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571" r:id="rId2"/>
    <p:sldId id="554" r:id="rId3"/>
    <p:sldId id="580" r:id="rId4"/>
    <p:sldId id="581" r:id="rId5"/>
    <p:sldId id="579" r:id="rId6"/>
    <p:sldId id="582" r:id="rId7"/>
    <p:sldId id="621" r:id="rId8"/>
    <p:sldId id="612" r:id="rId9"/>
    <p:sldId id="647" r:id="rId10"/>
    <p:sldId id="639" r:id="rId11"/>
    <p:sldId id="640" r:id="rId12"/>
    <p:sldId id="641" r:id="rId13"/>
    <p:sldId id="648" r:id="rId14"/>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66FF33"/>
    <a:srgbClr val="3333CC"/>
    <a:srgbClr val="33CC33"/>
    <a:srgbClr val="0000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9748" autoAdjust="0"/>
  </p:normalViewPr>
  <p:slideViewPr>
    <p:cSldViewPr>
      <p:cViewPr varScale="1">
        <p:scale>
          <a:sx n="53" d="100"/>
          <a:sy n="53" d="100"/>
        </p:scale>
        <p:origin x="-9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320583-4D7C-48CB-842C-962D0D09B264}" type="slidenum">
              <a:rPr lang="en-US" altLang="ja-JP"/>
              <a:pPr/>
              <a:t>‹#›</a:t>
            </a:fld>
            <a:endParaRPr lang="en-US" altLang="ja-JP"/>
          </a:p>
        </p:txBody>
      </p:sp>
    </p:spTree>
    <p:extLst>
      <p:ext uri="{BB962C8B-B14F-4D97-AF65-F5344CB8AC3E}">
        <p14:creationId xmlns:p14="http://schemas.microsoft.com/office/powerpoint/2010/main" val="2601935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858F63D-4227-427A-BDD0-3E8E05FCD4FC}" type="slidenum">
              <a:rPr lang="en-US" altLang="ja-JP"/>
              <a:pPr/>
              <a:t>‹#›</a:t>
            </a:fld>
            <a:endParaRPr lang="en-US" altLang="ja-JP"/>
          </a:p>
        </p:txBody>
      </p:sp>
    </p:spTree>
    <p:extLst>
      <p:ext uri="{BB962C8B-B14F-4D97-AF65-F5344CB8AC3E}">
        <p14:creationId xmlns:p14="http://schemas.microsoft.com/office/powerpoint/2010/main" val="21182122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プリント「生物統計学＿第９回分散分析その２　二元配置</a:t>
            </a:r>
            <a:r>
              <a:rPr kumimoji="1" lang="en-US" altLang="ja-JP" dirty="0" smtClean="0"/>
              <a:t>2013</a:t>
            </a:r>
            <a:r>
              <a:rPr kumimoji="1" lang="ja-JP" altLang="en-US" dirty="0" smtClean="0"/>
              <a:t>年」</a:t>
            </a:r>
            <a:r>
              <a:rPr kumimoji="1" lang="en-US" altLang="ja-JP" dirty="0" smtClean="0"/>
              <a:t>P</a:t>
            </a:r>
            <a:r>
              <a:rPr kumimoji="1" lang="ja-JP" altLang="en-US" smtClean="0"/>
              <a:t>４以降</a:t>
            </a:r>
            <a:r>
              <a:rPr kumimoji="1" lang="ja-JP" altLang="en-US" dirty="0" smtClean="0"/>
              <a:t>を予習しながら空所を埋めていきましょう．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データの値は，それぞれ偶然誤差による変動と処理の効果による変動とが重なってできてい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前回の授業で学んだ</a:t>
            </a:r>
            <a:r>
              <a:rPr kumimoji="1" lang="ja-JP" altLang="ja-JP" sz="1200" kern="1200" dirty="0" smtClean="0">
                <a:solidFill>
                  <a:schemeClr val="tx1"/>
                </a:solidFill>
                <a:effectLst/>
                <a:latin typeface="Times New Roman" pitchFamily="18" charset="0"/>
                <a:ea typeface="ＭＳ Ｐ明朝" charset="-128"/>
                <a:cs typeface="+mn-cs"/>
              </a:rPr>
              <a:t>一元配置の分散分析と同じようにデータの変動から誤差と処理の効果による変動を分け</a:t>
            </a:r>
            <a:r>
              <a:rPr kumimoji="1" lang="ja-JP" altLang="en-US" sz="1200" kern="1200" dirty="0" smtClean="0">
                <a:solidFill>
                  <a:schemeClr val="tx1"/>
                </a:solidFill>
                <a:effectLst/>
                <a:latin typeface="Times New Roman" pitchFamily="18" charset="0"/>
                <a:ea typeface="ＭＳ Ｐ明朝" charset="-128"/>
                <a:cs typeface="+mn-cs"/>
              </a:rPr>
              <a:t>てみましょう．しかし，ここでも前回と同じように，</a:t>
            </a:r>
            <a:r>
              <a:rPr kumimoji="1" lang="ja-JP" altLang="ja-JP" sz="1200" kern="1200" dirty="0" smtClean="0">
                <a:solidFill>
                  <a:schemeClr val="tx1"/>
                </a:solidFill>
                <a:effectLst/>
                <a:latin typeface="Times New Roman" pitchFamily="18" charset="0"/>
                <a:ea typeface="ＭＳ Ｐ明朝" charset="-128"/>
                <a:cs typeface="+mn-cs"/>
              </a:rPr>
              <a:t>誤差がわかっていたら，データはどうなるのかを</a:t>
            </a:r>
            <a:r>
              <a:rPr kumimoji="1" lang="ja-JP" altLang="en-US" sz="1200" kern="1200" dirty="0" smtClean="0">
                <a:solidFill>
                  <a:schemeClr val="tx1"/>
                </a:solidFill>
                <a:effectLst/>
                <a:latin typeface="Times New Roman" pitchFamily="18" charset="0"/>
                <a:ea typeface="ＭＳ Ｐ明朝" charset="-128"/>
                <a:cs typeface="+mn-cs"/>
              </a:rPr>
              <a:t>，つまり今回もまずは逆から</a:t>
            </a:r>
            <a:r>
              <a:rPr kumimoji="1" lang="ja-JP" altLang="ja-JP" sz="1200" kern="1200" dirty="0" smtClean="0">
                <a:solidFill>
                  <a:schemeClr val="tx1"/>
                </a:solidFill>
                <a:effectLst/>
                <a:latin typeface="Times New Roman" pitchFamily="18" charset="0"/>
                <a:ea typeface="ＭＳ Ｐ明朝" charset="-128"/>
                <a:cs typeface="+mn-cs"/>
              </a:rPr>
              <a:t>考えてみ</a:t>
            </a:r>
            <a:r>
              <a:rPr kumimoji="1" lang="ja-JP" altLang="en-US" sz="1200" kern="1200" dirty="0" smtClean="0">
                <a:solidFill>
                  <a:schemeClr val="tx1"/>
                </a:solidFill>
                <a:effectLst/>
                <a:latin typeface="Times New Roman" pitchFamily="18" charset="0"/>
                <a:ea typeface="ＭＳ Ｐ明朝" charset="-128"/>
                <a:cs typeface="+mn-cs"/>
              </a:rPr>
              <a:t>ましょう．</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例</a:t>
            </a:r>
            <a:r>
              <a:rPr kumimoji="1" lang="ja-JP" altLang="en-US" sz="1200" kern="1200" dirty="0" smtClean="0">
                <a:solidFill>
                  <a:schemeClr val="tx1"/>
                </a:solidFill>
                <a:effectLst/>
                <a:latin typeface="Times New Roman" pitchFamily="18" charset="0"/>
                <a:ea typeface="ＭＳ Ｐ明朝" charset="-128"/>
                <a:cs typeface="+mn-cs"/>
              </a:rPr>
              <a:t>題です．</a:t>
            </a:r>
            <a:r>
              <a:rPr kumimoji="1" lang="ja-JP" altLang="ja-JP" sz="1200" kern="1200" dirty="0" smtClean="0">
                <a:solidFill>
                  <a:schemeClr val="tx1"/>
                </a:solidFill>
                <a:effectLst/>
                <a:latin typeface="Times New Roman" pitchFamily="18" charset="0"/>
                <a:ea typeface="ＭＳ Ｐ明朝" charset="-128"/>
                <a:cs typeface="+mn-cs"/>
              </a:rPr>
              <a:t>ハムスターをひまわり，大豆，人工餌の３種類の餌と水道，井戸水，海洋深層水，蒸留水の４つの水のどれで育てるのが一番よいかを実験し</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この実験は餌と水の２つの効果を組み合わせた要因実験です．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a:t>
            </a:fld>
            <a:endParaRPr lang="en-US" altLang="ja-JP"/>
          </a:p>
        </p:txBody>
      </p:sp>
    </p:spTree>
    <p:extLst>
      <p:ext uri="{BB962C8B-B14F-4D97-AF65-F5344CB8AC3E}">
        <p14:creationId xmlns:p14="http://schemas.microsoft.com/office/powerpoint/2010/main" val="272384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それではエクセルで繰り返しのない二元配置の分散分析を行います．</a:t>
            </a:r>
            <a:endParaRPr kumimoji="1" lang="en-US" altLang="ja-JP" dirty="0" smtClean="0"/>
          </a:p>
          <a:p>
            <a:r>
              <a:rPr kumimoji="1" lang="ja-JP" altLang="en-US" dirty="0" smtClean="0"/>
              <a:t>授業用データ集　第９回二元配置の分散分析タブのところにデータがありますので，これを使ってやってみましょう．</a:t>
            </a:r>
            <a:endParaRPr kumimoji="1" lang="en-US" altLang="ja-JP" dirty="0" smtClean="0"/>
          </a:p>
          <a:p>
            <a:r>
              <a:rPr kumimoji="1" lang="ja-JP" altLang="en-US" dirty="0" smtClean="0"/>
              <a:t>まず分析ツールから分散分析：繰り返しのない二元配置を選びます．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10</a:t>
            </a:fld>
            <a:endParaRPr lang="en-US" altLang="ja-JP"/>
          </a:p>
        </p:txBody>
      </p:sp>
    </p:spTree>
    <p:extLst>
      <p:ext uri="{BB962C8B-B14F-4D97-AF65-F5344CB8AC3E}">
        <p14:creationId xmlns:p14="http://schemas.microsoft.com/office/powerpoint/2010/main" val="927026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データを画面の点線のように選び，入力範囲を指定してください．</a:t>
            </a:r>
            <a:endParaRPr kumimoji="1" lang="en-US" altLang="ja-JP" dirty="0" smtClean="0"/>
          </a:p>
          <a:p>
            <a:r>
              <a:rPr kumimoji="1" lang="ja-JP" altLang="en-US" dirty="0" smtClean="0"/>
              <a:t>ラベルはチェック☑を入れましょう．</a:t>
            </a:r>
            <a:endParaRPr kumimoji="1" lang="en-US" altLang="ja-JP" dirty="0" smtClean="0"/>
          </a:p>
          <a:p>
            <a:r>
              <a:rPr kumimoji="1" lang="ja-JP" altLang="en-US" dirty="0" smtClean="0"/>
              <a:t>あとはいつもと同じように指定してください．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11</a:t>
            </a:fld>
            <a:endParaRPr lang="en-US" altLang="ja-JP"/>
          </a:p>
        </p:txBody>
      </p:sp>
    </p:spTree>
    <p:extLst>
      <p:ext uri="{BB962C8B-B14F-4D97-AF65-F5344CB8AC3E}">
        <p14:creationId xmlns:p14="http://schemas.microsoft.com/office/powerpoint/2010/main" val="2365797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画面のような結果を得ます．</a:t>
            </a:r>
            <a:endParaRPr kumimoji="1" lang="en-US" altLang="ja-JP" dirty="0" smtClean="0"/>
          </a:p>
          <a:p>
            <a:r>
              <a:rPr kumimoji="1" lang="ja-JP" altLang="en-US" dirty="0" smtClean="0"/>
              <a:t>２つの</a:t>
            </a:r>
            <a:r>
              <a:rPr kumimoji="1" lang="en-US" altLang="ja-JP" dirty="0" smtClean="0"/>
              <a:t>p</a:t>
            </a:r>
            <a:r>
              <a:rPr kumimoji="1" lang="ja-JP" altLang="en-US" dirty="0" smtClean="0"/>
              <a:t>値があります．行は表の上側のひまわり，大豆，人工餌の差に関する</a:t>
            </a:r>
            <a:r>
              <a:rPr kumimoji="1" lang="ja-JP" altLang="en-US" dirty="0" err="1" smtClean="0"/>
              <a:t>ｐ</a:t>
            </a:r>
            <a:r>
              <a:rPr kumimoji="1" lang="ja-JP" altLang="en-US" dirty="0" smtClean="0"/>
              <a:t>値です．</a:t>
            </a:r>
            <a:endParaRPr kumimoji="1" lang="en-US" altLang="ja-JP" dirty="0" smtClean="0"/>
          </a:p>
          <a:p>
            <a:r>
              <a:rPr kumimoji="1" lang="ja-JP" altLang="en-US" dirty="0" smtClean="0"/>
              <a:t>列は水道水，井戸水，深層海洋水，蒸留水の差に関する</a:t>
            </a:r>
            <a:r>
              <a:rPr kumimoji="1" lang="ja-JP" altLang="en-US" dirty="0" err="1" smtClean="0"/>
              <a:t>ｐ</a:t>
            </a:r>
            <a:r>
              <a:rPr kumimoji="1" lang="ja-JP" altLang="en-US" dirty="0" smtClean="0"/>
              <a:t>値です．</a:t>
            </a:r>
            <a:endParaRPr kumimoji="1" lang="en-US" altLang="ja-JP" dirty="0" smtClean="0"/>
          </a:p>
          <a:p>
            <a:r>
              <a:rPr kumimoji="1" lang="ja-JP" altLang="en-US" dirty="0" smtClean="0"/>
              <a:t>行と列，どちらがどちらかを間違わないようにしてください．</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帰無仮説　１）餌の効果がない　</a:t>
            </a:r>
            <a:r>
              <a:rPr kumimoji="1" lang="ja-JP" altLang="en-US" sz="1200" kern="1200" dirty="0" smtClean="0">
                <a:solidFill>
                  <a:schemeClr val="tx1"/>
                </a:solidFill>
                <a:effectLst/>
                <a:latin typeface="Times New Roman" pitchFamily="18" charset="0"/>
                <a:ea typeface="ＭＳ Ｐ明朝" charset="-128"/>
                <a:cs typeface="+mn-cs"/>
              </a:rPr>
              <a:t>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0.044</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帰無仮説　</a:t>
            </a:r>
            <a:r>
              <a:rPr kumimoji="1" lang="ja-JP" altLang="ja-JP" sz="1200" kern="1200" dirty="0" smtClean="0">
                <a:solidFill>
                  <a:schemeClr val="tx1"/>
                </a:solidFill>
                <a:effectLst/>
                <a:latin typeface="Times New Roman" pitchFamily="18" charset="0"/>
                <a:ea typeface="ＭＳ Ｐ明朝" charset="-128"/>
                <a:cs typeface="+mn-cs"/>
              </a:rPr>
              <a:t>２）水の効果がない　</a:t>
            </a:r>
            <a:r>
              <a:rPr kumimoji="1" lang="ja-JP" altLang="en-US" sz="1200" kern="1200" dirty="0" smtClean="0">
                <a:solidFill>
                  <a:schemeClr val="tx1"/>
                </a:solidFill>
                <a:effectLst/>
                <a:latin typeface="Times New Roman" pitchFamily="18" charset="0"/>
                <a:ea typeface="ＭＳ Ｐ明朝" charset="-128"/>
                <a:cs typeface="+mn-cs"/>
              </a:rPr>
              <a:t>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0.046</a:t>
            </a:r>
            <a:r>
              <a:rPr kumimoji="1" lang="en-US" altLang="ja-JP" sz="1200" kern="1200" baseline="0" dirty="0" smtClean="0">
                <a:solidFill>
                  <a:schemeClr val="tx1"/>
                </a:solidFill>
                <a:effectLst/>
                <a:latin typeface="Times New Roman" pitchFamily="18" charset="0"/>
                <a:ea typeface="ＭＳ Ｐ明朝" charset="-128"/>
                <a:cs typeface="+mn-cs"/>
              </a:rPr>
              <a:t> </a:t>
            </a:r>
            <a:r>
              <a:rPr kumimoji="1" lang="ja-JP" altLang="en-US" sz="1200" kern="1200" baseline="0" dirty="0" smtClean="0">
                <a:solidFill>
                  <a:schemeClr val="tx1"/>
                </a:solidFill>
                <a:effectLst/>
                <a:latin typeface="Times New Roman" pitchFamily="18" charset="0"/>
                <a:ea typeface="ＭＳ Ｐ明朝" charset="-128"/>
                <a:cs typeface="+mn-cs"/>
              </a:rPr>
              <a:t>でした．</a:t>
            </a:r>
            <a:endParaRPr kumimoji="1" lang="en-US" altLang="ja-JP" sz="1200" kern="1200" baseline="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以上の結果から，餌の効果に関する帰無仮説は</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％の有意水準で棄却され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た．すなわちえさの効果があると結論できる．</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水の効果に関する帰無仮説も</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％の有意水準で棄却され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た．すなわち水の効果があると結論でき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12</a:t>
            </a:fld>
            <a:endParaRPr lang="en-US" altLang="ja-JP"/>
          </a:p>
        </p:txBody>
      </p:sp>
    </p:spTree>
    <p:extLst>
      <p:ext uri="{BB962C8B-B14F-4D97-AF65-F5344CB8AC3E}">
        <p14:creationId xmlns:p14="http://schemas.microsoft.com/office/powerpoint/2010/main" val="3384023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それでは予習問題をやってみましょう．有意水準は５％とします．</a:t>
            </a:r>
            <a:r>
              <a:rPr lang="ja-JP" altLang="en-US" dirty="0" smtClean="0"/>
              <a:t>予習は「生物統計学第８回宿題と第９回のための予習</a:t>
            </a:r>
            <a:r>
              <a:rPr lang="en-US" altLang="ja-JP" dirty="0" smtClean="0"/>
              <a:t>2013 </a:t>
            </a:r>
            <a:r>
              <a:rPr lang="ja-JP" altLang="en-US" dirty="0" smtClean="0"/>
              <a:t>」の提出用タブ欄問３に入力して提出してください．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13</a:t>
            </a:fld>
            <a:endParaRPr lang="en-US" altLang="ja-JP"/>
          </a:p>
        </p:txBody>
      </p:sp>
    </p:spTree>
    <p:extLst>
      <p:ext uri="{BB962C8B-B14F-4D97-AF65-F5344CB8AC3E}">
        <p14:creationId xmlns:p14="http://schemas.microsoft.com/office/powerpoint/2010/main" val="324567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実験してももしえさの効果も水の効果もなく，さらに実験によってデータがふらつく誤差もなければ，すべてのデータはまったく同じ値を示すでしょう．つまり，実験データにまったく差がないならば，画面の上のようになります．</a:t>
            </a:r>
            <a:endParaRPr kumimoji="1" lang="en-US" altLang="ja-JP" dirty="0" smtClean="0"/>
          </a:p>
          <a:p>
            <a:r>
              <a:rPr kumimoji="1" lang="ja-JP" altLang="en-US" dirty="0" smtClean="0"/>
              <a:t>次に水の効果を考えます．もし水道水には</a:t>
            </a:r>
            <a:r>
              <a:rPr kumimoji="1" lang="en-US" altLang="ja-JP" dirty="0" smtClean="0"/>
              <a:t>±0</a:t>
            </a:r>
            <a:r>
              <a:rPr kumimoji="1" lang="ja-JP" altLang="en-US" dirty="0" err="1" smtClean="0"/>
              <a:t>，</a:t>
            </a:r>
            <a:r>
              <a:rPr kumimoji="1" lang="ja-JP" altLang="en-US" dirty="0" smtClean="0"/>
              <a:t>井戸水には＋１，深層海洋水には＋２，蒸留水には－３の効果があるとします．水の効果があるなら，一番上のデータに真ん中の水の効果を足してやればよいわけです．すると一番下の表のような結果と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2</a:t>
            </a:fld>
            <a:endParaRPr lang="en-US" altLang="ja-JP"/>
          </a:p>
        </p:txBody>
      </p:sp>
    </p:spTree>
    <p:extLst>
      <p:ext uri="{BB962C8B-B14F-4D97-AF65-F5344CB8AC3E}">
        <p14:creationId xmlns:p14="http://schemas.microsoft.com/office/powerpoint/2010/main" val="361326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水の効果が誤差がない状態で発揮されれば，上のようになります．これだとだれがみても深層海洋水が効果があるとわかりますし，そもそも統計学は必要ないでしょう．</a:t>
            </a:r>
            <a:endParaRPr kumimoji="1" lang="en-US" altLang="ja-JP" dirty="0" smtClean="0"/>
          </a:p>
          <a:p>
            <a:r>
              <a:rPr kumimoji="1" lang="ja-JP" altLang="en-US" dirty="0" smtClean="0"/>
              <a:t>さてこれにえさの効果を入れましょう．えさの効果は真ん中の表のようになったとしましょう．</a:t>
            </a:r>
            <a:endParaRPr kumimoji="1" lang="en-US" altLang="ja-JP" dirty="0" smtClean="0"/>
          </a:p>
          <a:p>
            <a:r>
              <a:rPr kumimoji="1" lang="ja-JP" altLang="en-US" dirty="0" smtClean="0"/>
              <a:t>上と真ん中の表をたせば，水の効果とえさの効果が誤差がない状態で発揮された結果となります．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3</a:t>
            </a:fld>
            <a:endParaRPr lang="en-US" altLang="ja-JP"/>
          </a:p>
        </p:txBody>
      </p:sp>
    </p:spTree>
    <p:extLst>
      <p:ext uri="{BB962C8B-B14F-4D97-AF65-F5344CB8AC3E}">
        <p14:creationId xmlns:p14="http://schemas.microsoft.com/office/powerpoint/2010/main" val="2749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水と餌の効果が誤差がない状態で発揮されれば，上のようになります．ちょっとデータがわかりにくくなってきました．</a:t>
            </a:r>
            <a:endParaRPr kumimoji="1" lang="en-US" altLang="ja-JP" dirty="0" smtClean="0"/>
          </a:p>
          <a:p>
            <a:r>
              <a:rPr kumimoji="1" lang="ja-JP" altLang="en-US" dirty="0" smtClean="0"/>
              <a:t>さてこれに誤差を入れましょう．誤差は真ん中の表のようになったとしましょう．</a:t>
            </a:r>
            <a:endParaRPr kumimoji="1" lang="en-US" altLang="ja-JP" dirty="0" smtClean="0"/>
          </a:p>
          <a:p>
            <a:r>
              <a:rPr kumimoji="1" lang="ja-JP" altLang="en-US" dirty="0" smtClean="0"/>
              <a:t>上と真ん中の表をたせば，水の効果とえさの効果とさらに誤差が加わった状態で，どのような結果になったかが出てきます．</a:t>
            </a:r>
            <a:endParaRPr kumimoji="1" lang="en-US" altLang="ja-JP" dirty="0" smtClean="0"/>
          </a:p>
          <a:p>
            <a:r>
              <a:rPr kumimoji="1" lang="ja-JP" altLang="en-US" dirty="0" smtClean="0"/>
              <a:t>私たちが実験するときは，画面の一番下の表の結果だけを手に入れるわけです．ここから，これまでの手順を逆に進んで，水の効果，えさの効果，誤差をそれぞれ復元していきましょう．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4</a:t>
            </a:fld>
            <a:endParaRPr lang="en-US" altLang="ja-JP"/>
          </a:p>
        </p:txBody>
      </p:sp>
    </p:spTree>
    <p:extLst>
      <p:ext uri="{BB962C8B-B14F-4D97-AF65-F5344CB8AC3E}">
        <p14:creationId xmlns:p14="http://schemas.microsoft.com/office/powerpoint/2010/main" val="192006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水の効果とえさの効果を見積もります．前回の授業でやった方法と同じようにそれぞれの行，それぞれの列で平均を出します．そして，各列，例えば水道水の列の平均は</a:t>
            </a:r>
            <a:r>
              <a:rPr kumimoji="1" lang="en-US" altLang="ja-JP" dirty="0" smtClean="0"/>
              <a:t>15.7</a:t>
            </a:r>
            <a:r>
              <a:rPr kumimoji="1" lang="ja-JP" altLang="en-US" dirty="0" smtClean="0"/>
              <a:t>ですから，水道水の効果は</a:t>
            </a:r>
            <a:r>
              <a:rPr kumimoji="1" lang="en-US" altLang="ja-JP" dirty="0" smtClean="0"/>
              <a:t>0.7</a:t>
            </a:r>
            <a:r>
              <a:rPr kumimoji="1" lang="ja-JP" altLang="en-US" dirty="0" smtClean="0"/>
              <a:t>と見積もります．順番に計算しておくと画面のような結果となります．自分でも計算してみましょう．ひまわりの効果を考えるなら，ひまわりの行だけで平均を計算します．ひまわりの行のデータを合計すると</a:t>
            </a:r>
            <a:r>
              <a:rPr kumimoji="1" lang="en-US" altLang="ja-JP" dirty="0" smtClean="0"/>
              <a:t>56</a:t>
            </a:r>
            <a:r>
              <a:rPr kumimoji="1" lang="ja-JP" altLang="en-US" dirty="0" err="1" smtClean="0"/>
              <a:t>，</a:t>
            </a:r>
            <a:r>
              <a:rPr kumimoji="1" lang="ja-JP" altLang="en-US" dirty="0" smtClean="0"/>
              <a:t>平均すると</a:t>
            </a:r>
            <a:r>
              <a:rPr kumimoji="1" lang="en-US" altLang="ja-JP" dirty="0" smtClean="0"/>
              <a:t>14</a:t>
            </a:r>
            <a:r>
              <a:rPr kumimoji="1" lang="ja-JP" altLang="en-US" dirty="0" smtClean="0"/>
              <a:t>ですから，全体の平均より</a:t>
            </a:r>
            <a:r>
              <a:rPr kumimoji="1" lang="en-US" altLang="ja-JP" dirty="0" smtClean="0"/>
              <a:t>1</a:t>
            </a:r>
            <a:r>
              <a:rPr kumimoji="1" lang="ja-JP" altLang="en-US" dirty="0" smtClean="0"/>
              <a:t>少ないことになり，ひまわりは－１の効果があることになります．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5</a:t>
            </a:fld>
            <a:endParaRPr lang="en-US" altLang="ja-JP"/>
          </a:p>
        </p:txBody>
      </p:sp>
    </p:spTree>
    <p:extLst>
      <p:ext uri="{BB962C8B-B14F-4D97-AF65-F5344CB8AC3E}">
        <p14:creationId xmlns:p14="http://schemas.microsoft.com/office/powerpoint/2010/main" val="389211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次に誤差を見積もります．データの値＝</a:t>
            </a:r>
            <a:r>
              <a:rPr kumimoji="1" lang="ja-JP" altLang="ja-JP" sz="1200" kern="1200" dirty="0" smtClean="0">
                <a:solidFill>
                  <a:schemeClr val="tx1"/>
                </a:solidFill>
                <a:effectLst/>
                <a:latin typeface="Times New Roman" pitchFamily="18" charset="0"/>
                <a:ea typeface="ＭＳ Ｐ明朝" charset="-128"/>
                <a:cs typeface="+mn-cs"/>
              </a:rPr>
              <a:t>全体平均</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行の効果</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列の効果</a:t>
            </a:r>
            <a:r>
              <a:rPr kumimoji="1" lang="ja-JP" altLang="en-US" sz="1200" kern="1200" dirty="0" smtClean="0">
                <a:solidFill>
                  <a:schemeClr val="tx1"/>
                </a:solidFill>
                <a:effectLst/>
                <a:latin typeface="Times New Roman" pitchFamily="18" charset="0"/>
                <a:ea typeface="ＭＳ Ｐ明朝" charset="-128"/>
                <a:cs typeface="+mn-cs"/>
              </a:rPr>
              <a:t>＋誤差なので，</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誤差</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データの値－全体平均－行の効果－列の効果</a:t>
            </a:r>
            <a:r>
              <a:rPr kumimoji="1" lang="ja-JP" altLang="en-US" sz="1200" kern="1200" dirty="0" smtClean="0">
                <a:solidFill>
                  <a:schemeClr val="tx1"/>
                </a:solidFill>
                <a:effectLst/>
                <a:latin typeface="Times New Roman" pitchFamily="18" charset="0"/>
                <a:ea typeface="ＭＳ Ｐ明朝" charset="-128"/>
                <a:cs typeface="+mn-cs"/>
              </a:rPr>
              <a:t>から計算できます．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dirty="0" smtClean="0"/>
              <a:t>誤差は画面上のようになります．これを真の誤差と比較すると，それほど間違った推定ではないことがわかります．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6</a:t>
            </a:fld>
            <a:endParaRPr lang="en-US" altLang="ja-JP"/>
          </a:p>
        </p:txBody>
      </p:sp>
    </p:spTree>
    <p:extLst>
      <p:ext uri="{BB962C8B-B14F-4D97-AF65-F5344CB8AC3E}">
        <p14:creationId xmlns:p14="http://schemas.microsoft.com/office/powerpoint/2010/main" val="96544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ここまでをまとめます．</a:t>
            </a:r>
            <a:endParaRPr kumimoji="1" lang="en-US" altLang="ja-JP" dirty="0" smtClean="0"/>
          </a:p>
          <a:p>
            <a:r>
              <a:rPr kumimoji="1" lang="ja-JP" altLang="en-US" dirty="0" smtClean="0"/>
              <a:t>画面左上の表が，もともと実験して得られたデータです．</a:t>
            </a:r>
            <a:endParaRPr kumimoji="1" lang="en-US" altLang="ja-JP" dirty="0" smtClean="0"/>
          </a:p>
          <a:p>
            <a:r>
              <a:rPr kumimoji="1" lang="ja-JP" altLang="en-US" dirty="0" smtClean="0"/>
              <a:t>ここから総変動＝水の効果＋えさの効果＋誤差をここまでの計算で復元したわけです．</a:t>
            </a:r>
            <a:endParaRPr kumimoji="1" lang="en-US" altLang="ja-JP" dirty="0" smtClean="0"/>
          </a:p>
          <a:p>
            <a:r>
              <a:rPr kumimoji="1" lang="ja-JP" altLang="en-US" dirty="0" smtClean="0"/>
              <a:t>二元配置の分散分析（二元配置とは要因が２つあること，この原理を拡張すれば三元配置以上，つまり要因が３つ以上の分散分析も可能になります）の原理はこのようにデータを分解して，それぞれの効果と誤差を復元することです．</a:t>
            </a:r>
            <a:endParaRPr kumimoji="1" lang="en-US" altLang="ja-JP" dirty="0" smtClean="0"/>
          </a:p>
          <a:p>
            <a:r>
              <a:rPr kumimoji="1" lang="ja-JP" altLang="en-US" dirty="0" smtClean="0"/>
              <a:t>実際の計算はコンピューターがしますが，原理を覚えておくと，複雑なデータではコンピューターでそのまま計算というわけにはいかないので，コンピューターを補助しながら応用的な分散分析をうまく実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7</a:t>
            </a:fld>
            <a:endParaRPr lang="en-US" altLang="ja-JP"/>
          </a:p>
        </p:txBody>
      </p:sp>
    </p:spTree>
    <p:extLst>
      <p:ext uri="{BB962C8B-B14F-4D97-AF65-F5344CB8AC3E}">
        <p14:creationId xmlns:p14="http://schemas.microsoft.com/office/powerpoint/2010/main" val="188299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繰り返しのない二元配置の分散分析では２つの帰無仮説をそれぞれ同時に検定</a:t>
            </a:r>
            <a:r>
              <a:rPr kumimoji="1" lang="ja-JP" altLang="en-US" sz="1200" kern="1200" dirty="0" smtClean="0">
                <a:solidFill>
                  <a:schemeClr val="tx1"/>
                </a:solidFill>
                <a:effectLst/>
                <a:latin typeface="Times New Roman" pitchFamily="18" charset="0"/>
                <a:ea typeface="ＭＳ Ｐ明朝" charset="-128"/>
                <a:cs typeface="+mn-cs"/>
              </a:rPr>
              <a:t>します．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２つの</a:t>
            </a:r>
            <a:r>
              <a:rPr kumimoji="1" lang="ja-JP" altLang="ja-JP" sz="1200" kern="1200" dirty="0" smtClean="0">
                <a:solidFill>
                  <a:schemeClr val="tx1"/>
                </a:solidFill>
                <a:effectLst/>
                <a:latin typeface="Times New Roman" pitchFamily="18" charset="0"/>
                <a:ea typeface="ＭＳ Ｐ明朝" charset="-128"/>
                <a:cs typeface="+mn-cs"/>
              </a:rPr>
              <a:t>帰無仮説　１）餌の効果がない</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２）水の効果がない</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２つの</a:t>
            </a:r>
            <a:r>
              <a:rPr kumimoji="1" lang="ja-JP" altLang="ja-JP" sz="1200" kern="1200" dirty="0" smtClean="0">
                <a:solidFill>
                  <a:schemeClr val="tx1"/>
                </a:solidFill>
                <a:effectLst/>
                <a:latin typeface="Times New Roman" pitchFamily="18" charset="0"/>
                <a:ea typeface="ＭＳ Ｐ明朝" charset="-128"/>
                <a:cs typeface="+mn-cs"/>
              </a:rPr>
              <a:t>対立仮説　１）餌の効果がある</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２）水の効果がある</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です．検定結果は上の分散分析表のようになります．</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値をみてください．</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どちらも０．０５以下ですので，帰無仮説は２つとも棄却されます．</a:t>
            </a:r>
            <a:endParaRPr kumimoji="1" lang="ja-JP" altLang="ja-JP" sz="1200" kern="1200" dirty="0">
              <a:solidFill>
                <a:schemeClr val="tx1"/>
              </a:solidFill>
              <a:effectLst/>
              <a:latin typeface="Times New Roman" pitchFamily="18" charset="0"/>
              <a:ea typeface="ＭＳ Ｐ明朝" charset="-128"/>
              <a:cs typeface="+mn-cs"/>
            </a:endParaRPr>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8</a:t>
            </a:fld>
            <a:endParaRPr lang="en-US" altLang="ja-JP"/>
          </a:p>
        </p:txBody>
      </p:sp>
    </p:spTree>
    <p:extLst>
      <p:ext uri="{BB962C8B-B14F-4D97-AF65-F5344CB8AC3E}">
        <p14:creationId xmlns:p14="http://schemas.microsoft.com/office/powerpoint/2010/main" val="386396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帰無仮説　１）餌の効果がない　</a:t>
            </a:r>
            <a:r>
              <a:rPr kumimoji="1" lang="ja-JP" altLang="en-US" sz="1200" kern="1200" dirty="0" smtClean="0">
                <a:solidFill>
                  <a:schemeClr val="tx1"/>
                </a:solidFill>
                <a:effectLst/>
                <a:latin typeface="Times New Roman" pitchFamily="18" charset="0"/>
                <a:ea typeface="ＭＳ Ｐ明朝" charset="-128"/>
                <a:cs typeface="+mn-cs"/>
              </a:rPr>
              <a:t>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0.044</a:t>
            </a:r>
            <a:r>
              <a:rPr kumimoji="1" lang="ja-JP" altLang="en-US" sz="1200" kern="1200" dirty="0" err="1"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帰無仮説　</a:t>
            </a:r>
            <a:r>
              <a:rPr kumimoji="1" lang="ja-JP" altLang="ja-JP" sz="1200" kern="1200" dirty="0" smtClean="0">
                <a:solidFill>
                  <a:schemeClr val="tx1"/>
                </a:solidFill>
                <a:effectLst/>
                <a:latin typeface="Times New Roman" pitchFamily="18" charset="0"/>
                <a:ea typeface="ＭＳ Ｐ明朝" charset="-128"/>
                <a:cs typeface="+mn-cs"/>
              </a:rPr>
              <a:t>２）水の効果がない　</a:t>
            </a:r>
            <a:r>
              <a:rPr kumimoji="1" lang="ja-JP" altLang="en-US" sz="1200" kern="1200" dirty="0" smtClean="0">
                <a:solidFill>
                  <a:schemeClr val="tx1"/>
                </a:solidFill>
                <a:effectLst/>
                <a:latin typeface="Times New Roman" pitchFamily="18" charset="0"/>
                <a:ea typeface="ＭＳ Ｐ明朝" charset="-128"/>
                <a:cs typeface="+mn-cs"/>
              </a:rPr>
              <a:t>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0.046</a:t>
            </a:r>
            <a:r>
              <a:rPr kumimoji="1" lang="en-US" altLang="ja-JP" sz="1200" kern="1200" baseline="0" dirty="0" smtClean="0">
                <a:solidFill>
                  <a:schemeClr val="tx1"/>
                </a:solidFill>
                <a:effectLst/>
                <a:latin typeface="Times New Roman" pitchFamily="18" charset="0"/>
                <a:ea typeface="ＭＳ Ｐ明朝" charset="-128"/>
                <a:cs typeface="+mn-cs"/>
              </a:rPr>
              <a:t> </a:t>
            </a:r>
            <a:r>
              <a:rPr kumimoji="1" lang="ja-JP" altLang="en-US" sz="1200" kern="1200" baseline="0" dirty="0" smtClean="0">
                <a:solidFill>
                  <a:schemeClr val="tx1"/>
                </a:solidFill>
                <a:effectLst/>
                <a:latin typeface="Times New Roman" pitchFamily="18" charset="0"/>
                <a:ea typeface="ＭＳ Ｐ明朝" charset="-128"/>
                <a:cs typeface="+mn-cs"/>
              </a:rPr>
              <a:t>でした．</a:t>
            </a:r>
            <a:endParaRPr kumimoji="1" lang="en-US" altLang="ja-JP" sz="1200" kern="1200" baseline="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以上の結果から，餌の効果に関する帰無仮説は</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％の有意水準で棄却され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た．すなわちえさの効果があると結論できる．</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水の効果に関する帰無仮説も</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％の有意水準で棄却され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た．すなわち水の効果があると結論でき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この場合，餌は（　</a:t>
            </a:r>
            <a:r>
              <a:rPr kumimoji="1" lang="ja-JP" altLang="en-US" sz="1200" kern="1200" dirty="0" smtClean="0">
                <a:solidFill>
                  <a:schemeClr val="tx1"/>
                </a:solidFill>
                <a:effectLst/>
                <a:latin typeface="Times New Roman" pitchFamily="18" charset="0"/>
                <a:ea typeface="ＭＳ Ｐ明朝" charset="-128"/>
                <a:cs typeface="+mn-cs"/>
              </a:rPr>
              <a:t>人工餌</a:t>
            </a:r>
            <a:r>
              <a:rPr kumimoji="1" lang="ja-JP" altLang="ja-JP" sz="1200" kern="1200" dirty="0" smtClean="0">
                <a:solidFill>
                  <a:schemeClr val="tx1"/>
                </a:solidFill>
                <a:effectLst/>
                <a:latin typeface="Times New Roman" pitchFamily="18" charset="0"/>
                <a:ea typeface="ＭＳ Ｐ明朝" charset="-128"/>
                <a:cs typeface="+mn-cs"/>
              </a:rPr>
              <a:t>　　），水は（　</a:t>
            </a:r>
            <a:r>
              <a:rPr kumimoji="1" lang="ja-JP" altLang="en-US" sz="1200" kern="1200" dirty="0" smtClean="0">
                <a:solidFill>
                  <a:schemeClr val="tx1"/>
                </a:solidFill>
                <a:effectLst/>
                <a:latin typeface="Times New Roman" pitchFamily="18" charset="0"/>
                <a:ea typeface="ＭＳ Ｐ明朝" charset="-128"/>
                <a:cs typeface="+mn-cs"/>
              </a:rPr>
              <a:t>深層海洋水</a:t>
            </a:r>
            <a:r>
              <a:rPr kumimoji="1" lang="ja-JP" altLang="ja-JP" sz="1200" kern="1200" dirty="0" smtClean="0">
                <a:solidFill>
                  <a:schemeClr val="tx1"/>
                </a:solidFill>
                <a:effectLst/>
                <a:latin typeface="Times New Roman" pitchFamily="18" charset="0"/>
                <a:ea typeface="ＭＳ Ｐ明朝" charset="-128"/>
                <a:cs typeface="+mn-cs"/>
              </a:rPr>
              <a:t>　）の組み合わせがハムスターの成長に最もよいことになる．</a:t>
            </a:r>
          </a:p>
          <a:p>
            <a:endParaRPr kumimoji="1" lang="ja-JP" altLang="en-US" dirty="0"/>
          </a:p>
        </p:txBody>
      </p:sp>
      <p:sp>
        <p:nvSpPr>
          <p:cNvPr id="4" name="スライド番号プレースホルダー 3"/>
          <p:cNvSpPr>
            <a:spLocks noGrp="1"/>
          </p:cNvSpPr>
          <p:nvPr>
            <p:ph type="sldNum" sz="quarter" idx="10"/>
          </p:nvPr>
        </p:nvSpPr>
        <p:spPr/>
        <p:txBody>
          <a:bodyPr/>
          <a:lstStyle/>
          <a:p>
            <a:fld id="{B858F63D-4227-427A-BDD0-3E8E05FCD4FC}" type="slidenum">
              <a:rPr lang="en-US" altLang="ja-JP" smtClean="0"/>
              <a:pPr/>
              <a:t>9</a:t>
            </a:fld>
            <a:endParaRPr lang="en-US" altLang="ja-JP"/>
          </a:p>
        </p:txBody>
      </p:sp>
    </p:spTree>
    <p:extLst>
      <p:ext uri="{BB962C8B-B14F-4D97-AF65-F5344CB8AC3E}">
        <p14:creationId xmlns:p14="http://schemas.microsoft.com/office/powerpoint/2010/main" val="358816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61F6AD2-F086-4ACB-917D-8A9F8F35BC6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92DDCC2-B756-4F83-9E70-888054E6C32B}"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9E7A66E-2204-43E1-8616-BFE2B16C5F91}"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B797565-B8F2-4474-83C1-E10CA9078089}"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5731693C-525C-429E-888E-528D3EDCB517}"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5A33C59-DD9C-4715-A955-BD53F40A37E0}"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8AB529A3-6C92-4F0C-9022-F448C0F5B50E}"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8587EC4A-8E47-4C69-8B51-2CBFDB01CF68}"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2C937209-F4AE-4180-AB27-91C225A14F03}"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896FF81-B698-4E03-8F8F-025EE0BD1426}"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EF3F7AE-FDFE-408B-A22C-5DAB7D448941}"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A5D1F-0075-47E9-836E-CC469CAA0E3F}"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ma"/><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audio" Target="../media/media2.wma"/><Relationship Id="rId2" Type="http://schemas.microsoft.com/office/2007/relationships/media" Target="../media/media2.wma"/><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2" Type="http://schemas.microsoft.com/office/2007/relationships/media" Target="../media/media3.wm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media8.wma"/><Relationship Id="rId2" Type="http://schemas.microsoft.com/office/2007/relationships/media" Target="../media/media8.wm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audio" Target="../media/media9.wma"/><Relationship Id="rId2" Type="http://schemas.microsoft.com/office/2007/relationships/media" Target="../media/media9.wma"/><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ja-JP" altLang="en-US"/>
              <a:t>繰り返しのない二元配置の分散分析</a:t>
            </a:r>
          </a:p>
        </p:txBody>
      </p:sp>
      <p:sp>
        <p:nvSpPr>
          <p:cNvPr id="601091" name="Text Box 3"/>
          <p:cNvSpPr txBox="1">
            <a:spLocks noChangeArrowheads="1"/>
          </p:cNvSpPr>
          <p:nvPr/>
        </p:nvSpPr>
        <p:spPr bwMode="auto">
          <a:xfrm>
            <a:off x="822325" y="1468438"/>
            <a:ext cx="8093075" cy="822325"/>
          </a:xfrm>
          <a:prstGeom prst="rect">
            <a:avLst/>
          </a:prstGeom>
          <a:noFill/>
          <a:ln w="38100">
            <a:noFill/>
            <a:miter lim="800000"/>
            <a:headEnd/>
            <a:tailEnd/>
          </a:ln>
          <a:effectLst/>
        </p:spPr>
        <p:txBody>
          <a:bodyPr>
            <a:spAutoFit/>
          </a:bodyPr>
          <a:lstStyle/>
          <a:p>
            <a:r>
              <a:rPr lang="ja-JP" altLang="en-US" dirty="0"/>
              <a:t>データの値は，それぞれ偶然誤差による変動と処理の効果による変動とが重なってできている．</a:t>
            </a:r>
          </a:p>
        </p:txBody>
      </p:sp>
      <p:sp>
        <p:nvSpPr>
          <p:cNvPr id="601092" name="Text Box 4"/>
          <p:cNvSpPr txBox="1">
            <a:spLocks noChangeArrowheads="1"/>
          </p:cNvSpPr>
          <p:nvPr/>
        </p:nvSpPr>
        <p:spPr bwMode="auto">
          <a:xfrm>
            <a:off x="822325" y="2611438"/>
            <a:ext cx="7378700" cy="457200"/>
          </a:xfrm>
          <a:prstGeom prst="rect">
            <a:avLst/>
          </a:prstGeom>
          <a:noFill/>
          <a:ln w="38100">
            <a:noFill/>
            <a:miter lim="800000"/>
            <a:headEnd/>
            <a:tailEnd/>
          </a:ln>
          <a:effectLst/>
        </p:spPr>
        <p:txBody>
          <a:bodyPr wrap="none">
            <a:spAutoFit/>
          </a:bodyPr>
          <a:lstStyle/>
          <a:p>
            <a:r>
              <a:rPr lang="ja-JP" altLang="en-US" dirty="0"/>
              <a:t>データの変動から誤差と処理の効果による変動を分ける</a:t>
            </a:r>
          </a:p>
        </p:txBody>
      </p:sp>
      <p:sp>
        <p:nvSpPr>
          <p:cNvPr id="601093" name="Line 5"/>
          <p:cNvSpPr>
            <a:spLocks noChangeShapeType="1"/>
          </p:cNvSpPr>
          <p:nvPr/>
        </p:nvSpPr>
        <p:spPr bwMode="auto">
          <a:xfrm>
            <a:off x="3505200" y="3048000"/>
            <a:ext cx="0" cy="4572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01094" name="Text Box 6"/>
          <p:cNvSpPr txBox="1">
            <a:spLocks noChangeArrowheads="1"/>
          </p:cNvSpPr>
          <p:nvPr/>
        </p:nvSpPr>
        <p:spPr bwMode="auto">
          <a:xfrm>
            <a:off x="822325" y="3602038"/>
            <a:ext cx="7864475" cy="822325"/>
          </a:xfrm>
          <a:prstGeom prst="rect">
            <a:avLst/>
          </a:prstGeom>
          <a:noFill/>
          <a:ln w="38100">
            <a:noFill/>
            <a:miter lim="800000"/>
            <a:headEnd/>
            <a:tailEnd/>
          </a:ln>
          <a:effectLst/>
        </p:spPr>
        <p:txBody>
          <a:bodyPr>
            <a:spAutoFit/>
          </a:bodyPr>
          <a:lstStyle/>
          <a:p>
            <a:r>
              <a:rPr lang="ja-JP" altLang="en-US" dirty="0"/>
              <a:t>そのまえに誤差がわかっていたら，データはどうなるのかを考えてみよう　逆から考えてみる</a:t>
            </a:r>
          </a:p>
        </p:txBody>
      </p:sp>
      <p:sp>
        <p:nvSpPr>
          <p:cNvPr id="601095" name="Line 7"/>
          <p:cNvSpPr>
            <a:spLocks noChangeShapeType="1"/>
          </p:cNvSpPr>
          <p:nvPr/>
        </p:nvSpPr>
        <p:spPr bwMode="auto">
          <a:xfrm>
            <a:off x="2743200" y="4419600"/>
            <a:ext cx="2438400"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601096" name="Text Box 8"/>
          <p:cNvSpPr txBox="1">
            <a:spLocks noChangeArrowheads="1"/>
          </p:cNvSpPr>
          <p:nvPr/>
        </p:nvSpPr>
        <p:spPr bwMode="auto">
          <a:xfrm>
            <a:off x="609600" y="4953000"/>
            <a:ext cx="8305800" cy="1187450"/>
          </a:xfrm>
          <a:prstGeom prst="rect">
            <a:avLst/>
          </a:prstGeom>
          <a:noFill/>
          <a:ln w="38100">
            <a:noFill/>
            <a:miter lim="800000"/>
            <a:headEnd/>
            <a:tailEnd/>
          </a:ln>
          <a:effectLst/>
        </p:spPr>
        <p:txBody>
          <a:bodyPr>
            <a:spAutoFit/>
          </a:bodyPr>
          <a:lstStyle/>
          <a:p>
            <a:r>
              <a:rPr lang="ja-JP" altLang="en-US"/>
              <a:t>例：ハムスターをひまわり，大豆，人工餌の３種類の餌と水道，井戸水，海洋深層水，蒸留水の４つの水，それぞれどれで育てるのが一番よいかを実験した</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5474"/>
    </mc:Choice>
    <mc:Fallback xmlns="">
      <p:transition spd="slow" advTm="85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10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10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10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01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
                </p:tgtEl>
              </p:cMediaNode>
            </p:audio>
          </p:childTnLst>
        </p:cTn>
      </p:par>
    </p:tnLst>
    <p:bldLst>
      <p:bldP spid="601092" grpId="0" autoUpdateAnimBg="0"/>
      <p:bldP spid="601093" grpId="0" animBg="1"/>
      <p:bldP spid="601094" grpId="0" autoUpdateAnimBg="0"/>
      <p:bldP spid="601095" grpId="0" animBg="1"/>
      <p:bldP spid="601096" grpId="0" autoUpdateAnimBg="0"/>
    </p:bldLst>
  </p:timing>
  <p:extLst>
    <p:ext uri="{3A86A75C-4F4B-4683-9AE1-C65F6400EC91}">
      <p14:laserTraceLst xmlns:p14="http://schemas.microsoft.com/office/powerpoint/2010/main">
        <p14:tracePtLst>
          <p14:tracePt t="2459" x="1225550" y="4965700"/>
          <p14:tracePt t="2459" x="1231900" y="4953000"/>
          <p14:tracePt t="2919" x="1231900" y="4946650"/>
          <p14:tracePt t="2930" x="1238250" y="4940300"/>
          <p14:tracePt t="2946" x="1244600" y="4940300"/>
          <p14:tracePt t="2970" x="1250950" y="4940300"/>
          <p14:tracePt t="2986" x="1257300" y="4933950"/>
          <p14:tracePt t="2994" x="1263650" y="4927600"/>
          <p14:tracePt t="3004" x="1276350" y="4927600"/>
          <p14:tracePt t="3004" x="1301750" y="4914900"/>
          <p14:tracePt t="3024" x="1314450" y="4908550"/>
          <p14:tracePt t="3024" x="1333500" y="4902200"/>
          <p14:tracePt t="3040" x="1352550" y="4895850"/>
          <p14:tracePt t="3040" x="1371600" y="4889500"/>
          <p14:tracePt t="3056" x="1390650" y="4883150"/>
          <p14:tracePt t="3056" x="1409700" y="4883150"/>
          <p14:tracePt t="3056" x="1435100" y="4883150"/>
          <p14:tracePt t="3075" x="1460500" y="4883150"/>
          <p14:tracePt t="3088" x="1479550" y="4889500"/>
          <p14:tracePt t="3088" x="1530350" y="4895850"/>
          <p14:tracePt t="3107" x="1549400" y="4908550"/>
          <p14:tracePt t="3107" x="1574800" y="4914900"/>
          <p14:tracePt t="3123" x="1600200" y="4914900"/>
          <p14:tracePt t="3123" x="1625600" y="4921250"/>
          <p14:tracePt t="3140" x="1657350" y="4927600"/>
          <p14:tracePt t="3140" x="1689100" y="4927600"/>
          <p14:tracePt t="3156" x="1727200" y="4927600"/>
          <p14:tracePt t="3156" x="1765300" y="4927600"/>
          <p14:tracePt t="3156" x="1803400" y="4921250"/>
          <p14:tracePt t="3156" x="1847850" y="4914900"/>
          <p14:tracePt t="3178" x="1898650" y="4908550"/>
          <p14:tracePt t="3188" x="1949450" y="4908550"/>
          <p14:tracePt t="3188" x="2006600" y="4902200"/>
          <p14:tracePt t="3206" x="2063750" y="4895850"/>
          <p14:tracePt t="3206" x="2127250" y="4895850"/>
          <p14:tracePt t="3223" x="2184400" y="4889500"/>
          <p14:tracePt t="3223" x="2317750" y="4889500"/>
          <p14:tracePt t="3240" x="2387600" y="4883150"/>
          <p14:tracePt t="3240" x="2457450" y="4883150"/>
          <p14:tracePt t="3257" x="2540000" y="4883150"/>
          <p14:tracePt t="3257" x="2622550" y="4883150"/>
          <p14:tracePt t="3273" x="2705100" y="4883150"/>
          <p14:tracePt t="3273" x="2794000" y="4883150"/>
          <p14:tracePt t="3291" x="2889250" y="4876800"/>
          <p14:tracePt t="3291" x="3073400" y="4870450"/>
          <p14:tracePt t="3308" x="3175000" y="4870450"/>
          <p14:tracePt t="3308" x="3270250" y="4864100"/>
          <p14:tracePt t="3324" x="3365500" y="4857750"/>
          <p14:tracePt t="3324" x="3467100" y="4857750"/>
          <p14:tracePt t="3341" x="3568700" y="4851400"/>
          <p14:tracePt t="3341" x="3670300" y="4851400"/>
          <p14:tracePt t="3341" x="3778250" y="4845050"/>
          <p14:tracePt t="3360" x="3886200" y="4845050"/>
          <p14:tracePt t="3372" x="3987800" y="4838700"/>
          <p14:tracePt t="3372" x="4197350" y="4845050"/>
          <p14:tracePt t="3391" x="4298950" y="4851400"/>
          <p14:tracePt t="3391" x="4400550" y="4864100"/>
          <p14:tracePt t="3407" x="4495800" y="4870450"/>
          <p14:tracePt t="3407" x="4584700" y="4889500"/>
          <p14:tracePt t="3424" x="4673600" y="4902200"/>
          <p14:tracePt t="3424" x="4762500" y="4921250"/>
          <p14:tracePt t="3424" x="4845050" y="4933950"/>
          <p14:tracePt t="3443" x="4921250" y="4946650"/>
          <p14:tracePt t="3456" x="4997450" y="4959350"/>
          <p14:tracePt t="3456" x="5067300" y="4965700"/>
          <p14:tracePt t="3475" x="5200650" y="4984750"/>
          <p14:tracePt t="3475" x="5264150" y="4991100"/>
          <p14:tracePt t="3491" x="5321300" y="5003800"/>
          <p14:tracePt t="3491" x="5372100" y="5016500"/>
          <p14:tracePt t="3508" x="5429250" y="5022850"/>
          <p14:tracePt t="3508" x="5473700" y="5035550"/>
          <p14:tracePt t="3524" x="5524500" y="5054600"/>
          <p14:tracePt t="3524" x="5613400" y="5080000"/>
          <p14:tracePt t="3541" x="5657850" y="5099050"/>
          <p14:tracePt t="3541" x="5695950" y="5118100"/>
          <p14:tracePt t="3558" x="5740400" y="5130800"/>
          <p14:tracePt t="3558" x="5778500" y="5156200"/>
          <p14:tracePt t="3574" x="5816600" y="5168900"/>
          <p14:tracePt t="3574" x="5854700" y="5187950"/>
          <p14:tracePt t="3592" x="5899150" y="5207000"/>
          <p14:tracePt t="3592" x="5975350" y="5245100"/>
          <p14:tracePt t="3608" x="6013450" y="5264150"/>
          <p14:tracePt t="3608" x="6051550" y="5283200"/>
          <p14:tracePt t="3625" x="6083300" y="5295900"/>
          <p14:tracePt t="3625" x="6121400" y="5314950"/>
          <p14:tracePt t="3641" x="6159500" y="5334000"/>
          <p14:tracePt t="3641" x="6191250" y="5346700"/>
          <p14:tracePt t="3659" x="6223000" y="5365750"/>
          <p14:tracePt t="18637" x="908050" y="6445250"/>
          <p14:tracePt t="18645" x="927100" y="6413500"/>
          <p14:tracePt t="18645" x="946150" y="6388100"/>
          <p14:tracePt t="18660" x="971550" y="6356350"/>
          <p14:tracePt t="18660" x="990600" y="6330950"/>
          <p14:tracePt t="18679" x="1016000" y="6305550"/>
          <p14:tracePt t="18679" x="1041400" y="6280150"/>
          <p14:tracePt t="18694" x="1066800" y="6261100"/>
          <p14:tracePt t="18694" x="1117600" y="6223000"/>
          <p14:tracePt t="18710" x="1143000" y="6210300"/>
          <p14:tracePt t="18710" x="1168400" y="6191250"/>
          <p14:tracePt t="18727" x="1193800" y="6178550"/>
          <p14:tracePt t="18727" x="1219200" y="6165850"/>
          <p14:tracePt t="18744" x="1250950" y="6146800"/>
          <p14:tracePt t="18744" x="1295400" y="6127750"/>
          <p14:tracePt t="18762" x="1320800" y="6121400"/>
          <p14:tracePt t="18762" x="1346200" y="6115050"/>
          <p14:tracePt t="18778" x="1365250" y="6108700"/>
          <p14:tracePt t="18778" x="1384300" y="6102350"/>
          <p14:tracePt t="18794" x="1397000" y="6102350"/>
          <p14:tracePt t="18794" x="1416050" y="6102350"/>
          <p14:tracePt t="18812" x="1428750" y="6108700"/>
          <p14:tracePt t="18812" x="1441450" y="6102350"/>
          <p14:tracePt t="18812" x="1454150" y="6108700"/>
          <p14:tracePt t="18830" x="1466850" y="6115050"/>
          <p14:tracePt t="18842" x="1473200" y="6115050"/>
          <p14:tracePt t="18842" x="1492250" y="6121400"/>
          <p14:tracePt t="18862" x="1498600" y="6134100"/>
          <p14:tracePt t="18877" x="1504950" y="6140450"/>
          <p14:tracePt t="18877" x="1504950" y="6153150"/>
          <p14:tracePt t="18895" x="1517650" y="6159500"/>
          <p14:tracePt t="18895" x="1517650" y="6165850"/>
          <p14:tracePt t="18895" x="1517650" y="6172200"/>
          <p14:tracePt t="18914" x="1517650" y="6184900"/>
          <p14:tracePt t="18926" x="1524000" y="6191250"/>
          <p14:tracePt t="18926" x="1524000" y="6197600"/>
          <p14:tracePt t="18945" x="1524000" y="6203950"/>
          <p14:tracePt t="18960" x="1517650" y="6210300"/>
          <p14:tracePt t="18960" x="1511300" y="6210300"/>
          <p14:tracePt t="18978" x="1511300" y="6216650"/>
          <p14:tracePt t="19001" x="1511300" y="6229350"/>
          <p14:tracePt t="19017" x="1517650" y="6229350"/>
          <p14:tracePt t="19034" x="1517650" y="6242050"/>
          <p14:tracePt t="19057" x="1517650" y="6248400"/>
          <p14:tracePt t="19069" x="1517650" y="6254750"/>
          <p14:tracePt t="19078" x="1517650" y="6267450"/>
          <p14:tracePt t="19093" x="1524000" y="6273800"/>
          <p14:tracePt t="19093" x="1524000" y="6280150"/>
          <p14:tracePt t="19112" x="1517650" y="6292850"/>
          <p14:tracePt t="19127" x="1517650" y="6299200"/>
          <p14:tracePt t="19145" x="1517650" y="6305550"/>
          <p14:tracePt t="19162" x="1517650" y="6292850"/>
          <p14:tracePt t="19182" x="1524000" y="6286500"/>
          <p14:tracePt t="19213" x="1524000" y="6273800"/>
          <p14:tracePt t="19221" x="1530350" y="6267450"/>
          <p14:tracePt t="19230" x="1530350" y="6254750"/>
          <p14:tracePt t="19230" x="1536700" y="6248400"/>
          <p14:tracePt t="19246" x="1543050" y="6235700"/>
          <p14:tracePt t="19246" x="1543050" y="6229350"/>
          <p14:tracePt t="19263" x="1549400" y="6223000"/>
          <p14:tracePt t="19263" x="1549400" y="6216650"/>
          <p14:tracePt t="19279" x="1555750" y="6210300"/>
          <p14:tracePt t="19317" x="1555750" y="6203950"/>
          <p14:tracePt t="19349" x="1549400" y="6197600"/>
          <p14:tracePt t="19401" x="1543050" y="6197600"/>
          <p14:tracePt t="19438" x="1549400" y="6203950"/>
          <p14:tracePt t="19445" x="1555750" y="6203950"/>
          <p14:tracePt t="19461" x="1555750" y="6210300"/>
          <p14:tracePt t="19477" x="1562100" y="6216650"/>
          <p14:tracePt t="19489" x="1562100" y="6210300"/>
          <p14:tracePt t="19498" x="1574800" y="6216650"/>
          <p14:tracePt t="19521" x="1574800" y="6210300"/>
          <p14:tracePt t="19530" x="1581150" y="6203950"/>
          <p14:tracePt t="19546" x="1587500" y="6203950"/>
          <p14:tracePt t="19546" x="1593850" y="6210300"/>
          <p14:tracePt t="19563" x="1600200" y="6223000"/>
          <p14:tracePt t="19578" x="1606550" y="6229350"/>
          <p14:tracePt t="19595" x="1612900" y="6229350"/>
          <p14:tracePt t="19595" x="1631950" y="6229350"/>
          <p14:tracePt t="19613" x="1638300" y="6229350"/>
          <p14:tracePt t="19613" x="1644650" y="6223000"/>
          <p14:tracePt t="19631" x="1657350" y="6216650"/>
          <p14:tracePt t="19631" x="1663700" y="6210300"/>
          <p14:tracePt t="19647" x="1676400" y="6203950"/>
          <p14:tracePt t="19647" x="1689100" y="6191250"/>
          <p14:tracePt t="19664" x="1695450" y="6184900"/>
          <p14:tracePt t="19664" x="1695450" y="6178550"/>
          <p14:tracePt t="19681" x="1701800" y="6172200"/>
          <p14:tracePt t="19681" x="1708150" y="6172200"/>
          <p14:tracePt t="19697" x="1714500" y="6165850"/>
          <p14:tracePt t="19712" x="1720850" y="6159500"/>
          <p14:tracePt t="19729" x="1720850" y="6165850"/>
          <p14:tracePt t="19746" x="1714500" y="6172200"/>
          <p14:tracePt t="19762" x="1714500" y="6178550"/>
          <p14:tracePt t="19779" x="1708150" y="6184900"/>
          <p14:tracePt t="19796" x="1701800" y="6184900"/>
          <p14:tracePt t="19813" x="1695450" y="6191250"/>
          <p14:tracePt t="19837" x="1720850" y="6197600"/>
          <p14:tracePt t="19874" x="1720850" y="6203950"/>
          <p14:tracePt t="19890" x="1727200" y="6203950"/>
          <p14:tracePt t="57681" x="831850" y="6470650"/>
          <p14:tracePt t="57705" x="850900" y="6451600"/>
          <p14:tracePt t="57784" x="869950" y="6426200"/>
          <p14:tracePt t="57824" x="895350" y="6407150"/>
          <p14:tracePt t="57860" x="908050" y="6381750"/>
          <p14:tracePt t="57892" x="908050" y="6356350"/>
          <p14:tracePt t="57904" x="920750" y="6330950"/>
          <p14:tracePt t="57945" x="927100" y="6330950"/>
          <p14:tracePt t="57972" x="927100" y="6324600"/>
          <p14:tracePt t="57980" x="927100" y="6318250"/>
          <p14:tracePt t="57996" x="939800" y="6324600"/>
          <p14:tracePt t="58040" x="946150" y="6318250"/>
          <p14:tracePt t="58064" x="952500" y="6311900"/>
          <p14:tracePt t="58108" x="958850" y="6311900"/>
          <p14:tracePt t="58132" x="965200" y="6305550"/>
          <p14:tracePt t="58145" x="971550" y="6311900"/>
          <p14:tracePt t="58160" x="977900" y="6299200"/>
          <p14:tracePt t="58212" x="977900" y="6292850"/>
          <p14:tracePt t="58220" x="984250" y="6299200"/>
          <p14:tracePt t="58236" x="990600" y="6292850"/>
          <p14:tracePt t="58252" x="996950" y="6286500"/>
          <p14:tracePt t="58264" x="1003300" y="6286500"/>
          <p14:tracePt t="58281" x="1009650" y="6280150"/>
          <p14:tracePt t="58281" x="1016000" y="6280150"/>
          <p14:tracePt t="58299" x="1016000" y="6273800"/>
          <p14:tracePt t="58299" x="1022350" y="6273800"/>
          <p14:tracePt t="58316" x="1028700" y="6267450"/>
          <p14:tracePt t="58316" x="1041400" y="6261100"/>
          <p14:tracePt t="58333" x="1054100" y="6254750"/>
          <p14:tracePt t="58333" x="1060450" y="6254750"/>
          <p14:tracePt t="58350" x="1066800" y="6248400"/>
          <p14:tracePt t="58350" x="1073150" y="6248400"/>
          <p14:tracePt t="58366" x="1079500" y="6248400"/>
          <p14:tracePt t="58366" x="1085850" y="6248400"/>
          <p14:tracePt t="58366" x="1092200" y="6248400"/>
          <p14:tracePt t="58385" x="1098550" y="6254750"/>
          <p14:tracePt t="58398" x="1104900" y="6254750"/>
          <p14:tracePt t="58398" x="1111250" y="6254750"/>
          <p14:tracePt t="58417" x="1117600" y="6254750"/>
          <p14:tracePt t="58433" x="1123950" y="6248400"/>
          <p14:tracePt t="58448" x="1130300" y="6242050"/>
          <p14:tracePt t="58465" x="1136650" y="6248400"/>
          <p14:tracePt t="58482" x="1143000" y="6254750"/>
          <p14:tracePt t="58482" x="1149350" y="6254750"/>
          <p14:tracePt t="58501" x="1155700" y="6261100"/>
          <p14:tracePt t="58520" x="1155700" y="6254750"/>
          <p14:tracePt t="58556" x="1155700" y="6248400"/>
          <p14:tracePt t="58596" x="1155700" y="6254750"/>
          <p14:tracePt t="58613" x="1162050" y="6248400"/>
          <p14:tracePt t="58632" x="1162050" y="6242050"/>
          <p14:tracePt t="58648" x="1162050" y="6235700"/>
          <p14:tracePt t="58664" x="1168400" y="6248400"/>
          <p14:tracePt t="58716" x="1174750" y="6248400"/>
          <p14:tracePt t="58736" x="1187450" y="6242050"/>
          <p14:tracePt t="58760" x="1187450" y="6235700"/>
          <p14:tracePt t="58785" x="1187450" y="6229350"/>
          <p14:tracePt t="58804" x="1193800" y="6229350"/>
          <p14:tracePt t="58828" x="1193800" y="6235700"/>
          <p14:tracePt t="58845" x="1200150" y="6242050"/>
          <p14:tracePt t="58864" x="1206500" y="6242050"/>
          <p14:tracePt t="58897" x="1212850" y="6235700"/>
          <p14:tracePt t="58913" x="1219200" y="6242050"/>
          <p14:tracePt t="58924" x="1225550" y="6235700"/>
          <p14:tracePt t="58941" x="1231900" y="6242050"/>
          <p14:tracePt t="58956" x="1238250" y="6242050"/>
          <p14:tracePt t="58973" x="1244600" y="6242050"/>
          <p14:tracePt t="58973" x="1250950" y="6248400"/>
          <p14:tracePt t="58986" x="1257300" y="6254750"/>
          <p14:tracePt t="59001" x="1263650" y="6254750"/>
          <p14:tracePt t="59017" x="1270000" y="6254750"/>
          <p14:tracePt t="59034" x="1276350" y="6254750"/>
          <p14:tracePt t="59050" x="1282700" y="6242050"/>
          <p14:tracePt t="59050" x="1289050" y="6248400"/>
          <p14:tracePt t="59069" x="1295400" y="6242050"/>
          <p14:tracePt t="59084" x="1301750" y="6242050"/>
          <p14:tracePt t="59100" x="1308100" y="6248400"/>
          <p14:tracePt t="59100" x="1314450" y="6242050"/>
          <p14:tracePt t="59120" x="1320800" y="6242050"/>
          <p14:tracePt t="59134" x="1327150" y="6248400"/>
          <p14:tracePt t="59150" x="1327150" y="6254750"/>
          <p14:tracePt t="59197" x="1327150" y="6248400"/>
          <p14:tracePt t="59213" x="1333500" y="6242050"/>
          <p14:tracePt t="59241" x="1339850" y="6248400"/>
          <p14:tracePt t="59285" x="1339850" y="6242050"/>
          <p14:tracePt t="59292" x="1339850" y="6248400"/>
          <p14:tracePt t="59308" x="1346200" y="6254750"/>
          <p14:tracePt t="59324" x="1346200" y="6248400"/>
          <p14:tracePt t="59338" x="1346200" y="6242050"/>
          <p14:tracePt t="59360" x="1346200" y="6235700"/>
          <p14:tracePt t="59369" x="1346200" y="6229350"/>
          <p14:tracePt t="59385" x="1346200" y="6223000"/>
          <p14:tracePt t="59401" x="1346200" y="6216650"/>
          <p14:tracePt t="59418" x="1346200" y="6223000"/>
          <p14:tracePt t="59435" x="1346200" y="6216650"/>
          <p14:tracePt t="59452" x="1352550" y="6223000"/>
          <p14:tracePt t="59468" x="1346200" y="6216650"/>
          <p14:tracePt t="59496" x="1346200" y="6223000"/>
          <p14:tracePt t="59505" x="1346200" y="6216650"/>
          <p14:tracePt t="59518" x="1339850" y="6210300"/>
          <p14:tracePt t="59535" x="1346200" y="6210300"/>
          <p14:tracePt t="59617" x="1346200" y="6203950"/>
          <p14:tracePt t="59645" x="1346200" y="6197600"/>
          <p14:tracePt t="59684" x="1346200" y="6191250"/>
          <p14:tracePt t="59753" x="1346200" y="6197600"/>
          <p14:tracePt t="59773" x="1346200" y="6203950"/>
          <p14:tracePt t="59797" x="1346200" y="6197600"/>
          <p14:tracePt t="59849" x="1346200" y="6203950"/>
          <p14:tracePt t="59892" x="1352550" y="6203950"/>
          <p14:tracePt t="59933" x="1358900" y="6203950"/>
          <p14:tracePt t="60081" x="1352550" y="6203950"/>
          <p14:tracePt t="60141" x="1346200" y="6210300"/>
          <p14:tracePt t="60165" x="1346200" y="6216650"/>
          <p14:tracePt t="60192" x="1346200" y="6223000"/>
          <p14:tracePt t="60217" x="1346200" y="6229350"/>
          <p14:tracePt t="60245" x="1346200" y="6223000"/>
          <p14:tracePt t="60252" x="1339850" y="6216650"/>
          <p14:tracePt t="60277" x="1346200" y="6210300"/>
          <p14:tracePt t="60285" x="1339850" y="6216650"/>
          <p14:tracePt t="60320" x="1339850" y="6229350"/>
          <p14:tracePt t="60345" x="1346200" y="6229350"/>
          <p14:tracePt t="60397" x="1346200" y="6223000"/>
          <p14:tracePt t="60404" x="1346200" y="6216650"/>
          <p14:tracePt t="60425" x="1352550" y="6210300"/>
          <p14:tracePt t="60501" x="1358900" y="6210300"/>
          <p14:tracePt t="60525" x="1365250" y="6203950"/>
          <p14:tracePt t="60553" x="1371600" y="6197600"/>
          <p14:tracePt t="60577" x="1371600" y="6203950"/>
          <p14:tracePt t="60593" x="1377950" y="6203950"/>
          <p14:tracePt t="60604" x="1384300" y="6210300"/>
          <p14:tracePt t="60621" x="1390650" y="6210300"/>
          <p14:tracePt t="60637" x="1397000" y="6210300"/>
          <p14:tracePt t="60657" x="1397000" y="6203950"/>
          <p14:tracePt t="60688" x="1397000" y="6197600"/>
          <p14:tracePt t="60705" x="1403350" y="6197600"/>
          <p14:tracePt t="60757" x="1409700" y="6191250"/>
          <p14:tracePt t="60785" x="1416050" y="6184900"/>
          <p14:tracePt t="60809" x="1416050" y="6178550"/>
          <p14:tracePt t="60893" x="1416050" y="6172200"/>
          <p14:tracePt t="60905" x="1416050" y="6165850"/>
          <p14:tracePt t="60913" x="1422400" y="6165850"/>
          <p14:tracePt t="60929" x="1428750" y="6165850"/>
          <p14:tracePt t="60946" x="1435100" y="6159500"/>
          <p14:tracePt t="60957" x="1441450" y="6159500"/>
          <p14:tracePt t="61077" x="1441450" y="6146800"/>
          <p14:tracePt t="61101" x="1454150" y="6146800"/>
          <p14:tracePt t="61125" x="1460500" y="6140450"/>
          <p14:tracePt t="61141" x="1460500" y="6134100"/>
          <p14:tracePt t="61153" x="1466850" y="6134100"/>
          <p14:tracePt t="61169" x="1466850" y="6140450"/>
          <p14:tracePt t="61185" x="1473200" y="6146800"/>
          <p14:tracePt t="61205" x="1479550" y="6146800"/>
          <p14:tracePt t="61221" x="1485900" y="6146800"/>
          <p14:tracePt t="61245" x="1498600" y="6146800"/>
          <p14:tracePt t="61257" x="1498600" y="6140450"/>
          <p14:tracePt t="61265" x="1504950" y="6134100"/>
          <p14:tracePt t="61289" x="1511300" y="6127750"/>
          <p14:tracePt t="61305" x="1517650" y="6134100"/>
          <p14:tracePt t="61365" x="1517650" y="6140450"/>
          <p14:tracePt t="61377" x="1517650" y="6146800"/>
          <p14:tracePt t="61417" x="1517650" y="6140450"/>
          <p14:tracePt t="61433" x="1517650" y="6134100"/>
          <p14:tracePt t="61460" x="1517650" y="6127750"/>
          <p14:tracePt t="61477" x="1524000" y="6127750"/>
          <p14:tracePt t="61512" x="1517650" y="6127750"/>
          <p14:tracePt t="61537" x="1517650" y="6134100"/>
          <p14:tracePt t="61597" x="1524000" y="6134100"/>
          <p14:tracePt t="61693" x="1524000" y="6127750"/>
          <p14:tracePt t="61734" x="1524000" y="6134100"/>
          <p14:tracePt t="61769" x="1517650" y="6140450"/>
          <p14:tracePt t="61797" x="1517650" y="6146800"/>
          <p14:tracePt t="61821" x="1517650" y="6153150"/>
          <p14:tracePt t="61853" x="1517650" y="6146800"/>
          <p14:tracePt t="61881" x="1524000" y="6134100"/>
          <p14:tracePt t="61913" x="1530350" y="6134100"/>
          <p14:tracePt t="61933" x="1524000" y="6140450"/>
          <p14:tracePt t="61985" x="1517650" y="6140450"/>
          <p14:tracePt t="62009" x="1517650" y="6146800"/>
          <p14:tracePt t="62017" x="1517650" y="6153150"/>
          <p14:tracePt t="62045" x="1517650" y="6159500"/>
          <p14:tracePt t="62061" x="1524000" y="6159500"/>
          <p14:tracePt t="62085" x="1524000" y="6153150"/>
          <p14:tracePt t="62105" x="1524000" y="6159500"/>
          <p14:tracePt t="62113" x="1524000" y="6153150"/>
          <p14:tracePt t="62129" x="1524000" y="6146800"/>
          <p14:tracePt t="62173" x="1524000" y="6140450"/>
          <p14:tracePt t="62189" x="1530350" y="6134100"/>
          <p14:tracePt t="62205" x="1530350" y="6127750"/>
          <p14:tracePt t="62225" x="1530350" y="6121400"/>
          <p14:tracePt t="62233" x="1536700" y="6121400"/>
          <p14:tracePt t="62273" x="1543050" y="6115050"/>
          <p14:tracePt t="62393" x="1549400" y="6108700"/>
          <p14:tracePt t="62405" x="1555750" y="6115050"/>
          <p14:tracePt t="62422" x="1549400" y="6108700"/>
          <p14:tracePt t="62489" x="1549400" y="6115050"/>
          <p14:tracePt t="62533" x="1543050" y="6121400"/>
          <p14:tracePt t="62593" x="1536700" y="6121400"/>
          <p14:tracePt t="62637" x="1543050" y="6121400"/>
          <p14:tracePt t="62653" x="1543050" y="6115050"/>
          <p14:tracePt t="62669" x="1549400" y="6121400"/>
          <p14:tracePt t="62737" x="1549400" y="6115050"/>
          <p14:tracePt t="62757" x="1555750" y="6108700"/>
          <p14:tracePt t="62789" x="1555750" y="6121400"/>
          <p14:tracePt t="62842" x="1549400" y="6127750"/>
          <p14:tracePt t="62865" x="1549400" y="6134100"/>
          <p14:tracePt t="62885" x="1549400" y="6127750"/>
          <p14:tracePt t="62925" x="1543050" y="6127750"/>
          <p14:tracePt t="62985" x="1543050" y="6121400"/>
          <p14:tracePt t="63029" x="1543050" y="6127750"/>
          <p14:tracePt t="63053" x="1549400" y="6121400"/>
          <p14:tracePt t="63097" x="1543050" y="6127750"/>
          <p14:tracePt t="63233" x="1543050" y="6134100"/>
          <p14:tracePt t="63321" x="1543050" y="6127750"/>
          <p14:tracePt t="63337" x="1536700" y="6134100"/>
          <p14:tracePt t="63441" x="1536700" y="6127750"/>
          <p14:tracePt t="63486" x="1543050" y="6127750"/>
          <p14:tracePt t="63525" x="1549400" y="6134100"/>
          <p14:tracePt t="63537" x="1543050" y="6134100"/>
          <p14:tracePt t="63561" x="1536700" y="6134100"/>
          <p14:tracePt t="63586" x="1536700" y="6140450"/>
          <p14:tracePt t="63621" x="1530350" y="6146800"/>
          <p14:tracePt t="63637" x="1530350" y="6153150"/>
          <p14:tracePt t="63653" x="1530350" y="6146800"/>
          <p14:tracePt t="63689" x="1536700" y="6140450"/>
          <p14:tracePt t="63705" x="1530350" y="6134100"/>
          <p14:tracePt t="63726" x="1524000" y="6134100"/>
          <p14:tracePt t="63773" x="1524000" y="6127750"/>
          <p14:tracePt t="63877" x="1524000" y="6121400"/>
          <p14:tracePt t="63930" x="1524000" y="6115050"/>
          <p14:tracePt t="64006" x="1517650" y="6115050"/>
          <p14:tracePt t="64066" x="1517650" y="6121400"/>
          <p14:tracePt t="64206" x="1524000" y="6115050"/>
          <p14:tracePt t="64290" x="1530350" y="6121400"/>
          <p14:tracePt t="64314" x="1530350" y="6127750"/>
          <p14:tracePt t="64401" x="1524000" y="6127750"/>
          <p14:tracePt t="64462" x="1524000" y="6121400"/>
          <p14:tracePt t="64485" x="1536700" y="6115050"/>
          <p14:tracePt t="64513" x="1536700" y="6121400"/>
          <p14:tracePt t="64522" x="1536700" y="6115050"/>
          <p14:tracePt t="64589" x="1543050" y="6108700"/>
          <p14:tracePt t="64643" x="1543050" y="6115050"/>
          <p14:tracePt t="64694" x="1536700" y="6115050"/>
          <p14:tracePt t="64738" x="1543050" y="6115050"/>
          <p14:tracePt t="64914" x="1543050" y="6108700"/>
          <p14:tracePt t="64994" x="1549400" y="6108700"/>
          <p14:tracePt t="65062" x="1555750" y="6115050"/>
          <p14:tracePt t="65146" x="1549400" y="6121400"/>
          <p14:tracePt t="65278" x="1543050" y="6121400"/>
          <p14:tracePt t="65302" x="1543050" y="6115050"/>
          <p14:tracePt t="65338" x="1549400" y="6121400"/>
          <p14:tracePt t="65394" x="1549400" y="6115050"/>
          <p14:tracePt t="65506" x="1543050" y="6127750"/>
          <p14:tracePt t="65558" x="1549400" y="6121400"/>
          <p14:tracePt t="65586" x="1543050" y="6121400"/>
          <p14:tracePt t="65686" x="1543050" y="6127750"/>
          <p14:tracePt t="65730" x="1543050" y="6134100"/>
          <p14:tracePt t="65754" x="1543050" y="6127750"/>
          <p14:tracePt t="65789" x="1536700" y="6127750"/>
          <p14:tracePt t="65858" x="1543050" y="6127750"/>
          <p14:tracePt t="65918" x="1543050" y="6134100"/>
          <p14:tracePt t="66006" x="1543050" y="6140450"/>
          <p14:tracePt t="66030" x="1543050" y="6134100"/>
          <p14:tracePt t="66074" x="1536700" y="6134100"/>
          <p14:tracePt t="66126" x="1536700" y="6140450"/>
          <p14:tracePt t="66178" x="1536700" y="6134100"/>
          <p14:tracePt t="66218" x="1536700" y="6146800"/>
          <p14:tracePt t="66294" x="1543050" y="6140450"/>
          <p14:tracePt t="66354" x="1536700" y="6146800"/>
          <p14:tracePt t="66478" x="1543050" y="6140450"/>
          <p14:tracePt t="66534" x="1543050" y="6146800"/>
          <p14:tracePt t="66714" x="1536700" y="6153150"/>
          <p14:tracePt t="66735" x="1543050" y="6159500"/>
          <p14:tracePt t="66794" x="1543050" y="6153150"/>
          <p14:tracePt t="66810" x="1543050" y="6146800"/>
          <p14:tracePt t="66838" x="1543050" y="6153150"/>
          <p14:tracePt t="66870" x="1543050" y="6146800"/>
          <p14:tracePt t="66894" x="1543050" y="6153150"/>
          <p14:tracePt t="66914" x="1543050" y="6159500"/>
          <p14:tracePt t="66938" x="1536700" y="6159500"/>
          <p14:tracePt t="66982" x="1536700" y="6165850"/>
          <p14:tracePt t="67018" x="1536700" y="6172200"/>
          <p14:tracePt t="67042" x="1530350" y="6165850"/>
          <p14:tracePt t="67134" x="1536700" y="6159500"/>
          <p14:tracePt t="67170" x="1536700" y="6165850"/>
          <p14:tracePt t="67238" x="1536700" y="6172200"/>
          <p14:tracePt t="67254" x="1530350" y="6172200"/>
          <p14:tracePt t="67334" x="1530350" y="6165850"/>
          <p14:tracePt t="67418" x="1530350" y="6159500"/>
          <p14:tracePt t="67439" x="1536700" y="6159500"/>
          <p14:tracePt t="67470" x="1536700" y="6165850"/>
          <p14:tracePt t="67494" x="1536700" y="6172200"/>
          <p14:tracePt t="67582" x="1536700" y="6178550"/>
          <p14:tracePt t="67598" x="1536700" y="6172200"/>
          <p14:tracePt t="67686" x="1536700" y="6178550"/>
          <p14:tracePt t="67735" x="1530350" y="6184900"/>
          <p14:tracePt t="67786" x="1536700" y="6184900"/>
          <p14:tracePt t="67838" x="1530350" y="6178550"/>
          <p14:tracePt t="67891" x="1536700" y="6178550"/>
          <p14:tracePt t="67986" x="1536700" y="6184900"/>
          <p14:tracePt t="68303" x="1530350" y="6191250"/>
          <p14:tracePt t="68447" x="1530350" y="6197600"/>
          <p14:tracePt t="68579" x="1530350" y="6191250"/>
          <p14:tracePt t="68627" x="1524000" y="6197600"/>
          <p14:tracePt t="68699" x="1524000" y="6203950"/>
          <p14:tracePt t="68731" x="1530350" y="6203950"/>
          <p14:tracePt t="68866" x="1536700" y="6210300"/>
          <p14:tracePt t="69038" x="1530350" y="6210300"/>
          <p14:tracePt t="69067" x="1536700" y="6210300"/>
          <p14:tracePt t="69175" x="1530350" y="6210300"/>
          <p14:tracePt t="69234" x="1530350" y="6203950"/>
          <p14:tracePt t="69287" x="1530350" y="6210300"/>
          <p14:tracePt t="69331" x="1536700" y="6210300"/>
          <p14:tracePt t="69715" x="1530350" y="6216650"/>
          <p14:tracePt t="69759" x="1530350" y="6210300"/>
          <p14:tracePt t="69775" x="1530350" y="6216650"/>
          <p14:tracePt t="69954" x="1530350" y="6210300"/>
          <p14:tracePt t="70019" x="1524000" y="6216650"/>
          <p14:tracePt t="70035" x="1530350" y="6216650"/>
          <p14:tracePt t="70087" x="1536700" y="6216650"/>
          <p14:tracePt t="70119" x="1530350" y="6210300"/>
          <p14:tracePt t="70179" x="1530350" y="6216650"/>
          <p14:tracePt t="70238" x="1530350" y="6210300"/>
          <p14:tracePt t="70327" x="1530350" y="6216650"/>
          <p14:tracePt t="70375" x="1530350" y="6223000"/>
          <p14:tracePt t="70427" x="1530350" y="6229350"/>
          <p14:tracePt t="70523" x="1524000" y="6223000"/>
          <p14:tracePt t="70567" x="1524000" y="6229350"/>
          <p14:tracePt t="70679" x="1530350" y="6223000"/>
          <p14:tracePt t="70763" x="1524000" y="6223000"/>
          <p14:tracePt t="70899" x="1517650" y="6229350"/>
          <p14:tracePt t="70975" x="1524000" y="6229350"/>
          <p14:tracePt t="71035" x="1530350" y="6223000"/>
          <p14:tracePt t="71183" x="1530350" y="6229350"/>
          <p14:tracePt t="71288" x="1524000" y="6229350"/>
          <p14:tracePt t="71312" x="1530350" y="6235700"/>
          <p14:tracePt t="71399" x="1524000" y="6229350"/>
          <p14:tracePt t="71475" x="1530350" y="6223000"/>
          <p14:tracePt t="71515" x="1530350" y="6229350"/>
          <p14:tracePt t="71579" x="1536700" y="6229350"/>
          <p14:tracePt t="71636" x="1536700" y="6223000"/>
          <p14:tracePt t="71664" x="1536700" y="6216650"/>
          <p14:tracePt t="71748" x="1543050" y="6223000"/>
          <p14:tracePt t="71851" x="1536700" y="6216650"/>
          <p14:tracePt t="71939" x="1536700" y="6210300"/>
          <p14:tracePt t="72059" x="1536700" y="6216650"/>
          <p14:tracePt t="72152" x="1530350" y="6216650"/>
          <p14:tracePt t="72187" x="1524000" y="6216650"/>
          <p14:tracePt t="72227" x="1530350" y="6216650"/>
          <p14:tracePt t="72288" x="1536700" y="6216650"/>
          <p14:tracePt t="72339" x="1543050" y="6216650"/>
          <p14:tracePt t="72391" x="1536700" y="6223000"/>
          <p14:tracePt t="72451" x="1543050" y="6216650"/>
          <p14:tracePt t="72831" x="1536700" y="6223000"/>
          <p14:tracePt t="73072" x="1536700" y="6216650"/>
          <p14:tracePt t="73156" x="1543050" y="6216650"/>
          <p14:tracePt t="73187" x="1549400" y="6210300"/>
          <p14:tracePt t="73240" x="1543050" y="6216650"/>
          <p14:tracePt t="73300" x="1543050" y="6223000"/>
          <p14:tracePt t="73328" x="1543050" y="6216650"/>
          <p14:tracePt t="73448" x="1543050" y="6223000"/>
          <p14:tracePt t="73499" x="1543050" y="6216650"/>
          <p14:tracePt t="73560" x="1549400" y="6216650"/>
          <p14:tracePt t="73592" x="1555750" y="6210300"/>
          <p14:tracePt t="73867" x="1555750" y="6203950"/>
          <p14:tracePt t="73912" x="1549400" y="6203950"/>
          <p14:tracePt t="73960" x="1549400" y="6197600"/>
          <p14:tracePt t="73988" x="1549400" y="6191250"/>
          <p14:tracePt t="74020" x="1543050" y="6184900"/>
          <p14:tracePt t="74184" x="1543050" y="6191250"/>
          <p14:tracePt t="74260" x="1549400" y="6191250"/>
          <p14:tracePt t="74312" x="1555750" y="6191250"/>
          <p14:tracePt t="74364" x="1555750" y="6197600"/>
          <p14:tracePt t="74388" x="1549400" y="6203950"/>
          <p14:tracePt t="74408" x="1549400" y="6210300"/>
          <p14:tracePt t="74460" x="1549400" y="6203950"/>
          <p14:tracePt t="74512" x="1549400" y="6197600"/>
          <p14:tracePt t="74552" x="1549400" y="6191250"/>
          <p14:tracePt t="74680" x="1549400" y="6197600"/>
          <p14:tracePt t="74740" x="1543050" y="6197600"/>
          <p14:tracePt t="74768" x="1543050" y="6191250"/>
          <p14:tracePt t="74836" x="1549400" y="6191250"/>
          <p14:tracePt t="74868" x="1549400" y="6197600"/>
          <p14:tracePt t="74956" x="1549400" y="6191250"/>
          <p14:tracePt t="75032" x="1549400" y="6197600"/>
          <p14:tracePt t="75160" x="1555750" y="6197600"/>
          <p14:tracePt t="75308" x="1555750" y="6203950"/>
          <p14:tracePt t="75444" x="1562100" y="6197600"/>
          <p14:tracePt t="75504" x="1562100" y="6191250"/>
          <p14:tracePt t="75820" x="1555750" y="6197600"/>
          <p14:tracePt t="75916" x="1562100" y="6197600"/>
          <p14:tracePt t="76020" x="1555750" y="6197600"/>
          <p14:tracePt t="76068" x="1555750" y="6203950"/>
          <p14:tracePt t="76088" x="1562100" y="6197600"/>
          <p14:tracePt t="76188" x="1555750" y="6203950"/>
          <p14:tracePt t="76232" x="1555750" y="6197600"/>
          <p14:tracePt t="76284" x="1562100" y="6203950"/>
          <p14:tracePt t="76397" x="1562100" y="6197600"/>
          <p14:tracePt t="76449" x="1555750" y="6203950"/>
          <p14:tracePt t="76516" x="1562100" y="6197600"/>
          <p14:tracePt t="76593" x="1555750" y="6203950"/>
          <p14:tracePt t="76697" x="1555750" y="6197600"/>
          <p14:tracePt t="76773" x="1555750" y="6203950"/>
          <p14:tracePt t="76869" x="1562100" y="6203950"/>
          <p14:tracePt t="76988" x="1562100" y="6197600"/>
          <p14:tracePt t="77012" x="1568450" y="6197600"/>
          <p14:tracePt t="77149" x="1562100" y="6197600"/>
          <p14:tracePt t="77237" x="1562100" y="6203950"/>
          <p14:tracePt t="77312" x="1562100" y="6197600"/>
          <p14:tracePt t="77341" x="1562100" y="6203950"/>
          <p14:tracePt t="77417" x="1568450" y="6203950"/>
          <p14:tracePt t="77469" x="1562100" y="6210300"/>
          <p14:tracePt t="77553" x="1568450" y="6210300"/>
          <p14:tracePt t="77641" x="1562100" y="6210300"/>
          <p14:tracePt t="77701" x="1562100" y="6216650"/>
          <p14:tracePt t="77801" x="1562100" y="6223000"/>
          <p14:tracePt t="77929" x="1562100" y="6216650"/>
          <p14:tracePt t="77964" x="1568450" y="6216650"/>
          <p14:tracePt t="78017" x="1574800" y="6223000"/>
          <p14:tracePt t="78061" x="1581150" y="6223000"/>
          <p14:tracePt t="78093" x="1587500" y="6223000"/>
          <p14:tracePt t="78121" x="1593850" y="6216650"/>
          <p14:tracePt t="78153" x="1593850" y="6223000"/>
          <p14:tracePt t="78173" x="1593850" y="6229350"/>
          <p14:tracePt t="78189" x="1593850" y="6235700"/>
          <p14:tracePt t="78229" x="1587500" y="6242050"/>
          <p14:tracePt t="78257" x="1581150" y="6248400"/>
          <p14:tracePt t="78273" x="1574800" y="6248400"/>
          <p14:tracePt t="78293" x="1574800" y="6254750"/>
          <p14:tracePt t="78301" x="1568450" y="6261100"/>
          <p14:tracePt t="78316" x="1568450" y="6267450"/>
          <p14:tracePt t="78325" x="1555750" y="6273800"/>
          <p14:tracePt t="78340" x="1549400" y="6280150"/>
          <p14:tracePt t="78353" x="1543050" y="6280150"/>
          <p14:tracePt t="78353" x="1536700" y="6286500"/>
          <p14:tracePt t="78370" x="1530350" y="6286500"/>
          <p14:tracePt t="78370" x="1524000" y="6286500"/>
          <p14:tracePt t="78386" x="1524000" y="6292850"/>
          <p14:tracePt t="78386" x="1511300" y="6292850"/>
          <p14:tracePt t="78404" x="1492250" y="6311900"/>
          <p14:tracePt t="78428" x="1466850" y="6330950"/>
          <p14:tracePt t="78461" x="1447800" y="6356350"/>
          <p14:tracePt t="78489" x="1428750" y="6381750"/>
          <p14:tracePt t="78521" x="1409700" y="6407150"/>
          <p14:tracePt t="78540" x="1397000" y="6432550"/>
          <p14:tracePt t="78557" x="1377950" y="6464300"/>
          <p14:tracePt t="78581" x="1358900" y="6489700"/>
          <p14:tracePt t="79397" x="1092200" y="6470650"/>
          <p14:tracePt t="79413" x="1092200" y="6445250"/>
          <p14:tracePt t="79429" x="1098550" y="6419850"/>
          <p14:tracePt t="79441" x="1098550" y="6381750"/>
          <p14:tracePt t="79457" x="1104900" y="6362700"/>
          <p14:tracePt t="79465" x="1104900" y="6350000"/>
          <p14:tracePt t="79474" x="1111250" y="6330950"/>
          <p14:tracePt t="79474" x="1111250" y="6318250"/>
          <p14:tracePt t="79491" x="1117600" y="6305550"/>
          <p14:tracePt t="79491" x="1123950" y="6286500"/>
          <p14:tracePt t="79506" x="1130300" y="6273800"/>
          <p14:tracePt t="79506" x="1130300" y="6267450"/>
          <p14:tracePt t="79523" x="1136650" y="6254750"/>
          <p14:tracePt t="79523" x="1143000" y="6242050"/>
          <p14:tracePt t="79540" x="1143000" y="62293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6" name="Rectangle 4"/>
          <p:cNvSpPr>
            <a:spLocks noGrp="1" noChangeArrowheads="1"/>
          </p:cNvSpPr>
          <p:nvPr>
            <p:ph type="title"/>
          </p:nvPr>
        </p:nvSpPr>
        <p:spPr>
          <a:xfrm>
            <a:off x="428596" y="285728"/>
            <a:ext cx="8358246" cy="1214445"/>
          </a:xfrm>
        </p:spPr>
        <p:txBody>
          <a:bodyPr>
            <a:noAutofit/>
          </a:bodyPr>
          <a:lstStyle/>
          <a:p>
            <a:r>
              <a:rPr lang="ja-JP" altLang="en-US" dirty="0"/>
              <a:t>エクセルによる繰り返しの</a:t>
            </a:r>
            <a:r>
              <a:rPr lang="ja-JP" altLang="en-US" dirty="0" smtClean="0"/>
              <a:t>ない</a:t>
            </a:r>
            <a:r>
              <a:rPr lang="en-US" altLang="ja-JP" dirty="0" smtClean="0"/>
              <a:t/>
            </a:r>
            <a:br>
              <a:rPr lang="en-US" altLang="ja-JP" dirty="0" smtClean="0"/>
            </a:br>
            <a:r>
              <a:rPr lang="ja-JP" altLang="en-US" dirty="0" smtClean="0"/>
              <a:t>二元</a:t>
            </a:r>
            <a:r>
              <a:rPr lang="ja-JP" altLang="en-US" dirty="0"/>
              <a:t>配置の分散分析</a:t>
            </a:r>
          </a:p>
        </p:txBody>
      </p:sp>
      <p:pic>
        <p:nvPicPr>
          <p:cNvPr id="684037" name="Picture 5" descr="エクセルによる繰り返しのない二元配置1"/>
          <p:cNvPicPr>
            <a:picLocks noChangeAspect="1" noChangeArrowheads="1"/>
          </p:cNvPicPr>
          <p:nvPr/>
        </p:nvPicPr>
        <p:blipFill>
          <a:blip r:embed="rId5" cstate="print"/>
          <a:srcRect/>
          <a:stretch>
            <a:fillRect/>
          </a:stretch>
        </p:blipFill>
        <p:spPr bwMode="auto">
          <a:xfrm>
            <a:off x="1571604" y="1643050"/>
            <a:ext cx="5654632" cy="1785950"/>
          </a:xfrm>
          <a:prstGeom prst="rect">
            <a:avLst/>
          </a:prstGeom>
          <a:noFill/>
        </p:spPr>
      </p:pic>
      <p:pic>
        <p:nvPicPr>
          <p:cNvPr id="684038" name="Picture 6" descr="エクセルによる繰り返しのない二元配置2"/>
          <p:cNvPicPr>
            <a:picLocks noChangeAspect="1" noChangeArrowheads="1"/>
          </p:cNvPicPr>
          <p:nvPr/>
        </p:nvPicPr>
        <p:blipFill>
          <a:blip r:embed="rId6" cstate="print"/>
          <a:srcRect/>
          <a:stretch>
            <a:fillRect/>
          </a:stretch>
        </p:blipFill>
        <p:spPr bwMode="auto">
          <a:xfrm>
            <a:off x="1116013" y="3789363"/>
            <a:ext cx="7056437" cy="2752725"/>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398"/>
    </mc:Choice>
    <mc:Fallback xmlns="">
      <p:transition spd="slow" advTm="23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768" x="4616450" y="4895850"/>
          <p14:tracePt t="4399" x="4622800" y="4902200"/>
          <p14:tracePt t="4406" x="4629150" y="4908550"/>
          <p14:tracePt t="4406" x="4635500" y="4921250"/>
          <p14:tracePt t="4423" x="4641850" y="4927600"/>
          <p14:tracePt t="4423" x="4648200" y="4940300"/>
          <p14:tracePt t="4439" x="4654550" y="4953000"/>
          <p14:tracePt t="4439" x="4667250" y="4959350"/>
          <p14:tracePt t="4439" x="4667250" y="4972050"/>
          <p14:tracePt t="4459" x="4673600" y="4978400"/>
          <p14:tracePt t="4470" x="4679950" y="4991100"/>
          <p14:tracePt t="4470" x="4679950" y="5003800"/>
          <p14:tracePt t="4470" x="4686300" y="5016500"/>
          <p14:tracePt t="4470" x="4692650" y="5029200"/>
          <p14:tracePt t="4493" x="4692650" y="5041900"/>
          <p14:tracePt t="4504" x="4699000" y="5060950"/>
          <p14:tracePt t="4504" x="4699000" y="5073650"/>
          <p14:tracePt t="4522" x="4705350" y="5086350"/>
          <p14:tracePt t="4522" x="4705350" y="5105400"/>
          <p14:tracePt t="4539" x="4711700" y="5118100"/>
          <p14:tracePt t="4539" x="4718050" y="5149850"/>
          <p14:tracePt t="4556" x="4724400" y="5168900"/>
          <p14:tracePt t="4556" x="4730750" y="5181600"/>
          <p14:tracePt t="4574" x="4737100" y="5200650"/>
          <p14:tracePt t="4574" x="4743450" y="5213350"/>
          <p14:tracePt t="4590" x="4749800" y="5232400"/>
          <p14:tracePt t="4590" x="4756150" y="5245100"/>
          <p14:tracePt t="4607" x="4762500" y="5257800"/>
          <p14:tracePt t="4607" x="4775200" y="5289550"/>
          <p14:tracePt t="4624" x="4781550" y="5308600"/>
          <p14:tracePt t="4624" x="4787900" y="5327650"/>
          <p14:tracePt t="4640" x="4787900" y="5340350"/>
          <p14:tracePt t="4640" x="4794250" y="5359400"/>
          <p14:tracePt t="4657" x="4794250" y="5372100"/>
          <p14:tracePt t="4657" x="4800600" y="5384800"/>
          <p14:tracePt t="4657" x="4800600" y="5391150"/>
          <p14:tracePt t="4676" x="4800600" y="5403850"/>
          <p14:tracePt t="4676" x="4800600" y="5410200"/>
          <p14:tracePt t="4692" x="4800600" y="5416550"/>
          <p14:tracePt t="4708" x="4794250" y="5416550"/>
          <p14:tracePt t="4811" x="4787900" y="5410200"/>
          <p14:tracePt t="4835" x="4787900" y="5403850"/>
          <p14:tracePt t="4851" x="4781550" y="5397500"/>
          <p14:tracePt t="4863" x="4775200" y="5391150"/>
          <p14:tracePt t="4887" x="4768850" y="5384800"/>
          <p14:tracePt t="4903" x="4762500" y="5378450"/>
          <p14:tracePt t="4915" x="4756150" y="5378450"/>
          <p14:tracePt t="4931" x="4749800" y="5372100"/>
          <p14:tracePt t="4947" x="4743450" y="5365750"/>
          <p14:tracePt t="4962" x="4737100" y="5365750"/>
          <p14:tracePt t="5015" x="4737100" y="5372100"/>
          <p14:tracePt t="5034" x="4737100" y="5378450"/>
          <p14:tracePt t="5058" x="4743450" y="5378450"/>
          <p14:tracePt t="5082" x="4749800" y="5384800"/>
          <p14:tracePt t="5110" x="4756150" y="5384800"/>
          <p14:tracePt t="5170" x="4762500" y="5384800"/>
          <p14:tracePt t="5201" x="4768850" y="5391150"/>
          <p14:tracePt t="5221" x="4768850" y="5397500"/>
          <p14:tracePt t="5246" x="4768850" y="5403850"/>
          <p14:tracePt t="5270" x="4768850" y="5410200"/>
          <p14:tracePt t="5289" x="4762500" y="5416550"/>
          <p14:tracePt t="5334" x="4762500" y="5422900"/>
          <p14:tracePt t="5350" x="4756150" y="5429250"/>
          <p14:tracePt t="5382" x="4762500" y="5422900"/>
          <p14:tracePt t="5434" x="4768850" y="5416550"/>
          <p14:tracePt t="5454" x="4775200" y="5416550"/>
          <p14:tracePt t="5470" x="4781550" y="5416550"/>
          <p14:tracePt t="5486" x="4787900" y="5410200"/>
          <p14:tracePt t="5510" x="4781550" y="5403850"/>
          <p14:tracePt t="5590" x="4781550" y="5410200"/>
          <p14:tracePt t="5614" x="4775200" y="5403850"/>
          <p14:tracePt t="5734" x="4768850" y="5410200"/>
          <p14:tracePt t="5754" x="4762500" y="5410200"/>
          <p14:tracePt t="5770" x="4756150" y="5410200"/>
          <p14:tracePt t="5802" x="4743450" y="5416550"/>
          <p14:tracePt t="5814" x="4730750" y="5416550"/>
          <p14:tracePt t="5838" x="4718050" y="5416550"/>
          <p14:tracePt t="5862" x="4711700" y="5416550"/>
          <p14:tracePt t="5874" x="4705350" y="5416550"/>
          <p14:tracePt t="5890" x="4699000" y="5410200"/>
          <p14:tracePt t="5941" x="4705350" y="5410200"/>
          <p14:tracePt t="5974" x="4711700" y="5403850"/>
          <p14:tracePt t="5990" x="4718050" y="5403850"/>
          <p14:tracePt t="6010" x="4711700" y="5410200"/>
          <p14:tracePt t="6078" x="4705350" y="5410200"/>
          <p14:tracePt t="6094" x="4699000" y="5416550"/>
          <p14:tracePt t="6114" x="4692650" y="5416550"/>
          <p14:tracePt t="6130" x="4686300" y="5416550"/>
          <p14:tracePt t="6146" x="4679950" y="5422900"/>
          <p14:tracePt t="6162" x="4673600" y="5422900"/>
          <p14:tracePt t="6174" x="4667250" y="5422900"/>
          <p14:tracePt t="6190" x="4660900" y="5422900"/>
          <p14:tracePt t="6206" x="4654550" y="5422900"/>
          <p14:tracePt t="6222" x="4654550" y="5429250"/>
          <p14:tracePt t="6242" x="4648200" y="5429250"/>
          <p14:tracePt t="6266" x="4641850" y="5429250"/>
          <p14:tracePt t="6310" x="4648200" y="5429250"/>
          <p14:tracePt t="6410" x="4654550" y="5429250"/>
          <p14:tracePt t="6430" x="4660900" y="5429250"/>
          <p14:tracePt t="6446" x="4667250" y="5429250"/>
          <p14:tracePt t="6462" x="4673600" y="5435600"/>
          <p14:tracePt t="6474" x="4679950" y="5429250"/>
          <p14:tracePt t="6490" x="4686300" y="5429250"/>
          <p14:tracePt t="6498" x="4692650" y="5429250"/>
          <p14:tracePt t="6515" x="4699000" y="5429250"/>
          <p14:tracePt t="6528" x="4711700" y="5429250"/>
          <p14:tracePt t="6545" x="4718050" y="5435600"/>
          <p14:tracePt t="6561" x="4730750" y="5429250"/>
          <p14:tracePt t="6578" x="4730750" y="5435600"/>
          <p14:tracePt t="6595" x="4730750" y="5441950"/>
          <p14:tracePt t="6626" x="4730750" y="5448300"/>
          <p14:tracePt t="6678" x="4730750" y="5441950"/>
          <p14:tracePt t="6714" x="4737100" y="5441950"/>
          <p14:tracePt t="6738" x="4743450" y="5441950"/>
          <p14:tracePt t="6762" x="4749800" y="5435600"/>
          <p14:tracePt t="6790" x="4749800" y="5448300"/>
          <p14:tracePt t="6830" x="4743450" y="5454650"/>
          <p14:tracePt t="6874" x="4743450" y="5461000"/>
          <p14:tracePt t="6926" x="4743450" y="5467350"/>
          <p14:tracePt t="6954" x="4737100" y="5473700"/>
          <p14:tracePt t="6978" x="4730750" y="5480050"/>
          <p14:tracePt t="7014" x="4737100" y="5473700"/>
          <p14:tracePt t="7054" x="4743450" y="5467350"/>
          <p14:tracePt t="7074" x="4749800" y="5461000"/>
          <p14:tracePt t="7098" x="4749800" y="5467350"/>
          <p14:tracePt t="7278" x="4756150" y="5461000"/>
          <p14:tracePt t="7330" x="4762500" y="5461000"/>
          <p14:tracePt t="7346" x="4768850" y="5454650"/>
          <p14:tracePt t="7362" x="4775200" y="5454650"/>
          <p14:tracePt t="7374" x="4781550" y="5448300"/>
          <p14:tracePt t="7390" x="4787900" y="5448300"/>
          <p14:tracePt t="7406" x="4787900" y="5454650"/>
          <p14:tracePt t="7458" x="4781550" y="5454650"/>
          <p14:tracePt t="7483" x="4775200" y="5461000"/>
          <p14:tracePt t="7502" x="4768850" y="5461000"/>
          <p14:tracePt t="7526" x="4762500" y="5467350"/>
          <p14:tracePt t="7562" x="4762500" y="5473700"/>
          <p14:tracePt t="7622" x="4756150" y="5480050"/>
          <p14:tracePt t="7714" x="4762500" y="5473700"/>
          <p14:tracePt t="7774" x="4762500" y="5467350"/>
          <p14:tracePt t="7803" x="4756150" y="5473700"/>
          <p14:tracePt t="7998" x="4762500" y="5467350"/>
          <p14:tracePt t="8066" x="4762500" y="5473700"/>
          <p14:tracePt t="8178" x="4762500" y="5467350"/>
          <p14:tracePt t="8246" x="4768850" y="5473700"/>
          <p14:tracePt t="8300" x="4768850" y="5480050"/>
          <p14:tracePt t="8403" x="4775200" y="5473700"/>
          <p14:tracePt t="8598" x="4768850" y="5473700"/>
          <p14:tracePt t="8718" x="4768850" y="5480050"/>
          <p14:tracePt t="8755" x="4762500" y="5480050"/>
          <p14:tracePt t="8823" x="4756150" y="5486400"/>
          <p14:tracePt t="8874" x="4762500" y="5480050"/>
          <p14:tracePt t="8950" x="4768850" y="5480050"/>
          <p14:tracePt t="8982" x="4775200" y="5480050"/>
          <p14:tracePt t="9086" x="4781550" y="5473700"/>
          <p14:tracePt t="9107" x="4787900" y="5473700"/>
          <p14:tracePt t="9131" x="4781550" y="5480050"/>
          <p14:tracePt t="9215" x="4775200" y="5480050"/>
          <p14:tracePt t="9235" x="4781550" y="5473700"/>
          <p14:tracePt t="9311" x="4787900" y="5473700"/>
          <p14:tracePt t="9355" x="4794250" y="5473700"/>
          <p14:tracePt t="9430" x="4787900" y="5473700"/>
          <p14:tracePt t="9575" x="4787900" y="5467350"/>
          <p14:tracePt t="9707" x="4794250" y="5467350"/>
          <p14:tracePt t="9738" x="4800600" y="5467350"/>
          <p14:tracePt t="9783" x="4800600" y="5461000"/>
          <p14:tracePt t="9823" x="4800600" y="5454650"/>
          <p14:tracePt t="9835" x="4806950" y="5448300"/>
          <p14:tracePt t="9919" x="4813300" y="5441950"/>
          <p14:tracePt t="9955" x="4819650" y="5441950"/>
          <p14:tracePt t="9979" x="4819650" y="5435600"/>
          <p14:tracePt t="10002" x="4826000" y="5429250"/>
          <p14:tracePt t="10047" x="4826000" y="5422900"/>
          <p14:tracePt t="10091" x="4826000" y="5416550"/>
          <p14:tracePt t="10131" x="4832350" y="5410200"/>
          <p14:tracePt t="10219" x="4832350" y="5403850"/>
          <p14:tracePt t="10247" x="4826000" y="5397500"/>
          <p14:tracePt t="10323" x="4826000" y="5403850"/>
          <p14:tracePt t="10363" x="4819650" y="5410200"/>
          <p14:tracePt t="10487" x="4813300" y="5410200"/>
          <p14:tracePt t="10526" x="4806950" y="5416550"/>
          <p14:tracePt t="10571" x="4800600" y="5422900"/>
          <p14:tracePt t="10623" x="4806950" y="5429250"/>
          <p14:tracePt t="10803" x="4806950" y="5422900"/>
          <p14:tracePt t="10999" x="4806950" y="5416550"/>
          <p14:tracePt t="11179" x="4813300" y="5410200"/>
          <p14:tracePt t="11215" x="4819650" y="5410200"/>
          <p14:tracePt t="11247" x="4813300" y="5410200"/>
          <p14:tracePt t="11343" x="4806950" y="5416550"/>
          <p14:tracePt t="11383" x="4800600" y="5416550"/>
          <p14:tracePt t="11403" x="4806950" y="5416550"/>
          <p14:tracePt t="11503" x="4813300" y="5410200"/>
          <p14:tracePt t="11523" x="4819650" y="5410200"/>
          <p14:tracePt t="11547" x="4826000" y="5410200"/>
          <p14:tracePt t="11755" x="4819650" y="5416550"/>
          <p14:tracePt t="11795" x="4826000" y="5410200"/>
          <p14:tracePt t="11975" x="4826000" y="5403850"/>
          <p14:tracePt t="11987" x="4832350" y="5397500"/>
          <p14:tracePt t="12003" x="4838700" y="5391150"/>
          <p14:tracePt t="12019" x="4838700" y="5384800"/>
          <p14:tracePt t="12035" x="4845050" y="5378450"/>
          <p14:tracePt t="12055" x="4838700" y="5384800"/>
          <p14:tracePt t="12107" x="4838700" y="5378450"/>
          <p14:tracePt t="12131" x="4838700" y="5372100"/>
          <p14:tracePt t="12147" x="4838700" y="5365750"/>
          <p14:tracePt t="12223" x="4838700" y="5359400"/>
          <p14:tracePt t="12244" x="4845050" y="5353050"/>
          <p14:tracePt t="12259" x="4851400" y="5346700"/>
          <p14:tracePt t="12275" x="4857750" y="5346700"/>
          <p14:tracePt t="12287" x="4857750" y="5340350"/>
          <p14:tracePt t="12311" x="4864100" y="5334000"/>
          <p14:tracePt t="12344" x="4857750" y="5334000"/>
          <p14:tracePt t="12371" x="4851400" y="5327650"/>
          <p14:tracePt t="12387" x="4845050" y="5327650"/>
          <p14:tracePt t="12403" x="4838700" y="5321300"/>
          <p14:tracePt t="12415" x="4826000" y="5314950"/>
          <p14:tracePt t="12431" x="4826000" y="5308600"/>
          <p14:tracePt t="12439" x="4819650" y="5302250"/>
          <p14:tracePt t="12448" x="4813300" y="5295900"/>
          <p14:tracePt t="12448" x="4806950" y="5289550"/>
          <p14:tracePt t="12467" x="4806950" y="5283200"/>
          <p14:tracePt t="12467" x="4800600" y="5270500"/>
          <p14:tracePt t="12484" x="4794250" y="5270500"/>
          <p14:tracePt t="12499" x="4787900" y="5264150"/>
          <p14:tracePt t="12515" x="4781550" y="5264150"/>
          <p14:tracePt t="12551" x="4775200" y="5276850"/>
          <p14:tracePt t="12568" x="4768850" y="5283200"/>
          <p14:tracePt t="12583" x="4768850" y="5289550"/>
          <p14:tracePt t="12588" x="4762500" y="5295900"/>
          <p14:tracePt t="12599" x="4762500" y="5302250"/>
          <p14:tracePt t="12599" x="4749800" y="5314950"/>
          <p14:tracePt t="12622" x="4743450" y="5321300"/>
          <p14:tracePt t="12632" x="4737100" y="5327650"/>
          <p14:tracePt t="12632" x="4718050" y="5346700"/>
          <p14:tracePt t="12651" x="4705350" y="5353050"/>
          <p14:tracePt t="12651" x="4686300" y="5359400"/>
          <p14:tracePt t="12651" x="4673600" y="5365750"/>
          <p14:tracePt t="12671" x="4648200" y="5372100"/>
          <p14:tracePt t="12683" x="4622800" y="5378450"/>
          <p14:tracePt t="12683" x="4565650" y="5384800"/>
          <p14:tracePt t="12683" x="4533900" y="5384800"/>
          <p14:tracePt t="12707" x="4489450" y="5384800"/>
          <p14:tracePt t="12716" x="4451350" y="5384800"/>
          <p14:tracePt t="12716" x="4406900" y="5384800"/>
          <p14:tracePt t="12735" x="4356100" y="5384800"/>
          <p14:tracePt t="12735" x="4305300" y="5384800"/>
          <p14:tracePt t="12751" x="4248150" y="5384800"/>
          <p14:tracePt t="12751" x="4133850" y="5391150"/>
          <p14:tracePt t="12768" x="4076700" y="5397500"/>
          <p14:tracePt t="12768" x="4019550" y="5403850"/>
          <p14:tracePt t="12784" x="3968750" y="5410200"/>
          <p14:tracePt t="12784" x="3911600" y="5410200"/>
          <p14:tracePt t="12802" x="3867150" y="5410200"/>
          <p14:tracePt t="12802" x="3816350" y="5403850"/>
          <p14:tracePt t="12818" x="3778250" y="5391150"/>
          <p14:tracePt t="12818" x="3733800" y="5372100"/>
          <p14:tracePt t="12818" x="3702050" y="5340350"/>
          <p14:tracePt t="12837" x="3670300" y="5308600"/>
          <p14:tracePt t="12837" x="3651250" y="5276850"/>
          <p14:tracePt t="12852" x="3632200" y="5238750"/>
          <p14:tracePt t="12852" x="3619500" y="5194300"/>
          <p14:tracePt t="12869" x="3613150" y="5156200"/>
          <p14:tracePt t="12869" x="3619500" y="5111750"/>
          <p14:tracePt t="12885" x="3625850" y="5073650"/>
          <p14:tracePt t="12885" x="3638550" y="5035550"/>
          <p14:tracePt t="12885" x="3663950" y="4997450"/>
          <p14:tracePt t="12904" x="3689350" y="4965700"/>
          <p14:tracePt t="12916" x="3727450" y="4933950"/>
          <p14:tracePt t="12916" x="3810000" y="4876800"/>
          <p14:tracePt t="12937" x="3860800" y="4857750"/>
          <p14:tracePt t="12937" x="3917950" y="4832350"/>
          <p14:tracePt t="12952" x="3981450" y="4813300"/>
          <p14:tracePt t="12952" x="4044950" y="4800600"/>
          <p14:tracePt t="12969" x="4114800" y="4787900"/>
          <p14:tracePt t="12969" x="4184650" y="4781550"/>
          <p14:tracePt t="12985" x="4260850" y="4775200"/>
          <p14:tracePt t="12985" x="4330700" y="4775200"/>
          <p14:tracePt t="12985" x="4400550" y="4781550"/>
          <p14:tracePt t="13004" x="4464050" y="4787900"/>
          <p14:tracePt t="13004" x="4527550" y="4800600"/>
          <p14:tracePt t="13019" x="4584700" y="4819650"/>
          <p14:tracePt t="13019" x="4635500" y="4838700"/>
          <p14:tracePt t="13036" x="4679950" y="4864100"/>
          <p14:tracePt t="13036" x="4724400" y="4889500"/>
          <p14:tracePt t="13052" x="4756150" y="4921250"/>
          <p14:tracePt t="13052" x="4813300" y="4991100"/>
          <p14:tracePt t="13069" x="4832350" y="5029200"/>
          <p14:tracePt t="13069" x="4845050" y="5060950"/>
          <p14:tracePt t="13086" x="4851400" y="5099050"/>
          <p14:tracePt t="13086" x="4857750" y="5130800"/>
          <p14:tracePt t="13102" x="4851400" y="5162550"/>
          <p14:tracePt t="13102" x="4845050" y="5187950"/>
          <p14:tracePt t="13119" x="4838700" y="5213350"/>
          <p14:tracePt t="13119" x="4806950" y="5257800"/>
          <p14:tracePt t="13137" x="4787900" y="5276850"/>
          <p14:tracePt t="13137" x="4768850" y="5295900"/>
          <p14:tracePt t="13153" x="4743450" y="5314950"/>
          <p14:tracePt t="13153" x="4718050" y="5327650"/>
          <p14:tracePt t="13169" x="4692650" y="5346700"/>
          <p14:tracePt t="13169" x="4673600" y="5359400"/>
          <p14:tracePt t="13169" x="4648200" y="5365750"/>
          <p14:tracePt t="13188" x="4622800" y="5378450"/>
          <p14:tracePt t="13201" x="4603750" y="5384800"/>
          <p14:tracePt t="13201" x="4584700" y="5391150"/>
          <p14:tracePt t="13221" x="4546600" y="5403850"/>
          <p14:tracePt t="13221" x="4527550" y="5403850"/>
          <p14:tracePt t="13237" x="4514850" y="5410200"/>
          <p14:tracePt t="13237" x="4502150" y="5410200"/>
          <p14:tracePt t="13253" x="4489450" y="5410200"/>
          <p14:tracePt t="13253" x="4483100" y="5416550"/>
          <p14:tracePt t="13269" x="4470400" y="5416550"/>
          <p14:tracePt t="13269" x="4464050" y="5416550"/>
          <p14:tracePt t="13269" x="4457700" y="5416550"/>
          <p14:tracePt t="13288" x="4451350" y="5422900"/>
          <p14:tracePt t="13288" x="4445000" y="5422900"/>
          <p14:tracePt t="13305" x="4438650" y="5422900"/>
          <p14:tracePt t="13318" x="4432300" y="5422900"/>
          <p14:tracePt t="13335" x="4425950" y="5422900"/>
          <p14:tracePt t="13351" x="4419600" y="5422900"/>
          <p14:tracePt t="13368" x="4419600" y="5416550"/>
          <p14:tracePt t="13385" x="4413250" y="5416550"/>
          <p14:tracePt t="13401" x="4406900" y="5416550"/>
          <p14:tracePt t="13418" x="4394200" y="5416550"/>
          <p14:tracePt t="13435" x="4387850" y="5416550"/>
          <p14:tracePt t="13435" x="4381500" y="5416550"/>
          <p14:tracePt t="13453" x="4368800" y="5416550"/>
          <p14:tracePt t="13476" x="4362450" y="5416550"/>
          <p14:tracePt t="13488" x="4356100" y="5422900"/>
          <p14:tracePt t="13504" x="4349750" y="5422900"/>
          <p14:tracePt t="13521" x="4349750" y="5429250"/>
          <p14:tracePt t="13544" x="4349750" y="5435600"/>
          <p14:tracePt t="13564" x="4343400" y="5435600"/>
          <p14:tracePt t="13684" x="4343400" y="5441950"/>
          <p14:tracePt t="13716" x="4337050" y="5441950"/>
          <p14:tracePt t="13735" x="4330700" y="5441950"/>
          <p14:tracePt t="13760" x="4324350" y="5441950"/>
          <p14:tracePt t="13788" x="4318000" y="5448300"/>
          <p14:tracePt t="13828" x="4318000" y="5441950"/>
          <p14:tracePt t="13908" x="4318000" y="5435600"/>
          <p14:tracePt t="14060" x="4324350" y="5435600"/>
          <p14:tracePt t="14096" x="4318000" y="5435600"/>
          <p14:tracePt t="14144" x="4318000" y="5441950"/>
          <p14:tracePt t="14164" x="4311650" y="5448300"/>
          <p14:tracePt t="14187" x="4305300" y="5454650"/>
          <p14:tracePt t="14216" x="4311650" y="5448300"/>
          <p14:tracePt t="14284" x="4318000" y="5448300"/>
          <p14:tracePt t="14308" x="4324350" y="5441950"/>
          <p14:tracePt t="14336" x="4318000" y="5441950"/>
          <p14:tracePt t="14412" x="4311650" y="5435600"/>
          <p14:tracePt t="14444" x="4311650" y="5429250"/>
          <p14:tracePt t="14508" x="4311650" y="5422900"/>
          <p14:tracePt t="14540" x="4311650" y="5416550"/>
          <p14:tracePt t="14568" x="4305300" y="5410200"/>
          <p14:tracePt t="14624" x="4305300" y="5403850"/>
          <p14:tracePt t="14668" x="4298950" y="5403850"/>
          <p14:tracePt t="14696" x="4292600" y="5403850"/>
          <p14:tracePt t="14728" x="4292600" y="5397500"/>
          <p14:tracePt t="14748" x="4292600" y="5391150"/>
          <p14:tracePt t="14771" x="4292600" y="5384800"/>
          <p14:tracePt t="14788" x="4298950" y="5384800"/>
          <p14:tracePt t="14804" x="4298950" y="5378450"/>
          <p14:tracePt t="14816" x="4305300" y="5372100"/>
          <p14:tracePt t="14840" x="4311650" y="5365750"/>
          <p14:tracePt t="14864" x="4318000" y="5359400"/>
          <p14:tracePt t="14876" x="4324350" y="5353050"/>
          <p14:tracePt t="14892" x="4330700" y="5353050"/>
          <p14:tracePt t="14908" x="4337050" y="5346700"/>
          <p14:tracePt t="14924" x="4343400" y="5340350"/>
          <p14:tracePt t="14936" x="4343400" y="5334000"/>
          <p14:tracePt t="14952" x="4349750" y="5327650"/>
          <p14:tracePt t="14968" x="4356100" y="5327650"/>
          <p14:tracePt t="14984" x="4362450" y="5327650"/>
          <p14:tracePt t="14996" x="4368800" y="5321300"/>
          <p14:tracePt t="15012" x="4375150" y="5321300"/>
          <p14:tracePt t="15028" x="4381500" y="5321300"/>
          <p14:tracePt t="15040" x="4387850" y="5314950"/>
          <p14:tracePt t="15040" x="4400550" y="5308600"/>
          <p14:tracePt t="15060" x="4406900" y="5302250"/>
          <p14:tracePt t="15074" x="4413250" y="5302250"/>
          <p14:tracePt t="15091" x="4419600" y="5295900"/>
          <p14:tracePt t="15108" x="4419600" y="5289550"/>
          <p14:tracePt t="15124" x="4413250" y="5289550"/>
          <p14:tracePt t="15141" x="4406900" y="5283200"/>
          <p14:tracePt t="15141" x="4400550" y="5283200"/>
          <p14:tracePt t="15160" x="4394200" y="5283200"/>
          <p14:tracePt t="15160" x="4375150" y="5276850"/>
          <p14:tracePt t="15177" x="4362450" y="5276850"/>
          <p14:tracePt t="15177" x="4349750" y="5270500"/>
          <p14:tracePt t="15193" x="4337050" y="5270500"/>
          <p14:tracePt t="15193" x="4324350" y="5264150"/>
          <p14:tracePt t="15210" x="4311650" y="5264150"/>
          <p14:tracePt t="15210" x="4298950" y="5257800"/>
          <p14:tracePt t="15210" x="4292600" y="5251450"/>
          <p14:tracePt t="15228" x="4279900" y="5251450"/>
          <p14:tracePt t="15241" x="4267200" y="5245100"/>
          <p14:tracePt t="15241" x="4260850" y="5238750"/>
          <p14:tracePt t="15261" x="4241800" y="5226050"/>
          <p14:tracePt t="15261" x="4235450" y="5219700"/>
          <p14:tracePt t="15277" x="4229100" y="5213350"/>
          <p14:tracePt t="15277" x="4229100" y="5207000"/>
          <p14:tracePt t="15294" x="4222750" y="5200650"/>
          <p14:tracePt t="15294" x="4216400" y="5194300"/>
          <p14:tracePt t="15294" x="4210050" y="5187950"/>
          <p14:tracePt t="15314" x="4210050" y="5181600"/>
          <p14:tracePt t="15325" x="4203700" y="5175250"/>
          <p14:tracePt t="15325" x="4197350" y="5168900"/>
          <p14:tracePt t="15325" x="4191000" y="5168900"/>
          <p14:tracePt t="15325" x="4178300" y="5168900"/>
          <p14:tracePt t="15349" x="4171950" y="5175250"/>
          <p14:tracePt t="15358" x="4165600" y="5175250"/>
          <p14:tracePt t="15358" x="4159250" y="5181600"/>
          <p14:tracePt t="15377" x="4152900" y="5187950"/>
          <p14:tracePt t="15377" x="4140200" y="5187950"/>
          <p14:tracePt t="15377" x="4133850" y="5194300"/>
          <p14:tracePt t="15396" x="4121150" y="5200650"/>
          <p14:tracePt t="15396" x="4114800" y="5200650"/>
          <p14:tracePt t="15410" x="4102100" y="5207000"/>
          <p14:tracePt t="15410" x="4089400" y="5207000"/>
          <p14:tracePt t="15427" x="4076700" y="5213350"/>
          <p14:tracePt t="15427" x="4064000" y="5213350"/>
          <p14:tracePt t="15444" x="4051300" y="5219700"/>
          <p14:tracePt t="15444" x="4038600" y="5219700"/>
          <p14:tracePt t="15460" x="4032250" y="5226050"/>
          <p14:tracePt t="15460" x="4013200" y="5226050"/>
          <p14:tracePt t="15477" x="4000500" y="5232400"/>
          <p14:tracePt t="15477" x="3994150" y="5232400"/>
          <p14:tracePt t="15495" x="3987800" y="5232400"/>
          <p14:tracePt t="15495" x="3975100" y="5238750"/>
          <p14:tracePt t="15510" x="3968750" y="5238750"/>
          <p14:tracePt t="15510" x="3956050" y="5245100"/>
          <p14:tracePt t="15529" x="3949700" y="5245100"/>
          <p14:tracePt t="15529" x="3949700" y="5251450"/>
          <p14:tracePt t="15545" x="3943350" y="5251450"/>
          <p14:tracePt t="15545" x="3937000" y="5251450"/>
          <p14:tracePt t="15562" x="3930650" y="5251450"/>
          <p14:tracePt t="15562" x="3924300" y="5251450"/>
          <p14:tracePt t="15578" x="3917950" y="5251450"/>
          <p14:tracePt t="15578" x="3905250" y="5251450"/>
          <p14:tracePt t="15578" x="3898900" y="5251450"/>
          <p14:tracePt t="15597" x="3892550" y="5251450"/>
          <p14:tracePt t="15609" x="3886200" y="5251450"/>
          <p14:tracePt t="15609" x="3867150" y="5257800"/>
          <p14:tracePt t="15629" x="3860800" y="5257800"/>
          <p14:tracePt t="15644" x="3854450" y="5257800"/>
          <p14:tracePt t="15659" x="3848100" y="5257800"/>
          <p14:tracePt t="15732" x="3841750" y="5264150"/>
          <p14:tracePt t="15748" x="3835400" y="5270500"/>
          <p14:tracePt t="15756" x="3829050" y="5270500"/>
          <p14:tracePt t="15765" x="3822700" y="5276850"/>
          <p14:tracePt t="15765" x="3810000" y="5283200"/>
          <p14:tracePt t="15778" x="3797300" y="5289550"/>
          <p14:tracePt t="15778" x="3784600" y="5295900"/>
          <p14:tracePt t="15795" x="3765550" y="5302250"/>
          <p14:tracePt t="15795" x="3740150" y="5308600"/>
          <p14:tracePt t="15813" x="3714750" y="5314950"/>
          <p14:tracePt t="15813" x="3651250" y="5327650"/>
          <p14:tracePt t="15829" x="3613150" y="5334000"/>
          <p14:tracePt t="15829" x="3568700" y="5334000"/>
          <p14:tracePt t="15846" x="3517900" y="5334000"/>
          <p14:tracePt t="15846" x="3454400" y="5334000"/>
          <p14:tracePt t="15862" x="3390900" y="5334000"/>
          <p14:tracePt t="15862" x="3321050" y="5327650"/>
          <p14:tracePt t="15878" x="3244850" y="5321300"/>
          <p14:tracePt t="15878" x="3162300" y="5321300"/>
          <p14:tracePt t="15878" x="3073400" y="5321300"/>
          <p14:tracePt t="15897" x="2984500" y="5321300"/>
          <p14:tracePt t="15910" x="2895600" y="5321300"/>
          <p14:tracePt t="15910" x="2711450" y="5327650"/>
          <p14:tracePt t="15930" x="2622550" y="5334000"/>
          <p14:tracePt t="15930" x="2540000" y="5334000"/>
          <p14:tracePt t="15945" x="2463800" y="5334000"/>
          <p14:tracePt t="15945" x="2387600" y="5334000"/>
          <p14:tracePt t="15945" x="2317750" y="5327650"/>
          <p14:tracePt t="15964" x="2247900" y="5321300"/>
          <p14:tracePt t="15977" x="2184400" y="5314950"/>
          <p14:tracePt t="15977" x="2070100" y="5308600"/>
          <p14:tracePt t="15998" x="2012950" y="5302250"/>
          <p14:tracePt t="15998" x="1968500" y="5302250"/>
          <p14:tracePt t="16013" x="1917700" y="5302250"/>
          <p14:tracePt t="16013" x="1879600" y="5302250"/>
          <p14:tracePt t="16029" x="1841500" y="5295900"/>
          <p14:tracePt t="16029" x="1803400" y="5295900"/>
          <p14:tracePt t="16029" x="1778000" y="5289550"/>
          <p14:tracePt t="16049" x="1746250" y="5289550"/>
          <p14:tracePt t="16061" x="1727200" y="5283200"/>
          <p14:tracePt t="16061" x="1682750" y="5264150"/>
          <p14:tracePt t="16079" x="1670050" y="5257800"/>
          <p14:tracePt t="16079" x="1657350" y="5251450"/>
          <p14:tracePt t="16096" x="1644650" y="5245100"/>
          <p14:tracePt t="16096" x="1638300" y="5232400"/>
          <p14:tracePt t="16113" x="1631950" y="5226050"/>
          <p14:tracePt t="16113" x="1625600" y="5213350"/>
          <p14:tracePt t="16130" x="1625600" y="5207000"/>
          <p14:tracePt t="16130" x="1631950" y="5200650"/>
          <p14:tracePt t="16146" x="1638300" y="5194300"/>
          <p14:tracePt t="16146" x="1644650" y="5187950"/>
          <p14:tracePt t="16163" x="1651000" y="5181600"/>
          <p14:tracePt t="16163" x="1663700" y="5175250"/>
          <p14:tracePt t="16180" x="1676400" y="5175250"/>
          <p14:tracePt t="16180" x="1714500" y="5168900"/>
          <p14:tracePt t="16197" x="1739900" y="5168900"/>
          <p14:tracePt t="16197" x="1765300" y="5175250"/>
          <p14:tracePt t="16213" x="1797050" y="5181600"/>
          <p14:tracePt t="16213" x="1835150" y="5187950"/>
          <p14:tracePt t="16230" x="1879600" y="5200650"/>
          <p14:tracePt t="16230" x="1930400" y="5213350"/>
          <p14:tracePt t="16246" x="1981200" y="5232400"/>
          <p14:tracePt t="16246" x="2038350" y="5257800"/>
          <p14:tracePt t="16246" x="2089150" y="5276850"/>
          <p14:tracePt t="16266" x="2146300" y="5302250"/>
          <p14:tracePt t="16278" x="2203450" y="5321300"/>
          <p14:tracePt t="16278" x="2311400" y="5359400"/>
          <p14:tracePt t="16298" x="2368550" y="5365750"/>
          <p14:tracePt t="16298" x="2413000" y="5378450"/>
          <p14:tracePt t="16298" x="2457450" y="5378450"/>
          <p14:tracePt t="16317" x="2501900" y="5378450"/>
          <p14:tracePt t="16328" x="2546350" y="5378450"/>
          <p14:tracePt t="16328" x="2584450" y="5372100"/>
          <p14:tracePt t="16328" x="2616200" y="5365750"/>
          <p14:tracePt t="16349" x="2647950" y="5365750"/>
          <p14:tracePt t="16362" x="2679700" y="5359400"/>
          <p14:tracePt t="16362" x="2724150" y="5346700"/>
          <p14:tracePt t="16380" x="2749550" y="5340350"/>
          <p14:tracePt t="16380" x="2762250" y="5334000"/>
          <p14:tracePt t="16397" x="2781300" y="5327650"/>
          <p14:tracePt t="16397" x="2794000" y="5321300"/>
          <p14:tracePt t="16414" x="2800350" y="5314950"/>
          <p14:tracePt t="16414" x="2819400" y="5308600"/>
          <p14:tracePt t="16430" x="2825750" y="5308600"/>
          <p14:tracePt t="16446" x="2819400" y="5314950"/>
          <p14:tracePt t="16476" x="2813050" y="5314950"/>
          <p14:tracePt t="16484" x="2800350" y="5321300"/>
          <p14:tracePt t="16484" x="2794000" y="5321300"/>
          <p14:tracePt t="16498" x="2787650" y="5327650"/>
          <p14:tracePt t="16498" x="2781300" y="5334000"/>
          <p14:tracePt t="16514" x="2774950" y="5334000"/>
          <p14:tracePt t="16514" x="2762250" y="5340350"/>
          <p14:tracePt t="16531" x="2755900" y="5340350"/>
          <p14:tracePt t="16531" x="2749550" y="5346700"/>
          <p14:tracePt t="16531" x="2743200" y="5353050"/>
          <p14:tracePt t="16550" x="2736850" y="5353050"/>
          <p14:tracePt t="16550" x="2730500" y="5359400"/>
          <p14:tracePt t="16565" x="2724150" y="5359400"/>
          <p14:tracePt t="16565" x="2717800" y="5359400"/>
          <p14:tracePt t="16581" x="2711450" y="5365750"/>
          <p14:tracePt t="16597" x="2705100" y="5365750"/>
          <p14:tracePt t="16613" x="2705100" y="5359400"/>
          <p14:tracePt t="16640" x="2705100" y="5353050"/>
          <p14:tracePt t="16656" x="2705100" y="5346700"/>
          <p14:tracePt t="16668" x="2698750" y="5340350"/>
          <p14:tracePt t="16684" x="2698750" y="5334000"/>
          <p14:tracePt t="16701" x="2692400" y="5340350"/>
          <p14:tracePt t="16776" x="2686050" y="5340350"/>
          <p14:tracePt t="16796" x="2679700" y="5334000"/>
          <p14:tracePt t="16837" x="2679700" y="5327650"/>
          <p14:tracePt t="16864" x="2679700" y="5321300"/>
          <p14:tracePt t="16905" x="2673350" y="5321300"/>
          <p14:tracePt t="16925" x="2667000" y="5321300"/>
          <p14:tracePt t="16949" x="2667000" y="5314950"/>
          <p14:tracePt t="16968" x="2667000" y="5308600"/>
          <p14:tracePt t="16984" x="2673350" y="5302250"/>
          <p14:tracePt t="16992" x="2673350" y="5295900"/>
          <p14:tracePt t="17001" x="2673350" y="5289550"/>
          <p14:tracePt t="17014" x="2679700" y="5283200"/>
          <p14:tracePt t="17014" x="2686050" y="5276850"/>
          <p14:tracePt t="17033" x="2692400" y="5264150"/>
          <p14:tracePt t="17048" x="2698750" y="5264150"/>
          <p14:tracePt t="17048" x="2705100" y="5257800"/>
          <p14:tracePt t="17066" x="2711450" y="5257800"/>
          <p14:tracePt t="17066" x="2717800" y="5251450"/>
          <p14:tracePt t="17066" x="2730500" y="5251450"/>
          <p14:tracePt t="17085" x="2736850" y="5251450"/>
          <p14:tracePt t="17085" x="2749550" y="5245100"/>
          <p14:tracePt t="17100" x="2762250" y="5245100"/>
          <p14:tracePt t="17100" x="2774950" y="5245100"/>
          <p14:tracePt t="17116" x="2787650" y="5245100"/>
          <p14:tracePt t="17116" x="2806700" y="5245100"/>
          <p14:tracePt t="17134" x="2832100" y="5245100"/>
          <p14:tracePt t="17134" x="2882900" y="5238750"/>
          <p14:tracePt t="17151" x="2914650" y="5238750"/>
          <p14:tracePt t="17151" x="2946400" y="5238750"/>
          <p14:tracePt t="17168" x="2978150" y="5232400"/>
          <p14:tracePt t="17168" x="3009900" y="5232400"/>
          <p14:tracePt t="17184" x="3048000" y="5226050"/>
          <p14:tracePt t="17184" x="3079750" y="5226050"/>
          <p14:tracePt t="17200" x="3117850" y="5219700"/>
          <p14:tracePt t="17200" x="3194050" y="5213350"/>
          <p14:tracePt t="17217" x="3225800" y="5207000"/>
          <p14:tracePt t="17217" x="3263900" y="5200650"/>
          <p14:tracePt t="17234" x="3302000" y="5194300"/>
          <p14:tracePt t="17234" x="3340100" y="5194300"/>
          <p14:tracePt t="17250" x="3378200" y="5187950"/>
          <p14:tracePt t="17250" x="3409950" y="5181600"/>
          <p14:tracePt t="17250" x="3441700" y="5175250"/>
          <p14:tracePt t="17269" x="3479800" y="5168900"/>
          <p14:tracePt t="17282" x="3511550" y="5162550"/>
          <p14:tracePt t="17282" x="3543300" y="5162550"/>
          <p14:tracePt t="17303" x="3600450" y="5149850"/>
          <p14:tracePt t="17303" x="3625850" y="5143500"/>
          <p14:tracePt t="17317" x="3657600" y="5143500"/>
          <p14:tracePt t="17317" x="3683000" y="5137150"/>
          <p14:tracePt t="17334" x="3702050" y="5130800"/>
          <p14:tracePt t="17334" x="3727450" y="5130800"/>
          <p14:tracePt t="17334" x="3746500" y="5124450"/>
          <p14:tracePt t="17353" x="3771900" y="5124450"/>
          <p14:tracePt t="17365" x="3790950" y="5118100"/>
          <p14:tracePt t="17365" x="3803650" y="5118100"/>
          <p14:tracePt t="17365" x="3822700" y="5111750"/>
          <p14:tracePt t="17386" x="3835400" y="5111750"/>
          <p14:tracePt t="17386" x="3848100" y="5111750"/>
          <p14:tracePt t="17401" x="3854450" y="5111750"/>
          <p14:tracePt t="17401" x="3867150" y="5111750"/>
          <p14:tracePt t="17417" x="3867150" y="5105400"/>
          <p14:tracePt t="17432" x="3873500" y="5111750"/>
          <p14:tracePt t="17449" x="3879850" y="5111750"/>
          <p14:tracePt t="17466" x="3873500" y="5118100"/>
          <p14:tracePt t="17483" x="3867150" y="5124450"/>
          <p14:tracePt t="17499" x="3860800" y="5130800"/>
          <p14:tracePt t="17499" x="3854450" y="5130800"/>
          <p14:tracePt t="17518" x="3848100" y="5130800"/>
          <p14:tracePt t="17540" x="3848100" y="5124450"/>
          <p14:tracePt t="17601" x="3854450" y="5124450"/>
          <p14:tracePt t="17629" x="3860800" y="5118100"/>
          <p14:tracePt t="17840" x="3860800" y="5111750"/>
          <p14:tracePt t="17868" x="3867150" y="5111750"/>
          <p14:tracePt t="17893" x="3873500" y="5105400"/>
          <p14:tracePt t="17925" x="3879850" y="5105400"/>
          <p14:tracePt t="17945" x="3886200" y="5105400"/>
          <p14:tracePt t="17961" x="3892550" y="5105400"/>
          <p14:tracePt t="17977" x="3898900" y="5105400"/>
          <p14:tracePt t="17985" x="3905250" y="5105400"/>
          <p14:tracePt t="17985" x="3911600" y="5105400"/>
          <p14:tracePt t="18002" x="3917950" y="5099050"/>
          <p14:tracePt t="18002" x="3924300" y="5099050"/>
          <p14:tracePt t="18002" x="3930650" y="5099050"/>
          <p14:tracePt t="18022" x="3937000" y="5099050"/>
          <p14:tracePt t="18034" x="3943350" y="5099050"/>
          <p14:tracePt t="18034" x="3968750" y="5099050"/>
          <p14:tracePt t="18053" x="3975100" y="5092700"/>
          <p14:tracePt t="18053" x="3987800" y="5092700"/>
          <p14:tracePt t="18069" x="4000500" y="5092700"/>
          <p14:tracePt t="18069" x="4013200" y="5092700"/>
          <p14:tracePt t="18086" x="4025900" y="5086350"/>
          <p14:tracePt t="18086" x="4038600" y="5086350"/>
          <p14:tracePt t="18086" x="4044950" y="5086350"/>
          <p14:tracePt t="18105" x="4057650" y="5080000"/>
          <p14:tracePt t="18105" x="4070350" y="5080000"/>
          <p14:tracePt t="18120" x="4083050" y="5080000"/>
          <p14:tracePt t="18120" x="4095750" y="5073650"/>
          <p14:tracePt t="18137" x="4108450" y="5073650"/>
          <p14:tracePt t="18137" x="4121150" y="5073650"/>
          <p14:tracePt t="18153" x="4133850" y="5067300"/>
          <p14:tracePt t="18153" x="4152900" y="5060950"/>
          <p14:tracePt t="18170" x="4159250" y="5060950"/>
          <p14:tracePt t="18170" x="4171950" y="5054600"/>
          <p14:tracePt t="18187" x="4178300" y="5048250"/>
          <p14:tracePt t="18187" x="4184650" y="5048250"/>
          <p14:tracePt t="18203" x="4191000" y="5041900"/>
          <p14:tracePt t="18203" x="4197350" y="5041900"/>
          <p14:tracePt t="18220" x="4203700" y="5035550"/>
          <p14:tracePt t="18220" x="4210050" y="5035550"/>
          <p14:tracePt t="18238" x="4216400" y="5035550"/>
          <p14:tracePt t="18254" x="4222750" y="5035550"/>
          <p14:tracePt t="18269" x="4229100" y="5035550"/>
          <p14:tracePt t="18285" x="4235450" y="5035550"/>
          <p14:tracePt t="18285" x="4241800" y="5035550"/>
          <p14:tracePt t="18285" x="4248150" y="5035550"/>
          <p14:tracePt t="18307" x="4260850" y="5035550"/>
          <p14:tracePt t="18319" x="4267200" y="5035550"/>
          <p14:tracePt t="18319" x="4292600" y="5029200"/>
          <p14:tracePt t="18338" x="4305300" y="5022850"/>
          <p14:tracePt t="18338" x="4324350" y="5022850"/>
          <p14:tracePt t="18354" x="4343400" y="5016500"/>
          <p14:tracePt t="18354" x="4362450" y="5016500"/>
          <p14:tracePt t="18354" x="4381500" y="5010150"/>
          <p14:tracePt t="18373" x="4400550" y="5010150"/>
          <p14:tracePt t="18385" x="4419600" y="5010150"/>
          <p14:tracePt t="18385" x="4438650" y="5010150"/>
          <p14:tracePt t="18385" x="4457700" y="5010150"/>
          <p14:tracePt t="18406" x="4476750" y="5016500"/>
          <p14:tracePt t="18406" x="4495800" y="5022850"/>
          <p14:tracePt t="18421" x="4514850" y="5029200"/>
          <p14:tracePt t="18421" x="4533900" y="5041900"/>
          <p14:tracePt t="18438" x="4552950" y="5048250"/>
          <p14:tracePt t="18438" x="4572000" y="5054600"/>
          <p14:tracePt t="18454" x="4597400" y="5060950"/>
          <p14:tracePt t="18454" x="4641850" y="5067300"/>
          <p14:tracePt t="18471" x="4660900" y="5067300"/>
          <p14:tracePt t="18471" x="4686300" y="5073650"/>
          <p14:tracePt t="18487" x="4705350" y="5073650"/>
          <p14:tracePt t="18487" x="4730750" y="5080000"/>
          <p14:tracePt t="18504" x="4756150" y="5080000"/>
          <p14:tracePt t="18504" x="4775200" y="5080000"/>
          <p14:tracePt t="18521" x="4800600" y="5086350"/>
          <p14:tracePt t="18521" x="4851400" y="5086350"/>
          <p14:tracePt t="18538" x="4876800" y="5092700"/>
          <p14:tracePt t="18538" x="4902200" y="5092700"/>
          <p14:tracePt t="18555" x="4933950" y="5092700"/>
          <p14:tracePt t="18555" x="4965700" y="5092700"/>
          <p14:tracePt t="18572" x="4997450" y="5099050"/>
          <p14:tracePt t="18572" x="5067300" y="5099050"/>
          <p14:tracePt t="18590" x="5105400" y="5105400"/>
          <p14:tracePt t="18590" x="5143500" y="5105400"/>
          <p14:tracePt t="18606" x="5181600" y="5111750"/>
          <p14:tracePt t="18606" x="5226050" y="5118100"/>
          <p14:tracePt t="18623" x="5264150" y="5124450"/>
          <p14:tracePt t="18623" x="5308600" y="5130800"/>
          <p14:tracePt t="18638" x="5346700" y="5137150"/>
          <p14:tracePt t="18638" x="5391150" y="5143500"/>
          <p14:tracePt t="18655" x="5429250" y="5149850"/>
          <p14:tracePt t="18655" x="5473700" y="5156200"/>
          <p14:tracePt t="18655" x="5518150" y="5162550"/>
          <p14:tracePt t="18674" x="5562600" y="5168900"/>
          <p14:tracePt t="18687" x="5600700" y="5181600"/>
          <p14:tracePt t="18687" x="5689600" y="5194300"/>
          <p14:tracePt t="18706" x="5734050" y="5207000"/>
          <p14:tracePt t="18706" x="5772150" y="5219700"/>
          <p14:tracePt t="18722" x="5810250" y="5226050"/>
          <p14:tracePt t="18722" x="5848350" y="5238750"/>
          <p14:tracePt t="18739" x="5886450" y="5251450"/>
          <p14:tracePt t="18739" x="5924550" y="5257800"/>
          <p14:tracePt t="18739" x="5956300" y="5264150"/>
          <p14:tracePt t="18757" x="5981700" y="5270500"/>
          <p14:tracePt t="18757" x="6013450" y="5270500"/>
          <p14:tracePt t="18772" x="6032500" y="5270500"/>
          <p14:tracePt t="18772" x="6051550" y="5276850"/>
          <p14:tracePt t="18789" x="6070600" y="5276850"/>
          <p14:tracePt t="18789" x="6083300" y="5276850"/>
          <p14:tracePt t="18806" x="6089650" y="5276850"/>
          <p14:tracePt t="18821" x="6096000" y="5276850"/>
          <p14:tracePt t="18821" x="6089650" y="5264150"/>
          <p14:tracePt t="18839" x="6083300" y="5257800"/>
          <p14:tracePt t="18839" x="6070600" y="5245100"/>
          <p14:tracePt t="18855" x="6057900" y="5226050"/>
          <p14:tracePt t="18855" x="6038850" y="5207000"/>
          <p14:tracePt t="18872" x="6013450" y="5181600"/>
          <p14:tracePt t="18872" x="5988050" y="51562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60" name="Rectangle 4"/>
          <p:cNvSpPr>
            <a:spLocks noGrp="1" noChangeArrowheads="1"/>
          </p:cNvSpPr>
          <p:nvPr>
            <p:ph type="title"/>
          </p:nvPr>
        </p:nvSpPr>
        <p:spPr/>
        <p:txBody>
          <a:bodyPr/>
          <a:lstStyle/>
          <a:p>
            <a:r>
              <a:rPr lang="ja-JP" altLang="en-US"/>
              <a:t>繰り返しのない二元配置</a:t>
            </a:r>
          </a:p>
        </p:txBody>
      </p:sp>
      <p:pic>
        <p:nvPicPr>
          <p:cNvPr id="685061" name="Picture 5" descr="エクセルによる繰り返しのない二元配置3"/>
          <p:cNvPicPr>
            <a:picLocks noChangeAspect="1" noChangeArrowheads="1"/>
          </p:cNvPicPr>
          <p:nvPr/>
        </p:nvPicPr>
        <p:blipFill>
          <a:blip r:embed="rId5" cstate="print"/>
          <a:srcRect/>
          <a:stretch>
            <a:fillRect/>
          </a:stretch>
        </p:blipFill>
        <p:spPr bwMode="auto">
          <a:xfrm>
            <a:off x="1476375" y="1484313"/>
            <a:ext cx="6624638" cy="5049837"/>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207"/>
    </mc:Choice>
    <mc:Fallback xmlns="">
      <p:transition spd="slow" advTm="152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35" x="4210050" y="5181600"/>
          <p14:tracePt t="3562" x="4197350" y="5143500"/>
          <p14:tracePt t="3570" x="4184650" y="5105400"/>
          <p14:tracePt t="3578" x="4165600" y="5054600"/>
          <p14:tracePt t="3590" x="4140200" y="5003800"/>
          <p14:tracePt t="3590" x="4095750" y="4914900"/>
          <p14:tracePt t="3609" x="4076700" y="4870450"/>
          <p14:tracePt t="3609" x="4051300" y="4838700"/>
          <p14:tracePt t="3626" x="4025900" y="4800600"/>
          <p14:tracePt t="3626" x="3994150" y="4775200"/>
          <p14:tracePt t="3643" x="3962400" y="4737100"/>
          <p14:tracePt t="3643" x="3924300" y="4692650"/>
          <p14:tracePt t="3659" x="3879850" y="4648200"/>
          <p14:tracePt t="3659" x="3771900" y="4546600"/>
          <p14:tracePt t="3676" x="3721100" y="4489450"/>
          <p14:tracePt t="3676" x="3657600" y="4432300"/>
          <p14:tracePt t="3693" x="3600450" y="4375150"/>
          <p14:tracePt t="3693" x="3536950" y="4324350"/>
          <p14:tracePt t="3709" x="3486150" y="4267200"/>
          <p14:tracePt t="3709" x="3384550" y="4165600"/>
          <p14:tracePt t="3727" x="3340100" y="4114800"/>
          <p14:tracePt t="3727" x="3302000" y="4057650"/>
          <p14:tracePt t="3743" x="3263900" y="4000500"/>
          <p14:tracePt t="3743" x="3225800" y="3937000"/>
          <p14:tracePt t="3760" x="3194050" y="3879850"/>
          <p14:tracePt t="3760" x="3155950" y="3816350"/>
          <p14:tracePt t="3776" x="3124200" y="3759200"/>
          <p14:tracePt t="3776" x="3092450" y="3708400"/>
          <p14:tracePt t="3776" x="3054350" y="3663950"/>
          <p14:tracePt t="3795" x="3022600" y="3619500"/>
          <p14:tracePt t="3808" x="2984500" y="3581400"/>
          <p14:tracePt t="3808" x="2921000" y="3511550"/>
          <p14:tracePt t="3827" x="2889250" y="3486150"/>
          <p14:tracePt t="3827" x="2857500" y="3460750"/>
          <p14:tracePt t="3843" x="2825750" y="3435350"/>
          <p14:tracePt t="3843" x="2800350" y="3416300"/>
          <p14:tracePt t="3860" x="2774950" y="3397250"/>
          <p14:tracePt t="3860" x="2755900" y="3384550"/>
          <p14:tracePt t="3860" x="2736850" y="3384550"/>
          <p14:tracePt t="3879" x="2724150" y="3384550"/>
          <p14:tracePt t="3891" x="2711450" y="3384550"/>
          <p14:tracePt t="3891" x="2698750" y="3390900"/>
          <p14:tracePt t="3910" x="2698750" y="3397250"/>
          <p14:tracePt t="3910" x="2692400" y="3409950"/>
          <p14:tracePt t="3927" x="2692400" y="3422650"/>
          <p14:tracePt t="3927" x="2692400" y="3435350"/>
          <p14:tracePt t="3944" x="2686050" y="3441700"/>
          <p14:tracePt t="3944" x="2679700" y="3460750"/>
          <p14:tracePt t="3944" x="2673350" y="3473450"/>
          <p14:tracePt t="3963" x="2660650" y="3486150"/>
          <p14:tracePt t="3963" x="2654300" y="3492500"/>
          <p14:tracePt t="3977" x="2635250" y="3505200"/>
          <p14:tracePt t="3977" x="2622550" y="3511550"/>
          <p14:tracePt t="3994" x="2603500" y="3524250"/>
          <p14:tracePt t="3994" x="2584450" y="3530600"/>
          <p14:tracePt t="4011" x="2565400" y="3536950"/>
          <p14:tracePt t="4011" x="2533650" y="3556000"/>
          <p14:tracePt t="4028" x="2514600" y="3562350"/>
          <p14:tracePt t="4028" x="2501900" y="3575050"/>
          <p14:tracePt t="4044" x="2482850" y="3581400"/>
          <p14:tracePt t="4044" x="2463800" y="3594100"/>
          <p14:tracePt t="4061" x="2444750" y="3606800"/>
          <p14:tracePt t="4061" x="2425700" y="3613150"/>
          <p14:tracePt t="4077" x="2406650" y="3613150"/>
          <p14:tracePt t="4077" x="2368550" y="3600450"/>
          <p14:tracePt t="4094" x="2355850" y="3587750"/>
          <p14:tracePt t="4094" x="2343150" y="3568700"/>
          <p14:tracePt t="4111" x="2330450" y="3549650"/>
          <p14:tracePt t="4111" x="2317750" y="3524250"/>
          <p14:tracePt t="4128" x="2311400" y="3498850"/>
          <p14:tracePt t="4128" x="2305050" y="3467100"/>
          <p14:tracePt t="4128" x="2298700" y="3429000"/>
          <p14:tracePt t="4146" x="2298700" y="3384550"/>
          <p14:tracePt t="4159" x="2298700" y="3333750"/>
          <p14:tracePt t="4159" x="2298700" y="3200400"/>
          <p14:tracePt t="4178" x="2298700" y="3124200"/>
          <p14:tracePt t="4178" x="2298700" y="3035300"/>
          <p14:tracePt t="4196" x="2298700" y="2946400"/>
          <p14:tracePt t="4196" x="2298700" y="2851150"/>
          <p14:tracePt t="4211" x="2305050" y="2762250"/>
          <p14:tracePt t="4211" x="2305050" y="2673350"/>
          <p14:tracePt t="4211" x="2311400" y="2597150"/>
          <p14:tracePt t="4230" x="2317750" y="2520950"/>
          <p14:tracePt t="4243" x="2330450" y="2457450"/>
          <p14:tracePt t="4243" x="2336800" y="2400300"/>
          <p14:tracePt t="4243" x="2349500" y="2349500"/>
          <p14:tracePt t="4264" x="2368550" y="2298700"/>
          <p14:tracePt t="4264" x="2387600" y="2254250"/>
          <p14:tracePt t="4278" x="2406650" y="2209800"/>
          <p14:tracePt t="4278" x="2432050" y="2171700"/>
          <p14:tracePt t="4295" x="2457450" y="2139950"/>
          <p14:tracePt t="4295" x="2482850" y="2108200"/>
          <p14:tracePt t="4312" x="2508250" y="2082800"/>
          <p14:tracePt t="4312" x="2578100" y="2044700"/>
          <p14:tracePt t="4329" x="2616200" y="2025650"/>
          <p14:tracePt t="4329" x="2667000" y="2012950"/>
          <p14:tracePt t="4345" x="2717800" y="2000250"/>
          <p14:tracePt t="4345" x="2774950" y="1987550"/>
          <p14:tracePt t="4362" x="2838450" y="1974850"/>
          <p14:tracePt t="4362" x="2908300" y="1968500"/>
          <p14:tracePt t="4379" x="2984500" y="1955800"/>
          <p14:tracePt t="4379" x="3155950" y="1943100"/>
          <p14:tracePt t="4395" x="3251200" y="1936750"/>
          <p14:tracePt t="4395" x="3352800" y="1930400"/>
          <p14:tracePt t="4412" x="3454400" y="1930400"/>
          <p14:tracePt t="4412" x="3562350" y="1924050"/>
          <p14:tracePt t="4429" x="3676650" y="1924050"/>
          <p14:tracePt t="4429" x="3797300" y="1930400"/>
          <p14:tracePt t="4429" x="3917950" y="1930400"/>
          <p14:tracePt t="4448" x="4038600" y="1936750"/>
          <p14:tracePt t="4460" x="4159250" y="1936750"/>
          <p14:tracePt t="4460" x="4406900" y="1949450"/>
          <p14:tracePt t="4479" x="4527550" y="1955800"/>
          <p14:tracePt t="4479" x="4654550" y="1962150"/>
          <p14:tracePt t="4496" x="4781550" y="1968500"/>
          <p14:tracePt t="4496" x="4902200" y="1974850"/>
          <p14:tracePt t="4512" x="5029200" y="1981200"/>
          <p14:tracePt t="4512" x="5149850" y="1987550"/>
          <p14:tracePt t="4512" x="5270500" y="2000250"/>
          <p14:tracePt t="4532" x="5384800" y="2006600"/>
          <p14:tracePt t="4544" x="5505450" y="2006600"/>
          <p14:tracePt t="4544" x="5727700" y="2012950"/>
          <p14:tracePt t="4563" x="5835650" y="2019300"/>
          <p14:tracePt t="4563" x="5943600" y="2019300"/>
          <p14:tracePt t="4579" x="6038850" y="2019300"/>
          <p14:tracePt t="4579" x="6134100" y="2019300"/>
          <p14:tracePt t="4596" x="6229350" y="2025650"/>
          <p14:tracePt t="4596" x="6311900" y="2025650"/>
          <p14:tracePt t="4596" x="6388100" y="2032000"/>
          <p14:tracePt t="4614" x="6464300" y="2038350"/>
          <p14:tracePt t="4614" x="6527800" y="2044700"/>
          <p14:tracePt t="4629" x="6591300" y="2051050"/>
          <p14:tracePt t="4629" x="6648450" y="2057400"/>
          <p14:tracePt t="4646" x="6692900" y="2070100"/>
          <p14:tracePt t="4646" x="6737350" y="2076450"/>
          <p14:tracePt t="4663" x="6781800" y="2089150"/>
          <p14:tracePt t="4663" x="6813550" y="2101850"/>
          <p14:tracePt t="4680" x="6845300" y="2120900"/>
          <p14:tracePt t="4680" x="6883400" y="2152650"/>
          <p14:tracePt t="4696" x="6889750" y="2171700"/>
          <p14:tracePt t="4696" x="6896100" y="2197100"/>
          <p14:tracePt t="4713" x="6902450" y="2222500"/>
          <p14:tracePt t="4713" x="6902450" y="2241550"/>
          <p14:tracePt t="4730" x="6896100" y="2266950"/>
          <p14:tracePt t="4730" x="6877050" y="2330450"/>
          <p14:tracePt t="4747" x="6870700" y="2362200"/>
          <p14:tracePt t="4747" x="6858000" y="2393950"/>
          <p14:tracePt t="4763" x="6845300" y="2432050"/>
          <p14:tracePt t="4763" x="6832600" y="2470150"/>
          <p14:tracePt t="4780" x="6819900" y="2514600"/>
          <p14:tracePt t="4780" x="6800850" y="2552700"/>
          <p14:tracePt t="4797" x="6781800" y="2597150"/>
          <p14:tracePt t="4797" x="6769100" y="2641600"/>
          <p14:tracePt t="4797" x="6750050" y="2686050"/>
          <p14:tracePt t="4816" x="6731000" y="2730500"/>
          <p14:tracePt t="4816" x="6718300" y="2768600"/>
          <p14:tracePt t="4833" x="6699250" y="2813050"/>
          <p14:tracePt t="4833" x="6686550" y="2851150"/>
          <p14:tracePt t="4847" x="6680200" y="2889250"/>
          <p14:tracePt t="4847" x="6667500" y="2921000"/>
          <p14:tracePt t="4864" x="6661150" y="2952750"/>
          <p14:tracePt t="4864" x="6648450" y="2984500"/>
          <p14:tracePt t="4880" x="6642100" y="3016250"/>
          <p14:tracePt t="4880" x="6629400" y="3041650"/>
          <p14:tracePt t="4880" x="6623050" y="3067050"/>
          <p14:tracePt t="4899" x="6610350" y="3086100"/>
          <p14:tracePt t="4912" x="6604000" y="3105150"/>
          <p14:tracePt t="4912" x="6578600" y="3124200"/>
          <p14:tracePt t="4930" x="6565900" y="3136900"/>
          <p14:tracePt t="4930" x="6553200" y="3143250"/>
          <p14:tracePt t="4947" x="6540500" y="3143250"/>
          <p14:tracePt t="4947" x="6527800" y="3149600"/>
          <p14:tracePt t="4964" x="6515100" y="3149600"/>
          <p14:tracePt t="4964" x="6502400" y="3155950"/>
          <p14:tracePt t="4964" x="6489700" y="3155950"/>
          <p14:tracePt t="4983" x="6470650" y="3162300"/>
          <p14:tracePt t="4983" x="6457950" y="3168650"/>
          <p14:tracePt t="4997" x="6438900" y="3168650"/>
          <p14:tracePt t="4997" x="6419850" y="3175000"/>
          <p14:tracePt t="5014" x="6400800" y="3181350"/>
          <p14:tracePt t="5014" x="6381750" y="3187700"/>
          <p14:tracePt t="5031" x="6356350" y="3187700"/>
          <p14:tracePt t="5031" x="6305550" y="3200400"/>
          <p14:tracePt t="5048" x="6273800" y="3200400"/>
          <p14:tracePt t="5048" x="6235700" y="3206750"/>
          <p14:tracePt t="5064" x="6197600" y="3206750"/>
          <p14:tracePt t="5064" x="6159500" y="3213100"/>
          <p14:tracePt t="5081" x="6115050" y="3213100"/>
          <p14:tracePt t="5081" x="6070600" y="3219450"/>
          <p14:tracePt t="5098" x="6019800" y="3219450"/>
          <p14:tracePt t="5098" x="5924550" y="3225800"/>
          <p14:tracePt t="5115" x="5873750" y="3232150"/>
          <p14:tracePt t="5115" x="5816600" y="3232150"/>
          <p14:tracePt t="5132" x="5765800" y="3225800"/>
          <p14:tracePt t="5132" x="5715000" y="3225800"/>
          <p14:tracePt t="5148" x="5657850" y="3225800"/>
          <p14:tracePt t="5148" x="5607050" y="3219450"/>
          <p14:tracePt t="5148" x="5556250" y="3219450"/>
          <p14:tracePt t="5167" x="5505450" y="3219450"/>
          <p14:tracePt t="5179" x="5454650" y="3213100"/>
          <p14:tracePt t="5179" x="5346700" y="3225800"/>
          <p14:tracePt t="5199" x="5302250" y="3232150"/>
          <p14:tracePt t="5199" x="5257800" y="3238500"/>
          <p14:tracePt t="5215" x="5207000" y="3251200"/>
          <p14:tracePt t="5215" x="5162550" y="3263900"/>
          <p14:tracePt t="5231" x="5118100" y="3270250"/>
          <p14:tracePt t="5231" x="5080000" y="3282950"/>
          <p14:tracePt t="5248" x="5041900" y="3295650"/>
          <p14:tracePt t="5248" x="5003800" y="3308350"/>
          <p14:tracePt t="5248" x="4972050" y="3314700"/>
          <p14:tracePt t="5267" x="4946650" y="3327400"/>
          <p14:tracePt t="5280" x="4927600" y="3333750"/>
          <p14:tracePt t="5280" x="4889500" y="3340100"/>
          <p14:tracePt t="5298" x="4876800" y="3340100"/>
          <p14:tracePt t="5298" x="4864100" y="3340100"/>
          <p14:tracePt t="5315" x="4851400" y="3340100"/>
          <p14:tracePt t="5315" x="4845050" y="3340100"/>
          <p14:tracePt t="5315" x="4838700" y="3333750"/>
          <p14:tracePt t="5335" x="4832350" y="3327400"/>
          <p14:tracePt t="5355" x="4832350" y="3321050"/>
          <p14:tracePt t="5370" x="4838700" y="3321050"/>
          <p14:tracePt t="5386" x="4845050" y="3314700"/>
          <p14:tracePt t="5402" x="4851400" y="3314700"/>
          <p14:tracePt t="5415" x="4857750" y="3314700"/>
          <p14:tracePt t="5415" x="4864100" y="3308350"/>
          <p14:tracePt t="5432" x="4870450" y="3308350"/>
          <p14:tracePt t="5447" x="4876800" y="3308350"/>
          <p14:tracePt t="5464" x="4883150" y="3308350"/>
          <p14:tracePt t="5464" x="4895850" y="3314700"/>
          <p14:tracePt t="5483" x="4902200" y="3314700"/>
          <p14:tracePt t="5498" x="4908550" y="3321050"/>
          <p14:tracePt t="5514" x="4914900" y="3327400"/>
          <p14:tracePt t="5531" x="4921250" y="3333750"/>
          <p14:tracePt t="5548" x="4927600" y="3340100"/>
          <p14:tracePt t="5564" x="4933950" y="3346450"/>
          <p14:tracePt t="5581" x="4940300" y="3346450"/>
          <p14:tracePt t="5619" x="4946650" y="3346450"/>
          <p14:tracePt t="5634" x="4953000" y="3352800"/>
          <p14:tracePt t="5642" x="4959350" y="3346450"/>
          <p14:tracePt t="5647" x="4972050" y="3346450"/>
          <p14:tracePt t="5647" x="4978400" y="3346450"/>
          <p14:tracePt t="5666" x="4991100" y="3352800"/>
          <p14:tracePt t="5666" x="5003800" y="3352800"/>
          <p14:tracePt t="5683" x="5022850" y="3359150"/>
          <p14:tracePt t="5683" x="5067300" y="3371850"/>
          <p14:tracePt t="5700" x="5092700" y="3378200"/>
          <p14:tracePt t="5700" x="5118100" y="3384550"/>
          <p14:tracePt t="5717" x="5149850" y="3390900"/>
          <p14:tracePt t="5717" x="5175250" y="3397250"/>
          <p14:tracePt t="5733" x="5207000" y="3403600"/>
          <p14:tracePt t="5733" x="5238750" y="3409950"/>
          <p14:tracePt t="5750" x="5264150" y="3416300"/>
          <p14:tracePt t="5750" x="5314950" y="3416300"/>
          <p14:tracePt t="5767" x="5346700" y="3416300"/>
          <p14:tracePt t="5767" x="5365750" y="3416300"/>
          <p14:tracePt t="5784" x="5397500" y="3416300"/>
          <p14:tracePt t="5784" x="5422900" y="3409950"/>
          <p14:tracePt t="5800" x="5448300" y="3403600"/>
          <p14:tracePt t="5800" x="5473700" y="3403600"/>
          <p14:tracePt t="5818" x="5499100" y="3403600"/>
          <p14:tracePt t="5818" x="5524500" y="3403600"/>
          <p14:tracePt t="5818" x="5543550" y="3397250"/>
          <p14:tracePt t="5837" x="5568950" y="3397250"/>
          <p14:tracePt t="5848" x="5588000" y="3397250"/>
          <p14:tracePt t="5848" x="5619750" y="3397250"/>
          <p14:tracePt t="5867" x="5626100" y="3397250"/>
          <p14:tracePt t="5867" x="5638800" y="3390900"/>
          <p14:tracePt t="5884" x="5645150" y="3397250"/>
          <p14:tracePt t="5884" x="5651500" y="3390900"/>
          <p14:tracePt t="5902" x="5657850" y="3390900"/>
          <p14:tracePt t="5915" x="5651500" y="3397250"/>
          <p14:tracePt t="5942" x="5638800" y="3403600"/>
          <p14:tracePt t="5955" x="5632450" y="3409950"/>
          <p14:tracePt t="5971" x="5626100" y="3409950"/>
          <p14:tracePt t="5982" x="5619750" y="3416300"/>
          <p14:tracePt t="5982" x="5613400" y="3422650"/>
          <p14:tracePt t="6001" x="5607050" y="3422650"/>
          <p14:tracePt t="6016" x="5600700" y="3429000"/>
          <p14:tracePt t="6032" x="5594350" y="3429000"/>
          <p14:tracePt t="6055" x="5600700" y="3422650"/>
          <p14:tracePt t="6098" x="5600700" y="3416300"/>
          <p14:tracePt t="6114" x="5607050" y="3416300"/>
          <p14:tracePt t="6126" x="5613400" y="3409950"/>
          <p14:tracePt t="6151" x="5619750" y="3403600"/>
          <p14:tracePt t="6175" x="5626100" y="3397250"/>
          <p14:tracePt t="6211" x="5632450" y="3403600"/>
          <p14:tracePt t="6227" x="5626100" y="3409950"/>
          <p14:tracePt t="6314" x="5619750" y="3409950"/>
          <p14:tracePt t="6339" x="5619750" y="3416300"/>
          <p14:tracePt t="6398" x="5626100" y="3422650"/>
          <p14:tracePt t="6427" x="5632450" y="3422650"/>
          <p14:tracePt t="6450" x="5638800" y="3422650"/>
          <p14:tracePt t="6482" x="5638800" y="3416300"/>
          <p14:tracePt t="6495" x="5638800" y="3422650"/>
          <p14:tracePt t="6595" x="5638800" y="3429000"/>
          <p14:tracePt t="6783" x="5645150" y="3422650"/>
          <p14:tracePt t="6887" x="5651500" y="3416300"/>
          <p14:tracePt t="6974" x="5651500" y="3409950"/>
          <p14:tracePt t="7059" x="5657850" y="3403600"/>
          <p14:tracePt t="7083" x="5664200" y="3409950"/>
          <p14:tracePt t="7095" x="5670550" y="3416300"/>
          <p14:tracePt t="7111" x="5676900" y="3422650"/>
          <p14:tracePt t="7119" x="5676900" y="3429000"/>
          <p14:tracePt t="7119" x="5683250" y="3435350"/>
          <p14:tracePt t="7138" x="5689600" y="3441700"/>
          <p14:tracePt t="7138" x="5702300" y="3460750"/>
          <p14:tracePt t="7156" x="5708650" y="3473450"/>
          <p14:tracePt t="7156" x="5715000" y="3486150"/>
          <p14:tracePt t="7172" x="5721350" y="3498850"/>
          <p14:tracePt t="7172" x="5734050" y="3517900"/>
          <p14:tracePt t="7188" x="5740400" y="3536950"/>
          <p14:tracePt t="7188" x="5746750" y="3556000"/>
          <p14:tracePt t="7188" x="5759450" y="3568700"/>
          <p14:tracePt t="7207" x="5765800" y="3587750"/>
          <p14:tracePt t="7220" x="5772150" y="3600450"/>
          <p14:tracePt t="7220" x="5784850" y="3632200"/>
          <p14:tracePt t="7240" x="5791200" y="3644900"/>
          <p14:tracePt t="7240" x="5797550" y="3663950"/>
          <p14:tracePt t="7255" x="5797550" y="3683000"/>
          <p14:tracePt t="7255" x="5810250" y="3702050"/>
          <p14:tracePt t="7272" x="5816600" y="3721100"/>
          <p14:tracePt t="7272" x="5822950" y="3740150"/>
          <p14:tracePt t="7288" x="5829300" y="3752850"/>
          <p14:tracePt t="7288" x="5835650" y="3771900"/>
          <p14:tracePt t="7288" x="5842000" y="3790950"/>
          <p14:tracePt t="7308" x="5854700" y="3803650"/>
          <p14:tracePt t="7320" x="5861050" y="3822700"/>
          <p14:tracePt t="7320" x="5880100" y="3848100"/>
          <p14:tracePt t="7340" x="5892800" y="3860800"/>
          <p14:tracePt t="7340" x="5899150" y="3873500"/>
          <p14:tracePt t="7355" x="5905500" y="3886200"/>
          <p14:tracePt t="7355" x="5918200" y="3898900"/>
          <p14:tracePt t="7373" x="5924550" y="3911600"/>
          <p14:tracePt t="7373" x="5943600" y="3930650"/>
          <p14:tracePt t="7389" x="5949950" y="3943350"/>
          <p14:tracePt t="7389" x="5956300" y="3949700"/>
          <p14:tracePt t="7406" x="5962650" y="3956050"/>
          <p14:tracePt t="7406" x="5969000" y="3962400"/>
          <p14:tracePt t="7423" x="5975350" y="3968750"/>
          <p14:tracePt t="7438" x="5981700" y="3968750"/>
          <p14:tracePt t="7438" x="5988050" y="3968750"/>
          <p14:tracePt t="7456" x="5994400" y="3968750"/>
          <p14:tracePt t="7471" x="6007100" y="3962400"/>
          <p14:tracePt t="7488" x="6013450" y="3962400"/>
          <p14:tracePt t="7504" x="6019800" y="3956050"/>
          <p14:tracePt t="7522" x="6026150" y="3949700"/>
          <p14:tracePt t="7539" x="6019800" y="3949700"/>
          <p14:tracePt t="7574" x="6013450" y="3956050"/>
          <p14:tracePt t="7582" x="6000750" y="3962400"/>
          <p14:tracePt t="7591" x="5988050" y="3968750"/>
          <p14:tracePt t="7605" x="5975350" y="3975100"/>
          <p14:tracePt t="7605" x="5924550" y="3994150"/>
          <p14:tracePt t="7623" x="5892800" y="4006850"/>
          <p14:tracePt t="7623" x="5854700" y="4013200"/>
          <p14:tracePt t="7640" x="5803900" y="4025900"/>
          <p14:tracePt t="7640" x="5746750" y="4032250"/>
          <p14:tracePt t="7657" x="5676900" y="4044950"/>
          <p14:tracePt t="7657" x="5600700" y="4057650"/>
          <p14:tracePt t="7657" x="5511800" y="4064000"/>
          <p14:tracePt t="7675" x="5416550" y="4070350"/>
          <p14:tracePt t="7675" x="5321300" y="4083050"/>
          <p14:tracePt t="7690" x="5226050" y="4089400"/>
          <p14:tracePt t="7690" x="5130800" y="4102100"/>
          <p14:tracePt t="7707" x="5035550" y="4114800"/>
          <p14:tracePt t="7707" x="4946650" y="4127500"/>
          <p14:tracePt t="7724" x="4864100" y="4146550"/>
          <p14:tracePt t="7724" x="4718050" y="4171950"/>
          <p14:tracePt t="7740" x="4648200" y="4184650"/>
          <p14:tracePt t="7740" x="4578350" y="4197350"/>
          <p14:tracePt t="7757" x="4508500" y="4203700"/>
          <p14:tracePt t="7757" x="4438650" y="4210050"/>
          <p14:tracePt t="7774" x="4368800" y="4216400"/>
          <p14:tracePt t="7774" x="4298950" y="4222750"/>
          <p14:tracePt t="7790" x="4222750" y="4222750"/>
          <p14:tracePt t="7790" x="4076700" y="4241800"/>
          <p14:tracePt t="7808" x="4006850" y="4254500"/>
          <p14:tracePt t="7808" x="3937000" y="4267200"/>
          <p14:tracePt t="7824" x="3873500" y="4286250"/>
          <p14:tracePt t="7824" x="3810000" y="4305300"/>
          <p14:tracePt t="7841" x="3746500" y="4324350"/>
          <p14:tracePt t="7841" x="3689350" y="4349750"/>
          <p14:tracePt t="7841" x="3632200" y="4368800"/>
          <p14:tracePt t="7859" x="3575050" y="4394200"/>
          <p14:tracePt t="7872" x="3517900" y="4413250"/>
          <p14:tracePt t="7872" x="3409950" y="4451350"/>
          <p14:tracePt t="7892" x="3359150" y="4464050"/>
          <p14:tracePt t="7892" x="3308350" y="4483100"/>
          <p14:tracePt t="7908" x="3263900" y="4495800"/>
          <p14:tracePt t="7908" x="3219450" y="4508500"/>
          <p14:tracePt t="7924" x="3181350" y="4521200"/>
          <p14:tracePt t="7924" x="3143250" y="4527550"/>
          <p14:tracePt t="7941" x="3111500" y="4527550"/>
          <p14:tracePt t="7941" x="3079750" y="4527550"/>
          <p14:tracePt t="7941" x="3048000" y="4521200"/>
          <p14:tracePt t="7959" x="3016250" y="4514850"/>
          <p14:tracePt t="7972" x="2978150" y="4502150"/>
          <p14:tracePt t="7972" x="2921000" y="4470400"/>
          <p14:tracePt t="7991" x="2889250" y="4457700"/>
          <p14:tracePt t="7991" x="2857500" y="4445000"/>
          <p14:tracePt t="8008" x="2832100" y="4432300"/>
          <p14:tracePt t="8008" x="2806700" y="4425950"/>
          <p14:tracePt t="8008" x="2781300" y="4419600"/>
          <p14:tracePt t="8027" x="2755900" y="4413250"/>
          <p14:tracePt t="8027" x="2736850" y="4406900"/>
          <p14:tracePt t="8041" x="2717800" y="4406900"/>
          <p14:tracePt t="8041" x="2698750" y="4406900"/>
          <p14:tracePt t="8058" x="2679700" y="4406900"/>
          <p14:tracePt t="8058" x="2667000" y="4406900"/>
          <p14:tracePt t="8075" x="2647950" y="4406900"/>
          <p14:tracePt t="8075" x="2628900" y="4406900"/>
          <p14:tracePt t="8091" x="2616200" y="4406900"/>
          <p14:tracePt t="8091" x="2590800" y="4413250"/>
          <p14:tracePt t="8108" x="2578100" y="4419600"/>
          <p14:tracePt t="8108" x="2565400" y="4425950"/>
          <p14:tracePt t="8125" x="2559050" y="4432300"/>
          <p14:tracePt t="8125" x="2546350" y="4438650"/>
          <p14:tracePt t="8141" x="2540000" y="4438650"/>
          <p14:tracePt t="8141" x="2533650" y="4445000"/>
          <p14:tracePt t="8160" x="2527300" y="4451350"/>
          <p14:tracePt t="8174" x="2527300" y="4457700"/>
          <p14:tracePt t="8190" x="2520950" y="4464050"/>
          <p14:tracePt t="8207" x="2520950" y="4470400"/>
          <p14:tracePt t="8223" x="2520950" y="4476750"/>
          <p14:tracePt t="8223" x="2520950" y="4483100"/>
          <p14:tracePt t="8223" x="2520950" y="4489450"/>
          <p14:tracePt t="8244" x="2520950" y="4495800"/>
          <p14:tracePt t="8257" x="2520950" y="4508500"/>
          <p14:tracePt t="8257" x="2520950" y="4546600"/>
          <p14:tracePt t="8276" x="2520950" y="4572000"/>
          <p14:tracePt t="8276" x="2520950" y="4603750"/>
          <p14:tracePt t="8292" x="2527300" y="4641850"/>
          <p14:tracePt t="8292" x="2527300" y="4679950"/>
          <p14:tracePt t="8309" x="2527300" y="4718050"/>
          <p14:tracePt t="8309" x="2520950" y="4749800"/>
          <p14:tracePt t="8309" x="2520950" y="4781550"/>
          <p14:tracePt t="8328" x="2514600" y="4806950"/>
          <p14:tracePt t="8340" x="2501900" y="4826000"/>
          <p14:tracePt t="8340" x="2470150" y="4851400"/>
          <p14:tracePt t="8359" x="2451100" y="4857750"/>
          <p14:tracePt t="8359" x="2432050" y="4857750"/>
          <p14:tracePt t="8376" x="2406650" y="4857750"/>
          <p14:tracePt t="8376" x="2387600" y="4851400"/>
          <p14:tracePt t="8392" x="2368550" y="4838700"/>
          <p14:tracePt t="8392" x="2330450" y="4806950"/>
          <p14:tracePt t="8409" x="2317750" y="4787900"/>
          <p14:tracePt t="8409" x="2305050" y="4762500"/>
          <p14:tracePt t="8426" x="2298700" y="4737100"/>
          <p14:tracePt t="8426" x="2292350" y="4705350"/>
          <p14:tracePt t="8443" x="2286000" y="4673600"/>
          <p14:tracePt t="8443" x="2292350" y="4603750"/>
          <p14:tracePt t="8460" x="2298700" y="4565650"/>
          <p14:tracePt t="8460" x="2311400" y="4533900"/>
          <p14:tracePt t="8476" x="2330450" y="4495800"/>
          <p14:tracePt t="8476" x="2355850" y="4457700"/>
          <p14:tracePt t="8492" x="2381250" y="4419600"/>
          <p14:tracePt t="8492" x="2419350" y="4387850"/>
          <p14:tracePt t="8509" x="2457450" y="4349750"/>
          <p14:tracePt t="8509" x="2552700" y="4292600"/>
          <p14:tracePt t="8528" x="2609850" y="4267200"/>
          <p14:tracePt t="8528" x="2673350" y="4248150"/>
          <p14:tracePt t="8544" x="2736850" y="4229100"/>
          <p14:tracePt t="8544" x="2800350" y="4222750"/>
          <p14:tracePt t="8560" x="2870200" y="4229100"/>
          <p14:tracePt t="8560" x="2940050" y="4235450"/>
          <p14:tracePt t="8577" x="3009900" y="4254500"/>
          <p14:tracePt t="8577" x="3073400" y="4273550"/>
          <p14:tracePt t="8593" x="3136900" y="4298950"/>
          <p14:tracePt t="8593" x="3200400" y="4330700"/>
          <p14:tracePt t="8593" x="3257550" y="4362450"/>
          <p14:tracePt t="8612" x="3308350" y="4394200"/>
          <p14:tracePt t="8625" x="3352800" y="4425950"/>
          <p14:tracePt t="8625" x="3429000" y="4476750"/>
          <p14:tracePt t="8644" x="3454400" y="4495800"/>
          <p14:tracePt t="8644" x="3473450" y="4514850"/>
          <p14:tracePt t="8660" x="3479800" y="4533900"/>
          <p14:tracePt t="8660" x="3486150" y="4546600"/>
          <p14:tracePt t="8677" x="3486150" y="4565650"/>
          <p14:tracePt t="8677" x="3479800" y="4578350"/>
          <p14:tracePt t="8677" x="3467100" y="4597400"/>
          <p14:tracePt t="8696" x="3448050" y="4610100"/>
          <p14:tracePt t="8696" x="3422650" y="4629150"/>
          <p14:tracePt t="8711" x="3384550" y="4641850"/>
          <p14:tracePt t="8711" x="3352800" y="4654550"/>
          <p14:tracePt t="8727" x="3308350" y="4667250"/>
          <p14:tracePt t="8727" x="3263900" y="4673600"/>
          <p14:tracePt t="8744" x="3213100" y="4686300"/>
          <p14:tracePt t="8744" x="3105150" y="4699000"/>
          <p14:tracePt t="8761" x="3054350" y="4705350"/>
          <p14:tracePt t="8761" x="3009900" y="4705350"/>
          <p14:tracePt t="8777" x="2965450" y="4711700"/>
          <p14:tracePt t="8777" x="2921000" y="4718050"/>
          <p14:tracePt t="8794" x="2882900" y="4718050"/>
          <p14:tracePt t="8794" x="2851150" y="4724400"/>
          <p14:tracePt t="8811" x="2819400" y="4724400"/>
          <p14:tracePt t="8811" x="2774950" y="4730750"/>
          <p14:tracePt t="8828" x="2762250" y="4730750"/>
          <p14:tracePt t="8828" x="2743200" y="4730750"/>
          <p14:tracePt t="8845" x="2730500" y="4730750"/>
          <p14:tracePt t="8845" x="2717800" y="4730750"/>
          <p14:tracePt t="8861" x="2711450" y="4724400"/>
          <p14:tracePt t="8861" x="2705100" y="4724400"/>
          <p14:tracePt t="8878" x="2698750" y="4718050"/>
          <p14:tracePt t="8892" x="2698750" y="4711700"/>
          <p14:tracePt t="8892" x="2705100" y="4699000"/>
          <p14:tracePt t="8911" x="2711450" y="4699000"/>
          <p14:tracePt t="8925" x="2717800" y="4692650"/>
          <p14:tracePt t="8942" x="2724150" y="4692650"/>
          <p14:tracePt t="8958" x="2730500" y="4692650"/>
          <p14:tracePt t="8975" x="2736850" y="4692650"/>
          <p14:tracePt t="8992" x="2743200" y="4692650"/>
          <p14:tracePt t="8992" x="2749550" y="4692650"/>
          <p14:tracePt t="9010" x="2755900" y="4686300"/>
          <p14:tracePt t="9025" x="2762250" y="4686300"/>
          <p14:tracePt t="9042" x="2768600" y="4673600"/>
          <p14:tracePt t="9059" x="2774950" y="4667250"/>
          <p14:tracePt t="9059" x="2781300" y="4660900"/>
          <p14:tracePt t="9077" x="2787650" y="4654550"/>
          <p14:tracePt t="9092" x="2794000" y="4654550"/>
          <p14:tracePt t="9109" x="2800350" y="4654550"/>
          <p14:tracePt t="9127" x="2800350" y="4660900"/>
          <p14:tracePt t="9150" x="2800350" y="4667250"/>
          <p14:tracePt t="9166" x="2800350" y="4673600"/>
          <p14:tracePt t="9194" x="2800350" y="4679950"/>
          <p14:tracePt t="9211" x="2800350" y="4686300"/>
          <p14:tracePt t="9226" x="2794000" y="4692650"/>
          <p14:tracePt t="9238" x="2794000" y="4699000"/>
          <p14:tracePt t="9254" x="2787650" y="4705350"/>
          <p14:tracePt t="9280" x="2794000" y="4699000"/>
          <p14:tracePt t="9315" x="2794000" y="4692650"/>
          <p14:tracePt t="9331" x="2800350" y="4686300"/>
          <p14:tracePt t="9347" x="2806700" y="4679950"/>
          <p14:tracePt t="9359" x="2813050" y="4673600"/>
          <p14:tracePt t="9375" x="2819400" y="4673600"/>
          <p14:tracePt t="9407" x="2825750" y="4673600"/>
          <p14:tracePt t="9467" x="2832100" y="4667250"/>
          <p14:tracePt t="9487" x="2838450" y="4667250"/>
          <p14:tracePt t="9503" x="2838450" y="4660900"/>
          <p14:tracePt t="9527" x="2838450" y="4667250"/>
          <p14:tracePt t="9578" x="2838450" y="4673600"/>
          <p14:tracePt t="9594" x="2832100" y="4673600"/>
          <p14:tracePt t="9614" x="2825750" y="4679950"/>
          <p14:tracePt t="9802" x="2819400" y="4679950"/>
          <p14:tracePt t="9826" x="2819400" y="4686300"/>
          <p14:tracePt t="9862" x="2819400" y="4692650"/>
          <p14:tracePt t="9894" x="2825750" y="4692650"/>
          <p14:tracePt t="9915" x="2832100" y="4692650"/>
          <p14:tracePt t="9947" x="2844800" y="4699000"/>
          <p14:tracePt t="9959" x="2851150" y="4705350"/>
          <p14:tracePt t="9975" x="2863850" y="4711700"/>
          <p14:tracePt t="9998" x="2870200" y="4718050"/>
          <p14:tracePt t="10014" x="2876550" y="4718050"/>
          <p14:tracePt t="10018" x="2882900" y="4718050"/>
          <p14:tracePt t="10029" x="2889250" y="4724400"/>
          <p14:tracePt t="10029" x="2901950" y="4724400"/>
          <p14:tracePt t="10047" x="2908300" y="4730750"/>
          <p14:tracePt t="10047" x="2921000" y="4730750"/>
          <p14:tracePt t="10064" x="2927350" y="4737100"/>
          <p14:tracePt t="10064" x="2952750" y="4743450"/>
          <p14:tracePt t="10081" x="2971800" y="4749800"/>
          <p14:tracePt t="10081" x="2984500" y="4756150"/>
          <p14:tracePt t="10097" x="2997200" y="4756150"/>
          <p14:tracePt t="10097" x="3016250" y="4756150"/>
          <p14:tracePt t="10114" x="3035300" y="4762500"/>
          <p14:tracePt t="10114" x="3054350" y="4756150"/>
          <p14:tracePt t="10131" x="3073400" y="4756150"/>
          <p14:tracePt t="10131" x="3117850" y="4749800"/>
          <p14:tracePt t="10147" x="3136900" y="4749800"/>
          <p14:tracePt t="10147" x="3162300" y="4749800"/>
          <p14:tracePt t="10164" x="3187700" y="4749800"/>
          <p14:tracePt t="10164" x="3213100" y="4756150"/>
          <p14:tracePt t="10181" x="3238500" y="4768850"/>
          <p14:tracePt t="10181" x="3263900" y="4781550"/>
          <p14:tracePt t="10181" x="3289300" y="4794250"/>
          <p14:tracePt t="10200" x="3314700" y="4813300"/>
          <p14:tracePt t="10200" x="3340100" y="4838700"/>
          <p14:tracePt t="10215" x="3365500" y="4864100"/>
          <p14:tracePt t="10215" x="3384550" y="4895850"/>
          <p14:tracePt t="10231" x="3409950" y="4927600"/>
          <p14:tracePt t="10231" x="3435350" y="4959350"/>
          <p14:tracePt t="10248" x="3454400" y="4997450"/>
          <p14:tracePt t="10248" x="3479800" y="5035550"/>
          <p14:tracePt t="10264" x="3498850" y="5073650"/>
          <p14:tracePt t="10264" x="3524250" y="5111750"/>
          <p14:tracePt t="10264" x="3543300" y="5149850"/>
          <p14:tracePt t="10284" x="3562350" y="5194300"/>
          <p14:tracePt t="10296" x="3581400" y="5232400"/>
          <p14:tracePt t="10296" x="3619500" y="5314950"/>
          <p14:tracePt t="10316" x="3638550" y="5359400"/>
          <p14:tracePt t="10316" x="3657600" y="5397500"/>
          <p14:tracePt t="10332" x="3676650" y="5435600"/>
          <p14:tracePt t="10332" x="3695700" y="5467350"/>
          <p14:tracePt t="10348" x="3714750" y="5499100"/>
          <p14:tracePt t="10348" x="3727450" y="5530850"/>
          <p14:tracePt t="10348" x="3740150" y="5556250"/>
          <p14:tracePt t="10367" x="3752850" y="5575300"/>
          <p14:tracePt t="10367" x="3765550" y="5600700"/>
          <p14:tracePt t="10382" x="3771900" y="5619750"/>
          <p14:tracePt t="10382" x="3778250" y="5638800"/>
          <p14:tracePt t="10398" x="3784600" y="5657850"/>
          <p14:tracePt t="10398" x="3784600" y="5670550"/>
          <p14:tracePt t="10415" x="3784600" y="5689600"/>
          <p14:tracePt t="10415" x="3784600" y="5702300"/>
          <p14:tracePt t="10432" x="3784600" y="5715000"/>
          <p14:tracePt t="10432" x="3771900" y="5753100"/>
          <p14:tracePt t="10449" x="3765550" y="5765800"/>
          <p14:tracePt t="10449" x="3765550" y="5784850"/>
          <p14:tracePt t="10466" x="3759200" y="5803900"/>
          <p14:tracePt t="10466" x="3752850" y="5822950"/>
          <p14:tracePt t="10482" x="3746500" y="5848350"/>
          <p14:tracePt t="10482" x="3740150" y="5886450"/>
          <p14:tracePt t="10499" x="3733800" y="5899150"/>
          <p14:tracePt t="10499" x="3727450" y="5911850"/>
          <p14:tracePt t="10516" x="3721100" y="5924550"/>
          <p14:tracePt t="10516" x="3714750" y="5937250"/>
          <p14:tracePt t="10532" x="3708400" y="5937250"/>
          <p14:tracePt t="10555" x="3714750" y="5937250"/>
          <p14:tracePt t="10567" x="3721100" y="5937250"/>
          <p14:tracePt t="10580" x="3727450" y="5930900"/>
          <p14:tracePt t="10580" x="3759200" y="5924550"/>
          <p14:tracePt t="10600" x="3784600" y="5918200"/>
          <p14:tracePt t="10600" x="3810000" y="5911850"/>
          <p14:tracePt t="10616" x="3835400" y="5899150"/>
          <p14:tracePt t="10616" x="3867150" y="5892800"/>
          <p14:tracePt t="10616" x="3898900" y="5880100"/>
          <p14:tracePt t="10635" x="3937000" y="5873750"/>
          <p14:tracePt t="10647" x="3975100" y="5861050"/>
          <p14:tracePt t="10647" x="4064000" y="5835650"/>
          <p14:tracePt t="10668" x="4114800" y="5822950"/>
          <p14:tracePt t="10668" x="4165600" y="5810250"/>
          <p14:tracePt t="10683" x="4216400" y="5797550"/>
          <p14:tracePt t="10683" x="4273550" y="5784850"/>
          <p14:tracePt t="10699" x="4324350" y="5765800"/>
          <p14:tracePt t="10699" x="4381500" y="5753100"/>
          <p14:tracePt t="10716" x="4432300" y="5740400"/>
          <p14:tracePt t="10716" x="4483100" y="5721350"/>
          <p14:tracePt t="10716" x="4527550" y="5708650"/>
          <p14:tracePt t="10736" x="4565650" y="5689600"/>
          <p14:tracePt t="10736" x="4603750" y="5670550"/>
          <p14:tracePt t="10750" x="4635500" y="5651500"/>
          <p14:tracePt t="10750" x="4660900" y="5632450"/>
          <p14:tracePt t="10766" x="4686300" y="5613400"/>
          <p14:tracePt t="10766" x="4705350" y="5594350"/>
          <p14:tracePt t="10783" x="4718050" y="5575300"/>
          <p14:tracePt t="10783" x="4730750" y="5562600"/>
          <p14:tracePt t="10800" x="4730750" y="5549900"/>
          <p14:tracePt t="10800" x="4724400" y="5530850"/>
          <p14:tracePt t="10816" x="4711700" y="5518150"/>
          <p14:tracePt t="10816" x="4699000" y="5505450"/>
          <p14:tracePt t="10835" x="4679950" y="5486400"/>
          <p14:tracePt t="10835" x="4654550" y="5461000"/>
          <p14:tracePt t="10850" x="4629150" y="5422900"/>
          <p14:tracePt t="10850" x="4565650" y="5334000"/>
          <p14:tracePt t="10868" x="4533900" y="5270500"/>
          <p14:tracePt t="10868" x="4508500" y="5200650"/>
          <p14:tracePt t="10884" x="4476750" y="5124450"/>
          <p14:tracePt t="10884" x="4445000" y="5041900"/>
          <p14:tracePt t="10900" x="4419600" y="4946650"/>
          <p14:tracePt t="10900" x="4394200" y="4851400"/>
          <p14:tracePt t="10900" x="4375150" y="4743450"/>
          <p14:tracePt t="10920" x="4362450" y="4641850"/>
          <p14:tracePt t="10932" x="4349750" y="4527550"/>
          <p14:tracePt t="10932" x="4362450" y="4318000"/>
          <p14:tracePt t="10952" x="4375150" y="4216400"/>
          <p14:tracePt t="10952" x="4400550" y="4127500"/>
          <p14:tracePt t="10968" x="4432300" y="4044950"/>
          <p14:tracePt t="10968" x="4470400" y="3968750"/>
          <p14:tracePt t="10983" x="4521200" y="3898900"/>
          <p14:tracePt t="10983" x="4578350" y="3835400"/>
          <p14:tracePt t="10983" x="4641850" y="3784600"/>
          <p14:tracePt t="11003" x="4718050" y="3727450"/>
          <p14:tracePt t="11015" x="4800600" y="3676650"/>
          <p14:tracePt t="11015" x="4895850" y="3632200"/>
          <p14:tracePt t="11015" x="4997450" y="3587750"/>
          <p14:tracePt t="11036" x="5105400" y="3536950"/>
          <p14:tracePt t="11036" x="5219700" y="3498850"/>
          <p14:tracePt t="11051" x="5334000" y="3454400"/>
          <p14:tracePt t="11051" x="5454650" y="3422650"/>
          <p14:tracePt t="11067" x="5568950" y="3397250"/>
          <p14:tracePt t="11067" x="5683250" y="3378200"/>
          <p14:tracePt t="11084" x="5797550" y="3371850"/>
          <p14:tracePt t="11084" x="6013450" y="3384550"/>
          <p14:tracePt t="11101" x="6115050" y="3403600"/>
          <p14:tracePt t="11101" x="6216650" y="3429000"/>
          <p14:tracePt t="11117" x="6311900" y="3467100"/>
          <p14:tracePt t="11117" x="6407150" y="3511550"/>
          <p14:tracePt t="11134" x="6489700" y="3562350"/>
          <p14:tracePt t="11134" x="6572250" y="3613150"/>
          <p14:tracePt t="11151" x="6648450" y="3663950"/>
          <p14:tracePt t="11151" x="6769100" y="3784600"/>
          <p14:tracePt t="11168" x="6813550" y="3854450"/>
          <p14:tracePt t="11168" x="6845300" y="3917950"/>
          <p14:tracePt t="11184" x="6864350" y="3987800"/>
          <p14:tracePt t="11184" x="6870700" y="4051300"/>
          <p14:tracePt t="11201" x="6858000" y="4121150"/>
          <p14:tracePt t="11201" x="6832600" y="4191000"/>
          <p14:tracePt t="11201" x="6788150" y="4254500"/>
          <p14:tracePt t="11221" x="6731000" y="4311650"/>
          <p14:tracePt t="11221" x="6661150" y="4368800"/>
          <p14:tracePt t="11235" x="6584950" y="4413250"/>
          <p14:tracePt t="11235" x="6489700" y="4457700"/>
          <p14:tracePt t="11252" x="6394450" y="4495800"/>
          <p14:tracePt t="11252" x="6292850" y="4521200"/>
          <p14:tracePt t="11268" x="6191250" y="4546600"/>
          <p14:tracePt t="11268" x="6083300" y="4565650"/>
          <p14:tracePt t="11268" x="5975350" y="4578350"/>
          <p14:tracePt t="11287" x="5873750" y="4584700"/>
          <p14:tracePt t="11300" x="5772150" y="4591050"/>
          <p14:tracePt t="11300" x="5581650" y="4597400"/>
          <p14:tracePt t="11320" x="5492750" y="4597400"/>
          <p14:tracePt t="11320" x="5410200" y="4603750"/>
          <p14:tracePt t="11336" x="5327650" y="4603750"/>
          <p14:tracePt t="11336" x="5257800" y="4603750"/>
          <p14:tracePt t="11351" x="5194300" y="4603750"/>
          <p14:tracePt t="11351" x="5137150" y="4603750"/>
          <p14:tracePt t="11368" x="5086350" y="4603750"/>
          <p14:tracePt t="11368" x="5048250" y="4610100"/>
          <p14:tracePt t="11368" x="5010150" y="4610100"/>
          <p14:tracePt t="11387" x="4984750" y="4616450"/>
          <p14:tracePt t="11387" x="4965700" y="4622800"/>
          <p14:tracePt t="11402" x="4946650" y="4629150"/>
          <p14:tracePt t="11402" x="4940300" y="4641850"/>
          <p14:tracePt t="11419" x="4940300" y="4660900"/>
          <p14:tracePt t="11419" x="4946650" y="4686300"/>
          <p14:tracePt t="11435" x="4959350" y="4718050"/>
          <p14:tracePt t="11435" x="4978400" y="4762500"/>
          <p14:tracePt t="11452" x="4997450" y="4806950"/>
          <p14:tracePt t="11452" x="5060950" y="4914900"/>
          <p14:tracePt t="11469" x="5092700" y="4978400"/>
          <p14:tracePt t="11469" x="5130800" y="5041900"/>
          <p14:tracePt t="11486" x="5168900" y="5105400"/>
          <p14:tracePt t="11486" x="5207000" y="5175250"/>
          <p14:tracePt t="11502" x="5238750" y="5245100"/>
          <p14:tracePt t="11502" x="5302250" y="5391150"/>
          <p14:tracePt t="11519" x="5327650" y="5467350"/>
          <p14:tracePt t="11519" x="5346700" y="5543550"/>
          <p14:tracePt t="11536" x="5353050" y="5613400"/>
          <p14:tracePt t="11536" x="5359400" y="5683250"/>
          <p14:tracePt t="11553" x="5353050" y="5746750"/>
          <p14:tracePt t="11553" x="5334000" y="5803900"/>
          <p14:tracePt t="11569" x="5314950" y="5854700"/>
          <p14:tracePt t="11569" x="5289550" y="5905500"/>
          <p14:tracePt t="11569" x="5251450" y="5943600"/>
          <p14:tracePt t="11588" x="5213350" y="5975350"/>
          <p14:tracePt t="11600" x="5168900" y="6007100"/>
          <p14:tracePt t="11600" x="5067300" y="6032500"/>
          <p14:tracePt t="11620" x="5016500" y="6032500"/>
          <p14:tracePt t="11620" x="4965700" y="6026150"/>
          <p14:tracePt t="11636" x="4921250" y="6007100"/>
          <p14:tracePt t="11636" x="4876800" y="5975350"/>
          <p14:tracePt t="11636" x="4845050" y="5930900"/>
          <p14:tracePt t="11655" x="4819650" y="5880100"/>
          <p14:tracePt t="11667" x="4800600" y="5816600"/>
          <p14:tracePt t="11667" x="4794250" y="5746750"/>
          <p14:tracePt t="11667" x="4794250" y="5676900"/>
          <p14:tracePt t="11688" x="4813300" y="5600700"/>
          <p14:tracePt t="11688" x="4838700" y="5518150"/>
          <p14:tracePt t="11703" x="4876800" y="5441950"/>
          <p14:tracePt t="11703" x="4927600" y="5359400"/>
          <p14:tracePt t="11720" x="4978400" y="5283200"/>
          <p14:tracePt t="11720" x="5048250" y="5207000"/>
          <p14:tracePt t="11737" x="5118100" y="5137150"/>
          <p14:tracePt t="11737" x="5194300" y="5073650"/>
          <p14:tracePt t="11753" x="5276850" y="5022850"/>
          <p14:tracePt t="11753" x="5467350" y="4959350"/>
          <p14:tracePt t="11771" x="5562600" y="4953000"/>
          <p14:tracePt t="11771" x="5670550" y="4959350"/>
          <p14:tracePt t="11787" x="5772150" y="4984750"/>
          <p14:tracePt t="11787" x="5873750" y="5029200"/>
          <p14:tracePt t="11803" x="5969000" y="5080000"/>
          <p14:tracePt t="11803" x="6134100" y="5232400"/>
          <p14:tracePt t="11821" x="6191250" y="5321300"/>
          <p14:tracePt t="11821" x="6235700" y="5410200"/>
          <p14:tracePt t="11838" x="6261100" y="5511800"/>
          <p14:tracePt t="11838" x="6261100" y="5613400"/>
          <p14:tracePt t="11854" x="6248400" y="5715000"/>
          <p14:tracePt t="11854" x="6210300" y="5816600"/>
          <p14:tracePt t="11870" x="6165850" y="5905500"/>
          <p14:tracePt t="11870" x="6026150" y="6064250"/>
          <p14:tracePt t="11887" x="5943600" y="6127750"/>
          <p14:tracePt t="11887" x="5861050" y="6178550"/>
          <p14:tracePt t="11904" x="5778500" y="6216650"/>
          <p14:tracePt t="11904" x="5695950" y="6242050"/>
          <p14:tracePt t="11921" x="5619750" y="6248400"/>
          <p14:tracePt t="11921" x="5549900" y="624205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r>
              <a:rPr lang="ja-JP" altLang="en-US"/>
              <a:t>繰り返しのない二元配置（結果）</a:t>
            </a:r>
          </a:p>
        </p:txBody>
      </p:sp>
      <p:pic>
        <p:nvPicPr>
          <p:cNvPr id="688132" name="Picture 4" descr="エクセルによる繰り返しのない二元配置4"/>
          <p:cNvPicPr>
            <a:picLocks noChangeAspect="1" noChangeArrowheads="1"/>
          </p:cNvPicPr>
          <p:nvPr/>
        </p:nvPicPr>
        <p:blipFill>
          <a:blip r:embed="rId5" cstate="print"/>
          <a:srcRect/>
          <a:stretch>
            <a:fillRect/>
          </a:stretch>
        </p:blipFill>
        <p:spPr bwMode="auto">
          <a:xfrm>
            <a:off x="107504" y="980728"/>
            <a:ext cx="8892480" cy="5807563"/>
          </a:xfrm>
          <a:prstGeom prst="rect">
            <a:avLst/>
          </a:prstGeom>
          <a:noFill/>
        </p:spPr>
      </p:pic>
      <p:sp>
        <p:nvSpPr>
          <p:cNvPr id="2" name="正方形/長方形 1"/>
          <p:cNvSpPr/>
          <p:nvPr/>
        </p:nvSpPr>
        <p:spPr>
          <a:xfrm>
            <a:off x="6660232" y="5229200"/>
            <a:ext cx="1008112" cy="2880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a:off x="1403648" y="2348880"/>
            <a:ext cx="5256584" cy="288032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670104" y="5590541"/>
            <a:ext cx="100811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1403648" y="3573016"/>
            <a:ext cx="5330988" cy="21615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23337" y="1916832"/>
            <a:ext cx="1008112" cy="86409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95536" y="2996952"/>
            <a:ext cx="1008112"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175"/>
    </mc:Choice>
    <mc:Fallback xmlns="">
      <p:transition spd="slow" advTm="561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910" x="5581650" y="4991100"/>
          <p14:tracePt t="1167" x="5588000" y="4997450"/>
          <p14:tracePt t="1179" x="5600700" y="5003800"/>
          <p14:tracePt t="1195" x="5607050" y="5010150"/>
          <p14:tracePt t="1211" x="5613400" y="5010150"/>
          <p14:tracePt t="1220" x="5619750" y="5016500"/>
          <p14:tracePt t="1220" x="5626100" y="5022850"/>
          <p14:tracePt t="1236" x="5632450" y="5022850"/>
          <p14:tracePt t="1236" x="5638800" y="5029200"/>
          <p14:tracePt t="1236" x="5645150" y="5029200"/>
          <p14:tracePt t="1255" x="5651500" y="5029200"/>
          <p14:tracePt t="1267" x="5664200" y="5029200"/>
          <p14:tracePt t="1267" x="5676900" y="5029200"/>
          <p14:tracePt t="1286" x="5689600" y="5029200"/>
          <p14:tracePt t="1286" x="5695950" y="5035550"/>
          <p14:tracePt t="1302" x="5708650" y="5035550"/>
          <p14:tracePt t="1302" x="5721350" y="5041900"/>
          <p14:tracePt t="1319" x="5727700" y="5048250"/>
          <p14:tracePt t="1319" x="5734050" y="5054600"/>
          <p14:tracePt t="1336" x="5746750" y="5060950"/>
          <p14:tracePt t="1336" x="5765800" y="5073650"/>
          <p14:tracePt t="1353" x="5778500" y="5080000"/>
          <p14:tracePt t="1353" x="5784850" y="5092700"/>
          <p14:tracePt t="1369" x="5797550" y="5105400"/>
          <p14:tracePt t="1369" x="5810250" y="5118100"/>
          <p14:tracePt t="1386" x="5816600" y="5124450"/>
          <p14:tracePt t="1386" x="5829300" y="5130800"/>
          <p14:tracePt t="1386" x="5842000" y="5137150"/>
          <p14:tracePt t="1406" x="5854700" y="5143500"/>
          <p14:tracePt t="1406" x="5861050" y="5149850"/>
          <p14:tracePt t="1420" x="5867400" y="5149850"/>
          <p14:tracePt t="1420" x="5880100" y="5156200"/>
          <p14:tracePt t="1436" x="5886450" y="5156200"/>
          <p14:tracePt t="1436" x="5892800" y="5168900"/>
          <p14:tracePt t="1453" x="5899150" y="5175250"/>
          <p14:tracePt t="1453" x="5905500" y="5181600"/>
          <p14:tracePt t="1471" x="5905500" y="5187950"/>
          <p14:tracePt t="1471" x="5911850" y="5194300"/>
          <p14:tracePt t="1487" x="5911850" y="5200650"/>
          <p14:tracePt t="1502" x="5905500" y="5207000"/>
          <p14:tracePt t="1502" x="5905500" y="5219700"/>
          <p14:tracePt t="1520" x="5905500" y="5226050"/>
          <p14:tracePt t="1520" x="5905500" y="5232400"/>
          <p14:tracePt t="1537" x="5899150" y="5238750"/>
          <p14:tracePt t="1551" x="5892800" y="5238750"/>
          <p14:tracePt t="1569" x="5899150" y="5238750"/>
          <p14:tracePt t="1674" x="5905500" y="5232400"/>
          <p14:tracePt t="1690" x="5905500" y="5226050"/>
          <p14:tracePt t="1698" x="5911850" y="5226050"/>
          <p14:tracePt t="1707" x="5918200" y="5219700"/>
          <p14:tracePt t="1707" x="5924550" y="5213350"/>
          <p14:tracePt t="1721" x="5930900" y="5200650"/>
          <p14:tracePt t="1721" x="5937250" y="5194300"/>
          <p14:tracePt t="1737" x="5943600" y="5187950"/>
          <p14:tracePt t="1737" x="5956300" y="5175250"/>
          <p14:tracePt t="1754" x="5962650" y="5162550"/>
          <p14:tracePt t="1754" x="5981700" y="5143500"/>
          <p14:tracePt t="1771" x="5988050" y="5137150"/>
          <p14:tracePt t="1771" x="6000750" y="5130800"/>
          <p14:tracePt t="1787" x="6007100" y="5118100"/>
          <p14:tracePt t="1787" x="6013450" y="5111750"/>
          <p14:tracePt t="1804" x="6026150" y="5105400"/>
          <p14:tracePt t="1804" x="6032500" y="5105400"/>
          <p14:tracePt t="1821" x="6045200" y="5099050"/>
          <p14:tracePt t="1836" x="6051550" y="5105400"/>
          <p14:tracePt t="1836" x="6064250" y="5124450"/>
          <p14:tracePt t="1855" x="6070600" y="5143500"/>
          <p14:tracePt t="1855" x="6076950" y="5168900"/>
          <p14:tracePt t="1872" x="6076950" y="5200650"/>
          <p14:tracePt t="1872" x="6083300" y="5232400"/>
          <p14:tracePt t="1872" x="6089650" y="5270500"/>
          <p14:tracePt t="1891" x="6096000" y="5308600"/>
          <p14:tracePt t="1903" x="6102350" y="5346700"/>
          <p14:tracePt t="1903" x="6121400" y="5422900"/>
          <p14:tracePt t="1923" x="6134100" y="5454650"/>
          <p14:tracePt t="1923" x="6146800" y="5492750"/>
          <p14:tracePt t="1939" x="6159500" y="5524500"/>
          <p14:tracePt t="1939" x="6172200" y="5562600"/>
          <p14:tracePt t="1955" x="6184900" y="5594350"/>
          <p14:tracePt t="1955" x="6203950" y="5619750"/>
          <p14:tracePt t="1971" x="6223000" y="5645150"/>
          <p14:tracePt t="1971" x="6242050" y="5670550"/>
          <p14:tracePt t="1988" x="6261100" y="5695950"/>
          <p14:tracePt t="1988" x="6286500" y="5715000"/>
          <p14:tracePt t="1988" x="6305550" y="5734050"/>
          <p14:tracePt t="2007" x="6337300" y="5753100"/>
          <p14:tracePt t="2007" x="6362700" y="5772150"/>
          <p14:tracePt t="2022" x="6394450" y="5791200"/>
          <p14:tracePt t="2022" x="6426200" y="5816600"/>
          <p14:tracePt t="2039" x="6464300" y="5835650"/>
          <p14:tracePt t="2039" x="6496050" y="5854700"/>
          <p14:tracePt t="2055" x="6534150" y="5873750"/>
          <p14:tracePt t="2055" x="6610350" y="5905500"/>
          <p14:tracePt t="2072" x="6648450" y="5924550"/>
          <p14:tracePt t="2072" x="6680200" y="5930900"/>
          <p14:tracePt t="2089" x="6718300" y="5937250"/>
          <p14:tracePt t="2089" x="6756400" y="5943600"/>
          <p14:tracePt t="2105" x="6788150" y="5949950"/>
          <p14:tracePt t="2105" x="6826250" y="5949950"/>
          <p14:tracePt t="2122" x="6851650" y="5949950"/>
          <p14:tracePt t="2122" x="6908800" y="5943600"/>
          <p14:tracePt t="2139" x="6927850" y="5943600"/>
          <p14:tracePt t="2139" x="6940550" y="5937250"/>
          <p14:tracePt t="2156" x="6953250" y="5937250"/>
          <p14:tracePt t="2156" x="6959600" y="5937250"/>
          <p14:tracePt t="2172" x="6946900" y="5943600"/>
          <p14:tracePt t="2191" x="6934200" y="5943600"/>
          <p14:tracePt t="2204" x="6908800" y="5943600"/>
          <p14:tracePt t="2204" x="6845300" y="5937250"/>
          <p14:tracePt t="2223" x="6807200" y="5924550"/>
          <p14:tracePt t="2223" x="6769100" y="5911850"/>
          <p14:tracePt t="2240" x="6731000" y="5892800"/>
          <p14:tracePt t="2240" x="6686550" y="5867400"/>
          <p14:tracePt t="2256" x="6654800" y="5829300"/>
          <p14:tracePt t="2256" x="6616700" y="5791200"/>
          <p14:tracePt t="2256" x="6591300" y="5746750"/>
          <p14:tracePt t="2275" x="6565900" y="5695950"/>
          <p14:tracePt t="2288" x="6546850" y="5638800"/>
          <p14:tracePt t="2288" x="6527800" y="5524500"/>
          <p14:tracePt t="2307" x="6527800" y="5461000"/>
          <p14:tracePt t="2307" x="6540500" y="5403850"/>
          <p14:tracePt t="2323" x="6565900" y="5346700"/>
          <p14:tracePt t="2323" x="6597650" y="5289550"/>
          <p14:tracePt t="2339" x="6635750" y="5238750"/>
          <p14:tracePt t="2339" x="6686550" y="5194300"/>
          <p14:tracePt t="2356" x="6737350" y="5149850"/>
          <p14:tracePt t="2356" x="6864350" y="5067300"/>
          <p14:tracePt t="2373" x="6934200" y="5035550"/>
          <p14:tracePt t="2373" x="7004050" y="5003800"/>
          <p14:tracePt t="2390" x="7080250" y="4978400"/>
          <p14:tracePt t="2390" x="7156450" y="4959350"/>
          <p14:tracePt t="2407" x="7226300" y="4953000"/>
          <p14:tracePt t="2407" x="7302500" y="4946650"/>
          <p14:tracePt t="2423" x="7372350" y="4959350"/>
          <p14:tracePt t="2423" x="7505700" y="4997450"/>
          <p14:tracePt t="2440" x="7569200" y="5029200"/>
          <p14:tracePt t="2440" x="7620000" y="5067300"/>
          <p14:tracePt t="2457" x="7670800" y="5105400"/>
          <p14:tracePt t="2457" x="7715250" y="5149850"/>
          <p14:tracePt t="2474" x="7753350" y="5194300"/>
          <p14:tracePt t="2474" x="7816850" y="5295900"/>
          <p14:tracePt t="2492" x="7835900" y="5340350"/>
          <p14:tracePt t="2492" x="7848600" y="5397500"/>
          <p14:tracePt t="2507" x="7854950" y="5448300"/>
          <p14:tracePt t="2507" x="7854950" y="5505450"/>
          <p14:tracePt t="2524" x="7842250" y="5556250"/>
          <p14:tracePt t="2524" x="7829550" y="5607050"/>
          <p14:tracePt t="2540" x="7810500" y="5657850"/>
          <p14:tracePt t="2540" x="7785100" y="5708650"/>
          <p14:tracePt t="2540" x="7753350" y="5753100"/>
          <p14:tracePt t="2559" x="7715250" y="5797550"/>
          <p14:tracePt t="2572" x="7683500" y="5835650"/>
          <p14:tracePt t="2572" x="7594600" y="5899150"/>
          <p14:tracePt t="2591" x="7543800" y="5930900"/>
          <p14:tracePt t="2591" x="7493000" y="5956300"/>
          <p14:tracePt t="2608" x="7429500" y="5975350"/>
          <p14:tracePt t="2608" x="7372350" y="5988050"/>
          <p14:tracePt t="2624" x="7302500" y="5994400"/>
          <p14:tracePt t="2624" x="7239000" y="5994400"/>
          <p14:tracePt t="2640" x="7169150" y="5994400"/>
          <p14:tracePt t="2640" x="7105650" y="5981700"/>
          <p14:tracePt t="2640" x="7042150" y="5962650"/>
          <p14:tracePt t="2659" x="6985000" y="5937250"/>
          <p14:tracePt t="2659" x="6927850" y="5905500"/>
          <p14:tracePt t="2674" x="6870700" y="5873750"/>
          <p14:tracePt t="2674" x="6826250" y="5829300"/>
          <p14:tracePt t="2691" x="6775450" y="5784850"/>
          <p14:tracePt t="2691" x="6737350" y="5734050"/>
          <p14:tracePt t="2708" x="6699250" y="5676900"/>
          <p14:tracePt t="2708" x="6667500" y="5619750"/>
          <p14:tracePt t="2724" x="6642100" y="5562600"/>
          <p14:tracePt t="2724" x="6616700" y="5429250"/>
          <p14:tracePt t="2741" x="6616700" y="5359400"/>
          <p14:tracePt t="2741" x="6623050" y="5295900"/>
          <p14:tracePt t="2758" x="6648450" y="5232400"/>
          <p14:tracePt t="2758" x="6680200" y="5175250"/>
          <p14:tracePt t="2774" x="6718300" y="5118100"/>
          <p14:tracePt t="2774" x="6819900" y="5029200"/>
          <p14:tracePt t="2791" x="6877050" y="4997450"/>
          <p14:tracePt t="2791" x="6940550" y="4965700"/>
          <p14:tracePt t="2808" x="7010400" y="4946650"/>
          <p14:tracePt t="2808" x="7080250" y="4940300"/>
          <p14:tracePt t="2825" x="7143750" y="4933950"/>
          <p14:tracePt t="2825" x="7213600" y="4940300"/>
          <p14:tracePt t="2841" x="7283450" y="4953000"/>
          <p14:tracePt t="2841" x="7410450" y="5010150"/>
          <p14:tracePt t="2860" x="7467600" y="5048250"/>
          <p14:tracePt t="2860" x="7518400" y="5092700"/>
          <p14:tracePt t="2876" x="7569200" y="5149850"/>
          <p14:tracePt t="2876" x="7613650" y="5207000"/>
          <p14:tracePt t="2893" x="7645400" y="5264150"/>
          <p14:tracePt t="2893" x="7677150" y="5321300"/>
          <p14:tracePt t="2908" x="7696200" y="5378450"/>
          <p14:tracePt t="2908" x="7715250" y="5441950"/>
          <p14:tracePt t="2908" x="7727950" y="5499100"/>
          <p14:tracePt t="2927" x="7727950" y="5549900"/>
          <p14:tracePt t="2940" x="7727950" y="5600700"/>
          <p14:tracePt t="2940" x="7715250" y="5651500"/>
          <p14:tracePt t="2959" x="7670800" y="5746750"/>
          <p14:tracePt t="2959" x="7639050" y="5784850"/>
          <p14:tracePt t="2975" x="7600950" y="5822950"/>
          <p14:tracePt t="2975" x="7556500" y="5861050"/>
          <p14:tracePt t="2992" x="7505700" y="5892800"/>
          <p14:tracePt t="2992" x="7448550" y="5918200"/>
          <p14:tracePt t="3008" x="7391400" y="5949950"/>
          <p14:tracePt t="3008" x="7334250" y="5969000"/>
          <p14:tracePt t="3008" x="7270750" y="5988050"/>
          <p14:tracePt t="3028" x="7207250" y="6000750"/>
          <p14:tracePt t="3028" x="7150100" y="6013450"/>
          <p14:tracePt t="3043" x="7086600" y="6019800"/>
          <p14:tracePt t="3043" x="7029450" y="6019800"/>
          <p14:tracePt t="3059" x="6972300" y="6019800"/>
          <p14:tracePt t="3059" x="6915150" y="6013450"/>
          <p14:tracePt t="3075" x="6864350" y="6007100"/>
          <p14:tracePt t="3075" x="6769100" y="5969000"/>
          <p14:tracePt t="3092" x="6724650" y="5949950"/>
          <p14:tracePt t="3092" x="6686550" y="5924550"/>
          <p14:tracePt t="3109" x="6654800" y="5892800"/>
          <p14:tracePt t="3109" x="6623050" y="5861050"/>
          <p14:tracePt t="3126" x="6604000" y="5822950"/>
          <p14:tracePt t="3126" x="6591300" y="5784850"/>
          <p14:tracePt t="3142" x="6584950" y="5740400"/>
          <p14:tracePt t="3142" x="6584950" y="5657850"/>
          <p14:tracePt t="3159" x="6591300" y="5613400"/>
          <p14:tracePt t="3159" x="6610350" y="5575300"/>
          <p14:tracePt t="3176" x="6629400" y="5530850"/>
          <p14:tracePt t="3176" x="6648450" y="5492750"/>
          <p14:tracePt t="3193" x="6680200" y="5448300"/>
          <p14:tracePt t="3193" x="6711950" y="5416550"/>
          <p14:tracePt t="3193" x="6750050" y="5378450"/>
          <p14:tracePt t="3211" x="6788150" y="5353050"/>
          <p14:tracePt t="3224" x="6832600" y="5327650"/>
          <p14:tracePt t="3224" x="6921500" y="5289550"/>
          <p14:tracePt t="3243" x="6972300" y="5283200"/>
          <p14:tracePt t="3243" x="7023100" y="5283200"/>
          <p14:tracePt t="3260" x="7067550" y="5283200"/>
          <p14:tracePt t="3260" x="7118350" y="5295900"/>
          <p14:tracePt t="3276" x="7162800" y="5308600"/>
          <p14:tracePt t="3276" x="7207250" y="5321300"/>
          <p14:tracePt t="3276" x="7251700" y="5340350"/>
          <p14:tracePt t="3295" x="7296150" y="5359400"/>
          <p14:tracePt t="3308" x="7327900" y="5384800"/>
          <p14:tracePt t="3308" x="7366000" y="5416550"/>
          <p14:tracePt t="3328" x="7416800" y="5486400"/>
          <p14:tracePt t="3328" x="7435850" y="5530850"/>
          <p14:tracePt t="3343" x="7448550" y="5575300"/>
          <p14:tracePt t="3343" x="7461250" y="5626100"/>
          <p14:tracePt t="3359" x="7467600" y="5670550"/>
          <p14:tracePt t="3359" x="7461250" y="5715000"/>
          <p14:tracePt t="3377" x="7461250" y="5759450"/>
          <p14:tracePt t="3377" x="7429500" y="5835650"/>
          <p14:tracePt t="3393" x="7404100" y="5867400"/>
          <p14:tracePt t="3393" x="7378700" y="5892800"/>
          <p14:tracePt t="3410" x="7346950" y="5924550"/>
          <p14:tracePt t="3410" x="7308850" y="5943600"/>
          <p14:tracePt t="3427" x="7270750" y="5962650"/>
          <p14:tracePt t="3427" x="7226300" y="5981700"/>
          <p14:tracePt t="3443" x="7181850" y="5994400"/>
          <p14:tracePt t="3443" x="7092950" y="6013450"/>
          <p14:tracePt t="3460" x="7048500" y="6019800"/>
          <p14:tracePt t="3460" x="7004050" y="6026150"/>
          <p14:tracePt t="3476" x="6965950" y="6026150"/>
          <p14:tracePt t="3476" x="6921500" y="6019800"/>
          <p14:tracePt t="3493" x="6883400" y="6013450"/>
          <p14:tracePt t="3493" x="6851650" y="6000750"/>
          <p14:tracePt t="3512" x="6788150" y="5975350"/>
          <p14:tracePt t="3512" x="6762750" y="5956300"/>
          <p14:tracePt t="3528" x="6743700" y="5930900"/>
          <p14:tracePt t="3528" x="6718300" y="5911850"/>
          <p14:tracePt t="3544" x="6705600" y="5886450"/>
          <p14:tracePt t="3544" x="6692900" y="5867400"/>
          <p14:tracePt t="3560" x="6686550" y="5842000"/>
          <p14:tracePt t="3560" x="6686550" y="5822950"/>
          <p14:tracePt t="3560" x="6686550" y="5803900"/>
          <p14:tracePt t="3579" x="6686550" y="5784850"/>
          <p14:tracePt t="3592" x="6692900" y="5772150"/>
          <p14:tracePt t="3592" x="6705600" y="5753100"/>
          <p14:tracePt t="3612" x="6731000" y="5727700"/>
          <p14:tracePt t="3612" x="6743700" y="5715000"/>
          <p14:tracePt t="3628" x="6762750" y="5708650"/>
          <p14:tracePt t="3628" x="6775450" y="5695950"/>
          <p14:tracePt t="3644" x="6794500" y="5689600"/>
          <p14:tracePt t="3644" x="6807200" y="5683250"/>
          <p14:tracePt t="3661" x="6819900" y="5676900"/>
          <p14:tracePt t="3661" x="6832600" y="5670550"/>
          <p14:tracePt t="3661" x="6845300" y="5664200"/>
          <p14:tracePt t="3679" x="6851650" y="5664200"/>
          <p14:tracePt t="3679" x="6864350" y="5664200"/>
          <p14:tracePt t="3694" x="6870700" y="5664200"/>
          <p14:tracePt t="3694" x="6877050" y="5664200"/>
          <p14:tracePt t="3711" x="6883400" y="5664200"/>
          <p14:tracePt t="3726" x="6889750" y="5670550"/>
          <p14:tracePt t="3743" x="6896100" y="5676900"/>
          <p14:tracePt t="3743" x="6889750" y="5683250"/>
          <p14:tracePt t="3761" x="6883400" y="5689600"/>
          <p14:tracePt t="3776" x="6877050" y="5689600"/>
          <p14:tracePt t="3793" x="6870700" y="5695950"/>
          <p14:tracePt t="3793" x="6864350" y="5702300"/>
          <p14:tracePt t="3812" x="6858000" y="5702300"/>
          <p14:tracePt t="3827" x="6851650" y="5708650"/>
          <p14:tracePt t="3843" x="6845300" y="5708650"/>
          <p14:tracePt t="3867" x="6845300" y="5715000"/>
          <p14:tracePt t="3903" x="6838950" y="5715000"/>
          <p14:tracePt t="3939" x="6832600" y="5715000"/>
          <p14:tracePt t="3963" x="6826250" y="5715000"/>
          <p14:tracePt t="3987" x="6819900" y="5721350"/>
          <p14:tracePt t="3999" x="6813550" y="5721350"/>
          <p14:tracePt t="4014" x="6807200" y="5727700"/>
          <p14:tracePt t="4030" x="6800850" y="5727700"/>
          <p14:tracePt t="4047" x="6794500" y="5734050"/>
          <p14:tracePt t="4059" x="6788150" y="5734050"/>
          <p14:tracePt t="4083" x="6788150" y="5727700"/>
          <p14:tracePt t="4135" x="6788150" y="5721350"/>
          <p14:tracePt t="4171" x="6794500" y="5721350"/>
          <p14:tracePt t="4203" x="6800850" y="5715000"/>
          <p14:tracePt t="4231" x="6794500" y="5715000"/>
          <p14:tracePt t="4299" x="6800850" y="5708650"/>
          <p14:tracePt t="4435" x="6800850" y="5702300"/>
          <p14:tracePt t="4510" x="6807200" y="5702300"/>
          <p14:tracePt t="4547" x="6813550" y="5695950"/>
          <p14:tracePt t="4571" x="6819900" y="5695950"/>
          <p14:tracePt t="4591" x="6826250" y="5689600"/>
          <p14:tracePt t="4615" x="6832600" y="5683250"/>
          <p14:tracePt t="4639" x="6838950" y="5676900"/>
          <p14:tracePt t="4659" x="6845300" y="5683250"/>
          <p14:tracePt t="4719" x="6851650" y="5683250"/>
          <p14:tracePt t="4743" x="6851650" y="5689600"/>
          <p14:tracePt t="4767" x="6838950" y="5689600"/>
          <p14:tracePt t="4795" x="6832600" y="5689600"/>
          <p14:tracePt t="4803" x="6819900" y="5683250"/>
          <p14:tracePt t="4813" x="6800850" y="5676900"/>
          <p14:tracePt t="4813" x="6743700" y="5670550"/>
          <p14:tracePt t="4832" x="6705600" y="5664200"/>
          <p14:tracePt t="4832" x="6661150" y="5657850"/>
          <p14:tracePt t="4848" x="6610350" y="5645150"/>
          <p14:tracePt t="4848" x="6546850" y="5645150"/>
          <p14:tracePt t="4865" x="6470650" y="5632450"/>
          <p14:tracePt t="4865" x="6388100" y="5626100"/>
          <p14:tracePt t="4882" x="6292850" y="5607050"/>
          <p14:tracePt t="4882" x="6191250" y="5594350"/>
          <p14:tracePt t="4882" x="6070600" y="5575300"/>
          <p14:tracePt t="4902" x="5924550" y="5588000"/>
          <p14:tracePt t="5120" x="1689100" y="5524500"/>
          <p14:tracePt t="5136" x="1670050" y="5530850"/>
          <p14:tracePt t="5136" x="1651000" y="5530850"/>
          <p14:tracePt t="5150" x="1625600" y="5537200"/>
          <p14:tracePt t="5150" x="1600200" y="5543550"/>
          <p14:tracePt t="5166" x="1568450" y="5543550"/>
          <p14:tracePt t="5166" x="1543050" y="5543550"/>
          <p14:tracePt t="5183" x="1511300" y="5543550"/>
          <p14:tracePt t="5183" x="1454150" y="5530850"/>
          <p14:tracePt t="5200" x="1422400" y="5518150"/>
          <p14:tracePt t="5200" x="1390650" y="5505450"/>
          <p14:tracePt t="5216" x="1358900" y="5486400"/>
          <p14:tracePt t="5216" x="1320800" y="5473700"/>
          <p14:tracePt t="5233" x="1289050" y="5454650"/>
          <p14:tracePt t="5233" x="1250950" y="5448300"/>
          <p14:tracePt t="5233" x="1219200" y="5435600"/>
          <p14:tracePt t="5252" x="1187450" y="5429250"/>
          <p14:tracePt t="5264" x="1155700" y="5429250"/>
          <p14:tracePt t="5264" x="1104900" y="5422900"/>
          <p14:tracePt t="5284" x="1079500" y="5422900"/>
          <p14:tracePt t="5284" x="1060450" y="5422900"/>
          <p14:tracePt t="5300" x="1041400" y="5422900"/>
          <p14:tracePt t="5300" x="1028700" y="5429250"/>
          <p14:tracePt t="5317" x="1016000" y="5429250"/>
          <p14:tracePt t="5317" x="1003300" y="5435600"/>
          <p14:tracePt t="5317" x="990600" y="5435600"/>
          <p14:tracePt t="5336" x="984250" y="5441950"/>
          <p14:tracePt t="5348" x="977900" y="5448300"/>
          <p14:tracePt t="5348" x="971550" y="5454650"/>
          <p14:tracePt t="5368" x="971550" y="5448300"/>
          <p14:tracePt t="5403" x="971550" y="5441950"/>
          <p14:tracePt t="5419" x="971550" y="5435600"/>
          <p14:tracePt t="5431" x="965200" y="5429250"/>
          <p14:tracePt t="5447" x="952500" y="5422900"/>
          <p14:tracePt t="5463" x="946150" y="5410200"/>
          <p14:tracePt t="5479" x="939800" y="5403850"/>
          <p14:tracePt t="5491" x="933450" y="5391150"/>
          <p14:tracePt t="5507" x="933450" y="5384800"/>
          <p14:tracePt t="5523" x="927100" y="5378450"/>
          <p14:tracePt t="5539" x="927100" y="5372100"/>
          <p14:tracePt t="5549" x="933450" y="5365750"/>
          <p14:tracePt t="5549" x="939800" y="5346700"/>
          <p14:tracePt t="5568" x="946150" y="5327650"/>
          <p14:tracePt t="5568" x="952500" y="5308600"/>
          <p14:tracePt t="5585" x="958850" y="5283200"/>
          <p14:tracePt t="5585" x="971550" y="5251450"/>
          <p14:tracePt t="5601" x="977900" y="5219700"/>
          <p14:tracePt t="5601" x="990600" y="5175250"/>
          <p14:tracePt t="5601" x="996950" y="5130800"/>
          <p14:tracePt t="5620" x="1009650" y="5080000"/>
          <p14:tracePt t="5632" x="1016000" y="5022850"/>
          <p14:tracePt t="5632" x="1041400" y="4889500"/>
          <p14:tracePt t="5652" x="1047750" y="4806950"/>
          <p14:tracePt t="5652" x="1054100" y="4724400"/>
          <p14:tracePt t="5668" x="1060450" y="4629150"/>
          <p14:tracePt t="5668" x="1060450" y="4533900"/>
          <p14:tracePt t="5668" x="1066800" y="4425950"/>
          <p14:tracePt t="5687" x="1066800" y="4318000"/>
          <p14:tracePt t="5699" x="1060450" y="4203700"/>
          <p14:tracePt t="5699" x="1054100" y="4089400"/>
          <p14:tracePt t="5699" x="1047750" y="3968750"/>
          <p14:tracePt t="5720" x="1041400" y="3854450"/>
          <p14:tracePt t="5720" x="1028700" y="3746500"/>
          <p14:tracePt t="5735" x="1022350" y="3638550"/>
          <p14:tracePt t="5735" x="1016000" y="3543300"/>
          <p14:tracePt t="5752" x="1009650" y="3454400"/>
          <p14:tracePt t="5752" x="996950" y="3378200"/>
          <p14:tracePt t="5768" x="990600" y="3308350"/>
          <p14:tracePt t="5768" x="984250" y="3244850"/>
          <p14:tracePt t="5768" x="971550" y="3194050"/>
          <p14:tracePt t="5788" x="965200" y="3149600"/>
          <p14:tracePt t="5788" x="946150" y="3105150"/>
          <p14:tracePt t="5802" x="927100" y="3067050"/>
          <p14:tracePt t="5802" x="908050" y="3035300"/>
          <p14:tracePt t="5818" x="889000" y="3009900"/>
          <p14:tracePt t="5818" x="863600" y="2978150"/>
          <p14:tracePt t="5835" x="838200" y="2959100"/>
          <p14:tracePt t="5835" x="781050" y="2914650"/>
          <p14:tracePt t="5852" x="749300" y="2895600"/>
          <p14:tracePt t="5852" x="711200" y="2870200"/>
          <p14:tracePt t="5869" x="666750" y="2851150"/>
          <p14:tracePt t="5869" x="628650" y="2825750"/>
          <p14:tracePt t="5886" x="584200" y="2806700"/>
          <p14:tracePt t="5886" x="539750" y="2781300"/>
          <p14:tracePt t="5903" x="495300" y="2749550"/>
          <p14:tracePt t="5903" x="406400" y="2692400"/>
          <p14:tracePt t="5921" x="368300" y="2654300"/>
          <p14:tracePt t="5921" x="330200" y="2622550"/>
          <p14:tracePt t="5937" x="298450" y="2578100"/>
          <p14:tracePt t="5937" x="273050" y="2533650"/>
          <p14:tracePt t="5952" x="254000" y="2476500"/>
          <p14:tracePt t="5952" x="241300" y="2419350"/>
          <p14:tracePt t="5969" x="234950" y="2355850"/>
          <p14:tracePt t="5969" x="241300" y="2279650"/>
          <p14:tracePt t="5969" x="254000" y="2203450"/>
          <p14:tracePt t="5988" x="279400" y="2127250"/>
          <p14:tracePt t="6000" x="311150" y="2044700"/>
          <p14:tracePt t="6000" x="400050" y="1892300"/>
          <p14:tracePt t="6020" x="450850" y="1816100"/>
          <p14:tracePt t="6020" x="508000" y="1752600"/>
          <p14:tracePt t="6037" x="571500" y="1689100"/>
          <p14:tracePt t="6037" x="641350" y="1631950"/>
          <p14:tracePt t="6052" x="711200" y="1581150"/>
          <p14:tracePt t="6052" x="781050" y="1543050"/>
          <p14:tracePt t="6069" x="857250" y="1517650"/>
          <p14:tracePt t="6069" x="939800" y="1492250"/>
          <p14:tracePt t="6069" x="1016000" y="1479550"/>
          <p14:tracePt t="6089" x="1098550" y="1485900"/>
          <p14:tracePt t="6089" x="1174750" y="1492250"/>
          <p14:tracePt t="6103" x="1250950" y="1517650"/>
          <p14:tracePt t="6103" x="1320800" y="1549400"/>
          <p14:tracePt t="6119" x="1390650" y="1593850"/>
          <p14:tracePt t="6119" x="1454150" y="1651000"/>
          <p14:tracePt t="6136" x="1511300" y="1708150"/>
          <p14:tracePt t="6136" x="1606550" y="1841500"/>
          <p14:tracePt t="6153" x="1644650" y="1917700"/>
          <p14:tracePt t="6153" x="1663700" y="1987550"/>
          <p14:tracePt t="6169" x="1676400" y="2057400"/>
          <p14:tracePt t="6169" x="1676400" y="2127250"/>
          <p14:tracePt t="6186" x="1670050" y="2197100"/>
          <p14:tracePt t="6186" x="1651000" y="2260600"/>
          <p14:tracePt t="6203" x="1619250" y="2317750"/>
          <p14:tracePt t="6203" x="1536700" y="2432050"/>
          <p14:tracePt t="6220" x="1485900" y="2482850"/>
          <p14:tracePt t="6220" x="1428750" y="2533650"/>
          <p14:tracePt t="6236" x="1371600" y="2578100"/>
          <p14:tracePt t="6236" x="1314450" y="2616200"/>
          <p14:tracePt t="6253" x="1250950" y="2654300"/>
          <p14:tracePt t="6253" x="1193800" y="2686050"/>
          <p14:tracePt t="6253" x="1136650" y="2717800"/>
          <p14:tracePt t="6272" x="1092200" y="2743200"/>
          <p14:tracePt t="6285" x="1041400" y="2774950"/>
          <p14:tracePt t="6285" x="965200" y="2819400"/>
          <p14:tracePt t="6304" x="933450" y="2844800"/>
          <p14:tracePt t="6304" x="901700" y="2870200"/>
          <p14:tracePt t="6321" x="876300" y="2901950"/>
          <p14:tracePt t="6321" x="863600" y="2927350"/>
          <p14:tracePt t="6337" x="844550" y="2959100"/>
          <p14:tracePt t="6337" x="838200" y="2997200"/>
          <p14:tracePt t="6353" x="838200" y="3035300"/>
          <p14:tracePt t="6353" x="838200" y="3073400"/>
          <p14:tracePt t="6353" x="844550" y="3117850"/>
          <p14:tracePt t="6372" x="850900" y="3162300"/>
          <p14:tracePt t="6385" x="869950" y="3213100"/>
          <p14:tracePt t="6385" x="914400" y="3321050"/>
          <p14:tracePt t="6404" x="939800" y="3378200"/>
          <p14:tracePt t="6404" x="971550" y="3435350"/>
          <p14:tracePt t="6420" x="1003300" y="3492500"/>
          <p14:tracePt t="6420" x="1035050" y="3549650"/>
          <p14:tracePt t="6437" x="1073150" y="3600450"/>
          <p14:tracePt t="6437" x="1155700" y="3708400"/>
          <p14:tracePt t="6454" x="1212850" y="3765550"/>
          <p14:tracePt t="6454" x="1270000" y="3816350"/>
          <p14:tracePt t="6471" x="1333500" y="3867150"/>
          <p14:tracePt t="6471" x="1416050" y="3924300"/>
          <p14:tracePt t="6487" x="1492250" y="3975100"/>
          <p14:tracePt t="6487" x="1581150" y="4038600"/>
          <p14:tracePt t="6504" x="1676400" y="4089400"/>
          <p14:tracePt t="6504" x="1892300" y="4203700"/>
          <p14:tracePt t="6521" x="2006600" y="4260850"/>
          <p14:tracePt t="6521" x="2120900" y="4311650"/>
          <p14:tracePt t="6538" x="2247900" y="4368800"/>
          <p14:tracePt t="6538" x="2381250" y="4419600"/>
          <p14:tracePt t="6554" x="2520950" y="4470400"/>
          <p14:tracePt t="6554" x="2819400" y="4572000"/>
          <p14:tracePt t="6572" x="2965450" y="4622800"/>
          <p14:tracePt t="6572" x="3117850" y="4673600"/>
          <p14:tracePt t="6588" x="3270250" y="4724400"/>
          <p14:tracePt t="6588" x="3422650" y="4768850"/>
          <p14:tracePt t="6604" x="3568700" y="4819650"/>
          <p14:tracePt t="6604" x="3708400" y="4864100"/>
          <p14:tracePt t="6621" x="3841750" y="4908550"/>
          <p14:tracePt t="6621" x="3975100" y="4953000"/>
          <p14:tracePt t="6621" x="4095750" y="4997450"/>
          <p14:tracePt t="6640" x="4216400" y="5035550"/>
          <p14:tracePt t="6652" x="4324350" y="5073650"/>
          <p14:tracePt t="6652" x="4419600" y="5105400"/>
          <p14:tracePt t="6672" x="4584700" y="5168900"/>
          <p14:tracePt t="6672" x="4654550" y="5200650"/>
          <p14:tracePt t="6688" x="4711700" y="5226050"/>
          <p14:tracePt t="6688" x="4762500" y="5251450"/>
          <p14:tracePt t="6705" x="4800600" y="5276850"/>
          <p14:tracePt t="6705" x="4826000" y="5295900"/>
          <p14:tracePt t="6705" x="4845050" y="5321300"/>
          <p14:tracePt t="6724" x="4857750" y="5340350"/>
          <p14:tracePt t="6736" x="4851400" y="5365750"/>
          <p14:tracePt t="6736" x="4813300" y="5403850"/>
          <p14:tracePt t="6755" x="4775200" y="5422900"/>
          <p14:tracePt t="6755" x="4718050" y="5441950"/>
          <p14:tracePt t="6772" x="4648200" y="5454650"/>
          <p14:tracePt t="6772" x="4559300" y="5467350"/>
          <p14:tracePt t="6788" x="4457700" y="5486400"/>
          <p14:tracePt t="6788" x="4343400" y="5499100"/>
          <p14:tracePt t="6805" x="4210050" y="5511800"/>
          <p14:tracePt t="6805" x="3911600" y="5530850"/>
          <p14:tracePt t="6822" x="3746500" y="5537200"/>
          <p14:tracePt t="6822" x="3568700" y="5549900"/>
          <p14:tracePt t="6839" x="3384550" y="5556250"/>
          <p14:tracePt t="6839" x="3194050" y="5562600"/>
          <p14:tracePt t="6855" x="2997200" y="5568950"/>
          <p14:tracePt t="6855" x="2609850" y="5581650"/>
          <p14:tracePt t="6872" x="2425700" y="5594350"/>
          <p14:tracePt t="6872" x="2241550" y="5613400"/>
          <p14:tracePt t="6888" x="2076450" y="5626100"/>
          <p14:tracePt t="6888" x="1924050" y="5645150"/>
          <p14:tracePt t="6907" x="1784350" y="5670550"/>
          <p14:tracePt t="6907" x="1663700" y="5695950"/>
          <p14:tracePt t="6923" x="1555750" y="5715000"/>
          <p14:tracePt t="6923" x="1371600" y="5753100"/>
          <p14:tracePt t="6941" x="1301750" y="5772150"/>
          <p14:tracePt t="6941" x="1238250" y="5784850"/>
          <p14:tracePt t="6956" x="1187450" y="5797550"/>
          <p14:tracePt t="6956" x="1143000" y="5803900"/>
          <p14:tracePt t="6973" x="1104900" y="5810250"/>
          <p14:tracePt t="6973" x="1079500" y="5816600"/>
          <p14:tracePt t="6989" x="1054100" y="5816600"/>
          <p14:tracePt t="6989" x="1041400" y="5816600"/>
          <p14:tracePt t="6989" x="1035050" y="5816600"/>
          <p14:tracePt t="7008" x="1041400" y="5810250"/>
          <p14:tracePt t="7031" x="1054100" y="5803900"/>
          <p14:tracePt t="7040" x="1066800" y="5797550"/>
          <p14:tracePt t="7040" x="1085850" y="5791200"/>
          <p14:tracePt t="7056" x="1104900" y="5784850"/>
          <p14:tracePt t="7056" x="1123950" y="5778500"/>
          <p14:tracePt t="7072" x="1143000" y="5772150"/>
          <p14:tracePt t="7072" x="1168400" y="5765800"/>
          <p14:tracePt t="7072" x="1187450" y="5759450"/>
          <p14:tracePt t="7092" x="1212850" y="5753100"/>
          <p14:tracePt t="7104" x="1231900" y="5746750"/>
          <p14:tracePt t="7104" x="1270000" y="5740400"/>
          <p14:tracePt t="7123" x="1289050" y="5734050"/>
          <p14:tracePt t="7123" x="1301750" y="5734050"/>
          <p14:tracePt t="7140" x="1314450" y="5727700"/>
          <p14:tracePt t="7140" x="1327150" y="5727700"/>
          <p14:tracePt t="7156" x="1333500" y="5727700"/>
          <p14:tracePt t="7156" x="1346200" y="5727700"/>
          <p14:tracePt t="7173" x="1352550" y="5721350"/>
          <p14:tracePt t="7188" x="1358900" y="5715000"/>
          <p14:tracePt t="7212" x="1358900" y="5708650"/>
          <p14:tracePt t="7231" x="1358900" y="5702300"/>
          <p14:tracePt t="7279" x="1365250" y="5695950"/>
          <p14:tracePt t="7299" x="1371600" y="5702300"/>
          <p14:tracePt t="7316" x="1377950" y="5702300"/>
          <p14:tracePt t="7332" x="1384300" y="5708650"/>
          <p14:tracePt t="7348" x="1384300" y="5715000"/>
          <p14:tracePt t="7360" x="1390650" y="5721350"/>
          <p14:tracePt t="7384" x="1397000" y="5727700"/>
          <p14:tracePt t="7408" x="1397000" y="5734050"/>
          <p14:tracePt t="7420" x="1397000" y="5740400"/>
          <p14:tracePt t="7443" x="1390650" y="5746750"/>
          <p14:tracePt t="7511" x="1390650" y="5753100"/>
          <p14:tracePt t="7548" x="1390650" y="5759450"/>
          <p14:tracePt t="7579" x="1384300" y="5765800"/>
          <p14:tracePt t="7623" x="1377950" y="5772150"/>
          <p14:tracePt t="7692" x="1371600" y="5778500"/>
          <p14:tracePt t="7711" x="1365250" y="5784850"/>
          <p14:tracePt t="7728" x="1358900" y="5784850"/>
          <p14:tracePt t="7744" x="1352550" y="5791200"/>
          <p14:tracePt t="7768" x="1346200" y="5797550"/>
          <p14:tracePt t="7828" x="1352550" y="5791200"/>
          <p14:tracePt t="7916" x="1346200" y="5797550"/>
          <p14:tracePt t="7975" x="1346200" y="5803900"/>
          <p14:tracePt t="8000" x="1339850" y="5803900"/>
          <p14:tracePt t="8036" x="1346200" y="5803900"/>
          <p14:tracePt t="8112" x="1352550" y="5797550"/>
          <p14:tracePt t="8188" x="1346200" y="5797550"/>
          <p14:tracePt t="8252" x="1346200" y="5791200"/>
          <p14:tracePt t="8291" x="1352550" y="5784850"/>
          <p14:tracePt t="8307" x="1352550" y="5778500"/>
          <p14:tracePt t="8320" x="1352550" y="5772150"/>
          <p14:tracePt t="8329" x="1352550" y="5759450"/>
          <p14:tracePt t="8329" x="1358900" y="5753100"/>
          <p14:tracePt t="8345" x="1358900" y="5740400"/>
          <p14:tracePt t="8345" x="1365250" y="5727700"/>
          <p14:tracePt t="8361" x="1365250" y="5715000"/>
          <p14:tracePt t="8361" x="1365250" y="5702300"/>
          <p14:tracePt t="8377" x="1371600" y="5683250"/>
          <p14:tracePt t="8377" x="1371600" y="5664200"/>
          <p14:tracePt t="8377" x="1371600" y="5638800"/>
          <p14:tracePt t="8397" x="1371600" y="5607050"/>
          <p14:tracePt t="8409" x="1371600" y="5575300"/>
          <p14:tracePt t="8409" x="1365250" y="5499100"/>
          <p14:tracePt t="8429" x="1358900" y="5454650"/>
          <p14:tracePt t="8429" x="1358900" y="5410200"/>
          <p14:tracePt t="8444" x="1352550" y="5365750"/>
          <p14:tracePt t="8444" x="1346200" y="5314950"/>
          <p14:tracePt t="8460" x="1339850" y="5264150"/>
          <p14:tracePt t="8460" x="1333500" y="5213350"/>
          <p14:tracePt t="8477" x="1327150" y="5156200"/>
          <p14:tracePt t="8477" x="1314450" y="5048250"/>
          <p14:tracePt t="8494" x="1308100" y="4991100"/>
          <p14:tracePt t="8494" x="1295400" y="4933950"/>
          <p14:tracePt t="8511" x="1289050" y="4870450"/>
          <p14:tracePt t="8511" x="1282700" y="4813300"/>
          <p14:tracePt t="8528" x="1270000" y="4756150"/>
          <p14:tracePt t="8528" x="1263650" y="4699000"/>
          <p14:tracePt t="8545" x="1257300" y="4648200"/>
          <p14:tracePt t="8545" x="1250950" y="4546600"/>
          <p14:tracePt t="8562" x="1250950" y="4502150"/>
          <p14:tracePt t="8562" x="1257300" y="4464050"/>
          <p14:tracePt t="8578" x="1257300" y="4425950"/>
          <p14:tracePt t="8578" x="1257300" y="4400550"/>
          <p14:tracePt t="8595" x="1263650" y="4375150"/>
          <p14:tracePt t="8595" x="1270000" y="4337050"/>
          <p14:tracePt t="8613" x="1276350" y="4318000"/>
          <p14:tracePt t="8613" x="1289050" y="4305300"/>
          <p14:tracePt t="8628" x="1295400" y="4298950"/>
          <p14:tracePt t="8628" x="1301750" y="4292600"/>
          <p14:tracePt t="8645" x="1308100" y="4286250"/>
          <p14:tracePt t="8645" x="1314450" y="4279900"/>
          <p14:tracePt t="8662" x="1320800" y="4279900"/>
          <p14:tracePt t="8662" x="1327150" y="4279900"/>
          <p14:tracePt t="8662" x="1333500" y="4279900"/>
          <p14:tracePt t="8681" x="1339850" y="4286250"/>
          <p14:tracePt t="8693" x="1346200" y="4286250"/>
          <p14:tracePt t="8710" x="1352550" y="4298950"/>
          <p14:tracePt t="8710" x="1358900" y="4305300"/>
          <p14:tracePt t="8729" x="1358900" y="4311650"/>
          <p14:tracePt t="8729" x="1365250" y="4318000"/>
          <p14:tracePt t="8745" x="1365250" y="4324350"/>
          <p14:tracePt t="8745" x="1358900" y="4330700"/>
          <p14:tracePt t="8762" x="1365250" y="4337050"/>
          <p14:tracePt t="8762" x="1358900" y="4343400"/>
          <p14:tracePt t="8762" x="1358900" y="4349750"/>
          <p14:tracePt t="8781" x="1358900" y="4356100"/>
          <p14:tracePt t="8781" x="1358900" y="4368800"/>
          <p14:tracePt t="8795" x="1352550" y="4368800"/>
          <p14:tracePt t="8795" x="1352550" y="4381500"/>
          <p14:tracePt t="8812" x="1346200" y="4394200"/>
          <p14:tracePt t="8827" x="1339850" y="4400550"/>
          <p14:tracePt t="8848" x="1333500" y="4406900"/>
          <p14:tracePt t="8860" x="1333500" y="4413250"/>
          <p14:tracePt t="8936" x="1339850" y="4419600"/>
          <p14:tracePt t="8964" x="1333500" y="4425950"/>
          <p14:tracePt t="8988" x="1333500" y="4432300"/>
          <p14:tracePt t="9020" x="1327150" y="4438650"/>
          <p14:tracePt t="9040" x="1320800" y="4432300"/>
          <p14:tracePt t="9100" x="1314450" y="4432300"/>
          <p14:tracePt t="9140" x="1314450" y="4438650"/>
          <p14:tracePt t="9160" x="1314450" y="4445000"/>
          <p14:tracePt t="9176" x="1314450" y="4451350"/>
          <p14:tracePt t="9184" x="1314450" y="4457700"/>
          <p14:tracePt t="9195" x="1308100" y="4457700"/>
          <p14:tracePt t="9195" x="1308100" y="4470400"/>
          <p14:tracePt t="9213" x="1308100" y="4476750"/>
          <p14:tracePt t="9228" x="1308100" y="4483100"/>
          <p14:tracePt t="9245" x="1308100" y="4489450"/>
          <p14:tracePt t="9261" x="1301750" y="4502150"/>
          <p14:tracePt t="9279" x="1301750" y="4508500"/>
          <p14:tracePt t="9295" x="1295400" y="4514850"/>
          <p14:tracePt t="9312" x="1295400" y="4521200"/>
          <p14:tracePt t="9329" x="1289050" y="4527550"/>
          <p14:tracePt t="9345" x="1282700" y="4533900"/>
          <p14:tracePt t="9365" x="1282700" y="4540250"/>
          <p14:tracePt t="9379" x="1276350" y="4546600"/>
          <p14:tracePt t="9400" x="1276350" y="4552950"/>
          <p14:tracePt t="9412" x="1282700" y="4552950"/>
          <p14:tracePt t="9429" x="1289050" y="4559300"/>
          <p14:tracePt t="9446" x="1295400" y="4559300"/>
          <p14:tracePt t="9446" x="1308100" y="4565650"/>
          <p14:tracePt t="9464" x="1320800" y="4565650"/>
          <p14:tracePt t="9492" x="1320800" y="4559300"/>
          <p14:tracePt t="9501" x="1333500" y="4552950"/>
          <p14:tracePt t="9513" x="1346200" y="4546600"/>
          <p14:tracePt t="9530" x="1352550" y="4540250"/>
          <p14:tracePt t="9530" x="1358900" y="4533900"/>
          <p14:tracePt t="9549" x="1371600" y="4533900"/>
          <p14:tracePt t="9549" x="1377950" y="4527550"/>
          <p14:tracePt t="9565" x="1390650" y="4521200"/>
          <p14:tracePt t="9565" x="1409700" y="4508500"/>
          <p14:tracePt t="9582" x="1416050" y="4508500"/>
          <p14:tracePt t="9582" x="1435100" y="4502150"/>
          <p14:tracePt t="9599" x="1447800" y="4502150"/>
          <p14:tracePt t="9599" x="1460500" y="4495800"/>
          <p14:tracePt t="9616" x="1473200" y="4489450"/>
          <p14:tracePt t="9616" x="1492250" y="4489450"/>
          <p14:tracePt t="9634" x="1498600" y="4483100"/>
          <p14:tracePt t="9646" x="1511300" y="4470400"/>
          <p14:tracePt t="9663" x="1511300" y="4464050"/>
          <p14:tracePt t="10377" x="1619250" y="5010150"/>
          <p14:tracePt t="10408" x="1619250" y="5022850"/>
          <p14:tracePt t="10425" x="1625600" y="5029200"/>
          <p14:tracePt t="10429" x="1631950" y="5029200"/>
          <p14:tracePt t="10437" x="1638300" y="5041900"/>
          <p14:tracePt t="10449" x="1644650" y="5048250"/>
          <p14:tracePt t="10449" x="1651000" y="5073650"/>
          <p14:tracePt t="10469" x="1657350" y="5086350"/>
          <p14:tracePt t="10469" x="1657350" y="5099050"/>
          <p14:tracePt t="10485" x="1663700" y="5105400"/>
          <p14:tracePt t="10485" x="1663700" y="5118100"/>
          <p14:tracePt t="10502" x="1663700" y="5130800"/>
          <p14:tracePt t="10502" x="1663700" y="5137150"/>
          <p14:tracePt t="10518" x="1663700" y="5143500"/>
          <p14:tracePt t="10518" x="1663700" y="5149850"/>
          <p14:tracePt t="10536" x="1670050" y="5149850"/>
          <p14:tracePt t="10550" x="1676400" y="5156200"/>
          <p14:tracePt t="10566" x="1676400" y="5149850"/>
          <p14:tracePt t="10583" x="1682750" y="5143500"/>
          <p14:tracePt t="10583" x="1682750" y="5137150"/>
          <p14:tracePt t="10602" x="1689100" y="5130800"/>
          <p14:tracePt t="10602" x="1695450" y="5111750"/>
          <p14:tracePt t="10618" x="1695450" y="5099050"/>
          <p14:tracePt t="10618" x="1701800" y="5086350"/>
          <p14:tracePt t="10635" x="1701800" y="5067300"/>
          <p14:tracePt t="10635" x="1701800" y="5054600"/>
          <p14:tracePt t="10652" x="1695450" y="5029200"/>
          <p14:tracePt t="10652" x="1682750" y="4978400"/>
          <p14:tracePt t="10669" x="1676400" y="4953000"/>
          <p14:tracePt t="10669" x="1663700" y="4914900"/>
          <p14:tracePt t="10686" x="1657350" y="4883150"/>
          <p14:tracePt t="10686" x="1644650" y="4845050"/>
          <p14:tracePt t="10702" x="1631950" y="4806950"/>
          <p14:tracePt t="10702" x="1619250" y="4768850"/>
          <p14:tracePt t="10719" x="1606550" y="4730750"/>
          <p14:tracePt t="10719" x="1593850" y="4692650"/>
          <p14:tracePt t="10719" x="1581150" y="4654550"/>
          <p14:tracePt t="10738" x="1568450" y="4616450"/>
          <p14:tracePt t="10750" x="1549400" y="4578350"/>
          <p14:tracePt t="10750" x="1517650" y="4521200"/>
          <p14:tracePt t="10769" x="1498600" y="4495800"/>
          <p14:tracePt t="10769" x="1485900" y="4476750"/>
          <p14:tracePt t="10769" x="1466850" y="4464050"/>
          <p14:tracePt t="10789" x="1454150" y="4457700"/>
          <p14:tracePt t="10800" x="1435100" y="4451350"/>
          <p14:tracePt t="10800" x="1422400" y="4451350"/>
          <p14:tracePt t="10800" x="1416050" y="4457700"/>
          <p14:tracePt t="10821" x="1403350" y="4457700"/>
          <p14:tracePt t="10834" x="1390650" y="4464050"/>
          <p14:tracePt t="10834" x="1377950" y="4483100"/>
          <p14:tracePt t="10852" x="1365250" y="4489450"/>
          <p14:tracePt t="10852" x="1352550" y="4495800"/>
          <p14:tracePt t="10869" x="1339850" y="4502150"/>
          <p14:tracePt t="10869" x="1327150" y="4508500"/>
          <p14:tracePt t="10869" x="1308100" y="4502150"/>
          <p14:tracePt t="10889" x="1289050" y="4495800"/>
          <p14:tracePt t="10901" x="1270000" y="4483100"/>
          <p14:tracePt t="10901" x="1212850" y="4445000"/>
          <p14:tracePt t="10919" x="1187450" y="4419600"/>
          <p14:tracePt t="10919" x="1149350" y="4394200"/>
          <p14:tracePt t="10937" x="1117600" y="4368800"/>
          <p14:tracePt t="10937" x="1085850" y="4343400"/>
          <p14:tracePt t="10953" x="1047750" y="4305300"/>
          <p14:tracePt t="10953" x="971550" y="4235450"/>
          <p14:tracePt t="10970" x="933450" y="4197350"/>
          <p14:tracePt t="10970" x="895350" y="4152900"/>
          <p14:tracePt t="10987" x="857250" y="4108450"/>
          <p14:tracePt t="10987" x="819150" y="4057650"/>
          <p14:tracePt t="11003" x="781050" y="4006850"/>
          <p14:tracePt t="11003" x="749300" y="3956050"/>
          <p14:tracePt t="11020" x="711200" y="3898900"/>
          <p14:tracePt t="11020" x="647700" y="3797300"/>
          <p14:tracePt t="11038" x="622300" y="3746500"/>
          <p14:tracePt t="11038" x="596900" y="3689350"/>
          <p14:tracePt t="11053" x="577850" y="3632200"/>
          <p14:tracePt t="11053" x="558800" y="3575050"/>
          <p14:tracePt t="11070" x="552450" y="3524250"/>
          <p14:tracePt t="11070" x="546100" y="3467100"/>
          <p14:tracePt t="11070" x="546100" y="3409950"/>
          <p14:tracePt t="11089" x="552450" y="3352800"/>
          <p14:tracePt t="11101" x="565150" y="3302000"/>
          <p14:tracePt t="11101" x="590550" y="3251200"/>
          <p14:tracePt t="11121" x="654050" y="3162300"/>
          <p14:tracePt t="11121" x="692150" y="3117850"/>
          <p14:tracePt t="11138" x="742950" y="3079750"/>
          <p14:tracePt t="11138" x="800100" y="3041650"/>
          <p14:tracePt t="11154" x="850900" y="3009900"/>
          <p14:tracePt t="11154" x="914400" y="2978150"/>
          <p14:tracePt t="11170" x="977900" y="2959100"/>
          <p14:tracePt t="11170" x="1041400" y="2940050"/>
          <p14:tracePt t="11170" x="1104900" y="2927350"/>
          <p14:tracePt t="11190" x="1174750" y="2927350"/>
          <p14:tracePt t="11202" x="1238250" y="2933700"/>
          <p14:tracePt t="11202" x="1371600" y="2978150"/>
          <p14:tracePt t="11221" x="1428750" y="3009900"/>
          <p14:tracePt t="11221" x="1492250" y="3048000"/>
          <p14:tracePt t="11238" x="1543050" y="3086100"/>
          <p14:tracePt t="11238" x="1593850" y="3136900"/>
          <p14:tracePt t="11254" x="1631950" y="3187700"/>
          <p14:tracePt t="11254" x="1695450" y="3302000"/>
          <p14:tracePt t="11270" x="1714500" y="3365500"/>
          <p14:tracePt t="11270" x="1727200" y="3429000"/>
          <p14:tracePt t="11288" x="1733550" y="3498850"/>
          <p14:tracePt t="11288" x="1733550" y="3562350"/>
          <p14:tracePt t="11304" x="1727200" y="3632200"/>
          <p14:tracePt t="11304" x="1714500" y="3695700"/>
          <p14:tracePt t="11321" x="1695450" y="3759200"/>
          <p14:tracePt t="11321" x="1638300" y="3860800"/>
          <p14:tracePt t="11338" x="1606550" y="3898900"/>
          <p14:tracePt t="11338" x="1562100" y="3930650"/>
          <p14:tracePt t="11354" x="1517650" y="3956050"/>
          <p14:tracePt t="11354" x="1466850" y="3981450"/>
          <p14:tracePt t="11371" x="1416050" y="3994150"/>
          <p14:tracePt t="11371" x="1314450" y="4013200"/>
          <p14:tracePt t="11389" x="1263650" y="4019550"/>
          <p14:tracePt t="11389" x="1212850" y="4025900"/>
          <p14:tracePt t="11406" x="1168400" y="4025900"/>
          <p14:tracePt t="11406" x="1123950" y="4025900"/>
          <p14:tracePt t="11422" x="1085850" y="4019550"/>
          <p14:tracePt t="11422" x="1054100" y="4019550"/>
          <p14:tracePt t="11438" x="1028700" y="4013200"/>
          <p14:tracePt t="11438" x="1003300" y="4000500"/>
          <p14:tracePt t="11454" x="984250" y="3994150"/>
          <p14:tracePt t="11454" x="965200" y="3987800"/>
          <p14:tracePt t="11454" x="952500" y="3981450"/>
          <p14:tracePt t="11474" x="946150" y="3968750"/>
          <p14:tracePt t="11486" x="946150" y="3962400"/>
          <p14:tracePt t="11486" x="946150" y="3949700"/>
          <p14:tracePt t="11506" x="952500" y="3949700"/>
          <p14:tracePt t="11506" x="958850" y="3943350"/>
          <p14:tracePt t="11521" x="965200" y="3937000"/>
          <p14:tracePt t="11521" x="971550" y="3930650"/>
          <p14:tracePt t="11521" x="984250" y="3924300"/>
          <p14:tracePt t="11541" x="990600" y="3917950"/>
          <p14:tracePt t="11553" x="996950" y="3917950"/>
          <p14:tracePt t="11553" x="1016000" y="3905250"/>
          <p14:tracePt t="11572" x="1022350" y="3905250"/>
          <p14:tracePt t="11572" x="1028700" y="3905250"/>
          <p14:tracePt t="11589" x="1035050" y="3898900"/>
          <p14:tracePt t="11589" x="1041400" y="3898900"/>
          <p14:tracePt t="11605" x="1047750" y="3905250"/>
          <p14:tracePt t="11605" x="1054100" y="3905250"/>
          <p14:tracePt t="11621" x="1060450" y="3911600"/>
          <p14:tracePt t="11621" x="1073150" y="3917950"/>
          <p14:tracePt t="11639" x="1079500" y="3924300"/>
          <p14:tracePt t="11639" x="1085850" y="3930650"/>
          <p14:tracePt t="11655" x="1092200" y="3937000"/>
          <p14:tracePt t="11655" x="1092200" y="3943350"/>
          <p14:tracePt t="11672" x="1098550" y="3949700"/>
          <p14:tracePt t="11672" x="1111250" y="3956050"/>
          <p14:tracePt t="11689" x="1117600" y="3962400"/>
          <p14:tracePt t="11689" x="1123950" y="3962400"/>
          <p14:tracePt t="11706" x="1130300" y="3962400"/>
          <p14:tracePt t="11706" x="1136650" y="3968750"/>
          <p14:tracePt t="11722" x="1143000" y="3968750"/>
          <p14:tracePt t="11722" x="1149350" y="3968750"/>
          <p14:tracePt t="11739" x="1155700" y="3968750"/>
          <p14:tracePt t="11739" x="1162050" y="3968750"/>
          <p14:tracePt t="11757" x="1168400" y="3968750"/>
          <p14:tracePt t="11770" x="1174750" y="3968750"/>
          <p14:tracePt t="11770" x="1187450" y="3962400"/>
          <p14:tracePt t="11789" x="1200150" y="3956050"/>
          <p14:tracePt t="11808" x="1206500" y="3956050"/>
          <p14:tracePt t="11825" x="1206500" y="3949700"/>
          <p14:tracePt t="11842" x="1200150" y="3943350"/>
          <p14:tracePt t="11885" x="1193800" y="3949700"/>
          <p14:tracePt t="11900" x="1187450" y="3949700"/>
          <p14:tracePt t="11916" x="1181100" y="3956050"/>
          <p14:tracePt t="11928" x="1174750" y="3962400"/>
          <p14:tracePt t="11985" x="1174750" y="3968750"/>
          <p14:tracePt t="12012" x="1181100" y="3975100"/>
          <p14:tracePt t="12037" x="1187450" y="3975100"/>
          <p14:tracePt t="12048" x="1193800" y="3981450"/>
          <p14:tracePt t="12097" x="1200150" y="3981450"/>
          <p14:tracePt t="12125" x="1206500" y="3981450"/>
          <p14:tracePt t="12165" x="1212850" y="3975100"/>
          <p14:tracePt t="12313" x="1212850" y="3968750"/>
          <p14:tracePt t="12337" x="1219200" y="3968750"/>
          <p14:tracePt t="12357" x="1225550" y="3968750"/>
          <p14:tracePt t="12397" x="1231900" y="3962400"/>
          <p14:tracePt t="12493" x="1231900" y="3956050"/>
          <p14:tracePt t="12605" x="1238250" y="3956050"/>
          <p14:tracePt t="12637" x="1238250" y="3962400"/>
          <p14:tracePt t="12689" x="1244600" y="3962400"/>
          <p14:tracePt t="12793" x="1250950" y="3956050"/>
          <p14:tracePt t="12868" x="1244600" y="3956050"/>
          <p14:tracePt t="12973" x="1244600" y="3962400"/>
          <p14:tracePt t="13008" x="1238250" y="3968750"/>
          <p14:tracePt t="13129" x="1231900" y="3968750"/>
          <p14:tracePt t="13169" x="1238250" y="3962400"/>
          <p14:tracePt t="13221" x="1238250" y="3956050"/>
          <p14:tracePt t="13249" x="1244600" y="3956050"/>
          <p14:tracePt t="13281" x="1238250" y="3956050"/>
          <p14:tracePt t="13365" x="1244600" y="3949700"/>
          <p14:tracePt t="13445" x="1238250" y="3949700"/>
          <p14:tracePt t="13573" x="1244600" y="3943350"/>
          <p14:tracePt t="13676" x="1250950" y="3943350"/>
          <p14:tracePt t="13693" x="1257300" y="3937000"/>
          <p14:tracePt t="13709" x="1263650" y="3937000"/>
          <p14:tracePt t="13725" x="1270000" y="3930650"/>
          <p14:tracePt t="13737" x="1276350" y="3930650"/>
          <p14:tracePt t="13753" x="1282700" y="3924300"/>
          <p14:tracePt t="13785" x="1289050" y="3924300"/>
          <p14:tracePt t="13797" x="1295400" y="3924300"/>
          <p14:tracePt t="13821" x="1289050" y="3930650"/>
          <p14:tracePt t="13873" x="1282700" y="3930650"/>
          <p14:tracePt t="13889" x="1276350" y="3937000"/>
          <p14:tracePt t="13905" x="1276350" y="3943350"/>
          <p14:tracePt t="13917" x="1270000" y="3949700"/>
          <p14:tracePt t="13933" x="1270000" y="3956050"/>
          <p14:tracePt t="13969" x="1276350" y="3962400"/>
          <p14:tracePt t="14001" x="1282700" y="3968750"/>
          <p14:tracePt t="14028" x="1282700" y="3975100"/>
          <p14:tracePt t="14053" x="1282700" y="3981450"/>
          <p14:tracePt t="14085" x="1289050" y="3981450"/>
          <p14:tracePt t="14173" x="1295400" y="3981450"/>
          <p14:tracePt t="14241" x="1295400" y="3987800"/>
          <p14:tracePt t="14321" x="1289050" y="3987800"/>
          <p14:tracePt t="14361" x="1289050" y="3994150"/>
          <p14:tracePt t="14505" x="1289050" y="4000500"/>
          <p14:tracePt t="14525" x="1282700" y="4006850"/>
          <p14:tracePt t="14550" x="1282700" y="4013200"/>
          <p14:tracePt t="14565" x="1282700" y="4019550"/>
          <p14:tracePt t="14585" x="1276350" y="4019550"/>
          <p14:tracePt t="14625" x="1282700" y="4019550"/>
          <p14:tracePt t="14817" x="1276350" y="4019550"/>
          <p14:tracePt t="14901" x="1276350" y="4013200"/>
          <p14:tracePt t="15041" x="1282700" y="4013200"/>
          <p14:tracePt t="15065" x="1289050" y="4006850"/>
          <p14:tracePt t="15097" x="1295400" y="4000500"/>
          <p14:tracePt t="15133" x="1289050" y="4000500"/>
          <p14:tracePt t="15229" x="1282700" y="4000500"/>
          <p14:tracePt t="15338" x="1276350" y="4006850"/>
          <p14:tracePt t="15373" x="1270000" y="4013200"/>
          <p14:tracePt t="15433" x="1263650" y="4013200"/>
          <p14:tracePt t="15461" x="1263650" y="4019550"/>
          <p14:tracePt t="15590" x="1270000" y="4025900"/>
          <p14:tracePt t="15621" x="1276350" y="4032250"/>
          <p14:tracePt t="15658" x="1276350" y="4025900"/>
          <p14:tracePt t="15757" x="1276350" y="4019550"/>
          <p14:tracePt t="15817" x="1270000" y="4025900"/>
          <p14:tracePt t="15966" x="1276350" y="4019550"/>
          <p14:tracePt t="16117" x="1276350" y="4025900"/>
          <p14:tracePt t="16178" x="1270000" y="4025900"/>
          <p14:tracePt t="16238" x="1276350" y="4025900"/>
          <p14:tracePt t="16309" x="1282700" y="4025900"/>
          <p14:tracePt t="16478" x="1276350" y="4032250"/>
          <p14:tracePt t="16542" x="1270000" y="4038600"/>
          <p14:tracePt t="16718" x="1263650" y="4044950"/>
          <p14:tracePt t="16753" x="1263650" y="4038600"/>
          <p14:tracePt t="16949" x="1257300" y="4032250"/>
          <p14:tracePt t="17130" x="1263650" y="4032250"/>
          <p14:tracePt t="17217" x="1263650" y="4025900"/>
          <p14:tracePt t="17338" x="1263650" y="4019550"/>
          <p14:tracePt t="17354" x="1263650" y="4013200"/>
          <p14:tracePt t="17370" x="1263650" y="4000500"/>
          <p14:tracePt t="17382" x="1263650" y="3987800"/>
          <p14:tracePt t="17406" x="1263650" y="3981450"/>
          <p14:tracePt t="17422" x="1263650" y="3975100"/>
          <p14:tracePt t="17430" x="1263650" y="3968750"/>
          <p14:tracePt t="17442" x="1263650" y="3962400"/>
          <p14:tracePt t="17459" x="1270000" y="3956050"/>
          <p14:tracePt t="17474" x="1276350" y="3949700"/>
          <p14:tracePt t="17490" x="1282700" y="3949700"/>
          <p14:tracePt t="17490" x="1289050" y="3943350"/>
          <p14:tracePt t="17490" x="1295400" y="3943350"/>
          <p14:tracePt t="17511" x="1301750" y="3943350"/>
          <p14:tracePt t="17511" x="1308100" y="3937000"/>
          <p14:tracePt t="17526" x="1314450" y="3937000"/>
          <p14:tracePt t="17526" x="1320800" y="3930650"/>
          <p14:tracePt t="17544" x="1333500" y="3930650"/>
          <p14:tracePt t="17544" x="1339850" y="3924300"/>
          <p14:tracePt t="17559" x="1346200" y="3924300"/>
          <p14:tracePt t="17559" x="1352550" y="3924300"/>
          <p14:tracePt t="17559" x="1365250" y="3917950"/>
          <p14:tracePt t="17578" x="1371600" y="3917950"/>
          <p14:tracePt t="17591" x="1384300" y="3911600"/>
          <p14:tracePt t="17591" x="1397000" y="3911600"/>
          <p14:tracePt t="17612" x="1409700" y="3911600"/>
          <p14:tracePt t="17612" x="1416050" y="3911600"/>
          <p14:tracePt t="17627" x="1428750" y="3911600"/>
          <p14:tracePt t="17627" x="1441450" y="3911600"/>
          <p14:tracePt t="17643" x="1447800" y="3911600"/>
          <p14:tracePt t="17643" x="1460500" y="3917950"/>
          <p14:tracePt t="17659" x="1473200" y="3924300"/>
          <p14:tracePt t="17659" x="1485900" y="3930650"/>
          <p14:tracePt t="17659" x="1498600" y="3937000"/>
          <p14:tracePt t="17679" x="1517650" y="3949700"/>
          <p14:tracePt t="17679" x="1530350" y="3962400"/>
          <p14:tracePt t="17693" x="1543050" y="3981450"/>
          <p14:tracePt t="17693" x="1562100" y="4000500"/>
          <p14:tracePt t="17710" x="1574800" y="4025900"/>
          <p14:tracePt t="17710" x="1587500" y="4057650"/>
          <p14:tracePt t="17726" x="1600200" y="4089400"/>
          <p14:tracePt t="17726" x="1612900" y="4178300"/>
          <p14:tracePt t="17743" x="1619250" y="4229100"/>
          <p14:tracePt t="17743" x="1619250" y="4279900"/>
          <p14:tracePt t="17760" x="1619250" y="4337050"/>
          <p14:tracePt t="17760" x="1612900" y="4387850"/>
          <p14:tracePt t="17777" x="1606550" y="4445000"/>
          <p14:tracePt t="17777" x="1606550" y="4502150"/>
          <p14:tracePt t="17793" x="1593850" y="4565650"/>
          <p14:tracePt t="17793" x="1568450" y="4686300"/>
          <p14:tracePt t="17811" x="1555750" y="4749800"/>
          <p14:tracePt t="17811" x="1536700" y="4813300"/>
          <p14:tracePt t="17827" x="1517650" y="4876800"/>
          <p14:tracePt t="17827" x="1492250" y="4940300"/>
          <p14:tracePt t="17844" x="1473200" y="4997450"/>
          <p14:tracePt t="17844" x="1447800" y="5054600"/>
          <p14:tracePt t="17860" x="1422400" y="5105400"/>
          <p14:tracePt t="17860" x="1403350" y="5156200"/>
          <p14:tracePt t="17860" x="1377950" y="5194300"/>
          <p14:tracePt t="17879" x="1352550" y="5232400"/>
          <p14:tracePt t="17892" x="1333500" y="5264150"/>
          <p14:tracePt t="17892" x="1289050" y="5314950"/>
          <p14:tracePt t="17912" x="1263650" y="5334000"/>
          <p14:tracePt t="17912" x="1244600" y="5353050"/>
          <p14:tracePt t="17927" x="1225550" y="5365750"/>
          <p14:tracePt t="17927" x="1206500" y="5378450"/>
          <p14:tracePt t="17927" x="1193800" y="5384800"/>
          <p14:tracePt t="17946" x="1181100" y="5397500"/>
          <p14:tracePt t="17959" x="1168400" y="5403850"/>
          <p14:tracePt t="17959" x="1155700" y="5410200"/>
          <p14:tracePt t="17959" x="1149350" y="5410200"/>
          <p14:tracePt t="17959" x="1143000" y="5416550"/>
          <p14:tracePt t="17982" x="1136650" y="5416550"/>
          <p14:tracePt t="17992" x="1130300" y="5416550"/>
          <p14:tracePt t="18009" x="1123950" y="5410200"/>
          <p14:tracePt t="18009" x="1123950" y="5397500"/>
          <p14:tracePt t="18027" x="1123950" y="5391150"/>
          <p14:tracePt t="18027" x="1123950" y="5372100"/>
          <p14:tracePt t="18044" x="1123950" y="5365750"/>
          <p14:tracePt t="18044" x="1123950" y="5353050"/>
          <p14:tracePt t="18061" x="1130300" y="5340350"/>
          <p14:tracePt t="18061" x="1130300" y="5327650"/>
          <p14:tracePt t="18078" x="1130300" y="5314950"/>
          <p14:tracePt t="18078" x="1130300" y="5295900"/>
          <p14:tracePt t="18094" x="1130300" y="5283200"/>
          <p14:tracePt t="18094" x="1130300" y="5251450"/>
          <p14:tracePt t="18111" x="1130300" y="5226050"/>
          <p14:tracePt t="18111" x="1130300" y="5200650"/>
          <p14:tracePt t="18128" x="1123950" y="5168900"/>
          <p14:tracePt t="18128" x="1123950" y="5137150"/>
          <p14:tracePt t="18145" x="1117600" y="5092700"/>
          <p14:tracePt t="18145" x="1111250" y="5041900"/>
          <p14:tracePt t="18145" x="1111250" y="4984750"/>
          <p14:tracePt t="18163" x="1104900" y="4914900"/>
          <p14:tracePt t="18163" x="1098550" y="4838700"/>
          <p14:tracePt t="18179" x="1098550" y="4756150"/>
          <p14:tracePt t="18179" x="1098550" y="4667250"/>
          <p14:tracePt t="18195" x="1092200" y="4572000"/>
          <p14:tracePt t="18195" x="1092200" y="4470400"/>
          <p14:tracePt t="18212" x="1092200" y="4368800"/>
          <p14:tracePt t="18212" x="1085850" y="4267200"/>
          <p14:tracePt t="18228" x="1079500" y="4165600"/>
          <p14:tracePt t="18228" x="1073150" y="4064000"/>
          <p14:tracePt t="18228" x="1066800" y="3968750"/>
          <p14:tracePt t="18247" x="1060450" y="3879850"/>
          <p14:tracePt t="18260" x="1054100" y="3790950"/>
          <p14:tracePt t="18260" x="1035050" y="3625850"/>
          <p14:tracePt t="18279" x="1035050" y="3556000"/>
          <p14:tracePt t="18279" x="1028700" y="3486150"/>
          <p14:tracePt t="18295" x="1028700" y="3422650"/>
          <p14:tracePt t="18295" x="1028700" y="3365500"/>
          <p14:tracePt t="18312" x="1028700" y="3302000"/>
          <p14:tracePt t="18312" x="1028700" y="3251200"/>
          <p14:tracePt t="18312" x="1035050" y="3200400"/>
          <p14:tracePt t="18331" x="1035050" y="3162300"/>
          <p14:tracePt t="18331" x="1041400" y="3117850"/>
          <p14:tracePt t="18345" x="1041400" y="3079750"/>
          <p14:tracePt t="18345" x="1047750" y="3048000"/>
          <p14:tracePt t="18362" x="1047750" y="3022600"/>
          <p14:tracePt t="18362" x="1054100" y="2997200"/>
          <p14:tracePt t="18379" x="1060450" y="2978150"/>
          <p14:tracePt t="18379" x="1066800" y="2965450"/>
          <p14:tracePt t="18396" x="1066800" y="2946400"/>
          <p14:tracePt t="18396" x="1079500" y="2921000"/>
          <p14:tracePt t="18413" x="1085850" y="2908300"/>
          <p14:tracePt t="18413" x="1092200" y="2895600"/>
          <p14:tracePt t="18429" x="1098550" y="2882900"/>
          <p14:tracePt t="18429" x="1104900" y="2870200"/>
          <p14:tracePt t="18445" x="1111250" y="2857500"/>
          <p14:tracePt t="18445" x="1117600" y="2838450"/>
          <p14:tracePt t="18463" x="1123950" y="2832100"/>
          <p14:tracePt t="18463" x="1130300" y="2825750"/>
          <p14:tracePt t="18479" x="1130300" y="2819400"/>
          <p14:tracePt t="18502" x="1136650" y="2819400"/>
          <p14:tracePt t="18521" x="1143000" y="2825750"/>
          <p14:tracePt t="18546" x="1149350" y="2832100"/>
          <p14:tracePt t="18563" x="1149350" y="2838450"/>
          <p14:tracePt t="18570" x="1155700" y="2844800"/>
          <p14:tracePt t="18579" x="1155700" y="2851150"/>
          <p14:tracePt t="18579" x="1155700" y="2857500"/>
          <p14:tracePt t="18596" x="1162050" y="2863850"/>
          <p14:tracePt t="18596" x="1168400" y="2863850"/>
          <p14:tracePt t="18596" x="1168400" y="2870200"/>
          <p14:tracePt t="18616" x="1181100" y="2876550"/>
          <p14:tracePt t="18631" x="1187450" y="2882900"/>
          <p14:tracePt t="18645" x="1200150" y="2889250"/>
          <p14:tracePt t="18661" x="1206500" y="2895600"/>
          <p14:tracePt t="18678" x="1212850" y="2901950"/>
          <p14:tracePt t="18694" x="1219200" y="2908300"/>
          <p14:tracePt t="18712" x="1225550" y="2908300"/>
          <p14:tracePt t="18728" x="1219200" y="2901950"/>
          <p14:tracePt t="18750" x="1212850" y="2901950"/>
          <p14:tracePt t="18750" x="1200150" y="2901950"/>
          <p14:tracePt t="18764" x="1187450" y="2901950"/>
          <p14:tracePt t="18764" x="1174750" y="2901950"/>
          <p14:tracePt t="18780" x="1155700" y="2901950"/>
          <p14:tracePt t="18780" x="1136650" y="2908300"/>
          <p14:tracePt t="18797" x="1117600" y="2908300"/>
          <p14:tracePt t="18797" x="1092200" y="2908300"/>
          <p14:tracePt t="18814" x="1066800" y="2908300"/>
          <p14:tracePt t="18814" x="1003300" y="2908300"/>
          <p14:tracePt t="18830" x="965200" y="2908300"/>
          <p14:tracePt t="18830" x="927100" y="2901950"/>
          <p14:tracePt t="18848" x="882650" y="2895600"/>
          <p14:tracePt t="18848" x="844550" y="2889250"/>
          <p14:tracePt t="18864" x="800100" y="2876550"/>
          <p14:tracePt t="18864" x="755650" y="2870200"/>
          <p14:tracePt t="18880" x="711200" y="2857500"/>
          <p14:tracePt t="18880" x="673100" y="2851150"/>
          <p14:tracePt t="18880" x="635000" y="2838450"/>
          <p14:tracePt t="18901" x="603250" y="2819400"/>
          <p14:tracePt t="18901" x="577850" y="2800350"/>
          <p14:tracePt t="18915" x="546100" y="2774950"/>
          <p14:tracePt t="18915" x="527050" y="2749550"/>
          <p14:tracePt t="18931" x="508000" y="2717800"/>
          <p14:tracePt t="18931" x="488950" y="2679700"/>
          <p14:tracePt t="18947" x="476250" y="2641600"/>
          <p14:tracePt t="18947" x="469900" y="2603500"/>
          <p14:tracePt t="18964" x="463550" y="2559050"/>
          <p14:tracePt t="18964" x="463550" y="2520950"/>
          <p14:tracePt t="18964" x="469900" y="2482850"/>
          <p14:tracePt t="18983" x="476250" y="2438400"/>
          <p14:tracePt t="18996" x="488950" y="2400300"/>
          <p14:tracePt t="18996" x="533400" y="2324100"/>
          <p14:tracePt t="19014" x="558800" y="2292350"/>
          <p14:tracePt t="19014" x="590550" y="2254250"/>
          <p14:tracePt t="19031" x="628650" y="2222500"/>
          <p14:tracePt t="19031" x="660400" y="2197100"/>
          <p14:tracePt t="19048" x="698500" y="2171700"/>
          <p14:tracePt t="19048" x="787400" y="2127250"/>
          <p14:tracePt t="19064" x="831850" y="2108200"/>
          <p14:tracePt t="19064" x="876300" y="2089150"/>
          <p14:tracePt t="19081" x="914400" y="2076450"/>
          <p14:tracePt t="19081" x="958850" y="2070100"/>
          <p14:tracePt t="19098" x="996950" y="2057400"/>
          <p14:tracePt t="19098" x="1035050" y="2051050"/>
          <p14:tracePt t="19115" x="1073150" y="2051050"/>
          <p14:tracePt t="19115" x="1149350" y="2063750"/>
          <p14:tracePt t="19131" x="1181100" y="2070100"/>
          <p14:tracePt t="19131" x="1219200" y="2089150"/>
          <p14:tracePt t="19148" x="1250950" y="2108200"/>
          <p14:tracePt t="19148" x="1282700" y="2133600"/>
          <p14:tracePt t="19164" x="1308100" y="2159000"/>
          <p14:tracePt t="19164" x="1333500" y="2190750"/>
          <p14:tracePt t="19164" x="1352550" y="2222500"/>
          <p14:tracePt t="19184" x="1371600" y="2260600"/>
          <p14:tracePt t="19184" x="1384300" y="2298700"/>
          <p14:tracePt t="19199" x="1397000" y="2343150"/>
          <p14:tracePt t="19199" x="1403350" y="2387600"/>
          <p14:tracePt t="19215" x="1403350" y="2438400"/>
          <p14:tracePt t="19215" x="1403350" y="2482850"/>
          <p14:tracePt t="19232" x="1397000" y="2533650"/>
          <p14:tracePt t="19232" x="1390650" y="2584450"/>
          <p14:tracePt t="19232" x="1384300" y="2628900"/>
          <p14:tracePt t="19250" x="1371600" y="2673350"/>
          <p14:tracePt t="19263" x="1352550" y="2711450"/>
          <p14:tracePt t="19263" x="1333500" y="2749550"/>
          <p14:tracePt t="19263" x="1314450" y="2781300"/>
          <p14:tracePt t="19283" x="1289050" y="2813050"/>
          <p14:tracePt t="19283" x="1270000" y="2832100"/>
          <p14:tracePt t="19300" x="1244600" y="2857500"/>
          <p14:tracePt t="19300" x="1219200" y="2870200"/>
          <p14:tracePt t="19315" x="1193800" y="2889250"/>
          <p14:tracePt t="19315" x="1168400" y="2901950"/>
          <p14:tracePt t="19332" x="1149350" y="2914650"/>
          <p14:tracePt t="19332" x="1130300" y="2927350"/>
          <p14:tracePt t="19332" x="1117600" y="2933700"/>
          <p14:tracePt t="19351" x="1098550" y="2946400"/>
          <p14:tracePt t="19351" x="1092200" y="2952750"/>
          <p14:tracePt t="19366" x="1079500" y="2952750"/>
          <p14:tracePt t="19366" x="1073150" y="2959100"/>
          <p14:tracePt t="19382" x="1066800" y="2959100"/>
          <p14:tracePt t="19397" x="1073150" y="2952750"/>
          <p14:tracePt t="19418" x="1079500" y="2946400"/>
          <p14:tracePt t="19431" x="1085850" y="2946400"/>
          <p14:tracePt t="19447" x="1098550" y="2946400"/>
          <p14:tracePt t="19464" x="1098550" y="2952750"/>
          <p14:tracePt t="19464" x="1098550" y="2971800"/>
          <p14:tracePt t="19483" x="1098550" y="2990850"/>
          <p14:tracePt t="19483" x="1098550" y="3009900"/>
          <p14:tracePt t="19499" x="1098550" y="3035300"/>
          <p14:tracePt t="19499" x="1098550" y="3060700"/>
          <p14:tracePt t="19516" x="1098550" y="3092450"/>
          <p14:tracePt t="19516" x="1104900" y="3124200"/>
          <p14:tracePt t="19533" x="1104900" y="3168650"/>
          <p14:tracePt t="19533" x="1111250" y="3213100"/>
          <p14:tracePt t="19533" x="1117600" y="3270250"/>
          <p14:tracePt t="19551" x="1130300" y="3327400"/>
          <p14:tracePt t="19564" x="1143000" y="3403600"/>
          <p14:tracePt t="19564" x="1168400" y="3568700"/>
          <p14:tracePt t="19583" x="1181100" y="3651250"/>
          <p14:tracePt t="19583" x="1200150" y="3746500"/>
          <p14:tracePt t="19600" x="1219200" y="3835400"/>
          <p14:tracePt t="19600" x="1231900" y="3924300"/>
          <p14:tracePt t="19616" x="1244600" y="4006850"/>
          <p14:tracePt t="19616" x="1257300" y="4083050"/>
          <p14:tracePt t="19616" x="1270000" y="4159250"/>
          <p14:tracePt t="19635" x="1282700" y="4235450"/>
          <p14:tracePt t="19648" x="1295400" y="4311650"/>
          <p14:tracePt t="19648" x="1308100" y="4457700"/>
          <p14:tracePt t="19668" x="1314450" y="4527550"/>
          <p14:tracePt t="19668" x="1320800" y="4597400"/>
          <p14:tracePt t="19683" x="1327150" y="4667250"/>
          <p14:tracePt t="19683" x="1327150" y="4730750"/>
          <p14:tracePt t="19700" x="1333500" y="4794250"/>
          <p14:tracePt t="19700" x="1333500" y="4851400"/>
          <p14:tracePt t="19700" x="1339850" y="4902200"/>
          <p14:tracePt t="19719" x="1339850" y="4953000"/>
          <p14:tracePt t="19719" x="1346200" y="4991100"/>
          <p14:tracePt t="19734" x="1346200" y="5022850"/>
          <p14:tracePt t="19734" x="1346200" y="5048250"/>
          <p14:tracePt t="19750" x="1346200" y="5073650"/>
          <p14:tracePt t="19750" x="1346200" y="5086350"/>
          <p14:tracePt t="19767" x="1339850" y="5099050"/>
          <p14:tracePt t="19767" x="1339850" y="5105400"/>
          <p14:tracePt t="19783" x="1327150" y="5118100"/>
          <p14:tracePt t="19798" x="1320800" y="5118100"/>
          <p14:tracePt t="19815" x="1314450" y="5118100"/>
          <p14:tracePt t="19832" x="1308100" y="5124450"/>
          <p14:tracePt t="19849" x="1301750" y="5124450"/>
          <p14:tracePt t="19866" x="1295400" y="5130800"/>
          <p14:tracePt t="19866" x="1295400" y="5137150"/>
          <p14:tracePt t="19884" x="1295400" y="5143500"/>
          <p14:tracePt t="19884" x="1289050" y="5149850"/>
          <p14:tracePt t="19884" x="1282700" y="5156200"/>
          <p14:tracePt t="19904" x="1282700" y="5162550"/>
          <p14:tracePt t="19915" x="1276350" y="5175250"/>
          <p14:tracePt t="19915" x="1263650" y="5194300"/>
          <p14:tracePt t="19936" x="1257300" y="5207000"/>
          <p14:tracePt t="19936" x="1250950" y="5219700"/>
          <p14:tracePt t="19951" x="1244600" y="5238750"/>
          <p14:tracePt t="19951" x="1231900" y="5251450"/>
          <p14:tracePt t="19968" x="1225550" y="5270500"/>
          <p14:tracePt t="19968" x="1219200" y="5283200"/>
          <p14:tracePt t="19984" x="1206500" y="5295900"/>
          <p14:tracePt t="19984" x="1200150" y="5314950"/>
          <p14:tracePt t="19984" x="1187450" y="5327650"/>
          <p14:tracePt t="20003" x="1181100" y="5340350"/>
          <p14:tracePt t="20016" x="1174750" y="5353050"/>
          <p14:tracePt t="20016" x="1162050" y="5372100"/>
          <p14:tracePt t="20035" x="1155700" y="5384800"/>
          <p14:tracePt t="20035" x="1143000" y="5397500"/>
          <p14:tracePt t="20052" x="1136650" y="5403850"/>
          <p14:tracePt t="20052" x="1130300" y="5416550"/>
          <p14:tracePt t="20068" x="1130300" y="5422900"/>
          <p14:tracePt t="20068" x="1117600" y="5441950"/>
          <p14:tracePt t="20085" x="1111250" y="5448300"/>
          <p14:tracePt t="20085" x="1104900" y="5454650"/>
          <p14:tracePt t="20101" x="1104900" y="5461000"/>
          <p14:tracePt t="20101" x="1098550" y="5467350"/>
          <p14:tracePt t="20118" x="1098550" y="5473700"/>
          <p14:tracePt t="20118" x="1092200" y="5486400"/>
          <p14:tracePt t="20134" x="1085850" y="5492750"/>
          <p14:tracePt t="20134" x="1079500" y="5511800"/>
          <p14:tracePt t="20151" x="1073150" y="5518150"/>
          <p14:tracePt t="20151" x="1073150" y="5524500"/>
          <p14:tracePt t="20168" x="1066800" y="5530850"/>
          <p14:tracePt t="20168" x="1060450" y="5543550"/>
          <p14:tracePt t="20185" x="1060450" y="5549900"/>
          <p14:tracePt t="20185" x="1054100" y="5562600"/>
          <p14:tracePt t="20185" x="1047750" y="5568950"/>
          <p14:tracePt t="20204" x="1041400" y="5581650"/>
          <p14:tracePt t="20216" x="1041400" y="5594350"/>
          <p14:tracePt t="20216" x="1028700" y="5613400"/>
          <p14:tracePt t="20235" x="1022350" y="5626100"/>
          <p14:tracePt t="20235" x="1016000" y="5638800"/>
          <p14:tracePt t="20252" x="1009650" y="5645150"/>
          <p14:tracePt t="20252" x="1003300" y="5657850"/>
          <p14:tracePt t="20252" x="996950" y="5670550"/>
          <p14:tracePt t="20271" x="990600" y="5676900"/>
          <p14:tracePt t="20283" x="984250" y="5683250"/>
          <p14:tracePt t="20283" x="977900" y="5702300"/>
          <p14:tracePt t="20304" x="971550" y="5708650"/>
          <p14:tracePt t="20304" x="958850" y="5715000"/>
          <p14:tracePt t="20319" x="952500" y="5721350"/>
          <p14:tracePt t="20319" x="946150" y="5727700"/>
          <p14:tracePt t="20335" x="939800" y="5727700"/>
          <p14:tracePt t="20335" x="933450" y="5734050"/>
          <p14:tracePt t="20352" x="920750" y="5740400"/>
          <p14:tracePt t="20352" x="908050" y="5740400"/>
          <p14:tracePt t="20352" x="895350" y="5746750"/>
          <p14:tracePt t="20371" x="889000" y="5746750"/>
          <p14:tracePt t="20371" x="876300" y="5746750"/>
          <p14:tracePt t="20385" x="863600" y="5746750"/>
          <p14:tracePt t="20385" x="850900" y="5746750"/>
          <p14:tracePt t="20403" x="838200" y="5746750"/>
          <p14:tracePt t="20403" x="825500" y="5740400"/>
          <p14:tracePt t="20419" x="812800" y="5734050"/>
          <p14:tracePt t="20419" x="800100" y="5727700"/>
          <p14:tracePt t="20436" x="793750" y="5715000"/>
          <p14:tracePt t="20436" x="774700" y="5689600"/>
          <p14:tracePt t="20452" x="774700" y="5670550"/>
          <p14:tracePt t="20452" x="774700" y="5657850"/>
          <p14:tracePt t="20469" x="774700" y="5638800"/>
          <p14:tracePt t="20469" x="774700" y="5613400"/>
          <p14:tracePt t="20486" x="781050" y="5594350"/>
          <p14:tracePt t="20486" x="806450" y="5549900"/>
          <p14:tracePt t="20504" x="819150" y="5530850"/>
          <p14:tracePt t="20504" x="838200" y="5511800"/>
          <p14:tracePt t="20520" x="863600" y="5492750"/>
          <p14:tracePt t="20520" x="889000" y="5473700"/>
          <p14:tracePt t="20537" x="914400" y="5467350"/>
          <p14:tracePt t="20537" x="946150" y="5461000"/>
          <p14:tracePt t="20553" x="984250" y="5454650"/>
          <p14:tracePt t="20553" x="1022350" y="5461000"/>
          <p14:tracePt t="20553" x="1060450" y="5467350"/>
          <p14:tracePt t="20572" x="1098550" y="5480050"/>
          <p14:tracePt t="20584" x="1136650" y="5499100"/>
          <p14:tracePt t="20584" x="1212850" y="5543550"/>
          <p14:tracePt t="20604" x="1238250" y="5562600"/>
          <p14:tracePt t="20604" x="1263650" y="5581650"/>
          <p14:tracePt t="20620" x="1289050" y="5607050"/>
          <p14:tracePt t="20620" x="1301750" y="5626100"/>
          <p14:tracePt t="20620" x="1308100" y="5645150"/>
          <p14:tracePt t="20639" x="1314450" y="5670550"/>
          <p14:tracePt t="20651" x="1308100" y="5689600"/>
          <p14:tracePt t="20651" x="1301750" y="5702300"/>
          <p14:tracePt t="20651" x="1289050" y="5715000"/>
          <p14:tracePt t="20672" x="1270000" y="5727700"/>
          <p14:tracePt t="20672" x="1250950" y="5740400"/>
          <p14:tracePt t="20686" x="1231900" y="5746750"/>
          <p14:tracePt t="20686" x="1212850" y="5753100"/>
          <p14:tracePt t="20703" x="1187450" y="5753100"/>
          <p14:tracePt t="20703" x="1168400" y="5759450"/>
          <p14:tracePt t="20720" x="1143000" y="5753100"/>
          <p14:tracePt t="20720" x="1123950" y="5746750"/>
          <p14:tracePt t="20720" x="1104900" y="5740400"/>
          <p14:tracePt t="20740" x="1092200" y="5727700"/>
          <p14:tracePt t="20740" x="1073150" y="5708650"/>
          <p14:tracePt t="20754" x="1060450" y="5683250"/>
          <p14:tracePt t="20754" x="1047750" y="5657850"/>
          <p14:tracePt t="20770" x="1035050" y="5626100"/>
          <p14:tracePt t="20770" x="1022350" y="5581650"/>
          <p14:tracePt t="20788" x="1016000" y="5543550"/>
          <p14:tracePt t="20788" x="996950" y="5435600"/>
          <p14:tracePt t="20804" x="984250" y="5378450"/>
          <p14:tracePt t="20804" x="977900" y="5321300"/>
          <p14:tracePt t="20821" x="965200" y="5257800"/>
          <p14:tracePt t="20821" x="958850" y="5194300"/>
          <p14:tracePt t="20837" x="952500" y="5130800"/>
          <p14:tracePt t="20837" x="952500" y="5060950"/>
          <p14:tracePt t="20854" x="946150" y="4991100"/>
          <p14:tracePt t="20854" x="946150" y="4851400"/>
          <p14:tracePt t="20872" x="946150" y="4781550"/>
          <p14:tracePt t="20872" x="952500" y="4711700"/>
          <p14:tracePt t="20888" x="958850" y="4648200"/>
          <p14:tracePt t="20888" x="965200" y="4584700"/>
          <p14:tracePt t="20906" x="971550" y="4521200"/>
          <p14:tracePt t="20906" x="977900" y="4464050"/>
          <p14:tracePt t="20906" x="984250" y="4406900"/>
          <p14:tracePt t="20923" x="990600" y="4356100"/>
          <p14:tracePt t="20936" x="1003300" y="4311650"/>
          <p14:tracePt t="20936" x="1009650" y="4273550"/>
          <p14:tracePt t="20955" x="1022350" y="4210050"/>
          <p14:tracePt t="20955" x="1035050" y="4184650"/>
          <p14:tracePt t="20971" x="1041400" y="4159250"/>
          <p14:tracePt t="20971" x="1047750" y="4140200"/>
          <p14:tracePt t="20988" x="1054100" y="4121150"/>
          <p14:tracePt t="20988" x="1060450" y="4108450"/>
          <p14:tracePt t="21005" x="1066800" y="4089400"/>
          <p14:tracePt t="21005" x="1073150" y="4076700"/>
          <p14:tracePt t="21005" x="1085850" y="4064000"/>
          <p14:tracePt t="21023" x="1092200" y="4057650"/>
          <p14:tracePt t="21036" x="1098550" y="4044950"/>
          <p14:tracePt t="21036" x="1104900" y="4032250"/>
          <p14:tracePt t="21055" x="1098550" y="4032250"/>
          <p14:tracePt t="21083" x="1092200" y="4038600"/>
          <p14:tracePt t="21091" x="1085850" y="4038600"/>
          <p14:tracePt t="21091" x="1073150" y="4044950"/>
          <p14:tracePt t="21105" x="1060450" y="4051300"/>
          <p14:tracePt t="21105" x="1041400" y="4051300"/>
          <p14:tracePt t="21121" x="1016000" y="4051300"/>
          <p14:tracePt t="21121" x="990600" y="4044950"/>
          <p14:tracePt t="21139" x="965200" y="4044950"/>
          <p14:tracePt t="21139" x="933450" y="4038600"/>
          <p14:tracePt t="21155" x="908050" y="4032250"/>
          <p14:tracePt t="21155" x="838200" y="4013200"/>
          <p14:tracePt t="21172" x="806450" y="4000500"/>
          <p14:tracePt t="21172" x="774700" y="3987800"/>
          <p14:tracePt t="21189" x="742950" y="3975100"/>
          <p14:tracePt t="21189" x="711200" y="3956050"/>
          <p14:tracePt t="21205" x="679450" y="3930650"/>
          <p14:tracePt t="21205" x="647700" y="3905250"/>
          <p14:tracePt t="21205" x="615950" y="3879850"/>
          <p14:tracePt t="21224" x="590550" y="3841750"/>
          <p14:tracePt t="21237" x="558800" y="3810000"/>
          <p14:tracePt t="21237" x="520700" y="3733800"/>
          <p14:tracePt t="21255" x="508000" y="3689350"/>
          <p14:tracePt t="21255" x="495300" y="3651250"/>
          <p14:tracePt t="21272" x="495300" y="3613150"/>
          <p14:tracePt t="21272" x="495300" y="3568700"/>
          <p14:tracePt t="21272" x="501650" y="3530600"/>
          <p14:tracePt t="21291" x="514350" y="3492500"/>
          <p14:tracePt t="21304" x="533400" y="3454400"/>
          <p14:tracePt t="21304" x="584200" y="3378200"/>
          <p14:tracePt t="21323" x="615950" y="3346450"/>
          <p14:tracePt t="21323" x="647700" y="3314700"/>
          <p14:tracePt t="21340" x="685800" y="3282950"/>
          <p14:tracePt t="21340" x="717550" y="3257550"/>
          <p14:tracePt t="21356" x="762000" y="3232150"/>
          <p14:tracePt t="21356" x="800100" y="3213100"/>
          <p14:tracePt t="21373" x="838200" y="3194050"/>
          <p14:tracePt t="21373" x="914400" y="3181350"/>
          <p14:tracePt t="21392" x="946150" y="3187700"/>
          <p14:tracePt t="21392" x="984250" y="3194050"/>
          <p14:tracePt t="21406" x="1016000" y="3206750"/>
          <p14:tracePt t="21406" x="1047750" y="3232150"/>
          <p14:tracePt t="21422" x="1073150" y="3257550"/>
          <p14:tracePt t="21422" x="1098550" y="3282950"/>
          <p14:tracePt t="21440" x="1117600" y="3314700"/>
          <p14:tracePt t="21440" x="1136650" y="3352800"/>
          <p14:tracePt t="21456" x="1155700" y="3384550"/>
          <p14:tracePt t="21456" x="1181100" y="3454400"/>
          <p14:tracePt t="21473" x="1187450" y="3486150"/>
          <p14:tracePt t="21473" x="1187450" y="3524250"/>
          <p14:tracePt t="21490" x="1187450" y="3556000"/>
          <p14:tracePt t="21490" x="1181100" y="3581400"/>
          <p14:tracePt t="21506" x="1174750" y="3613150"/>
          <p14:tracePt t="21506" x="1155700" y="3657600"/>
          <p14:tracePt t="21524" x="1143000" y="3683000"/>
          <p14:tracePt t="21524" x="1130300" y="3702050"/>
          <p14:tracePt t="21541" x="1123950" y="3714750"/>
          <p14:tracePt t="21541" x="1111250" y="3727450"/>
          <p14:tracePt t="21557" x="1098550" y="3740150"/>
          <p14:tracePt t="21557" x="1092200" y="3746500"/>
          <p14:tracePt t="21573" x="1085850" y="3759200"/>
          <p14:tracePt t="21573" x="1073150" y="3765550"/>
          <p14:tracePt t="21592" x="1060450" y="3771900"/>
          <p14:tracePt t="21608" x="1060450" y="3765550"/>
          <p14:tracePt t="21631" x="1066800" y="3759200"/>
          <p14:tracePt t="21643" x="1073150" y="3746500"/>
          <p14:tracePt t="21659" x="1079500" y="3740150"/>
          <p14:tracePt t="21671" x="1085850" y="3733800"/>
          <p14:tracePt t="21671" x="1092200" y="3727450"/>
          <p14:tracePt t="21692" x="1092200" y="3721100"/>
          <p14:tracePt t="21705" x="1098550" y="3714750"/>
          <p14:tracePt t="21722" x="1092200" y="3708400"/>
          <p14:tracePt t="21739" x="1092200" y="3702050"/>
          <p14:tracePt t="21755" x="1085850" y="3702050"/>
          <p14:tracePt t="21772" x="1079500" y="3695700"/>
          <p14:tracePt t="21789" x="1073150" y="3695700"/>
          <p14:tracePt t="21805" x="1079500" y="3695700"/>
          <p14:tracePt t="21900" x="1079500" y="3689350"/>
          <p14:tracePt t="21915" x="1085850" y="3683000"/>
          <p14:tracePt t="21931" x="1092200" y="3683000"/>
          <p14:tracePt t="21943" x="1098550" y="3676650"/>
          <p14:tracePt t="21960" x="1104900" y="3676650"/>
          <p14:tracePt t="21982" x="1098550" y="3676650"/>
          <p14:tracePt t="22051" x="1092200" y="3676650"/>
          <p14:tracePt t="22071" x="1098550" y="3683000"/>
          <p14:tracePt t="22131" x="1104900" y="3683000"/>
          <p14:tracePt t="22199" x="1111250" y="3689350"/>
          <p14:tracePt t="22231" x="1117600" y="3689350"/>
          <p14:tracePt t="22259" x="1123950" y="3689350"/>
          <p14:tracePt t="22291" x="1123950" y="3695700"/>
          <p14:tracePt t="22311" x="1123950" y="3702050"/>
          <p14:tracePt t="22327" x="1123950" y="3708400"/>
          <p14:tracePt t="22351" x="1123950" y="3714750"/>
          <p14:tracePt t="22363" x="1123950" y="3721100"/>
          <p14:tracePt t="22379" x="1130300" y="3721100"/>
          <p14:tracePt t="22440" x="1123950" y="3727450"/>
          <p14:tracePt t="22507" x="1117600" y="3727450"/>
          <p14:tracePt t="22530" x="1111250" y="3727450"/>
          <p14:tracePt t="22551" x="1104900" y="3727450"/>
          <p14:tracePt t="22583" x="1098550" y="3733800"/>
          <p14:tracePt t="22635" x="1098550" y="3740150"/>
          <p14:tracePt t="22695" x="1104900" y="3740150"/>
          <p14:tracePt t="22807" x="1111250" y="3740150"/>
          <p14:tracePt t="22831" x="1117600" y="3733800"/>
          <p14:tracePt t="22851" x="1123950" y="3733800"/>
          <p14:tracePt t="22883" x="1123950" y="3727450"/>
          <p14:tracePt t="22959" x="1130300" y="3721100"/>
          <p14:tracePt t="23011" x="1130300" y="3727450"/>
          <p14:tracePt t="23023" x="1130300" y="3733800"/>
          <p14:tracePt t="23055" x="1123950" y="3733800"/>
          <p14:tracePt t="23091" x="1117600" y="3740150"/>
          <p14:tracePt t="23131" x="1111250" y="3746500"/>
          <p14:tracePt t="23159" x="1111250" y="3752850"/>
          <p14:tracePt t="23203" x="1111250" y="3746500"/>
          <p14:tracePt t="23235" x="1104900" y="3740150"/>
          <p14:tracePt t="23263" x="1104900" y="3733800"/>
          <p14:tracePt t="23331" x="1104900" y="3727450"/>
          <p14:tracePt t="23371" x="1111250" y="3727450"/>
          <p14:tracePt t="23399" x="1117600" y="3721100"/>
          <p14:tracePt t="23503" x="1117600" y="3714750"/>
          <p14:tracePt t="23535" x="1123950" y="3714750"/>
          <p14:tracePt t="23571" x="1130300" y="3714750"/>
          <p14:tracePt t="23623" x="1136650" y="3708400"/>
          <p14:tracePt t="23671" x="1136650" y="3714750"/>
          <p14:tracePt t="23724" x="1130300" y="3721100"/>
          <p14:tracePt t="23751" x="1123950" y="3721100"/>
          <p14:tracePt t="23767" x="1117600" y="3727450"/>
          <p14:tracePt t="23791" x="1111250" y="3721100"/>
          <p14:tracePt t="23811" x="1104900" y="3721100"/>
          <p14:tracePt t="23835" x="1098550" y="3721100"/>
          <p14:tracePt t="23863" x="1104900" y="3714750"/>
          <p14:tracePt t="23919" x="1098550" y="3714750"/>
          <p14:tracePt t="24007" x="1092200" y="3714750"/>
          <p14:tracePt t="24051" x="1092200" y="3721100"/>
          <p14:tracePt t="24075" x="1085850" y="3714750"/>
          <p14:tracePt t="24163" x="1092200" y="3714750"/>
          <p14:tracePt t="24220" x="1098550" y="3714750"/>
          <p14:tracePt t="24232" x="1104900" y="3708400"/>
          <p14:tracePt t="24247" x="1111250" y="3702050"/>
          <p14:tracePt t="24271" x="1111250" y="3695700"/>
          <p14:tracePt t="24316" x="1104900" y="3702050"/>
          <p14:tracePt t="24340" x="1098550" y="3702050"/>
          <p14:tracePt t="24351" x="1092200" y="3708400"/>
          <p14:tracePt t="24367" x="1085850" y="3714750"/>
          <p14:tracePt t="24391" x="1085850" y="3721100"/>
          <p14:tracePt t="24403" x="1092200" y="3721100"/>
          <p14:tracePt t="24444" x="1085850" y="3727450"/>
          <p14:tracePt t="24511" x="1092200" y="3727450"/>
          <p14:tracePt t="24592" x="1098550" y="3727450"/>
          <p14:tracePt t="24623" x="1098550" y="3721100"/>
          <p14:tracePt t="24644" x="1104900" y="3708400"/>
          <p14:tracePt t="24667" x="1104900" y="3702050"/>
          <p14:tracePt t="24700" x="1111250" y="3695700"/>
          <p14:tracePt t="24712" x="1117600" y="3689350"/>
          <p14:tracePt t="24720" x="1123950" y="3689350"/>
          <p14:tracePt t="24732" x="1130300" y="3683000"/>
          <p14:tracePt t="24749" x="1136650" y="3676650"/>
          <p14:tracePt t="24749" x="1149350" y="3676650"/>
          <p14:tracePt t="24767" x="1155700" y="3670300"/>
          <p14:tracePt t="24767" x="1162050" y="3663950"/>
          <p14:tracePt t="24784" x="1168400" y="3657600"/>
          <p14:tracePt t="24784" x="1168400" y="3651250"/>
          <p14:tracePt t="24801" x="1181100" y="3651250"/>
          <p14:tracePt t="24801" x="1187450" y="3644900"/>
          <p14:tracePt t="24817" x="1193800" y="3638550"/>
          <p14:tracePt t="24832" x="1200150" y="3638550"/>
          <p14:tracePt t="26200" x="1352550" y="4476750"/>
          <p14:tracePt t="26216" x="1352550" y="4483100"/>
          <p14:tracePt t="26221" x="1352550" y="4495800"/>
          <p14:tracePt t="26221" x="1358900" y="4502150"/>
          <p14:tracePt t="26240" x="1352550" y="4514850"/>
          <p14:tracePt t="26240" x="1352550" y="4527550"/>
          <p14:tracePt t="26256" x="1352550" y="4540250"/>
          <p14:tracePt t="26256" x="1346200" y="4559300"/>
          <p14:tracePt t="26273" x="1346200" y="4565650"/>
          <p14:tracePt t="26273" x="1346200" y="4591050"/>
          <p14:tracePt t="26290" x="1346200" y="4603750"/>
          <p14:tracePt t="26290" x="1346200" y="4616450"/>
          <p14:tracePt t="26306" x="1346200" y="4622800"/>
          <p14:tracePt t="26306" x="1346200" y="4635500"/>
          <p14:tracePt t="26323" x="1346200" y="4641850"/>
          <p14:tracePt t="26323" x="1346200" y="4654550"/>
          <p14:tracePt t="26342" x="1346200" y="4673600"/>
          <p14:tracePt t="26342" x="1346200" y="4679950"/>
          <p14:tracePt t="26356" x="1339850" y="4686300"/>
          <p14:tracePt t="26356" x="1339850" y="4692650"/>
          <p14:tracePt t="26373" x="1333500" y="4699000"/>
          <p14:tracePt t="26373" x="1327150" y="4705350"/>
          <p14:tracePt t="26390" x="1320800" y="4711700"/>
          <p14:tracePt t="26390" x="1314450" y="4718050"/>
          <p14:tracePt t="26390" x="1308100" y="4718050"/>
          <p14:tracePt t="26410" x="1308100" y="4724400"/>
          <p14:tracePt t="26421" x="1320800" y="4718050"/>
          <p14:tracePt t="26448" x="1333500" y="4711700"/>
          <p14:tracePt t="26458" x="1358900" y="4699000"/>
          <p14:tracePt t="26458" x="1377950" y="4686300"/>
          <p14:tracePt t="26473" x="1409700" y="4673600"/>
          <p14:tracePt t="26473" x="1447800" y="4660900"/>
          <p14:tracePt t="26473" x="1485900" y="4654550"/>
          <p14:tracePt t="26493" x="1530350" y="4654550"/>
          <p14:tracePt t="26505" x="1581150" y="4660900"/>
          <p14:tracePt t="26505" x="1695450" y="4692650"/>
          <p14:tracePt t="26524" x="1758950" y="4711700"/>
          <p14:tracePt t="26524" x="1822450" y="4737100"/>
          <p14:tracePt t="26541" x="1892300" y="4756150"/>
          <p14:tracePt t="26541" x="1955800" y="4775200"/>
          <p14:tracePt t="26557" x="2025650" y="4794250"/>
          <p14:tracePt t="26557" x="2089150" y="4813300"/>
          <p14:tracePt t="26574" x="2152650" y="4826000"/>
          <p14:tracePt t="26574" x="2279650" y="4857750"/>
          <p14:tracePt t="26592" x="2343150" y="4876800"/>
          <p14:tracePt t="26592" x="2406650" y="4895850"/>
          <p14:tracePt t="26607" x="2476500" y="4921250"/>
          <p14:tracePt t="26607" x="2546350" y="4953000"/>
          <p14:tracePt t="26624" x="2616200" y="4978400"/>
          <p14:tracePt t="26624" x="2768600" y="5041900"/>
          <p14:tracePt t="26641" x="2838450" y="5073650"/>
          <p14:tracePt t="26641" x="2914650" y="5099050"/>
          <p14:tracePt t="26657" x="2990850" y="5130800"/>
          <p14:tracePt t="26657" x="3060700" y="5162550"/>
          <p14:tracePt t="26674" x="3130550" y="5187950"/>
          <p14:tracePt t="26674" x="3200400" y="5213350"/>
          <p14:tracePt t="26691" x="3263900" y="5238750"/>
          <p14:tracePt t="26691" x="3384550" y="5289550"/>
          <p14:tracePt t="26709" x="3448050" y="5314950"/>
          <p14:tracePt t="26709" x="3511550" y="5340350"/>
          <p14:tracePt t="26725" x="3568700" y="5365750"/>
          <p14:tracePt t="26725" x="3632200" y="5384800"/>
          <p14:tracePt t="26741" x="3695700" y="5403850"/>
          <p14:tracePt t="26741" x="3752850" y="5416550"/>
          <p14:tracePt t="26758" x="3816350" y="5429250"/>
          <p14:tracePt t="26758" x="3879850" y="5441950"/>
          <p14:tracePt t="26758" x="3943350" y="5448300"/>
          <p14:tracePt t="26777" x="4006850" y="5454650"/>
          <p14:tracePt t="26789" x="4070350" y="5454650"/>
          <p14:tracePt t="26789" x="4203700" y="5467350"/>
          <p14:tracePt t="26809" x="4273550" y="5473700"/>
          <p14:tracePt t="26809" x="4343400" y="5473700"/>
          <p14:tracePt t="26825" x="4413250" y="5480050"/>
          <p14:tracePt t="26825" x="4489450" y="5486400"/>
          <p14:tracePt t="26842" x="4565650" y="5492750"/>
          <p14:tracePt t="26842" x="4641850" y="5499100"/>
          <p14:tracePt t="26842" x="4724400" y="5499100"/>
          <p14:tracePt t="26860" x="4806950" y="5505450"/>
          <p14:tracePt t="26873" x="4889500" y="5511800"/>
          <p14:tracePt t="26873" x="5060950" y="5537200"/>
          <p14:tracePt t="26892" x="5149850" y="5549900"/>
          <p14:tracePt t="26892" x="5232400" y="5568950"/>
          <p14:tracePt t="26910" x="5314950" y="5581650"/>
          <p14:tracePt t="26910" x="5397500" y="5600700"/>
          <p14:tracePt t="26925" x="5467350" y="5613400"/>
          <p14:tracePt t="26925" x="5607050" y="5645150"/>
          <p14:tracePt t="26942" x="5670550" y="5651500"/>
          <p14:tracePt t="26942" x="5734050" y="5664200"/>
          <p14:tracePt t="26959" x="5791200" y="5670550"/>
          <p14:tracePt t="26959" x="5842000" y="5683250"/>
          <p14:tracePt t="26975" x="5892800" y="5695950"/>
          <p14:tracePt t="26975" x="5943600" y="5702300"/>
          <p14:tracePt t="26992" x="5988050" y="5721350"/>
          <p14:tracePt t="26992" x="6083300" y="5746750"/>
          <p14:tracePt t="27010" x="6127750" y="5759450"/>
          <p14:tracePt t="27010" x="6165850" y="5772150"/>
          <p14:tracePt t="27026" x="6203950" y="5784850"/>
          <p14:tracePt t="27026" x="6235700" y="5797550"/>
          <p14:tracePt t="27043" x="6261100" y="5810250"/>
          <p14:tracePt t="27043" x="6286500" y="5816600"/>
          <p14:tracePt t="27043" x="6305550" y="5822950"/>
          <p14:tracePt t="27061" x="6318250" y="5829300"/>
          <p14:tracePt t="27074" x="6337300" y="5835650"/>
          <p14:tracePt t="27074" x="6362700" y="5848350"/>
          <p14:tracePt t="27093" x="6381750" y="5854700"/>
          <p14:tracePt t="27093" x="6400800" y="5861050"/>
          <p14:tracePt t="27109" x="6419850" y="5861050"/>
          <p14:tracePt t="27109" x="6445250" y="5861050"/>
          <p14:tracePt t="27126" x="6464300" y="5861050"/>
          <p14:tracePt t="27126" x="6489700" y="5854700"/>
          <p14:tracePt t="27126" x="6515100" y="5848350"/>
          <p14:tracePt t="27144" x="6540500" y="5848350"/>
          <p14:tracePt t="27157" x="6559550" y="5842000"/>
          <p14:tracePt t="27157" x="6584950" y="5835650"/>
          <p14:tracePt t="27177" x="6635750" y="5822950"/>
          <p14:tracePt t="27177" x="6667500" y="5822950"/>
          <p14:tracePt t="27193" x="6699250" y="5822950"/>
          <p14:tracePt t="27193" x="6731000" y="5822950"/>
          <p14:tracePt t="27210" x="6762750" y="5829300"/>
          <p14:tracePt t="27210" x="6800850" y="5835650"/>
          <p14:tracePt t="27226" x="6832600" y="5842000"/>
          <p14:tracePt t="27226" x="6902450" y="5854700"/>
          <p14:tracePt t="27243" x="6927850" y="5861050"/>
          <p14:tracePt t="27243" x="6953250" y="5861050"/>
          <p14:tracePt t="27260" x="6972300" y="5867400"/>
          <p14:tracePt t="27260" x="6991350" y="5861050"/>
          <p14:tracePt t="27276" x="7004050" y="5861050"/>
          <p14:tracePt t="27276" x="7016750" y="5854700"/>
          <p14:tracePt t="27293" x="7029450" y="5848350"/>
          <p14:tracePt t="27293" x="7029450" y="5835650"/>
          <p14:tracePt t="27310" x="7029450" y="5829300"/>
          <p14:tracePt t="27310" x="7016750" y="5816600"/>
          <p14:tracePt t="27326" x="7004050" y="5803900"/>
          <p14:tracePt t="27326" x="6985000" y="5791200"/>
          <p14:tracePt t="27343" x="6959600" y="5778500"/>
          <p14:tracePt t="27343" x="6934200" y="5765800"/>
          <p14:tracePt t="27361" x="6870700" y="5727700"/>
          <p14:tracePt t="27361" x="6838950" y="5702300"/>
          <p14:tracePt t="27377" x="6800850" y="5683250"/>
          <p14:tracePt t="27377" x="6769100" y="5657850"/>
          <p14:tracePt t="27393" x="6731000" y="5632450"/>
          <p14:tracePt t="27393" x="6699250" y="5613400"/>
          <p14:tracePt t="27411" x="6673850" y="5588000"/>
          <p14:tracePt t="27411" x="6642100" y="5562600"/>
          <p14:tracePt t="27411" x="6616700" y="5537200"/>
          <p14:tracePt t="27429" x="6597650" y="5511800"/>
          <p14:tracePt t="27442" x="6584950" y="5486400"/>
          <p14:tracePt t="27442" x="6559550" y="5429250"/>
          <p14:tracePt t="27461" x="6553200" y="5391150"/>
          <p14:tracePt t="27461" x="6546850" y="5353050"/>
          <p14:tracePt t="27477" x="6546850" y="5314950"/>
          <p14:tracePt t="27477" x="6546850" y="5270500"/>
          <p14:tracePt t="27494" x="6553200" y="5219700"/>
          <p14:tracePt t="27494" x="6559550" y="5175250"/>
          <p14:tracePt t="27494" x="6572250" y="5124450"/>
          <p14:tracePt t="27513" x="6591300" y="5073650"/>
          <p14:tracePt t="27525" x="6616700" y="5029200"/>
          <p14:tracePt t="27525" x="6686550" y="4940300"/>
          <p14:tracePt t="27544" x="6724650" y="4908550"/>
          <p14:tracePt t="27544" x="6762750" y="4870450"/>
          <p14:tracePt t="27561" x="6807200" y="4845050"/>
          <p14:tracePt t="27561" x="6858000" y="4819650"/>
          <p14:tracePt t="27578" x="6902450" y="4800600"/>
          <p14:tracePt t="27578" x="6953250" y="4787900"/>
          <p14:tracePt t="27578" x="7004050" y="4775200"/>
          <p14:tracePt t="27597" x="7054850" y="4762500"/>
          <p14:tracePt t="27597" x="7105650" y="4762500"/>
          <p14:tracePt t="27611" x="7156450" y="4762500"/>
          <p14:tracePt t="27611" x="7213600" y="4768850"/>
          <p14:tracePt t="27628" x="7264400" y="4781550"/>
          <p14:tracePt t="27628" x="7315200" y="4794250"/>
          <p14:tracePt t="27644" x="7366000" y="4813300"/>
          <p14:tracePt t="27644" x="7461250" y="4851400"/>
          <p14:tracePt t="27661" x="7505700" y="4876800"/>
          <p14:tracePt t="27661" x="7543800" y="4902200"/>
          <p14:tracePt t="27678" x="7581900" y="4927600"/>
          <p14:tracePt t="27678" x="7613650" y="4959350"/>
          <p14:tracePt t="27694" x="7645400" y="4991100"/>
          <p14:tracePt t="27694" x="7670800" y="5022850"/>
          <p14:tracePt t="27711" x="7696200" y="5054600"/>
          <p14:tracePt t="27711" x="7734300" y="5130800"/>
          <p14:tracePt t="27730" x="7740650" y="5162550"/>
          <p14:tracePt t="27730" x="7753350" y="5200650"/>
          <p14:tracePt t="27745" x="7753350" y="5232400"/>
          <p14:tracePt t="27745" x="7753350" y="5264150"/>
          <p14:tracePt t="27761" x="7753350" y="5295900"/>
          <p14:tracePt t="27761" x="7740650" y="5327650"/>
          <p14:tracePt t="27778" x="7734300" y="5359400"/>
          <p14:tracePt t="27778" x="7715250" y="5384800"/>
          <p14:tracePt t="27778" x="7702550" y="5410200"/>
          <p14:tracePt t="27798" x="7677150" y="5429250"/>
          <p14:tracePt t="27809" x="7651750" y="5448300"/>
          <p14:tracePt t="27809" x="7600950" y="5480050"/>
          <p14:tracePt t="27829" x="7569200" y="5499100"/>
          <p14:tracePt t="27829" x="7537450" y="5511800"/>
          <p14:tracePt t="27845" x="7505700" y="5524500"/>
          <p14:tracePt t="27845" x="7473950" y="5537200"/>
          <p14:tracePt t="27862" x="7435850" y="5543550"/>
          <p14:tracePt t="27862" x="7404100" y="5556250"/>
          <p14:tracePt t="27862" x="7372350" y="5562600"/>
          <p14:tracePt t="27881" x="7346950" y="5575300"/>
          <p14:tracePt t="27893" x="7315200" y="5581650"/>
          <p14:tracePt t="27893" x="7270750" y="5588000"/>
          <p14:tracePt t="27913" x="7245350" y="5588000"/>
          <p14:tracePt t="27913" x="7226300" y="5588000"/>
          <p14:tracePt t="27929" x="7213600" y="5588000"/>
          <p14:tracePt t="27929" x="7194550" y="5588000"/>
          <p14:tracePt t="27945" x="7181850" y="5581650"/>
          <p14:tracePt t="27945" x="7156450" y="5575300"/>
          <p14:tracePt t="27962" x="7150100" y="5568950"/>
          <p14:tracePt t="27962" x="7143750" y="5562600"/>
          <p14:tracePt t="27978" x="7137400" y="5556250"/>
          <p14:tracePt t="27978" x="7131050" y="5549900"/>
          <p14:tracePt t="27995" x="7124700" y="5537200"/>
          <p14:tracePt t="27995" x="7124700" y="5530850"/>
          <p14:tracePt t="28012" x="7118350" y="5524500"/>
          <p14:tracePt t="28012" x="7118350" y="5511800"/>
          <p14:tracePt t="28029" x="7118350" y="5505450"/>
          <p14:tracePt t="28029" x="7118350" y="5499100"/>
          <p14:tracePt t="28046" x="7124700" y="5492750"/>
          <p14:tracePt t="28061" x="7124700" y="5486400"/>
          <p14:tracePt t="28061" x="7124700" y="5480050"/>
          <p14:tracePt t="28080" x="7124700" y="5473700"/>
          <p14:tracePt t="28094" x="7118350" y="5473700"/>
          <p14:tracePt t="28188" x="7112000" y="5473700"/>
          <p14:tracePt t="28216" x="7099300" y="5473700"/>
          <p14:tracePt t="28316" x="7092950" y="5473700"/>
          <p14:tracePt t="28322" x="7086600" y="5473700"/>
          <p14:tracePt t="28329" x="7080250" y="5480050"/>
          <p14:tracePt t="28329" x="7067550" y="5480050"/>
          <p14:tracePt t="28347" x="7054850" y="5480050"/>
          <p14:tracePt t="28347" x="7035800" y="5480050"/>
          <p14:tracePt t="28363" x="7023100" y="5480050"/>
          <p14:tracePt t="28363" x="6985000" y="5486400"/>
          <p14:tracePt t="28381" x="6965950" y="5486400"/>
          <p14:tracePt t="28381" x="6940550" y="5486400"/>
          <p14:tracePt t="28397" x="6915150" y="5486400"/>
          <p14:tracePt t="28397" x="6889750" y="5492750"/>
          <p14:tracePt t="28414" x="6858000" y="5492750"/>
          <p14:tracePt t="28414" x="6826250" y="5492750"/>
          <p14:tracePt t="28430" x="6788150" y="5492750"/>
          <p14:tracePt t="28430" x="6743700" y="5492750"/>
          <p14:tracePt t="28430" x="6699250" y="5492750"/>
          <p14:tracePt t="28450" x="6648450" y="5492750"/>
          <p14:tracePt t="28462" x="6604000" y="5492750"/>
          <p14:tracePt t="28462" x="6502400" y="5480050"/>
          <p14:tracePt t="28481" x="6451600" y="5473700"/>
          <p14:tracePt t="28481" x="6400800" y="5467350"/>
          <p14:tracePt t="28498" x="6350000" y="5461000"/>
          <p14:tracePt t="28498" x="6299200" y="5448300"/>
          <p14:tracePt t="28514" x="6242050" y="5441950"/>
          <p14:tracePt t="28514" x="6191250" y="5435600"/>
          <p14:tracePt t="28514" x="6134100" y="5429250"/>
          <p14:tracePt t="28533" x="6076950" y="5422900"/>
          <p14:tracePt t="28546" x="6013450" y="5416550"/>
          <p14:tracePt t="28546" x="5886450" y="5403850"/>
          <p14:tracePt t="28564" x="5816600" y="5391150"/>
          <p14:tracePt t="28564" x="5740400" y="5384800"/>
          <p14:tracePt t="28581" x="5670550" y="5378450"/>
          <p14:tracePt t="28581" x="5594350" y="5365750"/>
          <p14:tracePt t="28598" x="5524500" y="5353050"/>
          <p14:tracePt t="28598" x="5448300" y="5340350"/>
          <p14:tracePt t="28614" x="5372100" y="5327650"/>
          <p14:tracePt t="28614" x="5226050" y="5295900"/>
          <p14:tracePt t="28631" x="5149850" y="5276850"/>
          <p14:tracePt t="28631" x="5073650" y="5257800"/>
          <p14:tracePt t="28648" x="4991100" y="5232400"/>
          <p14:tracePt t="28648" x="4914900" y="5213350"/>
          <p14:tracePt t="28664" x="4832350" y="5181600"/>
          <p14:tracePt t="28664" x="4667250" y="5130800"/>
          <p14:tracePt t="28682" x="4584700" y="5105400"/>
          <p14:tracePt t="28682" x="4495800" y="5073650"/>
          <p14:tracePt t="28699" x="4413250" y="5048250"/>
          <p14:tracePt t="28699" x="4324350" y="5022850"/>
          <p14:tracePt t="28714" x="4235450" y="5003800"/>
          <p14:tracePt t="28714" x="4146550" y="4984750"/>
          <p14:tracePt t="28731" x="4051300" y="4972050"/>
          <p14:tracePt t="28731" x="3962400" y="4959350"/>
          <p14:tracePt t="28748" x="3860800" y="4946650"/>
          <p14:tracePt t="28763" x="3752850" y="4940300"/>
          <p14:tracePt t="28779" x="3632200" y="4940300"/>
          <p14:tracePt t="28779" x="3517900" y="4946650"/>
          <p14:tracePt t="28779" x="3409950" y="4946650"/>
          <p14:tracePt t="28801" x="3308350" y="4946650"/>
          <p14:tracePt t="28813" x="3200400" y="4953000"/>
          <p14:tracePt t="28813" x="3105150" y="4959350"/>
          <p14:tracePt t="28813" x="3022600" y="4959350"/>
          <p14:tracePt t="28834" x="2946400" y="4965700"/>
          <p14:tracePt t="28834" x="2876550" y="4978400"/>
          <p14:tracePt t="28849" x="2819400" y="4984750"/>
          <p14:tracePt t="28849" x="2755900" y="4991100"/>
          <p14:tracePt t="28865" x="2705100" y="5003800"/>
          <p14:tracePt t="28865" x="2654300" y="5022850"/>
          <p14:tracePt t="28882" x="2603500" y="5029200"/>
          <p14:tracePt t="28882" x="2565400" y="5041900"/>
          <p14:tracePt t="28882" x="2533650" y="5054600"/>
          <p14:tracePt t="28902" x="2501900" y="5067300"/>
          <p14:tracePt t="28914" x="2476500" y="5073650"/>
          <p14:tracePt t="28914" x="2432050" y="5080000"/>
          <p14:tracePt t="28932" x="2413000" y="5080000"/>
          <p14:tracePt t="28932" x="2393950" y="5086350"/>
          <p14:tracePt t="28949" x="2374900" y="5092700"/>
          <p14:tracePt t="28949" x="2362200" y="5092700"/>
          <p14:tracePt t="28965" x="2343150" y="5092700"/>
          <p14:tracePt t="28965" x="2317750" y="5105400"/>
          <p14:tracePt t="28982" x="2305050" y="5111750"/>
          <p14:tracePt t="28982" x="2292350" y="5124450"/>
          <p14:tracePt t="28999" x="2286000" y="5130800"/>
          <p14:tracePt t="28999" x="2279650" y="5143500"/>
          <p14:tracePt t="29016" x="2273300" y="5149850"/>
          <p14:tracePt t="29016" x="2266950" y="5156200"/>
          <p14:tracePt t="29033" x="2260600" y="5162550"/>
          <p14:tracePt t="29033" x="2247900" y="5175250"/>
          <p14:tracePt t="29049" x="2241550" y="5181600"/>
          <p14:tracePt t="29049" x="2235200" y="5187950"/>
          <p14:tracePt t="29066" x="2228850" y="5187950"/>
          <p14:tracePt t="29066" x="2228850" y="5194300"/>
          <p14:tracePt t="29082" x="2222500" y="5200650"/>
          <p14:tracePt t="29082" x="2216150" y="5207000"/>
          <p14:tracePt t="29082" x="2209800" y="5207000"/>
          <p14:tracePt t="29102" x="2203450" y="5213350"/>
          <p14:tracePt t="29114" x="2209800" y="5213350"/>
          <p14:tracePt t="29168" x="2209800" y="5219700"/>
          <p14:tracePt t="29184" x="2209800" y="5226050"/>
          <p14:tracePt t="29201" x="2209800" y="5232400"/>
          <p14:tracePt t="29217" x="2209800" y="5238750"/>
          <p14:tracePt t="29221" x="2209800" y="5245100"/>
          <p14:tracePt t="29231" x="2209800" y="5251450"/>
          <p14:tracePt t="29231" x="2209800" y="5257800"/>
          <p14:tracePt t="29250" x="2203450" y="5264150"/>
          <p14:tracePt t="29250" x="2203450" y="5270500"/>
          <p14:tracePt t="29267" x="2197100" y="5276850"/>
          <p14:tracePt t="29267" x="2197100" y="5289550"/>
          <p14:tracePt t="29284" x="2190750" y="5295900"/>
          <p14:tracePt t="29284" x="2190750" y="5302250"/>
          <p14:tracePt t="29300" x="2190750" y="5308600"/>
          <p14:tracePt t="29300" x="2184400" y="5314950"/>
          <p14:tracePt t="29317" x="2184400" y="5321300"/>
          <p14:tracePt t="29317" x="2178050" y="5327650"/>
          <p14:tracePt t="29333" x="2171700" y="5334000"/>
          <p14:tracePt t="29333" x="2165350" y="5346700"/>
          <p14:tracePt t="29350" x="2159000" y="5353050"/>
          <p14:tracePt t="29350" x="2152650" y="5359400"/>
          <p14:tracePt t="29367" x="2146300" y="5365750"/>
          <p14:tracePt t="29367" x="2139950" y="5372100"/>
          <p14:tracePt t="29383" x="2133600" y="5378450"/>
          <p14:tracePt t="29383" x="2114550" y="5391150"/>
          <p14:tracePt t="29402" x="2108200" y="5397500"/>
          <p14:tracePt t="29402" x="2101850" y="5403850"/>
          <p14:tracePt t="29418" x="2089150" y="5403850"/>
          <p14:tracePt t="29418" x="2082800" y="5410200"/>
          <p14:tracePt t="29434" x="2076450" y="5410200"/>
          <p14:tracePt t="29434" x="2070100" y="5416550"/>
          <p14:tracePt t="29451" x="2063750" y="5416550"/>
          <p14:tracePt t="29451" x="2057400" y="5416550"/>
          <p14:tracePt t="29451" x="2051050" y="5416550"/>
          <p14:tracePt t="29469" x="2044700" y="5416550"/>
          <p14:tracePt t="29482" x="2038350" y="5416550"/>
          <p14:tracePt t="29482" x="2032000" y="5422900"/>
          <p14:tracePt t="29501" x="2025650" y="5422900"/>
          <p14:tracePt t="29501" x="2019300" y="5429250"/>
          <p14:tracePt t="29518" x="2012950" y="5435600"/>
          <p14:tracePt t="29518" x="2006600" y="5441950"/>
          <p14:tracePt t="29534" x="2000250" y="5448300"/>
          <p14:tracePt t="29534" x="1993900" y="5454650"/>
          <p14:tracePt t="29534" x="1987550" y="5461000"/>
          <p14:tracePt t="29553" x="1981200" y="5467350"/>
          <p14:tracePt t="29566" x="1974850" y="5473700"/>
          <p14:tracePt t="29566" x="1962150" y="5486400"/>
          <p14:tracePt t="29584" x="1955800" y="5499100"/>
          <p14:tracePt t="29584" x="1949450" y="5505450"/>
          <p14:tracePt t="29602" x="1949450" y="5511800"/>
          <p14:tracePt t="29602" x="1943100" y="5518150"/>
          <p14:tracePt t="29617" x="1943100" y="5524500"/>
          <p14:tracePt t="29633" x="1936750" y="5530850"/>
          <p14:tracePt t="29633" x="1936750" y="5537200"/>
          <p14:tracePt t="29651" x="1943100" y="5537200"/>
          <p14:tracePt t="29748" x="1949450" y="5537200"/>
          <p14:tracePt t="29768" x="1955800" y="5543550"/>
          <p14:tracePt t="29808" x="1962150" y="5543550"/>
          <p14:tracePt t="29889" x="1962150" y="5537200"/>
          <p14:tracePt t="29973" x="1955800" y="5530850"/>
          <p14:tracePt t="30001" x="1949450" y="5537200"/>
          <p14:tracePt t="30061" x="1949450" y="5543550"/>
          <p14:tracePt t="30093" x="1943100" y="5543550"/>
          <p14:tracePt t="30137" x="1943100" y="5549900"/>
          <p14:tracePt t="30181" x="1949450" y="5556250"/>
          <p14:tracePt t="30205" x="1955800" y="5556250"/>
          <p14:tracePt t="30229" x="1962150" y="5556250"/>
          <p14:tracePt t="30241" x="1968500" y="5556250"/>
          <p14:tracePt t="30257" x="1974850" y="5556250"/>
          <p14:tracePt t="30273" x="1987550" y="5549900"/>
          <p14:tracePt t="30289" x="1993900" y="5549900"/>
          <p14:tracePt t="30302" x="2000250" y="5549900"/>
          <p14:tracePt t="30318" x="1993900" y="5556250"/>
          <p14:tracePt t="30400" x="1987550" y="5556250"/>
          <p14:tracePt t="30421" x="1987550" y="5562600"/>
          <p14:tracePt t="30461" x="1993900" y="5568950"/>
          <p14:tracePt t="30497" x="1993900" y="5575300"/>
          <p14:tracePt t="30573" x="1993900" y="5588000"/>
          <p14:tracePt t="30589" x="1987550" y="5594350"/>
          <p14:tracePt t="30601" x="1987550" y="5600700"/>
          <p14:tracePt t="30609" x="1981200" y="5607050"/>
          <p14:tracePt t="30625" x="1981200" y="5613400"/>
          <p14:tracePt t="30642" x="1974850" y="5619750"/>
          <p14:tracePt t="30661" x="1974850" y="5626100"/>
          <p14:tracePt t="30685" x="1981200" y="5626100"/>
          <p14:tracePt t="30717" x="1987550" y="5626100"/>
          <p14:tracePt t="30729" x="1993900" y="5626100"/>
          <p14:tracePt t="30745" x="2000250" y="5626100"/>
          <p14:tracePt t="30781" x="2006600" y="5632450"/>
          <p14:tracePt t="30837" x="2006600" y="5638800"/>
          <p14:tracePt t="30889" x="2006600" y="5632450"/>
          <p14:tracePt t="30969" x="2000250" y="5632450"/>
          <p14:tracePt t="31028" x="2006600" y="5626100"/>
          <p14:tracePt t="31089" x="2006600" y="5619750"/>
          <p14:tracePt t="31113" x="2012950" y="5613400"/>
          <p14:tracePt t="31129" x="2012950" y="5607050"/>
          <p14:tracePt t="31141" x="2019300" y="5600700"/>
          <p14:tracePt t="31157" x="2019300" y="5594350"/>
          <p14:tracePt t="31173" x="2019300" y="5588000"/>
          <p14:tracePt t="31189" x="2025650" y="5581650"/>
          <p14:tracePt t="31201" x="2025650" y="5575300"/>
          <p14:tracePt t="31210" x="2025650" y="5568950"/>
          <p14:tracePt t="31221" x="2032000" y="5562600"/>
          <p14:tracePt t="31221" x="2032000" y="5549900"/>
          <p14:tracePt t="31221" x="2038350" y="5543550"/>
          <p14:tracePt t="31243" x="2051050" y="5530850"/>
          <p14:tracePt t="31255" x="2057400" y="5518150"/>
          <p14:tracePt t="31255" x="2089150" y="5486400"/>
          <p14:tracePt t="31274" x="2108200" y="5461000"/>
          <p14:tracePt t="31274" x="2127250" y="5441950"/>
          <p14:tracePt t="31290" x="2159000" y="5410200"/>
          <p14:tracePt t="31290" x="2190750" y="5378450"/>
          <p14:tracePt t="31307" x="2222500" y="5346700"/>
          <p14:tracePt t="31307" x="2292350" y="5276850"/>
          <p14:tracePt t="31324" x="2330450" y="5238750"/>
          <p14:tracePt t="31324" x="2368550" y="5200650"/>
          <p14:tracePt t="31341" x="2406650" y="5168900"/>
          <p14:tracePt t="31341" x="2444750" y="5130800"/>
          <p14:tracePt t="31357" x="2489200" y="5099050"/>
          <p14:tracePt t="31357" x="2527300" y="5067300"/>
          <p14:tracePt t="31374" x="2565400" y="5035550"/>
          <p14:tracePt t="31374" x="2641600" y="4978400"/>
          <p14:tracePt t="31391" x="2679700" y="4953000"/>
          <p14:tracePt t="31391" x="2717800" y="4927600"/>
          <p14:tracePt t="31408" x="2749550" y="4902200"/>
          <p14:tracePt t="31408" x="2781300" y="4883150"/>
          <p14:tracePt t="31424" x="2806700" y="4857750"/>
          <p14:tracePt t="31424" x="2838450" y="4813300"/>
          <p14:tracePt t="31443" x="2844800" y="4787900"/>
          <p14:tracePt t="31443" x="2844800" y="4762500"/>
          <p14:tracePt t="31458" x="2838450" y="4737100"/>
          <p14:tracePt t="31458" x="2825750" y="4711700"/>
          <p14:tracePt t="31474" x="2813050" y="4679950"/>
          <p14:tracePt t="31474" x="2794000" y="4648200"/>
          <p14:tracePt t="31492" x="2768600" y="4616450"/>
          <p14:tracePt t="31492" x="2749550" y="4584700"/>
          <p14:tracePt t="31492" x="2717800" y="4552950"/>
          <p14:tracePt t="31510" x="2692400" y="4521200"/>
          <p14:tracePt t="31510" x="2660650" y="4489450"/>
          <p14:tracePt t="31525" x="2628900" y="4451350"/>
          <p14:tracePt t="31525" x="2590800" y="4413250"/>
          <p14:tracePt t="31543" x="2552700" y="4368800"/>
          <p14:tracePt t="31543" x="2508250" y="4324350"/>
          <p14:tracePt t="31558" x="2463800" y="4267200"/>
          <p14:tracePt t="31558" x="2419350" y="4203700"/>
          <p14:tracePt t="31558" x="2368550" y="4140200"/>
          <p14:tracePt t="31578" x="2317750" y="4070350"/>
          <p14:tracePt t="31589" x="2266950" y="3994150"/>
          <p14:tracePt t="31589" x="2209800" y="3917950"/>
          <p14:tracePt t="31589" x="2159000" y="3835400"/>
          <p14:tracePt t="31611" x="2101850" y="3759200"/>
          <p14:tracePt t="31611" x="2051050" y="3683000"/>
          <p14:tracePt t="31625" x="2000250" y="3606800"/>
          <p14:tracePt t="31625" x="1943100" y="3530600"/>
          <p14:tracePt t="31642" x="1885950" y="3467100"/>
          <p14:tracePt t="31642" x="1828800" y="3403600"/>
          <p14:tracePt t="31658" x="1771650" y="3340100"/>
          <p14:tracePt t="31658" x="1708150" y="3289300"/>
          <p14:tracePt t="31658" x="1651000" y="3238500"/>
          <p14:tracePt t="31677" x="1587500" y="3187700"/>
          <p14:tracePt t="31677" x="1524000" y="3143250"/>
          <p14:tracePt t="31692" x="1466850" y="3105150"/>
          <p14:tracePt t="31692" x="1409700" y="3073400"/>
          <p14:tracePt t="31708" x="1352550" y="3041650"/>
          <p14:tracePt t="31708" x="1295400" y="3016250"/>
          <p14:tracePt t="31725" x="1250950" y="2997200"/>
          <p14:tracePt t="31725" x="1162050" y="2965450"/>
          <p14:tracePt t="31743" x="1123950" y="2952750"/>
          <p14:tracePt t="31743" x="1085850" y="2946400"/>
          <p14:tracePt t="31759" x="1054100" y="2940050"/>
          <p14:tracePt t="31759" x="1022350" y="2933700"/>
          <p14:tracePt t="31775" x="996950" y="2933700"/>
          <p14:tracePt t="31775" x="965200" y="2927350"/>
          <p14:tracePt t="31792" x="939800" y="2927350"/>
          <p14:tracePt t="31792" x="889000" y="2921000"/>
          <p14:tracePt t="31811" x="863600" y="2914650"/>
          <p14:tracePt t="31811" x="838200" y="2914650"/>
          <p14:tracePt t="31826" x="812800" y="2908300"/>
          <p14:tracePt t="31826" x="787400" y="2901950"/>
          <p14:tracePt t="31843" x="768350" y="2889250"/>
          <p14:tracePt t="31843" x="742950" y="2876550"/>
          <p14:tracePt t="31843" x="717550" y="2863850"/>
          <p14:tracePt t="31861" x="692150" y="2851150"/>
          <p14:tracePt t="31874" x="673100" y="2832100"/>
          <p14:tracePt t="31874" x="622300" y="2787650"/>
          <p14:tracePt t="31895" x="596900" y="2755900"/>
          <p14:tracePt t="31895" x="571500" y="2724150"/>
          <p14:tracePt t="31911" x="552450" y="2692400"/>
          <p14:tracePt t="31911" x="527050" y="2647950"/>
          <p14:tracePt t="31926" x="508000" y="2603500"/>
          <p14:tracePt t="31926" x="495300" y="2552700"/>
          <p14:tracePt t="31943" x="482600" y="2501900"/>
          <p14:tracePt t="31943" x="476250" y="2451100"/>
          <p14:tracePt t="31943" x="476250" y="2393950"/>
          <p14:tracePt t="31962" x="488950" y="2330450"/>
          <p14:tracePt t="31974" x="508000" y="2273300"/>
          <p14:tracePt t="31974" x="565150" y="2152650"/>
          <p14:tracePt t="31994" x="609600" y="2095500"/>
          <p14:tracePt t="31994" x="660400" y="2038350"/>
          <p14:tracePt t="32009" x="717550" y="1987550"/>
          <p14:tracePt t="32009" x="781050" y="1936750"/>
          <p14:tracePt t="32026" x="850900" y="1898650"/>
          <p14:tracePt t="32026" x="990600" y="1854200"/>
          <p14:tracePt t="32044" x="1060450" y="1854200"/>
          <p14:tracePt t="32044" x="1136650" y="1866900"/>
          <p14:tracePt t="32059" x="1206500" y="1892300"/>
          <p14:tracePt t="32059" x="1276350" y="1936750"/>
          <p14:tracePt t="32076" x="1333500" y="1993900"/>
          <p14:tracePt t="32076" x="1390650" y="2057400"/>
          <p14:tracePt t="32093" x="1441450" y="2133600"/>
          <p14:tracePt t="32093" x="1504950" y="2279650"/>
          <p14:tracePt t="32110" x="1524000" y="2355850"/>
          <p14:tracePt t="32110" x="1536700" y="2425700"/>
          <p14:tracePt t="32127" x="1536700" y="2495550"/>
          <p14:tracePt t="32127" x="1530350" y="2565400"/>
          <p14:tracePt t="32143" x="1517650" y="2628900"/>
          <p14:tracePt t="32143" x="1504950" y="2686050"/>
          <p14:tracePt t="32143" x="1485900" y="2730500"/>
          <p14:tracePt t="32162" x="1479550" y="2781300"/>
          <p14:tracePt t="32175" x="1479550" y="2813050"/>
          <p14:tracePt t="32175" x="1504950" y="2857500"/>
          <p14:tracePt t="32195" x="1536700" y="2863850"/>
          <p14:tracePt t="32195" x="1581150" y="2863850"/>
          <p14:tracePt t="32212" x="1644650" y="2857500"/>
          <p14:tracePt t="32212" x="1727200" y="2851150"/>
          <p14:tracePt t="32212" x="1822450" y="2844800"/>
          <p14:tracePt t="32230" x="1930400" y="2844800"/>
          <p14:tracePt t="32243" x="2051050" y="2844800"/>
          <p14:tracePt t="32243" x="2343150" y="2876550"/>
          <p14:tracePt t="32265" x="2508250" y="2908300"/>
          <p14:tracePt t="32275" x="2686050" y="2952750"/>
          <p14:tracePt t="32275" x="3079750" y="3067050"/>
          <p14:tracePt t="32294" x="3289300" y="3136900"/>
          <p14:tracePt t="32294" x="3498850" y="3213100"/>
          <p14:tracePt t="32310" x="3721100" y="3295650"/>
          <p14:tracePt t="32310" x="3937000" y="3390900"/>
          <p14:tracePt t="32310" x="4146550" y="3486150"/>
          <p14:tracePt t="32330" x="4375150" y="3594100"/>
          <p14:tracePt t="32330" x="4572000" y="3702050"/>
          <p14:tracePt t="32344" x="4775200" y="3810000"/>
          <p14:tracePt t="32344" x="4991100" y="3924300"/>
          <p14:tracePt t="32360" x="5181600" y="4032250"/>
          <p14:tracePt t="32360" x="5346700" y="4140200"/>
          <p14:tracePt t="32377" x="5524500" y="4235450"/>
          <p14:tracePt t="32377" x="5689600" y="4330700"/>
          <p14:tracePt t="32394" x="5835650" y="4425950"/>
          <p14:tracePt t="32394" x="6115050" y="4591050"/>
          <p14:tracePt t="32412" x="6223000" y="4667250"/>
          <p14:tracePt t="32412" x="6337300" y="4743450"/>
          <p14:tracePt t="32428" x="6445250" y="4813300"/>
          <p14:tracePt t="32428" x="6534150" y="4883150"/>
          <p14:tracePt t="32444" x="6616700" y="4940300"/>
          <p14:tracePt t="32444" x="6750050" y="5054600"/>
          <p14:tracePt t="32462" x="6800850" y="5105400"/>
          <p14:tracePt t="32462" x="6838950" y="5149850"/>
          <p14:tracePt t="32478" x="6877050" y="5194300"/>
          <p14:tracePt t="32478" x="6902450" y="5232400"/>
          <p14:tracePt t="32495" x="6921500" y="5270500"/>
          <p14:tracePt t="32495" x="6934200" y="5302250"/>
          <p14:tracePt t="32511" x="6940550" y="5334000"/>
          <p14:tracePt t="32511" x="6946900" y="5359400"/>
          <p14:tracePt t="32511" x="6953250" y="5384800"/>
          <p14:tracePt t="32530" x="6953250" y="5410200"/>
          <p14:tracePt t="32543" x="6953250" y="5429250"/>
          <p14:tracePt t="32543" x="6946900" y="5461000"/>
          <p14:tracePt t="32562" x="6940550" y="5473700"/>
          <p14:tracePt t="32562" x="6934200" y="5486400"/>
          <p14:tracePt t="32579" x="6927850" y="5492750"/>
          <p14:tracePt t="32579" x="6921500" y="5505450"/>
          <p14:tracePt t="32595" x="6921500" y="5511800"/>
          <p14:tracePt t="32595" x="6915150" y="5518150"/>
          <p14:tracePt t="32595" x="6915150" y="5524500"/>
          <p14:tracePt t="32614" x="6915150" y="5530850"/>
          <p14:tracePt t="32626" x="6915150" y="5537200"/>
          <p14:tracePt t="32626" x="6915150" y="5549900"/>
          <p14:tracePt t="32645" x="6908800" y="5556250"/>
          <p14:tracePt t="32645" x="6908800" y="5562600"/>
          <p14:tracePt t="32662" x="6896100" y="5562600"/>
          <p14:tracePt t="32662" x="6889750" y="5562600"/>
          <p14:tracePt t="32679" x="6877050" y="5556250"/>
          <p14:tracePt t="32679" x="6864350" y="5549900"/>
          <p14:tracePt t="32695" x="6845300" y="5543550"/>
          <p14:tracePt t="32695" x="6800850" y="5518150"/>
          <p14:tracePt t="32712" x="6781800" y="5499100"/>
          <p14:tracePt t="32712" x="6756400" y="5473700"/>
          <p14:tracePt t="32729" x="6737350" y="5441950"/>
          <p14:tracePt t="32729" x="6718300" y="5403850"/>
          <p14:tracePt t="32746" x="6699250" y="5353050"/>
          <p14:tracePt t="32746" x="6686550" y="5245100"/>
          <p14:tracePt t="32762" x="6680200" y="5187950"/>
          <p14:tracePt t="32762" x="6686550" y="5124450"/>
          <p14:tracePt t="32779" x="6699250" y="5073650"/>
          <p14:tracePt t="32779" x="6724650" y="5022850"/>
          <p14:tracePt t="32795" x="6750050" y="4984750"/>
          <p14:tracePt t="32795" x="6781800" y="4953000"/>
          <p14:tracePt t="32812" x="6826250" y="4927600"/>
          <p14:tracePt t="32812" x="6921500" y="4908550"/>
          <p14:tracePt t="32831" x="6972300" y="4908550"/>
          <p14:tracePt t="32831" x="7029450" y="4914900"/>
          <p14:tracePt t="32846" x="7086600" y="4927600"/>
          <p14:tracePt t="32846" x="7143750" y="4946650"/>
          <p14:tracePt t="32863" x="7200900" y="4972050"/>
          <p14:tracePt t="32863" x="7258050" y="4997450"/>
          <p14:tracePt t="32879" x="7308850" y="5035550"/>
          <p14:tracePt t="32879" x="7359650" y="5067300"/>
          <p14:tracePt t="32879" x="7410450" y="5105400"/>
          <p14:tracePt t="32899" x="7454900" y="5137150"/>
          <p14:tracePt t="32911" x="7493000" y="5175250"/>
          <p14:tracePt t="32911" x="7531100" y="5207000"/>
          <p14:tracePt t="32931" x="7588250" y="5276850"/>
          <p14:tracePt t="32931" x="7607300" y="5308600"/>
          <p14:tracePt t="32946" x="7626350" y="5340350"/>
          <p14:tracePt t="32946" x="7632700" y="5372100"/>
          <p14:tracePt t="32963" x="7645400" y="5397500"/>
          <p14:tracePt t="32963" x="7645400" y="5429250"/>
          <p14:tracePt t="32979" x="7645400" y="5454650"/>
          <p14:tracePt t="32979" x="7639050" y="5480050"/>
          <p14:tracePt t="32979" x="7632700" y="5499100"/>
          <p14:tracePt t="32998" x="7626350" y="5518150"/>
          <p14:tracePt t="32998" x="7613650" y="5537200"/>
          <p14:tracePt t="33013" x="7600950" y="5549900"/>
          <p14:tracePt t="33013" x="7588250" y="5562600"/>
          <p14:tracePt t="33030" x="7569200" y="5575300"/>
          <p14:tracePt t="33030" x="7556500" y="5581650"/>
          <p14:tracePt t="33047" x="7537450" y="5588000"/>
          <p14:tracePt t="33047" x="7499350" y="5600700"/>
          <p14:tracePt t="33063" x="7486650" y="5607050"/>
          <p14:tracePt t="33063" x="7467600" y="5607050"/>
          <p14:tracePt t="33080" x="7454900" y="5613400"/>
          <p14:tracePt t="33080" x="7435850" y="5613400"/>
          <p14:tracePt t="33096" x="7423150" y="5613400"/>
          <p14:tracePt t="33096" x="7410450" y="5613400"/>
          <p14:tracePt t="33113" x="7397750" y="5613400"/>
          <p14:tracePt t="33113" x="7366000" y="5613400"/>
          <p14:tracePt t="33130" x="7359650" y="5613400"/>
          <p14:tracePt t="33130" x="7346950" y="5613400"/>
          <p14:tracePt t="33147" x="7334250" y="5613400"/>
          <p14:tracePt t="33147" x="7321550" y="5607050"/>
          <p14:tracePt t="33164" x="7315200" y="5607050"/>
          <p14:tracePt t="33164" x="7308850" y="5600700"/>
          <p14:tracePt t="33164" x="7302500" y="5594350"/>
          <p14:tracePt t="33183" x="7296150" y="5588000"/>
          <p14:tracePt t="33195" x="7289800" y="5581650"/>
          <p14:tracePt t="33195" x="7277100" y="5575300"/>
          <p14:tracePt t="33214" x="7277100" y="5568950"/>
          <p14:tracePt t="33229" x="7264400" y="5562600"/>
          <p14:tracePt t="33245" x="7264400" y="5556250"/>
          <p14:tracePt t="33262" x="7258050" y="5549900"/>
          <p14:tracePt t="33279" x="7264400" y="5549900"/>
          <p14:tracePt t="33369" x="7270750" y="5543550"/>
          <p14:tracePt t="33393" x="7277100" y="5543550"/>
          <p14:tracePt t="33422" x="7283450" y="5543550"/>
          <p14:tracePt t="33437" x="7289800" y="5543550"/>
          <p14:tracePt t="33453" x="7296150" y="5537200"/>
          <p14:tracePt t="33478" x="7302500" y="5530850"/>
          <p14:tracePt t="33498" x="7302500" y="5524500"/>
          <p14:tracePt t="33514" x="7308850" y="5518150"/>
          <p14:tracePt t="33529" x="7308850" y="5511800"/>
          <p14:tracePt t="33542" x="7308850" y="5518150"/>
          <p14:tracePt t="33625" x="7308850" y="5524500"/>
          <p14:tracePt t="33658" x="7308850" y="5530850"/>
          <p14:tracePt t="33709" x="7315200" y="5530850"/>
          <p14:tracePt t="33761" x="7321550" y="5530850"/>
          <p14:tracePt t="33873" x="7327900" y="5537200"/>
          <p14:tracePt t="33986" x="7334250" y="5537200"/>
          <p14:tracePt t="34010" x="7340600" y="5537200"/>
          <p14:tracePt t="34045" x="7334250" y="5530850"/>
          <p14:tracePt t="34122" x="7327900" y="5537200"/>
          <p14:tracePt t="34202" x="7321550" y="5543550"/>
          <p14:tracePt t="34226" x="7315200" y="5543550"/>
          <p14:tracePt t="34250" x="7315200" y="5549900"/>
          <p14:tracePt t="34278" x="7308850" y="5549900"/>
          <p14:tracePt t="34318" x="7302500" y="5549900"/>
          <p14:tracePt t="34346" x="7302500" y="5543550"/>
          <p14:tracePt t="34422" x="7296150" y="5537200"/>
          <p14:tracePt t="34554" x="7289800" y="5537200"/>
          <p14:tracePt t="34622" x="7296150" y="5530850"/>
          <p14:tracePt t="34758" x="7296150" y="5537200"/>
          <p14:tracePt t="34802" x="7289800" y="5543550"/>
          <p14:tracePt t="34914" x="7296150" y="5543550"/>
          <p14:tracePt t="35006" x="7302500" y="5543550"/>
          <p14:tracePt t="35030" x="7308850" y="5537200"/>
          <p14:tracePt t="35050" x="7308850" y="5543550"/>
          <p14:tracePt t="35142" x="7308850" y="5537200"/>
          <p14:tracePt t="35254" x="7308850" y="5543550"/>
          <p14:tracePt t="35546" x="7302500" y="5549900"/>
          <p14:tracePt t="35562" x="7296150" y="5549900"/>
          <p14:tracePt t="35578" x="7289800" y="5549900"/>
          <p14:tracePt t="35598" x="7283450" y="5543550"/>
          <p14:tracePt t="35650" x="7270750" y="5543550"/>
          <p14:tracePt t="35666" x="7258050" y="5549900"/>
          <p14:tracePt t="35682" x="7251700" y="5549900"/>
          <p14:tracePt t="35691" x="7239000" y="5549900"/>
          <p14:tracePt t="35691" x="7226300" y="5549900"/>
          <p14:tracePt t="35706" x="7213600" y="5556250"/>
          <p14:tracePt t="35706" x="7194550" y="5556250"/>
          <p14:tracePt t="35722" x="7175500" y="5562600"/>
          <p14:tracePt t="35722" x="7156450" y="5562600"/>
          <p14:tracePt t="35739" x="7131050" y="5562600"/>
          <p14:tracePt t="35739" x="7067550" y="5562600"/>
          <p14:tracePt t="35756" x="7023100" y="5562600"/>
          <p14:tracePt t="35756" x="6978650" y="5556250"/>
          <p14:tracePt t="35772" x="6921500" y="5556250"/>
          <p14:tracePt t="35772" x="6851650" y="5549900"/>
          <p14:tracePt t="35789" x="6775450" y="5543550"/>
          <p14:tracePt t="35789" x="6686550" y="5537200"/>
          <p14:tracePt t="35806" x="6584950" y="5530850"/>
          <p14:tracePt t="35806" x="6356350" y="5511800"/>
          <p14:tracePt t="35823" x="6223000" y="5505450"/>
          <p14:tracePt t="35823" x="6083300" y="5492750"/>
          <p14:tracePt t="35839" x="5937250" y="5473700"/>
          <p14:tracePt t="35839" x="5778500" y="5454650"/>
          <p14:tracePt t="35856" x="5619750" y="5435600"/>
          <p14:tracePt t="35856" x="5448300" y="5403850"/>
          <p14:tracePt t="35856" x="5264150" y="5372100"/>
          <p14:tracePt t="35875" x="5080000" y="5334000"/>
          <p14:tracePt t="35888" x="4889500" y="5295900"/>
          <p14:tracePt t="35888" x="4489450" y="5194300"/>
          <p14:tracePt t="35908" x="4279900" y="5130800"/>
          <p14:tracePt t="35908" x="4076700" y="5067300"/>
          <p14:tracePt t="35924" x="3873500" y="5003800"/>
          <p14:tracePt t="35938" x="3651250" y="4946650"/>
          <p14:tracePt t="35982" x="3365500" y="4851400"/>
          <p14:tracePt t="35990" x="3092450" y="4762500"/>
          <p14:tracePt t="35990" x="2844800" y="4679950"/>
          <p14:tracePt t="36007" x="2603500" y="4603750"/>
          <p14:tracePt t="36007" x="2381250" y="4540250"/>
          <p14:tracePt t="36024" x="2171700" y="4476750"/>
          <p14:tracePt t="36024" x="1981200" y="4425950"/>
          <p14:tracePt t="36024" x="1828800" y="4375150"/>
          <p14:tracePt t="36043" x="1765300" y="4368800"/>
          <p14:tracePt t="36043" x="1701800" y="4362450"/>
          <p14:tracePt t="36057" x="1657350" y="4362450"/>
          <p14:tracePt t="36057" x="1619250" y="4362450"/>
          <p14:tracePt t="36073" x="1593850" y="4368800"/>
          <p14:tracePt t="36073" x="1574800" y="4381500"/>
          <p14:tracePt t="36090" x="1555750" y="4394200"/>
          <p14:tracePt t="36090" x="1549400" y="4413250"/>
          <p14:tracePt t="36107" x="1536700" y="4425950"/>
          <p14:tracePt t="36107" x="1524000" y="4451350"/>
          <p14:tracePt t="36124" x="1517650" y="4464050"/>
          <p14:tracePt t="36124" x="1511300" y="4470400"/>
          <p14:tracePt t="36141" x="1504950" y="4470400"/>
          <p14:tracePt t="36141" x="1498600" y="4470400"/>
          <p14:tracePt t="36157" x="1492250" y="4464050"/>
          <p14:tracePt t="36172" x="1492250" y="4457700"/>
          <p14:tracePt t="36172" x="1479550" y="4445000"/>
          <p14:tracePt t="36192" x="1466850" y="4432300"/>
          <p14:tracePt t="36192" x="1447800" y="4425950"/>
          <p14:tracePt t="36207" x="1422400" y="4413250"/>
          <p14:tracePt t="36207" x="1397000" y="4400550"/>
          <p14:tracePt t="36224" x="1358900" y="4381500"/>
          <p14:tracePt t="36224" x="1320800" y="4362450"/>
          <p14:tracePt t="36224" x="1276350" y="4337050"/>
          <p14:tracePt t="36244" x="1225550" y="4311650"/>
          <p14:tracePt t="36256" x="1174750" y="4279900"/>
          <p14:tracePt t="36256" x="1066800" y="4222750"/>
          <p14:tracePt t="36275" x="1009650" y="4197350"/>
          <p14:tracePt t="36275" x="958850" y="4171950"/>
          <p14:tracePt t="36291" x="908050" y="4140200"/>
          <p14:tracePt t="36291" x="857250" y="4114800"/>
          <p14:tracePt t="36308" x="806450" y="4089400"/>
          <p14:tracePt t="36308" x="755650" y="4057650"/>
          <p14:tracePt t="36324" x="704850" y="4019550"/>
          <p14:tracePt t="36324" x="660400" y="3981450"/>
          <p14:tracePt t="36324" x="609600" y="3943350"/>
          <p14:tracePt t="36345" x="565150" y="3898900"/>
          <p14:tracePt t="36345" x="514350" y="3854450"/>
          <p14:tracePt t="36358" x="469900" y="3803650"/>
          <p14:tracePt t="36358" x="431800" y="3752850"/>
          <p14:tracePt t="36374" x="400050" y="3702050"/>
          <p14:tracePt t="36374" x="368300" y="3657600"/>
          <p14:tracePt t="36392" x="342900" y="3606800"/>
          <p14:tracePt t="36392" x="323850" y="3556000"/>
          <p14:tracePt t="36392" x="304800" y="3505200"/>
          <p14:tracePt t="36411" x="298450" y="3454400"/>
          <p14:tracePt t="36411" x="292100" y="3397250"/>
          <p14:tracePt t="36425" x="298450" y="3346450"/>
          <p14:tracePt t="36425" x="304800" y="3289300"/>
          <p14:tracePt t="36442" x="323850" y="3238500"/>
          <p14:tracePt t="36442" x="349250" y="3187700"/>
          <p14:tracePt t="36458" x="381000" y="3136900"/>
          <p14:tracePt t="36458" x="476250" y="3041650"/>
          <p14:tracePt t="36475" x="539750" y="2997200"/>
          <p14:tracePt t="36475" x="609600" y="2952750"/>
          <p14:tracePt t="36492" x="685800" y="2914650"/>
          <p14:tracePt t="36492" x="762000" y="2889250"/>
          <p14:tracePt t="36508" x="844550" y="2863850"/>
          <p14:tracePt t="36508" x="927100" y="2851150"/>
          <p14:tracePt t="36525" x="1003300" y="2851150"/>
          <p14:tracePt t="36525" x="1155700" y="2882900"/>
          <p14:tracePt t="36544" x="1225550" y="2914650"/>
          <p14:tracePt t="36544" x="1295400" y="2959100"/>
          <p14:tracePt t="36559" x="1358900" y="3016250"/>
          <p14:tracePt t="36559" x="1416050" y="3086100"/>
          <p14:tracePt t="36575" x="1466850" y="3162300"/>
          <p14:tracePt t="36575" x="1511300" y="3238500"/>
          <p14:tracePt t="36575" x="1549400" y="3327400"/>
          <p14:tracePt t="36595" x="1574800" y="3409950"/>
          <p14:tracePt t="36607" x="1587500" y="3498850"/>
          <p14:tracePt t="36607" x="1593850" y="3575050"/>
          <p14:tracePt t="36607" x="1581150" y="3651250"/>
          <p14:tracePt t="36628" x="1562100" y="3721100"/>
          <p14:tracePt t="36628" x="1530350" y="3784600"/>
          <p14:tracePt t="36643" x="1485900" y="3835400"/>
          <p14:tracePt t="36643" x="1435100" y="3879850"/>
          <p14:tracePt t="36659" x="1371600" y="3917950"/>
          <p14:tracePt t="36659" x="1301750" y="3949700"/>
          <p14:tracePt t="36675" x="1225550" y="3968750"/>
          <p14:tracePt t="36675" x="1149350" y="3987800"/>
          <p14:tracePt t="36675" x="1066800" y="4000500"/>
          <p14:tracePt t="36695" x="984250" y="4000500"/>
          <p14:tracePt t="36707" x="901700" y="4000500"/>
          <p14:tracePt t="36707" x="755650" y="3975100"/>
          <p14:tracePt t="36726" x="685800" y="3949700"/>
          <p14:tracePt t="36726" x="628650" y="3924300"/>
          <p14:tracePt t="36743" x="571500" y="3879850"/>
          <p14:tracePt t="36743" x="527050" y="3835400"/>
          <p14:tracePt t="36759" x="488950" y="3790950"/>
          <p14:tracePt t="36759" x="450850" y="3733800"/>
          <p14:tracePt t="36775" x="425450" y="3676650"/>
          <p14:tracePt t="36775" x="406400" y="3568700"/>
          <p14:tracePt t="36794" x="406400" y="3517900"/>
          <p14:tracePt t="36794" x="419100" y="3467100"/>
          <p14:tracePt t="36809" x="438150" y="3416300"/>
          <p14:tracePt t="36809" x="469900" y="3365500"/>
          <p14:tracePt t="36826" x="508000" y="3327400"/>
          <p14:tracePt t="36826" x="615950" y="3257550"/>
          <p14:tracePt t="36844" x="679450" y="3232150"/>
          <p14:tracePt t="36844" x="749300" y="3213100"/>
          <p14:tracePt t="36860" x="819150" y="3206750"/>
          <p14:tracePt t="36860" x="889000" y="3206750"/>
          <p14:tracePt t="36876" x="958850" y="3213100"/>
          <p14:tracePt t="36876" x="1022350" y="3232150"/>
          <p14:tracePt t="36876" x="1085850" y="3251200"/>
          <p14:tracePt t="36896" x="1149350" y="3282950"/>
          <p14:tracePt t="36896" x="1200150" y="3314700"/>
          <p14:tracePt t="36912" x="1250950" y="3346450"/>
          <p14:tracePt t="36912" x="1301750" y="3378200"/>
          <p14:tracePt t="36927" x="1346200" y="3409950"/>
          <p14:tracePt t="36927" x="1390650" y="3441700"/>
          <p14:tracePt t="36944" x="1441450" y="3467100"/>
          <p14:tracePt t="36944" x="1485900" y="3492500"/>
          <p14:tracePt t="36960" x="1536700" y="3517900"/>
          <p14:tracePt t="36960" x="1593850" y="3549650"/>
          <p14:tracePt t="36960" x="1651000" y="3581400"/>
          <p14:tracePt t="36979" x="1714500" y="3625850"/>
          <p14:tracePt t="36992" x="1778000" y="3670300"/>
          <p14:tracePt t="36992" x="1924050" y="3778250"/>
          <p14:tracePt t="37011" x="2000250" y="3841750"/>
          <p14:tracePt t="37011" x="2089150" y="3898900"/>
          <p14:tracePt t="37027" x="2178050" y="3962400"/>
          <p14:tracePt t="37027" x="2273300" y="4019550"/>
          <p14:tracePt t="37044" x="2374900" y="4076700"/>
          <p14:tracePt t="37044" x="2489200" y="4127500"/>
          <p14:tracePt t="37044" x="2603500" y="4178300"/>
          <p14:tracePt t="37063" x="2724150" y="4229100"/>
          <p14:tracePt t="37063" x="2851150" y="4273550"/>
          <p14:tracePt t="37078" x="2978150" y="4324350"/>
          <p14:tracePt t="37078" x="3117850" y="4381500"/>
          <p14:tracePt t="37094" x="3251200" y="4432300"/>
          <p14:tracePt t="37094" x="3390900" y="4483100"/>
          <p14:tracePt t="37111" x="3536950" y="4540250"/>
          <p14:tracePt t="37111" x="3683000" y="4597400"/>
          <p14:tracePt t="37127" x="3829050" y="4648200"/>
          <p14:tracePt t="37127" x="4127500" y="4756150"/>
          <p14:tracePt t="37144" x="4273550" y="4806950"/>
          <p14:tracePt t="37144" x="4419600" y="4857750"/>
          <p14:tracePt t="37161" x="4565650" y="4908550"/>
          <p14:tracePt t="37161" x="4711700" y="4953000"/>
          <p14:tracePt t="37177" x="4857750" y="4997450"/>
          <p14:tracePt t="37177" x="5137150" y="5080000"/>
          <p14:tracePt t="37195" x="5270500" y="5124450"/>
          <p14:tracePt t="37195" x="5403850" y="5168900"/>
          <p14:tracePt t="37211" x="5530850" y="5213350"/>
          <p14:tracePt t="37211" x="5657850" y="5257800"/>
          <p14:tracePt t="37227" x="5778500" y="5302250"/>
          <p14:tracePt t="37227" x="5892800" y="5346700"/>
          <p14:tracePt t="37244" x="6007100" y="5391150"/>
          <p14:tracePt t="37244" x="6108700" y="5435600"/>
          <p14:tracePt t="37244" x="6210300" y="5480050"/>
          <p14:tracePt t="37263" x="6299200" y="5518150"/>
          <p14:tracePt t="37276" x="6381750" y="5556250"/>
          <p14:tracePt t="37276" x="6521450" y="5619750"/>
          <p14:tracePt t="37295" x="6584950" y="5645150"/>
          <p14:tracePt t="37295" x="6635750" y="5664200"/>
          <p14:tracePt t="37311" x="6680200" y="5689600"/>
          <p14:tracePt t="37311" x="6718300" y="5702300"/>
          <p14:tracePt t="37311" x="6756400" y="5715000"/>
          <p14:tracePt t="37331" x="6788150" y="5727700"/>
          <p14:tracePt t="37343" x="6813550" y="5740400"/>
          <p14:tracePt t="37343" x="6838950" y="5753100"/>
          <p14:tracePt t="37343" x="6858000" y="5765800"/>
          <p14:tracePt t="37364" x="6870700" y="5778500"/>
          <p14:tracePt t="37364" x="6889750" y="5784850"/>
          <p14:tracePt t="37378" x="6896100" y="5797550"/>
          <p14:tracePt t="37378" x="6908800" y="5803900"/>
          <p14:tracePt t="37394" x="6908800" y="5810250"/>
          <p14:tracePt t="37394" x="6915150" y="5822950"/>
          <p14:tracePt t="37412" x="6915150" y="5829300"/>
          <p14:tracePt t="37412" x="6921500" y="5835650"/>
          <p14:tracePt t="37428" x="6921500" y="5848350"/>
          <p14:tracePt t="37428" x="6927850" y="5867400"/>
          <p14:tracePt t="37445" x="6927850" y="5880100"/>
          <p14:tracePt t="37445" x="6927850" y="5886450"/>
          <p14:tracePt t="37462" x="6921500" y="5892800"/>
          <p14:tracePt t="37479" x="6724650" y="5892800"/>
          <p14:tracePt t="37555" x="6699250" y="5861050"/>
          <p14:tracePt t="37563" x="6692900" y="5842000"/>
          <p14:tracePt t="37563" x="6686550" y="5810250"/>
          <p14:tracePt t="37580" x="6680200" y="5784850"/>
          <p14:tracePt t="37580" x="6680200" y="5759450"/>
          <p14:tracePt t="37596" x="6686550" y="5734050"/>
          <p14:tracePt t="37596" x="6692900" y="5708650"/>
          <p14:tracePt t="37612" x="6711950" y="5683250"/>
          <p14:tracePt t="37612" x="6731000" y="5657850"/>
          <p14:tracePt t="37612" x="6762750" y="5638800"/>
          <p14:tracePt t="37631" x="6794500" y="5619750"/>
          <p14:tracePt t="37644" x="6838950" y="5607050"/>
          <p14:tracePt t="37644" x="6940550" y="5588000"/>
          <p14:tracePt t="37663" x="6997700" y="5575300"/>
          <p14:tracePt t="37663" x="7054850" y="5568950"/>
          <p14:tracePt t="37679" x="7118350" y="5562600"/>
          <p14:tracePt t="37679" x="7181850" y="5562600"/>
          <p14:tracePt t="37695" x="7245350" y="5562600"/>
          <p14:tracePt t="37695" x="7308850" y="5568950"/>
          <p14:tracePt t="37712" x="7372350" y="5581650"/>
          <p14:tracePt t="37712" x="7429500" y="5588000"/>
          <p14:tracePt t="37712" x="7486650" y="5607050"/>
          <p14:tracePt t="37732" x="7543800" y="5619750"/>
          <p14:tracePt t="37732" x="7588250" y="5638800"/>
          <p14:tracePt t="37746" x="7639050" y="5657850"/>
          <p14:tracePt t="37746" x="7677150" y="5676900"/>
          <p14:tracePt t="37762" x="7715250" y="5695950"/>
          <p14:tracePt t="37762" x="7747000" y="5708650"/>
          <p14:tracePt t="37780" x="7778750" y="5727700"/>
          <p14:tracePt t="37780" x="7816850" y="5759450"/>
          <p14:tracePt t="37796" x="7835900" y="5772150"/>
          <p14:tracePt t="37796" x="7842250" y="5791200"/>
          <p14:tracePt t="37813" x="7848600" y="5810250"/>
          <p14:tracePt t="37813" x="7854950" y="5835650"/>
          <p14:tracePt t="37829" x="7854950" y="5854700"/>
          <p14:tracePt t="37829" x="7848600" y="5873750"/>
          <p14:tracePt t="37846" x="7842250" y="5892800"/>
          <p14:tracePt t="37846" x="7823200" y="5930900"/>
          <p14:tracePt t="37864" x="7816850" y="5943600"/>
          <p14:tracePt t="37864" x="7797800" y="5956300"/>
          <p14:tracePt t="37880" x="7785100" y="5962650"/>
          <p14:tracePt t="37880" x="7772400" y="5975350"/>
          <p14:tracePt t="37896" x="7753350" y="5981700"/>
          <p14:tracePt t="37896" x="7734300" y="5988050"/>
          <p14:tracePt t="37896" x="7715250" y="6000750"/>
          <p14:tracePt t="37916" x="7696200" y="6007100"/>
          <p14:tracePt t="37928" x="7683500" y="6013450"/>
          <p14:tracePt t="37928" x="7645400" y="6026150"/>
          <p14:tracePt t="37947" x="7632700" y="6026150"/>
          <p14:tracePt t="37947" x="7620000" y="6032500"/>
          <p14:tracePt t="37964" x="7600950" y="6032500"/>
          <p14:tracePt t="37964" x="7588250" y="6032500"/>
          <p14:tracePt t="37980" x="7575550" y="6032500"/>
          <p14:tracePt t="37980" x="7569200" y="6032500"/>
          <p14:tracePt t="37980" x="7556500" y="6032500"/>
          <p14:tracePt t="37999" x="7550150" y="6032500"/>
          <p14:tracePt t="38012" x="7543800" y="6032500"/>
          <p14:tracePt t="38012" x="7524750" y="6026150"/>
          <p14:tracePt t="38031" x="7518400" y="6026150"/>
          <p14:tracePt t="38031" x="7512050" y="6019800"/>
          <p14:tracePt t="38047" x="7505700" y="6019800"/>
          <p14:tracePt t="38047" x="7499350" y="6013450"/>
          <p14:tracePt t="38063" x="7493000" y="6013450"/>
          <p14:tracePt t="38063" x="7486650" y="6007100"/>
          <p14:tracePt t="38080" x="7480300" y="6007100"/>
          <p14:tracePt t="38080" x="7467600" y="6007100"/>
          <p14:tracePt t="38080" x="7461250" y="6007100"/>
          <p14:tracePt t="38099" x="7448550" y="6007100"/>
          <p14:tracePt t="38099" x="7435850" y="6007100"/>
          <p14:tracePt t="38114" x="7429500" y="6007100"/>
          <p14:tracePt t="38114" x="7416800" y="6007100"/>
          <p14:tracePt t="38131" x="7404100" y="6013450"/>
          <p14:tracePt t="38131" x="7391400" y="6013450"/>
          <p14:tracePt t="38148" x="7372350" y="6019800"/>
          <p14:tracePt t="38148" x="7340600" y="6026150"/>
          <p14:tracePt t="38164" x="7327900" y="6032500"/>
          <p14:tracePt t="38164" x="7308850" y="6038850"/>
          <p14:tracePt t="38182" x="7296150" y="6045200"/>
          <p14:tracePt t="38182" x="7283450" y="6045200"/>
          <p14:tracePt t="38198" x="7264400" y="6051550"/>
          <p14:tracePt t="38198" x="7239000" y="6064250"/>
          <p14:tracePt t="38215" x="7232650" y="6070600"/>
          <p14:tracePt t="38215" x="7219950" y="6070600"/>
          <p14:tracePt t="38232" x="7213600" y="6076950"/>
          <p14:tracePt t="38232" x="7200900" y="6076950"/>
          <p14:tracePt t="38248" x="7194550" y="6083300"/>
          <p14:tracePt t="38263" x="7188200" y="6083300"/>
          <p14:tracePt t="38280" x="7181850" y="6083300"/>
          <p14:tracePt t="38296" x="7181850" y="6076950"/>
          <p14:tracePt t="38314" x="7181850" y="6070600"/>
          <p14:tracePt t="38332" x="7188200" y="6064250"/>
          <p14:tracePt t="38346" x="7200900" y="6064250"/>
          <p14:tracePt t="38363" x="7207250" y="6057900"/>
          <p14:tracePt t="38380" x="7213600" y="6057900"/>
          <p14:tracePt t="38397" x="7213600" y="6051550"/>
          <p14:tracePt t="38413" x="7219950" y="6045200"/>
          <p14:tracePt t="38430" x="7219950" y="6038850"/>
          <p14:tracePt t="38447" x="7219950" y="6032500"/>
          <p14:tracePt t="38464" x="7219950" y="6026150"/>
          <p14:tracePt t="38480" x="7219950" y="6019800"/>
          <p14:tracePt t="38497" x="7226300" y="6013450"/>
          <p14:tracePt t="38515" x="7226300" y="6007100"/>
          <p14:tracePt t="38555" x="7232650" y="6000750"/>
          <p14:tracePt t="38583" x="7232650" y="6007100"/>
          <p14:tracePt t="38675" x="7232650" y="6000750"/>
          <p14:tracePt t="38703" x="7239000" y="6000750"/>
          <p14:tracePt t="38727" x="7245350" y="5994400"/>
          <p14:tracePt t="38751" x="7251700" y="5988050"/>
          <p14:tracePt t="38771" x="7258050" y="5988050"/>
          <p14:tracePt t="38795" x="7264400" y="5988050"/>
          <p14:tracePt t="38823" x="7270750" y="5994400"/>
          <p14:tracePt t="38931" x="7270750" y="6000750"/>
          <p14:tracePt t="39011" x="7264400" y="6007100"/>
          <p14:tracePt t="39163" x="7258050" y="6013450"/>
          <p14:tracePt t="39231" x="7258050" y="6007100"/>
          <p14:tracePt t="39303" x="7264400" y="6007100"/>
          <p14:tracePt t="39335" x="7270750" y="6000750"/>
          <p14:tracePt t="39355" x="7270750" y="5994400"/>
          <p14:tracePt t="39463" x="7264400" y="5994400"/>
          <p14:tracePt t="39482" x="7258050" y="6000750"/>
          <p14:tracePt t="39515" x="7258050" y="6007100"/>
          <p14:tracePt t="39551" x="7251700" y="6007100"/>
          <p14:tracePt t="39627" x="7258050" y="6000750"/>
          <p14:tracePt t="39687" x="7258050" y="5994400"/>
          <p14:tracePt t="39715" x="7264400" y="6000750"/>
          <p14:tracePt t="39747" x="7258050" y="6007100"/>
          <p14:tracePt t="39875" x="7251700" y="6007100"/>
          <p14:tracePt t="39934" x="7245350" y="6007100"/>
          <p14:tracePt t="39987" x="7245350" y="6013450"/>
          <p14:tracePt t="40071" x="7239000" y="6013450"/>
          <p14:tracePt t="40099" x="7239000" y="6007100"/>
          <p14:tracePt t="40167" x="7232650" y="6007100"/>
          <p14:tracePt t="40211" x="7226300" y="6000750"/>
          <p14:tracePt t="40244" x="7226300" y="5994400"/>
          <p14:tracePt t="40279" x="7232650" y="5988050"/>
          <p14:tracePt t="40347" x="7232650" y="5981700"/>
          <p14:tracePt t="40383" x="7226300" y="5988050"/>
          <p14:tracePt t="40459" x="7219950" y="5988050"/>
          <p14:tracePt t="40483" x="7213600" y="5994400"/>
          <p14:tracePt t="40511" x="7213600" y="6000750"/>
          <p14:tracePt t="40611" x="7219950" y="6007100"/>
          <p14:tracePt t="40723" x="7213600" y="6013450"/>
          <p14:tracePt t="40791" x="7207250" y="6007100"/>
          <p14:tracePt t="40836" x="7213600" y="6007100"/>
          <p14:tracePt t="40879" x="7219950" y="6007100"/>
          <p14:tracePt t="40955" x="7219950" y="6013450"/>
          <p14:tracePt t="41060" x="7226300" y="6007100"/>
          <p14:tracePt t="41231" x="7219950" y="6007100"/>
          <p14:tracePt t="41344" x="7226300" y="6000750"/>
          <p14:tracePt t="41427" x="7232650" y="6000750"/>
          <p14:tracePt t="41451" x="7232650" y="6007100"/>
          <p14:tracePt t="41471" x="7239000" y="6007100"/>
          <p14:tracePt t="41503" x="7232650" y="6007100"/>
          <p14:tracePt t="41623" x="7226300" y="6013450"/>
          <p14:tracePt t="41660" x="7226300" y="6007100"/>
          <p14:tracePt t="41712" x="7219950" y="6007100"/>
          <p14:tracePt t="41755" x="7213600" y="6007100"/>
          <p14:tracePt t="41795" x="7207250" y="6007100"/>
          <p14:tracePt t="41816" x="7200900" y="6007100"/>
          <p14:tracePt t="41831" x="7194550" y="6007100"/>
          <p14:tracePt t="41847" x="7194550" y="6000750"/>
          <p14:tracePt t="41951" x="7200900" y="6000750"/>
          <p14:tracePt t="41968" x="7207250" y="5994400"/>
          <p14:tracePt t="41983" x="7213600" y="5994400"/>
          <p14:tracePt t="42004" x="7219950" y="5988050"/>
          <p14:tracePt t="42027" x="7226300" y="5988050"/>
          <p14:tracePt t="42052" x="7226300" y="5994400"/>
          <p14:tracePt t="42095" x="7219950" y="6000750"/>
          <p14:tracePt t="42124" x="7219950" y="6007100"/>
          <p14:tracePt t="42148" x="7213600" y="6013450"/>
          <p14:tracePt t="42175" x="7207250" y="6013450"/>
          <p14:tracePt t="42200" x="7200900" y="6013450"/>
          <p14:tracePt t="42224" x="7194550" y="6013450"/>
          <p14:tracePt t="42244" x="7194550" y="6019800"/>
          <p14:tracePt t="42296" x="7200900" y="6013450"/>
          <p14:tracePt t="42336" x="7207250" y="6007100"/>
          <p14:tracePt t="42356" x="7200900" y="6013450"/>
          <p14:tracePt t="42476" x="7194550" y="6026150"/>
          <p14:tracePt t="42620" x="7194550" y="6013450"/>
          <p14:tracePt t="42663" x="7188200" y="6019800"/>
          <p14:tracePt t="42704" x="7181850" y="6026150"/>
          <p14:tracePt t="42732" x="7181850" y="6019800"/>
          <p14:tracePt t="43048" x="7175500" y="6026150"/>
          <p14:tracePt t="43092" x="7181850" y="6019800"/>
          <p14:tracePt t="43176" x="7181850" y="6026150"/>
          <p14:tracePt t="43252" x="7181850" y="6019800"/>
          <p14:tracePt t="43364" x="7181850" y="6026150"/>
          <p14:tracePt t="43436" x="7188200" y="6019800"/>
          <p14:tracePt t="43552" x="7194550" y="6019800"/>
          <p14:tracePt t="43572" x="7194550" y="6013450"/>
          <p14:tracePt t="43596" x="7194550" y="6019800"/>
          <p14:tracePt t="43616" x="7188200" y="6019800"/>
          <p14:tracePt t="43647" x="7181850" y="6019800"/>
          <p14:tracePt t="43672" x="7175500" y="6019800"/>
          <p14:tracePt t="43708" x="7169150" y="6019800"/>
          <p14:tracePt t="43812" x="7162800" y="6019800"/>
          <p14:tracePt t="43856" x="7156450" y="6019800"/>
          <p14:tracePt t="43904" x="7156450" y="6013450"/>
          <p14:tracePt t="43948" x="7150100" y="6019800"/>
          <p14:tracePt t="44008" x="7150100" y="6026150"/>
          <p14:tracePt t="44032" x="7143750" y="6019800"/>
          <p14:tracePt t="44076" x="7143750" y="6013450"/>
          <p14:tracePt t="44112" x="7143750" y="6007100"/>
          <p14:tracePt t="44264" x="7143750" y="6013450"/>
          <p14:tracePt t="44472" x="7150100" y="6013450"/>
          <p14:tracePt t="44504" x="7150100" y="6019800"/>
          <p14:tracePt t="44524" x="7143750" y="6013450"/>
          <p14:tracePt t="44556" x="7150100" y="6013450"/>
          <p14:tracePt t="44645" x="7156450" y="6013450"/>
          <p14:tracePt t="44704" x="7162800" y="6007100"/>
          <p14:tracePt t="44804" x="7162800" y="6000750"/>
          <p14:tracePt t="44824" x="7162800" y="6007100"/>
          <p14:tracePt t="44848" x="7162800" y="6013450"/>
          <p14:tracePt t="44960" x="7169150" y="6013450"/>
          <p14:tracePt t="44976" x="7169150" y="6007100"/>
          <p14:tracePt t="45004" x="7162800" y="6007100"/>
          <p14:tracePt t="45232" x="7162800" y="6013450"/>
          <p14:tracePt t="45245" x="7156450" y="6013450"/>
          <p14:tracePt t="45276" x="7150100" y="6007100"/>
          <p14:tracePt t="45304" x="7156450" y="6007100"/>
          <p14:tracePt t="45396" x="7150100" y="6007100"/>
          <p14:tracePt t="45508" x="7143750" y="6007100"/>
          <p14:tracePt t="45536" x="7137400" y="6013450"/>
          <p14:tracePt t="45576" x="7137400" y="6007100"/>
          <p14:tracePt t="45584" x="7137400" y="6000750"/>
          <p14:tracePt t="45620" x="7131050" y="5994400"/>
          <p14:tracePt t="45636" x="7137400" y="5988050"/>
          <p14:tracePt t="45772" x="7137400" y="5981700"/>
          <p14:tracePt t="45793" x="7137400" y="5975350"/>
          <p14:tracePt t="45816" x="7137400" y="5981700"/>
          <p14:tracePt t="45861" x="7131050" y="5981700"/>
          <p14:tracePt t="45884" x="7124700" y="5981700"/>
          <p14:tracePt t="45905" x="7118350" y="5988050"/>
          <p14:tracePt t="45928" x="7118350" y="5981700"/>
          <p14:tracePt t="46056" x="7124700" y="5981700"/>
          <p14:tracePt t="46109" x="7124700" y="5988050"/>
          <p14:tracePt t="46197" x="7124700" y="5981700"/>
          <p14:tracePt t="46221" x="7118350" y="5988050"/>
          <p14:tracePt t="46312" x="7112000" y="5988050"/>
          <p14:tracePt t="46340" x="7112000" y="5981700"/>
          <p14:tracePt t="46373" x="7112000" y="5988050"/>
          <p14:tracePt t="46433" x="7112000" y="5981700"/>
          <p14:tracePt t="46520" x="7112000" y="5988050"/>
          <p14:tracePt t="46588" x="7112000" y="5994400"/>
          <p14:tracePt t="46612" x="7105650" y="5988050"/>
          <p14:tracePt t="46641" x="7105650" y="5994400"/>
          <p14:tracePt t="46708" x="7105650" y="5988050"/>
          <p14:tracePt t="46768" x="7112000" y="5988050"/>
          <p14:tracePt t="46844" x="7105650" y="5981700"/>
          <p14:tracePt t="46932" x="7099300" y="5988050"/>
          <p14:tracePt t="47024" x="7099300" y="5981700"/>
          <p14:tracePt t="47084" x="7099300" y="5975350"/>
          <p14:tracePt t="47120" x="7099300" y="5981700"/>
          <p14:tracePt t="47156" x="7092950" y="5981700"/>
          <p14:tracePt t="47248" x="7086600" y="5981700"/>
          <p14:tracePt t="47277" x="7080250" y="5988050"/>
          <p14:tracePt t="47292" x="7073900" y="5988050"/>
          <p14:tracePt t="47324" x="7080250" y="5988050"/>
          <p14:tracePt t="47496" x="7073900" y="5988050"/>
          <p14:tracePt t="47576" x="7067550" y="5988050"/>
          <p14:tracePt t="47636" x="7067550" y="5994400"/>
          <p14:tracePt t="47684" x="7073900" y="5988050"/>
          <p14:tracePt t="47704" x="7080250" y="5988050"/>
          <p14:tracePt t="47816" x="7080250" y="5981700"/>
          <p14:tracePt t="47856" x="7073900" y="5981700"/>
          <p14:tracePt t="47916" x="7067550" y="5981700"/>
          <p14:tracePt t="47945" x="7061200" y="5988050"/>
          <p14:tracePt t="47960" x="7054850" y="5988050"/>
          <p14:tracePt t="47976" x="7048500" y="5988050"/>
          <p14:tracePt t="47996" x="7054850" y="5981700"/>
          <p14:tracePt t="48028" x="7061200" y="5981700"/>
          <p14:tracePt t="48045" x="7067550" y="5975350"/>
          <p14:tracePt t="48057" x="7073900" y="5975350"/>
          <p14:tracePt t="48066" x="7080250" y="5975350"/>
          <p14:tracePt t="48081" x="7086600" y="5969000"/>
          <p14:tracePt t="48097" x="7086600" y="5975350"/>
          <p14:tracePt t="48165" x="7080250" y="5969000"/>
          <p14:tracePt t="48176" x="7073900" y="5975350"/>
          <p14:tracePt t="48192" x="7073900" y="5969000"/>
          <p14:tracePt t="48208" x="7067550" y="5969000"/>
          <p14:tracePt t="48236" x="7067550" y="5962650"/>
          <p14:tracePt t="48292" x="7073900" y="5956300"/>
          <p14:tracePt t="48328" x="7067550" y="5956300"/>
          <p14:tracePt t="48741" x="7061200" y="5956300"/>
          <p14:tracePt t="48756" x="7054850" y="5956300"/>
          <p14:tracePt t="48773" x="7048500" y="5956300"/>
          <p14:tracePt t="48801" x="7042150" y="5949950"/>
          <p14:tracePt t="48844" x="7035800" y="5943600"/>
          <p14:tracePt t="48905" x="7029450" y="5943600"/>
          <p14:tracePt t="48929" x="7023100" y="5949950"/>
          <p14:tracePt t="48945" x="7016750" y="5956300"/>
          <p14:tracePt t="48957" x="7004050" y="5962650"/>
          <p14:tracePt t="48973" x="6997700" y="5962650"/>
          <p14:tracePt t="48989" x="6991350" y="5969000"/>
          <p14:tracePt t="49005" x="6985000" y="5969000"/>
          <p14:tracePt t="49017" x="6985000" y="5975350"/>
          <p14:tracePt t="49109" x="6985000" y="5981700"/>
          <p14:tracePt t="49133" x="6978650" y="5988050"/>
          <p14:tracePt t="49145" x="6972300" y="5994400"/>
          <p14:tracePt t="49154" x="6965950" y="6000750"/>
          <p14:tracePt t="49154" x="6959600" y="6007100"/>
          <p14:tracePt t="49170" x="6953250" y="6013450"/>
          <p14:tracePt t="49170" x="6946900" y="6013450"/>
          <p14:tracePt t="49187" x="6934200" y="6019800"/>
          <p14:tracePt t="49187" x="6927850" y="6026150"/>
          <p14:tracePt t="49203" x="6915150" y="6032500"/>
          <p14:tracePt t="49203" x="6908800" y="6038850"/>
          <p14:tracePt t="49203" x="6896100" y="6038850"/>
          <p14:tracePt t="49222" x="6889750" y="6038850"/>
          <p14:tracePt t="49234" x="6883400" y="6045200"/>
          <p14:tracePt t="49234" x="6864350" y="6045200"/>
          <p14:tracePt t="49254" x="6858000" y="6038850"/>
          <p14:tracePt t="49268" x="6845300" y="6032500"/>
          <p14:tracePt t="49284" x="6838950" y="6026150"/>
          <p14:tracePt t="49301" x="6838950" y="6019800"/>
          <p14:tracePt t="49301" x="6832600" y="6007100"/>
          <p14:tracePt t="49320" x="6832600" y="6000750"/>
          <p14:tracePt t="49320" x="6832600" y="5994400"/>
          <p14:tracePt t="49336" x="6832600" y="5988050"/>
          <p14:tracePt t="49336" x="6832600" y="5981700"/>
          <p14:tracePt t="49354" x="6832600" y="5975350"/>
          <p14:tracePt t="49354" x="6832600" y="5969000"/>
          <p14:tracePt t="49370" x="6832600" y="5962650"/>
          <p14:tracePt t="49370" x="6826250" y="5956300"/>
          <p14:tracePt t="49387" x="6826250" y="5949950"/>
          <p14:tracePt t="49403" x="6826250" y="5943600"/>
          <p14:tracePt t="49403" x="6832600" y="5937250"/>
          <p14:tracePt t="49420" x="6826250" y="5930900"/>
          <p14:tracePt t="49435" x="6826250" y="5924550"/>
          <p14:tracePt t="49435" x="6826250" y="5918200"/>
          <p14:tracePt t="49454" x="6826250" y="5911850"/>
          <p14:tracePt t="49470" x="6832600" y="5911850"/>
          <p14:tracePt t="49557" x="6832600" y="5918200"/>
          <p14:tracePt t="49573" x="6838950" y="5918200"/>
          <p14:tracePt t="49589" x="6845300" y="5918200"/>
          <p14:tracePt t="49605" x="6858000" y="5924550"/>
          <p14:tracePt t="49617" x="6864350" y="5924550"/>
          <p14:tracePt t="49633" x="6870700" y="5930900"/>
          <p14:tracePt t="49665" x="6877050" y="5937250"/>
          <p14:tracePt t="49685" x="6883400" y="5943600"/>
          <p14:tracePt t="49709" x="6889750" y="5943600"/>
          <p14:tracePt t="49794" x="6883400" y="5949950"/>
          <p14:tracePt t="49873" x="6877050" y="5956300"/>
          <p14:tracePt t="49889" x="6864350" y="5956300"/>
          <p14:tracePt t="49905" x="6864350" y="5962650"/>
          <p14:tracePt t="49913" x="6858000" y="5962650"/>
          <p14:tracePt t="49925" x="6851650" y="5969000"/>
          <p14:tracePt t="49941" x="6845300" y="5975350"/>
          <p14:tracePt t="49966" x="6845300" y="5981700"/>
          <p14:tracePt t="50053" x="6845300" y="5988050"/>
          <p14:tracePt t="50098" x="6838950" y="5994400"/>
          <p14:tracePt t="50153" x="6832600" y="5994400"/>
          <p14:tracePt t="50218" x="6826250" y="5994400"/>
          <p14:tracePt t="50233" x="6819900" y="5994400"/>
          <p14:tracePt t="50249" x="6813550" y="5994400"/>
          <p14:tracePt t="50265" x="6807200" y="5994400"/>
          <p14:tracePt t="50271" x="6800850" y="5994400"/>
          <p14:tracePt t="50271" x="6794500" y="5994400"/>
          <p14:tracePt t="50290" x="6788150" y="5994400"/>
          <p14:tracePt t="50290" x="6781800" y="5994400"/>
          <p14:tracePt t="50307" x="6775450" y="5994400"/>
          <p14:tracePt t="50307" x="6769100" y="5994400"/>
          <p14:tracePt t="50307" x="6756400" y="5994400"/>
          <p14:tracePt t="50327" x="6750050" y="5988050"/>
          <p14:tracePt t="50327" x="6737350" y="5994400"/>
          <p14:tracePt t="50340" x="6724650" y="5988050"/>
          <p14:tracePt t="50340" x="6718300" y="5988050"/>
          <p14:tracePt t="50357" x="6699250" y="5988050"/>
          <p14:tracePt t="50357" x="6686550" y="5988050"/>
          <p14:tracePt t="50373" x="6673850" y="5981700"/>
          <p14:tracePt t="50373" x="6642100" y="5981700"/>
          <p14:tracePt t="50391" x="6629400" y="5981700"/>
          <p14:tracePt t="50391" x="6616700" y="5975350"/>
          <p14:tracePt t="50408" x="6597650" y="5975350"/>
          <p14:tracePt t="50408" x="6584950" y="5969000"/>
          <p14:tracePt t="50424" x="6572250" y="5962650"/>
          <p14:tracePt t="50424" x="6559550" y="5962650"/>
          <p14:tracePt t="50440" x="6546850" y="5956300"/>
          <p14:tracePt t="50440" x="6527800" y="5943600"/>
          <p14:tracePt t="50459" x="6521450" y="5937250"/>
          <p14:tracePt t="50459" x="6515100" y="5930900"/>
          <p14:tracePt t="50474" x="6508750" y="5924550"/>
          <p14:tracePt t="50489" x="6502400" y="5918200"/>
          <p14:tracePt t="50506" x="6515100" y="5918200"/>
          <p14:tracePt t="50525" x="6521450" y="5918200"/>
          <p14:tracePt t="50539" x="6527800" y="5918200"/>
          <p14:tracePt t="50539" x="6540500" y="5924550"/>
          <p14:tracePt t="50558" x="6546850" y="5924550"/>
          <p14:tracePt t="50558" x="6553200" y="5924550"/>
          <p14:tracePt t="50574" x="6559550" y="5930900"/>
          <p14:tracePt t="50574" x="6565900" y="5930900"/>
          <p14:tracePt t="50591" x="6572250" y="5930900"/>
          <p14:tracePt t="50591" x="6578600" y="5937250"/>
          <p14:tracePt t="50591" x="6584950" y="5937250"/>
          <p14:tracePt t="50610" x="6591300" y="5930900"/>
          <p14:tracePt t="50622" x="6597650" y="5930900"/>
          <p14:tracePt t="50622" x="6604000" y="5924550"/>
          <p14:tracePt t="50641" x="6610350" y="5918200"/>
          <p14:tracePt t="50656" x="6616700" y="5905500"/>
          <p14:tracePt t="50672" x="6610350" y="5899150"/>
          <p14:tracePt t="50672" x="6604000" y="5886450"/>
          <p14:tracePt t="50692" x="6604000" y="5873750"/>
          <p14:tracePt t="50692" x="6597650" y="5867400"/>
          <p14:tracePt t="50708" x="6591300" y="5854700"/>
          <p14:tracePt t="50708" x="6584950" y="5835650"/>
          <p14:tracePt t="50724" x="6578600" y="5822950"/>
          <p14:tracePt t="50724" x="6578600" y="5797550"/>
          <p14:tracePt t="50741" x="6572250" y="5772150"/>
          <p14:tracePt t="50741" x="6572250" y="5715000"/>
          <p14:tracePt t="50758" x="6565900" y="5676900"/>
          <p14:tracePt t="50758" x="6559550" y="5638800"/>
          <p14:tracePt t="50775" x="6559550" y="56007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normAutofit/>
          </a:bodyPr>
          <a:lstStyle/>
          <a:p>
            <a:r>
              <a:rPr lang="ja-JP" altLang="en-US" dirty="0"/>
              <a:t>繰り返しのない二元</a:t>
            </a:r>
            <a:r>
              <a:rPr lang="ja-JP" altLang="en-US" dirty="0" smtClean="0"/>
              <a:t>配置　予習問題</a:t>
            </a:r>
            <a:endParaRPr lang="ja-JP" altLang="en-US" dirty="0"/>
          </a:p>
        </p:txBody>
      </p:sp>
      <p:pic>
        <p:nvPicPr>
          <p:cNvPr id="619523" name="Picture 3"/>
          <p:cNvPicPr>
            <a:picLocks noChangeAspect="1" noChangeArrowheads="1"/>
          </p:cNvPicPr>
          <p:nvPr/>
        </p:nvPicPr>
        <p:blipFill rotWithShape="1">
          <a:blip r:embed="rId5" cstate="print"/>
          <a:srcRect l="1717" t="31209" r="32030" b="9593"/>
          <a:stretch/>
        </p:blipFill>
        <p:spPr bwMode="auto">
          <a:xfrm>
            <a:off x="395536" y="3640288"/>
            <a:ext cx="8338526" cy="2168841"/>
          </a:xfrm>
          <a:prstGeom prst="rect">
            <a:avLst/>
          </a:prstGeom>
          <a:noFill/>
          <a:ln w="38100">
            <a:noFill/>
            <a:miter lim="800000"/>
            <a:headEnd/>
            <a:tailEnd/>
          </a:ln>
          <a:effectLst/>
        </p:spPr>
      </p:pic>
      <p:sp>
        <p:nvSpPr>
          <p:cNvPr id="2" name="正方形/長方形 1"/>
          <p:cNvSpPr/>
          <p:nvPr/>
        </p:nvSpPr>
        <p:spPr>
          <a:xfrm>
            <a:off x="395536" y="1124744"/>
            <a:ext cx="8496944" cy="2238241"/>
          </a:xfrm>
          <a:prstGeom prst="rect">
            <a:avLst/>
          </a:prstGeom>
        </p:spPr>
        <p:txBody>
          <a:bodyPr wrap="square">
            <a:spAutoFit/>
          </a:bodyPr>
          <a:lstStyle/>
          <a:p>
            <a:pPr>
              <a:lnSpc>
                <a:spcPct val="150000"/>
              </a:lnSpc>
            </a:pPr>
            <a:r>
              <a:rPr lang="ja-JP" altLang="en-US" dirty="0"/>
              <a:t>ヤギに与えると成長がよくなるという５種類の薬品（対照区を含む）とふだんの餌５種類の２つの要因を組み合わせた実験をやった結果，以下のデータを得た．繰り返しのない二元配置の分散分析を行え．有意水準は</a:t>
            </a:r>
            <a:r>
              <a:rPr lang="en-US" altLang="ja-JP" dirty="0"/>
              <a:t>5</a:t>
            </a:r>
            <a:r>
              <a:rPr lang="ja-JP" altLang="en-US" dirty="0"/>
              <a:t>％とする．</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85093678"/>
      </p:ext>
    </p:extLst>
  </p:cSld>
  <p:clrMapOvr>
    <a:masterClrMapping/>
  </p:clrMapOvr>
  <mc:AlternateContent xmlns:mc="http://schemas.openxmlformats.org/markup-compatibility/2006" xmlns:p14="http://schemas.microsoft.com/office/powerpoint/2010/main">
    <mc:Choice Requires="p14">
      <p:transition spd="slow" p14:dur="2000" advTm="20663"/>
    </mc:Choice>
    <mc:Fallback xmlns="">
      <p:transition spd="slow" advTm="20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1026"/>
          <p:cNvSpPr>
            <a:spLocks noGrp="1" noChangeArrowheads="1"/>
          </p:cNvSpPr>
          <p:nvPr>
            <p:ph type="title"/>
          </p:nvPr>
        </p:nvSpPr>
        <p:spPr>
          <a:xfrm>
            <a:off x="357158" y="285728"/>
            <a:ext cx="3886200" cy="685800"/>
          </a:xfrm>
        </p:spPr>
        <p:txBody>
          <a:bodyPr/>
          <a:lstStyle/>
          <a:p>
            <a:r>
              <a:rPr lang="ja-JP" altLang="en-US" dirty="0"/>
              <a:t>水の効果を加える</a:t>
            </a:r>
          </a:p>
        </p:txBody>
      </p:sp>
      <p:sp>
        <p:nvSpPr>
          <p:cNvPr id="583683" name="Text Box 1027"/>
          <p:cNvSpPr txBox="1">
            <a:spLocks noChangeArrowheads="1"/>
          </p:cNvSpPr>
          <p:nvPr/>
        </p:nvSpPr>
        <p:spPr bwMode="auto">
          <a:xfrm>
            <a:off x="685800" y="1371600"/>
            <a:ext cx="3352800" cy="822325"/>
          </a:xfrm>
          <a:prstGeom prst="rect">
            <a:avLst/>
          </a:prstGeom>
          <a:noFill/>
          <a:ln w="38100">
            <a:noFill/>
            <a:miter lim="800000"/>
            <a:headEnd/>
            <a:tailEnd/>
          </a:ln>
          <a:effectLst/>
        </p:spPr>
        <p:txBody>
          <a:bodyPr>
            <a:spAutoFit/>
          </a:bodyPr>
          <a:lstStyle/>
          <a:p>
            <a:r>
              <a:rPr lang="ja-JP" altLang="en-US"/>
              <a:t>実験データに全く差が</a:t>
            </a:r>
          </a:p>
          <a:p>
            <a:r>
              <a:rPr lang="ja-JP" altLang="en-US"/>
              <a:t>なければ右のようになる</a:t>
            </a:r>
          </a:p>
        </p:txBody>
      </p:sp>
      <p:graphicFrame>
        <p:nvGraphicFramePr>
          <p:cNvPr id="584034" name="Group 1378"/>
          <p:cNvGraphicFramePr>
            <a:graphicFrameLocks noGrp="1"/>
          </p:cNvGraphicFramePr>
          <p:nvPr/>
        </p:nvGraphicFramePr>
        <p:xfrm>
          <a:off x="4648200" y="685800"/>
          <a:ext cx="4191000" cy="1828800"/>
        </p:xfrm>
        <a:graphic>
          <a:graphicData uri="http://schemas.openxmlformats.org/drawingml/2006/table">
            <a:tbl>
              <a:tblPr/>
              <a:tblGrid>
                <a:gridCol w="1292225"/>
                <a:gridCol w="792163"/>
                <a:gridCol w="719137"/>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784" name="Text Box 1128"/>
          <p:cNvSpPr txBox="1">
            <a:spLocks noChangeArrowheads="1"/>
          </p:cNvSpPr>
          <p:nvPr/>
        </p:nvSpPr>
        <p:spPr bwMode="auto">
          <a:xfrm>
            <a:off x="685800" y="5181600"/>
            <a:ext cx="2982913" cy="822325"/>
          </a:xfrm>
          <a:prstGeom prst="rect">
            <a:avLst/>
          </a:prstGeom>
          <a:noFill/>
          <a:ln w="38100">
            <a:noFill/>
            <a:miter lim="800000"/>
            <a:headEnd/>
            <a:tailEnd/>
          </a:ln>
          <a:effectLst/>
        </p:spPr>
        <p:txBody>
          <a:bodyPr wrap="none">
            <a:spAutoFit/>
          </a:bodyPr>
          <a:lstStyle/>
          <a:p>
            <a:r>
              <a:rPr lang="ja-JP" altLang="en-US"/>
              <a:t>上の２つを足すと</a:t>
            </a:r>
          </a:p>
          <a:p>
            <a:r>
              <a:rPr lang="ja-JP" altLang="en-US"/>
              <a:t>右のような結果になる</a:t>
            </a:r>
          </a:p>
        </p:txBody>
      </p:sp>
      <p:sp>
        <p:nvSpPr>
          <p:cNvPr id="583953" name="Text Box 1297"/>
          <p:cNvSpPr txBox="1">
            <a:spLocks noChangeArrowheads="1"/>
          </p:cNvSpPr>
          <p:nvPr/>
        </p:nvSpPr>
        <p:spPr bwMode="auto">
          <a:xfrm>
            <a:off x="684213" y="3068638"/>
            <a:ext cx="2525712" cy="1187450"/>
          </a:xfrm>
          <a:prstGeom prst="rect">
            <a:avLst/>
          </a:prstGeom>
          <a:noFill/>
          <a:ln w="38100">
            <a:noFill/>
            <a:miter lim="800000"/>
            <a:headEnd/>
            <a:tailEnd/>
          </a:ln>
          <a:effectLst/>
        </p:spPr>
        <p:txBody>
          <a:bodyPr wrap="none">
            <a:spAutoFit/>
          </a:bodyPr>
          <a:lstStyle/>
          <a:p>
            <a:r>
              <a:rPr lang="ja-JP" altLang="en-US"/>
              <a:t>水の効果に</a:t>
            </a:r>
          </a:p>
          <a:p>
            <a:r>
              <a:rPr lang="ja-JP" altLang="en-US"/>
              <a:t>差があるなら</a:t>
            </a:r>
          </a:p>
          <a:p>
            <a:r>
              <a:rPr lang="ja-JP" altLang="en-US"/>
              <a:t>（効果の合計＝０）</a:t>
            </a:r>
          </a:p>
        </p:txBody>
      </p:sp>
      <p:graphicFrame>
        <p:nvGraphicFramePr>
          <p:cNvPr id="583999" name="Group 1343"/>
          <p:cNvGraphicFramePr>
            <a:graphicFrameLocks noGrp="1"/>
          </p:cNvGraphicFramePr>
          <p:nvPr/>
        </p:nvGraphicFramePr>
        <p:xfrm>
          <a:off x="4643438" y="2708275"/>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84035" name="Group 1379"/>
          <p:cNvGraphicFramePr>
            <a:graphicFrameLocks noGrp="1"/>
          </p:cNvGraphicFramePr>
          <p:nvPr/>
        </p:nvGraphicFramePr>
        <p:xfrm>
          <a:off x="4643438" y="4724400"/>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1195"/>
          <p:cNvGraphicFramePr>
            <a:graphicFrameLocks noGrp="1"/>
          </p:cNvGraphicFramePr>
          <p:nvPr>
            <p:extLst>
              <p:ext uri="{D42A27DB-BD31-4B8C-83A1-F6EECF244321}">
                <p14:modId xmlns:p14="http://schemas.microsoft.com/office/powerpoint/2010/main" val="2437061484"/>
              </p:ext>
            </p:extLst>
          </p:nvPr>
        </p:nvGraphicFramePr>
        <p:xfrm>
          <a:off x="4644008" y="4725144"/>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1537"/>
    </mc:Choice>
    <mc:Fallback xmlns="">
      <p:transition spd="slow" advTm="61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7078" x="2743200" y="5962650"/>
          <p14:tracePt t="7813" x="2743200" y="5969000"/>
          <p14:tracePt t="7830" x="2743200" y="5975350"/>
          <p14:tracePt t="7854" x="2736850" y="5981700"/>
          <p14:tracePt t="7877" x="2730500" y="5988050"/>
          <p14:tracePt t="7889" x="2724150" y="5994400"/>
          <p14:tracePt t="7906" x="2724150" y="6000750"/>
          <p14:tracePt t="7929" x="2730500" y="6007100"/>
          <p14:tracePt t="7957" x="2736850" y="6007100"/>
          <p14:tracePt t="8041" x="2736850" y="6013450"/>
          <p14:tracePt t="8085" x="2743200" y="6019800"/>
          <p14:tracePt t="8125" x="2749550" y="6013450"/>
          <p14:tracePt t="8145" x="2755900" y="6013450"/>
          <p14:tracePt t="8168" x="2762250" y="6013450"/>
          <p14:tracePt t="8197" x="2768600" y="6019800"/>
          <p14:tracePt t="8245" x="2768600" y="6026150"/>
          <p14:tracePt t="8325" x="2774950" y="6026150"/>
          <p14:tracePt t="8392" x="2774950" y="6019800"/>
          <p14:tracePt t="8416" x="2781300" y="6019800"/>
          <p14:tracePt t="8428" x="2787650" y="6013450"/>
          <p14:tracePt t="8455" x="2794000" y="6013450"/>
          <p14:tracePt t="8468" x="2800350" y="6013450"/>
          <p14:tracePt t="8512" x="2800350" y="6019800"/>
          <p14:tracePt t="8544" x="2800350" y="6013450"/>
          <p14:tracePt t="8588" x="2800350" y="6007100"/>
          <p14:tracePt t="8605" x="2800350" y="6000750"/>
          <p14:tracePt t="8685" x="2813050" y="6000750"/>
          <p14:tracePt t="8700" x="2813050" y="5994400"/>
          <p14:tracePt t="8709" x="2819400" y="5994400"/>
          <p14:tracePt t="8709" x="2825750" y="5988050"/>
          <p14:tracePt t="8709" x="2832100" y="5988050"/>
          <p14:tracePt t="8731" x="2838450" y="5981700"/>
          <p14:tracePt t="8743" x="2844800" y="5981700"/>
          <p14:tracePt t="8743" x="2857500" y="5975350"/>
          <p14:tracePt t="8762" x="2857500" y="5969000"/>
          <p14:tracePt t="8762" x="2863850" y="5969000"/>
          <p14:tracePt t="8779" x="2870200" y="5962650"/>
          <p14:tracePt t="8794" x="2876550" y="5969000"/>
          <p14:tracePt t="8811" x="2876550" y="5962650"/>
          <p14:tracePt t="8831" x="2870200" y="5962650"/>
          <p14:tracePt t="8853" x="2870200" y="5956300"/>
          <p14:tracePt t="8860" x="2863850" y="5949950"/>
          <p14:tracePt t="8889" x="2857500" y="5949950"/>
          <p14:tracePt t="8934" x="2857500" y="5943600"/>
          <p14:tracePt t="8976" x="2857500" y="5949950"/>
          <p14:tracePt t="9016" x="2857500" y="5956300"/>
          <p14:tracePt t="9044" x="2851150" y="5956300"/>
          <p14:tracePt t="9076" x="2851150" y="5949950"/>
          <p14:tracePt t="9096" x="2844800" y="5949950"/>
          <p14:tracePt t="9181" x="2838450" y="5956300"/>
          <p14:tracePt t="9205" x="2838450" y="5962650"/>
          <p14:tracePt t="9217" x="2838450" y="5969000"/>
          <p14:tracePt t="9241" x="2832100" y="5969000"/>
          <p14:tracePt t="9276" x="2832100" y="5962650"/>
          <p14:tracePt t="9325" x="2838450" y="5956300"/>
          <p14:tracePt t="9360" x="2844800" y="5956300"/>
          <p14:tracePt t="9389" x="2851150" y="5956300"/>
          <p14:tracePt t="9413" x="2851150" y="5962650"/>
          <p14:tracePt t="9437" x="2844800" y="5956300"/>
          <p14:tracePt t="9465" x="2838450" y="5962650"/>
          <p14:tracePt t="9541" x="2838450" y="5956300"/>
          <p14:tracePt t="9549" x="2870200" y="5949950"/>
          <p14:tracePt t="9653" x="2876550" y="5943600"/>
          <p14:tracePt t="9728" x="2844800" y="5943600"/>
          <p14:tracePt t="9757" x="2844800" y="5937250"/>
          <p14:tracePt t="9797" x="2844800" y="5930900"/>
          <p14:tracePt t="9809" x="2851150" y="5930900"/>
          <p14:tracePt t="9833" x="2851150" y="5937250"/>
          <p14:tracePt t="9869" x="2844800" y="5937250"/>
          <p14:tracePt t="9909" x="2838450" y="5943600"/>
          <p14:tracePt t="9937" x="2838450" y="5949950"/>
          <p14:tracePt t="10005" x="2800350" y="5949950"/>
          <p14:tracePt t="10045" x="2762250" y="5949950"/>
          <p14:tracePt t="10057" x="2749550" y="5949950"/>
          <p14:tracePt t="10081" x="2749550" y="5956300"/>
          <p14:tracePt t="10090" x="2743200" y="5956300"/>
          <p14:tracePt t="10097" x="2730500" y="5956300"/>
          <p14:tracePt t="10141" x="2762250" y="5956300"/>
          <p14:tracePt t="10157" x="2800350" y="5956300"/>
          <p14:tracePt t="15463" x="2895600" y="6089650"/>
          <p14:tracePt t="16134" x="2901950" y="6096000"/>
          <p14:tracePt t="16150" x="2908300" y="6096000"/>
          <p14:tracePt t="16294" x="2914650" y="6108700"/>
          <p14:tracePt t="16330" x="2914650" y="6115050"/>
          <p14:tracePt t="16355" x="2908300" y="6108700"/>
          <p14:tracePt t="16390" x="2908300" y="6115050"/>
          <p14:tracePt t="16399" x="2908300" y="6102350"/>
          <p14:tracePt t="16414" x="2901950" y="6102350"/>
          <p14:tracePt t="16450" x="2901950" y="6096000"/>
          <p14:tracePt t="16466" x="2895600" y="6102350"/>
          <p14:tracePt t="16502" x="2895600" y="6096000"/>
          <p14:tracePt t="16563" x="2901950" y="6102350"/>
          <p14:tracePt t="16622" x="2895600" y="6108700"/>
          <p14:tracePt t="16666" x="2889250" y="6115050"/>
          <p14:tracePt t="16690" x="2889250" y="6108700"/>
          <p14:tracePt t="16735" x="2889250" y="6102350"/>
          <p14:tracePt t="16759" x="2889250" y="6096000"/>
          <p14:tracePt t="16782" x="2882900" y="6096000"/>
          <p14:tracePt t="16827" x="2876550" y="6096000"/>
          <p14:tracePt t="16878" x="2876550" y="6089650"/>
          <p14:tracePt t="16903" x="2876550" y="6083300"/>
          <p14:tracePt t="16931" x="2870200" y="6083300"/>
          <p14:tracePt t="16962" x="2863850" y="6083300"/>
          <p14:tracePt t="16982" x="2857500" y="6076950"/>
          <p14:tracePt t="17042" x="2857500" y="6083300"/>
          <p14:tracePt t="17066" x="2863850" y="6089650"/>
          <p14:tracePt t="17103" x="2863850" y="6083300"/>
          <p14:tracePt t="17127" x="2870200" y="6076950"/>
          <p14:tracePt t="17170" x="2863850" y="6076950"/>
          <p14:tracePt t="17194" x="2870200" y="6070600"/>
          <p14:tracePt t="17246" x="2876550" y="6070600"/>
          <p14:tracePt t="17314" x="2876550" y="6083300"/>
          <p14:tracePt t="17383" x="2882900" y="6083300"/>
          <p14:tracePt t="17411" x="2889250" y="6083300"/>
          <p14:tracePt t="17502" x="2889250" y="6076950"/>
          <p14:tracePt t="17538" x="2889250" y="6083300"/>
          <p14:tracePt t="17574" x="2882900" y="6076950"/>
          <p14:tracePt t="17590" x="2876550" y="6083300"/>
          <p14:tracePt t="17615" x="2882900" y="6083300"/>
          <p14:tracePt t="17642" x="2889250" y="6083300"/>
          <p14:tracePt t="17667" x="2889250" y="6089650"/>
          <p14:tracePt t="17702" x="2882900" y="6083300"/>
          <p14:tracePt t="17754" x="2882900" y="6076950"/>
          <p14:tracePt t="17802" x="2882900" y="6083300"/>
          <p14:tracePt t="17809" x="2889250" y="6076950"/>
          <p14:tracePt t="17824" x="2895600" y="6076950"/>
          <p14:tracePt t="17847" x="2901950" y="6076950"/>
          <p14:tracePt t="17863" x="2908300" y="6076950"/>
          <p14:tracePt t="17890" x="2901950" y="6070600"/>
          <p14:tracePt t="17943" x="2901950" y="6076950"/>
          <p14:tracePt t="17974" x="2901950" y="6083300"/>
          <p14:tracePt t="17987" x="2895600" y="6083300"/>
          <p14:tracePt t="18027" x="2889250" y="6089650"/>
          <p14:tracePt t="18079" x="2882900" y="6096000"/>
          <p14:tracePt t="18115" x="2882900" y="6102350"/>
          <p14:tracePt t="18267" x="2876550" y="6096000"/>
          <p14:tracePt t="18327" x="2870200" y="6102350"/>
          <p14:tracePt t="18403" x="2876550" y="6108700"/>
          <p14:tracePt t="18415" x="2876550" y="6102350"/>
          <p14:tracePt t="18535" x="2876550" y="6108700"/>
          <p14:tracePt t="18587" x="2870200" y="6102350"/>
          <p14:tracePt t="18642" x="2870200" y="6108700"/>
          <p14:tracePt t="18715" x="2863850" y="6108700"/>
          <p14:tracePt t="18799" x="2863850" y="6115050"/>
          <p14:tracePt t="19007" x="2870200" y="6108700"/>
          <p14:tracePt t="19247" x="2870200" y="6102350"/>
          <p14:tracePt t="19271" x="2870200" y="6108700"/>
          <p14:tracePt t="19331" x="2870200" y="6115050"/>
          <p14:tracePt t="19355" x="2876550" y="6108700"/>
          <p14:tracePt t="19375" x="2876550" y="6115050"/>
          <p14:tracePt t="19399" x="2876550" y="6108700"/>
          <p14:tracePt t="19408" x="2876550" y="6102350"/>
          <p14:tracePt t="19459" x="2882900" y="6108700"/>
          <p14:tracePt t="19518" x="2876550" y="6121400"/>
          <p14:tracePt t="19547" x="2876550" y="6108700"/>
          <p14:tracePt t="19579" x="2882900" y="6115050"/>
          <p14:tracePt t="19655" x="2882900" y="6121400"/>
          <p14:tracePt t="19707" x="2882900" y="6127750"/>
          <p14:tracePt t="19783" x="2889250" y="6134100"/>
          <p14:tracePt t="19795" x="2889250" y="6140450"/>
          <p14:tracePt t="19804" x="2895600" y="6140450"/>
          <p14:tracePt t="19827" x="2901950" y="6140450"/>
          <p14:tracePt t="19843" x="2908300" y="6140450"/>
          <p14:tracePt t="19855" x="2914650" y="6134100"/>
          <p14:tracePt t="19871" x="2921000" y="6134100"/>
          <p14:tracePt t="19887" x="2927350" y="6134100"/>
          <p14:tracePt t="19903" x="2933700" y="6134100"/>
          <p14:tracePt t="19915" x="2940050" y="6134100"/>
          <p14:tracePt t="19931" x="2946400" y="6134100"/>
          <p14:tracePt t="19931" x="2952750" y="6134100"/>
          <p14:tracePt t="19950" x="2959100" y="6134100"/>
          <p14:tracePt t="19950" x="2965450" y="6127750"/>
          <p14:tracePt t="19968" x="2978150" y="6121400"/>
          <p14:tracePt t="19983" x="2984500" y="6115050"/>
          <p14:tracePt t="19999" x="2990850" y="6102350"/>
          <p14:tracePt t="20015" x="2997200" y="6096000"/>
          <p14:tracePt t="20015" x="3003550" y="6089650"/>
          <p14:tracePt t="20015" x="3009900" y="6083300"/>
          <p14:tracePt t="20036" x="3016250" y="6076950"/>
          <p14:tracePt t="20049" x="3022600" y="6070600"/>
          <p14:tracePt t="20049" x="3035300" y="6057900"/>
          <p14:tracePt t="20069" x="3060700" y="6038850"/>
          <p14:tracePt t="20069" x="3073400" y="6019800"/>
          <p14:tracePt t="20084" x="3092450" y="6000750"/>
          <p14:tracePt t="20084" x="3117850" y="5975350"/>
          <p14:tracePt t="20101" x="3149600" y="5949950"/>
          <p14:tracePt t="20101" x="3187700" y="5911850"/>
          <p14:tracePt t="20101" x="3225800" y="5867400"/>
          <p14:tracePt t="20119" x="3270250" y="5822950"/>
          <p14:tracePt t="20132" x="3314700" y="5765800"/>
          <p14:tracePt t="20132" x="3429000" y="5632450"/>
          <p14:tracePt t="20153" x="3492500" y="5556250"/>
          <p14:tracePt t="20153" x="3556000" y="5473700"/>
          <p14:tracePt t="20168" x="3625850" y="5378450"/>
          <p14:tracePt t="20168" x="3695700" y="5276850"/>
          <p14:tracePt t="20184" x="3771900" y="5168900"/>
          <p14:tracePt t="20184" x="3854450" y="5054600"/>
          <p14:tracePt t="20201" x="4019550" y="4819650"/>
          <p14:tracePt t="20201" x="4102100" y="4705350"/>
          <p14:tracePt t="20218" x="4184650" y="4584700"/>
          <p14:tracePt t="20218" x="4267200" y="4470400"/>
          <p14:tracePt t="20234" x="4349750" y="4356100"/>
          <p14:tracePt t="20234" x="4425950" y="4241800"/>
          <p14:tracePt t="20251" x="4502150" y="4121150"/>
          <p14:tracePt t="20251" x="4641850" y="3898900"/>
          <p14:tracePt t="20268" x="4705350" y="3790950"/>
          <p14:tracePt t="20268" x="4768850" y="3683000"/>
          <p14:tracePt t="20284" x="4826000" y="3581400"/>
          <p14:tracePt t="20284" x="4889500" y="3479800"/>
          <p14:tracePt t="20301" x="4940300" y="3390900"/>
          <p14:tracePt t="20301" x="4997450" y="3308350"/>
          <p14:tracePt t="20318" x="5048250" y="3225800"/>
          <p14:tracePt t="20318" x="5099050" y="3155950"/>
          <p14:tracePt t="20318" x="5143500" y="3079750"/>
          <p14:tracePt t="20337" x="5187950" y="3016250"/>
          <p14:tracePt t="20337" x="5226050" y="2952750"/>
          <p14:tracePt t="20352" x="5257800" y="2895600"/>
          <p14:tracePt t="20352" x="5283200" y="2838450"/>
          <p14:tracePt t="20369" x="5302250" y="2781300"/>
          <p14:tracePt t="20369" x="5321300" y="2730500"/>
          <p14:tracePt t="20385" x="5334000" y="2673350"/>
          <p14:tracePt t="20385" x="5340350" y="2616200"/>
          <p14:tracePt t="20385" x="5346700" y="2552700"/>
          <p14:tracePt t="20404" x="5359400" y="2489200"/>
          <p14:tracePt t="20416" x="5365750" y="2419350"/>
          <p14:tracePt t="20416" x="5365750" y="2349500"/>
          <p14:tracePt t="20436" x="5378450" y="2209800"/>
          <p14:tracePt t="20436" x="5384800" y="2152650"/>
          <p14:tracePt t="20452" x="5391150" y="2095500"/>
          <p14:tracePt t="20452" x="5391150" y="2051050"/>
          <p14:tracePt t="20468" x="5391150" y="2012950"/>
          <p14:tracePt t="20468" x="5391150" y="1981200"/>
          <p14:tracePt t="20468" x="5391150" y="1955800"/>
          <p14:tracePt t="20488" x="5384800" y="1943100"/>
          <p14:tracePt t="20500" x="5378450" y="1917700"/>
          <p14:tracePt t="20500" x="5378450" y="1911350"/>
          <p14:tracePt t="20519" x="5372100" y="1905000"/>
          <p14:tracePt t="20534" x="5372100" y="1898650"/>
          <p14:tracePt t="20551" x="5378450" y="1905000"/>
          <p14:tracePt t="20551" x="5378450" y="1911350"/>
          <p14:tracePt t="20571" x="5378450" y="1917700"/>
          <p14:tracePt t="20571" x="5384800" y="1924050"/>
          <p14:tracePt t="20586" x="5384800" y="1930400"/>
          <p14:tracePt t="20586" x="5384800" y="1936750"/>
          <p14:tracePt t="20602" x="5391150" y="1949450"/>
          <p14:tracePt t="20602" x="5391150" y="1955800"/>
          <p14:tracePt t="20619" x="5391150" y="1968500"/>
          <p14:tracePt t="20619" x="5403850" y="1987550"/>
          <p14:tracePt t="20636" x="5403850" y="1993900"/>
          <p14:tracePt t="20636" x="5410200" y="2006600"/>
          <p14:tracePt t="20653" x="5410200" y="2012950"/>
          <p14:tracePt t="20653" x="5410200" y="2025650"/>
          <p14:tracePt t="20669" x="5416550" y="2032000"/>
          <p14:tracePt t="20669" x="5416550" y="2044700"/>
          <p14:tracePt t="20669" x="5410200" y="2057400"/>
          <p14:tracePt t="20688" x="5410200" y="2070100"/>
          <p14:tracePt t="20701" x="5410200" y="2076450"/>
          <p14:tracePt t="20701" x="5397500" y="2101850"/>
          <p14:tracePt t="20720" x="5391150" y="2114550"/>
          <p14:tracePt t="20720" x="5384800" y="2120900"/>
          <p14:tracePt t="20736" x="5378450" y="2127250"/>
          <p14:tracePt t="20736" x="5372100" y="2139950"/>
          <p14:tracePt t="20753" x="5359400" y="2146300"/>
          <p14:tracePt t="20753" x="5346700" y="2152650"/>
          <p14:tracePt t="20753" x="5334000" y="2165350"/>
          <p14:tracePt t="20772" x="5321300" y="2171700"/>
          <p14:tracePt t="20784" x="5308600" y="2178050"/>
          <p14:tracePt t="20784" x="5283200" y="2197100"/>
          <p14:tracePt t="20804" x="5270500" y="2203450"/>
          <p14:tracePt t="20804" x="5251450" y="2209800"/>
          <p14:tracePt t="20820" x="5238750" y="2222500"/>
          <p14:tracePt t="20820" x="5219700" y="2228850"/>
          <p14:tracePt t="20837" x="5207000" y="2228850"/>
          <p14:tracePt t="20837" x="5187950" y="2235200"/>
          <p14:tracePt t="20853" x="5168900" y="2241550"/>
          <p14:tracePt t="20853" x="5130800" y="2247900"/>
          <p14:tracePt t="20870" x="5105400" y="2254250"/>
          <p14:tracePt t="20870" x="5086350" y="2254250"/>
          <p14:tracePt t="20887" x="5060950" y="2254250"/>
          <p14:tracePt t="20887" x="5035550" y="2247900"/>
          <p14:tracePt t="20903" x="5010150" y="2241550"/>
          <p14:tracePt t="20903" x="4978400" y="2235200"/>
          <p14:tracePt t="20920" x="4946650" y="2222500"/>
          <p14:tracePt t="20920" x="4883150" y="2197100"/>
          <p14:tracePt t="20937" x="4851400" y="2178050"/>
          <p14:tracePt t="20937" x="4813300" y="2159000"/>
          <p14:tracePt t="20953" x="4781550" y="2133600"/>
          <p14:tracePt t="20953" x="4743450" y="2108200"/>
          <p14:tracePt t="20971" x="4711700" y="2076450"/>
          <p14:tracePt t="20971" x="4641850" y="2012950"/>
          <p14:tracePt t="20988" x="4610100" y="1981200"/>
          <p14:tracePt t="20988" x="4584700" y="1943100"/>
          <p14:tracePt t="21004" x="4552950" y="1905000"/>
          <p14:tracePt t="21004" x="4533900" y="1866900"/>
          <p14:tracePt t="21021" x="4508500" y="1822450"/>
          <p14:tracePt t="21021" x="4489450" y="1778000"/>
          <p14:tracePt t="21037" x="4470400" y="1739900"/>
          <p14:tracePt t="21037" x="4457700" y="1689100"/>
          <p14:tracePt t="21037" x="4445000" y="1644650"/>
          <p14:tracePt t="21056" x="4432300" y="1593850"/>
          <p14:tracePt t="21069" x="4425950" y="1543050"/>
          <p14:tracePt t="21069" x="4425950" y="1441450"/>
          <p14:tracePt t="21088" x="4425950" y="1390650"/>
          <p14:tracePt t="21088" x="4432300" y="1333500"/>
          <p14:tracePt t="21105" x="4445000" y="1276350"/>
          <p14:tracePt t="21105" x="4457700" y="1219200"/>
          <p14:tracePt t="21121" x="4476750" y="1162050"/>
          <p14:tracePt t="21121" x="4502150" y="1098550"/>
          <p14:tracePt t="21121" x="4527550" y="1041400"/>
          <p14:tracePt t="21140" x="4559300" y="977900"/>
          <p14:tracePt t="21152" x="4597400" y="920750"/>
          <p14:tracePt t="21152" x="4686300" y="812800"/>
          <p14:tracePt t="21171" x="4737100" y="762000"/>
          <p14:tracePt t="21171" x="4794250" y="717550"/>
          <p14:tracePt t="21188" x="4851400" y="679450"/>
          <p14:tracePt t="21188" x="4921250" y="641350"/>
          <p14:tracePt t="21204" x="4984750" y="603250"/>
          <p14:tracePt t="21204" x="5054600" y="571500"/>
          <p14:tracePt t="21221" x="5207000" y="514350"/>
          <p14:tracePt t="21221" x="5283200" y="482600"/>
          <p14:tracePt t="21238" x="5365750" y="463550"/>
          <p14:tracePt t="21238" x="5448300" y="438150"/>
          <p14:tracePt t="21254" x="5530850" y="412750"/>
          <p14:tracePt t="21254" x="5619750" y="393700"/>
          <p14:tracePt t="21271" x="5708650" y="381000"/>
          <p14:tracePt t="21271" x="5892800" y="355600"/>
          <p14:tracePt t="21288" x="5988050" y="342900"/>
          <p14:tracePt t="21288" x="6083300" y="336550"/>
          <p14:tracePt t="21305" x="6178550" y="330200"/>
          <p14:tracePt t="21305" x="6273800" y="323850"/>
          <p14:tracePt t="21322" x="6375400" y="323850"/>
          <p14:tracePt t="21322" x="6470650" y="317500"/>
          <p14:tracePt t="21338" x="6565900" y="323850"/>
          <p14:tracePt t="21338" x="6661150" y="323850"/>
          <p14:tracePt t="21338" x="6762750" y="330200"/>
          <p14:tracePt t="21358" x="6858000" y="336550"/>
          <p14:tracePt t="21358" x="6953250" y="342900"/>
          <p14:tracePt t="21372" x="7048500" y="355600"/>
          <p14:tracePt t="21372" x="7143750" y="361950"/>
          <p14:tracePt t="21389" x="7239000" y="374650"/>
          <p14:tracePt t="21389" x="7334250" y="393700"/>
          <p14:tracePt t="21405" x="7429500" y="406400"/>
          <p14:tracePt t="21405" x="7524750" y="425450"/>
          <p14:tracePt t="21405" x="7613650" y="438150"/>
          <p14:tracePt t="21424" x="7708900" y="450850"/>
          <p14:tracePt t="21437" x="7797800" y="476250"/>
          <p14:tracePt t="21437" x="7886700" y="495300"/>
          <p14:tracePt t="21457" x="8051800" y="527050"/>
          <p14:tracePt t="21457" x="8128000" y="546100"/>
          <p14:tracePt t="21472" x="8204200" y="565150"/>
          <p14:tracePt t="21472" x="8274050" y="584200"/>
          <p14:tracePt t="21489" x="8343900" y="596900"/>
          <p14:tracePt t="21489" x="8407400" y="622300"/>
          <p14:tracePt t="21489" x="8470900" y="641350"/>
          <p14:tracePt t="21508" x="8534400" y="660400"/>
          <p14:tracePt t="21521" x="8642350" y="711200"/>
          <p14:tracePt t="21521" x="8699500" y="742950"/>
          <p14:tracePt t="21540" x="8743950" y="781050"/>
          <p14:tracePt t="21540" x="8794750" y="819150"/>
          <p14:tracePt t="21556" x="8839200" y="857250"/>
          <p14:tracePt t="21556" x="8883650" y="895350"/>
          <p14:tracePt t="21556" x="8921750" y="939800"/>
          <p14:tracePt t="21576" x="8959850" y="990600"/>
          <p14:tracePt t="21576" x="8991600" y="1035050"/>
          <p14:tracePt t="21589" x="9023350" y="1079500"/>
          <p14:tracePt t="21589" x="9055100" y="1130300"/>
          <p14:tracePt t="21606" x="9080500" y="1174750"/>
          <p14:tracePt t="21606" x="9099550" y="1225550"/>
          <p14:tracePt t="21623" x="9118600" y="1270000"/>
          <p14:tracePt t="21623" x="9131300" y="1320800"/>
          <p14:tracePt t="21672" x="9137650" y="1657350"/>
          <p14:tracePt t="21690" x="9124950" y="1701800"/>
          <p14:tracePt t="21690" x="9105900" y="1739900"/>
          <p14:tracePt t="21690" x="9086850" y="1784350"/>
          <p14:tracePt t="21709" x="9067800" y="1822450"/>
          <p14:tracePt t="21721" x="9042400" y="1860550"/>
          <p14:tracePt t="21721" x="8985250" y="1936750"/>
          <p14:tracePt t="21741" x="8953500" y="1968500"/>
          <p14:tracePt t="21741" x="8915400" y="2006600"/>
          <p14:tracePt t="21758" x="8877300" y="2038350"/>
          <p14:tracePt t="21758" x="8839200" y="2076450"/>
          <p14:tracePt t="21773" x="8794750" y="2108200"/>
          <p14:tracePt t="21773" x="8750300" y="2133600"/>
          <p14:tracePt t="21773" x="8705850" y="2165350"/>
          <p14:tracePt t="21792" x="8655050" y="2190750"/>
          <p14:tracePt t="21804" x="8604250" y="2216150"/>
          <p14:tracePt t="21804" x="8496300" y="2254250"/>
          <p14:tracePt t="21824" x="8439150" y="2273300"/>
          <p14:tracePt t="21824" x="8375650" y="2292350"/>
          <p14:tracePt t="21840" x="8312150" y="2311400"/>
          <p14:tracePt t="21840" x="8242300" y="2330450"/>
          <p14:tracePt t="21857" x="8172450" y="2349500"/>
          <p14:tracePt t="21857" x="8096250" y="2368550"/>
          <p14:tracePt t="21873" x="8020050" y="2387600"/>
          <p14:tracePt t="21873" x="7854950" y="2425700"/>
          <p14:tracePt t="21890" x="7772400" y="2444750"/>
          <p14:tracePt t="21890" x="7689850" y="2457450"/>
          <p14:tracePt t="21908" x="7600950" y="2476500"/>
          <p14:tracePt t="21908" x="7512050" y="2489200"/>
          <p14:tracePt t="21923" x="7429500" y="2508250"/>
          <p14:tracePt t="21923" x="7340600" y="2527300"/>
          <p14:tracePt t="21940" x="7169150" y="2552700"/>
          <p14:tracePt t="21940" x="7080250" y="2565400"/>
          <p14:tracePt t="21959" x="6997700" y="2571750"/>
          <p14:tracePt t="21959" x="6908800" y="2584450"/>
          <p14:tracePt t="21974" x="6826250" y="2590800"/>
          <p14:tracePt t="21974" x="6750050" y="2597150"/>
          <p14:tracePt t="21991" x="6667500" y="2597150"/>
          <p14:tracePt t="21991" x="6591300" y="2597150"/>
          <p14:tracePt t="22009" x="6445250" y="2597150"/>
          <p14:tracePt t="22009" x="6381750" y="2590800"/>
          <p14:tracePt t="22025" x="6311900" y="2590800"/>
          <p14:tracePt t="22025" x="6248400" y="2590800"/>
          <p14:tracePt t="22041" x="6184900" y="2584450"/>
          <p14:tracePt t="22041" x="6127750" y="2584450"/>
          <p14:tracePt t="22058" x="6064250" y="2584450"/>
          <p14:tracePt t="22058" x="6007100" y="2584450"/>
          <p14:tracePt t="22058" x="5949950" y="2584450"/>
          <p14:tracePt t="22077" x="5899150" y="2584450"/>
          <p14:tracePt t="22089" x="5848350" y="2584450"/>
          <p14:tracePt t="22089" x="5753100" y="2584450"/>
          <p14:tracePt t="22108" x="5708650" y="2584450"/>
          <p14:tracePt t="22108" x="5670550" y="2584450"/>
          <p14:tracePt t="22125" x="5638800" y="2584450"/>
          <p14:tracePt t="22125" x="5600700" y="2578100"/>
          <p14:tracePt t="22141" x="5575300" y="2578100"/>
          <p14:tracePt t="22141" x="5543550" y="2578100"/>
          <p14:tracePt t="22141" x="5518150" y="2578100"/>
          <p14:tracePt t="22161" x="5492750" y="2578100"/>
          <p14:tracePt t="22173" x="5473700" y="2571750"/>
          <p14:tracePt t="22173" x="5429250" y="2565400"/>
          <p14:tracePt t="22191" x="5403850" y="2559050"/>
          <p14:tracePt t="22191" x="5384800" y="2546350"/>
          <p14:tracePt t="22208" x="5359400" y="2540000"/>
          <p14:tracePt t="22208" x="5340350" y="2527300"/>
          <p14:tracePt t="22225" x="5314950" y="2508250"/>
          <p14:tracePt t="22225" x="5295900" y="2489200"/>
          <p14:tracePt t="22241" x="5251450" y="2438400"/>
          <p14:tracePt t="22241" x="5226050" y="2413000"/>
          <p14:tracePt t="22258" x="5207000" y="2381250"/>
          <p14:tracePt t="22258" x="5187950" y="2343150"/>
          <p14:tracePt t="22275" x="5168900" y="2305050"/>
          <p14:tracePt t="22275" x="5156200" y="2260600"/>
          <p14:tracePt t="22291" x="5143500" y="2216150"/>
          <p14:tracePt t="22291" x="5118100" y="2114550"/>
          <p14:tracePt t="22309" x="5111750" y="2063750"/>
          <p14:tracePt t="22309" x="5099050" y="2012950"/>
          <p14:tracePt t="22325" x="5092700" y="1962150"/>
          <p14:tracePt t="22325" x="5086350" y="1911350"/>
          <p14:tracePt t="22342" x="5080000" y="1860550"/>
          <p14:tracePt t="22342" x="5080000" y="1809750"/>
          <p14:tracePt t="22359" x="5073650" y="1758950"/>
          <p14:tracePt t="22359" x="5073650" y="1663700"/>
          <p14:tracePt t="22377" x="5080000" y="1612900"/>
          <p14:tracePt t="22377" x="5086350" y="1568450"/>
          <p14:tracePt t="22392" x="5092700" y="1524000"/>
          <p14:tracePt t="22392" x="5111750" y="1473200"/>
          <p14:tracePt t="22409" x="5130800" y="1428750"/>
          <p14:tracePt t="22409" x="5162550" y="1384300"/>
          <p14:tracePt t="22425" x="5194300" y="1333500"/>
          <p14:tracePt t="22425" x="5238750" y="1282700"/>
          <p14:tracePt t="22425" x="5283200" y="1231900"/>
          <p14:tracePt t="22445" x="5334000" y="1181100"/>
          <p14:tracePt t="22457" x="5397500" y="1130300"/>
          <p14:tracePt t="22457" x="5467350" y="1079500"/>
          <p14:tracePt t="22477" x="5626100" y="977900"/>
          <p14:tracePt t="22477" x="5715000" y="927100"/>
          <p14:tracePt t="22492" x="5810250" y="882650"/>
          <p14:tracePt t="22492" x="5905500" y="844550"/>
          <p14:tracePt t="22509" x="6013450" y="800100"/>
          <p14:tracePt t="22509" x="6121400" y="762000"/>
          <p14:tracePt t="22509" x="6235700" y="730250"/>
          <p14:tracePt t="22528" x="6350000" y="698500"/>
          <p14:tracePt t="22540" x="6591300" y="654050"/>
          <p14:tracePt t="22540" x="6705600" y="641350"/>
          <p14:tracePt t="22559" x="6819900" y="628650"/>
          <p14:tracePt t="22559" x="6934200" y="622300"/>
          <p14:tracePt t="22577" x="7042150" y="615950"/>
          <p14:tracePt t="22577" x="7150100" y="615950"/>
          <p14:tracePt t="22593" x="7251700" y="615950"/>
          <p14:tracePt t="22593" x="7442200" y="635000"/>
          <p14:tracePt t="22610" x="7537450" y="647700"/>
          <p14:tracePt t="22610" x="7632700" y="666750"/>
          <p14:tracePt t="22626" x="7715250" y="692150"/>
          <p14:tracePt t="22626" x="7804150" y="723900"/>
          <p14:tracePt t="22643" x="7886700" y="755650"/>
          <p14:tracePt t="22643" x="7962900" y="793750"/>
          <p14:tracePt t="22659" x="8039100" y="838200"/>
          <p14:tracePt t="22659" x="8178800" y="927100"/>
          <p14:tracePt t="22676" x="8242300" y="977900"/>
          <p14:tracePt t="22676" x="8299450" y="1035050"/>
          <p14:tracePt t="22693" x="8350250" y="1092200"/>
          <p14:tracePt t="22693" x="8401050" y="1143000"/>
          <p14:tracePt t="22709" x="8439150" y="1200150"/>
          <p14:tracePt t="22709" x="8477250" y="1257300"/>
          <p14:tracePt t="22709" x="8509000" y="1314450"/>
          <p14:tracePt t="22729" x="8540750" y="1365250"/>
          <p14:tracePt t="22741" x="8559800" y="1422400"/>
          <p14:tracePt t="22741" x="8591550" y="1524000"/>
          <p14:tracePt t="22761" x="8604250" y="1568450"/>
          <p14:tracePt t="22761" x="8610600" y="1606550"/>
          <p14:tracePt t="22777" x="8610600" y="1651000"/>
          <p14:tracePt t="22777" x="8604250" y="1689100"/>
          <p14:tracePt t="22793" x="8597900" y="1727200"/>
          <p14:tracePt t="22793" x="8585200" y="1765300"/>
          <p14:tracePt t="22793" x="8566150" y="1797050"/>
          <p14:tracePt t="22812" x="8540750" y="1828800"/>
          <p14:tracePt t="22825" x="8515350" y="1860550"/>
          <p14:tracePt t="22825" x="8445500" y="1930400"/>
          <p14:tracePt t="22845" x="8401050" y="1962150"/>
          <p14:tracePt t="22845" x="8356600" y="1993900"/>
          <p14:tracePt t="22860" x="8305800" y="2025650"/>
          <p14:tracePt t="22860" x="8248650" y="2057400"/>
          <p14:tracePt t="22877" x="8191500" y="2089150"/>
          <p14:tracePt t="22877" x="8128000" y="2120900"/>
          <p14:tracePt t="22894" x="8058150" y="2146300"/>
          <p14:tracePt t="22894" x="7918450" y="2203450"/>
          <p14:tracePt t="22910" x="7842250" y="2222500"/>
          <p14:tracePt t="22910" x="7759700" y="2247900"/>
          <p14:tracePt t="22927" x="7683500" y="2266950"/>
          <p14:tracePt t="22927" x="7600950" y="2286000"/>
          <p14:tracePt t="22944" x="7518400" y="2311400"/>
          <p14:tracePt t="22944" x="7435850" y="2330450"/>
          <p14:tracePt t="22960" x="7264400" y="2368550"/>
          <p14:tracePt t="22960" x="7181850" y="2387600"/>
          <p14:tracePt t="22978" x="7099300" y="2406650"/>
          <p14:tracePt t="22978" x="7010400" y="2425700"/>
          <p14:tracePt t="22994" x="6927850" y="2438400"/>
          <p14:tracePt t="22994" x="6845300" y="2451100"/>
          <p14:tracePt t="23010" x="6756400" y="2463800"/>
          <p14:tracePt t="23010" x="6604000" y="2482850"/>
          <p14:tracePt t="23028" x="6527800" y="2495550"/>
          <p14:tracePt t="23028" x="6457950" y="2501900"/>
          <p14:tracePt t="23045" x="6388100" y="2514600"/>
          <p14:tracePt t="23045" x="6324600" y="2520950"/>
          <p14:tracePt t="23061" x="6261100" y="2520950"/>
          <p14:tracePt t="23061" x="6203950" y="2520950"/>
          <p14:tracePt t="23078" x="6153150" y="2520950"/>
          <p14:tracePt t="23078" x="6102350" y="2520950"/>
          <p14:tracePt t="23078" x="6057900" y="2520950"/>
          <p14:tracePt t="23097" x="6019800" y="2514600"/>
          <p14:tracePt t="23109" x="5981700" y="2514600"/>
          <p14:tracePt t="23109" x="5918200" y="2508250"/>
          <p14:tracePt t="23128" x="5892800" y="2508250"/>
          <p14:tracePt t="23128" x="5873750" y="2501900"/>
          <p14:tracePt t="23145" x="5854700" y="2501900"/>
          <p14:tracePt t="23145" x="5842000" y="2501900"/>
          <p14:tracePt t="23161" x="5829300" y="2501900"/>
          <p14:tracePt t="23161" x="5822950" y="2495550"/>
          <p14:tracePt t="23179" x="5829300" y="2489200"/>
          <p14:tracePt t="23197" x="5835650" y="2489200"/>
          <p14:tracePt t="23210" x="5848350" y="2489200"/>
          <p14:tracePt t="23210" x="5854700" y="2489200"/>
          <p14:tracePt t="23228" x="5861050" y="2482850"/>
          <p14:tracePt t="23228" x="5873750" y="2482850"/>
          <p14:tracePt t="23245" x="5886450" y="2482850"/>
          <p14:tracePt t="23245" x="5892800" y="2482850"/>
          <p14:tracePt t="23262" x="5911850" y="2482850"/>
          <p14:tracePt t="23262" x="5924550" y="2482850"/>
          <p14:tracePt t="23278" x="5937250" y="2482850"/>
          <p14:tracePt t="23278" x="5943600" y="2482850"/>
          <p14:tracePt t="23295" x="5956300" y="2482850"/>
          <p14:tracePt t="23295" x="5962650" y="2476500"/>
          <p14:tracePt t="23312" x="5975350" y="2476500"/>
          <p14:tracePt t="23312" x="5994400" y="2470150"/>
          <p14:tracePt t="23329" x="6000750" y="2470150"/>
          <p14:tracePt t="23329" x="6007100" y="2470150"/>
          <p14:tracePt t="23345" x="6019800" y="2463800"/>
          <p14:tracePt t="23345" x="6026150" y="2463800"/>
          <p14:tracePt t="23362" x="6038850" y="2457450"/>
          <p14:tracePt t="23362" x="6045200" y="2451100"/>
          <p14:tracePt t="23379" x="6057900" y="2451100"/>
          <p14:tracePt t="23379" x="6064250" y="2444750"/>
          <p14:tracePt t="23397" x="6083300" y="2438400"/>
          <p14:tracePt t="23397" x="6089650" y="2432050"/>
          <p14:tracePt t="23413" x="6102350" y="2425700"/>
          <p14:tracePt t="23413" x="6108700" y="2425700"/>
          <p14:tracePt t="23429" x="6121400" y="2419350"/>
          <p14:tracePt t="23429" x="6134100" y="2413000"/>
          <p14:tracePt t="23445" x="6146800" y="2413000"/>
          <p14:tracePt t="23445" x="6159500" y="2406650"/>
          <p14:tracePt t="23445" x="6172200" y="2400300"/>
          <p14:tracePt t="23464" x="6191250" y="2393950"/>
          <p14:tracePt t="23464" x="6203950" y="2393950"/>
          <p14:tracePt t="23481" x="6223000" y="2387600"/>
          <p14:tracePt t="23481" x="6242050" y="2381250"/>
          <p14:tracePt t="23497" x="6267450" y="2381250"/>
          <p14:tracePt t="23497" x="6292850" y="2381250"/>
          <p14:tracePt t="23512" x="6324600" y="2381250"/>
          <p14:tracePt t="23512" x="6362700" y="2381250"/>
          <p14:tracePt t="23530" x="6407150" y="2381250"/>
          <p14:tracePt t="23530" x="6451600" y="2381250"/>
          <p14:tracePt t="23530" x="6508750" y="2381250"/>
          <p14:tracePt t="23549" x="6565900" y="2387600"/>
          <p14:tracePt t="23561" x="6692900" y="2387600"/>
          <p14:tracePt t="23561" x="6762750" y="2393950"/>
          <p14:tracePt t="23581" x="6832600" y="2393950"/>
          <p14:tracePt t="23581" x="6902450" y="2393950"/>
          <p14:tracePt t="23596" x="6972300" y="2400300"/>
          <p14:tracePt t="23596" x="7042150" y="2400300"/>
          <p14:tracePt t="23613" x="7112000" y="2400300"/>
          <p14:tracePt t="23613" x="7251700" y="2400300"/>
          <p14:tracePt t="23629" x="7321550" y="2400300"/>
          <p14:tracePt t="23629" x="7391400" y="2400300"/>
          <p14:tracePt t="23646" x="7454900" y="2393950"/>
          <p14:tracePt t="23646" x="7518400" y="2393950"/>
          <p14:tracePt t="23663" x="7581900" y="2393950"/>
          <p14:tracePt t="23663" x="7639050" y="2393950"/>
          <p14:tracePt t="23680" x="7689850" y="2387600"/>
          <p14:tracePt t="23680" x="7778750" y="2387600"/>
          <p14:tracePt t="23697" x="7810500" y="2387600"/>
          <p14:tracePt t="23697" x="7842250" y="2393950"/>
          <p14:tracePt t="23713" x="7867650" y="2393950"/>
          <p14:tracePt t="23713" x="7893050" y="2393950"/>
          <p14:tracePt t="23730" x="7905750" y="2393950"/>
          <p14:tracePt t="23730" x="7924800" y="2393950"/>
          <p14:tracePt t="23730" x="7931150" y="2393950"/>
          <p14:tracePt t="23749" x="7943850" y="2393950"/>
          <p14:tracePt t="23762" x="7950200" y="2393950"/>
          <p14:tracePt t="23781" x="7943850" y="2400300"/>
          <p14:tracePt t="23797" x="7937500" y="2400300"/>
          <p14:tracePt t="23797" x="7931150" y="2400300"/>
          <p14:tracePt t="23814" x="7924800" y="2406650"/>
          <p14:tracePt t="23814" x="7918450" y="2406650"/>
          <p14:tracePt t="23830" x="7912100" y="2406650"/>
          <p14:tracePt t="23830" x="7905750" y="2406650"/>
          <p14:tracePt t="23848" x="7899400" y="2406650"/>
          <p14:tracePt t="23862" x="7893050" y="2406650"/>
          <p14:tracePt t="23879" x="7886700" y="2400300"/>
          <p14:tracePt t="23879" x="7886700" y="2393950"/>
          <p14:tracePt t="23897" x="7886700" y="2387600"/>
          <p14:tracePt t="23912" x="7886700" y="2381250"/>
          <p14:tracePt t="23912" x="7893050" y="2368550"/>
          <p14:tracePt t="23931" x="7899400" y="2362200"/>
          <p14:tracePt t="23945" x="7899400" y="2355850"/>
          <p14:tracePt t="23962" x="7905750" y="2349500"/>
          <p14:tracePt t="23979" x="7912100" y="2349500"/>
          <p14:tracePt t="23996" x="7918450" y="2349500"/>
          <p14:tracePt t="24012" x="7918450" y="2355850"/>
          <p14:tracePt t="24036" x="7918450" y="2362200"/>
          <p14:tracePt t="24049" x="7912100" y="2368550"/>
          <p14:tracePt t="24080" x="7905750" y="2368550"/>
          <p14:tracePt t="24096" x="7899400" y="2374900"/>
          <p14:tracePt t="24108" x="7886700" y="2374900"/>
          <p14:tracePt t="24124" x="7880350" y="2381250"/>
          <p14:tracePt t="24140" x="7874000" y="2387600"/>
          <p14:tracePt t="24156" x="7861300" y="2393950"/>
          <p14:tracePt t="24168" x="7854950" y="2400300"/>
          <p14:tracePt t="24180" x="7848600" y="2406650"/>
          <p14:tracePt t="24196" x="7842250" y="2406650"/>
          <p14:tracePt t="24213" x="7835900" y="2406650"/>
          <p14:tracePt t="24230" x="7842250" y="2400300"/>
          <p14:tracePt t="24252" x="7848600" y="2393950"/>
          <p14:tracePt t="24276" x="7848600" y="2387600"/>
          <p14:tracePt t="24284" x="7854950" y="2387600"/>
          <p14:tracePt t="24304" x="7848600" y="2393950"/>
          <p14:tracePt t="24372" x="7842250" y="2393950"/>
          <p14:tracePt t="24380" x="7835900" y="2400300"/>
          <p14:tracePt t="24380" x="7829550" y="2400300"/>
          <p14:tracePt t="24398" x="7823200" y="2406650"/>
          <p14:tracePt t="24398" x="7804150" y="2406650"/>
          <p14:tracePt t="24418" x="7797800" y="2406650"/>
          <p14:tracePt t="24418" x="7791450" y="2406650"/>
          <p14:tracePt t="24433" x="7785100" y="2406650"/>
          <p14:tracePt t="24433" x="7778750" y="2406650"/>
          <p14:tracePt t="24449" x="7766050" y="2406650"/>
          <p14:tracePt t="24449" x="7759700" y="2400300"/>
          <p14:tracePt t="24466" x="7753350" y="2406650"/>
          <p14:tracePt t="24466" x="7747000" y="2406650"/>
          <p14:tracePt t="24466" x="7740650" y="2406650"/>
          <p14:tracePt t="24485" x="7734300" y="2406650"/>
          <p14:tracePt t="24497" x="7721600" y="2406650"/>
          <p14:tracePt t="24497" x="7702550" y="2406650"/>
          <p14:tracePt t="24517" x="7696200" y="2413000"/>
          <p14:tracePt t="24517" x="7689850" y="2413000"/>
          <p14:tracePt t="24533" x="7677150" y="2413000"/>
          <p14:tracePt t="24533" x="7670800" y="2413000"/>
          <p14:tracePt t="24550" x="7664450" y="2413000"/>
          <p14:tracePt t="24550" x="7658100" y="2419350"/>
          <p14:tracePt t="24550" x="7645400" y="2419350"/>
          <p14:tracePt t="24570" x="7639050" y="2419350"/>
          <p14:tracePt t="24585" x="7632700" y="2425700"/>
          <p14:tracePt t="24598" x="7639050" y="2432050"/>
          <p14:tracePt t="24636" x="7645400" y="2432050"/>
          <p14:tracePt t="24648" x="7651750" y="2432050"/>
          <p14:tracePt t="24658" x="7658100" y="2432050"/>
          <p14:tracePt t="24664" x="7664450" y="2438400"/>
          <p14:tracePt t="24681" x="7677150" y="2432050"/>
          <p14:tracePt t="24681" x="7683500" y="2425700"/>
          <p14:tracePt t="24700" x="7689850" y="2425700"/>
          <p14:tracePt t="24700" x="7702550" y="2419350"/>
          <p14:tracePt t="24717" x="7715250" y="2413000"/>
          <p14:tracePt t="24717" x="7721600" y="2413000"/>
          <p14:tracePt t="24733" x="7727950" y="2406650"/>
          <p14:tracePt t="24748" x="7734300" y="2406650"/>
          <p14:tracePt t="24765" x="7740650" y="2400300"/>
          <p14:tracePt t="24782" x="7740650" y="2393950"/>
          <p14:tracePt t="24782" x="7747000" y="2387600"/>
          <p14:tracePt t="24801" x="7753350" y="2387600"/>
          <p14:tracePt t="24817" x="7759700" y="2381250"/>
          <p14:tracePt t="24837" x="7766050" y="2374900"/>
          <p14:tracePt t="24860" x="7772400" y="2368550"/>
          <p14:tracePt t="24876" x="7778750" y="2368550"/>
          <p14:tracePt t="24888" x="7785100" y="2362200"/>
          <p14:tracePt t="24904" x="7791450" y="2362200"/>
          <p14:tracePt t="24920" x="7797800" y="2362200"/>
          <p14:tracePt t="24972" x="7791450" y="2355850"/>
          <p14:tracePt t="24988" x="7791450" y="2349500"/>
          <p14:tracePt t="25004" x="7791450" y="2343150"/>
          <p14:tracePt t="25017" x="7785100" y="2336800"/>
          <p14:tracePt t="25040" x="7785100" y="2330450"/>
          <p14:tracePt t="25057" x="7791450" y="2330450"/>
          <p14:tracePt t="25076" x="7791450" y="2324100"/>
          <p14:tracePt t="25092" x="7797800" y="2324100"/>
          <p14:tracePt t="25109" x="7804150" y="2317750"/>
          <p14:tracePt t="25128" x="7797800" y="2317750"/>
          <p14:tracePt t="25184" x="7791450" y="2324100"/>
          <p14:tracePt t="25197" x="7785100" y="2324100"/>
          <p14:tracePt t="25205" x="7772400" y="2330450"/>
          <p14:tracePt t="25221" x="7766050" y="2330450"/>
          <p14:tracePt t="25233" x="7759700" y="2330450"/>
          <p14:tracePt t="25233" x="7747000" y="2330450"/>
          <p14:tracePt t="25252" x="7734300" y="2336800"/>
          <p14:tracePt t="25267" x="7727950" y="2336800"/>
          <p14:tracePt t="25284" x="7721600" y="2336800"/>
          <p14:tracePt t="25284" x="7715250" y="2336800"/>
          <p14:tracePt t="25303" x="7708900" y="2330450"/>
          <p14:tracePt t="25317" x="7702550" y="2330450"/>
          <p14:tracePt t="25334" x="7696200" y="2330450"/>
          <p14:tracePt t="25350" x="7696200" y="2324100"/>
          <p14:tracePt t="25409" x="7702550" y="2317750"/>
          <p14:tracePt t="25428" x="7708900" y="2311400"/>
          <p14:tracePt t="25444" x="7715250" y="2305050"/>
          <p14:tracePt t="25485" x="7721600" y="2305050"/>
          <p14:tracePt t="25504" x="7727950" y="2298700"/>
          <p14:tracePt t="25528" x="7734300" y="2298700"/>
          <p14:tracePt t="25548" x="7734300" y="2292350"/>
          <p14:tracePt t="25565" x="7740650" y="2292350"/>
          <p14:tracePt t="25580" x="7747000" y="2292350"/>
          <p14:tracePt t="25605" x="7753350" y="2292350"/>
          <p14:tracePt t="25624" x="7759700" y="2292350"/>
          <p14:tracePt t="25648" x="7759700" y="2286000"/>
          <p14:tracePt t="25668" x="7759700" y="2279650"/>
          <p14:tracePt t="25760" x="7753350" y="2279650"/>
          <p14:tracePt t="25776" x="7747000" y="2279650"/>
          <p14:tracePt t="25789" x="7740650" y="2279650"/>
          <p14:tracePt t="25802" x="7734300" y="2279650"/>
          <p14:tracePt t="25802" x="7727950" y="2279650"/>
          <p14:tracePt t="25821" x="7721600" y="2279650"/>
          <p14:tracePt t="25821" x="7715250" y="2273300"/>
          <p14:tracePt t="25838" x="7708900" y="2279650"/>
          <p14:tracePt t="25838" x="7702550" y="2273300"/>
          <p14:tracePt t="25854" x="7696200" y="2273300"/>
          <p14:tracePt t="25854" x="7689850" y="2273300"/>
          <p14:tracePt t="25854" x="7683500" y="2273300"/>
          <p14:tracePt t="25873" x="7677150" y="2279650"/>
          <p14:tracePt t="25885" x="7670800" y="2273300"/>
          <p14:tracePt t="25885" x="7664450" y="2279650"/>
          <p14:tracePt t="25906" x="7658100" y="2279650"/>
          <p14:tracePt t="25906" x="7651750" y="2279650"/>
          <p14:tracePt t="25921" x="7645400" y="2286000"/>
          <p14:tracePt t="25936" x="7639050" y="2286000"/>
          <p14:tracePt t="25952" x="7632700" y="2292350"/>
          <p14:tracePt t="25970" x="7626350" y="2298700"/>
          <p14:tracePt t="26008" x="7632700" y="2292350"/>
          <p14:tracePt t="26052" x="7639050" y="2292350"/>
          <p14:tracePt t="26104" x="7645400" y="2286000"/>
          <p14:tracePt t="26136" x="7645400" y="2279650"/>
          <p14:tracePt t="26164" x="7651750" y="2279650"/>
          <p14:tracePt t="26181" x="7658100" y="2273300"/>
          <p14:tracePt t="26205" x="7664450" y="2273300"/>
          <p14:tracePt t="26216" x="7670800" y="2266950"/>
          <p14:tracePt t="26233" x="7670800" y="2260600"/>
          <p14:tracePt t="26257" x="7677150" y="2260600"/>
          <p14:tracePt t="26300" x="7677150" y="2266950"/>
          <p14:tracePt t="26344" x="7670800" y="2266950"/>
          <p14:tracePt t="26377" x="7664450" y="2273300"/>
          <p14:tracePt t="26397" x="7664450" y="2279650"/>
          <p14:tracePt t="26428" x="7670800" y="2273300"/>
          <p14:tracePt t="26457" x="7683500" y="2266950"/>
          <p14:tracePt t="26480" x="7689850" y="2266950"/>
          <p14:tracePt t="26496" x="7696200" y="2266950"/>
          <p14:tracePt t="26509" x="7702550" y="2260600"/>
          <p14:tracePt t="26525" x="7702550" y="2254250"/>
          <p14:tracePt t="26557" x="7696200" y="2254250"/>
          <p14:tracePt t="26568" x="7689850" y="2247900"/>
          <p14:tracePt t="26585" x="7683500" y="2247900"/>
          <p14:tracePt t="26594" x="7677150" y="2247900"/>
          <p14:tracePt t="26605" x="7670800" y="2247900"/>
          <p14:tracePt t="26605" x="7664450" y="2241550"/>
          <p14:tracePt t="26605" x="7651750" y="2241550"/>
          <p14:tracePt t="26626" x="7645400" y="2241550"/>
          <p14:tracePt t="26626" x="7632700" y="2241550"/>
          <p14:tracePt t="26640" x="7626350" y="2241550"/>
          <p14:tracePt t="26640" x="7613650" y="2241550"/>
          <p14:tracePt t="26656" x="7600950" y="2241550"/>
          <p14:tracePt t="26656" x="7588250" y="2247900"/>
          <p14:tracePt t="26673" x="7569200" y="2247900"/>
          <p14:tracePt t="26673" x="7537450" y="2260600"/>
          <p14:tracePt t="26690" x="7518400" y="2260600"/>
          <p14:tracePt t="26690" x="7499350" y="2266950"/>
          <p14:tracePt t="26707" x="7473950" y="2273300"/>
          <p14:tracePt t="26707" x="7454900" y="2279650"/>
          <p14:tracePt t="26724" x="7429500" y="2279650"/>
          <p14:tracePt t="26724" x="7404100" y="2286000"/>
          <p14:tracePt t="26741" x="7372350" y="2292350"/>
          <p14:tracePt t="26741" x="7308850" y="2298700"/>
          <p14:tracePt t="26758" x="7277100" y="2305050"/>
          <p14:tracePt t="26758" x="7232650" y="2311400"/>
          <p14:tracePt t="26774" x="7194550" y="2324100"/>
          <p14:tracePt t="26774" x="7150100" y="2330450"/>
          <p14:tracePt t="26790" x="7092950" y="2336800"/>
          <p14:tracePt t="26790" x="7042150" y="2343150"/>
          <p14:tracePt t="26790" x="6978650" y="2355850"/>
          <p14:tracePt t="26810" x="6908800" y="2374900"/>
          <p14:tracePt t="26822" x="6832600" y="2387600"/>
          <p14:tracePt t="26822" x="6654800" y="2425700"/>
          <p14:tracePt t="26841" x="6553200" y="2451100"/>
          <p14:tracePt t="26841" x="6451600" y="2476500"/>
          <p14:tracePt t="26858" x="6330950" y="2508250"/>
          <p14:tracePt t="27086" x="2990850" y="3771900"/>
          <p14:tracePt t="27099" x="2965450" y="3790950"/>
          <p14:tracePt t="27107" x="2940050" y="3810000"/>
          <p14:tracePt t="27107" x="2908300" y="3829050"/>
          <p14:tracePt t="27125" x="2870200" y="3848100"/>
          <p14:tracePt t="27125" x="2825750" y="3873500"/>
          <p14:tracePt t="27142" x="2749550" y="3917950"/>
          <p14:tracePt t="27142" x="2711450" y="3930650"/>
          <p14:tracePt t="27159" x="2673350" y="3949700"/>
          <p14:tracePt t="27159" x="2635250" y="3962400"/>
          <p14:tracePt t="27175" x="2603500" y="3975100"/>
          <p14:tracePt t="27175" x="2571750" y="3987800"/>
          <p14:tracePt t="27192" x="2546350" y="4000500"/>
          <p14:tracePt t="27192" x="2514600" y="4013200"/>
          <p14:tracePt t="27210" x="2470150" y="4038600"/>
          <p14:tracePt t="27210" x="2444750" y="4044950"/>
          <p14:tracePt t="27226" x="2425700" y="4057650"/>
          <p14:tracePt t="27226" x="2400300" y="4070350"/>
          <p14:tracePt t="27242" x="2381250" y="4083050"/>
          <p14:tracePt t="27242" x="2362200" y="4089400"/>
          <p14:tracePt t="27259" x="2343150" y="4102100"/>
          <p14:tracePt t="27259" x="2324100" y="4114800"/>
          <p14:tracePt t="27259" x="2311400" y="4127500"/>
          <p14:tracePt t="27278" x="2292350" y="4140200"/>
          <p14:tracePt t="27290" x="2279650" y="4152900"/>
          <p14:tracePt t="27290" x="2247900" y="4184650"/>
          <p14:tracePt t="27310" x="2235200" y="4197350"/>
          <p14:tracePt t="27310" x="2222500" y="4203700"/>
          <p14:tracePt t="27325" x="2209800" y="4216400"/>
          <p14:tracePt t="27325" x="2197100" y="4222750"/>
          <p14:tracePt t="27342" x="2178050" y="4229100"/>
          <p14:tracePt t="27342" x="2159000" y="4235450"/>
          <p14:tracePt t="27342" x="2139950" y="4241800"/>
          <p14:tracePt t="27361" x="2114550" y="4248150"/>
          <p14:tracePt t="27374" x="2089150" y="4248150"/>
          <p14:tracePt t="27374" x="2038350" y="4260850"/>
          <p14:tracePt t="27392" x="2006600" y="4260850"/>
          <p14:tracePt t="27392" x="1974850" y="4260850"/>
          <p14:tracePt t="27410" x="1936750" y="4260850"/>
          <p14:tracePt t="27410" x="1898650" y="4260850"/>
          <p14:tracePt t="27426" x="1860550" y="4254500"/>
          <p14:tracePt t="27426" x="1809750" y="4248150"/>
          <p14:tracePt t="27443" x="1714500" y="4216400"/>
          <p14:tracePt t="27443" x="1657350" y="4197350"/>
          <p14:tracePt t="27459" x="1593850" y="4171950"/>
          <p14:tracePt t="27459" x="1536700" y="4146550"/>
          <p14:tracePt t="27476" x="1473200" y="4114800"/>
          <p14:tracePt t="27476" x="1409700" y="4083050"/>
          <p14:tracePt t="27493" x="1346200" y="4051300"/>
          <p14:tracePt t="27493" x="1219200" y="3975100"/>
          <p14:tracePt t="27510" x="1162050" y="3937000"/>
          <p14:tracePt t="27510" x="1104900" y="3892550"/>
          <p14:tracePt t="27527" x="1054100" y="3848100"/>
          <p14:tracePt t="27527" x="1003300" y="3810000"/>
          <p14:tracePt t="27544" x="958850" y="3765550"/>
          <p14:tracePt t="27544" x="914400" y="3714750"/>
          <p14:tracePt t="27560" x="882650" y="3670300"/>
          <p14:tracePt t="27560" x="825500" y="3575050"/>
          <p14:tracePt t="27579" x="812800" y="3530600"/>
          <p14:tracePt t="27579" x="806450" y="3479800"/>
          <p14:tracePt t="27594" x="806450" y="3435350"/>
          <p14:tracePt t="27594" x="819150" y="3390900"/>
          <p14:tracePt t="27610" x="838200" y="3340100"/>
          <p14:tracePt t="27610" x="863600" y="3295650"/>
          <p14:tracePt t="27627" x="901700" y="3251200"/>
          <p14:tracePt t="27627" x="939800" y="3213100"/>
          <p14:tracePt t="27627" x="990600" y="3168650"/>
          <p14:tracePt t="27646" x="1047750" y="3130550"/>
          <p14:tracePt t="27658" x="1104900" y="3092450"/>
          <p14:tracePt t="27658" x="1238250" y="3016250"/>
          <p14:tracePt t="27677" x="1314450" y="2984500"/>
          <p14:tracePt t="27677" x="1390650" y="2952750"/>
          <p14:tracePt t="27694" x="1473200" y="2921000"/>
          <p14:tracePt t="27694" x="1555750" y="2895600"/>
          <p14:tracePt t="27711" x="1644650" y="2870200"/>
          <p14:tracePt t="27711" x="1733550" y="2851150"/>
          <p14:tracePt t="27711" x="1822450" y="2832100"/>
          <p14:tracePt t="27729" x="1911350" y="2819400"/>
          <p14:tracePt t="27742" x="2082800" y="2813050"/>
          <p14:tracePt t="27742" x="2171700" y="2813050"/>
          <p14:tracePt t="27760" x="2254250" y="2819400"/>
          <p14:tracePt t="27760" x="2330450" y="2832100"/>
          <p14:tracePt t="27777" x="2413000" y="2851150"/>
          <p14:tracePt t="27777" x="2495550" y="2870200"/>
          <p14:tracePt t="27794" x="2571750" y="2889250"/>
          <p14:tracePt t="27794" x="2730500" y="2946400"/>
          <p14:tracePt t="27811" x="2806700" y="2971800"/>
          <p14:tracePt t="27811" x="2876550" y="3003550"/>
          <p14:tracePt t="27827" x="2946400" y="3035300"/>
          <p14:tracePt t="27827" x="3009900" y="3067050"/>
          <p14:tracePt t="27844" x="3073400" y="3098800"/>
          <p14:tracePt t="27844" x="3130550" y="3130550"/>
          <p14:tracePt t="27861" x="3181350" y="3168650"/>
          <p14:tracePt t="27861" x="3276600" y="3244850"/>
          <p14:tracePt t="27878" x="3314700" y="3289300"/>
          <p14:tracePt t="27878" x="3352800" y="3333750"/>
          <p14:tracePt t="27894" x="3384550" y="3378200"/>
          <p14:tracePt t="27894" x="3409950" y="3429000"/>
          <p14:tracePt t="27911" x="3435350" y="3479800"/>
          <p14:tracePt t="27911" x="3454400" y="3524250"/>
          <p14:tracePt t="27911" x="3467100" y="3575050"/>
          <p14:tracePt t="27930" x="3473450" y="3625850"/>
          <p14:tracePt t="27943" x="3479800" y="3670300"/>
          <p14:tracePt t="27943" x="3479800" y="3759200"/>
          <p14:tracePt t="27962" x="3473450" y="3803650"/>
          <p14:tracePt t="27962" x="3460750" y="3841750"/>
          <p14:tracePt t="27978" x="3448050" y="3879850"/>
          <p14:tracePt t="27978" x="3429000" y="3917950"/>
          <p14:tracePt t="27995" x="3409950" y="3949700"/>
          <p14:tracePt t="27995" x="3384550" y="3981450"/>
          <p14:tracePt t="27995" x="3359150" y="4013200"/>
          <p14:tracePt t="28014" x="3327400" y="4044950"/>
          <p14:tracePt t="28026" x="3295650" y="4070350"/>
          <p14:tracePt t="28026" x="3263900" y="4102100"/>
          <p14:tracePt t="28046" x="3194050" y="4152900"/>
          <p14:tracePt t="28046" x="3162300" y="4171950"/>
          <p14:tracePt t="28062" x="3130550" y="4197350"/>
          <p14:tracePt t="28062" x="3098800" y="4216400"/>
          <p14:tracePt t="28079" x="3067050" y="4235450"/>
          <p14:tracePt t="28079" x="3041650" y="4248150"/>
          <p14:tracePt t="28095" x="3009900" y="4267200"/>
          <p14:tracePt t="28095" x="2959100" y="4292600"/>
          <p14:tracePt t="28112" x="2933700" y="4305300"/>
          <p14:tracePt t="28112" x="2914650" y="4311650"/>
          <p14:tracePt t="28128" x="2895600" y="4318000"/>
          <p14:tracePt t="28128" x="2876550" y="4324350"/>
          <p14:tracePt t="28145" x="2857500" y="4330700"/>
          <p14:tracePt t="28145" x="2844800" y="4337050"/>
          <p14:tracePt t="28162" x="2838450" y="4337050"/>
          <p14:tracePt t="28162" x="2819400" y="4337050"/>
          <p14:tracePt t="28179" x="2813050" y="4337050"/>
          <p14:tracePt t="28179" x="2806700" y="4330700"/>
          <p14:tracePt t="28195" x="2800350" y="4324350"/>
          <p14:tracePt t="28210" x="2800350" y="4318000"/>
          <p14:tracePt t="28229" x="2800350" y="4305300"/>
          <p14:tracePt t="28229" x="2806700" y="4298950"/>
          <p14:tracePt t="28246" x="2806700" y="4292600"/>
          <p14:tracePt t="28246" x="2806700" y="4286250"/>
          <p14:tracePt t="28263" x="2806700" y="4279900"/>
          <p14:tracePt t="28277" x="2813050" y="4279900"/>
          <p14:tracePt t="28294" x="2813050" y="4273550"/>
          <p14:tracePt t="28310" x="2806700" y="4273550"/>
          <p14:tracePt t="28349" x="2800350" y="4273550"/>
          <p14:tracePt t="28381" x="2794000" y="4267200"/>
          <p14:tracePt t="28405" x="2787650" y="4260850"/>
          <p14:tracePt t="28457" x="2787650" y="4254500"/>
          <p14:tracePt t="28477" x="2787650" y="4248150"/>
          <p14:tracePt t="28501" x="2794000" y="4241800"/>
          <p14:tracePt t="28525" x="2800350" y="4235450"/>
          <p14:tracePt t="28537" x="2806700" y="4229100"/>
          <p14:tracePt t="28569" x="2813050" y="4229100"/>
          <p14:tracePt t="28585" x="2819400" y="4222750"/>
          <p14:tracePt t="28598" x="2825750" y="4222750"/>
          <p14:tracePt t="28621" x="2825750" y="4216400"/>
          <p14:tracePt t="28665" x="2832100" y="4216400"/>
          <p14:tracePt t="28769" x="2838450" y="4210050"/>
          <p14:tracePt t="28801" x="2844800" y="4210050"/>
          <p14:tracePt t="28829" x="2844800" y="4216400"/>
          <p14:tracePt t="28885" x="2844800" y="4222750"/>
          <p14:tracePt t="28945" x="2838450" y="4216400"/>
          <p14:tracePt t="28997" x="2844800" y="4216400"/>
          <p14:tracePt t="29069" x="2851150" y="4210050"/>
          <p14:tracePt t="29093" x="2857500" y="4203700"/>
          <p14:tracePt t="29117" x="2857500" y="4197350"/>
          <p14:tracePt t="29129" x="2863850" y="4191000"/>
          <p14:tracePt t="29153" x="2870200" y="4184650"/>
          <p14:tracePt t="29185" x="2876550" y="4191000"/>
          <p14:tracePt t="29317" x="2876550" y="4197350"/>
          <p14:tracePt t="29349" x="2870200" y="4197350"/>
          <p14:tracePt t="29429" x="2863850" y="4203700"/>
          <p14:tracePt t="29469" x="2870200" y="4203700"/>
          <p14:tracePt t="29529" x="2876550" y="4203700"/>
          <p14:tracePt t="29538" x="2882900" y="4203700"/>
          <p14:tracePt t="29538" x="2895600" y="4197350"/>
          <p14:tracePt t="29550" x="2908300" y="4197350"/>
          <p14:tracePt t="29550" x="2921000" y="4191000"/>
          <p14:tracePt t="29569" x="2940050" y="4184650"/>
          <p14:tracePt t="29569" x="2965450" y="4178300"/>
          <p14:tracePt t="29584" x="2997200" y="4165600"/>
          <p14:tracePt t="29584" x="3028950" y="4152900"/>
          <p14:tracePt t="29600" x="3073400" y="4140200"/>
          <p14:tracePt t="29600" x="3168650" y="4108450"/>
          <p14:tracePt t="29618" x="3225800" y="4089400"/>
          <p14:tracePt t="29618" x="3282950" y="4064000"/>
          <p14:tracePt t="29634" x="3352800" y="4044950"/>
          <p14:tracePt t="29634" x="3422650" y="4019550"/>
          <p14:tracePt t="29651" x="3498850" y="3994150"/>
          <p14:tracePt t="29651" x="3581400" y="3968750"/>
          <p14:tracePt t="29667" x="3663950" y="3943350"/>
          <p14:tracePt t="29667" x="3752850" y="3911600"/>
          <p14:tracePt t="29667" x="3848100" y="3886200"/>
          <p14:tracePt t="29686" x="3949700" y="3860800"/>
          <p14:tracePt t="29699" x="4044950" y="3829050"/>
          <p14:tracePt t="29699" x="4248150" y="3771900"/>
          <p14:tracePt t="29718" x="4349750" y="3746500"/>
          <p14:tracePt t="29718" x="4457700" y="3714750"/>
          <p14:tracePt t="29734" x="4565650" y="3683000"/>
          <p14:tracePt t="29734" x="4673600" y="3651250"/>
          <p14:tracePt t="29751" x="4787900" y="3619500"/>
          <p14:tracePt t="29751" x="4895850" y="3594100"/>
          <p14:tracePt t="29768" x="5003800" y="3568700"/>
          <p14:tracePt t="29768" x="5111750" y="3543300"/>
          <p14:tracePt t="29768" x="5213350" y="3524250"/>
          <p14:tracePt t="29787" x="5314950" y="3511550"/>
          <p14:tracePt t="29787" x="5410200" y="3498850"/>
          <p14:tracePt t="29801" x="5492750" y="3486150"/>
          <p14:tracePt t="29801" x="5581650" y="3486150"/>
          <p14:tracePt t="29818" x="5664200" y="3479800"/>
          <p14:tracePt t="29818" x="5740400" y="3479800"/>
          <p14:tracePt t="29834" x="5816600" y="3473450"/>
          <p14:tracePt t="29834" x="5962650" y="3473450"/>
          <p14:tracePt t="29852" x="6032500" y="3467100"/>
          <p14:tracePt t="29852" x="6096000" y="3467100"/>
          <p14:tracePt t="29868" x="6159500" y="3467100"/>
          <p14:tracePt t="29868" x="6223000" y="3467100"/>
          <p14:tracePt t="29885" x="6280150" y="3460750"/>
          <p14:tracePt t="29885" x="6337300" y="3460750"/>
          <p14:tracePt t="29901" x="6388100" y="3460750"/>
          <p14:tracePt t="29901" x="6477000" y="3460750"/>
          <p14:tracePt t="29918" x="6515100" y="3460750"/>
          <p14:tracePt t="29918" x="6546850" y="3460750"/>
          <p14:tracePt t="29935" x="6578600" y="3454400"/>
          <p14:tracePt t="29935" x="6604000" y="3454400"/>
          <p14:tracePt t="29951" x="6623050" y="3454400"/>
          <p14:tracePt t="29951" x="6642100" y="3448050"/>
          <p14:tracePt t="29951" x="6661150" y="3448050"/>
          <p14:tracePt t="29971" x="6673850" y="3441700"/>
          <p14:tracePt t="29983" x="6686550" y="3441700"/>
          <p14:tracePt t="29983" x="6705600" y="3435350"/>
          <p14:tracePt t="30002" x="6718300" y="3435350"/>
          <p14:tracePt t="30002" x="6724650" y="3435350"/>
          <p14:tracePt t="30019" x="6731000" y="3441700"/>
          <p14:tracePt t="30034" x="6724650" y="3448050"/>
          <p14:tracePt t="30050" x="6718300" y="3454400"/>
          <p14:tracePt t="30067" x="6711950" y="3454400"/>
          <p14:tracePt t="30084" x="6699250" y="3454400"/>
          <p14:tracePt t="30100" x="6692900" y="3460750"/>
          <p14:tracePt t="30117" x="6686550" y="3460750"/>
          <p14:tracePt t="30117" x="6680200" y="3460750"/>
          <p14:tracePt t="30135" x="6673850" y="3460750"/>
          <p14:tracePt t="30135" x="6661150" y="3473450"/>
          <p14:tracePt t="30152" x="6654800" y="3473450"/>
          <p14:tracePt t="30167" x="6648450" y="3479800"/>
          <p14:tracePt t="30184" x="6635750" y="3486150"/>
          <p14:tracePt t="30201" x="6629400" y="3486150"/>
          <p14:tracePt t="30201" x="6623050" y="3492500"/>
          <p14:tracePt t="30219" x="6616700" y="3498850"/>
          <p14:tracePt t="30234" x="6610350" y="3498850"/>
          <p14:tracePt t="30234" x="6604000" y="3505200"/>
          <p14:tracePt t="30253" x="6597650" y="3505200"/>
          <p14:tracePt t="30253" x="6591300" y="3505200"/>
          <p14:tracePt t="30270" x="6584950" y="3511550"/>
          <p14:tracePt t="30270" x="6578600" y="3517900"/>
          <p14:tracePt t="30286" x="6572250" y="3517900"/>
          <p14:tracePt t="30286" x="6565900" y="3524250"/>
          <p14:tracePt t="30303" x="6559550" y="3524250"/>
          <p14:tracePt t="30303" x="6553200" y="3524250"/>
          <p14:tracePt t="30319" x="6553200" y="3530600"/>
          <p14:tracePt t="30319" x="6546850" y="3530600"/>
          <p14:tracePt t="30319" x="6540500" y="3530600"/>
          <p14:tracePt t="30338" x="6534150" y="3536950"/>
          <p14:tracePt t="30354" x="6527800" y="3536950"/>
          <p14:tracePt t="30354" x="6521450" y="3536950"/>
          <p14:tracePt t="30371" x="6515100" y="3536950"/>
          <p14:tracePt t="30371" x="6508750" y="3543300"/>
          <p14:tracePt t="30387" x="6502400" y="3543300"/>
          <p14:tracePt t="30387" x="6496050" y="3543300"/>
          <p14:tracePt t="30403" x="6496050" y="3536950"/>
          <p14:tracePt t="30418" x="6489700" y="3536950"/>
          <p14:tracePt t="30435" x="6483350" y="3536950"/>
          <p14:tracePt t="30452" x="6477000" y="3530600"/>
          <p14:tracePt t="30468" x="6470650" y="3530600"/>
          <p14:tracePt t="30485" x="6464300" y="3536950"/>
          <p14:tracePt t="30501" x="6457950" y="3543300"/>
          <p14:tracePt t="30519" x="6451600" y="3543300"/>
          <p14:tracePt t="30519" x="6445250" y="3549650"/>
          <p14:tracePt t="30537" x="6438900" y="3549650"/>
          <p14:tracePt t="30537" x="6438900" y="3556000"/>
          <p14:tracePt t="30554" x="6432550" y="3556000"/>
          <p14:tracePt t="30554" x="6419850" y="3568700"/>
          <p14:tracePt t="30572" x="6413500" y="3568700"/>
          <p14:tracePt t="30572" x="6407150" y="3575050"/>
          <p14:tracePt t="30587" x="6400800" y="3575050"/>
          <p14:tracePt t="30587" x="6394450" y="3581400"/>
          <p14:tracePt t="30603" x="6388100" y="3581400"/>
          <p14:tracePt t="30603" x="6388100" y="3587750"/>
          <p14:tracePt t="30621" x="6381750" y="3587750"/>
          <p14:tracePt t="30621" x="6375400" y="3594100"/>
          <p14:tracePt t="30639" x="6369050" y="3594100"/>
          <p14:tracePt t="30654" x="6362700" y="3594100"/>
          <p14:tracePt t="30689" x="6356350" y="3594100"/>
          <p14:tracePt t="30758" x="6350000" y="3594100"/>
          <p14:tracePt t="30782" x="6343650" y="3594100"/>
          <p14:tracePt t="30809" x="6337300" y="3594100"/>
          <p14:tracePt t="30826" x="6330950" y="3600450"/>
          <p14:tracePt t="30850" x="6324600" y="3606800"/>
          <p14:tracePt t="30918" x="6330950" y="3600450"/>
          <p14:tracePt t="30969" x="6330950" y="3594100"/>
          <p14:tracePt t="30998" x="6330950" y="3600450"/>
          <p14:tracePt t="31029" x="6324600" y="3606800"/>
          <p14:tracePt t="31046" x="6324600" y="3613150"/>
          <p14:tracePt t="31058" x="6318250" y="3613150"/>
          <p14:tracePt t="31074" x="6318250" y="3619500"/>
          <p14:tracePt t="31091" x="6311900" y="3619500"/>
          <p14:tracePt t="31107" x="6305550" y="3625850"/>
          <p14:tracePt t="31120" x="6299200" y="3632200"/>
          <p14:tracePt t="31169" x="6305550" y="3632200"/>
          <p14:tracePt t="31246" x="6311900" y="3632200"/>
          <p14:tracePt t="31289" x="6318250" y="3632200"/>
          <p14:tracePt t="31330" x="6318250" y="3625850"/>
          <p14:tracePt t="31510" x="6324600" y="3625850"/>
          <p14:tracePt t="31537" x="6330950" y="3619500"/>
          <p14:tracePt t="31586" x="6337300" y="3619500"/>
          <p14:tracePt t="31650" x="6330950" y="3625850"/>
          <p14:tracePt t="31742" x="6324600" y="3619500"/>
          <p14:tracePt t="31838" x="6324600" y="3625850"/>
          <p14:tracePt t="31886" x="6318250" y="3625850"/>
          <p14:tracePt t="31922" x="6318250" y="3619500"/>
          <p14:tracePt t="31966" x="6324600" y="3619500"/>
          <p14:tracePt t="31998" x="6330950" y="3613150"/>
          <p14:tracePt t="32026" x="6337300" y="3619500"/>
          <p14:tracePt t="32071" x="6343650" y="3619500"/>
          <p14:tracePt t="32086" x="6350000" y="3619500"/>
          <p14:tracePt t="32102" x="6356350" y="3619500"/>
          <p14:tracePt t="32111" x="6362700" y="3613150"/>
          <p14:tracePt t="32124" x="6381750" y="3606800"/>
          <p14:tracePt t="32124" x="6394450" y="3606800"/>
          <p14:tracePt t="32143" x="6407150" y="3600450"/>
          <p14:tracePt t="32143" x="6419850" y="3594100"/>
          <p14:tracePt t="32143" x="6432550" y="3587750"/>
          <p14:tracePt t="32162" x="6451600" y="3581400"/>
          <p14:tracePt t="32174" x="6470650" y="3575050"/>
          <p14:tracePt t="32174" x="6521450" y="3556000"/>
          <p14:tracePt t="32193" x="6553200" y="3543300"/>
          <p14:tracePt t="32193" x="6578600" y="3536950"/>
          <p14:tracePt t="32210" x="6616700" y="3530600"/>
          <p14:tracePt t="32210" x="6648450" y="3524250"/>
          <p14:tracePt t="32226" x="6686550" y="3511550"/>
          <p14:tracePt t="32226" x="6724650" y="3511550"/>
          <p14:tracePt t="32243" x="6769100" y="3505200"/>
          <p14:tracePt t="32243" x="6845300" y="3505200"/>
          <p14:tracePt t="32261" x="6889750" y="3505200"/>
          <p14:tracePt t="32261" x="6927850" y="3511550"/>
          <p14:tracePt t="32276" x="6972300" y="3511550"/>
          <p14:tracePt t="32276" x="7010400" y="3524250"/>
          <p14:tracePt t="32293" x="7048500" y="3530600"/>
          <p14:tracePt t="32293" x="7080250" y="3543300"/>
          <p14:tracePt t="32311" x="7150100" y="3556000"/>
          <p14:tracePt t="32311" x="7181850" y="3562350"/>
          <p14:tracePt t="32327" x="7207250" y="3568700"/>
          <p14:tracePt t="32327" x="7232650" y="3575050"/>
          <p14:tracePt t="32343" x="7258050" y="3575050"/>
          <p14:tracePt t="32343" x="7277100" y="3581400"/>
          <p14:tracePt t="32360" x="7296150" y="3581400"/>
          <p14:tracePt t="32360" x="7315200" y="3581400"/>
          <p14:tracePt t="32360" x="7327900" y="3581400"/>
          <p14:tracePt t="32379" x="7334250" y="3581400"/>
          <p14:tracePt t="32391" x="7340600" y="3587750"/>
          <p14:tracePt t="32391" x="7346950" y="3587750"/>
          <p14:tracePt t="32411" x="7340600" y="3594100"/>
          <p14:tracePt t="32446" x="7334250" y="3594100"/>
          <p14:tracePt t="32454" x="7327900" y="3600450"/>
          <p14:tracePt t="32470" x="7321550" y="3600450"/>
          <p14:tracePt t="32479" x="7315200" y="3600450"/>
          <p14:tracePt t="32479" x="7302500" y="3600450"/>
          <p14:tracePt t="32494" x="7296150" y="3606800"/>
          <p14:tracePt t="32494" x="7289800" y="3606800"/>
          <p14:tracePt t="32510" x="7283450" y="3606800"/>
          <p14:tracePt t="32510" x="7277100" y="3606800"/>
          <p14:tracePt t="32527" x="7270750" y="3606800"/>
          <p14:tracePt t="32527" x="7264400" y="3606800"/>
          <p14:tracePt t="32544" x="7258050" y="3606800"/>
          <p14:tracePt t="32559" x="7251700" y="3606800"/>
          <p14:tracePt t="32559" x="7245350" y="3606800"/>
          <p14:tracePt t="32579" x="7239000" y="3600450"/>
          <p14:tracePt t="32592" x="7232650" y="3600450"/>
          <p14:tracePt t="32610" x="7226300" y="3600450"/>
          <p14:tracePt t="32626" x="7219950" y="3600450"/>
          <p14:tracePt t="32643" x="7213600" y="3600450"/>
          <p14:tracePt t="32659" x="7200900" y="3600450"/>
          <p14:tracePt t="32659" x="7194550" y="3600450"/>
          <p14:tracePt t="32679" x="7188200" y="3600450"/>
          <p14:tracePt t="32695" x="7181850" y="3600450"/>
          <p14:tracePt t="32710" x="7175500" y="3600450"/>
          <p14:tracePt t="32726" x="7169150" y="3594100"/>
          <p14:tracePt t="32743" x="7162800" y="3594100"/>
          <p14:tracePt t="32760" x="7156450" y="3594100"/>
          <p14:tracePt t="32760" x="7150100" y="3594100"/>
          <p14:tracePt t="32779" x="7143750" y="3594100"/>
          <p14:tracePt t="32793" x="7137400" y="3594100"/>
          <p14:tracePt t="32810" x="7131050" y="3600450"/>
          <p14:tracePt t="32826" x="7118350" y="3606800"/>
          <p14:tracePt t="32843" x="7112000" y="3606800"/>
          <p14:tracePt t="32860" x="7105650" y="3613150"/>
          <p14:tracePt t="32877" x="7099300" y="3619500"/>
          <p14:tracePt t="32894" x="7092950" y="3619500"/>
          <p14:tracePt t="32894" x="7086600" y="3625850"/>
          <p14:tracePt t="32912" x="7080250" y="3625850"/>
          <p14:tracePt t="32927" x="7086600" y="3625850"/>
          <p14:tracePt t="32994" x="7092950" y="3619500"/>
          <p14:tracePt t="33018" x="7099300" y="3619500"/>
          <p14:tracePt t="33037" x="7099300" y="3613150"/>
          <p14:tracePt t="33071" x="7092950" y="3619500"/>
          <p14:tracePt t="33130" x="7086600" y="3625850"/>
          <p14:tracePt t="33150" x="7080250" y="3625850"/>
          <p14:tracePt t="33174" x="7086600" y="3625850"/>
          <p14:tracePt t="33258" x="7080250" y="3632200"/>
          <p14:tracePt t="33354" x="7073900" y="3632200"/>
          <p14:tracePt t="33446" x="7073900" y="3638550"/>
          <p14:tracePt t="33715" x="7067550" y="3644900"/>
          <p14:tracePt t="33790" x="7073900" y="3644900"/>
          <p14:tracePt t="33946" x="7080250" y="3638550"/>
          <p14:tracePt t="33970" x="7086600" y="3644900"/>
          <p14:tracePt t="33999" x="7080250" y="3638550"/>
          <p14:tracePt t="34126" x="7073900" y="3644900"/>
          <p14:tracePt t="34307" x="7067550" y="3644900"/>
          <p14:tracePt t="34330" x="7061200" y="3644900"/>
          <p14:tracePt t="34350" x="7061200" y="3651250"/>
          <p14:tracePt t="34366" x="7054850" y="3651250"/>
          <p14:tracePt t="34382" x="7048500" y="3651250"/>
          <p14:tracePt t="34406" x="7042150" y="3657600"/>
          <p14:tracePt t="34426" x="7035800" y="3663950"/>
          <p14:tracePt t="34442" x="7035800" y="3670300"/>
          <p14:tracePt t="34470" x="7042150" y="3663950"/>
          <p14:tracePt t="34486" x="7048500" y="3663950"/>
          <p14:tracePt t="34495" x="7054850" y="3657600"/>
          <p14:tracePt t="34504" x="7067550" y="3651250"/>
          <p14:tracePt t="34516" x="7105650" y="3638550"/>
          <p14:tracePt t="34516" x="7131050" y="3625850"/>
          <p14:tracePt t="34535" x="7162800" y="3619500"/>
          <p14:tracePt t="34535" x="7194550" y="3606800"/>
          <p14:tracePt t="34551" x="7232650" y="3600450"/>
          <p14:tracePt t="34551" x="7277100" y="3594100"/>
          <p14:tracePt t="34551" x="7315200" y="3581400"/>
          <p14:tracePt t="34571" x="7359650" y="3581400"/>
          <p14:tracePt t="34571" x="7404100" y="3575050"/>
          <p14:tracePt t="34585" x="7448550" y="3575050"/>
          <p14:tracePt t="34585" x="7493000" y="3568700"/>
          <p14:tracePt t="34601" x="7537450" y="3562350"/>
          <p14:tracePt t="34601" x="7575550" y="3562350"/>
          <p14:tracePt t="34618" x="7620000" y="3562350"/>
          <p14:tracePt t="34618" x="7658100" y="3556000"/>
          <p14:tracePt t="34634" x="7689850" y="3556000"/>
          <p14:tracePt t="34634" x="7747000" y="3549650"/>
          <p14:tracePt t="34652" x="7772400" y="3543300"/>
          <p14:tracePt t="34652" x="7791450" y="3543300"/>
          <p14:tracePt t="34668" x="7810500" y="3536950"/>
          <p14:tracePt t="34668" x="7823200" y="3536950"/>
          <p14:tracePt t="34684" x="7835900" y="3530600"/>
          <p14:tracePt t="34684" x="7842250" y="3530600"/>
          <p14:tracePt t="34703" x="7848600" y="3536950"/>
          <p14:tracePt t="34716" x="7842250" y="3543300"/>
          <p14:tracePt t="34716" x="7835900" y="3543300"/>
          <p14:tracePt t="34735" x="7829550" y="3549650"/>
          <p14:tracePt t="34735" x="7823200" y="3549650"/>
          <p14:tracePt t="34752" x="7816850" y="3556000"/>
          <p14:tracePt t="34752" x="7804150" y="3562350"/>
          <p14:tracePt t="34768" x="7797800" y="3562350"/>
          <p14:tracePt t="34768" x="7785100" y="3568700"/>
          <p14:tracePt t="34768" x="7778750" y="3568700"/>
          <p14:tracePt t="34787" x="7778750" y="3575050"/>
          <p14:tracePt t="34800" x="7766050" y="3575050"/>
          <p14:tracePt t="34817" x="7772400" y="3568700"/>
          <p14:tracePt t="34854" x="7778750" y="3562350"/>
          <p14:tracePt t="34870" x="7785100" y="3556000"/>
          <p14:tracePt t="34882" x="7791450" y="3556000"/>
          <p14:tracePt t="34899" x="7797800" y="3549650"/>
          <p14:tracePt t="34914" x="7791450" y="3556000"/>
          <p14:tracePt t="34982" x="7785100" y="3556000"/>
          <p14:tracePt t="34999" x="7778750" y="3556000"/>
          <p14:tracePt t="35011" x="7772400" y="3562350"/>
          <p14:tracePt t="35027" x="7766050" y="3556000"/>
          <p14:tracePt t="35059" x="7772400" y="3549650"/>
          <p14:tracePt t="35079" x="7778750" y="3543300"/>
          <p14:tracePt t="35103" x="7778750" y="3536950"/>
          <p14:tracePt t="35119" x="7785100" y="3530600"/>
          <p14:tracePt t="35131" x="7791450" y="3524250"/>
          <p14:tracePt t="35147" x="7791450" y="3517900"/>
          <p14:tracePt t="35183" x="7785100" y="3524250"/>
          <p14:tracePt t="35199" x="7778750" y="3524250"/>
          <p14:tracePt t="35215" x="7772400" y="3530600"/>
          <p14:tracePt t="35231" x="7766050" y="3536950"/>
          <p14:tracePt t="35243" x="7759700" y="3543300"/>
          <p14:tracePt t="35259" x="7753350" y="3543300"/>
          <p14:tracePt t="35275" x="7747000" y="3549650"/>
          <p14:tracePt t="35290" x="7747000" y="3556000"/>
          <p14:tracePt t="35311" x="7753350" y="3549650"/>
          <p14:tracePt t="35395" x="7759700" y="3549650"/>
          <p14:tracePt t="35423" x="7766050" y="3543300"/>
          <p14:tracePt t="35447" x="7759700" y="3549650"/>
          <p14:tracePt t="35583" x="7753350" y="3556000"/>
          <p14:tracePt t="35599" x="7753350" y="3562350"/>
          <p14:tracePt t="35611" x="7747000" y="3568700"/>
          <p14:tracePt t="35634" x="7753350" y="3575050"/>
          <p14:tracePt t="35711" x="7759700" y="3575050"/>
          <p14:tracePt t="35831" x="7766050" y="3568700"/>
          <p14:tracePt t="35851" x="7772400" y="3568700"/>
          <p14:tracePt t="35867" x="7778750" y="3562350"/>
          <p14:tracePt t="35883" x="7785100" y="3562350"/>
          <p14:tracePt t="35899" x="7791450" y="3556000"/>
          <p14:tracePt t="35911" x="7797800" y="3556000"/>
          <p14:tracePt t="35927" x="7804150" y="3556000"/>
          <p14:tracePt t="35951" x="7797800" y="3562350"/>
          <p14:tracePt t="36018" x="7797800" y="3568700"/>
          <p14:tracePt t="36047" x="7791450" y="3568700"/>
          <p14:tracePt t="36115" x="7791450" y="3575050"/>
          <p14:tracePt t="36143" x="7791450" y="3581400"/>
          <p14:tracePt t="36167" x="7785100" y="3587750"/>
          <p14:tracePt t="36191" x="7778750" y="3594100"/>
          <p14:tracePt t="36211" x="7772400" y="3600450"/>
          <p14:tracePt t="36227" x="7766050" y="3606800"/>
          <p14:tracePt t="36243" x="7759700" y="3613150"/>
          <p14:tracePt t="36252" x="7753350" y="3619500"/>
          <p14:tracePt t="36263" x="7747000" y="3625850"/>
          <p14:tracePt t="36271" x="7740650" y="3625850"/>
          <p14:tracePt t="36271" x="7734300" y="3632200"/>
          <p14:tracePt t="36290" x="7727950" y="3632200"/>
          <p14:tracePt t="36290" x="7721600" y="3632200"/>
          <p14:tracePt t="36307" x="7715250" y="3638550"/>
          <p14:tracePt t="36307" x="7696200" y="3644900"/>
          <p14:tracePt t="36324" x="7689850" y="3644900"/>
          <p14:tracePt t="36324" x="7677150" y="3644900"/>
          <p14:tracePt t="36341" x="7670800" y="3644900"/>
          <p14:tracePt t="36341" x="7658100" y="3644900"/>
          <p14:tracePt t="36357" x="7651750" y="3638550"/>
          <p14:tracePt t="36357" x="7639050" y="3632200"/>
          <p14:tracePt t="36374" x="7632700" y="3625850"/>
          <p14:tracePt t="36374" x="7607300" y="3600450"/>
          <p14:tracePt t="36392" x="7594600" y="3581400"/>
          <p14:tracePt t="36392" x="7581900" y="3556000"/>
          <p14:tracePt t="36408" x="7569200" y="3530600"/>
          <p14:tracePt t="36408" x="7562850" y="3498850"/>
          <p14:tracePt t="36424" x="7550150" y="3467100"/>
          <p14:tracePt t="36424" x="7537450" y="3435350"/>
          <p14:tracePt t="36440" x="7531100" y="3397250"/>
          <p14:tracePt t="36440" x="7524750" y="3365500"/>
          <p14:tracePt t="36440" x="7518400" y="3327400"/>
          <p14:tracePt t="36460" x="7518400" y="3295650"/>
          <p14:tracePt t="36472" x="7512050" y="3263900"/>
          <p14:tracePt t="36472" x="7518400" y="3200400"/>
          <p14:tracePt t="36492" x="7524750" y="3175000"/>
          <p14:tracePt t="36492" x="7531100" y="3149600"/>
          <p14:tracePt t="36508" x="7537450" y="3124200"/>
          <p14:tracePt t="36508" x="7556500" y="3098800"/>
          <p14:tracePt t="36525" x="7575550" y="3079750"/>
          <p14:tracePt t="36525" x="7594600" y="3060700"/>
          <p14:tracePt t="36525" x="7620000" y="3041650"/>
          <p14:tracePt t="36543" x="7651750" y="3028950"/>
          <p14:tracePt t="36556" x="7721600" y="3003550"/>
          <p14:tracePt t="36556" x="7753350" y="2990850"/>
          <p14:tracePt t="36576" x="7791450" y="2978150"/>
          <p14:tracePt t="36576" x="7829550" y="2971800"/>
          <p14:tracePt t="36591" x="7867650" y="2971800"/>
          <p14:tracePt t="36591" x="7899400" y="2971800"/>
          <p14:tracePt t="36608" x="7931150" y="2978150"/>
          <p14:tracePt t="36608" x="7994650" y="3003550"/>
          <p14:tracePt t="36625" x="8020050" y="3028950"/>
          <p14:tracePt t="36625" x="8051800" y="3054350"/>
          <p14:tracePt t="36642" x="8077200" y="3086100"/>
          <p14:tracePt t="36642" x="8102600" y="3111500"/>
          <p14:tracePt t="36658" x="8121650" y="3149600"/>
          <p14:tracePt t="36658" x="8147050" y="3181350"/>
          <p14:tracePt t="36675" x="8166100" y="3219450"/>
          <p14:tracePt t="36675" x="8204200" y="3289300"/>
          <p14:tracePt t="36693" x="8216900" y="3333750"/>
          <p14:tracePt t="36693" x="8229600" y="3371850"/>
          <p14:tracePt t="36708" x="8242300" y="3409950"/>
          <p14:tracePt t="36708" x="8248650" y="3448050"/>
          <p14:tracePt t="36725" x="8255000" y="3486150"/>
          <p14:tracePt t="36725" x="8255000" y="3524250"/>
          <p14:tracePt t="36725" x="8255000" y="3556000"/>
          <p14:tracePt t="36744" x="8255000" y="3587750"/>
          <p14:tracePt t="36757" x="8248650" y="3619500"/>
          <p14:tracePt t="36757" x="8223250" y="3670300"/>
          <p14:tracePt t="36776" x="8210550" y="3695700"/>
          <p14:tracePt t="36776" x="8191500" y="3714750"/>
          <p14:tracePt t="36792" x="8166100" y="3727450"/>
          <p14:tracePt t="36792" x="8140700" y="3746500"/>
          <p14:tracePt t="36808" x="8115300" y="3759200"/>
          <p14:tracePt t="36808" x="8089900" y="3765550"/>
          <p14:tracePt t="36808" x="8064500" y="3778250"/>
          <p14:tracePt t="36827" x="8032750" y="3784600"/>
          <p14:tracePt t="36840" x="8007350" y="3784600"/>
          <p14:tracePt t="36840" x="7950200" y="3784600"/>
          <p14:tracePt t="36860" x="7924800" y="3784600"/>
          <p14:tracePt t="36860" x="7899400" y="3784600"/>
          <p14:tracePt t="36875" x="7880350" y="3778250"/>
          <p14:tracePt t="36875" x="7861300" y="3771900"/>
          <p14:tracePt t="36892" x="7842250" y="3765550"/>
          <p14:tracePt t="36892" x="7823200" y="3759200"/>
          <p14:tracePt t="36892" x="7810500" y="3759200"/>
          <p14:tracePt t="36912" x="7797800" y="3752850"/>
          <p14:tracePt t="36912" x="7791450" y="3752850"/>
          <p14:tracePt t="36926" x="7778750" y="3746500"/>
          <p14:tracePt t="36926" x="7772400" y="3746500"/>
          <p14:tracePt t="36942" x="7766050" y="3740150"/>
          <p14:tracePt t="36942" x="7759700" y="3740150"/>
          <p14:tracePt t="36960" x="7759700" y="3733800"/>
          <p14:tracePt t="36974" x="7753350" y="3727450"/>
          <p14:tracePt t="36991" x="7753350" y="3721100"/>
          <p14:tracePt t="37008" x="7753350" y="3714750"/>
          <p14:tracePt t="37038" x="7753350" y="3708400"/>
          <p14:tracePt t="37075" x="7753350" y="3702050"/>
          <p14:tracePt t="37099" x="7753350" y="3695700"/>
          <p14:tracePt t="37135" x="7747000" y="3695700"/>
          <p14:tracePt t="37179" x="7740650" y="3695700"/>
          <p14:tracePt t="37203" x="7734300" y="3702050"/>
          <p14:tracePt t="37227" x="7727950" y="3702050"/>
          <p14:tracePt t="37247" x="7727950" y="3708400"/>
          <p14:tracePt t="37271" x="7727950" y="3714750"/>
          <p14:tracePt t="37291" x="7727950" y="3721100"/>
          <p14:tracePt t="37339" x="7734300" y="3727450"/>
          <p14:tracePt t="37375" x="7734300" y="3721100"/>
          <p14:tracePt t="37435" x="7740650" y="3714750"/>
          <p14:tracePt t="37459" x="7747000" y="3708400"/>
          <p14:tracePt t="37487" x="7753350" y="3708400"/>
          <p14:tracePt t="37503" x="7759700" y="3702050"/>
          <p14:tracePt t="37523" x="7753350" y="3708400"/>
          <p14:tracePt t="37591" x="7747000" y="3714750"/>
          <p14:tracePt t="37607" x="7740650" y="3714750"/>
          <p14:tracePt t="37631" x="7740650" y="3721100"/>
          <p14:tracePt t="37659" x="7747000" y="3714750"/>
          <p14:tracePt t="37691" x="7753350" y="3714750"/>
          <p14:tracePt t="37703" x="7759700" y="3708400"/>
          <p14:tracePt t="37713" x="7772400" y="3708400"/>
          <p14:tracePt t="37713" x="7785100" y="3702050"/>
          <p14:tracePt t="37729" x="7804150" y="3702050"/>
          <p14:tracePt t="37729" x="7823200" y="3702050"/>
          <p14:tracePt t="37745" x="7848600" y="3702050"/>
          <p14:tracePt t="37745" x="7874000" y="3702050"/>
          <p14:tracePt t="37745" x="7905750" y="3702050"/>
          <p14:tracePt t="37764" x="7937500" y="3708400"/>
          <p14:tracePt t="37777" x="7969250" y="3714750"/>
          <p14:tracePt t="37777" x="8039100" y="3727450"/>
          <p14:tracePt t="37796" x="8077200" y="3733800"/>
          <p14:tracePt t="37796" x="8115300" y="3733800"/>
          <p14:tracePt t="37813" x="8147050" y="3733800"/>
          <p14:tracePt t="37813" x="8178800" y="3733800"/>
          <p14:tracePt t="37829" x="8210550" y="3733800"/>
          <p14:tracePt t="37829" x="8242300" y="3727450"/>
          <p14:tracePt t="37829" x="8267700" y="3721100"/>
          <p14:tracePt t="37848" x="8293100" y="3714750"/>
          <p14:tracePt t="37860" x="8318500" y="3714750"/>
          <p14:tracePt t="37860" x="8337550" y="3708400"/>
          <p14:tracePt t="37880" x="8362950" y="3702050"/>
          <p14:tracePt t="37880" x="8375650" y="3695700"/>
          <p14:tracePt t="37896" x="8382000" y="3695700"/>
          <p14:tracePt t="37911" x="8375650" y="3702050"/>
          <p14:tracePt t="37943" x="8362950" y="3702050"/>
          <p14:tracePt t="37959" x="8356600" y="3708400"/>
          <p14:tracePt t="37975" x="8369300" y="3702050"/>
          <p14:tracePt t="38019" x="8375650" y="3695700"/>
          <p14:tracePt t="38028" x="8382000" y="3695700"/>
          <p14:tracePt t="38028" x="8388350" y="3695700"/>
          <p14:tracePt t="38047" x="8394700" y="3689350"/>
          <p14:tracePt t="38047" x="8401050" y="3689350"/>
          <p14:tracePt t="38064" x="8420100" y="3683000"/>
          <p14:tracePt t="38064" x="8426450" y="3683000"/>
          <p14:tracePt t="38081" x="8439150" y="3676650"/>
          <p14:tracePt t="38081" x="8445500" y="3676650"/>
          <p14:tracePt t="38096" x="8451850" y="3676650"/>
          <p14:tracePt t="38096" x="8458200" y="3670300"/>
          <p14:tracePt t="38113" x="8464550" y="3670300"/>
          <p14:tracePt t="38113" x="8470900" y="3670300"/>
          <p14:tracePt t="38131" x="8483600" y="3663950"/>
          <p14:tracePt t="38148" x="8483600" y="3670300"/>
          <p14:tracePt t="38171" x="8489950" y="3670300"/>
          <p14:tracePt t="38191" x="8483600" y="3676650"/>
          <p14:tracePt t="38216" x="8477250" y="3683000"/>
          <p14:tracePt t="38231" x="8470900" y="3689350"/>
          <p14:tracePt t="38240" x="8464550" y="3695700"/>
          <p14:tracePt t="38247" x="8458200" y="3695700"/>
          <p14:tracePt t="38247" x="8445500" y="3695700"/>
          <p14:tracePt t="38264" x="8439150" y="3702050"/>
          <p14:tracePt t="38264" x="8426450" y="3702050"/>
          <p14:tracePt t="38280" x="8413750" y="3702050"/>
          <p14:tracePt t="38280" x="8401050" y="3708400"/>
          <p14:tracePt t="38297" x="8375650" y="3702050"/>
          <p14:tracePt t="38297" x="8362950" y="3702050"/>
          <p14:tracePt t="38314" x="8343900" y="3695700"/>
          <p14:tracePt t="38314" x="8331200" y="3689350"/>
          <p14:tracePt t="38330" x="8312150" y="3683000"/>
          <p14:tracePt t="38330" x="8293100" y="3670300"/>
          <p14:tracePt t="38347" x="8274050" y="3651250"/>
          <p14:tracePt t="38347" x="8242300" y="3606800"/>
          <p14:tracePt t="38365" x="8229600" y="3575050"/>
          <p14:tracePt t="38365" x="8223250" y="3543300"/>
          <p14:tracePt t="38381" x="8216900" y="3505200"/>
          <p14:tracePt t="38381" x="8210550" y="3467100"/>
          <p14:tracePt t="38398" x="8210550" y="3429000"/>
          <p14:tracePt t="38398" x="8210550" y="3390900"/>
          <p14:tracePt t="38415" x="8216900" y="3359150"/>
          <p14:tracePt t="38415" x="8229600" y="3321050"/>
          <p14:tracePt t="38432" x="8255000" y="3251200"/>
          <p14:tracePt t="38432" x="8274050" y="3219450"/>
          <p14:tracePt t="38448" x="8293100" y="3187700"/>
          <p14:tracePt t="38448" x="8318500" y="3162300"/>
          <p14:tracePt t="38465" x="8343900" y="3143250"/>
          <p14:tracePt t="38465" x="8401050" y="3111500"/>
          <p14:tracePt t="38484" x="8432800" y="3098800"/>
          <p14:tracePt t="38497" x="8470900" y="3092450"/>
          <p14:tracePt t="38497" x="8534400" y="3079750"/>
          <p14:tracePt t="38516" x="8572500" y="3079750"/>
          <p14:tracePt t="38516" x="8597900" y="3079750"/>
          <p14:tracePt t="38533" x="8629650" y="3079750"/>
          <p14:tracePt t="38533" x="8655050" y="3079750"/>
          <p14:tracePt t="38548" x="8680450" y="3079750"/>
          <p14:tracePt t="38548" x="8705850" y="3086100"/>
          <p14:tracePt t="38565" x="8724900" y="3092450"/>
          <p14:tracePt t="38565" x="8750300" y="3105150"/>
          <p14:tracePt t="38565" x="8769350" y="3117850"/>
          <p14:tracePt t="38585" x="8788400" y="3136900"/>
          <p14:tracePt t="38596" x="8826500" y="3187700"/>
          <p14:tracePt t="38596" x="8839200" y="3219450"/>
          <p14:tracePt t="38615" x="8851900" y="3251200"/>
          <p14:tracePt t="38615" x="8864600" y="3289300"/>
          <p14:tracePt t="38631" x="8877300" y="3327400"/>
          <p14:tracePt t="38631" x="8883650" y="3359150"/>
          <p14:tracePt t="38648" x="8890000" y="3397250"/>
          <p14:tracePt t="38648" x="8902700" y="3473450"/>
          <p14:tracePt t="38665" x="8902700" y="3511550"/>
          <p14:tracePt t="38665" x="8902700" y="3543300"/>
          <p14:tracePt t="38682" x="8902700" y="3581400"/>
          <p14:tracePt t="38682" x="8902700" y="3613150"/>
          <p14:tracePt t="38698" x="8896350" y="3644900"/>
          <p14:tracePt t="38698" x="8890000" y="3676650"/>
          <p14:tracePt t="38715" x="8883650" y="3702050"/>
          <p14:tracePt t="38715" x="8864600" y="3746500"/>
          <p14:tracePt t="38733" x="8851900" y="3765550"/>
          <p14:tracePt t="38733" x="8832850" y="3778250"/>
          <p14:tracePt t="38749" x="8820150" y="3790950"/>
          <p14:tracePt t="38749" x="8801100" y="3803650"/>
          <p14:tracePt t="38765" x="8782050" y="3816350"/>
          <p14:tracePt t="38765" x="8763000" y="3822700"/>
          <p14:tracePt t="38783" x="8743950" y="3829050"/>
          <p14:tracePt t="38783" x="8699500" y="3841750"/>
          <p14:tracePt t="38801" x="8680450" y="3848100"/>
          <p14:tracePt t="38801" x="8655050" y="3854450"/>
          <p14:tracePt t="38816" x="8636000" y="3860800"/>
          <p14:tracePt t="38816" x="8610600" y="3860800"/>
          <p14:tracePt t="38833" x="8591550" y="3867150"/>
          <p14:tracePt t="38833" x="8566150" y="3867150"/>
          <p14:tracePt t="38833" x="8540750" y="3867150"/>
          <p14:tracePt t="38852" x="8521700" y="3867150"/>
          <p14:tracePt t="38864" x="8496300" y="3860800"/>
          <p14:tracePt t="38864" x="8477250" y="3860800"/>
          <p14:tracePt t="38864" x="8458200" y="3854450"/>
          <p14:tracePt t="38886" x="8439150" y="3848100"/>
          <p14:tracePt t="38897" x="8401050" y="3835400"/>
          <p14:tracePt t="38897" x="8388350" y="3829050"/>
          <p14:tracePt t="38916" x="8369300" y="3829050"/>
          <p14:tracePt t="38916" x="8356600" y="3822700"/>
          <p14:tracePt t="38933" x="8343900" y="3816350"/>
          <p14:tracePt t="38933" x="8337550" y="3810000"/>
          <p14:tracePt t="38949" x="8324850" y="3803650"/>
          <p14:tracePt t="38949" x="8312150" y="3797300"/>
          <p14:tracePt t="38966" x="8312150" y="3790950"/>
          <p14:tracePt t="38981" x="8305800" y="3784600"/>
          <p14:tracePt t="38998" x="8312150" y="3778250"/>
          <p14:tracePt t="39014" x="8312150" y="3771900"/>
          <p14:tracePt t="39032" x="8318500" y="3765550"/>
          <p14:tracePt t="39049" x="8331200" y="3759200"/>
          <p14:tracePt t="39065" x="8337550" y="3752850"/>
          <p14:tracePt t="39084" x="8343900" y="3746500"/>
          <p14:tracePt t="39099" x="8350250" y="3740150"/>
          <p14:tracePt t="39131" x="8343900" y="3740150"/>
          <p14:tracePt t="39167" x="8337550" y="3746500"/>
          <p14:tracePt t="39219" x="8331200" y="3752850"/>
          <p14:tracePt t="39364" x="8331200" y="3746500"/>
          <p14:tracePt t="39475" x="8337550" y="3746500"/>
          <p14:tracePt t="39512" x="8343900" y="3746500"/>
          <p14:tracePt t="39560" x="8350250" y="3740150"/>
          <p14:tracePt t="39587" x="8356600" y="3740150"/>
          <p14:tracePt t="39619" x="8356600" y="3733800"/>
          <p14:tracePt t="39640" x="8362950" y="3727450"/>
          <p14:tracePt t="39663" x="8369300" y="3727450"/>
          <p14:tracePt t="39699" x="8375650" y="3727450"/>
          <p14:tracePt t="39732" x="8382000" y="3721100"/>
          <p14:tracePt t="39752" x="8388350" y="3714750"/>
          <p14:tracePt t="39799" x="8394700" y="3721100"/>
          <p14:tracePt t="39820" x="8401050" y="3721100"/>
          <p14:tracePt t="39844" x="8407400" y="3714750"/>
          <p14:tracePt t="39912" x="8413750" y="3714750"/>
          <p14:tracePt t="39924" x="8420100" y="3708400"/>
          <p14:tracePt t="39940" x="8432800" y="3708400"/>
          <p14:tracePt t="39956" x="8439150" y="3702050"/>
          <p14:tracePt t="39972" x="8445500" y="3702050"/>
          <p14:tracePt t="39972" x="8458200" y="3695700"/>
          <p14:tracePt t="39986" x="8464550" y="3695700"/>
          <p14:tracePt t="39986" x="8470900" y="3689350"/>
          <p14:tracePt t="40003" x="8477250" y="3689350"/>
          <p14:tracePt t="40003" x="8483600" y="3683000"/>
          <p14:tracePt t="40020" x="8496300" y="3683000"/>
          <p14:tracePt t="40020" x="8502650" y="3676650"/>
          <p14:tracePt t="40037" x="8515350" y="3670300"/>
          <p14:tracePt t="40037" x="8521700" y="3670300"/>
          <p14:tracePt t="40054" x="8528050" y="3663950"/>
          <p14:tracePt t="40054" x="8534400" y="3663950"/>
          <p14:tracePt t="40070" x="8540750" y="3657600"/>
          <p14:tracePt t="40086" x="8547100" y="3657600"/>
          <p14:tracePt t="40104" x="8540750" y="3651250"/>
          <p14:tracePt t="40151" x="8534400" y="3657600"/>
          <p14:tracePt t="40180" x="8528050" y="3657600"/>
          <p14:tracePt t="40232" x="8521700" y="3663950"/>
          <p14:tracePt t="40316" x="8515350" y="3663950"/>
          <p14:tracePt t="40340" x="8509000" y="3670300"/>
          <p14:tracePt t="40360" x="8509000" y="3676650"/>
          <p14:tracePt t="40400" x="8502650" y="3683000"/>
          <p14:tracePt t="40420" x="8496300" y="3689350"/>
          <p14:tracePt t="40444" x="8489950" y="3689350"/>
          <p14:tracePt t="40460" x="8483600" y="3689350"/>
          <p14:tracePt t="40469" x="8483600" y="3683000"/>
          <p14:tracePt t="40487" x="8477250" y="3676650"/>
          <p14:tracePt t="40503" x="8470900" y="3670300"/>
          <p14:tracePt t="40503" x="8470900" y="3663950"/>
          <p14:tracePt t="40522" x="8477250" y="3657600"/>
          <p14:tracePt t="40537" x="8477250" y="3651250"/>
          <p14:tracePt t="40553" x="8483600" y="3644900"/>
          <p14:tracePt t="40574" x="8496300" y="3638550"/>
          <p14:tracePt t="40587" x="8502650" y="3638550"/>
          <p14:tracePt t="40608" x="8496300" y="3638550"/>
          <p14:tracePt t="40644" x="8489950" y="3638550"/>
          <p14:tracePt t="40660" x="8489950" y="3644900"/>
          <p14:tracePt t="40670" x="8483600" y="3644900"/>
          <p14:tracePt t="40670" x="8477250" y="3651250"/>
          <p14:tracePt t="40689" x="8470900" y="3651250"/>
          <p14:tracePt t="40689" x="8458200" y="3657600"/>
          <p14:tracePt t="40706" x="8458200" y="3663950"/>
          <p14:tracePt t="40706" x="8451850" y="3670300"/>
          <p14:tracePt t="40723" x="8445500" y="3670300"/>
          <p14:tracePt t="40737" x="8439150" y="3676650"/>
          <p14:tracePt t="40754" x="8432800" y="3683000"/>
          <p14:tracePt t="40771" x="8439150" y="3683000"/>
          <p14:tracePt t="40832" x="8445500" y="3676650"/>
          <p14:tracePt t="40848" x="8451850" y="3676650"/>
          <p14:tracePt t="40864" x="8458200" y="3670300"/>
          <p14:tracePt t="40880" x="8464550" y="3670300"/>
          <p14:tracePt t="40892" x="8470900" y="3663950"/>
          <p14:tracePt t="40909" x="8477250" y="3663950"/>
          <p14:tracePt t="40925" x="8483600" y="3663950"/>
          <p14:tracePt t="40941" x="8489950" y="3663950"/>
          <p14:tracePt t="40955" x="8496300" y="3663950"/>
          <p14:tracePt t="40976" x="8489950" y="3663950"/>
          <p14:tracePt t="41060" x="8483600" y="3670300"/>
          <p14:tracePt t="41080" x="8470900" y="3676650"/>
          <p14:tracePt t="41096" x="8464550" y="3676650"/>
          <p14:tracePt t="41112" x="8458200" y="3683000"/>
          <p14:tracePt t="41122" x="8451850" y="3683000"/>
          <p14:tracePt t="41122" x="8439150" y="3689350"/>
          <p14:tracePt t="41140" x="8432800" y="3689350"/>
          <p14:tracePt t="41140" x="8426450" y="3689350"/>
          <p14:tracePt t="41157" x="8420100" y="3689350"/>
          <p14:tracePt t="41157" x="8413750" y="3695700"/>
          <p14:tracePt t="41174" x="8407400" y="3695700"/>
          <p14:tracePt t="41193" x="8401050" y="3702050"/>
          <p14:tracePt t="41209" x="8394700" y="3702050"/>
          <p14:tracePt t="41232" x="8388350" y="3702050"/>
          <p14:tracePt t="41268" x="8388350" y="3695700"/>
          <p14:tracePt t="41344" x="8388350" y="3689350"/>
          <p14:tracePt t="41396" x="8394700" y="3689350"/>
          <p14:tracePt t="41492" x="8394700" y="3683000"/>
          <p14:tracePt t="41523" x="8401050" y="3676650"/>
          <p14:tracePt t="41552" x="8407400" y="3676650"/>
          <p14:tracePt t="41576" x="8413750" y="3670300"/>
          <p14:tracePt t="41592" x="8420100" y="3670300"/>
          <p14:tracePt t="41604" x="8420100" y="3663950"/>
          <p14:tracePt t="41628" x="8426450" y="3663950"/>
          <p14:tracePt t="41672" x="8420100" y="3663950"/>
          <p14:tracePt t="41808" x="8426450" y="3657600"/>
          <p14:tracePt t="41852" x="8432800" y="3657600"/>
          <p14:tracePt t="41876" x="8439150" y="3657600"/>
          <p14:tracePt t="41900" x="8439150" y="3663950"/>
          <p14:tracePt t="41952" x="8445500" y="3663950"/>
          <p14:tracePt t="42032" x="8451850" y="3663950"/>
          <p14:tracePt t="42064" x="8458200" y="3657600"/>
          <p14:tracePt t="42092" x="8458200" y="3651250"/>
          <p14:tracePt t="42132" x="8464550" y="3651250"/>
          <p14:tracePt t="42212" x="8464550" y="3644900"/>
          <p14:tracePt t="42261" x="8470900" y="3638550"/>
          <p14:tracePt t="42272" x="8477250" y="3638550"/>
          <p14:tracePt t="42288" x="8483600" y="3638550"/>
          <p14:tracePt t="42304" x="8489950" y="3638550"/>
          <p14:tracePt t="42321" x="8496300" y="3632200"/>
          <p14:tracePt t="42348" x="8489950" y="3632200"/>
          <p14:tracePt t="42380" x="8483600" y="3638550"/>
          <p14:tracePt t="42392" x="8477250" y="3644900"/>
          <p14:tracePt t="42408" x="8470900" y="3644900"/>
          <p14:tracePt t="42424" x="8464550" y="3651250"/>
          <p14:tracePt t="42440" x="8458200" y="3651250"/>
          <p14:tracePt t="42460" x="8451850" y="3651250"/>
          <p14:tracePt t="42536" x="8445500" y="3657600"/>
          <p14:tracePt t="42588" x="8451850" y="3651250"/>
          <p14:tracePt t="42664" x="8451850" y="3644900"/>
          <p14:tracePt t="42684" x="8458200" y="3644900"/>
          <p14:tracePt t="42708" x="8464550" y="3638550"/>
          <p14:tracePt t="42732" x="8458200" y="3632200"/>
          <p14:tracePt t="42776" x="8451850" y="3638550"/>
          <p14:tracePt t="42793" x="8445500" y="3638550"/>
          <p14:tracePt t="42805" x="8439150" y="3638550"/>
          <p14:tracePt t="42820" x="8432800" y="3638550"/>
          <p14:tracePt t="42836" x="8426450" y="3644900"/>
          <p14:tracePt t="42852" x="8420100" y="3644900"/>
          <p14:tracePt t="42865" x="8413750" y="3651250"/>
          <p14:tracePt t="42888" x="8407400" y="3651250"/>
          <p14:tracePt t="42904" x="8407400" y="3657600"/>
          <p14:tracePt t="42924" x="8401050" y="3657600"/>
          <p14:tracePt t="42972" x="8401050" y="3663950"/>
          <p14:tracePt t="43016" x="8407400" y="3670300"/>
          <p14:tracePt t="43069" x="8407400" y="3663950"/>
          <p14:tracePt t="43104" x="8413750" y="3663950"/>
          <p14:tracePt t="43128" x="8407400" y="3663950"/>
          <p14:tracePt t="43285" x="8407400" y="3670300"/>
          <p14:tracePt t="43300" x="8401050" y="3670300"/>
          <p14:tracePt t="43316" x="8394700" y="3676650"/>
          <p14:tracePt t="43332" x="8382000" y="3683000"/>
          <p14:tracePt t="43345" x="8375650" y="3683000"/>
          <p14:tracePt t="43360" x="8369300" y="3689350"/>
          <p14:tracePt t="43376" x="8382000" y="3683000"/>
          <p14:tracePt t="43437" x="8388350" y="3683000"/>
          <p14:tracePt t="43453" x="8394700" y="3676650"/>
          <p14:tracePt t="43465" x="8401050" y="3676650"/>
          <p14:tracePt t="43481" x="8401050" y="3670300"/>
          <p14:tracePt t="43505" x="8394700" y="3676650"/>
          <p14:tracePt t="43592" x="8394700" y="3683000"/>
          <p14:tracePt t="43616" x="8388350" y="3683000"/>
          <p14:tracePt t="43645" x="8382000" y="3683000"/>
          <p14:tracePt t="43701" x="8375650" y="3683000"/>
          <p14:tracePt t="43745" x="8369300" y="3689350"/>
          <p14:tracePt t="43789" x="8375650" y="3683000"/>
          <p14:tracePt t="43833" x="8382000" y="3683000"/>
          <p14:tracePt t="43880" x="8375650" y="3683000"/>
          <p14:tracePt t="44028" x="8369300" y="3689350"/>
          <p14:tracePt t="44064" x="8362950" y="3689350"/>
          <p14:tracePt t="44081" x="8356600" y="3689350"/>
          <p14:tracePt t="44089" x="8350250" y="3689350"/>
          <p14:tracePt t="44105" x="8343900" y="3689350"/>
          <p14:tracePt t="44116" x="8337550" y="3695700"/>
          <p14:tracePt t="44116" x="8324850" y="3695700"/>
          <p14:tracePt t="44134" x="8318500" y="3702050"/>
          <p14:tracePt t="44134" x="8312150" y="3702050"/>
          <p14:tracePt t="44151" x="8305800" y="3708400"/>
          <p14:tracePt t="44151" x="8299450" y="3708400"/>
          <p14:tracePt t="44168" x="8293100" y="3714750"/>
          <p14:tracePt t="44168" x="8280400" y="3714750"/>
          <p14:tracePt t="44186" x="8267700" y="3721100"/>
          <p14:tracePt t="44186" x="8261350" y="3721100"/>
          <p14:tracePt t="44201" x="8248650" y="3727450"/>
          <p14:tracePt t="44201" x="8235950" y="3727450"/>
          <p14:tracePt t="44218" x="8223250" y="3733800"/>
          <p14:tracePt t="44218" x="8204200" y="3740150"/>
          <p14:tracePt t="44235" x="8191500" y="3740150"/>
          <p14:tracePt t="44235" x="8166100" y="3746500"/>
          <p14:tracePt t="44235" x="8147050" y="3752850"/>
          <p14:tracePt t="44253" x="8115300" y="3759200"/>
          <p14:tracePt t="44266" x="8083550" y="3771900"/>
          <p14:tracePt t="44266" x="8013700" y="3784600"/>
          <p14:tracePt t="44285" x="7969250" y="3790950"/>
          <p14:tracePt t="44285" x="7924800" y="3797300"/>
          <p14:tracePt t="44302" x="7874000" y="3803650"/>
          <p14:tracePt t="44302" x="7816850" y="3816350"/>
          <p14:tracePt t="44318" x="7759700" y="3829050"/>
          <p14:tracePt t="44318" x="7696200" y="3841750"/>
          <p14:tracePt t="44318" x="7632700" y="3854450"/>
          <p14:tracePt t="44337" x="7569200" y="3867150"/>
          <p14:tracePt t="44350" x="7499350" y="3879850"/>
          <p14:tracePt t="44350" x="7353300" y="3905250"/>
          <p14:tracePt t="44368" x="7277100" y="3917950"/>
          <p14:tracePt t="44368" x="7200900" y="3917950"/>
          <p14:tracePt t="44385" x="7124700" y="3917950"/>
          <p14:tracePt t="44385" x="7048500" y="3911600"/>
          <p14:tracePt t="44402" x="6965950" y="3898900"/>
          <p14:tracePt t="44402" x="6877050" y="3879850"/>
          <p14:tracePt t="44419" x="6699250" y="3816350"/>
          <p14:tracePt t="44419" x="6604000" y="3778250"/>
          <p14:tracePt t="44435" x="6515100" y="3733800"/>
          <p14:tracePt t="44435" x="6419850" y="3689350"/>
          <p14:tracePt t="44452" x="6330950" y="3638550"/>
          <p14:tracePt t="44452" x="6254750" y="3587750"/>
          <p14:tracePt t="44469" x="6178550" y="3530600"/>
          <p14:tracePt t="44469" x="6057900" y="3416300"/>
          <p14:tracePt t="44486" x="6007100" y="3352800"/>
          <p14:tracePt t="44486" x="5969000" y="3289300"/>
          <p14:tracePt t="44503" x="5937250" y="3225800"/>
          <p14:tracePt t="44503" x="5905500" y="3162300"/>
          <p14:tracePt t="44519" x="5886450" y="3105150"/>
          <p14:tracePt t="44519" x="5867400" y="3048000"/>
          <p14:tracePt t="44536" x="5848350" y="2997200"/>
          <p14:tracePt t="44536" x="5835650" y="2908300"/>
          <p14:tracePt t="44554" x="5835650" y="2876550"/>
          <p14:tracePt t="44554" x="5835650" y="2844800"/>
          <p14:tracePt t="44571" x="5842000" y="2819400"/>
          <p14:tracePt t="44571" x="5842000" y="2794000"/>
          <p14:tracePt t="44586" x="5848350" y="2768600"/>
          <p14:tracePt t="44586" x="5854700" y="2749550"/>
          <p14:tracePt t="44603" x="5854700" y="2736850"/>
          <p14:tracePt t="44603" x="5854700" y="2724150"/>
          <p14:tracePt t="44603" x="5854700" y="2711450"/>
          <p14:tracePt t="44622" x="5854700" y="2705100"/>
          <p14:tracePt t="44634" x="5848350" y="2698750"/>
          <p14:tracePt t="44634" x="5835650" y="2692400"/>
          <p14:tracePt t="44653" x="5829300" y="2692400"/>
          <p14:tracePt t="44653" x="5822950" y="2686050"/>
          <p14:tracePt t="44669" x="5810250" y="2679700"/>
          <p14:tracePt t="44669" x="5797550" y="2673350"/>
          <p14:tracePt t="44687" x="5778500" y="2660650"/>
          <p14:tracePt t="44687" x="5759450" y="2647950"/>
          <p14:tracePt t="44687" x="5734050" y="2635250"/>
          <p14:tracePt t="44706" x="5708650" y="2622550"/>
          <p14:tracePt t="44718" x="5651500" y="2597150"/>
          <p14:tracePt t="44718" x="5619750" y="2584450"/>
          <p14:tracePt t="44736" x="5581650" y="2571750"/>
          <p14:tracePt t="44736" x="5543550" y="2559050"/>
          <p14:tracePt t="44753" x="5511800" y="2540000"/>
          <p14:tracePt t="44753" x="5473700" y="2527300"/>
          <p14:tracePt t="44770" x="5435600" y="2514600"/>
          <p14:tracePt t="44770" x="5353050" y="2470150"/>
          <p14:tracePt t="44787" x="5308600" y="2451100"/>
          <p14:tracePt t="44787" x="5270500" y="2425700"/>
          <p14:tracePt t="44803" x="5226050" y="2400300"/>
          <p14:tracePt t="44803" x="5181600" y="2368550"/>
          <p14:tracePt t="44820" x="5143500" y="2343150"/>
          <p14:tracePt t="44820" x="5099050" y="2311400"/>
          <p14:tracePt t="44837" x="5060950" y="2279650"/>
          <p14:tracePt t="44837" x="4991100" y="2216150"/>
          <p14:tracePt t="44854" x="4953000" y="2171700"/>
          <p14:tracePt t="44854" x="4927600" y="2133600"/>
          <p14:tracePt t="44870" x="4895850" y="2082800"/>
          <p14:tracePt t="44870" x="4870450" y="2032000"/>
          <p14:tracePt t="44887" x="4851400" y="1981200"/>
          <p14:tracePt t="44887" x="4826000" y="1917700"/>
          <p14:tracePt t="44887" x="4806950" y="1860550"/>
          <p14:tracePt t="44906" x="4794250" y="1790700"/>
          <p14:tracePt t="44918" x="4775200" y="1727200"/>
          <p14:tracePt t="44918" x="4762500" y="1587500"/>
          <p14:tracePt t="44938" x="4762500" y="1524000"/>
          <p14:tracePt t="44938" x="4762500" y="1447800"/>
          <p14:tracePt t="44954" x="4775200" y="1377950"/>
          <p14:tracePt t="44954" x="4787900" y="1308100"/>
          <p14:tracePt t="44970" x="4806950" y="1225550"/>
          <p14:tracePt t="44970" x="4832350" y="1149350"/>
          <p14:tracePt t="44970" x="4864100" y="1073150"/>
          <p14:tracePt t="44989" x="4902200" y="996950"/>
          <p14:tracePt t="45002" x="4946650" y="920750"/>
          <p14:tracePt t="45002" x="4997450" y="844550"/>
          <p14:tracePt t="45022" x="5118100" y="723900"/>
          <p14:tracePt t="45022" x="5187950" y="666750"/>
          <p14:tracePt t="45038" x="5264150" y="622300"/>
          <p14:tracePt t="45038" x="5346700" y="584200"/>
          <p14:tracePt t="45054" x="5435600" y="546100"/>
          <p14:tracePt t="45054" x="5524500" y="508000"/>
          <p14:tracePt t="45054" x="5619750" y="476250"/>
          <p14:tracePt t="45074" x="5715000" y="450850"/>
          <p14:tracePt t="45074" x="5816600" y="425450"/>
          <p14:tracePt t="45087" x="5911850" y="412750"/>
          <p14:tracePt t="45087" x="6019800" y="393700"/>
          <p14:tracePt t="45105" x="6121400" y="381000"/>
          <p14:tracePt t="45105" x="6229350" y="374650"/>
          <p14:tracePt t="45121" x="6343650" y="368300"/>
          <p14:tracePt t="45121" x="6457950" y="368300"/>
          <p14:tracePt t="45137" x="6692900" y="361950"/>
          <p14:tracePt t="45137" x="6807200" y="368300"/>
          <p14:tracePt t="45155" x="6927850" y="368300"/>
          <p14:tracePt t="45155" x="7042150" y="381000"/>
          <p14:tracePt t="45171" x="7156450" y="393700"/>
          <p14:tracePt t="45171" x="7270750" y="406400"/>
          <p14:tracePt t="45188" x="7372350" y="431800"/>
          <p14:tracePt t="45188" x="7575550" y="476250"/>
          <p14:tracePt t="45206" x="7670800" y="501650"/>
          <p14:tracePt t="45206" x="7759700" y="533400"/>
          <p14:tracePt t="45222" x="7848600" y="558800"/>
          <p14:tracePt t="45222" x="7937500" y="590550"/>
          <p14:tracePt t="45238" x="8020050" y="615950"/>
          <p14:tracePt t="45238" x="8102600" y="647700"/>
          <p14:tracePt t="45255" x="8172450" y="685800"/>
          <p14:tracePt t="45255" x="8242300" y="723900"/>
          <p14:tracePt t="45255" x="8312150" y="774700"/>
          <p14:tracePt t="45274" x="8369300" y="819150"/>
          <p14:tracePt t="45286" x="8420100" y="876300"/>
          <p14:tracePt t="45286" x="8509000" y="996950"/>
          <p14:tracePt t="45306" x="8547100" y="1054100"/>
          <p14:tracePt t="45306" x="8572500" y="1117600"/>
          <p14:tracePt t="45323" x="8597900" y="1174750"/>
          <p14:tracePt t="45323" x="8616950" y="1231900"/>
          <p14:tracePt t="45339" x="8629650" y="1282700"/>
          <p14:tracePt t="45339" x="8636000" y="1333500"/>
          <p14:tracePt t="45339" x="8642350" y="1384300"/>
          <p14:tracePt t="45358" x="8648700" y="1428750"/>
          <p14:tracePt t="45370" x="8648700" y="1473200"/>
          <p14:tracePt t="45370" x="8648700" y="1555750"/>
          <p14:tracePt t="45389" x="8642350" y="1600200"/>
          <p14:tracePt t="45389" x="8629650" y="1638300"/>
          <p14:tracePt t="45405" x="8616950" y="1682750"/>
          <p14:tracePt t="45405" x="8604250" y="1727200"/>
          <p14:tracePt t="45422" x="8578850" y="1771650"/>
          <p14:tracePt t="45422" x="8559800" y="1809750"/>
          <p14:tracePt t="45439" x="8496300" y="1898650"/>
          <p14:tracePt t="45439" x="8458200" y="1943100"/>
          <p14:tracePt t="45456" x="8420100" y="1981200"/>
          <p14:tracePt t="45456" x="8382000" y="2025650"/>
          <p14:tracePt t="45472" x="8337550" y="2063750"/>
          <p14:tracePt t="45472" x="8286750" y="2095500"/>
          <p14:tracePt t="45489" x="8235950" y="2133600"/>
          <p14:tracePt t="45489" x="8128000" y="2197100"/>
          <p14:tracePt t="45506" x="8064500" y="2222500"/>
          <p14:tracePt t="45506" x="8001000" y="2247900"/>
          <p14:tracePt t="45523" x="7931150" y="2279650"/>
          <p14:tracePt t="45523" x="7861300" y="2305050"/>
          <p14:tracePt t="45539" x="7785100" y="2330450"/>
          <p14:tracePt t="45539" x="7708900" y="2355850"/>
          <p14:tracePt t="45556" x="7626350" y="2381250"/>
          <p14:tracePt t="45556" x="7467600" y="2425700"/>
          <p14:tracePt t="45575" x="7385050" y="2451100"/>
          <p14:tracePt t="45575" x="7308850" y="2470150"/>
          <p14:tracePt t="45590" x="7226300" y="2489200"/>
          <p14:tracePt t="45590" x="7143750" y="2508250"/>
          <p14:tracePt t="45607" x="7061200" y="2527300"/>
          <p14:tracePt t="45607" x="6978650" y="2540000"/>
          <p14:tracePt t="45623" x="6902450" y="2552700"/>
          <p14:tracePt t="45623" x="6819900" y="2565400"/>
          <p14:tracePt t="45623" x="6743700" y="2571750"/>
          <p14:tracePt t="45642" x="6661150" y="2578100"/>
          <p14:tracePt t="45654" x="6591300" y="2578100"/>
          <p14:tracePt t="45654" x="6515100" y="2578100"/>
          <p14:tracePt t="45674" x="6381750" y="2571750"/>
          <p14:tracePt t="45674" x="6318250" y="2565400"/>
          <p14:tracePt t="45690" x="6261100" y="2552700"/>
          <p14:tracePt t="45690" x="6210300" y="2546350"/>
          <p14:tracePt t="45707" x="6159500" y="2540000"/>
          <p14:tracePt t="45707" x="6115050" y="2527300"/>
          <p14:tracePt t="45707" x="6070600" y="2520950"/>
          <p14:tracePt t="45726" x="6032500" y="2514600"/>
          <p14:tracePt t="45738" x="5969000" y="2508250"/>
          <p14:tracePt t="45738" x="5943600" y="2501900"/>
          <p14:tracePt t="45757" x="5924550" y="2501900"/>
          <p14:tracePt t="45757" x="5905500" y="2501900"/>
          <p14:tracePt t="45773" x="5892800" y="2495550"/>
          <p14:tracePt t="45773" x="5886450" y="2495550"/>
          <p14:tracePt t="45790" x="5886450" y="2489200"/>
          <p14:tracePt t="45805" x="5892800" y="2489200"/>
          <p14:tracePt t="45805" x="5899150" y="2482850"/>
          <p14:tracePt t="45824" x="5905500" y="2482850"/>
          <p14:tracePt t="45824" x="5918200" y="2482850"/>
          <p14:tracePt t="45840" x="5924550" y="2476500"/>
          <p14:tracePt t="45840" x="5937250" y="2476500"/>
          <p14:tracePt t="45857" x="5949950" y="2470150"/>
          <p14:tracePt t="45857" x="5969000" y="2463800"/>
          <p14:tracePt t="45874" x="5975350" y="2463800"/>
          <p14:tracePt t="45874" x="5981700" y="2457450"/>
          <p14:tracePt t="45890" x="5988050" y="2457450"/>
          <p14:tracePt t="45890" x="5994400" y="2457450"/>
          <p14:tracePt t="45907" x="6000750" y="2451100"/>
          <p14:tracePt t="45922" x="6000750" y="2457450"/>
          <p14:tracePt t="45965" x="5994400" y="2463800"/>
          <p14:tracePt t="45981" x="5988050" y="2476500"/>
          <p14:tracePt t="45994" x="5981700" y="2482850"/>
          <p14:tracePt t="46010" x="5975350" y="2489200"/>
          <p14:tracePt t="46025" x="5981700" y="2495550"/>
          <p14:tracePt t="46085" x="5988050" y="2495550"/>
          <p14:tracePt t="46121" x="5994400" y="2501900"/>
          <p14:tracePt t="46137" x="6000750" y="2508250"/>
          <p14:tracePt t="46153" x="6007100" y="2514600"/>
          <p14:tracePt t="46162" x="6007100" y="2520950"/>
          <p14:tracePt t="46162" x="6007100" y="2533650"/>
          <p14:tracePt t="46175" x="6013450" y="2546350"/>
          <p14:tracePt t="46175" x="6013450" y="2559050"/>
          <p14:tracePt t="46191" x="6013450" y="2571750"/>
          <p14:tracePt t="46191" x="6019800" y="2597150"/>
          <p14:tracePt t="46208" x="6026150" y="2622550"/>
          <p14:tracePt t="46208" x="6032500" y="2686050"/>
          <p14:tracePt t="46227" x="6038850" y="2730500"/>
          <p14:tracePt t="46227" x="6045200" y="2774950"/>
          <p14:tracePt t="46242" x="6051550" y="2819400"/>
          <p14:tracePt t="46242" x="6064250" y="2876550"/>
          <p14:tracePt t="46258" x="6070600" y="2927350"/>
          <p14:tracePt t="46258" x="6076950" y="2990850"/>
          <p14:tracePt t="46275" x="6089650" y="3054350"/>
          <p14:tracePt t="46275" x="6096000" y="3117850"/>
          <p14:tracePt t="46275" x="6102350" y="3194050"/>
          <p14:tracePt t="46294" x="6115050" y="3263900"/>
          <p14:tracePt t="46306" x="6121400" y="3340100"/>
          <p14:tracePt t="46306" x="6134100" y="3492500"/>
          <p14:tracePt t="46325" x="6140450" y="3568700"/>
          <p14:tracePt t="46325" x="6140450" y="3644900"/>
          <p14:tracePt t="46343" x="6140450" y="3714750"/>
          <p14:tracePt t="46343" x="6140450" y="3778250"/>
          <p14:tracePt t="46359" x="6134100" y="3841750"/>
          <p14:tracePt t="46359" x="6127750" y="3898900"/>
          <p14:tracePt t="46359" x="6121400" y="3956050"/>
          <p14:tracePt t="46378" x="6115050" y="4006850"/>
          <p14:tracePt t="46390" x="6108700" y="4051300"/>
          <p14:tracePt t="46390" x="6096000" y="4133850"/>
          <p14:tracePt t="46409" x="6083300" y="4171950"/>
          <p14:tracePt t="46409" x="6076950" y="4203700"/>
          <p14:tracePt t="46426" x="6070600" y="4222750"/>
          <p14:tracePt t="46426" x="6070600" y="4248150"/>
          <p14:tracePt t="46442" x="6064250" y="4267200"/>
          <p14:tracePt t="46442" x="6057900" y="4279900"/>
          <p14:tracePt t="46459" x="6051550" y="4298950"/>
          <p14:tracePt t="46459" x="6051550" y="4305300"/>
          <p14:tracePt t="46475" x="6057900" y="4298950"/>
          <p14:tracePt t="46534" x="6064250" y="4298950"/>
          <p14:tracePt t="46549" x="6070600" y="4292600"/>
          <p14:tracePt t="46558" x="6083300" y="4286250"/>
          <p14:tracePt t="46581" x="6089650" y="4286250"/>
          <p14:tracePt t="46601" x="6096000" y="4286250"/>
          <p14:tracePt t="46633" x="6089650" y="4286250"/>
          <p14:tracePt t="46661" x="6083300" y="4292600"/>
          <p14:tracePt t="46677" x="6076950" y="4292600"/>
          <p14:tracePt t="46693" x="6070600" y="4298950"/>
          <p14:tracePt t="46705" x="6064250" y="4305300"/>
          <p14:tracePt t="46714" x="6057900" y="4311650"/>
          <p14:tracePt t="46725" x="6051550" y="4318000"/>
          <p14:tracePt t="46741" x="6045200" y="4318000"/>
          <p14:tracePt t="46741" x="6038850" y="4318000"/>
          <p14:tracePt t="46762" x="6032500" y="4324350"/>
          <p14:tracePt t="46775" x="6026150" y="4330700"/>
          <p14:tracePt t="46792" x="6019800" y="4330700"/>
          <p14:tracePt t="46809" x="6019800" y="4324350"/>
          <p14:tracePt t="46849" x="6026150" y="4318000"/>
          <p14:tracePt t="46865" x="6026150" y="4311650"/>
          <p14:tracePt t="46881" x="6032500" y="4311650"/>
          <p14:tracePt t="46894" x="6038850" y="4305300"/>
          <p14:tracePt t="46910" x="6045200" y="4305300"/>
          <p14:tracePt t="46926" x="6051550" y="4298950"/>
          <p14:tracePt t="46942" x="6057900" y="4305300"/>
          <p14:tracePt t="46962" x="6057900" y="4311650"/>
          <p14:tracePt t="46978" x="6064250" y="4311650"/>
          <p14:tracePt t="46993" x="6064250" y="4324350"/>
          <p14:tracePt t="46993" x="6064250" y="4330700"/>
          <p14:tracePt t="47011" x="6064250" y="4337050"/>
          <p14:tracePt t="47011" x="6064250" y="4343400"/>
          <p14:tracePt t="47011" x="6064250" y="4349750"/>
          <p14:tracePt t="47030" x="6064250" y="4362450"/>
          <p14:tracePt t="47043" x="6057900" y="4368800"/>
          <p14:tracePt t="47043" x="6057900" y="4381500"/>
          <p14:tracePt t="47063" x="6045200" y="4406900"/>
          <p14:tracePt t="47063" x="6038850" y="4419600"/>
          <p14:tracePt t="47079" x="6026150" y="4432300"/>
          <p14:tracePt t="47079" x="6013450" y="4445000"/>
          <p14:tracePt t="47094" x="5994400" y="4457700"/>
          <p14:tracePt t="47094" x="5981700" y="4470400"/>
          <p14:tracePt t="47094" x="5956300" y="4476750"/>
          <p14:tracePt t="47114" x="5937250" y="4489450"/>
          <p14:tracePt t="47114" x="5911850" y="4502150"/>
          <p14:tracePt t="47128" x="5886450" y="4508500"/>
          <p14:tracePt t="47128" x="5854700" y="4514850"/>
          <p14:tracePt t="47145" x="5829300" y="4514850"/>
          <p14:tracePt t="47145" x="5797550" y="4514850"/>
          <p14:tracePt t="47161" x="5765800" y="4514850"/>
          <p14:tracePt t="47161" x="5734050" y="4508500"/>
          <p14:tracePt t="47179" x="5695950" y="4502150"/>
          <p14:tracePt t="47179" x="5632450" y="4483100"/>
          <p14:tracePt t="47195" x="5594350" y="4470400"/>
          <p14:tracePt t="47195" x="5562600" y="4451350"/>
          <p14:tracePt t="47211" x="5524500" y="4432300"/>
          <p14:tracePt t="47211" x="5486400" y="4406900"/>
          <p14:tracePt t="47228" x="5448300" y="4381500"/>
          <p14:tracePt t="47228" x="5372100" y="4311650"/>
          <p14:tracePt t="47247" x="5334000" y="4279900"/>
          <p14:tracePt t="47247" x="5289550" y="4241800"/>
          <p14:tracePt t="47262" x="5251450" y="4203700"/>
          <p14:tracePt t="47262" x="5207000" y="4159250"/>
          <p14:tracePt t="47278" x="5162550" y="4121150"/>
          <p14:tracePt t="47278" x="5124450" y="4083050"/>
          <p14:tracePt t="47295" x="5086350" y="4044950"/>
          <p14:tracePt t="47295" x="5054600" y="4000500"/>
          <p14:tracePt t="47295" x="5022850" y="3956050"/>
          <p14:tracePt t="47315" x="4991100" y="3905250"/>
          <p14:tracePt t="47327" x="4965700" y="3854450"/>
          <p14:tracePt t="47327" x="4914900" y="3740150"/>
          <p14:tracePt t="47346" x="4895850" y="3676650"/>
          <p14:tracePt t="47346" x="4876800" y="3619500"/>
          <p14:tracePt t="47363" x="4864100" y="3562350"/>
          <p14:tracePt t="47363" x="4851400" y="3505200"/>
          <p14:tracePt t="47379" x="4845050" y="3454400"/>
          <p14:tracePt t="47379" x="4838700" y="3403600"/>
          <p14:tracePt t="47379" x="4845050" y="3359150"/>
          <p14:tracePt t="47398" x="4851400" y="3321050"/>
          <p14:tracePt t="47410" x="4864100" y="3282950"/>
          <p14:tracePt t="47410" x="4908550" y="3206750"/>
          <p14:tracePt t="47429" x="4940300" y="3175000"/>
          <p14:tracePt t="47429" x="4978400" y="3143250"/>
          <p14:tracePt t="47446" x="5016500" y="3111500"/>
          <p14:tracePt t="47446" x="5060950" y="3073400"/>
          <p14:tracePt t="47463" x="5111750" y="3041650"/>
          <p14:tracePt t="47463" x="5168900" y="3009900"/>
          <p14:tracePt t="47479" x="5283200" y="2946400"/>
          <p14:tracePt t="47479" x="5353050" y="2914650"/>
          <p14:tracePt t="47496" x="5422900" y="2882900"/>
          <p14:tracePt t="47496" x="5505450" y="2857500"/>
          <p14:tracePt t="47513" x="5588000" y="2825750"/>
          <p14:tracePt t="47513" x="5670550" y="2794000"/>
          <p14:tracePt t="47529" x="5765800" y="2768600"/>
          <p14:tracePt t="47529" x="5962650" y="2717800"/>
          <p14:tracePt t="47547" x="6064250" y="2692400"/>
          <p14:tracePt t="47547" x="6172200" y="2667000"/>
          <p14:tracePt t="47564" x="6273800" y="2647950"/>
          <p14:tracePt t="47564" x="6381750" y="2635250"/>
          <p14:tracePt t="47581" x="6489700" y="2622550"/>
          <p14:tracePt t="47581" x="6604000" y="2616200"/>
          <p14:tracePt t="47597" x="6711950" y="2616200"/>
          <p14:tracePt t="47597" x="6934200" y="2628900"/>
          <p14:tracePt t="47615" x="7042150" y="2641600"/>
          <p14:tracePt t="47615" x="7156450" y="2660650"/>
          <p14:tracePt t="47630" x="7264400" y="2679700"/>
          <p14:tracePt t="47630" x="7372350" y="2705100"/>
          <p14:tracePt t="47647" x="7480300" y="2730500"/>
          <p14:tracePt t="47647" x="7588250" y="2755900"/>
          <p14:tracePt t="47647" x="7689850" y="2781300"/>
          <p14:tracePt t="47667" x="7785100" y="2813050"/>
          <p14:tracePt t="47678" x="7880350" y="2838450"/>
          <p14:tracePt t="47678" x="7975600" y="2863850"/>
          <p14:tracePt t="47678" x="8058150" y="2895600"/>
          <p14:tracePt t="47699" x="8140700" y="2927350"/>
          <p14:tracePt t="47711" x="8223250" y="2959100"/>
          <p14:tracePt t="47711" x="8362950" y="3028950"/>
          <p14:tracePt t="47730" x="8426450" y="3067050"/>
          <p14:tracePt t="47730" x="8477250" y="3098800"/>
          <p14:tracePt t="47747" x="8528050" y="3136900"/>
          <p14:tracePt t="47747" x="8572500" y="3168650"/>
          <p14:tracePt t="47747" x="8610600" y="3200400"/>
          <p14:tracePt t="47767" x="8642350" y="3232150"/>
          <p14:tracePt t="47778" x="8693150" y="3295650"/>
          <p14:tracePt t="47778" x="8712200" y="3340100"/>
          <p14:tracePt t="47797" x="8724900" y="3378200"/>
          <p14:tracePt t="47797" x="8737600" y="3422650"/>
          <p14:tracePt t="47815" x="8750300" y="3473450"/>
          <p14:tracePt t="47815" x="8750300" y="3524250"/>
          <p14:tracePt t="47830" x="8750300" y="3575050"/>
          <p14:tracePt t="47830" x="8737600" y="3676650"/>
          <p14:tracePt t="47847" x="8718550" y="3727450"/>
          <p14:tracePt t="47847" x="8699500" y="3778250"/>
          <p14:tracePt t="47864" x="8674100" y="3822700"/>
          <p14:tracePt t="47864" x="8642350" y="3867150"/>
          <p14:tracePt t="47880" x="8610600" y="3911600"/>
          <p14:tracePt t="47880" x="8572500" y="3949700"/>
          <p14:tracePt t="47897" x="8534400" y="3987800"/>
          <p14:tracePt t="47897" x="8432800" y="4064000"/>
          <p14:tracePt t="47915" x="8382000" y="4102100"/>
          <p14:tracePt t="47915" x="8318500" y="4140200"/>
          <p14:tracePt t="47931" x="8255000" y="4171950"/>
          <p14:tracePt t="47931" x="8191500" y="4203700"/>
          <p14:tracePt t="47948" x="8121650" y="4235450"/>
          <p14:tracePt t="47948" x="8045450" y="4267200"/>
          <p14:tracePt t="47948" x="7969250" y="4298950"/>
          <p14:tracePt t="47967" x="7886700" y="4324350"/>
          <p14:tracePt t="47979" x="7810500" y="4356100"/>
          <p14:tracePt t="47979" x="7639050" y="4406900"/>
          <p14:tracePt t="47998" x="7556500" y="4432300"/>
          <p14:tracePt t="47998" x="7467600" y="4451350"/>
          <p14:tracePt t="48014" x="7385050" y="4470400"/>
          <p14:tracePt t="48014" x="7296150" y="4489450"/>
          <p14:tracePt t="48031" x="7207250" y="4508500"/>
          <p14:tracePt t="48031" x="7124700" y="4527550"/>
          <p14:tracePt t="48031" x="7035800" y="4540250"/>
          <p14:tracePt t="48050" x="6953250" y="4559300"/>
          <p14:tracePt t="48063" x="6870700" y="4572000"/>
          <p14:tracePt t="48063" x="6705600" y="4591050"/>
          <p14:tracePt t="48083" x="6623050" y="4597400"/>
          <p14:tracePt t="48083" x="6546850" y="4603750"/>
          <p14:tracePt t="48098" x="6470650" y="4603750"/>
          <p14:tracePt t="48098" x="6394450" y="4610100"/>
          <p14:tracePt t="48115" x="6318250" y="4610100"/>
          <p14:tracePt t="48115" x="6254750" y="4603750"/>
          <p14:tracePt t="48131" x="6184900" y="4603750"/>
          <p14:tracePt t="48131" x="6064250" y="4591050"/>
          <p14:tracePt t="48148" x="6013450" y="4584700"/>
          <p14:tracePt t="48148" x="5962650" y="4578350"/>
          <p14:tracePt t="48165" x="5918200" y="4578350"/>
          <p14:tracePt t="48165" x="5880100" y="4572000"/>
          <p14:tracePt t="48182" x="5848350" y="4565650"/>
          <p14:tracePt t="48182" x="5816600" y="4565650"/>
          <p14:tracePt t="48199" x="5791200" y="4565650"/>
          <p14:tracePt t="48199" x="5753100" y="4565650"/>
          <p14:tracePt t="48215" x="5734050" y="4565650"/>
          <p14:tracePt t="48215" x="5721350" y="4565650"/>
          <p14:tracePt t="48232" x="5715000" y="4565650"/>
          <p14:tracePt t="48232" x="5708650" y="4565650"/>
          <p14:tracePt t="48249" x="5715000" y="4559300"/>
          <p14:tracePt t="48266" x="5721350" y="4559300"/>
          <p14:tracePt t="48266" x="5727700" y="4552950"/>
          <p14:tracePt t="48282" x="5734050" y="4552950"/>
          <p14:tracePt t="48282" x="5740400" y="4546600"/>
          <p14:tracePt t="48299" x="5746750" y="4546600"/>
          <p14:tracePt t="48299" x="5753100" y="4540250"/>
          <p14:tracePt t="48315" x="5759450" y="4540250"/>
          <p14:tracePt t="48315" x="5765800" y="4540250"/>
          <p14:tracePt t="48315" x="5772150" y="4533900"/>
          <p14:tracePt t="48334" x="5772150" y="4527550"/>
          <p14:tracePt t="48347" x="5778500" y="4527550"/>
          <p14:tracePt t="48347" x="5791200" y="4514850"/>
          <p14:tracePt t="48367" x="5797550" y="4508500"/>
          <p14:tracePt t="48367" x="5810250" y="4502150"/>
          <p14:tracePt t="48383" x="5816600" y="4495800"/>
          <p14:tracePt t="48383" x="5822950" y="4489450"/>
          <p14:tracePt t="48399" x="5829300" y="4483100"/>
          <p14:tracePt t="48399" x="5835650" y="4476750"/>
          <p14:tracePt t="48399" x="5848350" y="4470400"/>
          <p14:tracePt t="48419" x="5854700" y="4464050"/>
          <p14:tracePt t="48431" x="5861050" y="4457700"/>
          <p14:tracePt t="48431" x="5880100" y="4451350"/>
          <p14:tracePt t="48449" x="5886450" y="4445000"/>
          <p14:tracePt t="48449" x="5892800" y="4445000"/>
          <p14:tracePt t="48466" x="5899150" y="4438650"/>
          <p14:tracePt t="48466" x="5905500" y="4438650"/>
          <p14:tracePt t="48483" x="5911850" y="4438650"/>
          <p14:tracePt t="48483" x="5918200" y="4438650"/>
          <p14:tracePt t="48500" x="5930900" y="4432300"/>
          <p14:tracePt t="48500" x="5937250" y="4432300"/>
          <p14:tracePt t="48516" x="5943600" y="4432300"/>
          <p14:tracePt t="48531" x="5949950" y="4432300"/>
          <p14:tracePt t="48548" x="5956300" y="4432300"/>
          <p14:tracePt t="48565" x="5962650" y="4432300"/>
          <p14:tracePt t="48582" x="5969000" y="4438650"/>
          <p14:tracePt t="48606" x="5975350" y="4438650"/>
          <p14:tracePt t="48626" x="5981700" y="4438650"/>
          <p14:tracePt t="48666" x="5988050" y="4445000"/>
          <p14:tracePt t="48694" x="5981700" y="4451350"/>
          <p14:tracePt t="48710" x="5988050" y="4457700"/>
          <p14:tracePt t="48726" x="5988050" y="4464050"/>
          <p14:tracePt t="48742" x="5988050" y="4470400"/>
          <p14:tracePt t="48754" x="5994400" y="4476750"/>
          <p14:tracePt t="48770" x="5994400" y="4483100"/>
          <p14:tracePt t="48786" x="6000750" y="4489450"/>
          <p14:tracePt t="48802" x="5994400" y="4495800"/>
          <p14:tracePt t="48815" x="6000750" y="4489450"/>
          <p14:tracePt t="48874" x="6007100" y="4483100"/>
          <p14:tracePt t="48897" x="6013450" y="4483100"/>
          <p14:tracePt t="48914" x="6019800" y="4483100"/>
          <p14:tracePt t="48934" x="6019800" y="4476750"/>
          <p14:tracePt t="49070" x="6026150" y="4476750"/>
          <p14:tracePt t="49102" x="6032500" y="4483100"/>
          <p14:tracePt t="49122" x="6038850" y="4483100"/>
          <p14:tracePt t="49138" x="6045200" y="4483100"/>
          <p14:tracePt t="49154" x="6045200" y="4476750"/>
          <p14:tracePt t="49166" x="6051550" y="4476750"/>
          <p14:tracePt t="49182" x="6057900" y="4470400"/>
          <p14:tracePt t="49206" x="6064250" y="4464050"/>
          <p14:tracePt t="49226" x="6070600" y="4464050"/>
          <p14:tracePt t="49249" x="6070600" y="4457700"/>
          <p14:tracePt t="49342" x="6070600" y="4451350"/>
          <p14:tracePt t="49354" x="6070600" y="4445000"/>
          <p14:tracePt t="49367" x="6070600" y="4438650"/>
          <p14:tracePt t="49367" x="6064250" y="4425950"/>
          <p14:tracePt t="49387" x="6064250" y="4419600"/>
          <p14:tracePt t="49387" x="6070600" y="4406900"/>
          <p14:tracePt t="49403" x="6070600" y="4400550"/>
          <p14:tracePt t="49403" x="6070600" y="4394200"/>
          <p14:tracePt t="49419" x="6070600" y="4381500"/>
          <p14:tracePt t="49419" x="6070600" y="4368800"/>
          <p14:tracePt t="49419" x="6070600" y="4356100"/>
          <p14:tracePt t="49439" x="6070600" y="4343400"/>
          <p14:tracePt t="49451" x="6070600" y="4311650"/>
          <p14:tracePt t="49451" x="6076950" y="4286250"/>
          <p14:tracePt t="49470" x="6076950" y="4260850"/>
          <p14:tracePt t="49470" x="6083300" y="4235450"/>
          <p14:tracePt t="49486" x="6083300" y="4203700"/>
          <p14:tracePt t="49486" x="6089650" y="4171950"/>
          <p14:tracePt t="49503" x="6089650" y="4133850"/>
          <p14:tracePt t="49503" x="6096000" y="4051300"/>
          <p14:tracePt t="49519" x="6102350" y="4006850"/>
          <p14:tracePt t="49519" x="6102350" y="3962400"/>
          <p14:tracePt t="49537" x="6108700" y="3911600"/>
          <p14:tracePt t="49537" x="6108700" y="3867150"/>
          <p14:tracePt t="49553" x="6115050" y="3816350"/>
          <p14:tracePt t="49553" x="6115050" y="3759200"/>
          <p14:tracePt t="49570" x="6121400" y="3708400"/>
          <p14:tracePt t="49570" x="6134100" y="3600450"/>
          <p14:tracePt t="49588" x="6140450" y="3549650"/>
          <p14:tracePt t="49588" x="6146800" y="3498850"/>
          <p14:tracePt t="49604" x="6153150" y="3448050"/>
          <p14:tracePt t="49604" x="6165850" y="3403600"/>
          <p14:tracePt t="49620" x="6172200" y="3359150"/>
          <p14:tracePt t="49620" x="6184900" y="3314700"/>
          <p14:tracePt t="49620" x="6197600" y="3276600"/>
          <p14:tracePt t="49639" x="6203950" y="3238500"/>
          <p14:tracePt t="49651" x="6216650" y="3200400"/>
          <p14:tracePt t="49651" x="6242050" y="3143250"/>
          <p14:tracePt t="49671" x="6254750" y="3124200"/>
          <p14:tracePt t="49671" x="6267450" y="3105150"/>
          <p14:tracePt t="49687" x="6273800" y="3086100"/>
          <p14:tracePt t="49687" x="6280150" y="3073400"/>
          <p14:tracePt t="49704" x="6292850" y="3067050"/>
          <p14:tracePt t="49704" x="6299200" y="3060700"/>
          <p14:tracePt t="49704" x="6305550" y="3054350"/>
          <p14:tracePt t="49723" x="6311900" y="3054350"/>
          <p14:tracePt t="49735" x="6318250" y="3048000"/>
          <p14:tracePt t="49735" x="6330950" y="3048000"/>
          <p14:tracePt t="49755" x="6337300" y="3041650"/>
          <p14:tracePt t="49755" x="6343650" y="3041650"/>
          <p14:tracePt t="49771" x="6350000" y="3035300"/>
          <p14:tracePt t="49785" x="6356350" y="3035300"/>
          <p14:tracePt t="49806" x="6356350" y="3041650"/>
          <p14:tracePt t="49826" x="6350000" y="3041650"/>
          <p14:tracePt t="49858" x="6343650" y="3048000"/>
          <p14:tracePt t="49886" x="6337300" y="3054350"/>
          <p14:tracePt t="49918" x="6330950" y="3060700"/>
          <p14:tracePt t="49938" x="6324600" y="3067050"/>
          <p14:tracePt t="49978" x="6324600" y="3073400"/>
          <p14:tracePt t="49994" x="6318250" y="3079750"/>
          <p14:tracePt t="50003" x="6311900" y="3086100"/>
          <p14:tracePt t="50020" x="6305550" y="3098800"/>
          <p14:tracePt t="50037" x="6299200" y="3105150"/>
          <p14:tracePt t="50054" x="6292850" y="3111500"/>
          <p14:tracePt t="50054" x="6292850" y="3124200"/>
          <p14:tracePt t="50071" x="6292850" y="3130550"/>
          <p14:tracePt t="50071" x="6292850" y="3136900"/>
          <p14:tracePt t="50071" x="6286500" y="3143250"/>
          <p14:tracePt t="50091" x="6286500" y="3149600"/>
          <p14:tracePt t="50103" x="6280150" y="3162300"/>
          <p14:tracePt t="50103" x="6273800" y="3181350"/>
          <p14:tracePt t="50122" x="6273800" y="3187700"/>
          <p14:tracePt t="50122" x="6267450" y="3200400"/>
          <p14:tracePt t="50138" x="6267450" y="3219450"/>
          <p14:tracePt t="50138" x="6261100" y="3238500"/>
          <p14:tracePt t="50155" x="6254750" y="3257550"/>
          <p14:tracePt t="50155" x="6242050" y="3282950"/>
          <p14:tracePt t="50172" x="6223000" y="3346450"/>
          <p14:tracePt t="50172" x="6210300" y="3378200"/>
          <p14:tracePt t="50189" x="6203950" y="3422650"/>
          <p14:tracePt t="50189" x="6184900" y="3460750"/>
          <p14:tracePt t="50205" x="6172200" y="3505200"/>
          <p14:tracePt t="50205" x="6159500" y="3549650"/>
          <p14:tracePt t="50222" x="6146800" y="3594100"/>
          <p14:tracePt t="50222" x="6134100" y="3632200"/>
          <p14:tracePt t="50239" x="6115050" y="3721100"/>
          <p14:tracePt t="50239" x="6102350" y="3759200"/>
          <p14:tracePt t="50255" x="6089650" y="3803650"/>
          <p14:tracePt t="50255" x="6076950" y="3854450"/>
          <p14:tracePt t="50272" x="6057900" y="3905250"/>
          <p14:tracePt t="50272" x="6045200" y="3962400"/>
          <p14:tracePt t="50467" x="5765800" y="5454650"/>
          <p14:tracePt t="50477" x="5765800" y="5505450"/>
          <p14:tracePt t="50488" x="5765800" y="5562600"/>
          <p14:tracePt t="50488" x="5753100" y="5695950"/>
          <p14:tracePt t="50507" x="5753100" y="5772150"/>
          <p14:tracePt t="50507" x="5746750" y="5791200"/>
          <p14:tracePt t="50523" x="5740400" y="5816600"/>
          <p14:tracePt t="50523" x="5734050" y="5848350"/>
          <p14:tracePt t="50540" x="5727700" y="5873750"/>
          <p14:tracePt t="50540" x="5721350" y="5899150"/>
          <p14:tracePt t="50540" x="5715000" y="5918200"/>
          <p14:tracePt t="50559" x="5708650" y="5930900"/>
          <p14:tracePt t="50559" x="5702300" y="5943600"/>
          <p14:tracePt t="50575" x="5695950" y="5949950"/>
          <p14:tracePt t="50575" x="5689600" y="5956300"/>
          <p14:tracePt t="50590" x="5683250" y="5956300"/>
          <p14:tracePt t="50605" x="5676900" y="5949950"/>
          <p14:tracePt t="50621" x="5670550" y="5943600"/>
          <p14:tracePt t="50638" x="5664200" y="5937250"/>
          <p14:tracePt t="50655" x="5664200" y="5930900"/>
          <p14:tracePt t="50655" x="5670550" y="5924550"/>
          <p14:tracePt t="50673" x="5670550" y="5918200"/>
          <p14:tracePt t="50688" x="5676900" y="5911850"/>
          <p14:tracePt t="50706" x="5683250" y="5905500"/>
          <p14:tracePt t="50722" x="5689600" y="5905500"/>
          <p14:tracePt t="50722" x="5695950" y="5905500"/>
          <p14:tracePt t="50740" x="5702300" y="5899150"/>
          <p14:tracePt t="50755" x="5708650" y="5899150"/>
          <p14:tracePt t="50773" x="5715000" y="5892800"/>
          <p14:tracePt t="50773" x="5721350" y="5892800"/>
          <p14:tracePt t="50791" x="5727700" y="5892800"/>
          <p14:tracePt t="50807" x="5734050" y="5886450"/>
          <p14:tracePt t="50823" x="5740400" y="5880100"/>
          <p14:tracePt t="50823" x="5740400" y="5873750"/>
          <p14:tracePt t="50842" x="5746750" y="5873750"/>
          <p14:tracePt t="50856" x="5753100" y="5867400"/>
          <p14:tracePt t="50873" x="5759450" y="5867400"/>
          <p14:tracePt t="50873" x="5759450" y="5861050"/>
          <p14:tracePt t="50891" x="5765800" y="5854700"/>
          <p14:tracePt t="50906" x="5772150" y="5848350"/>
          <p14:tracePt t="50923" x="5778500" y="5842000"/>
          <p14:tracePt t="50939" x="5784850" y="5835650"/>
          <p14:tracePt t="50970" x="5791200" y="5835650"/>
          <p14:tracePt t="51006" x="5791200" y="5829300"/>
          <p14:tracePt t="51066" x="5797550" y="5822950"/>
          <p14:tracePt t="51099" x="5797550" y="5816600"/>
          <p14:tracePt t="51127" x="5803900" y="5816600"/>
          <p14:tracePt t="51150" x="5803900" y="5810250"/>
          <p14:tracePt t="51175" x="5810250" y="5803900"/>
          <p14:tracePt t="51218" x="5810250" y="5797550"/>
          <p14:tracePt t="51338" x="5810250" y="5791200"/>
          <p14:tracePt t="51354" x="5810250" y="5784850"/>
          <p14:tracePt t="51366" x="5810250" y="5778500"/>
          <p14:tracePt t="51406" x="5803900" y="5778500"/>
          <p14:tracePt t="51479" x="5797550" y="5784850"/>
          <p14:tracePt t="51503" x="5797550" y="5797550"/>
          <p14:tracePt t="51518" x="5791200" y="5797550"/>
          <p14:tracePt t="51527" x="5791200" y="5803900"/>
          <p14:tracePt t="51527" x="5791200" y="5810250"/>
          <p14:tracePt t="51544" x="5784850" y="5816600"/>
          <p14:tracePt t="51544" x="5784850" y="5822950"/>
          <p14:tracePt t="51560" x="5784850" y="5829300"/>
          <p14:tracePt t="51560" x="5778500" y="5842000"/>
          <p14:tracePt t="51580" x="5778500" y="5848350"/>
          <p14:tracePt t="51595" x="5772150" y="5854700"/>
          <p14:tracePt t="51595" x="5772150" y="5861050"/>
          <p14:tracePt t="51610" x="5765800" y="5867400"/>
          <p14:tracePt t="51625" x="5759450" y="5873750"/>
          <p14:tracePt t="51642" x="5753100" y="5880100"/>
          <p14:tracePt t="51660" x="5746750" y="5886450"/>
          <p14:tracePt t="51660" x="5740400" y="5892800"/>
          <p14:tracePt t="51678" x="5734050" y="5899150"/>
          <p14:tracePt t="51693" x="5721350" y="5899150"/>
          <p14:tracePt t="51710" x="5715000" y="5905500"/>
          <p14:tracePt t="51727" x="5708650" y="5911850"/>
          <p14:tracePt t="51743" x="5702300" y="5911850"/>
          <p14:tracePt t="51760" x="5702300" y="5918200"/>
          <p14:tracePt t="51777" x="5708650" y="5918200"/>
          <p14:tracePt t="51811" x="5715000" y="5918200"/>
          <p14:tracePt t="51827" x="5721350" y="5918200"/>
          <p14:tracePt t="51840" x="5727700" y="5918200"/>
          <p14:tracePt t="51855" x="5740400" y="5911850"/>
          <p14:tracePt t="51872" x="5746750" y="5911850"/>
          <p14:tracePt t="51887" x="5746750" y="5905500"/>
          <p14:tracePt t="51899" x="5753100" y="5899150"/>
          <p14:tracePt t="51916" x="5753100" y="5892800"/>
          <p14:tracePt t="51939" x="5759450" y="5892800"/>
          <p14:tracePt t="52027" x="5759450" y="5899150"/>
          <p14:tracePt t="52036" x="5765800" y="5905500"/>
          <p14:tracePt t="52044" x="5765800" y="5911850"/>
          <p14:tracePt t="52044" x="5772150" y="5924550"/>
          <p14:tracePt t="52063" x="5784850" y="5937250"/>
          <p14:tracePt t="52063" x="5797550" y="5962650"/>
          <p14:tracePt t="52081" x="5810250" y="5975350"/>
          <p14:tracePt t="52081" x="5816600" y="5994400"/>
          <p14:tracePt t="52097" x="5829300" y="6007100"/>
          <p14:tracePt t="52097" x="5835650" y="6019800"/>
          <p14:tracePt t="52113" x="5842000" y="6038850"/>
          <p14:tracePt t="52113" x="5842000" y="6051550"/>
          <p14:tracePt t="52130" x="5848350" y="6070600"/>
          <p14:tracePt t="52130" x="5848350" y="6089650"/>
          <p14:tracePt t="52130" x="5848350" y="6108700"/>
          <p14:tracePt t="52149" x="5848350" y="6127750"/>
          <p14:tracePt t="52161" x="5842000" y="6146800"/>
          <p14:tracePt t="52161" x="5835650" y="6178550"/>
          <p14:tracePt t="52181" x="5829300" y="6191250"/>
          <p14:tracePt t="52181" x="5816600" y="6203950"/>
          <p14:tracePt t="52197" x="5810250" y="6210300"/>
          <p14:tracePt t="52197" x="5803900" y="6216650"/>
          <p14:tracePt t="52197" x="5791200" y="6223000"/>
          <p14:tracePt t="52216" x="5784850" y="6229350"/>
          <p14:tracePt t="52228" x="5778500" y="6235700"/>
          <p14:tracePt t="52228" x="5765800" y="6242050"/>
          <p14:tracePt t="52228" x="5759450" y="6248400"/>
          <p14:tracePt t="52249" x="5753100" y="6254750"/>
          <p14:tracePt t="52249" x="5740400" y="6261100"/>
          <p14:tracePt t="52264" x="5734050" y="6267450"/>
          <p14:tracePt t="52264" x="5727700" y="6267450"/>
          <p14:tracePt t="52280" x="5715000" y="6267450"/>
          <p14:tracePt t="52280" x="5708650" y="6273800"/>
          <p14:tracePt t="52297" x="5702300" y="6273800"/>
          <p14:tracePt t="52297" x="5695950" y="6280150"/>
          <p14:tracePt t="52313" x="5689600" y="6280150"/>
          <p14:tracePt t="52313" x="5676900" y="6286500"/>
          <p14:tracePt t="52330" x="5664200" y="6292850"/>
          <p14:tracePt t="52330" x="5657850" y="6292850"/>
          <p14:tracePt t="52347" x="5645150" y="6299200"/>
          <p14:tracePt t="52347" x="5638800" y="6305550"/>
          <p14:tracePt t="52364" x="5619750" y="6305550"/>
          <p14:tracePt t="52364" x="5607050" y="6311900"/>
          <p14:tracePt t="52381" x="5588000" y="6311900"/>
          <p14:tracePt t="52381" x="5549900" y="6318250"/>
          <p14:tracePt t="52397" x="5524500" y="6324600"/>
          <p14:tracePt t="52397" x="5499100" y="6318250"/>
          <p14:tracePt t="52414" x="5467350" y="6318250"/>
          <p14:tracePt t="52414" x="5441950" y="6311900"/>
          <p14:tracePt t="52431" x="5403850" y="6305550"/>
          <p14:tracePt t="52431" x="5372100" y="6299200"/>
          <p14:tracePt t="52449" x="5289550" y="6273800"/>
          <p14:tracePt t="52449" x="5251450" y="6254750"/>
          <p14:tracePt t="52465" x="5213350" y="6229350"/>
          <p14:tracePt t="52465" x="5168900" y="6203950"/>
          <p14:tracePt t="52481" x="5130800" y="6172200"/>
          <p14:tracePt t="52481" x="5092700" y="6140450"/>
          <p14:tracePt t="52497" x="5054600" y="6096000"/>
          <p14:tracePt t="52497" x="5022850" y="6038850"/>
          <p14:tracePt t="52497" x="4991100" y="5981700"/>
          <p14:tracePt t="52517" x="4965700" y="5911850"/>
          <p14:tracePt t="52529" x="4927600" y="5772150"/>
          <p14:tracePt t="52529" x="4914900" y="5695950"/>
          <p14:tracePt t="52549" x="4908550" y="5626100"/>
          <p14:tracePt t="52549" x="4908550" y="5556250"/>
          <p14:tracePt t="52566" x="4921250" y="5492750"/>
          <p14:tracePt t="52566" x="4940300" y="5435600"/>
          <p14:tracePt t="52566" x="4965700" y="5372100"/>
          <p14:tracePt t="52585" x="5010150" y="5321300"/>
          <p14:tracePt t="52596" x="5060950" y="5264150"/>
          <p14:tracePt t="52596" x="5118100" y="5213350"/>
          <p14:tracePt t="52596" x="5194300" y="5162550"/>
          <p14:tracePt t="52618" x="5276850" y="5111750"/>
          <p14:tracePt t="52618" x="5372100" y="5067300"/>
          <p14:tracePt t="52632" x="5473700" y="5022850"/>
          <p14:tracePt t="52632" x="5575300" y="4991100"/>
          <p14:tracePt t="52648" x="5683250" y="4965700"/>
          <p14:tracePt t="52648" x="5784850" y="4953000"/>
          <p14:tracePt t="52666" x="5880100" y="4953000"/>
          <p14:tracePt t="52666" x="5969000" y="4965700"/>
          <p14:tracePt t="52681" x="6102350" y="5029200"/>
          <p14:tracePt t="52681" x="6153150" y="5073650"/>
          <p14:tracePt t="52698" x="6178550" y="5124450"/>
          <p14:tracePt t="52698" x="6184900" y="5181600"/>
          <p14:tracePt t="52716" x="6172200" y="5238750"/>
          <p14:tracePt t="52716" x="6140450" y="5295900"/>
          <p14:tracePt t="52732" x="6089650" y="5359400"/>
          <p14:tracePt t="52732" x="5930900" y="5473700"/>
          <p14:tracePt t="52749" x="5822950" y="5537200"/>
          <p14:tracePt t="52749" x="5702300" y="5594350"/>
          <p14:tracePt t="52766" x="5568950" y="5657850"/>
          <p14:tracePt t="52766" x="5422900" y="5721350"/>
          <p14:tracePt t="55649" x="4914900" y="6007100"/>
          <p14:tracePt t="55657" x="4883150" y="5956300"/>
          <p14:tracePt t="55657" x="4857750" y="5905500"/>
          <p14:tracePt t="55657" x="4826000" y="5842000"/>
          <p14:tracePt t="55677" x="4794250" y="5778500"/>
          <p14:tracePt t="55690" x="4775200" y="5702300"/>
          <p14:tracePt t="55690" x="4749800" y="5568950"/>
          <p14:tracePt t="55709" x="4749800" y="5499100"/>
          <p14:tracePt t="55709" x="4762500" y="5435600"/>
          <p14:tracePt t="55726" x="4781550" y="5365750"/>
          <p14:tracePt t="55726" x="4813300" y="5302250"/>
          <p14:tracePt t="55726" x="4851400" y="5238750"/>
          <p14:tracePt t="55745" x="4902200" y="5168900"/>
          <p14:tracePt t="55757" x="4959350" y="5111750"/>
          <p14:tracePt t="55757" x="5105400" y="4997450"/>
          <p14:tracePt t="55777" x="5187950" y="4940300"/>
          <p14:tracePt t="55777" x="5283200" y="4895850"/>
          <p14:tracePt t="55793" x="5378450" y="4857750"/>
          <p14:tracePt t="55793" x="5486400" y="4826000"/>
          <p14:tracePt t="55810" x="5600700" y="4794250"/>
          <p14:tracePt t="55810" x="5721350" y="4768850"/>
          <p14:tracePt t="55826" x="5848350" y="4743450"/>
          <p14:tracePt t="55826" x="5988050" y="4724400"/>
          <p14:tracePt t="55826" x="6127750" y="4711700"/>
          <p14:tracePt t="55845" x="6273800" y="4699000"/>
          <p14:tracePt t="55845" x="6419850" y="4686300"/>
          <p14:tracePt t="55859" x="6565900" y="4673600"/>
          <p14:tracePt t="55859" x="6711950" y="4660900"/>
          <p14:tracePt t="55876" x="6851650" y="4654550"/>
          <p14:tracePt t="55876" x="6991350" y="4654550"/>
          <p14:tracePt t="55893" x="7124700" y="4648200"/>
          <p14:tracePt t="55893" x="7378700" y="4654550"/>
          <p14:tracePt t="55909" x="7499350" y="4667250"/>
          <p14:tracePt t="55909" x="7613650" y="4679950"/>
          <p14:tracePt t="55926" x="7727950" y="4699000"/>
          <p14:tracePt t="55926" x="7842250" y="4718050"/>
          <p14:tracePt t="55943" x="7950200" y="4749800"/>
          <p14:tracePt t="55943" x="8051800" y="4781550"/>
          <p14:tracePt t="55960" x="8147050" y="4819650"/>
          <p14:tracePt t="55960" x="8324850" y="4908550"/>
          <p14:tracePt t="55978" x="8407400" y="4953000"/>
          <p14:tracePt t="55978" x="8489950" y="5010150"/>
          <p14:tracePt t="55994" x="8553450" y="5067300"/>
          <p14:tracePt t="55994" x="8616950" y="5124450"/>
          <p14:tracePt t="56010" x="8680450" y="5187950"/>
          <p14:tracePt t="56010" x="8731250" y="5251450"/>
          <p14:tracePt t="56010" x="8782050" y="5321300"/>
          <p14:tracePt t="56029" x="8820150" y="5391150"/>
          <p14:tracePt t="56041" x="8851900" y="5461000"/>
          <p14:tracePt t="56041" x="8890000" y="5594350"/>
          <p14:tracePt t="56061" x="8902700" y="5664200"/>
          <p14:tracePt t="56061" x="8902700" y="5727700"/>
          <p14:tracePt t="56079" x="8896350" y="5791200"/>
          <p14:tracePt t="56079" x="8883650" y="5848350"/>
          <p14:tracePt t="56094" x="8864600" y="5899150"/>
          <p14:tracePt t="56094" x="8839200" y="5949950"/>
          <p14:tracePt t="56110" x="8807450" y="6000750"/>
          <p14:tracePt t="56110" x="8763000" y="6045200"/>
          <p14:tracePt t="56110" x="8718550" y="6089650"/>
          <p14:tracePt t="56129" x="8661400" y="6121400"/>
          <p14:tracePt t="56142" x="8540750" y="6184900"/>
          <p14:tracePt t="56142" x="8470900" y="6210300"/>
          <p14:tracePt t="56160" x="8394700" y="6235700"/>
          <p14:tracePt t="56160" x="8312150" y="6254750"/>
          <p14:tracePt t="56177" x="8229600" y="6280150"/>
          <p14:tracePt t="56177" x="8140700" y="6292850"/>
          <p14:tracePt t="56194" x="8051800" y="6318250"/>
          <p14:tracePt t="56194" x="7854950" y="6362700"/>
          <p14:tracePt t="56211" x="7759700" y="6388100"/>
          <p14:tracePt t="56211" x="7658100" y="6400800"/>
          <p14:tracePt t="56227" x="7556500" y="6426200"/>
          <p14:tracePt t="56227" x="7454900" y="6445250"/>
          <p14:tracePt t="56244" x="7359650" y="6464300"/>
          <p14:tracePt t="56244" x="7264400" y="6477000"/>
          <p14:tracePt t="56261" x="7175500" y="6489700"/>
          <p14:tracePt t="56261" x="6997700" y="6508750"/>
          <p14:tracePt t="56278" x="6915150" y="6521450"/>
          <p14:tracePt t="56278" x="6838950" y="6540500"/>
          <p14:tracePt t="56294" x="6769100" y="6546850"/>
          <p14:tracePt t="56294" x="6699250" y="6565900"/>
          <p14:tracePt t="56311" x="6635750" y="6578600"/>
          <p14:tracePt t="56311" x="6572250" y="6597650"/>
          <p14:tracePt t="56311" x="6515100" y="6610350"/>
          <p14:tracePt t="56330" x="6464300" y="6623050"/>
          <p14:tracePt t="56342" x="6419850" y="6635750"/>
          <p14:tracePt t="56342" x="6337300" y="6648450"/>
          <p14:tracePt t="56362" x="6305550" y="6654800"/>
          <p14:tracePt t="56362" x="6280150" y="6654800"/>
          <p14:tracePt t="56378" x="6254750" y="6654800"/>
          <p14:tracePt t="56378" x="6229350" y="6654800"/>
          <p14:tracePt t="56394" x="6197600" y="6648450"/>
          <p14:tracePt t="56409" x="6172200" y="6642100"/>
          <p14:tracePt t="56426" x="6153150" y="6629400"/>
          <p14:tracePt t="56445" x="6134100" y="6610350"/>
          <p14:tracePt t="56465" x="6121400" y="6578600"/>
          <p14:tracePt t="56488" x="6102350" y="6559550"/>
          <p14:tracePt t="56508" x="6083300" y="6559550"/>
          <p14:tracePt t="56540" x="6057900" y="6572250"/>
          <p14:tracePt t="56592" x="6083300" y="6559550"/>
          <p14:tracePt t="56685" x="6108700" y="6527800"/>
          <p14:tracePt t="56713" x="6127750" y="6489700"/>
          <p14:tracePt t="56737" x="6134100" y="6457950"/>
          <p14:tracePt t="56749" x="6140450" y="6438900"/>
          <p14:tracePt t="56761" x="6153150" y="6400800"/>
          <p14:tracePt t="56778" x="6159500" y="6375400"/>
          <p14:tracePt t="56778" x="6172200" y="6330950"/>
          <p14:tracePt t="56798" x="6178550" y="6311900"/>
          <p14:tracePt t="56798" x="6178550" y="6292850"/>
          <p14:tracePt t="56813" x="6191250" y="6280150"/>
          <p14:tracePt t="56813" x="6197600" y="6261100"/>
          <p14:tracePt t="56829" x="6203950" y="6248400"/>
          <p14:tracePt t="56829" x="6210300" y="6235700"/>
          <p14:tracePt t="56846" x="6223000" y="6235700"/>
          <p14:tracePt t="56846" x="6229350" y="6229350"/>
          <p14:tracePt t="56846" x="6235700" y="6223000"/>
          <p14:tracePt t="56866" x="6242050" y="6216650"/>
          <p14:tracePt t="56878" x="6248400" y="6223000"/>
          <p14:tracePt t="56895" x="6254750" y="6229350"/>
          <p14:tracePt t="56911" x="6261100" y="6229350"/>
          <p14:tracePt t="56928" x="6267450" y="6229350"/>
          <p14:tracePt t="56945" x="6273800" y="6223000"/>
          <p14:tracePt t="56961" x="6267450" y="6223000"/>
          <p14:tracePt t="57013" x="6261100" y="6223000"/>
          <p14:tracePt t="57036" x="6261100" y="6229350"/>
          <p14:tracePt t="57081" x="6267450" y="6229350"/>
          <p14:tracePt t="57108" x="6267450" y="6223000"/>
          <p14:tracePt t="57125" x="6273800" y="6216650"/>
          <p14:tracePt t="57149" x="6273800" y="6210300"/>
          <p14:tracePt t="57165" x="6280150" y="6203950"/>
          <p14:tracePt t="57177" x="6286500" y="6210300"/>
          <p14:tracePt t="57209" x="6286500" y="6203950"/>
          <p14:tracePt t="57228" x="6286500" y="6191250"/>
          <p14:tracePt t="57244" x="6286500" y="6184900"/>
          <p14:tracePt t="57253" x="6286500" y="6172200"/>
          <p14:tracePt t="57262" x="6286500" y="61595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1026"/>
          <p:cNvSpPr>
            <a:spLocks noGrp="1" noChangeArrowheads="1"/>
          </p:cNvSpPr>
          <p:nvPr>
            <p:ph type="title"/>
          </p:nvPr>
        </p:nvSpPr>
        <p:spPr>
          <a:xfrm>
            <a:off x="357158" y="285728"/>
            <a:ext cx="3886200" cy="685800"/>
          </a:xfrm>
        </p:spPr>
        <p:txBody>
          <a:bodyPr/>
          <a:lstStyle/>
          <a:p>
            <a:r>
              <a:rPr lang="ja-JP" altLang="en-US" dirty="0"/>
              <a:t>餌の効果を加える</a:t>
            </a:r>
          </a:p>
        </p:txBody>
      </p:sp>
      <p:sp>
        <p:nvSpPr>
          <p:cNvPr id="612355" name="Text Box 1027"/>
          <p:cNvSpPr txBox="1">
            <a:spLocks noChangeArrowheads="1"/>
          </p:cNvSpPr>
          <p:nvPr/>
        </p:nvSpPr>
        <p:spPr bwMode="auto">
          <a:xfrm>
            <a:off x="685800" y="1371600"/>
            <a:ext cx="3505200" cy="822325"/>
          </a:xfrm>
          <a:prstGeom prst="rect">
            <a:avLst/>
          </a:prstGeom>
          <a:noFill/>
          <a:ln w="38100">
            <a:noFill/>
            <a:miter lim="800000"/>
            <a:headEnd/>
            <a:tailEnd/>
          </a:ln>
          <a:effectLst/>
        </p:spPr>
        <p:txBody>
          <a:bodyPr>
            <a:spAutoFit/>
          </a:bodyPr>
          <a:lstStyle/>
          <a:p>
            <a:r>
              <a:rPr lang="ja-JP" altLang="en-US"/>
              <a:t>水の効果が誤差なく発揮されると右のようになる</a:t>
            </a:r>
          </a:p>
        </p:txBody>
      </p:sp>
      <p:sp>
        <p:nvSpPr>
          <p:cNvPr id="612388" name="Text Box 1060"/>
          <p:cNvSpPr txBox="1">
            <a:spLocks noChangeArrowheads="1"/>
          </p:cNvSpPr>
          <p:nvPr/>
        </p:nvSpPr>
        <p:spPr bwMode="auto">
          <a:xfrm>
            <a:off x="685800" y="5181600"/>
            <a:ext cx="2982913" cy="822325"/>
          </a:xfrm>
          <a:prstGeom prst="rect">
            <a:avLst/>
          </a:prstGeom>
          <a:noFill/>
          <a:ln w="38100">
            <a:noFill/>
            <a:miter lim="800000"/>
            <a:headEnd/>
            <a:tailEnd/>
          </a:ln>
          <a:effectLst/>
        </p:spPr>
        <p:txBody>
          <a:bodyPr wrap="none">
            <a:spAutoFit/>
          </a:bodyPr>
          <a:lstStyle/>
          <a:p>
            <a:r>
              <a:rPr lang="ja-JP" altLang="en-US"/>
              <a:t>上の２つを足すと</a:t>
            </a:r>
          </a:p>
          <a:p>
            <a:r>
              <a:rPr lang="ja-JP" altLang="en-US"/>
              <a:t>右のような結果になる</a:t>
            </a:r>
          </a:p>
        </p:txBody>
      </p:sp>
      <p:sp>
        <p:nvSpPr>
          <p:cNvPr id="612453" name="Text Box 1125"/>
          <p:cNvSpPr txBox="1">
            <a:spLocks noChangeArrowheads="1"/>
          </p:cNvSpPr>
          <p:nvPr/>
        </p:nvSpPr>
        <p:spPr bwMode="auto">
          <a:xfrm>
            <a:off x="762000" y="3048000"/>
            <a:ext cx="3371850" cy="822325"/>
          </a:xfrm>
          <a:prstGeom prst="rect">
            <a:avLst/>
          </a:prstGeom>
          <a:noFill/>
          <a:ln w="38100">
            <a:noFill/>
            <a:miter lim="800000"/>
            <a:headEnd/>
            <a:tailEnd/>
          </a:ln>
          <a:effectLst/>
        </p:spPr>
        <p:txBody>
          <a:bodyPr wrap="none">
            <a:spAutoFit/>
          </a:bodyPr>
          <a:lstStyle/>
          <a:p>
            <a:r>
              <a:rPr lang="ja-JP" altLang="en-US"/>
              <a:t>餌の効果に差があるなら</a:t>
            </a:r>
          </a:p>
          <a:p>
            <a:r>
              <a:rPr lang="ja-JP" altLang="en-US"/>
              <a:t>（効果の合計＝０）</a:t>
            </a:r>
          </a:p>
        </p:txBody>
      </p:sp>
      <p:graphicFrame>
        <p:nvGraphicFramePr>
          <p:cNvPr id="612523" name="Group 1195"/>
          <p:cNvGraphicFramePr>
            <a:graphicFrameLocks noGrp="1"/>
          </p:cNvGraphicFramePr>
          <p:nvPr/>
        </p:nvGraphicFramePr>
        <p:xfrm>
          <a:off x="4716463" y="692150"/>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2555" name="Group 1227"/>
          <p:cNvGraphicFramePr>
            <a:graphicFrameLocks noGrp="1"/>
          </p:cNvGraphicFramePr>
          <p:nvPr/>
        </p:nvGraphicFramePr>
        <p:xfrm>
          <a:off x="4716463" y="2708275"/>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2587" name="Group 1259"/>
          <p:cNvGraphicFramePr>
            <a:graphicFrameLocks noGrp="1"/>
          </p:cNvGraphicFramePr>
          <p:nvPr/>
        </p:nvGraphicFramePr>
        <p:xfrm>
          <a:off x="4716463" y="4724400"/>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Group 134"/>
          <p:cNvGraphicFramePr>
            <a:graphicFrameLocks noGrp="1"/>
          </p:cNvGraphicFramePr>
          <p:nvPr>
            <p:extLst>
              <p:ext uri="{D42A27DB-BD31-4B8C-83A1-F6EECF244321}">
                <p14:modId xmlns:p14="http://schemas.microsoft.com/office/powerpoint/2010/main" val="2856343049"/>
              </p:ext>
            </p:extLst>
          </p:nvPr>
        </p:nvGraphicFramePr>
        <p:xfrm>
          <a:off x="4719701" y="4714473"/>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1647"/>
    </mc:Choice>
    <mc:Fallback xmlns="">
      <p:transition spd="slow" advTm="41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4268" x="4222750" y="2254250"/>
          <p14:tracePt t="4290" x="4216400" y="2247900"/>
          <p14:tracePt t="4306" x="4210050" y="2241550"/>
          <p14:tracePt t="4322" x="4203700" y="2235200"/>
          <p14:tracePt t="4330" x="4203700" y="2228850"/>
          <p14:tracePt t="4346" x="4197350" y="2228850"/>
          <p14:tracePt t="4364" x="4191000" y="2222500"/>
          <p14:tracePt t="4364" x="4184650" y="2222500"/>
          <p14:tracePt t="4383" x="4184650" y="2216150"/>
          <p14:tracePt t="4396" x="4184650" y="2209800"/>
          <p14:tracePt t="4396" x="4184650" y="2203450"/>
          <p14:tracePt t="4396" x="4184650" y="2190750"/>
          <p14:tracePt t="4419" x="4184650" y="2184400"/>
          <p14:tracePt t="4430" x="4191000" y="2171700"/>
          <p14:tracePt t="4430" x="4197350" y="2152650"/>
          <p14:tracePt t="4448" x="4203700" y="2139950"/>
          <p14:tracePt t="4448" x="4210050" y="2133600"/>
          <p14:tracePt t="4466" x="4216400" y="2120900"/>
          <p14:tracePt t="4466" x="4216400" y="2114550"/>
          <p14:tracePt t="4482" x="4222750" y="2101850"/>
          <p14:tracePt t="4482" x="4229100" y="2095500"/>
          <p14:tracePt t="4499" x="4241800" y="2076450"/>
          <p14:tracePt t="4499" x="4248150" y="2070100"/>
          <p14:tracePt t="4516" x="4254500" y="2063750"/>
          <p14:tracePt t="4516" x="4260850" y="2057400"/>
          <p14:tracePt t="4534" x="4260850" y="2051050"/>
          <p14:tracePt t="4534" x="4267200" y="2044700"/>
          <p14:tracePt t="4550" x="4273550" y="2038350"/>
          <p14:tracePt t="4550" x="4279900" y="2032000"/>
          <p14:tracePt t="4568" x="4286250" y="2025650"/>
          <p14:tracePt t="4584" x="4292600" y="2019300"/>
          <p14:tracePt t="4598" x="4292600" y="2012950"/>
          <p14:tracePt t="4622" x="4286250" y="2012950"/>
          <p14:tracePt t="4635" x="4279900" y="2006600"/>
          <p14:tracePt t="4647" x="4273550" y="2006600"/>
          <p14:tracePt t="4647" x="4260850" y="2000250"/>
          <p14:tracePt t="4667" x="4254500" y="2000250"/>
          <p14:tracePt t="4667" x="4248150" y="2000250"/>
          <p14:tracePt t="4683" x="4241800" y="1993900"/>
          <p14:tracePt t="4683" x="4229100" y="1993900"/>
          <p14:tracePt t="4699" x="4222750" y="1993900"/>
          <p14:tracePt t="4699" x="4216400" y="1993900"/>
          <p14:tracePt t="4699" x="4210050" y="1993900"/>
          <p14:tracePt t="4718" x="4203700" y="1993900"/>
          <p14:tracePt t="4731" x="4191000" y="2000250"/>
          <p14:tracePt t="4731" x="4178300" y="2000250"/>
          <p14:tracePt t="4749" x="4178300" y="2006600"/>
          <p14:tracePt t="4749" x="4171950" y="2006600"/>
          <p14:tracePt t="4766" x="4165600" y="2012950"/>
          <p14:tracePt t="4781" x="4159250" y="2019300"/>
          <p14:tracePt t="4798" x="4165600" y="2025650"/>
          <p14:tracePt t="4815" x="4171950" y="2038350"/>
          <p14:tracePt t="4831" x="4178300" y="2044700"/>
          <p14:tracePt t="4831" x="4184650" y="2051050"/>
          <p14:tracePt t="4850" x="4191000" y="2057400"/>
          <p14:tracePt t="4850" x="4203700" y="2063750"/>
          <p14:tracePt t="4867" x="4203700" y="2070100"/>
          <p14:tracePt t="4867" x="4210050" y="2076450"/>
          <p14:tracePt t="4883" x="4216400" y="2082800"/>
          <p14:tracePt t="4883" x="4216400" y="2095500"/>
          <p14:tracePt t="4901" x="4222750" y="2101850"/>
          <p14:tracePt t="4901" x="4222750" y="2120900"/>
          <p14:tracePt t="4919" x="4229100" y="2133600"/>
          <p14:tracePt t="4919" x="4235450" y="2171700"/>
          <p14:tracePt t="4936" x="4241800" y="2190750"/>
          <p14:tracePt t="4936" x="4254500" y="2216150"/>
          <p14:tracePt t="4952" x="4267200" y="2235200"/>
          <p14:tracePt t="4952" x="4279900" y="2254250"/>
          <p14:tracePt t="4968" x="4298950" y="2266950"/>
          <p14:tracePt t="4968" x="4318000" y="2279650"/>
          <p14:tracePt t="4985" x="4343400" y="2286000"/>
          <p14:tracePt t="4985" x="4375150" y="2292350"/>
          <p14:tracePt t="4985" x="4413250" y="2292350"/>
          <p14:tracePt t="5004" x="4451350" y="2292350"/>
          <p14:tracePt t="5016" x="4489450" y="2298700"/>
          <p14:tracePt t="5016" x="4572000" y="2305050"/>
          <p14:tracePt t="5036" x="4616450" y="2311400"/>
          <p14:tracePt t="5036" x="4660900" y="2324100"/>
          <p14:tracePt t="5050" x="4705350" y="2336800"/>
          <p14:tracePt t="5050" x="4749800" y="2349500"/>
          <p14:tracePt t="5068" x="4800600" y="2368550"/>
          <p14:tracePt t="5068" x="4845050" y="2381250"/>
          <p14:tracePt t="5068" x="4883150" y="2387600"/>
          <p14:tracePt t="5086" x="4927600" y="2400300"/>
          <p14:tracePt t="5099" x="5010150" y="2413000"/>
          <p14:tracePt t="5099" x="5041900" y="2413000"/>
          <p14:tracePt t="5117" x="5080000" y="2419350"/>
          <p14:tracePt t="5117" x="5111750" y="2419350"/>
          <p14:tracePt t="5134" x="5143500" y="2425700"/>
          <p14:tracePt t="5134" x="5168900" y="2425700"/>
          <p14:tracePt t="5151" x="5194300" y="2432050"/>
          <p14:tracePt t="5151" x="5232400" y="2444750"/>
          <p14:tracePt t="5169" x="5251450" y="2444750"/>
          <p14:tracePt t="5169" x="5270500" y="2451100"/>
          <p14:tracePt t="5185" x="5283200" y="2451100"/>
          <p14:tracePt t="5185" x="5295900" y="2457450"/>
          <p14:tracePt t="5202" x="5308600" y="2457450"/>
          <p14:tracePt t="5202" x="5321300" y="2457450"/>
          <p14:tracePt t="5219" x="5334000" y="2457450"/>
          <p14:tracePt t="5219" x="5346700" y="2463800"/>
          <p14:tracePt t="5236" x="5353050" y="2463800"/>
          <p14:tracePt t="5236" x="5359400" y="2463800"/>
          <p14:tracePt t="5252" x="5365750" y="2470150"/>
          <p14:tracePt t="5267" x="5372100" y="2476500"/>
          <p14:tracePt t="5284" x="5372100" y="2482850"/>
          <p14:tracePt t="5300" x="5372100" y="2489200"/>
          <p14:tracePt t="5300" x="5359400" y="2501900"/>
          <p14:tracePt t="5320" x="5359400" y="2508250"/>
          <p14:tracePt t="5320" x="5346700" y="2508250"/>
          <p14:tracePt t="5337" x="5340350" y="2514600"/>
          <p14:tracePt t="5337" x="5327650" y="2520950"/>
          <p14:tracePt t="5352" x="5308600" y="2527300"/>
          <p14:tracePt t="5352" x="5289550" y="2527300"/>
          <p14:tracePt t="5352" x="5270500" y="2533650"/>
          <p14:tracePt t="5371" x="5245100" y="2533650"/>
          <p14:tracePt t="5384" x="5213350" y="2533650"/>
          <p14:tracePt t="5384" x="5149850" y="2520950"/>
          <p14:tracePt t="5405" x="5105400" y="2514600"/>
          <p14:tracePt t="5405" x="5067300" y="2508250"/>
          <p14:tracePt t="5405" x="5016500" y="2495550"/>
          <p14:tracePt t="5423" x="4972050" y="2476500"/>
          <p14:tracePt t="5435" x="4921250" y="2457450"/>
          <p14:tracePt t="5435" x="4870450" y="2432050"/>
          <p14:tracePt t="5452" x="4819650" y="2400300"/>
          <p14:tracePt t="5452" x="4730750" y="2317750"/>
          <p14:tracePt t="5470" x="4686300" y="2266950"/>
          <p14:tracePt t="5470" x="4648200" y="2209800"/>
          <p14:tracePt t="5486" x="4616450" y="2152650"/>
          <p14:tracePt t="5486" x="4578350" y="2089150"/>
          <p14:tracePt t="5504" x="4552950" y="2025650"/>
          <p14:tracePt t="5504" x="4527550" y="1962150"/>
          <p14:tracePt t="5520" x="4489450" y="1835150"/>
          <p14:tracePt t="5520" x="4476750" y="1778000"/>
          <p14:tracePt t="5536" x="4464050" y="1714500"/>
          <p14:tracePt t="5536" x="4464050" y="1657350"/>
          <p14:tracePt t="5553" x="4464050" y="1593850"/>
          <p14:tracePt t="5553" x="4470400" y="1536700"/>
          <p14:tracePt t="5570" x="4483100" y="1473200"/>
          <p14:tracePt t="5570" x="4527550" y="1352550"/>
          <p14:tracePt t="5588" x="4559300" y="1289050"/>
          <p14:tracePt t="5588" x="4591050" y="1231900"/>
          <p14:tracePt t="5604" x="4629150" y="1174750"/>
          <p14:tracePt t="5604" x="4673600" y="1111250"/>
          <p14:tracePt t="5621" x="4718050" y="1054100"/>
          <p14:tracePt t="5621" x="4768850" y="1003300"/>
          <p14:tracePt t="5637" x="4826000" y="952500"/>
          <p14:tracePt t="5637" x="4889500" y="901700"/>
          <p14:tracePt t="5637" x="4953000" y="863600"/>
          <p14:tracePt t="5656" x="5022850" y="819150"/>
          <p14:tracePt t="5669" x="5099050" y="781050"/>
          <p14:tracePt t="5669" x="5251450" y="723900"/>
          <p14:tracePt t="5688" x="5334000" y="698500"/>
          <p14:tracePt t="5688" x="5422900" y="673100"/>
          <p14:tracePt t="5704" x="5511800" y="647700"/>
          <p14:tracePt t="5704" x="5600700" y="628650"/>
          <p14:tracePt t="5720" x="5689600" y="609600"/>
          <p14:tracePt t="5720" x="5784850" y="596900"/>
          <p14:tracePt t="5737" x="5880100" y="584200"/>
          <p14:tracePt t="5737" x="5975350" y="571500"/>
          <p14:tracePt t="5737" x="6070600" y="558800"/>
          <p14:tracePt t="5757" x="6165850" y="552450"/>
          <p14:tracePt t="5757" x="6267450" y="546100"/>
          <p14:tracePt t="5771" x="6362700" y="539750"/>
          <p14:tracePt t="5771" x="6457950" y="539750"/>
          <p14:tracePt t="5788" x="6553200" y="533400"/>
          <p14:tracePt t="5788" x="6654800" y="533400"/>
          <p14:tracePt t="5788" x="6750050" y="533400"/>
          <p14:tracePt t="5807" x="6851650" y="533400"/>
          <p14:tracePt t="5819" x="6946900" y="533400"/>
          <p14:tracePt t="5819" x="7131050" y="539750"/>
          <p14:tracePt t="5838" x="7219950" y="546100"/>
          <p14:tracePt t="5838" x="7308850" y="552450"/>
          <p14:tracePt t="5855" x="7391400" y="558800"/>
          <p14:tracePt t="5855" x="7467600" y="565150"/>
          <p14:tracePt t="5871" x="7543800" y="571500"/>
          <p14:tracePt t="5871" x="7689850" y="590550"/>
          <p14:tracePt t="5888" x="7759700" y="603250"/>
          <p14:tracePt t="5888" x="7829550" y="609600"/>
          <p14:tracePt t="5905" x="7893050" y="622300"/>
          <p14:tracePt t="5905" x="7956550" y="635000"/>
          <p14:tracePt t="5922" x="8013700" y="647700"/>
          <p14:tracePt t="5922" x="8077200" y="666750"/>
          <p14:tracePt t="5938" x="8134350" y="679450"/>
          <p14:tracePt t="5938" x="8191500" y="698500"/>
          <p14:tracePt t="5938" x="8248650" y="711200"/>
          <p14:tracePt t="5957" x="8299450" y="730250"/>
          <p14:tracePt t="5957" x="8356600" y="742950"/>
          <p14:tracePt t="5972" x="8407400" y="762000"/>
          <p14:tracePt t="5972" x="8451850" y="781050"/>
          <p14:tracePt t="5988" x="8496300" y="800100"/>
          <p14:tracePt t="5988" x="8534400" y="825500"/>
          <p14:tracePt t="5988" x="8572500" y="850900"/>
          <p14:tracePt t="6007" x="8610600" y="876300"/>
          <p14:tracePt t="6020" x="8648700" y="908050"/>
          <p14:tracePt t="6020" x="8680450" y="939800"/>
          <p14:tracePt t="6040" x="8750300" y="1009650"/>
          <p14:tracePt t="6040" x="8788400" y="1041400"/>
          <p14:tracePt t="6056" x="8820150" y="1079500"/>
          <p14:tracePt t="6056" x="8851900" y="1111250"/>
          <p14:tracePt t="6072" x="8877300" y="1143000"/>
          <p14:tracePt t="6072" x="8902700" y="1181100"/>
          <p14:tracePt t="6088" x="8928100" y="1219200"/>
          <p14:tracePt t="6088" x="8947150" y="1257300"/>
          <p14:tracePt t="6088" x="8959850" y="1301750"/>
          <p14:tracePt t="6108" x="8972550" y="1346200"/>
          <p14:tracePt t="6120" x="8978900" y="1441450"/>
          <p14:tracePt t="6120" x="8978900" y="1485900"/>
          <p14:tracePt t="6139" x="8972550" y="1536700"/>
          <p14:tracePt t="6139" x="8966200" y="1581150"/>
          <p14:tracePt t="6157" x="8953500" y="1625600"/>
          <p14:tracePt t="6157" x="8934450" y="1663700"/>
          <p14:tracePt t="6172" x="8921750" y="1701800"/>
          <p14:tracePt t="6172" x="8877300" y="1771650"/>
          <p14:tracePt t="6189" x="8851900" y="1803400"/>
          <p14:tracePt t="6189" x="8826500" y="1835150"/>
          <p14:tracePt t="6206" x="8801100" y="1860550"/>
          <p14:tracePt t="6206" x="8769350" y="1892300"/>
          <p14:tracePt t="6222" x="8737600" y="1917700"/>
          <p14:tracePt t="6222" x="8699500" y="1943100"/>
          <p14:tracePt t="6239" x="8661400" y="1968500"/>
          <p14:tracePt t="6239" x="8585200" y="2006600"/>
          <p14:tracePt t="6257" x="8540750" y="2032000"/>
          <p14:tracePt t="6257" x="8496300" y="2051050"/>
          <p14:tracePt t="6272" x="8451850" y="2070100"/>
          <p14:tracePt t="6272" x="8407400" y="2082800"/>
          <p14:tracePt t="6289" x="8362950" y="2101850"/>
          <p14:tracePt t="6289" x="8267700" y="2133600"/>
          <p14:tracePt t="6308" x="8216900" y="2152650"/>
          <p14:tracePt t="6308" x="8166100" y="2165350"/>
          <p14:tracePt t="6325" x="8115300" y="2184400"/>
          <p14:tracePt t="6325" x="8058150" y="2197100"/>
          <p14:tracePt t="6341" x="8001000" y="2209800"/>
          <p14:tracePt t="6341" x="7937500" y="2222500"/>
          <p14:tracePt t="6358" x="7810500" y="2247900"/>
          <p14:tracePt t="6371" x="7747000" y="2260600"/>
          <p14:tracePt t="6371" x="7677150" y="2273300"/>
          <p14:tracePt t="6371" x="7607300" y="2286000"/>
          <p14:tracePt t="6392" x="7537450" y="2292350"/>
          <p14:tracePt t="6405" x="7473950" y="2298700"/>
          <p14:tracePt t="6405" x="7334250" y="2311400"/>
          <p14:tracePt t="6425" x="7264400" y="2317750"/>
          <p14:tracePt t="6425" x="7194550" y="2317750"/>
          <p14:tracePt t="6440" x="7124700" y="2324100"/>
          <p14:tracePt t="6440" x="7048500" y="2324100"/>
          <p14:tracePt t="6457" x="6978650" y="2324100"/>
          <p14:tracePt t="6457" x="6902450" y="2330450"/>
          <p14:tracePt t="6473" x="6832600" y="2330450"/>
          <p14:tracePt t="6473" x="6686550" y="2336800"/>
          <p14:tracePt t="6490" x="6610350" y="2336800"/>
          <p14:tracePt t="6490" x="6540500" y="2343150"/>
          <p14:tracePt t="6507" x="6470650" y="2343150"/>
          <p14:tracePt t="6507" x="6407150" y="2349500"/>
          <p14:tracePt t="6524" x="6337300" y="2355850"/>
          <p14:tracePt t="6524" x="6273800" y="2362200"/>
          <p14:tracePt t="6540" x="6146800" y="2374900"/>
          <p14:tracePt t="6540" x="6083300" y="2381250"/>
          <p14:tracePt t="6557" x="6026150" y="2387600"/>
          <p14:tracePt t="6557" x="5969000" y="2393950"/>
          <p14:tracePt t="6574" x="5911850" y="2406650"/>
          <p14:tracePt t="6574" x="5854700" y="2413000"/>
          <p14:tracePt t="6590" x="5810250" y="2419350"/>
          <p14:tracePt t="6590" x="5721350" y="2438400"/>
          <p14:tracePt t="6609" x="5676900" y="2438400"/>
          <p14:tracePt t="6609" x="5645150" y="2444750"/>
          <p14:tracePt t="6625" x="5613400" y="2451100"/>
          <p14:tracePt t="6625" x="5581650" y="2451100"/>
          <p14:tracePt t="6641" x="5556250" y="2457450"/>
          <p14:tracePt t="6641" x="5537200" y="2457450"/>
          <p14:tracePt t="6657" x="5518150" y="2457450"/>
          <p14:tracePt t="6657" x="5499100" y="2457450"/>
          <p14:tracePt t="6657" x="5486400" y="2451100"/>
          <p14:tracePt t="6676" x="5473700" y="2451100"/>
          <p14:tracePt t="6689" x="5461000" y="2444750"/>
          <p14:tracePt t="6689" x="5454650" y="2444750"/>
          <p14:tracePt t="6708" x="5448300" y="2432050"/>
          <p14:tracePt t="6708" x="5448300" y="2425700"/>
          <p14:tracePt t="6725" x="5448300" y="2419350"/>
          <p14:tracePt t="6725" x="5448300" y="2413000"/>
          <p14:tracePt t="6741" x="5454650" y="2406650"/>
          <p14:tracePt t="6741" x="5454650" y="2400300"/>
          <p14:tracePt t="6757" x="5461000" y="2400300"/>
          <p14:tracePt t="6772" x="5467350" y="2387600"/>
          <p14:tracePt t="6772" x="5473700" y="2381250"/>
          <p14:tracePt t="6791" x="5480050" y="2381250"/>
          <p14:tracePt t="6791" x="5486400" y="2381250"/>
          <p14:tracePt t="6808" x="5492750" y="2374900"/>
          <p14:tracePt t="6808" x="5499100" y="2374900"/>
          <p14:tracePt t="6824" x="5505450" y="2368550"/>
          <p14:tracePt t="6840" x="5518150" y="2362200"/>
          <p14:tracePt t="6856" x="5524500" y="2362200"/>
          <p14:tracePt t="6873" x="5530850" y="2362200"/>
          <p14:tracePt t="6890" x="5537200" y="2362200"/>
          <p14:tracePt t="6907" x="5543550" y="2362200"/>
          <p14:tracePt t="6968" x="5549900" y="2368550"/>
          <p14:tracePt t="7000" x="5556250" y="2368550"/>
          <p14:tracePt t="7044" x="5562600" y="2368550"/>
          <p14:tracePt t="7059" x="5568950" y="2374900"/>
          <p14:tracePt t="7075" x="5575300" y="2374900"/>
          <p14:tracePt t="7087" x="5575300" y="2368550"/>
          <p14:tracePt t="7103" x="5581650" y="2368550"/>
          <p14:tracePt t="7119" x="5588000" y="2368550"/>
          <p14:tracePt t="7136" x="5594350" y="2368550"/>
          <p14:tracePt t="7148" x="5600700" y="2362200"/>
          <p14:tracePt t="7164" x="5613400" y="2362200"/>
          <p14:tracePt t="7180" x="5619750" y="2362200"/>
          <p14:tracePt t="7195" x="5626100" y="2362200"/>
          <p14:tracePt t="7208" x="5632450" y="2362200"/>
          <p14:tracePt t="7224" x="5638800" y="2362200"/>
          <p14:tracePt t="7241" x="5645150" y="2362200"/>
          <p14:tracePt t="7257" x="5651500" y="2355850"/>
          <p14:tracePt t="7275" x="5657850" y="2355850"/>
          <p14:tracePt t="7291" x="5664200" y="2355850"/>
          <p14:tracePt t="7308" x="5664200" y="2349500"/>
          <p14:tracePt t="7324" x="5670550" y="2349500"/>
          <p14:tracePt t="7341" x="5676900" y="2343150"/>
          <p14:tracePt t="7341" x="5683250" y="2336800"/>
          <p14:tracePt t="7360" x="5683250" y="2330450"/>
          <p14:tracePt t="7383" x="5689600" y="2324100"/>
          <p14:tracePt t="7403" x="5695950" y="2324100"/>
          <p14:tracePt t="7427" x="5702300" y="2324100"/>
          <p14:tracePt t="7456" x="5702300" y="2317750"/>
          <p14:tracePt t="7480" x="5708650" y="2317750"/>
          <p14:tracePt t="7495" x="5715000" y="2311400"/>
          <p14:tracePt t="7507" x="5721350" y="2311400"/>
          <p14:tracePt t="7523" x="5727700" y="2305050"/>
          <p14:tracePt t="7539" x="5734050" y="2298700"/>
          <p14:tracePt t="7556" x="5740400" y="2292350"/>
          <p14:tracePt t="7568" x="5753100" y="2286000"/>
          <p14:tracePt t="7583" x="5759450" y="2279650"/>
          <p14:tracePt t="7600" x="5759450" y="2273300"/>
          <p14:tracePt t="7609" x="5759450" y="2266950"/>
          <p14:tracePt t="7625" x="5765800" y="2260600"/>
          <p14:tracePt t="7642" x="5765800" y="2254250"/>
          <p14:tracePt t="7659" x="5772150" y="2247900"/>
          <p14:tracePt t="7676" x="5778500" y="2235200"/>
          <p14:tracePt t="7692" x="5778500" y="2228850"/>
          <p14:tracePt t="7709" x="5784850" y="2222500"/>
          <p14:tracePt t="7709" x="5791200" y="2216150"/>
          <p14:tracePt t="7728" x="5791200" y="2209800"/>
          <p14:tracePt t="7745" x="5797550" y="2203450"/>
          <p14:tracePt t="7759" x="5797550" y="2197100"/>
          <p14:tracePt t="7776" x="5797550" y="2190750"/>
          <p14:tracePt t="7792" x="5797550" y="2184400"/>
          <p14:tracePt t="7809" x="5797550" y="2178050"/>
          <p14:tracePt t="7826" x="5797550" y="2171700"/>
          <p14:tracePt t="7848" x="5797550" y="2165350"/>
          <p14:tracePt t="7864" x="5797550" y="2159000"/>
          <p14:tracePt t="7876" x="5797550" y="2152650"/>
          <p14:tracePt t="7900" x="5797550" y="2146300"/>
          <p14:tracePt t="7916" x="5797550" y="2139950"/>
          <p14:tracePt t="7927" x="5803900" y="2133600"/>
          <p14:tracePt t="7927" x="5810250" y="2127250"/>
          <p14:tracePt t="7945" x="5810250" y="2114550"/>
          <p14:tracePt t="7945" x="5822950" y="2108200"/>
          <p14:tracePt t="7962" x="5829300" y="2101850"/>
          <p14:tracePt t="7962" x="5842000" y="2089150"/>
          <p14:tracePt t="7978" x="5854700" y="2082800"/>
          <p14:tracePt t="7978" x="5867400" y="2070100"/>
          <p14:tracePt t="7978" x="5886450" y="2057400"/>
          <p14:tracePt t="7997" x="5905500" y="2051050"/>
          <p14:tracePt t="7997" x="5924550" y="2038350"/>
          <p14:tracePt t="8012" x="5949950" y="2019300"/>
          <p14:tracePt t="8012" x="5975350" y="2006600"/>
          <p14:tracePt t="8029" x="6007100" y="2000250"/>
          <p14:tracePt t="8029" x="6038850" y="1981200"/>
          <p14:tracePt t="8045" x="6070600" y="1968500"/>
          <p14:tracePt t="8045" x="6108700" y="1955800"/>
          <p14:tracePt t="8045" x="6153150" y="1936750"/>
          <p14:tracePt t="8065" x="6197600" y="1924050"/>
          <p14:tracePt t="8077" x="6242050" y="1911350"/>
          <p14:tracePt t="8077" x="6350000" y="1885950"/>
          <p14:tracePt t="8097" x="6400800" y="1866900"/>
          <p14:tracePt t="8097" x="6457950" y="1854200"/>
          <p14:tracePt t="8112" x="6515100" y="1841500"/>
          <p14:tracePt t="8112" x="6572250" y="1828800"/>
          <p14:tracePt t="8129" x="6629400" y="1816100"/>
          <p14:tracePt t="8129" x="6686550" y="1803400"/>
          <p14:tracePt t="8146" x="6743700" y="1790700"/>
          <p14:tracePt t="8146" x="6794500" y="1778000"/>
          <p14:tracePt t="8146" x="6845300" y="1778000"/>
          <p14:tracePt t="8164" x="6896100" y="1771650"/>
          <p14:tracePt t="8164" x="6940550" y="1765300"/>
          <p14:tracePt t="8179" x="6985000" y="1765300"/>
          <p14:tracePt t="8179" x="7023100" y="1758950"/>
          <p14:tracePt t="8196" x="7061200" y="1758950"/>
          <p14:tracePt t="8196" x="7099300" y="1752600"/>
          <p14:tracePt t="8213" x="7124700" y="1752600"/>
          <p14:tracePt t="8213" x="7181850" y="1746250"/>
          <p14:tracePt t="8229" x="7200900" y="1746250"/>
          <p14:tracePt t="8229" x="7219950" y="1739900"/>
          <p14:tracePt t="8246" x="7239000" y="1739900"/>
          <p14:tracePt t="8246" x="7251700" y="1739900"/>
          <p14:tracePt t="8262" x="7264400" y="1739900"/>
          <p14:tracePt t="8262" x="7277100" y="1739900"/>
          <p14:tracePt t="8279" x="7283450" y="1739900"/>
          <p14:tracePt t="8279" x="7289800" y="1739900"/>
          <p14:tracePt t="8297" x="7296150" y="1746250"/>
          <p14:tracePt t="8311" x="7296150" y="1752600"/>
          <p14:tracePt t="8328" x="7289800" y="1765300"/>
          <p14:tracePt t="8328" x="7283450" y="1771650"/>
          <p14:tracePt t="8328" x="7283450" y="1778000"/>
          <p14:tracePt t="8349" x="7283450" y="1784350"/>
          <p14:tracePt t="8361" x="7283450" y="1790700"/>
          <p14:tracePt t="8361" x="7296150" y="1809750"/>
          <p14:tracePt t="8381" x="7302500" y="1816100"/>
          <p14:tracePt t="8381" x="7315200" y="1822450"/>
          <p14:tracePt t="8397" x="7327900" y="1835150"/>
          <p14:tracePt t="8397" x="7346950" y="1841500"/>
          <p14:tracePt t="8397" x="7372350" y="1847850"/>
          <p14:tracePt t="8416" x="7397750" y="1860550"/>
          <p14:tracePt t="8428" x="7423150" y="1866900"/>
          <p14:tracePt t="8428" x="7461250" y="1879600"/>
          <p14:tracePt t="8428" x="7493000" y="1885950"/>
          <p14:tracePt t="8449" x="7531100" y="1898650"/>
          <p14:tracePt t="8461" x="7607300" y="1924050"/>
          <p14:tracePt t="8461" x="7651750" y="1943100"/>
          <p14:tracePt t="8480" x="7689850" y="1955800"/>
          <p14:tracePt t="8480" x="7721600" y="1974850"/>
          <p14:tracePt t="8497" x="7759700" y="1987550"/>
          <p14:tracePt t="8497" x="7791450" y="2006600"/>
          <p14:tracePt t="8497" x="7823200" y="2019300"/>
          <p14:tracePt t="8517" x="7848600" y="2032000"/>
          <p14:tracePt t="8517" x="7874000" y="2044700"/>
          <p14:tracePt t="8530" x="7899400" y="2057400"/>
          <p14:tracePt t="8530" x="7912100" y="2070100"/>
          <p14:tracePt t="8547" x="7931150" y="2076450"/>
          <p14:tracePt t="8547" x="7943850" y="2082800"/>
          <p14:tracePt t="8564" x="7950200" y="2089150"/>
          <p14:tracePt t="8564" x="7956550" y="2095500"/>
          <p14:tracePt t="8581" x="7962900" y="2101850"/>
          <p14:tracePt t="8596" x="7956550" y="2108200"/>
          <p14:tracePt t="8620" x="7950200" y="2114550"/>
          <p14:tracePt t="8629" x="7943850" y="2114550"/>
          <p14:tracePt t="8646" x="7937500" y="2114550"/>
          <p14:tracePt t="8646" x="7931150" y="2120900"/>
          <p14:tracePt t="8665" x="7924800" y="2120900"/>
          <p14:tracePt t="8688" x="7924800" y="2127250"/>
          <p14:tracePt t="8716" x="7912100" y="2127250"/>
          <p14:tracePt t="8748" x="7912100" y="2133600"/>
          <p14:tracePt t="8768" x="7905750" y="2133600"/>
          <p14:tracePt t="8784" x="7899400" y="2139950"/>
          <p14:tracePt t="8800" x="7893050" y="2146300"/>
          <p14:tracePt t="8816" x="7886700" y="2152650"/>
          <p14:tracePt t="8824" x="7880350" y="2152650"/>
          <p14:tracePt t="8831" x="7874000" y="2159000"/>
          <p14:tracePt t="8831" x="7867650" y="2165350"/>
          <p14:tracePt t="8848" x="7861300" y="2171700"/>
          <p14:tracePt t="8863" x="7854950" y="2178050"/>
          <p14:tracePt t="8880" x="7848600" y="2178050"/>
          <p14:tracePt t="8897" x="7842250" y="2184400"/>
          <p14:tracePt t="8913" x="7835900" y="2190750"/>
          <p14:tracePt t="8944" x="7842250" y="2197100"/>
          <p14:tracePt t="8972" x="7842250" y="2203450"/>
          <p14:tracePt t="8996" x="7842250" y="2209800"/>
          <p14:tracePt t="9015" x="7842250" y="2216150"/>
          <p14:tracePt t="9040" x="7835900" y="2222500"/>
          <p14:tracePt t="9056" x="7829550" y="2228850"/>
          <p14:tracePt t="9069" x="7823200" y="2241550"/>
          <p14:tracePt t="9085" x="7823200" y="2247900"/>
          <p14:tracePt t="9097" x="7816850" y="2254250"/>
          <p14:tracePt t="9097" x="7816850" y="2266950"/>
          <p14:tracePt t="9116" x="7816850" y="2273300"/>
          <p14:tracePt t="9116" x="7810500" y="2279650"/>
          <p14:tracePt t="9132" x="7810500" y="2286000"/>
          <p14:tracePt t="9132" x="7810500" y="2292350"/>
          <p14:tracePt t="9149" x="7810500" y="2305050"/>
          <p14:tracePt t="9149" x="7810500" y="2311400"/>
          <p14:tracePt t="9166" x="7816850" y="2317750"/>
          <p14:tracePt t="9166" x="7816850" y="2324100"/>
          <p14:tracePt t="9166" x="7816850" y="2330450"/>
          <p14:tracePt t="9185" x="7816850" y="2336800"/>
          <p14:tracePt t="9185" x="7816850" y="2343150"/>
          <p14:tracePt t="9199" x="7816850" y="2349500"/>
          <p14:tracePt t="9199" x="7823200" y="2355850"/>
          <p14:tracePt t="9216" x="7823200" y="2362200"/>
          <p14:tracePt t="9216" x="7823200" y="2368550"/>
          <p14:tracePt t="9233" x="7829550" y="2368550"/>
          <p14:tracePt t="9233" x="7829550" y="2381250"/>
          <p14:tracePt t="9250" x="7829550" y="2387600"/>
          <p14:tracePt t="9264" x="7823200" y="2393950"/>
          <p14:tracePt t="9280" x="7823200" y="2400300"/>
          <p14:tracePt t="9297" x="7816850" y="2406650"/>
          <p14:tracePt t="9314" x="7810500" y="2413000"/>
          <p14:tracePt t="9331" x="7797800" y="2419350"/>
          <p14:tracePt t="9347" x="7791450" y="2419350"/>
          <p14:tracePt t="9347" x="7785100" y="2419350"/>
          <p14:tracePt t="9347" x="7778750" y="2419350"/>
          <p14:tracePt t="9367" x="7772400" y="2425700"/>
          <p14:tracePt t="9380" x="7759700" y="2425700"/>
          <p14:tracePt t="9380" x="7747000" y="2425700"/>
          <p14:tracePt t="9400" x="7734300" y="2425700"/>
          <p14:tracePt t="9400" x="7727950" y="2425700"/>
          <p14:tracePt t="9418" x="7721600" y="2425700"/>
          <p14:tracePt t="9418" x="7708900" y="2425700"/>
          <p14:tracePt t="9432" x="7702550" y="2425700"/>
          <p14:tracePt t="9432" x="7696200" y="2425700"/>
          <p14:tracePt t="9432" x="7689850" y="2425700"/>
          <p14:tracePt t="9452" x="7683500" y="2419350"/>
          <p14:tracePt t="9464" x="7677150" y="2419350"/>
          <p14:tracePt t="9464" x="7670800" y="2413000"/>
          <p14:tracePt t="9484" x="7664450" y="2406650"/>
          <p14:tracePt t="9498" x="7658100" y="2400300"/>
          <p14:tracePt t="9515" x="7651750" y="2393950"/>
          <p14:tracePt t="9532" x="7651750" y="2387600"/>
          <p14:tracePt t="9548" x="7658100" y="2381250"/>
          <p14:tracePt t="9579" x="7651750" y="2381250"/>
          <p14:tracePt t="9603" x="7651750" y="2374900"/>
          <p14:tracePt t="9623" x="7645400" y="2368550"/>
          <p14:tracePt t="9639" x="7639050" y="2362200"/>
          <p14:tracePt t="9655" x="7639050" y="2355850"/>
          <p14:tracePt t="9665" x="7632700" y="2343150"/>
          <p14:tracePt t="9665" x="7613650" y="2317750"/>
          <p14:tracePt t="9684" x="7600950" y="2305050"/>
          <p14:tracePt t="9684" x="7588250" y="2279650"/>
          <p14:tracePt t="9700" x="7575550" y="2254250"/>
          <p14:tracePt t="9700" x="7562850" y="2222500"/>
          <p14:tracePt t="9716" x="7543800" y="2190750"/>
          <p14:tracePt t="9716" x="7531100" y="2146300"/>
          <p14:tracePt t="9716" x="7512050" y="2108200"/>
          <p14:tracePt t="9736" x="7499350" y="2057400"/>
          <p14:tracePt t="9748" x="7486650" y="2012950"/>
          <p14:tracePt t="9748" x="7480300" y="1962150"/>
          <p14:tracePt t="9768" x="7467600" y="1847850"/>
          <p14:tracePt t="9768" x="7467600" y="1790700"/>
          <p14:tracePt t="9784" x="7467600" y="1727200"/>
          <p14:tracePt t="9784" x="7473950" y="1657350"/>
          <p14:tracePt t="9800" x="7480300" y="1581150"/>
          <p14:tracePt t="9800" x="7493000" y="1511300"/>
          <p14:tracePt t="9817" x="7505700" y="1435100"/>
          <p14:tracePt t="9817" x="7518400" y="1365250"/>
          <p14:tracePt t="9817" x="7537450" y="1295400"/>
          <p14:tracePt t="9836" x="7550150" y="1231900"/>
          <p14:tracePt t="9836" x="7575550" y="1168400"/>
          <p14:tracePt t="9851" x="7594600" y="1111250"/>
          <p14:tracePt t="9851" x="7613650" y="1060450"/>
          <p14:tracePt t="9867" x="7639050" y="1016000"/>
          <p14:tracePt t="9867" x="7658100" y="971550"/>
          <p14:tracePt t="9884" x="7683500" y="933450"/>
          <p14:tracePt t="9884" x="7708900" y="901700"/>
          <p14:tracePt t="9884" x="7734300" y="869950"/>
          <p14:tracePt t="9904" x="7766050" y="844550"/>
          <p14:tracePt t="9904" x="7791450" y="825500"/>
          <p14:tracePt t="9918" x="7816850" y="806450"/>
          <p14:tracePt t="9918" x="7848600" y="800100"/>
          <p14:tracePt t="9934" x="7874000" y="793750"/>
          <p14:tracePt t="9934" x="7899400" y="787400"/>
          <p14:tracePt t="9951" x="7918450" y="793750"/>
          <p14:tracePt t="9951" x="7962900" y="800100"/>
          <p14:tracePt t="9968" x="7981950" y="812800"/>
          <p14:tracePt t="9968" x="8001000" y="825500"/>
          <p14:tracePt t="9985" x="8020050" y="844550"/>
          <p14:tracePt t="9985" x="8045450" y="863600"/>
          <p14:tracePt t="10001" x="8064500" y="889000"/>
          <p14:tracePt t="10001" x="8083550" y="920750"/>
          <p14:tracePt t="10018" x="8102600" y="952500"/>
          <p14:tracePt t="10018" x="8134350" y="1028700"/>
          <p14:tracePt t="10037" x="8153400" y="1066800"/>
          <p14:tracePt t="10037" x="8166100" y="1111250"/>
          <p14:tracePt t="10052" x="8178800" y="1155700"/>
          <p14:tracePt t="10052" x="8191500" y="1200150"/>
          <p14:tracePt t="10068" x="8204200" y="1244600"/>
          <p14:tracePt t="10068" x="8210550" y="1289050"/>
          <p14:tracePt t="10085" x="8216900" y="1333500"/>
          <p14:tracePt t="10085" x="8229600" y="1384300"/>
          <p14:tracePt t="10085" x="8229600" y="1435100"/>
          <p14:tracePt t="10104" x="8235950" y="1492250"/>
          <p14:tracePt t="10116" x="8242300" y="1543050"/>
          <p14:tracePt t="10116" x="8242300" y="1606550"/>
          <p14:tracePt t="10136" x="8248650" y="1720850"/>
          <p14:tracePt t="10136" x="8248650" y="1778000"/>
          <p14:tracePt t="10152" x="8248650" y="1835150"/>
          <p14:tracePt t="10152" x="8248650" y="1885950"/>
          <p14:tracePt t="10168" x="8242300" y="1936750"/>
          <p14:tracePt t="10168" x="8242300" y="1981200"/>
          <p14:tracePt t="10185" x="8235950" y="2019300"/>
          <p14:tracePt t="10185" x="8229600" y="2057400"/>
          <p14:tracePt t="10185" x="8229600" y="2095500"/>
          <p14:tracePt t="10204" x="8223250" y="2127250"/>
          <p14:tracePt t="10204" x="8210550" y="2159000"/>
          <p14:tracePt t="10218" x="8204200" y="2190750"/>
          <p14:tracePt t="10218" x="8191500" y="2216150"/>
          <p14:tracePt t="10235" x="8185150" y="2247900"/>
          <p14:tracePt t="10235" x="8172450" y="2273300"/>
          <p14:tracePt t="10252" x="8159750" y="2298700"/>
          <p14:tracePt t="10252" x="8134350" y="2343150"/>
          <p14:tracePt t="10269" x="8121650" y="2362200"/>
          <p14:tracePt t="10269" x="8108950" y="2387600"/>
          <p14:tracePt t="10285" x="8089900" y="2406650"/>
          <p14:tracePt t="10285" x="8077200" y="2425700"/>
          <p14:tracePt t="10302" x="8064500" y="2444750"/>
          <p14:tracePt t="10302" x="8045450" y="2457450"/>
          <p14:tracePt t="10319" x="8032750" y="2476500"/>
          <p14:tracePt t="10319" x="8001000" y="2501900"/>
          <p14:tracePt t="10336" x="7988300" y="2514600"/>
          <p14:tracePt t="10336" x="7969250" y="2527300"/>
          <p14:tracePt t="10352" x="7956550" y="2540000"/>
          <p14:tracePt t="10352" x="7943850" y="2546350"/>
          <p14:tracePt t="10369" x="7931150" y="2559050"/>
          <p14:tracePt t="10369" x="7912100" y="2571750"/>
          <p14:tracePt t="10369" x="7899400" y="2578100"/>
          <p14:tracePt t="10388" x="7880350" y="2590800"/>
          <p14:tracePt t="10401" x="7867650" y="2597150"/>
          <p14:tracePt t="10401" x="7829550" y="2616200"/>
          <p14:tracePt t="10422" x="7810500" y="2622550"/>
          <p14:tracePt t="10422" x="7797800" y="2628900"/>
          <p14:tracePt t="10437" x="7778750" y="2635250"/>
          <p14:tracePt t="10437" x="7766050" y="2635250"/>
          <p14:tracePt t="10453" x="7747000" y="2641600"/>
          <p14:tracePt t="10453" x="7734300" y="2641600"/>
          <p14:tracePt t="10453" x="7721600" y="2641600"/>
          <p14:tracePt t="10471" x="7715250" y="2641600"/>
          <p14:tracePt t="10484" x="7702550" y="2635250"/>
          <p14:tracePt t="10484" x="7683500" y="2635250"/>
          <p14:tracePt t="10505" x="7670800" y="2635250"/>
          <p14:tracePt t="10505" x="7664450" y="2628900"/>
          <p14:tracePt t="10520" x="7651750" y="2628900"/>
          <p14:tracePt t="10520" x="7645400" y="2622550"/>
          <p14:tracePt t="10520" x="7639050" y="2622550"/>
          <p14:tracePt t="10539" x="7639050" y="2616200"/>
          <p14:tracePt t="10551" x="7632700" y="2609850"/>
          <p14:tracePt t="10568" x="7626350" y="2603500"/>
          <p14:tracePt t="10585" x="7626350" y="2597150"/>
          <p14:tracePt t="10602" x="7620000" y="2590800"/>
          <p14:tracePt t="10623" x="7620000" y="2584450"/>
          <p14:tracePt t="10643" x="7613650" y="2578100"/>
          <p14:tracePt t="10667" x="7607300" y="2571750"/>
          <p14:tracePt t="10703" x="7600950" y="2565400"/>
          <p14:tracePt t="10719" x="7600950" y="2559050"/>
          <p14:tracePt t="10735" x="7594600" y="2552700"/>
          <p14:tracePt t="10747" x="7594600" y="2540000"/>
          <p14:tracePt t="10763" x="7594600" y="2533650"/>
          <p14:tracePt t="10772" x="7588250" y="2527300"/>
          <p14:tracePt t="10772" x="7588250" y="2520950"/>
          <p14:tracePt t="10788" x="7588250" y="2514600"/>
          <p14:tracePt t="10788" x="7588250" y="2508250"/>
          <p14:tracePt t="10805" x="7581900" y="2495550"/>
          <p14:tracePt t="10805" x="7581900" y="2489200"/>
          <p14:tracePt t="10821" x="7581900" y="2476500"/>
          <p14:tracePt t="10821" x="7581900" y="2470150"/>
          <p14:tracePt t="10821" x="7581900" y="2457450"/>
          <p14:tracePt t="10840" x="7581900" y="2444750"/>
          <p14:tracePt t="10852" x="7581900" y="2438400"/>
          <p14:tracePt t="10852" x="7588250" y="2413000"/>
          <p14:tracePt t="10871" x="7588250" y="2406650"/>
          <p14:tracePt t="10871" x="7588250" y="2400300"/>
          <p14:tracePt t="10887" x="7588250" y="2393950"/>
          <p14:tracePt t="10887" x="7594600" y="2387600"/>
          <p14:tracePt t="10905" x="7594600" y="2381250"/>
          <p14:tracePt t="10919" x="7600950" y="2381250"/>
          <p14:tracePt t="10936" x="7607300" y="2374900"/>
          <p14:tracePt t="10968" x="7607300" y="2381250"/>
          <p14:tracePt t="11019" x="7600950" y="2387600"/>
          <p14:tracePt t="11096" x="7607300" y="2387600"/>
          <p14:tracePt t="11216" x="7613650" y="2381250"/>
          <p14:tracePt t="11251" x="7620000" y="2381250"/>
          <p14:tracePt t="11288" x="7626350" y="2381250"/>
          <p14:tracePt t="11336" x="7632700" y="2381250"/>
          <p14:tracePt t="11356" x="7639050" y="2381250"/>
          <p14:tracePt t="11415" x="7645400" y="2387600"/>
          <p14:tracePt t="11468" x="7651750" y="2387600"/>
          <p14:tracePt t="11544" x="7645400" y="2387600"/>
          <p14:tracePt t="11636" x="7639050" y="2387600"/>
          <p14:tracePt t="11664" x="7639050" y="2393950"/>
          <p14:tracePt t="11687" x="7632700" y="2393950"/>
          <p14:tracePt t="11708" x="7626350" y="2400300"/>
          <p14:tracePt t="11732" x="7620000" y="2400300"/>
          <p14:tracePt t="11748" x="7613650" y="2400300"/>
          <p14:tracePt t="11764" x="7607300" y="2400300"/>
          <p14:tracePt t="11776" x="7600950" y="2400300"/>
          <p14:tracePt t="11808" x="7594600" y="2406650"/>
          <p14:tracePt t="11920" x="7588250" y="2406650"/>
          <p14:tracePt t="11944" x="7581900" y="2406650"/>
          <p14:tracePt t="11956" x="7575550" y="2406650"/>
          <p14:tracePt t="11971" x="7569200" y="2406650"/>
          <p14:tracePt t="11988" x="7562850" y="2406650"/>
          <p14:tracePt t="12004" x="7569200" y="2406650"/>
          <p14:tracePt t="12083" x="7575550" y="2400300"/>
          <p14:tracePt t="12100" x="7581900" y="2400300"/>
          <p14:tracePt t="12116" x="7588250" y="2393950"/>
          <p14:tracePt t="12128" x="7594600" y="2393950"/>
          <p14:tracePt t="12144" x="7600950" y="2400300"/>
          <p14:tracePt t="12195" x="7607300" y="2393950"/>
          <p14:tracePt t="12307" x="7613650" y="2387600"/>
          <p14:tracePt t="12348" x="7607300" y="2387600"/>
          <p14:tracePt t="12407" x="7600950" y="2381250"/>
          <p14:tracePt t="12428" x="7594600" y="2381250"/>
          <p14:tracePt t="12444" x="7588250" y="2381250"/>
          <p14:tracePt t="12460" x="7581900" y="2387600"/>
          <p14:tracePt t="12476" x="7575550" y="2387600"/>
          <p14:tracePt t="12488" x="7569200" y="2393950"/>
          <p14:tracePt t="12527" x="7562850" y="2400300"/>
          <p14:tracePt t="12548" x="7569200" y="2393950"/>
          <p14:tracePt t="12624" x="7569200" y="2387600"/>
          <p14:tracePt t="12664" x="7569200" y="2393950"/>
          <p14:tracePt t="12724" x="7562850" y="2400300"/>
          <p14:tracePt t="12744" x="7556500" y="2400300"/>
          <p14:tracePt t="12760" x="7556500" y="2406650"/>
          <p14:tracePt t="12775" x="7543800" y="2406650"/>
          <p14:tracePt t="12788" x="7537450" y="2406650"/>
          <p14:tracePt t="12804" x="7524750" y="2406650"/>
          <p14:tracePt t="12836" x="7518400" y="2413000"/>
          <p14:tracePt t="12848" x="7512050" y="2413000"/>
          <p14:tracePt t="12859" x="7505700" y="2413000"/>
          <p14:tracePt t="12876" x="7499350" y="2419350"/>
          <p14:tracePt t="12892" x="7493000" y="2419350"/>
          <p14:tracePt t="12940" x="7486650" y="2419350"/>
          <p14:tracePt t="12968" x="7493000" y="2419350"/>
          <p14:tracePt t="13023" x="7499350" y="2419350"/>
          <p14:tracePt t="13036" x="7505700" y="2419350"/>
          <p14:tracePt t="13045" x="7512050" y="2419350"/>
          <p14:tracePt t="13060" x="7518400" y="2413000"/>
          <p14:tracePt t="13060" x="7524750" y="2413000"/>
          <p14:tracePt t="13078" x="7531100" y="2413000"/>
          <p14:tracePt t="13078" x="7537450" y="2406650"/>
          <p14:tracePt t="13078" x="7543800" y="2406650"/>
          <p14:tracePt t="13098" x="7556500" y="2400300"/>
          <p14:tracePt t="13098" x="7562850" y="2400300"/>
          <p14:tracePt t="13113" x="7575550" y="2393950"/>
          <p14:tracePt t="13113" x="7581900" y="2393950"/>
          <p14:tracePt t="13129" x="7594600" y="2393950"/>
          <p14:tracePt t="13129" x="7600950" y="2393950"/>
          <p14:tracePt t="13145" x="7613650" y="2387600"/>
          <p14:tracePt t="13145" x="7620000" y="2387600"/>
          <p14:tracePt t="13162" x="7632700" y="2387600"/>
          <p14:tracePt t="13162" x="7639050" y="2387600"/>
          <p14:tracePt t="13162" x="7651750" y="2387600"/>
          <p14:tracePt t="13181" x="7658100" y="2387600"/>
          <p14:tracePt t="13194" x="7664450" y="2381250"/>
          <p14:tracePt t="13194" x="7677150" y="2381250"/>
          <p14:tracePt t="13212" x="7683500" y="2381250"/>
          <p14:tracePt t="13227" x="7677150" y="2374900"/>
          <p14:tracePt t="13276" x="7670800" y="2374900"/>
          <p14:tracePt t="13292" x="7664450" y="2374900"/>
          <p14:tracePt t="13308" x="7664450" y="2381250"/>
          <p14:tracePt t="13328" x="7664450" y="2374900"/>
          <p14:tracePt t="13376" x="7664450" y="2368550"/>
          <p14:tracePt t="13388" x="7670800" y="2362200"/>
          <p14:tracePt t="13413" x="7677150" y="2355850"/>
          <p14:tracePt t="13448" x="7670800" y="2362200"/>
          <p14:tracePt t="13532" x="7664450" y="2355850"/>
          <p14:tracePt t="13600" x="7677150" y="2355850"/>
          <p14:tracePt t="13636" x="7683500" y="2355850"/>
          <p14:tracePt t="13704" x="7689850" y="2355850"/>
          <p14:tracePt t="13736" x="7696200" y="2355850"/>
          <p14:tracePt t="13757" x="7702550" y="2355850"/>
          <p14:tracePt t="13780" x="7702550" y="2343150"/>
          <p14:tracePt t="13864" x="7702550" y="2336800"/>
          <p14:tracePt t="13892" x="7702550" y="2324100"/>
          <p14:tracePt t="13908" x="7696200" y="2317750"/>
          <p14:tracePt t="13960" x="7689850" y="2317750"/>
          <p14:tracePt t="13976" x="7683500" y="2317750"/>
          <p14:tracePt t="13988" x="7677150" y="2317750"/>
          <p14:tracePt t="13996" x="7670800" y="2317750"/>
          <p14:tracePt t="14013" x="7664450" y="2324100"/>
          <p14:tracePt t="14013" x="7658100" y="2324100"/>
          <p14:tracePt t="14032" x="7651750" y="2324100"/>
          <p14:tracePt t="14047" x="7651750" y="2330450"/>
          <p14:tracePt t="14072" x="7658100" y="2336800"/>
          <p14:tracePt t="14116" x="7658100" y="2343150"/>
          <p14:tracePt t="14148" x="7664450" y="2343150"/>
          <p14:tracePt t="14168" x="7664450" y="2349500"/>
          <p14:tracePt t="14192" x="7664450" y="2355850"/>
          <p14:tracePt t="14201" x="7664450" y="2362200"/>
          <p14:tracePt t="14217" x="7664450" y="2368550"/>
          <p14:tracePt t="14231" x="7664450" y="2374900"/>
          <p14:tracePt t="14247" x="7664450" y="2381250"/>
          <p14:tracePt t="14269" x="7658100" y="2387600"/>
          <p14:tracePt t="14288" x="7651750" y="2393950"/>
          <p14:tracePt t="14304" x="7645400" y="2393950"/>
          <p14:tracePt t="14336" x="7639050" y="2393950"/>
          <p14:tracePt t="14348" x="7626350" y="2393950"/>
          <p14:tracePt t="14364" x="7620000" y="2393950"/>
          <p14:tracePt t="14373" x="7620000" y="2400300"/>
          <p14:tracePt t="14381" x="7613650" y="2400300"/>
          <p14:tracePt t="14381" x="7600950" y="2406650"/>
          <p14:tracePt t="14400" x="7594600" y="2406650"/>
          <p14:tracePt t="14400" x="7575550" y="2413000"/>
          <p14:tracePt t="14418" x="7569200" y="2419350"/>
          <p14:tracePt t="14418" x="7562850" y="2419350"/>
          <p14:tracePt t="14434" x="7550150" y="2425700"/>
          <p14:tracePt t="14434" x="7543800" y="2425700"/>
          <p14:tracePt t="14450" x="7531100" y="2425700"/>
          <p14:tracePt t="14450" x="7524750" y="2432050"/>
          <p14:tracePt t="14450" x="7512050" y="2432050"/>
          <p14:tracePt t="14469" x="7505700" y="2432050"/>
          <p14:tracePt t="14482" x="7493000" y="2432050"/>
          <p14:tracePt t="14482" x="7473950" y="2438400"/>
          <p14:tracePt t="14501" x="7467600" y="2438400"/>
          <p14:tracePt t="14501" x="7454900" y="2438400"/>
          <p14:tracePt t="14518" x="7448550" y="2438400"/>
          <p14:tracePt t="14518" x="7442200" y="2432050"/>
          <p14:tracePt t="14534" x="7435850" y="2425700"/>
          <p14:tracePt t="14534" x="7429500" y="2419350"/>
          <p14:tracePt t="14534" x="7416800" y="2406650"/>
          <p14:tracePt t="14553" x="7410450" y="2393950"/>
          <p14:tracePt t="14565" x="7404100" y="2374900"/>
          <p14:tracePt t="14565" x="7391400" y="2330450"/>
          <p14:tracePt t="14585" x="7385050" y="2305050"/>
          <p14:tracePt t="14585" x="7378700" y="2266950"/>
          <p14:tracePt t="14600" x="7372350" y="2228850"/>
          <p14:tracePt t="14600" x="7372350" y="2184400"/>
          <p14:tracePt t="14618" x="7366000" y="2139950"/>
          <p14:tracePt t="14618" x="7366000" y="2089150"/>
          <p14:tracePt t="14634" x="7359650" y="2032000"/>
          <p14:tracePt t="14634" x="7359650" y="1905000"/>
          <p14:tracePt t="14651" x="7359650" y="1835150"/>
          <p14:tracePt t="14651" x="7359650" y="1758950"/>
          <p14:tracePt t="14668" x="7359650" y="1682750"/>
          <p14:tracePt t="14668" x="7366000" y="1606550"/>
          <p14:tracePt t="14684" x="7372350" y="1524000"/>
          <p14:tracePt t="14684" x="7378700" y="1435100"/>
          <p14:tracePt t="14701" x="7385050" y="1339850"/>
          <p14:tracePt t="14701" x="7416800" y="1149350"/>
          <p14:tracePt t="14718" x="7442200" y="1054100"/>
          <p14:tracePt t="14718" x="7467600" y="965200"/>
          <p14:tracePt t="14735" x="7499350" y="876300"/>
          <p14:tracePt t="14735" x="7531100" y="806450"/>
          <p14:tracePt t="14751" x="7569200" y="749300"/>
          <p14:tracePt t="14751" x="7613650" y="704850"/>
          <p14:tracePt t="14751" x="7658100" y="673100"/>
          <p14:tracePt t="14770" x="7696200" y="647700"/>
          <p14:tracePt t="14770" x="7747000" y="628650"/>
          <p14:tracePt t="14786" x="7791450" y="622300"/>
          <p14:tracePt t="14786" x="7835900" y="615950"/>
          <p14:tracePt t="14802" x="7880350" y="609600"/>
          <p14:tracePt t="14802" x="7931150" y="609600"/>
          <p14:tracePt t="14818" x="7969250" y="622300"/>
          <p14:tracePt t="14818" x="8013700" y="635000"/>
          <p14:tracePt t="14818" x="8058150" y="660400"/>
          <p14:tracePt t="14837" x="8102600" y="698500"/>
          <p14:tracePt t="14849" x="8140700" y="742950"/>
          <p14:tracePt t="14849" x="8185150" y="800100"/>
          <p14:tracePt t="14869" x="8255000" y="933450"/>
          <p14:tracePt t="14869" x="8286750" y="996950"/>
          <p14:tracePt t="14885" x="8318500" y="1073150"/>
          <p14:tracePt t="14885" x="8343900" y="1149350"/>
          <p14:tracePt t="14902" x="8369300" y="1225550"/>
          <p14:tracePt t="14902" x="8382000" y="1301750"/>
          <p14:tracePt t="14902" x="8401050" y="1377950"/>
          <p14:tracePt t="14921" x="8413750" y="1447800"/>
          <p14:tracePt t="14933" x="8420100" y="1524000"/>
          <p14:tracePt t="14933" x="8426450" y="1663700"/>
          <p14:tracePt t="14951" x="8432800" y="1733550"/>
          <p14:tracePt t="14951" x="8426450" y="1803400"/>
          <p14:tracePt t="14968" x="8420100" y="1860550"/>
          <p14:tracePt t="14968" x="8413750" y="1924050"/>
          <p14:tracePt t="14985" x="8407400" y="1974850"/>
          <p14:tracePt t="14985" x="8394700" y="2032000"/>
          <p14:tracePt t="15002" x="8369300" y="2127250"/>
          <p14:tracePt t="15002" x="8350250" y="2171700"/>
          <p14:tracePt t="15019" x="8331200" y="2209800"/>
          <p14:tracePt t="15019" x="8312150" y="2247900"/>
          <p14:tracePt t="15036" x="8293100" y="2286000"/>
          <p14:tracePt t="15036" x="8267700" y="2317750"/>
          <p14:tracePt t="15052" x="8242300" y="2349500"/>
          <p14:tracePt t="15052" x="8197850" y="2400300"/>
          <p14:tracePt t="15069" x="8172450" y="2419350"/>
          <p14:tracePt t="15069" x="8140700" y="2438400"/>
          <p14:tracePt t="15086" x="8115300" y="2457450"/>
          <p14:tracePt t="15086" x="8089900" y="2470150"/>
          <p14:tracePt t="15102" x="8064500" y="2482850"/>
          <p14:tracePt t="15102" x="8039100" y="2495550"/>
          <p14:tracePt t="15119" x="8013700" y="2508250"/>
          <p14:tracePt t="15119" x="7988300" y="2514600"/>
          <p14:tracePt t="15119" x="7969250" y="2527300"/>
          <p14:tracePt t="15138" x="7943850" y="2533650"/>
          <p14:tracePt t="15138" x="7924800" y="2540000"/>
          <p14:tracePt t="15154" x="7899400" y="2546350"/>
          <p14:tracePt t="15154" x="7880350" y="2552700"/>
          <p14:tracePt t="15170" x="7861300" y="2559050"/>
          <p14:tracePt t="15170" x="7842250" y="2565400"/>
          <p14:tracePt t="15186" x="7823200" y="2565400"/>
          <p14:tracePt t="15186" x="7804150" y="2571750"/>
          <p14:tracePt t="15186" x="7785100" y="2571750"/>
          <p14:tracePt t="15206" x="7766050" y="2578100"/>
          <p14:tracePt t="15217" x="7747000" y="2578100"/>
          <p14:tracePt t="15217" x="7721600" y="2578100"/>
          <p14:tracePt t="15237" x="7708900" y="2578100"/>
          <p14:tracePt t="15237" x="7696200" y="2578100"/>
          <p14:tracePt t="15253" x="7683500" y="2578100"/>
          <p14:tracePt t="15253" x="7677150" y="2578100"/>
          <p14:tracePt t="15269" x="7670800" y="2578100"/>
          <p14:tracePt t="15269" x="7658100" y="2578100"/>
          <p14:tracePt t="15286" x="7651750" y="2578100"/>
          <p14:tracePt t="15286" x="7645400" y="2578100"/>
          <p14:tracePt t="15286" x="7639050" y="2571750"/>
          <p14:tracePt t="15306" x="7632700" y="2571750"/>
          <p14:tracePt t="15325" x="7626350" y="2565400"/>
          <p14:tracePt t="15348" x="7626350" y="2559050"/>
          <p14:tracePt t="15368" x="7620000" y="2559050"/>
          <p14:tracePt t="15408" x="7613650" y="2552700"/>
          <p14:tracePt t="15424" x="7607300" y="2546350"/>
          <p14:tracePt t="15437" x="7600950" y="2540000"/>
          <p14:tracePt t="15468" x="7600950" y="2527300"/>
          <p14:tracePt t="15484" x="7600950" y="2520950"/>
          <p14:tracePt t="15497" x="7600950" y="2514600"/>
          <p14:tracePt t="15506" x="7600950" y="2508250"/>
          <p14:tracePt t="15506" x="7600950" y="2501900"/>
          <p14:tracePt t="15521" x="7600950" y="2495550"/>
          <p14:tracePt t="15537" x="7594600" y="2489200"/>
          <p14:tracePt t="15552" x="7588250" y="2482850"/>
          <p14:tracePt t="15573" x="7581900" y="2482850"/>
          <p14:tracePt t="15589" x="7575550" y="2482850"/>
          <p14:tracePt t="15605" x="7569200" y="2482850"/>
          <p14:tracePt t="15605" x="7562850" y="2482850"/>
          <p14:tracePt t="15621" x="7556500" y="2482850"/>
          <p14:tracePt t="15635" x="7550150" y="2482850"/>
          <p14:tracePt t="15635" x="7543800" y="2489200"/>
          <p14:tracePt t="15654" x="7537450" y="2489200"/>
          <p14:tracePt t="15654" x="7531100" y="2489200"/>
          <p14:tracePt t="15671" x="7524750" y="2495550"/>
          <p14:tracePt t="15671" x="7518400" y="2495550"/>
          <p14:tracePt t="15688" x="7518400" y="2501900"/>
          <p14:tracePt t="15688" x="7512050" y="2501900"/>
          <p14:tracePt t="15704" x="7505700" y="2508250"/>
          <p14:tracePt t="15719" x="7499350" y="2514600"/>
          <p14:tracePt t="15736" x="7493000" y="2514600"/>
          <p14:tracePt t="15753" x="7499350" y="2514600"/>
          <p14:tracePt t="15784" x="7505700" y="2514600"/>
          <p14:tracePt t="15797" x="7512050" y="2508250"/>
          <p14:tracePt t="15812" x="7512050" y="2501900"/>
          <p14:tracePt t="15828" x="7518400" y="2495550"/>
          <p14:tracePt t="15844" x="7524750" y="2489200"/>
          <p14:tracePt t="15858" x="7531100" y="2482850"/>
          <p14:tracePt t="15870" x="7537450" y="2476500"/>
          <p14:tracePt t="15886" x="7537450" y="2470150"/>
          <p14:tracePt t="15886" x="7543800" y="2463800"/>
          <p14:tracePt t="15906" x="7550150" y="2457450"/>
          <p14:tracePt t="15920" x="7556500" y="2457450"/>
          <p14:tracePt t="15937" x="7562850" y="2457450"/>
          <p14:tracePt t="15968" x="7562850" y="2463800"/>
          <p14:tracePt t="15993" x="7556500" y="2463800"/>
          <p14:tracePt t="16016" x="7550150" y="2463800"/>
          <p14:tracePt t="16029" x="7556500" y="2457450"/>
          <p14:tracePt t="16113" x="7569200" y="2457450"/>
          <p14:tracePt t="16129" x="7581900" y="2451100"/>
          <p14:tracePt t="16149" x="7588250" y="2444750"/>
          <p14:tracePt t="16165" x="7594600" y="2438400"/>
          <p14:tracePt t="16180" x="7600950" y="2438400"/>
          <p14:tracePt t="16197" x="7607300" y="2432050"/>
          <p14:tracePt t="16209" x="7607300" y="2438400"/>
          <p14:tracePt t="16265" x="7600950" y="2444750"/>
          <p14:tracePt t="16285" x="7594600" y="2444750"/>
          <p14:tracePt t="16301" x="7588250" y="2444750"/>
          <p14:tracePt t="16317" x="7581900" y="2444750"/>
          <p14:tracePt t="16337" x="7588250" y="2438400"/>
          <p14:tracePt t="16385" x="7600950" y="2432050"/>
          <p14:tracePt t="16397" x="7607300" y="2432050"/>
          <p14:tracePt t="16405" x="7613650" y="2425700"/>
          <p14:tracePt t="16422" x="7620000" y="2425700"/>
          <p14:tracePt t="16438" x="7626350" y="2419350"/>
          <p14:tracePt t="16456" x="7632700" y="2419350"/>
          <p14:tracePt t="16474" x="7626350" y="2419350"/>
          <p14:tracePt t="16549" x="7620000" y="2425700"/>
          <p14:tracePt t="16565" x="7613650" y="2425700"/>
          <p14:tracePt t="16572" x="7607300" y="2432050"/>
          <p14:tracePt t="16589" x="7600950" y="2438400"/>
          <p14:tracePt t="16589" x="7594600" y="2438400"/>
          <p14:tracePt t="16589" x="7588250" y="2444750"/>
          <p14:tracePt t="16610" x="7581900" y="2451100"/>
          <p14:tracePt t="16610" x="7569200" y="2451100"/>
          <p14:tracePt t="16624" x="7562850" y="2451100"/>
          <p14:tracePt t="16624" x="7556500" y="2451100"/>
          <p14:tracePt t="16641" x="7550150" y="2451100"/>
          <p14:tracePt t="16641" x="7543800" y="2451100"/>
          <p14:tracePt t="16658" x="7537450" y="2451100"/>
          <p14:tracePt t="16672" x="7537450" y="2444750"/>
          <p14:tracePt t="16689" x="7543800" y="2444750"/>
          <p14:tracePt t="16713" x="7550150" y="2438400"/>
          <p14:tracePt t="16729" x="7556500" y="2432050"/>
          <p14:tracePt t="16757" x="7556500" y="2425700"/>
          <p14:tracePt t="16772" x="7562850" y="2419350"/>
          <p14:tracePt t="16788" x="7569200" y="2413000"/>
          <p14:tracePt t="16808" x="7569200" y="2406650"/>
          <p14:tracePt t="16825" x="7575550" y="2400300"/>
          <p14:tracePt t="16834" x="7581900" y="2393950"/>
          <p14:tracePt t="16849" x="7588250" y="2387600"/>
          <p14:tracePt t="16857" x="7588250" y="2381250"/>
          <p14:tracePt t="16857" x="7594600" y="2374900"/>
          <p14:tracePt t="16876" x="7600950" y="2368550"/>
          <p14:tracePt t="16890" x="7600950" y="2362200"/>
          <p14:tracePt t="16907" x="7607300" y="2362200"/>
          <p14:tracePt t="16925" x="7613650" y="2355850"/>
          <p14:tracePt t="16940" x="7620000" y="2349500"/>
          <p14:tracePt t="16957" x="7626350" y="2343150"/>
          <p14:tracePt t="16974" x="7626350" y="2336800"/>
          <p14:tracePt t="17124" x="7632700" y="2336800"/>
          <p14:tracePt t="17245" x="7639050" y="2336800"/>
          <p14:tracePt t="17261" x="7645400" y="2336800"/>
          <p14:tracePt t="17277" x="7651750" y="2336800"/>
          <p14:tracePt t="17285" x="7658100" y="2336800"/>
          <p14:tracePt t="17305" x="7651750" y="2336800"/>
          <p14:tracePt t="17340" x="7645400" y="2343150"/>
          <p14:tracePt t="17349" x="7632700" y="2343150"/>
          <p14:tracePt t="17358" x="7620000" y="2349500"/>
          <p14:tracePt t="17358" x="7607300" y="2355850"/>
          <p14:tracePt t="17377" x="7581900" y="2355850"/>
          <p14:tracePt t="17377" x="7556500" y="2368550"/>
          <p14:tracePt t="17394" x="7493000" y="2381250"/>
          <p14:tracePt t="17394" x="7454900" y="2387600"/>
          <p14:tracePt t="17410" x="7404100" y="2400300"/>
          <p14:tracePt t="17410" x="7346950" y="2419350"/>
          <p14:tracePt t="17429" x="7289800" y="2438400"/>
          <p14:tracePt t="17429" x="7219950" y="2457450"/>
          <p14:tracePt t="17444" x="7150100" y="2476500"/>
          <p14:tracePt t="17444" x="6978650" y="2527300"/>
          <p14:tracePt t="17462" x="6889750" y="2559050"/>
          <p14:tracePt t="17462" x="6788150" y="2590800"/>
          <p14:tracePt t="17849" x="2635250" y="4025900"/>
          <p14:tracePt t="17860" x="2628900" y="4025900"/>
          <p14:tracePt t="17860" x="2609850" y="4019550"/>
          <p14:tracePt t="17879" x="2597150" y="4019550"/>
          <p14:tracePt t="17879" x="2590800" y="4019550"/>
          <p14:tracePt t="17895" x="2578100" y="4019550"/>
          <p14:tracePt t="17895" x="2565400" y="4013200"/>
          <p14:tracePt t="17912" x="2552700" y="4013200"/>
          <p14:tracePt t="17912" x="2540000" y="4013200"/>
          <p14:tracePt t="17929" x="2527300" y="4013200"/>
          <p14:tracePt t="17929" x="2501900" y="4013200"/>
          <p14:tracePt t="17946" x="2489200" y="4013200"/>
          <p14:tracePt t="17946" x="2476500" y="4013200"/>
          <p14:tracePt t="17962" x="2457450" y="4019550"/>
          <p14:tracePt t="17962" x="2444750" y="4019550"/>
          <p14:tracePt t="17979" x="2432050" y="4025900"/>
          <p14:tracePt t="17979" x="2413000" y="4025900"/>
          <p14:tracePt t="17979" x="2400300" y="4032250"/>
          <p14:tracePt t="17998" x="2381250" y="4038600"/>
          <p14:tracePt t="18010" x="2362200" y="4038600"/>
          <p14:tracePt t="18010" x="2336800" y="4044950"/>
          <p14:tracePt t="18030" x="2324100" y="4051300"/>
          <p14:tracePt t="18030" x="2311400" y="4051300"/>
          <p14:tracePt t="18046" x="2298700" y="4057650"/>
          <p14:tracePt t="18046" x="2292350" y="4057650"/>
          <p14:tracePt t="18063" x="2279650" y="4057650"/>
          <p14:tracePt t="18063" x="2273300" y="4051300"/>
          <p14:tracePt t="18079" x="2266950" y="4044950"/>
          <p14:tracePt t="18098" x="2266950" y="4038600"/>
          <p14:tracePt t="18114" x="2266950" y="4032250"/>
          <p14:tracePt t="18127" x="2273300" y="4025900"/>
          <p14:tracePt t="18144" x="2279650" y="4019550"/>
          <p14:tracePt t="18144" x="2286000" y="4013200"/>
          <p14:tracePt t="18163" x="2286000" y="4006850"/>
          <p14:tracePt t="18163" x="2305050" y="3994150"/>
          <p14:tracePt t="18179" x="2311400" y="3987800"/>
          <p14:tracePt t="18179" x="2324100" y="3981450"/>
          <p14:tracePt t="18196" x="2330450" y="3981450"/>
          <p14:tracePt t="18196" x="2343150" y="3975100"/>
          <p14:tracePt t="18213" x="2355850" y="3968750"/>
          <p14:tracePt t="18213" x="2368550" y="3968750"/>
          <p14:tracePt t="18230" x="2393950" y="3956050"/>
          <p14:tracePt t="18230" x="2406650" y="3956050"/>
          <p14:tracePt t="18247" x="2419350" y="3949700"/>
          <p14:tracePt t="18247" x="2432050" y="3949700"/>
          <p14:tracePt t="18263" x="2444750" y="3943350"/>
          <p14:tracePt t="18263" x="2457450" y="3943350"/>
          <p14:tracePt t="18280" x="2470150" y="3943350"/>
          <p14:tracePt t="18280" x="2501900" y="3937000"/>
          <p14:tracePt t="18299" x="2514600" y="3937000"/>
          <p14:tracePt t="18299" x="2527300" y="3943350"/>
          <p14:tracePt t="18314" x="2540000" y="3943350"/>
          <p14:tracePt t="18314" x="2552700" y="3943350"/>
          <p14:tracePt t="18330" x="2571750" y="3943350"/>
          <p14:tracePt t="18330" x="2584450" y="3949700"/>
          <p14:tracePt t="18347" x="2597150" y="3949700"/>
          <p14:tracePt t="18347" x="2609850" y="3949700"/>
          <p14:tracePt t="18347" x="2622550" y="3956050"/>
          <p14:tracePt t="18366" x="2641600" y="3956050"/>
          <p14:tracePt t="18378" x="2654300" y="3956050"/>
          <p14:tracePt t="18378" x="2667000" y="3956050"/>
          <p14:tracePt t="18398" x="2686050" y="3962400"/>
          <p14:tracePt t="18398" x="2698750" y="3962400"/>
          <p14:tracePt t="18414" x="2711450" y="3962400"/>
          <p14:tracePt t="18414" x="2717800" y="3962400"/>
          <p14:tracePt t="18414" x="2730500" y="3956050"/>
          <p14:tracePt t="18434" x="2736850" y="3956050"/>
          <p14:tracePt t="18445" x="2743200" y="3956050"/>
          <p14:tracePt t="18445" x="2749550" y="3949700"/>
          <p14:tracePt t="18445" x="2755900" y="3949700"/>
          <p14:tracePt t="18467" x="2762250" y="3949700"/>
          <p14:tracePt t="18467" x="2768600" y="3943350"/>
          <p14:tracePt t="18481" x="2774950" y="3937000"/>
          <p14:tracePt t="18495" x="2781300" y="3930650"/>
          <p14:tracePt t="18512" x="2781300" y="3924300"/>
          <p14:tracePt t="18529" x="2787650" y="3917950"/>
          <p14:tracePt t="18546" x="2787650" y="3924300"/>
          <p14:tracePt t="18585" x="2781300" y="3930650"/>
          <p14:tracePt t="18597" x="2774950" y="3937000"/>
          <p14:tracePt t="18606" x="2774950" y="3943350"/>
          <p14:tracePt t="18613" x="2768600" y="3949700"/>
          <p14:tracePt t="18613" x="2762250" y="3956050"/>
          <p14:tracePt t="18631" x="2755900" y="3962400"/>
          <p14:tracePt t="18631" x="2749550" y="3968750"/>
          <p14:tracePt t="18648" x="2743200" y="3975100"/>
          <p14:tracePt t="18648" x="2730500" y="3987800"/>
          <p14:tracePt t="18667" x="2717800" y="3994150"/>
          <p14:tracePt t="18667" x="2711450" y="4000500"/>
          <p14:tracePt t="18683" x="2705100" y="4013200"/>
          <p14:tracePt t="18683" x="2692400" y="4019550"/>
          <p14:tracePt t="18698" x="2686050" y="4025900"/>
          <p14:tracePt t="18698" x="2679700" y="4025900"/>
          <p14:tracePt t="18714" x="2667000" y="4032250"/>
          <p14:tracePt t="18714" x="2660650" y="4038600"/>
          <p14:tracePt t="18714" x="2654300" y="4044950"/>
          <p14:tracePt t="18734" x="2647950" y="4044950"/>
          <p14:tracePt t="18746" x="2641600" y="4051300"/>
          <p14:tracePt t="18746" x="2622550" y="4057650"/>
          <p14:tracePt t="18766" x="2616200" y="4057650"/>
          <p14:tracePt t="18766" x="2609850" y="4064000"/>
          <p14:tracePt t="18782" x="2597150" y="4064000"/>
          <p14:tracePt t="18782" x="2584450" y="4070350"/>
          <p14:tracePt t="18798" x="2571750" y="4070350"/>
          <p14:tracePt t="18798" x="2559050" y="4070350"/>
          <p14:tracePt t="18815" x="2540000" y="4076700"/>
          <p14:tracePt t="18815" x="2527300" y="4076700"/>
          <p14:tracePt t="18815" x="2508250" y="4076700"/>
          <p14:tracePt t="18834" x="2482850" y="4076700"/>
          <p14:tracePt t="18834" x="2463800" y="4083050"/>
          <p14:tracePt t="18849" x="2438400" y="4083050"/>
          <p14:tracePt t="18849" x="2413000" y="4089400"/>
          <p14:tracePt t="18865" x="2381250" y="4089400"/>
          <p14:tracePt t="18865" x="2355850" y="4089400"/>
          <p14:tracePt t="18882" x="2324100" y="4095750"/>
          <p14:tracePt t="18882" x="2260600" y="4102100"/>
          <p14:tracePt t="18899" x="2222500" y="4102100"/>
          <p14:tracePt t="18899" x="2184400" y="4108450"/>
          <p14:tracePt t="18916" x="2146300" y="4108450"/>
          <p14:tracePt t="18916" x="2108200" y="4114800"/>
          <p14:tracePt t="18932" x="2063750" y="4114800"/>
          <p14:tracePt t="18932" x="2025650" y="4114800"/>
          <p14:tracePt t="18949" x="1981200" y="4114800"/>
          <p14:tracePt t="18949" x="1898650" y="4108450"/>
          <p14:tracePt t="18966" x="1860550" y="4108450"/>
          <p14:tracePt t="18966" x="1816100" y="4102100"/>
          <p14:tracePt t="18982" x="1778000" y="4095750"/>
          <p14:tracePt t="18982" x="1733550" y="4089400"/>
          <p14:tracePt t="18999" x="1695450" y="4076700"/>
          <p14:tracePt t="18999" x="1651000" y="4070350"/>
          <p14:tracePt t="18999" x="1606550" y="4064000"/>
          <p14:tracePt t="19018" x="1562100" y="4051300"/>
          <p14:tracePt t="19031" x="1524000" y="4038600"/>
          <p14:tracePt t="19031" x="1447800" y="4013200"/>
          <p14:tracePt t="19050" x="1409700" y="3994150"/>
          <p14:tracePt t="19050" x="1377950" y="3975100"/>
          <p14:tracePt t="19066" x="1346200" y="3956050"/>
          <p14:tracePt t="19066" x="1320800" y="3930650"/>
          <p14:tracePt t="19083" x="1295400" y="3905250"/>
          <p14:tracePt t="19083" x="1276350" y="3879850"/>
          <p14:tracePt t="19083" x="1263650" y="3848100"/>
          <p14:tracePt t="19102" x="1250950" y="3816350"/>
          <p14:tracePt t="19114" x="1244600" y="3784600"/>
          <p14:tracePt t="19114" x="1238250" y="3714750"/>
          <p14:tracePt t="19135" x="1244600" y="3676650"/>
          <p14:tracePt t="19135" x="1257300" y="3638550"/>
          <p14:tracePt t="19149" x="1270000" y="3606800"/>
          <p14:tracePt t="19149" x="1295400" y="3562350"/>
          <p14:tracePt t="19166" x="1320800" y="3530600"/>
          <p14:tracePt t="19166" x="1358900" y="3492500"/>
          <p14:tracePt t="19183" x="1397000" y="3454400"/>
          <p14:tracePt t="19183" x="1498600" y="3384550"/>
          <p14:tracePt t="19200" x="1555750" y="3346450"/>
          <p14:tracePt t="19200" x="1619250" y="3308350"/>
          <p14:tracePt t="19217" x="1682750" y="3276600"/>
          <p14:tracePt t="19217" x="1746250" y="3244850"/>
          <p14:tracePt t="19234" x="1816100" y="3219450"/>
          <p14:tracePt t="19234" x="1892300" y="3187700"/>
          <p14:tracePt t="19250" x="1962150" y="3162300"/>
          <p14:tracePt t="19250" x="2114550" y="3117850"/>
          <p14:tracePt t="19267" x="2197100" y="3105150"/>
          <p14:tracePt t="19267" x="2273300" y="3092450"/>
          <p14:tracePt t="19283" x="2349500" y="3079750"/>
          <p14:tracePt t="19283" x="2432050" y="3073400"/>
          <p14:tracePt t="19300" x="2514600" y="3073400"/>
          <p14:tracePt t="19300" x="2679700" y="3079750"/>
          <p14:tracePt t="19319" x="2768600" y="3086100"/>
          <p14:tracePt t="19319" x="2851150" y="3092450"/>
          <p14:tracePt t="19335" x="2933700" y="3105150"/>
          <p14:tracePt t="19335" x="3016250" y="3117850"/>
          <p14:tracePt t="19351" x="3092450" y="3124200"/>
          <p14:tracePt t="19351" x="3175000" y="3136900"/>
          <p14:tracePt t="19367" x="3244850" y="3155950"/>
          <p14:tracePt t="19367" x="3314700" y="3168650"/>
          <p14:tracePt t="19367" x="3384550" y="3187700"/>
          <p14:tracePt t="19386" x="3448050" y="3206750"/>
          <p14:tracePt t="19398" x="3511550" y="3225800"/>
          <p14:tracePt t="19398" x="3568700" y="3251200"/>
          <p14:tracePt t="19418" x="3676650" y="3302000"/>
          <p14:tracePt t="19418" x="3727450" y="3327400"/>
          <p14:tracePt t="19435" x="3771900" y="3352800"/>
          <p14:tracePt t="19435" x="3803650" y="3378200"/>
          <p14:tracePt t="19451" x="3841750" y="3397250"/>
          <p14:tracePt t="19451" x="3867150" y="3422650"/>
          <p14:tracePt t="19451" x="3886200" y="3441700"/>
          <p14:tracePt t="19470" x="3905250" y="3467100"/>
          <p14:tracePt t="19482" x="3911600" y="3492500"/>
          <p14:tracePt t="19482" x="3917950" y="3543300"/>
          <p14:tracePt t="19501" x="3911600" y="3568700"/>
          <p14:tracePt t="19501" x="3905250" y="3594100"/>
          <p14:tracePt t="19518" x="3886200" y="3625850"/>
          <p14:tracePt t="19518" x="3873500" y="3657600"/>
          <p14:tracePt t="19535" x="3848100" y="3683000"/>
          <p14:tracePt t="19535" x="3816350" y="3714750"/>
          <p14:tracePt t="19535" x="3784600" y="3746500"/>
          <p14:tracePt t="19554" x="3746500" y="3778250"/>
          <p14:tracePt t="19554" x="3708400" y="3810000"/>
          <p14:tracePt t="19568" x="3657600" y="3841750"/>
          <p14:tracePt t="19568" x="3613150" y="3873500"/>
          <p14:tracePt t="19585" x="3562350" y="3905250"/>
          <p14:tracePt t="19585" x="3505200" y="3937000"/>
          <p14:tracePt t="19601" x="3448050" y="3968750"/>
          <p14:tracePt t="19601" x="3333750" y="4025900"/>
          <p14:tracePt t="19618" x="3276600" y="4044950"/>
          <p14:tracePt t="19618" x="3219450" y="4070350"/>
          <p14:tracePt t="19635" x="3162300" y="4089400"/>
          <p14:tracePt t="19635" x="3111500" y="4108450"/>
          <p14:tracePt t="19651" x="3060700" y="4121150"/>
          <p14:tracePt t="19651" x="3009900" y="4140200"/>
          <p14:tracePt t="19669" x="2959100" y="4152900"/>
          <p14:tracePt t="19669" x="2870200" y="4184650"/>
          <p14:tracePt t="19687" x="2832100" y="4197350"/>
          <p14:tracePt t="19687" x="2794000" y="4210050"/>
          <p14:tracePt t="19702" x="2762250" y="4222750"/>
          <p14:tracePt t="19702" x="2730500" y="4235450"/>
          <p14:tracePt t="19719" x="2705100" y="4241800"/>
          <p14:tracePt t="19719" x="2679700" y="4254500"/>
          <p14:tracePt t="19735" x="2660650" y="4260850"/>
          <p14:tracePt t="19735" x="2641600" y="4267200"/>
          <p14:tracePt t="19735" x="2628900" y="4273550"/>
          <p14:tracePt t="19754" x="2622550" y="4273550"/>
          <p14:tracePt t="19767" x="2609850" y="4279900"/>
          <p14:tracePt t="19785" x="2616200" y="4279900"/>
          <p14:tracePt t="19813" x="2622550" y="4279900"/>
          <p14:tracePt t="19822" x="2628900" y="4273550"/>
          <p14:tracePt t="19833" x="2635250" y="4273550"/>
          <p14:tracePt t="19833" x="2641600" y="4273550"/>
          <p14:tracePt t="19833" x="2654300" y="4267200"/>
          <p14:tracePt t="19855" x="2660650" y="4267200"/>
          <p14:tracePt t="19855" x="2667000" y="4267200"/>
          <p14:tracePt t="19869" x="2673350" y="4267200"/>
          <p14:tracePt t="19869" x="2673350" y="4260850"/>
          <p14:tracePt t="19885" x="2686050" y="4260850"/>
          <p14:tracePt t="19900" x="2686050" y="4254500"/>
          <p14:tracePt t="19926" x="2679700" y="4254500"/>
          <p14:tracePt t="19985" x="2673350" y="4254500"/>
          <p14:tracePt t="20002" x="2667000" y="4254500"/>
          <p14:tracePt t="20017" x="2660650" y="4248150"/>
          <p14:tracePt t="20033" x="2654300" y="4248150"/>
          <p14:tracePt t="20045" x="2647950" y="4248150"/>
          <p14:tracePt t="20077" x="2654300" y="4241800"/>
          <p14:tracePt t="20098" x="2660650" y="4235450"/>
          <p14:tracePt t="20121" x="2660650" y="4229100"/>
          <p14:tracePt t="20130" x="2667000" y="4229100"/>
          <p14:tracePt t="20139" x="2673350" y="4222750"/>
          <p14:tracePt t="20139" x="2686050" y="4216400"/>
          <p14:tracePt t="20153" x="2698750" y="4210050"/>
          <p14:tracePt t="20153" x="2711450" y="4203700"/>
          <p14:tracePt t="20170" x="2724150" y="4191000"/>
          <p14:tracePt t="20170" x="2743200" y="4178300"/>
          <p14:tracePt t="20187" x="2762250" y="4171950"/>
          <p14:tracePt t="20187" x="2781300" y="4159250"/>
          <p14:tracePt t="20203" x="2832100" y="4127500"/>
          <p14:tracePt t="20203" x="2857500" y="4108450"/>
          <p14:tracePt t="20220" x="2889250" y="4089400"/>
          <p14:tracePt t="20220" x="2914650" y="4076700"/>
          <p14:tracePt t="20237" x="2940050" y="4057650"/>
          <p14:tracePt t="20237" x="2971800" y="4038600"/>
          <p14:tracePt t="20253" x="2997200" y="4019550"/>
          <p14:tracePt t="20253" x="3048000" y="3994150"/>
          <p14:tracePt t="20271" x="3067050" y="3981450"/>
          <p14:tracePt t="20271" x="3086100" y="3962400"/>
          <p14:tracePt t="20287" x="3105150" y="3949700"/>
          <p14:tracePt t="20287" x="3117850" y="3943350"/>
          <p14:tracePt t="20304" x="3130550" y="3937000"/>
          <p14:tracePt t="20304" x="3143250" y="3930650"/>
          <p14:tracePt t="20320" x="3149600" y="3924300"/>
          <p14:tracePt t="20320" x="3155950" y="3924300"/>
          <p14:tracePt t="20339" x="3162300" y="3924300"/>
          <p14:tracePt t="20353" x="3168650" y="3924300"/>
          <p14:tracePt t="20369" x="3175000" y="3930650"/>
          <p14:tracePt t="20386" x="3181350" y="3930650"/>
          <p14:tracePt t="20402" x="3187700" y="3930650"/>
          <p14:tracePt t="20402" x="3194050" y="3930650"/>
          <p14:tracePt t="20402" x="3200400" y="3930650"/>
          <p14:tracePt t="20424" x="3206750" y="3924300"/>
          <p14:tracePt t="20424" x="3219450" y="3917950"/>
          <p14:tracePt t="20438" x="3232150" y="3911600"/>
          <p14:tracePt t="20438" x="3244850" y="3905250"/>
          <p14:tracePt t="20454" x="3263900" y="3898900"/>
          <p14:tracePt t="20454" x="3282950" y="3886200"/>
          <p14:tracePt t="20471" x="3302000" y="3879850"/>
          <p14:tracePt t="20471" x="3327400" y="3867150"/>
          <p14:tracePt t="20487" x="3359150" y="3854450"/>
          <p14:tracePt t="20487" x="3390900" y="3841750"/>
          <p14:tracePt t="20487" x="3429000" y="3829050"/>
          <p14:tracePt t="20506" x="3473450" y="3822700"/>
          <p14:tracePt t="20506" x="3524250" y="3810000"/>
          <p14:tracePt t="20521" x="3581400" y="3803650"/>
          <p14:tracePt t="20521" x="3651250" y="3797300"/>
          <p14:tracePt t="20538" x="3727450" y="3797300"/>
          <p14:tracePt t="20538" x="3803650" y="3797300"/>
          <p14:tracePt t="20555" x="3892550" y="3797300"/>
          <p14:tracePt t="20555" x="4083050" y="3816350"/>
          <p14:tracePt t="20571" x="4191000" y="3822700"/>
          <p14:tracePt t="20571" x="4292600" y="3835400"/>
          <p14:tracePt t="20588" x="4406900" y="3848100"/>
          <p14:tracePt t="20588" x="4514850" y="3854450"/>
          <p14:tracePt t="20605" x="4629150" y="3867150"/>
          <p14:tracePt t="20605" x="4743450" y="3879850"/>
          <p14:tracePt t="20622" x="4851400" y="3886200"/>
          <p14:tracePt t="20622" x="5073650" y="3905250"/>
          <p14:tracePt t="20639" x="5181600" y="3917950"/>
          <p14:tracePt t="20639" x="5283200" y="3924300"/>
          <p14:tracePt t="20655" x="5384800" y="3937000"/>
          <p14:tracePt t="20655" x="5486400" y="3949700"/>
          <p14:tracePt t="20673" x="5581650" y="3962400"/>
          <p14:tracePt t="20673" x="5670550" y="3975100"/>
          <p14:tracePt t="20673" x="5765800" y="3987800"/>
          <p14:tracePt t="20690" x="5854700" y="4006850"/>
          <p14:tracePt t="20703" x="5937250" y="4019550"/>
          <p14:tracePt t="20703" x="6102350" y="4044950"/>
          <p14:tracePt t="20723" x="6178550" y="4057650"/>
          <p14:tracePt t="20723" x="6248400" y="4064000"/>
          <p14:tracePt t="20739" x="6318250" y="4076700"/>
          <p14:tracePt t="20739" x="6375400" y="4089400"/>
          <p14:tracePt t="20755" x="6432550" y="4095750"/>
          <p14:tracePt t="20755" x="6489700" y="4102100"/>
          <p14:tracePt t="20772" x="6534150" y="4108450"/>
          <p14:tracePt t="20772" x="6572250" y="4121150"/>
          <p14:tracePt t="20772" x="6610350" y="4127500"/>
          <p14:tracePt t="20791" x="6642100" y="4133850"/>
          <p14:tracePt t="20803" x="6686550" y="4140200"/>
          <p14:tracePt t="20803" x="6705600" y="4140200"/>
          <p14:tracePt t="20822" x="6718300" y="4140200"/>
          <p14:tracePt t="20822" x="6724650" y="4140200"/>
          <p14:tracePt t="20839" x="6724650" y="4133850"/>
          <p14:tracePt t="20858" x="6718300" y="4133850"/>
          <p14:tracePt t="20870" x="6692900" y="4133850"/>
          <p14:tracePt t="20870" x="6686550" y="4133850"/>
          <p14:tracePt t="20889" x="6673850" y="4133850"/>
          <p14:tracePt t="20889" x="6654800" y="4133850"/>
          <p14:tracePt t="20905" x="6642100" y="4133850"/>
          <p14:tracePt t="20905" x="6629400" y="4133850"/>
          <p14:tracePt t="20923" x="6623050" y="4133850"/>
          <p14:tracePt t="20923" x="6597650" y="4140200"/>
          <p14:tracePt t="20939" x="6591300" y="4140200"/>
          <p14:tracePt t="20939" x="6584950" y="4146550"/>
          <p14:tracePt t="20956" x="6584950" y="4152900"/>
          <p14:tracePt t="20956" x="6578600" y="4159250"/>
          <p14:tracePt t="20972" x="6584950" y="4165600"/>
          <p14:tracePt t="20987" x="6591300" y="4171950"/>
          <p14:tracePt t="20987" x="6616700" y="4184650"/>
          <p14:tracePt t="21007" x="6629400" y="4191000"/>
          <p14:tracePt t="21007" x="6648450" y="4197350"/>
          <p14:tracePt t="21023" x="6667500" y="4203700"/>
          <p14:tracePt t="21023" x="6692900" y="4210050"/>
          <p14:tracePt t="21040" x="6718300" y="4216400"/>
          <p14:tracePt t="21040" x="6743700" y="4222750"/>
          <p14:tracePt t="21040" x="6769100" y="4229100"/>
          <p14:tracePt t="21059" x="6794500" y="4235450"/>
          <p14:tracePt t="21071" x="6819900" y="4241800"/>
          <p14:tracePt t="21071" x="6864350" y="4248150"/>
          <p14:tracePt t="21090" x="6883400" y="4254500"/>
          <p14:tracePt t="21090" x="6902450" y="4254500"/>
          <p14:tracePt t="21108" x="6915150" y="4260850"/>
          <p14:tracePt t="21108" x="6927850" y="4267200"/>
          <p14:tracePt t="21123" x="6940550" y="4267200"/>
          <p14:tracePt t="21123" x="6946900" y="4279900"/>
          <p14:tracePt t="21140" x="6953250" y="4286250"/>
          <p14:tracePt t="21140" x="6953250" y="4292600"/>
          <p14:tracePt t="21140" x="6953250" y="4298950"/>
          <p14:tracePt t="21160" x="6953250" y="4311650"/>
          <p14:tracePt t="21160" x="6946900" y="4318000"/>
          <p14:tracePt t="21173" x="6940550" y="4330700"/>
          <p14:tracePt t="21173" x="6927850" y="4337050"/>
          <p14:tracePt t="21190" x="6915150" y="4349750"/>
          <p14:tracePt t="21190" x="6896100" y="4356100"/>
          <p14:tracePt t="21208" x="6877050" y="4368800"/>
          <p14:tracePt t="21208" x="6858000" y="4375150"/>
          <p14:tracePt t="21208" x="6832600" y="4387850"/>
          <p14:tracePt t="21226" x="6800850" y="4400550"/>
          <p14:tracePt t="21226" x="6775450" y="4406900"/>
          <p14:tracePt t="21240" x="6743700" y="4419600"/>
          <p14:tracePt t="21240" x="6705600" y="4425950"/>
          <p14:tracePt t="21257" x="6667500" y="4432300"/>
          <p14:tracePt t="21257" x="6629400" y="4438650"/>
          <p14:tracePt t="21274" x="6591300" y="4445000"/>
          <p14:tracePt t="21274" x="6546850" y="4451350"/>
          <p14:tracePt t="21290" x="6502400" y="4451350"/>
          <p14:tracePt t="21290" x="6400800" y="4451350"/>
          <p14:tracePt t="21308" x="6350000" y="4451350"/>
          <p14:tracePt t="21308" x="6292850" y="4451350"/>
          <p14:tracePt t="21324" x="6235700" y="4445000"/>
          <p14:tracePt t="21324" x="6178550" y="4438650"/>
          <p14:tracePt t="21340" x="6121400" y="4425950"/>
          <p14:tracePt t="21340" x="6000750" y="4406900"/>
          <p14:tracePt t="21360" x="5943600" y="4387850"/>
          <p14:tracePt t="21360" x="5886450" y="4368800"/>
          <p14:tracePt t="21374" x="5822950" y="4349750"/>
          <p14:tracePt t="21374" x="5765800" y="4324350"/>
          <p14:tracePt t="21391" x="5708650" y="4298950"/>
          <p14:tracePt t="21391" x="5651500" y="4267200"/>
          <p14:tracePt t="21408" x="5600700" y="4229100"/>
          <p14:tracePt t="21408" x="5549900" y="4191000"/>
          <p14:tracePt t="21408" x="5505450" y="4146550"/>
          <p14:tracePt t="21427" x="5467350" y="4108450"/>
          <p14:tracePt t="21439" x="5429250" y="4057650"/>
          <p14:tracePt t="21439" x="5403850" y="4006850"/>
          <p14:tracePt t="21459" x="5365750" y="3911600"/>
          <p14:tracePt t="21459" x="5353050" y="3860800"/>
          <p14:tracePt t="21475" x="5346700" y="3816350"/>
          <p14:tracePt t="21475" x="5346700" y="3765550"/>
          <p14:tracePt t="21491" x="5353050" y="3721100"/>
          <p14:tracePt t="21491" x="5365750" y="3670300"/>
          <p14:tracePt t="21491" x="5384800" y="3625850"/>
          <p14:tracePt t="21511" x="5403850" y="3581400"/>
          <p14:tracePt t="21523" x="5461000" y="3505200"/>
          <p14:tracePt t="21523" x="5492750" y="3467100"/>
          <p14:tracePt t="21542" x="5530850" y="3435350"/>
          <p14:tracePt t="21542" x="5568950" y="3403600"/>
          <p14:tracePt t="21559" x="5613400" y="3371850"/>
          <p14:tracePt t="21559" x="5657850" y="3346450"/>
          <p14:tracePt t="21575" x="5708650" y="3321050"/>
          <p14:tracePt t="21575" x="5822950" y="3263900"/>
          <p14:tracePt t="21591" x="5880100" y="3244850"/>
          <p14:tracePt t="21591" x="5937250" y="3219450"/>
          <p14:tracePt t="21609" x="6000750" y="3200400"/>
          <p14:tracePt t="21609" x="6064250" y="3187700"/>
          <p14:tracePt t="21625" x="6127750" y="3175000"/>
          <p14:tracePt t="21625" x="6191250" y="3162300"/>
          <p14:tracePt t="21642" x="6254750" y="3155950"/>
          <p14:tracePt t="21642" x="6388100" y="3143250"/>
          <p14:tracePt t="21659" x="6451600" y="3136900"/>
          <p14:tracePt t="21659" x="6515100" y="3136900"/>
          <p14:tracePt t="21675" x="6578600" y="3130550"/>
          <p14:tracePt t="21675" x="6642100" y="3124200"/>
          <p14:tracePt t="21692" x="6711950" y="3124200"/>
          <p14:tracePt t="21692" x="6775450" y="3117850"/>
          <p14:tracePt t="21692" x="6832600" y="3117850"/>
          <p14:tracePt t="21711" x="6896100" y="3111500"/>
          <p14:tracePt t="21723" x="6959600" y="3111500"/>
          <p14:tracePt t="21723" x="7086600" y="3117850"/>
          <p14:tracePt t="21743" x="7150100" y="3124200"/>
          <p14:tracePt t="21743" x="7213600" y="3124200"/>
          <p14:tracePt t="21760" x="7283450" y="3130550"/>
          <p14:tracePt t="21760" x="7346950" y="3143250"/>
          <p14:tracePt t="21775" x="7410450" y="3149600"/>
          <p14:tracePt t="21775" x="7473950" y="3155950"/>
          <p14:tracePt t="21775" x="7537450" y="3162300"/>
          <p14:tracePt t="21794" x="7600950" y="3175000"/>
          <p14:tracePt t="21807" x="7658100" y="3181350"/>
          <p14:tracePt t="21807" x="7772400" y="3200400"/>
          <p14:tracePt t="21827" x="7823200" y="3213100"/>
          <p14:tracePt t="21827" x="7874000" y="3219450"/>
          <p14:tracePt t="21842" x="7924800" y="3232150"/>
          <p14:tracePt t="21842" x="7975600" y="3244850"/>
          <p14:tracePt t="21859" x="8020050" y="3257550"/>
          <p14:tracePt t="21859" x="8064500" y="3270250"/>
          <p14:tracePt t="21876" x="8115300" y="3282950"/>
          <p14:tracePt t="21876" x="8197850" y="3308350"/>
          <p14:tracePt t="21892" x="8235950" y="3321050"/>
          <p14:tracePt t="21892" x="8274050" y="3340100"/>
          <p14:tracePt t="21910" x="8312150" y="3352800"/>
          <p14:tracePt t="21910" x="8343900" y="3365500"/>
          <p14:tracePt t="21927" x="8375650" y="3378200"/>
          <p14:tracePt t="21927" x="8401050" y="3397250"/>
          <p14:tracePt t="21943" x="8445500" y="3422650"/>
          <p14:tracePt t="21943" x="8464550" y="3441700"/>
          <p14:tracePt t="21960" x="8483600" y="3454400"/>
          <p14:tracePt t="21960" x="8496300" y="3467100"/>
          <p14:tracePt t="21976" x="8509000" y="3486150"/>
          <p14:tracePt t="21976" x="8521700" y="3498850"/>
          <p14:tracePt t="21993" x="8534400" y="3517900"/>
          <p14:tracePt t="21993" x="8553450" y="3556000"/>
          <p14:tracePt t="22010" x="8559800" y="3575050"/>
          <p14:tracePt t="22010" x="8559800" y="3594100"/>
          <p14:tracePt t="22027" x="8566150" y="3613150"/>
          <p14:tracePt t="22027" x="8566150" y="3632200"/>
          <p14:tracePt t="22043" x="8566150" y="3657600"/>
          <p14:tracePt t="22043" x="8566150" y="3676650"/>
          <p14:tracePt t="22060" x="8559800" y="3695700"/>
          <p14:tracePt t="22060" x="8553450" y="3721100"/>
          <p14:tracePt t="22060" x="8540750" y="3746500"/>
          <p14:tracePt t="22079" x="8528050" y="3765550"/>
          <p14:tracePt t="22091" x="8515350" y="3790950"/>
          <p14:tracePt t="22091" x="8483600" y="3835400"/>
          <p14:tracePt t="22111" x="8464550" y="3860800"/>
          <p14:tracePt t="22111" x="8445500" y="3886200"/>
          <p14:tracePt t="22127" x="8426450" y="3911600"/>
          <p14:tracePt t="22127" x="8407400" y="3930650"/>
          <p14:tracePt t="22143" x="8388350" y="3956050"/>
          <p14:tracePt t="22143" x="8369300" y="3981450"/>
          <p14:tracePt t="22143" x="8343900" y="4000500"/>
          <p14:tracePt t="22162" x="8318500" y="4019550"/>
          <p14:tracePt t="22175" x="8293100" y="4038600"/>
          <p14:tracePt t="22175" x="8242300" y="4070350"/>
          <p14:tracePt t="22194" x="8210550" y="4089400"/>
          <p14:tracePt t="22194" x="8178800" y="4102100"/>
          <p14:tracePt t="22210" x="8147050" y="4121150"/>
          <p14:tracePt t="22210" x="8115300" y="4133850"/>
          <p14:tracePt t="22227" x="8077200" y="4152900"/>
          <p14:tracePt t="22227" x="8039100" y="4171950"/>
          <p14:tracePt t="22243" x="7962900" y="4197350"/>
          <p14:tracePt t="22243" x="7918450" y="4216400"/>
          <p14:tracePt t="22260" x="7880350" y="4229100"/>
          <p14:tracePt t="22260" x="7835900" y="4241800"/>
          <p14:tracePt t="22277" x="7791450" y="4254500"/>
          <p14:tracePt t="22277" x="7747000" y="4267200"/>
          <p14:tracePt t="22294" x="7702550" y="4279900"/>
          <p14:tracePt t="22294" x="7613650" y="4305300"/>
          <p14:tracePt t="22311" x="7562850" y="4318000"/>
          <p14:tracePt t="22311" x="7518400" y="4324350"/>
          <p14:tracePt t="22328" x="7467600" y="4337050"/>
          <p14:tracePt t="22328" x="7423150" y="4343400"/>
          <p14:tracePt t="22344" x="7372350" y="4349750"/>
          <p14:tracePt t="22344" x="7327900" y="4356100"/>
          <p14:tracePt t="22361" x="7283450" y="4356100"/>
          <p14:tracePt t="22361" x="7194550" y="4362450"/>
          <p14:tracePt t="22379" x="7150100" y="4368800"/>
          <p14:tracePt t="22379" x="7105650" y="4368800"/>
          <p14:tracePt t="22395" x="7067550" y="4368800"/>
          <p14:tracePt t="22395" x="7023100" y="4368800"/>
          <p14:tracePt t="22411" x="6985000" y="4375150"/>
          <p14:tracePt t="22411" x="6946900" y="4375150"/>
          <p14:tracePt t="22427" x="6908800" y="4375150"/>
          <p14:tracePt t="22427" x="6877050" y="4381500"/>
          <p14:tracePt t="22427" x="6845300" y="4381500"/>
          <p14:tracePt t="22447" x="6813550" y="4381500"/>
          <p14:tracePt t="22459" x="6781800" y="4375150"/>
          <p14:tracePt t="22459" x="6756400" y="4375150"/>
          <p14:tracePt t="22479" x="6711950" y="4368800"/>
          <p14:tracePt t="22479" x="6692900" y="4362450"/>
          <p14:tracePt t="22495" x="6673850" y="4349750"/>
          <p14:tracePt t="22495" x="6661150" y="4343400"/>
          <p14:tracePt t="22511" x="6642100" y="4330700"/>
          <p14:tracePt t="22511" x="6629400" y="4318000"/>
          <p14:tracePt t="22511" x="6616700" y="4305300"/>
          <p14:tracePt t="22530" x="6604000" y="4286250"/>
          <p14:tracePt t="22543" x="6578600" y="4241800"/>
          <p14:tracePt t="22543" x="6572250" y="4216400"/>
          <p14:tracePt t="22561" x="6559550" y="4191000"/>
          <p14:tracePt t="22561" x="6553200" y="4159250"/>
          <p14:tracePt t="22578" x="6546850" y="4127500"/>
          <p14:tracePt t="22578" x="6540500" y="4095750"/>
          <p14:tracePt t="22595" x="6527800" y="4064000"/>
          <p14:tracePt t="22595" x="6515100" y="4006850"/>
          <p14:tracePt t="22611" x="6508750" y="3975100"/>
          <p14:tracePt t="22611" x="6502400" y="3943350"/>
          <p14:tracePt t="22628" x="6496050" y="3911600"/>
          <p14:tracePt t="22628" x="6489700" y="3873500"/>
          <p14:tracePt t="22645" x="6483350" y="3841750"/>
          <p14:tracePt t="22645" x="6483350" y="3816350"/>
          <p14:tracePt t="22662" x="6477000" y="3784600"/>
          <p14:tracePt t="22662" x="6464300" y="3740150"/>
          <p14:tracePt t="22679" x="6464300" y="3721100"/>
          <p14:tracePt t="22679" x="6457950" y="3702050"/>
          <p14:tracePt t="22695" x="6457950" y="3695700"/>
          <p14:tracePt t="22695" x="6451600" y="3683000"/>
          <p14:tracePt t="22712" x="6451600" y="3676650"/>
          <p14:tracePt t="22712" x="6445250" y="3670300"/>
          <p14:tracePt t="22729" x="6445250" y="3663950"/>
          <p14:tracePt t="22744" x="6438900" y="3657600"/>
          <p14:tracePt t="22744" x="6432550" y="3651250"/>
          <p14:tracePt t="22763" x="6419850" y="3644900"/>
          <p14:tracePt t="22779" x="6413500" y="3644900"/>
          <p14:tracePt t="22779" x="6413500" y="3638550"/>
          <p14:tracePt t="22796" x="6407150" y="3632200"/>
          <p14:tracePt t="22796" x="6400800" y="3625850"/>
          <p14:tracePt t="22812" x="6394450" y="3619500"/>
          <p14:tracePt t="22812" x="6388100" y="3613150"/>
          <p14:tracePt t="22812" x="6381750" y="3600450"/>
          <p14:tracePt t="22832" x="6381750" y="3594100"/>
          <p14:tracePt t="22844" x="6369050" y="3568700"/>
          <p14:tracePt t="22844" x="6362700" y="3556000"/>
          <p14:tracePt t="22863" x="6356350" y="3549650"/>
          <p14:tracePt t="22863" x="6356350" y="3536950"/>
          <p14:tracePt t="22879" x="6350000" y="3524250"/>
          <p14:tracePt t="22879" x="6350000" y="3517900"/>
          <p14:tracePt t="22896" x="6343650" y="3511550"/>
          <p14:tracePt t="22896" x="6330950" y="3492500"/>
          <p14:tracePt t="22914" x="6324600" y="3486150"/>
          <p14:tracePt t="22914" x="6318250" y="3473450"/>
          <p14:tracePt t="22931" x="6305550" y="3467100"/>
          <p14:tracePt t="22931" x="6299200" y="3454400"/>
          <p14:tracePt t="22946" x="6280150" y="3448050"/>
          <p14:tracePt t="22946" x="6267450" y="3441700"/>
          <p14:tracePt t="22964" x="6223000" y="3422650"/>
          <p14:tracePt t="22964" x="6197600" y="3416300"/>
          <p14:tracePt t="22980" x="6172200" y="3416300"/>
          <p14:tracePt t="22980" x="6140450" y="3416300"/>
          <p14:tracePt t="22997" x="6115050" y="3409950"/>
          <p14:tracePt t="22997" x="6083300" y="3409950"/>
          <p14:tracePt t="23013" x="6051550" y="3409950"/>
          <p14:tracePt t="23013" x="6019800" y="3409950"/>
          <p14:tracePt t="23031" x="5962650" y="3409950"/>
          <p14:tracePt t="23031" x="5937250" y="3409950"/>
          <p14:tracePt t="23047" x="5911850" y="3409950"/>
          <p14:tracePt t="23047" x="5886450" y="3409950"/>
          <p14:tracePt t="23064" x="5861050" y="3409950"/>
          <p14:tracePt t="23064" x="5842000" y="3409950"/>
          <p14:tracePt t="23080" x="5822950" y="3409950"/>
          <p14:tracePt t="23080" x="5810250" y="3409950"/>
          <p14:tracePt t="23080" x="5797550" y="3409950"/>
          <p14:tracePt t="23099" x="5784850" y="3409950"/>
          <p14:tracePt t="23111" x="5778500" y="3409950"/>
          <p14:tracePt t="23111" x="5772150" y="3403600"/>
          <p14:tracePt t="23131" x="5784850" y="3397250"/>
          <p14:tracePt t="23150" x="5797550" y="3397250"/>
          <p14:tracePt t="23162" x="5816600" y="3390900"/>
          <p14:tracePt t="23162" x="5835650" y="3384550"/>
          <p14:tracePt t="23162" x="5861050" y="3384550"/>
          <p14:tracePt t="23183" x="5892800" y="3378200"/>
          <p14:tracePt t="23195" x="5924550" y="3378200"/>
          <p14:tracePt t="23195" x="6000750" y="3378200"/>
          <p14:tracePt t="23214" x="6045200" y="3384550"/>
          <p14:tracePt t="23214" x="6096000" y="3390900"/>
          <p14:tracePt t="23231" x="6153150" y="3403600"/>
          <p14:tracePt t="23231" x="6210300" y="3416300"/>
          <p14:tracePt t="23247" x="6267450" y="3429000"/>
          <p14:tracePt t="23247" x="6337300" y="3441700"/>
          <p14:tracePt t="23247" x="6400800" y="3454400"/>
          <p14:tracePt t="23266" x="6470650" y="3467100"/>
          <p14:tracePt t="23266" x="6546850" y="3479800"/>
          <p14:tracePt t="23280" x="6616700" y="3492500"/>
          <p14:tracePt t="23280" x="6686550" y="3505200"/>
          <p14:tracePt t="23297" x="6762750" y="3511550"/>
          <p14:tracePt t="23297" x="6832600" y="3517900"/>
          <p14:tracePt t="23314" x="6896100" y="3517900"/>
          <p14:tracePt t="23314" x="7023100" y="3517900"/>
          <p14:tracePt t="23331" x="7080250" y="3517900"/>
          <p14:tracePt t="23331" x="7137400" y="3511550"/>
          <p14:tracePt t="23348" x="7188200" y="3505200"/>
          <p14:tracePt t="23348" x="7232650" y="3498850"/>
          <p14:tracePt t="23364" x="7270750" y="3486150"/>
          <p14:tracePt t="23364" x="7308850" y="3479800"/>
          <p14:tracePt t="23381" x="7346950" y="3473450"/>
          <p14:tracePt t="23381" x="7397750" y="3467100"/>
          <p14:tracePt t="23400" x="7416800" y="3460750"/>
          <p14:tracePt t="23400" x="7435850" y="3460750"/>
          <p14:tracePt t="23417" x="7448550" y="3460750"/>
          <p14:tracePt t="23417" x="7454900" y="3467100"/>
          <p14:tracePt t="23432" x="7461250" y="3467100"/>
          <p14:tracePt t="23446" x="7461250" y="3473450"/>
          <p14:tracePt t="23446" x="7461250" y="3479800"/>
          <p14:tracePt t="23446" x="7454900" y="3486150"/>
          <p14:tracePt t="23467" x="7448550" y="3486150"/>
          <p14:tracePt t="23479" x="7442200" y="3492500"/>
          <p14:tracePt t="23479" x="7435850" y="3498850"/>
          <p14:tracePt t="23499" x="7423150" y="3505200"/>
          <p14:tracePt t="23499" x="7423150" y="3511550"/>
          <p14:tracePt t="23516" x="7416800" y="3511550"/>
          <p14:tracePt t="23530" x="7410450" y="3511550"/>
          <p14:tracePt t="23547" x="7410450" y="3505200"/>
          <p14:tracePt t="23567" x="7423150" y="3505200"/>
          <p14:tracePt t="23580" x="7429500" y="3498850"/>
          <p14:tracePt t="23580" x="7435850" y="3498850"/>
          <p14:tracePt t="23599" x="7442200" y="3492500"/>
          <p14:tracePt t="23599" x="7448550" y="3492500"/>
          <p14:tracePt t="23615" x="7454900" y="3486150"/>
          <p14:tracePt t="23615" x="7473950" y="3486150"/>
          <p14:tracePt t="23632" x="7480300" y="3479800"/>
          <p14:tracePt t="23632" x="7486650" y="3479800"/>
          <p14:tracePt t="23648" x="7493000" y="3479800"/>
          <p14:tracePt t="23670" x="7480300" y="3486150"/>
          <p14:tracePt t="23722" x="7473950" y="3492500"/>
          <p14:tracePt t="23739" x="7467600" y="3492500"/>
          <p14:tracePt t="23747" x="7454900" y="3492500"/>
          <p14:tracePt t="23747" x="7442200" y="3498850"/>
          <p14:tracePt t="23768" x="7429500" y="3498850"/>
          <p14:tracePt t="23768" x="7423150" y="3505200"/>
          <p14:tracePt t="23783" x="7410450" y="3505200"/>
          <p14:tracePt t="23783" x="7391400" y="3511550"/>
          <p14:tracePt t="23799" x="7378700" y="3511550"/>
          <p14:tracePt t="23799" x="7359650" y="3517900"/>
          <p14:tracePt t="23816" x="7340600" y="3517900"/>
          <p14:tracePt t="23816" x="7315200" y="3524250"/>
          <p14:tracePt t="23816" x="7283450" y="3530600"/>
          <p14:tracePt t="23835" x="7251700" y="3536950"/>
          <p14:tracePt t="23847" x="7219950" y="3543300"/>
          <p14:tracePt t="23847" x="7137400" y="3562350"/>
          <p14:tracePt t="23867" x="7099300" y="3568700"/>
          <p14:tracePt t="23867" x="7054850" y="3581400"/>
          <p14:tracePt t="23883" x="7016750" y="3587750"/>
          <p14:tracePt t="23883" x="6972300" y="3594100"/>
          <p14:tracePt t="23900" x="6934200" y="3606800"/>
          <p14:tracePt t="23900" x="6902450" y="3613150"/>
          <p14:tracePt t="23900" x="6864350" y="3625850"/>
          <p14:tracePt t="23919" x="6832600" y="3638550"/>
          <p14:tracePt t="23919" x="6800850" y="3644900"/>
          <p14:tracePt t="23933" x="6769100" y="3657600"/>
          <p14:tracePt t="23933" x="6737350" y="3663950"/>
          <p14:tracePt t="23950" x="6699250" y="3676650"/>
          <p14:tracePt t="23950" x="6667500" y="3689350"/>
          <p14:tracePt t="23967" x="6635750" y="3695700"/>
          <p14:tracePt t="23967" x="6610350" y="3708400"/>
          <p14:tracePt t="23984" x="6578600" y="3714750"/>
          <p14:tracePt t="23984" x="6521450" y="3733800"/>
          <p14:tracePt t="24000" x="6489700" y="3740150"/>
          <p14:tracePt t="24000" x="6457950" y="3752850"/>
          <p14:tracePt t="24016" x="6432550" y="3759200"/>
          <p14:tracePt t="24016" x="6400800" y="3765550"/>
          <p14:tracePt t="24034" x="6375400" y="3771900"/>
          <p14:tracePt t="24034" x="6343650" y="3778250"/>
          <p14:tracePt t="24051" x="6286500" y="3797300"/>
          <p14:tracePt t="24051" x="6254750" y="3810000"/>
          <p14:tracePt t="24067" x="6223000" y="3816350"/>
          <p14:tracePt t="24067" x="6191250" y="3829050"/>
          <p14:tracePt t="24084" x="6153150" y="3848100"/>
          <p14:tracePt t="24084" x="6121400" y="3860800"/>
          <p14:tracePt t="24100" x="6089650" y="3873500"/>
          <p14:tracePt t="24100" x="6064250" y="3886200"/>
          <p14:tracePt t="24100" x="6032500" y="3905250"/>
          <p14:tracePt t="24119" x="6013450" y="3917950"/>
          <p14:tracePt t="24132" x="5988050" y="3930650"/>
          <p14:tracePt t="24132" x="5956300" y="3956050"/>
          <p14:tracePt t="24151" x="5943600" y="3968750"/>
          <p14:tracePt t="24151" x="5937250" y="3981450"/>
          <p14:tracePt t="24168" x="5930900" y="3994150"/>
          <p14:tracePt t="24168" x="5930900" y="4013200"/>
          <p14:tracePt t="24184" x="5930900" y="4032250"/>
          <p14:tracePt t="24184" x="5943600" y="4051300"/>
          <p14:tracePt t="24200" x="5949950" y="4070350"/>
          <p14:tracePt t="24200" x="5969000" y="4089400"/>
          <p14:tracePt t="24200" x="5988050" y="4108450"/>
          <p14:tracePt t="24220" x="6007100" y="4127500"/>
          <p14:tracePt t="24232" x="6057900" y="4152900"/>
          <p14:tracePt t="24232" x="6089650" y="4159250"/>
          <p14:tracePt t="24250" x="6121400" y="4159250"/>
          <p14:tracePt t="24250" x="6153150" y="4165600"/>
          <p14:tracePt t="24268" x="6184900" y="4159250"/>
          <p14:tracePt t="24268" x="6216650" y="4159250"/>
          <p14:tracePt t="24284" x="6248400" y="4152900"/>
          <p14:tracePt t="24284" x="6324600" y="4140200"/>
          <p14:tracePt t="24300" x="6362700" y="4133850"/>
          <p14:tracePt t="24300" x="6400800" y="4127500"/>
          <p14:tracePt t="24317" x="6445250" y="4121150"/>
          <p14:tracePt t="24317" x="6483350" y="4121150"/>
          <p14:tracePt t="24334" x="6527800" y="4121150"/>
          <p14:tracePt t="24334" x="6572250" y="4121150"/>
          <p14:tracePt t="24351" x="6654800" y="4127500"/>
          <p14:tracePt t="24351" x="6699250" y="4127500"/>
          <p14:tracePt t="24368" x="6743700" y="4133850"/>
          <p14:tracePt t="24368" x="6781800" y="4133850"/>
          <p14:tracePt t="24384" x="6826250" y="4140200"/>
          <p14:tracePt t="24384" x="6877050" y="4140200"/>
          <p14:tracePt t="24401" x="6921500" y="4133850"/>
          <p14:tracePt t="24401" x="7016750" y="4133850"/>
          <p14:tracePt t="24421" x="7061200" y="4127500"/>
          <p14:tracePt t="24421" x="7105650" y="4127500"/>
          <p14:tracePt t="24435" x="7150100" y="4127500"/>
          <p14:tracePt t="24435" x="7194550" y="4127500"/>
          <p14:tracePt t="24452" x="7239000" y="4127500"/>
          <p14:tracePt t="24452" x="7277100" y="4133850"/>
          <p14:tracePt t="24468" x="7315200" y="4133850"/>
          <p14:tracePt t="24468" x="7353300" y="4140200"/>
          <p14:tracePt t="24468" x="7391400" y="4140200"/>
          <p14:tracePt t="24487" x="7423150" y="4140200"/>
          <p14:tracePt t="24500" x="7454900" y="4146550"/>
          <p14:tracePt t="24500" x="7505700" y="4146550"/>
          <p14:tracePt t="24519" x="7531100" y="4146550"/>
          <p14:tracePt t="24519" x="7550150" y="4146550"/>
          <p14:tracePt t="24535" x="7562850" y="4146550"/>
          <p14:tracePt t="24535" x="7575550" y="4146550"/>
          <p14:tracePt t="24552" x="7581900" y="4146550"/>
          <p14:tracePt t="24552" x="7588250" y="4146550"/>
          <p14:tracePt t="24568" x="7594600" y="4146550"/>
          <p14:tracePt t="24583" x="7594600" y="4152900"/>
          <p14:tracePt t="24600" x="7581900" y="4159250"/>
          <p14:tracePt t="24617" x="7575550" y="4159250"/>
          <p14:tracePt t="24634" x="7562850" y="4165600"/>
          <p14:tracePt t="24634" x="7550150" y="4165600"/>
          <p14:tracePt t="24653" x="7543800" y="4171950"/>
          <p14:tracePt t="24667" x="7537450" y="4171950"/>
          <p14:tracePt t="24684" x="7531100" y="4178300"/>
          <p14:tracePt t="24701" x="7531100" y="4171950"/>
          <p14:tracePt t="24727" x="7537450" y="4165600"/>
          <p14:tracePt t="24743" x="7543800" y="4159250"/>
          <p14:tracePt t="24759" x="7550150" y="4159250"/>
          <p14:tracePt t="24771" x="7556500" y="4152900"/>
          <p14:tracePt t="24787" x="7550150" y="4152900"/>
          <p14:tracePt t="24831" x="7537450" y="4152900"/>
          <p14:tracePt t="24847" x="7531100" y="4152900"/>
          <p14:tracePt t="24863" x="7524750" y="4146550"/>
          <p14:tracePt t="24879" x="7518400" y="4146550"/>
          <p14:tracePt t="24891" x="7512050" y="4140200"/>
          <p14:tracePt t="24915" x="7512050" y="4133850"/>
          <p14:tracePt t="24931" x="7512050" y="4127500"/>
          <p14:tracePt t="24939" x="7518400" y="4121150"/>
          <p14:tracePt t="24939" x="7518400" y="4114800"/>
          <p14:tracePt t="24953" x="7518400" y="4108450"/>
          <p14:tracePt t="24953" x="7524750" y="4102100"/>
          <p14:tracePt t="24970" x="7524750" y="4095750"/>
          <p14:tracePt t="24970" x="7524750" y="4089400"/>
          <p14:tracePt t="24987" x="7531100" y="4089400"/>
          <p14:tracePt t="25002" x="7537450" y="4076700"/>
          <p14:tracePt t="25002" x="7537450" y="4070350"/>
          <p14:tracePt t="25020" x="7537450" y="4064000"/>
          <p14:tracePt t="25050" x="7537450" y="4057650"/>
          <p14:tracePt t="25067" x="7531100" y="4057650"/>
          <p14:tracePt t="25087" x="7524750" y="4057650"/>
          <p14:tracePt t="25103" x="7518400" y="4057650"/>
          <p14:tracePt t="25111" x="7505700" y="4057650"/>
          <p14:tracePt t="25119" x="7499350" y="4064000"/>
          <p14:tracePt t="25119" x="7493000" y="4064000"/>
          <p14:tracePt t="25119" x="7480300" y="4070350"/>
          <p14:tracePt t="25140" x="7467600" y="4070350"/>
          <p14:tracePt t="25152" x="7454900" y="4076700"/>
          <p14:tracePt t="25152" x="7416800" y="4095750"/>
          <p14:tracePt t="25171" x="7397750" y="4108450"/>
          <p14:tracePt t="25171" x="7372350" y="4121150"/>
          <p14:tracePt t="25188" x="7340600" y="4133850"/>
          <p14:tracePt t="25188" x="7315200" y="4146550"/>
          <p14:tracePt t="25204" x="7283450" y="4165600"/>
          <p14:tracePt t="25204" x="7251700" y="4184650"/>
          <p14:tracePt t="25220" x="7213600" y="4197350"/>
          <p14:tracePt t="25220" x="7181850" y="4216400"/>
          <p14:tracePt t="25220" x="7143750" y="4235450"/>
          <p14:tracePt t="25240" x="7105650" y="4254500"/>
          <p14:tracePt t="25240" x="7073900" y="4267200"/>
          <p14:tracePt t="25254" x="7035800" y="4286250"/>
          <p14:tracePt t="25254" x="6997700" y="4305300"/>
          <p14:tracePt t="25271" x="6965950" y="4324350"/>
          <p14:tracePt t="25271" x="6927850" y="4343400"/>
          <p14:tracePt t="25287" x="6889750" y="4368800"/>
          <p14:tracePt t="25287" x="6851650" y="4387850"/>
          <p14:tracePt t="25304" x="6781800" y="4425950"/>
          <p14:tracePt t="25304" x="6743700" y="4445000"/>
          <p14:tracePt t="25321" x="6711950" y="4464050"/>
          <p14:tracePt t="25321" x="6680200" y="4476750"/>
          <p14:tracePt t="25339" x="6654800" y="4495800"/>
          <p14:tracePt t="25339" x="6629400" y="4508500"/>
          <p14:tracePt t="25354" x="6604000" y="4514850"/>
          <p14:tracePt t="25354" x="6565900" y="4540250"/>
          <p14:tracePt t="25372" x="6546850" y="4546600"/>
          <p14:tracePt t="25372" x="6534150" y="4552950"/>
          <p14:tracePt t="25388" x="6521450" y="4559300"/>
          <p14:tracePt t="25388" x="6515100" y="4565650"/>
          <p14:tracePt t="25405" x="6508750" y="4565650"/>
          <p14:tracePt t="25405" x="6502400" y="4572000"/>
          <p14:tracePt t="25423" x="6496050" y="4572000"/>
          <p14:tracePt t="25423" x="6483350" y="4578350"/>
          <p14:tracePt t="25440" x="6477000" y="4584700"/>
          <p14:tracePt t="25455" x="6470650" y="4584700"/>
          <p14:tracePt t="25471" x="6464300" y="4591050"/>
          <p14:tracePt t="25486" x="6457950" y="4597400"/>
          <p14:tracePt t="25486" x="6451600" y="4597400"/>
          <p14:tracePt t="25486" x="6438900" y="4603750"/>
          <p14:tracePt t="25507" x="6426200" y="4610100"/>
          <p14:tracePt t="25520" x="6413500" y="4610100"/>
          <p14:tracePt t="25520" x="6388100" y="4622800"/>
          <p14:tracePt t="25540" x="6369050" y="4629150"/>
          <p14:tracePt t="25540" x="6350000" y="4635500"/>
          <p14:tracePt t="25556" x="6330950" y="4641850"/>
          <p14:tracePt t="25556" x="6311900" y="4641850"/>
          <p14:tracePt t="25572" x="6286500" y="4641850"/>
          <p14:tracePt t="25572" x="6261100" y="4648200"/>
          <p14:tracePt t="25572" x="6235700" y="4641850"/>
          <p14:tracePt t="25591" x="6210300" y="4635500"/>
          <p14:tracePt t="25604" x="6153150" y="4616450"/>
          <p14:tracePt t="25604" x="6127750" y="4597400"/>
          <p14:tracePt t="25622" x="6102350" y="4578350"/>
          <p14:tracePt t="25622" x="6083300" y="4559300"/>
          <p14:tracePt t="25639" x="6064250" y="4533900"/>
          <p14:tracePt t="25639" x="6051550" y="4502150"/>
          <p14:tracePt t="25655" x="6045200" y="4470400"/>
          <p14:tracePt t="25655" x="6045200" y="4413250"/>
          <p14:tracePt t="25672" x="6057900" y="4381500"/>
          <p14:tracePt t="25672" x="6070600" y="4349750"/>
          <p14:tracePt t="25689" x="6096000" y="4324350"/>
          <p14:tracePt t="25689" x="6121400" y="4298950"/>
          <p14:tracePt t="25706" x="6159500" y="4279900"/>
          <p14:tracePt t="25706" x="6197600" y="4260850"/>
          <p14:tracePt t="25722" x="6242050" y="4241800"/>
          <p14:tracePt t="25722" x="6356350" y="4203700"/>
          <p14:tracePt t="25739" x="6419850" y="4184650"/>
          <p14:tracePt t="25739" x="6489700" y="4171950"/>
          <p14:tracePt t="25756" x="6565900" y="4159250"/>
          <p14:tracePt t="25756" x="6642100" y="4146550"/>
          <p14:tracePt t="25773" x="6718300" y="4133850"/>
          <p14:tracePt t="25773" x="6794500" y="4127500"/>
          <p14:tracePt t="25773" x="6864350" y="4127500"/>
          <p14:tracePt t="25791" x="6934200" y="4121150"/>
          <p14:tracePt t="25804" x="6997700" y="4121150"/>
          <p14:tracePt t="25804" x="7118350" y="4127500"/>
          <p14:tracePt t="25823" x="7169150" y="4127500"/>
          <p14:tracePt t="25823" x="7219950" y="4133850"/>
          <p14:tracePt t="25840" x="7270750" y="4140200"/>
          <p14:tracePt t="25840" x="7308850" y="4146550"/>
          <p14:tracePt t="25856" x="7353300" y="4159250"/>
          <p14:tracePt t="25856" x="7385050" y="4171950"/>
          <p14:tracePt t="25873" x="7410450" y="4184650"/>
          <p14:tracePt t="25873" x="7435850" y="4203700"/>
          <p14:tracePt t="25873" x="7454900" y="4216400"/>
          <p14:tracePt t="25892" x="7473950" y="4235450"/>
          <p14:tracePt t="25904" x="7480300" y="4273550"/>
          <p14:tracePt t="25904" x="7473950" y="4286250"/>
          <p14:tracePt t="25924" x="7467600" y="4305300"/>
          <p14:tracePt t="25924" x="7454900" y="4324350"/>
          <p14:tracePt t="25940" x="7435850" y="4343400"/>
          <p14:tracePt t="25940" x="7416800" y="4356100"/>
          <p14:tracePt t="25957" x="7391400" y="4375150"/>
          <p14:tracePt t="25957" x="7340600" y="4413250"/>
          <p14:tracePt t="25973" x="7308850" y="4432300"/>
          <p14:tracePt t="25973" x="7277100" y="4451350"/>
          <p14:tracePt t="25990" x="7245350" y="4464050"/>
          <p14:tracePt t="25990" x="7213600" y="4483100"/>
          <p14:tracePt t="26007" x="7175500" y="4502150"/>
          <p14:tracePt t="26007" x="7137400" y="4514850"/>
          <p14:tracePt t="26024" x="7054850" y="4546600"/>
          <p14:tracePt t="26024" x="7016750" y="4559300"/>
          <p14:tracePt t="26041" x="6972300" y="4572000"/>
          <p14:tracePt t="26041" x="6927850" y="4584700"/>
          <p14:tracePt t="26057" x="6883400" y="4597400"/>
          <p14:tracePt t="26057" x="6845300" y="4603750"/>
          <p14:tracePt t="26074" x="6800850" y="4616450"/>
          <p14:tracePt t="26074" x="6711950" y="4629150"/>
          <p14:tracePt t="26092" x="6667500" y="4635500"/>
          <p14:tracePt t="26092" x="6623050" y="4635500"/>
          <p14:tracePt t="26108" x="6584950" y="4641850"/>
          <p14:tracePt t="26108" x="6540500" y="4641850"/>
          <p14:tracePt t="26124" x="6502400" y="4641850"/>
          <p14:tracePt t="26124" x="6464300" y="4641850"/>
          <p14:tracePt t="26141" x="6426200" y="4648200"/>
          <p14:tracePt t="26141" x="6388100" y="4648200"/>
          <p14:tracePt t="26141" x="6356350" y="4648200"/>
          <p14:tracePt t="26160" x="6324600" y="4648200"/>
          <p14:tracePt t="26172" x="6292850" y="4648200"/>
          <p14:tracePt t="26172" x="6267450" y="4648200"/>
          <p14:tracePt t="26192" x="6216650" y="4641850"/>
          <p14:tracePt t="26192" x="6197600" y="4635500"/>
          <p14:tracePt t="26209" x="6178550" y="4629150"/>
          <p14:tracePt t="26209" x="6159500" y="4622800"/>
          <p14:tracePt t="26224" x="6146800" y="4616450"/>
          <p14:tracePt t="26224" x="6134100" y="4616450"/>
          <p14:tracePt t="26224" x="6127750" y="4610100"/>
          <p14:tracePt t="26243" x="6121400" y="4603750"/>
          <p14:tracePt t="26256" x="6115050" y="4597400"/>
          <p14:tracePt t="26256" x="6115050" y="4591050"/>
          <p14:tracePt t="26274" x="6121400" y="4584700"/>
          <p14:tracePt t="26274" x="6121400" y="4578350"/>
          <p14:tracePt t="26291" x="6127750" y="4572000"/>
          <p14:tracePt t="26291" x="6140450" y="4565650"/>
          <p14:tracePt t="26308" x="6146800" y="4559300"/>
          <p14:tracePt t="26308" x="6159500" y="4552950"/>
          <p14:tracePt t="26324" x="6178550" y="4546600"/>
          <p14:tracePt t="26324" x="6184900" y="4540250"/>
          <p14:tracePt t="26341" x="6191250" y="4540250"/>
          <p14:tracePt t="26341" x="6203950" y="4540250"/>
          <p14:tracePt t="26358" x="6210300" y="4540250"/>
          <p14:tracePt t="26358" x="6216650" y="4540250"/>
          <p14:tracePt t="26374" x="6223000" y="4540250"/>
          <p14:tracePt t="26374" x="6235700" y="4546600"/>
          <p14:tracePt t="26392" x="6242050" y="4546600"/>
          <p14:tracePt t="26407" x="6248400" y="4546600"/>
          <p14:tracePt t="26426" x="6254750" y="4552950"/>
          <p14:tracePt t="26451" x="6248400" y="4559300"/>
          <p14:tracePt t="26483" x="6242050" y="4559300"/>
          <p14:tracePt t="26499" x="6235700" y="4565650"/>
          <p14:tracePt t="26511" x="6223000" y="4572000"/>
          <p14:tracePt t="26527" x="6216650" y="4578350"/>
          <p14:tracePt t="26544" x="6210300" y="4578350"/>
          <p14:tracePt t="26560" x="6203950" y="4584700"/>
          <p14:tracePt t="26574" x="6197600" y="4591050"/>
          <p14:tracePt t="26590" x="6197600" y="4597400"/>
          <p14:tracePt t="26612" x="6203950" y="4597400"/>
          <p14:tracePt t="26631" x="6210300" y="4597400"/>
          <p14:tracePt t="26647" x="6216650" y="4597400"/>
          <p14:tracePt t="26657" x="6223000" y="4591050"/>
          <p14:tracePt t="26657" x="6229350" y="4591050"/>
          <p14:tracePt t="26677" x="6235700" y="4591050"/>
          <p14:tracePt t="26677" x="6248400" y="4584700"/>
          <p14:tracePt t="26693" x="6254750" y="4584700"/>
          <p14:tracePt t="26693" x="6261100" y="4584700"/>
          <p14:tracePt t="26710" x="6267450" y="4578350"/>
          <p14:tracePt t="26724" x="6273800" y="4578350"/>
          <p14:tracePt t="26724" x="6280150" y="4578350"/>
          <p14:tracePt t="26743" x="6286500" y="4578350"/>
          <p14:tracePt t="26743" x="6299200" y="4572000"/>
          <p14:tracePt t="26761" x="6305550" y="4572000"/>
          <p14:tracePt t="26761" x="6318250" y="4572000"/>
          <p14:tracePt t="26776" x="6324600" y="4572000"/>
          <p14:tracePt t="26776" x="6337300" y="4572000"/>
          <p14:tracePt t="26793" x="6350000" y="4578350"/>
          <p14:tracePt t="26793" x="6369050" y="4578350"/>
          <p14:tracePt t="26793" x="6388100" y="4584700"/>
          <p14:tracePt t="26812" x="6407150" y="4591050"/>
          <p14:tracePt t="26824" x="6426200" y="4597400"/>
          <p14:tracePt t="26824" x="6477000" y="4610100"/>
          <p14:tracePt t="26844" x="6508750" y="4616450"/>
          <p14:tracePt t="26844" x="6540500" y="4622800"/>
          <p14:tracePt t="26861" x="6572250" y="4629150"/>
          <p14:tracePt t="26861" x="6610350" y="4629150"/>
          <p14:tracePt t="26876" x="6648450" y="4629150"/>
          <p14:tracePt t="26876" x="6686550" y="4629150"/>
          <p14:tracePt t="26876" x="6731000" y="4622800"/>
          <p14:tracePt t="26896" x="6775450" y="4622800"/>
          <p14:tracePt t="26908" x="6819900" y="4616450"/>
          <p14:tracePt t="26908" x="6915150" y="4603750"/>
          <p14:tracePt t="26928" x="6959600" y="4597400"/>
          <p14:tracePt t="26928" x="7010400" y="4584700"/>
          <p14:tracePt t="26944" x="7054850" y="4578350"/>
          <p14:tracePt t="26944" x="7099300" y="4572000"/>
          <p14:tracePt t="26961" x="7150100" y="4565650"/>
          <p14:tracePt t="26961" x="7194550" y="4559300"/>
          <p14:tracePt t="26977" x="7239000" y="4552950"/>
          <p14:tracePt t="26977" x="7327900" y="4546600"/>
          <p14:tracePt t="26994" x="7372350" y="4540250"/>
          <p14:tracePt t="26994" x="7416800" y="4533900"/>
          <p14:tracePt t="27010" x="7454900" y="4533900"/>
          <p14:tracePt t="27010" x="7493000" y="4527550"/>
          <p14:tracePt t="27028" x="7531100" y="4527550"/>
          <p14:tracePt t="27028" x="7569200" y="4521200"/>
          <p14:tracePt t="27044" x="7600950" y="4521200"/>
          <p14:tracePt t="27044" x="7664450" y="4514850"/>
          <p14:tracePt t="27061" x="7689850" y="4514850"/>
          <p14:tracePt t="27061" x="7715250" y="4514850"/>
          <p14:tracePt t="27077" x="7740650" y="4514850"/>
          <p14:tracePt t="27077" x="7759700" y="4514850"/>
          <p14:tracePt t="27094" x="7778750" y="4514850"/>
          <p14:tracePt t="27094" x="7804150" y="4514850"/>
          <p14:tracePt t="27113" x="7810500" y="4514850"/>
          <p14:tracePt t="27113" x="7823200" y="4508500"/>
          <p14:tracePt t="27128" x="7829550" y="4508500"/>
          <p14:tracePt t="27143" x="7823200" y="4514850"/>
          <p14:tracePt t="27187" x="7816850" y="4514850"/>
          <p14:tracePt t="27196" x="7816850" y="4521200"/>
          <p14:tracePt t="27209" x="7804150" y="4521200"/>
          <p14:tracePt t="27209" x="7791450" y="4521200"/>
          <p14:tracePt t="27228" x="7785100" y="4521200"/>
          <p14:tracePt t="27228" x="7772400" y="4521200"/>
          <p14:tracePt t="27244" x="7766050" y="4521200"/>
          <p14:tracePt t="27244" x="7759700" y="4521200"/>
          <p14:tracePt t="27244" x="7753350" y="4521200"/>
          <p14:tracePt t="27264" x="7747000" y="4521200"/>
          <p14:tracePt t="27276" x="7740650" y="4514850"/>
          <p14:tracePt t="27276" x="7727950" y="4514850"/>
          <p14:tracePt t="27295" x="7721600" y="4514850"/>
          <p14:tracePt t="27295" x="7715250" y="4514850"/>
          <p14:tracePt t="27312" x="7708900" y="4514850"/>
          <p14:tracePt t="27312" x="7702550" y="4514850"/>
          <p14:tracePt t="27328" x="7696200" y="4514850"/>
          <p14:tracePt t="27348" x="7683500" y="4521200"/>
          <p14:tracePt t="27360" x="7677150" y="4521200"/>
          <p14:tracePt t="27376" x="7670800" y="4521200"/>
          <p14:tracePt t="27393" x="7658100" y="4521200"/>
          <p14:tracePt t="27393" x="7645400" y="4527550"/>
          <p14:tracePt t="27412" x="7639050" y="4527550"/>
          <p14:tracePt t="27412" x="7626350" y="4527550"/>
          <p14:tracePt t="27429" x="7620000" y="4527550"/>
          <p14:tracePt t="27429" x="7613650" y="4527550"/>
          <p14:tracePt t="27445" x="7607300" y="4533900"/>
          <p14:tracePt t="27445" x="7600950" y="4533900"/>
          <p14:tracePt t="27462" x="7594600" y="4533900"/>
          <p14:tracePt t="27462" x="7588250" y="4533900"/>
          <p14:tracePt t="27479" x="7581900" y="4533900"/>
          <p14:tracePt t="27494" x="7575550" y="4533900"/>
          <p14:tracePt t="27511" x="7569200" y="4540250"/>
          <p14:tracePt t="27527" x="7562850" y="4546600"/>
          <p14:tracePt t="27543" x="7556500" y="4546600"/>
          <p14:tracePt t="27571" x="7550150" y="4540250"/>
          <p14:tracePt t="27591" x="7543800" y="4540250"/>
          <p14:tracePt t="27607" x="7537450" y="4540250"/>
          <p14:tracePt t="27616" x="7531100" y="4533900"/>
          <p14:tracePt t="27627" x="7518400" y="4527550"/>
          <p14:tracePt t="27627" x="7505700" y="4514850"/>
          <p14:tracePt t="27627" x="7493000" y="4495800"/>
          <p14:tracePt t="27648" x="7473950" y="4470400"/>
          <p14:tracePt t="27648" x="7454900" y="4438650"/>
          <p14:tracePt t="27662" x="7423150" y="4394200"/>
          <p14:tracePt t="27662" x="7391400" y="4337050"/>
          <p14:tracePt t="27679" x="7353300" y="4273550"/>
          <p14:tracePt t="27679" x="7302500" y="4203700"/>
          <p14:tracePt t="27696" x="7239000" y="4114800"/>
          <p14:tracePt t="27696" x="7105650" y="3911600"/>
          <p14:tracePt t="27713" x="7029450" y="3803650"/>
          <p14:tracePt t="27713" x="6946900" y="3683000"/>
          <p14:tracePt t="27729" x="6870700" y="3556000"/>
          <p14:tracePt t="27744" x="6813550" y="3448050"/>
          <p14:tracePt t="27787" x="6718300" y="3270250"/>
          <p14:tracePt t="27796" x="6642100" y="3105150"/>
          <p14:tracePt t="27796" x="6572250" y="2940050"/>
          <p14:tracePt t="27813" x="6515100" y="2794000"/>
          <p14:tracePt t="27813" x="6457950" y="2654300"/>
          <p14:tracePt t="27813" x="6419850" y="2520950"/>
          <p14:tracePt t="27832" x="6381750" y="2406650"/>
          <p14:tracePt t="27845" x="6337300" y="2286000"/>
          <p14:tracePt t="27845" x="6337300" y="2209800"/>
          <p14:tracePt t="27864" x="6337300" y="2178050"/>
          <p14:tracePt t="27864" x="6343650" y="2159000"/>
          <p14:tracePt t="27881" x="6350000" y="2139950"/>
          <p14:tracePt t="27881" x="6356350" y="2120900"/>
          <p14:tracePt t="27897" x="6369050" y="2101850"/>
          <p14:tracePt t="27897" x="6375400" y="2082800"/>
          <p14:tracePt t="27913" x="6388100" y="2063750"/>
          <p14:tracePt t="27913" x="6400800" y="2051050"/>
          <p14:tracePt t="27913" x="6413500" y="2032000"/>
          <p14:tracePt t="27933" x="6419850" y="2012950"/>
          <p14:tracePt t="27945" x="6438900" y="1974850"/>
          <p14:tracePt t="27945" x="6445250" y="1962150"/>
          <p14:tracePt t="27963" x="6457950" y="1949450"/>
          <p14:tracePt t="27963" x="6464300" y="1943100"/>
          <p14:tracePt t="27980" x="6464300" y="1930400"/>
          <p14:tracePt t="27980" x="6470650" y="1924050"/>
          <p14:tracePt t="27997" x="6477000" y="1917700"/>
          <p14:tracePt t="27997" x="6477000" y="1911350"/>
          <p14:tracePt t="28014" x="6483350" y="1905000"/>
          <p14:tracePt t="28029" x="6483350" y="1911350"/>
          <p14:tracePt t="28060" x="6477000" y="1924050"/>
          <p14:tracePt t="28071" x="6477000" y="1930400"/>
          <p14:tracePt t="28080" x="6470650" y="1936750"/>
          <p14:tracePt t="28080" x="6470650" y="1949450"/>
          <p14:tracePt t="28097" x="6470650" y="1968500"/>
          <p14:tracePt t="28097" x="6464300" y="1993900"/>
          <p14:tracePt t="28114" x="6464300" y="2025650"/>
          <p14:tracePt t="28114" x="6457950" y="2101850"/>
          <p14:tracePt t="28132" x="6451600" y="2152650"/>
          <p14:tracePt t="28132" x="6445250" y="2203450"/>
          <p14:tracePt t="28148" x="6438900" y="2260600"/>
          <p14:tracePt t="28148" x="6426200" y="2311400"/>
          <p14:tracePt t="28165" x="6413500" y="2355850"/>
          <p14:tracePt t="28165" x="6394450" y="2393950"/>
          <p14:tracePt t="28181" x="6369050" y="2419350"/>
          <p14:tracePt t="28181" x="6337300" y="2438400"/>
          <p14:tracePt t="28181" x="6292850" y="2438400"/>
          <p14:tracePt t="28200" x="6248400" y="2432050"/>
          <p14:tracePt t="28213" x="6197600" y="2413000"/>
          <p14:tracePt t="28213" x="6089650" y="2343150"/>
          <p14:tracePt t="28232" x="6032500" y="2298700"/>
          <p14:tracePt t="28232" x="5981700" y="2247900"/>
          <p14:tracePt t="28248" x="5930900" y="2184400"/>
          <p14:tracePt t="28248" x="5880100" y="2114550"/>
          <p14:tracePt t="28264" x="5835650" y="2044700"/>
          <p14:tracePt t="28264" x="5797550" y="1968500"/>
          <p14:tracePt t="28281" x="5759450" y="1892300"/>
          <p14:tracePt t="28281" x="5734050" y="1809750"/>
          <p14:tracePt t="28281" x="5708650" y="1727200"/>
          <p14:tracePt t="28301" x="5695950" y="1644650"/>
          <p14:tracePt t="28301" x="5689600" y="1562100"/>
          <p14:tracePt t="28315" x="5695950" y="1473200"/>
          <p14:tracePt t="28315" x="5708650" y="1384300"/>
          <p14:tracePt t="28332" x="5734050" y="1295400"/>
          <p14:tracePt t="28332" x="5778500" y="1200150"/>
          <p14:tracePt t="28348" x="5835650" y="1104900"/>
          <p14:tracePt t="28348" x="5905500" y="1016000"/>
          <p14:tracePt t="28365" x="6096000" y="850900"/>
          <p14:tracePt t="28365" x="6210300" y="781050"/>
          <p14:tracePt t="28382" x="6337300" y="723900"/>
          <p14:tracePt t="28382" x="6470650" y="679450"/>
          <p14:tracePt t="28399" x="6610350" y="641350"/>
          <p14:tracePt t="28399" x="6750050" y="615950"/>
          <p14:tracePt t="28417" x="6889750" y="596900"/>
          <p14:tracePt t="28417" x="7175500" y="571500"/>
          <p14:tracePt t="28433" x="7315200" y="571500"/>
          <p14:tracePt t="28433" x="7454900" y="571500"/>
          <p14:tracePt t="28449" x="7588250" y="584200"/>
          <p14:tracePt t="28449" x="7721600" y="603250"/>
          <p14:tracePt t="28466" x="7854950" y="635000"/>
          <p14:tracePt t="28466" x="7981950" y="679450"/>
          <p14:tracePt t="28482" x="8096250" y="736600"/>
          <p14:tracePt t="28482" x="8210550" y="806450"/>
          <p14:tracePt t="28482" x="8312150" y="889000"/>
          <p14:tracePt t="28501" x="8401050" y="977900"/>
          <p14:tracePt t="28501" x="8483600" y="1066800"/>
          <p14:tracePt t="28516" x="8559800" y="1168400"/>
          <p14:tracePt t="28516" x="8623300" y="1263650"/>
          <p14:tracePt t="28533" x="8680450" y="1365250"/>
          <p14:tracePt t="28533" x="8731250" y="1454150"/>
          <p14:tracePt t="28549" x="8769350" y="1549400"/>
          <p14:tracePt t="28549" x="8801100" y="1644650"/>
          <p14:tracePt t="28565" x="8820150" y="1739900"/>
          <p14:tracePt t="28565" x="8832850" y="1835150"/>
          <p14:tracePt t="28565" x="8826500" y="1930400"/>
          <p14:tracePt t="28585" x="8813800" y="2019300"/>
          <p14:tracePt t="28597" x="8782050" y="2101850"/>
          <p14:tracePt t="28597" x="8693150" y="2254250"/>
          <p14:tracePt t="28616" x="8629650" y="2317750"/>
          <p14:tracePt t="28616" x="8559800" y="2368550"/>
          <p14:tracePt t="28633" x="8477250" y="2413000"/>
          <p14:tracePt t="28633" x="8388350" y="2451100"/>
          <p14:tracePt t="28649" x="8293100" y="2476500"/>
          <p14:tracePt t="28649" x="8197850" y="2501900"/>
          <p14:tracePt t="28649" x="8096250" y="2520950"/>
          <p14:tracePt t="28668" x="7994650" y="2533650"/>
          <p14:tracePt t="28668" x="7893050" y="2546350"/>
          <p14:tracePt t="28683" x="7804150" y="2546350"/>
          <p14:tracePt t="28683" x="7715250" y="2552700"/>
          <p14:tracePt t="28699" x="7632700" y="2552700"/>
          <p14:tracePt t="28699" x="7556500" y="2552700"/>
          <p14:tracePt t="28716" x="7486650" y="2552700"/>
          <p14:tracePt t="28716" x="7372350" y="2546350"/>
          <p14:tracePt t="28733" x="7327900" y="2540000"/>
          <p14:tracePt t="28733" x="7283450" y="2540000"/>
          <p14:tracePt t="28750" x="7251700" y="2540000"/>
          <p14:tracePt t="28750" x="7226300" y="2546350"/>
          <p14:tracePt t="28766" x="7200900" y="2546350"/>
          <p14:tracePt t="28766" x="7188200" y="2559050"/>
          <p14:tracePt t="28783" x="7175500" y="2565400"/>
          <p14:tracePt t="28783" x="7169150" y="2603500"/>
          <p14:tracePt t="28800" x="7169150" y="2635250"/>
          <p14:tracePt t="28800" x="7175500" y="2667000"/>
          <p14:tracePt t="28817" x="7181850" y="2711450"/>
          <p14:tracePt t="28817" x="7188200" y="2768600"/>
          <p14:tracePt t="28834" x="7200900" y="2832100"/>
          <p14:tracePt t="28834" x="7207250" y="2908300"/>
          <p14:tracePt t="28834" x="7219950" y="2997200"/>
          <p14:tracePt t="28852" x="7226300" y="3092450"/>
          <p14:tracePt t="28865" x="7226300" y="3187700"/>
          <p14:tracePt t="28865" x="7226300" y="3403600"/>
          <p14:tracePt t="28884" x="7219950" y="3505200"/>
          <p14:tracePt t="28884" x="7207250" y="3606800"/>
          <p14:tracePt t="28901" x="7188200" y="3702050"/>
          <p14:tracePt t="28901" x="7162800" y="3790950"/>
          <p14:tracePt t="28901" x="7137400" y="3867150"/>
          <p14:tracePt t="28920" x="7092950" y="3943350"/>
          <p14:tracePt t="28932" x="7048500" y="4006850"/>
          <p14:tracePt t="28932" x="6997700" y="4064000"/>
          <p14:tracePt t="28932" x="6940550" y="4108450"/>
          <p14:tracePt t="28952" x="6877050" y="4146550"/>
          <p14:tracePt t="28965" x="6731000" y="4197350"/>
          <p14:tracePt t="28965" x="6654800" y="4216400"/>
          <p14:tracePt t="28984" x="6578600" y="4222750"/>
          <p14:tracePt t="28984" x="6502400" y="4222750"/>
          <p14:tracePt t="29001" x="6419850" y="4210050"/>
          <p14:tracePt t="29001" x="6343650" y="4197350"/>
          <p14:tracePt t="29017" x="6273800" y="4165600"/>
          <p14:tracePt t="29017" x="6140450" y="4076700"/>
          <p14:tracePt t="29034" x="6083300" y="4019550"/>
          <p14:tracePt t="29034" x="6032500" y="3949700"/>
          <p14:tracePt t="29051" x="5994400" y="3867150"/>
          <p14:tracePt t="29051" x="5962650" y="3771900"/>
          <p14:tracePt t="29068" x="5943600" y="3676650"/>
          <p14:tracePt t="29068" x="5937250" y="3575050"/>
          <p14:tracePt t="29084" x="5943600" y="3365500"/>
          <p14:tracePt t="29084" x="5969000" y="3270250"/>
          <p14:tracePt t="29101" x="6007100" y="3175000"/>
          <p14:tracePt t="29101" x="6057900" y="3092450"/>
          <p14:tracePt t="29118" x="6121400" y="3009900"/>
          <p14:tracePt t="29118" x="6197600" y="2940050"/>
          <p14:tracePt t="29134" x="6286500" y="2882900"/>
          <p14:tracePt t="29134" x="6502400" y="2787650"/>
          <p14:tracePt t="29153" x="6623050" y="2749550"/>
          <p14:tracePt t="29153" x="6750050" y="2717800"/>
          <p14:tracePt t="29169" x="6896100" y="2698750"/>
          <p14:tracePt t="29169" x="7029450" y="2692400"/>
          <p14:tracePt t="29185" x="7162800" y="2686050"/>
          <p14:tracePt t="29185" x="7289800" y="2698750"/>
          <p14:tracePt t="29202" x="7416800" y="2711450"/>
          <p14:tracePt t="29202" x="7543800" y="2736850"/>
          <p14:tracePt t="29202" x="7664450" y="2768600"/>
          <p14:tracePt t="29220" x="7778750" y="2800350"/>
          <p14:tracePt t="29233" x="7867650" y="2844800"/>
          <p14:tracePt t="29233" x="7969250" y="2889250"/>
          <p14:tracePt t="29253" x="8147050" y="2997200"/>
          <p14:tracePt t="29253" x="8223250" y="3067050"/>
          <p14:tracePt t="29269" x="8286750" y="3136900"/>
          <p14:tracePt t="29269" x="8337550" y="3213100"/>
          <p14:tracePt t="29285" x="8382000" y="3295650"/>
          <p14:tracePt t="29285" x="8413750" y="3384550"/>
          <p14:tracePt t="29301" x="8439150" y="3473450"/>
          <p14:tracePt t="29301" x="8451850" y="3562350"/>
          <p14:tracePt t="29301" x="8458200" y="3657600"/>
          <p14:tracePt t="29321" x="8458200" y="3740150"/>
          <p14:tracePt t="29321" x="8439150" y="3822700"/>
          <p14:tracePt t="29335" x="8420100" y="3898900"/>
          <p14:tracePt t="29335" x="8388350" y="3962400"/>
          <p14:tracePt t="29352" x="8350250" y="4025900"/>
          <p14:tracePt t="29352" x="8299450" y="4083050"/>
          <p14:tracePt t="29369" x="8242300" y="4133850"/>
          <p14:tracePt t="29369" x="8172450" y="4178300"/>
          <p14:tracePt t="29385" x="8026400" y="4267200"/>
          <p14:tracePt t="29385" x="7943850" y="4305300"/>
          <p14:tracePt t="29402" x="7861300" y="4343400"/>
          <p14:tracePt t="29402" x="7778750" y="4381500"/>
          <p14:tracePt t="29420" x="7696200" y="4413250"/>
          <p14:tracePt t="29420" x="7620000" y="4445000"/>
          <p14:tracePt t="29436" x="7543800" y="4470400"/>
          <p14:tracePt t="29436" x="7404100" y="4514850"/>
          <p14:tracePt t="29453" x="7340600" y="4527550"/>
          <p14:tracePt t="29453" x="7283450" y="4540250"/>
          <p14:tracePt t="29469" x="7232650" y="4552950"/>
          <p14:tracePt t="29469" x="7181850" y="4559300"/>
          <p14:tracePt t="29486" x="7143750" y="4565650"/>
          <p14:tracePt t="29486" x="7105650" y="4572000"/>
          <p14:tracePt t="29503" x="7067550" y="4572000"/>
          <p14:tracePt t="29503" x="7016750" y="4578350"/>
          <p14:tracePt t="29521" x="6997700" y="4584700"/>
          <p14:tracePt t="29521" x="6978650" y="4584700"/>
          <p14:tracePt t="29536" x="6965950" y="4584700"/>
          <p14:tracePt t="29536" x="6959600" y="4591050"/>
          <p14:tracePt t="29553" x="6953250" y="4591050"/>
          <p14:tracePt t="29568" x="6946900" y="4584700"/>
          <p14:tracePt t="29584" x="6946900" y="4578350"/>
          <p14:tracePt t="29601" x="6953250" y="4572000"/>
          <p14:tracePt t="29621" x="6946900" y="4572000"/>
          <p14:tracePt t="29688" x="6940550" y="4572000"/>
          <p14:tracePt t="29700" x="6927850" y="4572000"/>
          <p14:tracePt t="29708" x="6921500" y="4572000"/>
          <p14:tracePt t="29718" x="6915150" y="4572000"/>
          <p14:tracePt t="29718" x="6902450" y="4572000"/>
          <p14:tracePt t="29737" x="6889750" y="4578350"/>
          <p14:tracePt t="29737" x="6858000" y="4578350"/>
          <p14:tracePt t="29753" x="6838950" y="4578350"/>
          <p14:tracePt t="29753" x="6813550" y="4584700"/>
          <p14:tracePt t="29770" x="6788150" y="4584700"/>
          <p14:tracePt t="29770" x="6762750" y="4591050"/>
          <p14:tracePt t="29787" x="6737350" y="4597400"/>
          <p14:tracePt t="29787" x="6699250" y="4603750"/>
          <p14:tracePt t="29804" x="6661150" y="4610100"/>
          <p14:tracePt t="29804" x="6572250" y="4629150"/>
          <p14:tracePt t="29820" x="6521450" y="4635500"/>
          <p14:tracePt t="29820" x="6464300" y="4648200"/>
          <p14:tracePt t="29837" x="6400800" y="4667250"/>
          <p14:tracePt t="29837" x="6337300" y="4679950"/>
          <p14:tracePt t="29854" x="6261100" y="4699000"/>
          <p14:tracePt t="29854" x="6184900" y="4711700"/>
          <p14:tracePt t="29854" x="6108700" y="4730750"/>
          <p14:tracePt t="29872" x="6019800" y="4749800"/>
          <p14:tracePt t="29885" x="5930900" y="4768850"/>
          <p14:tracePt t="29885" x="5746750" y="4813300"/>
          <p14:tracePt t="29905" x="5657850" y="4832350"/>
          <p14:tracePt t="29905" x="5556250" y="4851400"/>
          <p14:tracePt t="29922" x="5461000" y="4876800"/>
          <p14:tracePt t="29922" x="5359400" y="4895850"/>
          <p14:tracePt t="29937" x="5257800" y="4908550"/>
          <p14:tracePt t="29937" x="5156200" y="4927600"/>
          <p14:tracePt t="29937" x="5054600" y="4940300"/>
          <p14:tracePt t="29956" x="4946650" y="4959350"/>
          <p14:tracePt t="29969" x="4838700" y="4972050"/>
          <p14:tracePt t="29969" x="4616450" y="5003800"/>
          <p14:tracePt t="29989" x="4502150" y="5022850"/>
          <p14:tracePt t="29989" x="4387850" y="5041900"/>
          <p14:tracePt t="30004" x="4273550" y="5067300"/>
          <p14:tracePt t="30004" x="4152900" y="5092700"/>
          <p14:tracePt t="30021" x="4038600" y="5118100"/>
          <p14:tracePt t="30021" x="3924300" y="5143500"/>
          <p14:tracePt t="30037" x="3810000" y="5168900"/>
          <p14:tracePt t="30037" x="3587750" y="5232400"/>
          <p14:tracePt t="30054" x="3479800" y="5270500"/>
          <p14:tracePt t="30054" x="3378200" y="5302250"/>
          <p14:tracePt t="30071" x="3263900" y="5340350"/>
          <p14:tracePt t="30071" x="3155950" y="5378450"/>
          <p14:tracePt t="30087" x="3073400" y="5422900"/>
          <p14:tracePt t="30102" x="2946400" y="5467350"/>
          <p14:tracePt t="30119" x="2806700" y="5480050"/>
          <p14:tracePt t="30119" x="2679700" y="5530850"/>
          <p14:tracePt t="30138" x="2552700" y="5581650"/>
          <p14:tracePt t="30138" x="2425700" y="5632450"/>
          <p14:tracePt t="30155" x="2317750" y="5683250"/>
          <p14:tracePt t="30155" x="2209800" y="5734050"/>
          <p14:tracePt t="30155" x="2089150" y="5778500"/>
          <p14:tracePt t="30174" x="2019300" y="5822950"/>
          <p14:tracePt t="30174" x="1955800" y="5892800"/>
          <p14:tracePt t="30189" x="1905000" y="5924550"/>
          <p14:tracePt t="30189" x="1854200" y="5956300"/>
          <p14:tracePt t="30205" x="1803400" y="5988050"/>
          <p14:tracePt t="30205" x="1752600" y="6019800"/>
          <p14:tracePt t="30221" x="1714500" y="6045200"/>
          <p14:tracePt t="30221" x="1670050" y="6070600"/>
          <p14:tracePt t="30238" x="1638300" y="6096000"/>
          <p14:tracePt t="30238" x="1606550" y="6121400"/>
          <p14:tracePt t="30238" x="1574800" y="6140450"/>
          <p14:tracePt t="30257" x="1549400" y="6165850"/>
          <p14:tracePt t="30270" x="1524000" y="6184900"/>
          <p14:tracePt t="30270" x="1485900" y="6223000"/>
          <p14:tracePt t="30289" x="1466850" y="6242050"/>
          <p14:tracePt t="30303" x="1441450" y="6280150"/>
          <p14:tracePt t="30320" x="1422400" y="6311900"/>
          <p14:tracePt t="30337" x="1409700" y="6350000"/>
          <p14:tracePt t="30337" x="1397000" y="6388100"/>
          <p14:tracePt t="30355" x="1384300" y="6426200"/>
          <p14:tracePt t="30370" x="1377950" y="6451600"/>
          <p14:tracePt t="30387" x="1358900" y="6483350"/>
          <p14:tracePt t="31493" x="711200" y="6445250"/>
          <p14:tracePt t="31502" x="742950" y="6413500"/>
          <p14:tracePt t="31509" x="774700" y="6388100"/>
          <p14:tracePt t="31509" x="812800" y="6356350"/>
          <p14:tracePt t="31935" x="5695950" y="6159500"/>
          <p14:tracePt t="31942" x="5721350" y="6165850"/>
          <p14:tracePt t="31942" x="5746750" y="6165850"/>
          <p14:tracePt t="31961" x="5778500" y="6172200"/>
          <p14:tracePt t="31961" x="5835650" y="6178550"/>
          <p14:tracePt t="31978" x="5861050" y="6178550"/>
          <p14:tracePt t="31978" x="5886450" y="6184900"/>
          <p14:tracePt t="31994" x="5899150" y="6178550"/>
          <p14:tracePt t="31994" x="5918200" y="6178550"/>
          <p14:tracePt t="32011" x="5930900" y="6178550"/>
          <p14:tracePt t="32011" x="5937250" y="6178550"/>
          <p14:tracePt t="32028" x="5943600" y="6178550"/>
          <p14:tracePt t="32028" x="5956300" y="6178550"/>
          <p14:tracePt t="32046" x="5969000" y="6184900"/>
          <p14:tracePt t="32061" x="5975350" y="6197600"/>
          <p14:tracePt t="32076" x="5975350" y="6203950"/>
          <p14:tracePt t="32093" x="5975350" y="6210300"/>
          <p14:tracePt t="32093" x="5981700" y="6223000"/>
          <p14:tracePt t="32114" x="5981700" y="6229350"/>
          <p14:tracePt t="32126" x="5988050" y="6235700"/>
          <p14:tracePt t="32126" x="5994400" y="6254750"/>
          <p14:tracePt t="32145" x="5994400" y="6261100"/>
          <p14:tracePt t="32145" x="6000750" y="6267450"/>
          <p14:tracePt t="32162" x="6000750" y="6273800"/>
          <p14:tracePt t="32162" x="6007100" y="6280150"/>
          <p14:tracePt t="32179" x="5994400" y="6280150"/>
          <p14:tracePt t="32212" x="5988050" y="6280150"/>
          <p14:tracePt t="32219" x="5975350" y="6280150"/>
          <p14:tracePt t="32227" x="5956300" y="6273800"/>
          <p14:tracePt t="32227" x="5937250" y="6267450"/>
          <p14:tracePt t="32245" x="5911850" y="6267450"/>
          <p14:tracePt t="32245" x="5886450" y="6261100"/>
          <p14:tracePt t="32245" x="5861050" y="6254750"/>
          <p14:tracePt t="32265" x="5829300" y="6248400"/>
          <p14:tracePt t="32265" x="5797550" y="6242050"/>
          <p14:tracePt t="32279" x="5765800" y="6235700"/>
          <p14:tracePt t="32279" x="5727700" y="6223000"/>
          <p14:tracePt t="32295" x="5689600" y="6216650"/>
          <p14:tracePt t="32295" x="5651500" y="6197600"/>
          <p14:tracePt t="32312" x="5613400" y="6178550"/>
          <p14:tracePt t="32312" x="5575300" y="6153150"/>
          <p14:tracePt t="32329" x="5499100" y="6083300"/>
          <p14:tracePt t="32329" x="5461000" y="6038850"/>
          <p14:tracePt t="32346" x="5429250" y="5994400"/>
          <p14:tracePt t="32346" x="5403850" y="5943600"/>
          <p14:tracePt t="32362" x="5384800" y="5892800"/>
          <p14:tracePt t="32362" x="5365750" y="5842000"/>
          <p14:tracePt t="32379" x="5353050" y="5791200"/>
          <p14:tracePt t="32379" x="5346700" y="5740400"/>
          <p14:tracePt t="32379" x="5353050" y="5689600"/>
          <p14:tracePt t="32398" x="5353050" y="5638800"/>
          <p14:tracePt t="32398" x="5365750" y="5594350"/>
          <p14:tracePt t="32414" x="5378450" y="5543550"/>
          <p14:tracePt t="32414" x="5397500" y="5486400"/>
          <p14:tracePt t="32429" x="5416550" y="5435600"/>
          <p14:tracePt t="32429" x="5441950" y="5384800"/>
          <p14:tracePt t="32446" x="5473700" y="5334000"/>
          <p14:tracePt t="32446" x="5511800" y="5283200"/>
          <p14:tracePt t="32446" x="5549900" y="5238750"/>
          <p14:tracePt t="32465" x="5594350" y="5194300"/>
          <p14:tracePt t="32477" x="5638800" y="5156200"/>
          <p14:tracePt t="32477" x="5689600" y="5118100"/>
          <p14:tracePt t="32497" x="5810250" y="5054600"/>
          <p14:tracePt t="32497" x="5873750" y="5029200"/>
          <p14:tracePt t="32513" x="5937250" y="5003800"/>
          <p14:tracePt t="32513" x="6007100" y="4972050"/>
          <p14:tracePt t="32530" x="6076950" y="4946650"/>
          <p14:tracePt t="32530" x="6146800" y="4927600"/>
          <p14:tracePt t="32546" x="6223000" y="4902200"/>
          <p14:tracePt t="32546" x="6305550" y="4883150"/>
          <p14:tracePt t="32546" x="6388100" y="4870450"/>
          <p14:tracePt t="32565" x="6470650" y="4851400"/>
          <p14:tracePt t="32565" x="6559550" y="4845050"/>
          <p14:tracePt t="32580" x="6648450" y="4838700"/>
          <p14:tracePt t="32580" x="6737350" y="4832350"/>
          <p14:tracePt t="32596" x="6826250" y="4832350"/>
          <p14:tracePt t="32596" x="6915150" y="4832350"/>
          <p14:tracePt t="32613" x="7004050" y="4838700"/>
          <p14:tracePt t="32613" x="7092950" y="4838700"/>
          <p14:tracePt t="32630" x="7264400" y="4851400"/>
          <p14:tracePt t="32630" x="7346950" y="4857750"/>
          <p14:tracePt t="32646" x="7423150" y="4870450"/>
          <p14:tracePt t="32646" x="7499350" y="4883150"/>
          <p14:tracePt t="32663" x="7575550" y="4895850"/>
          <p14:tracePt t="32663" x="7645400" y="4914900"/>
          <p14:tracePt t="32680" x="7721600" y="4933950"/>
          <p14:tracePt t="32680" x="7854950" y="4984750"/>
          <p14:tracePt t="32697" x="7918450" y="5010150"/>
          <p14:tracePt t="32697" x="7975600" y="5035550"/>
          <p14:tracePt t="32714" x="8032750" y="5060950"/>
          <p14:tracePt t="32714" x="8089900" y="5092700"/>
          <p14:tracePt t="32730" x="8140700" y="5118100"/>
          <p14:tracePt t="32730" x="8191500" y="5149850"/>
          <p14:tracePt t="32747" x="8235950" y="5175250"/>
          <p14:tracePt t="32747" x="8280400" y="5200650"/>
          <p14:tracePt t="32747" x="8324850" y="5232400"/>
          <p14:tracePt t="32766" x="8356600" y="5257800"/>
          <p14:tracePt t="32766" x="8394700" y="5289550"/>
          <p14:tracePt t="32781" x="8420100" y="5321300"/>
          <p14:tracePt t="32781" x="8445500" y="5353050"/>
          <p14:tracePt t="32798" x="8470900" y="5384800"/>
          <p14:tracePt t="32798" x="8489950" y="5416550"/>
          <p14:tracePt t="32814" x="8502650" y="5441950"/>
          <p14:tracePt t="32814" x="8515350" y="5473700"/>
          <p14:tracePt t="32830" x="8528050" y="5505450"/>
          <p14:tracePt t="32830" x="8528050" y="5537200"/>
          <p14:tracePt t="32830" x="8521700" y="5562600"/>
          <p14:tracePt t="32850" x="8515350" y="5594350"/>
          <p14:tracePt t="32862" x="8502650" y="5619750"/>
          <p14:tracePt t="32862" x="8464550" y="5676900"/>
          <p14:tracePt t="32881" x="8445500" y="5702300"/>
          <p14:tracePt t="32881" x="8413750" y="5721350"/>
          <p14:tracePt t="32897" x="8388350" y="5740400"/>
          <p14:tracePt t="32897" x="8356600" y="5765800"/>
          <p14:tracePt t="32914" x="8324850" y="5784850"/>
          <p14:tracePt t="32914" x="8293100" y="5803900"/>
          <p14:tracePt t="32914" x="8255000" y="5822950"/>
          <p14:tracePt t="32933" x="8216900" y="5842000"/>
          <p14:tracePt t="32933" x="8178800" y="5861050"/>
          <p14:tracePt t="32947" x="8134350" y="5880100"/>
          <p14:tracePt t="32947" x="8089900" y="5899150"/>
          <p14:tracePt t="32964" x="8039100" y="5918200"/>
          <p14:tracePt t="32964" x="7988300" y="5930900"/>
          <p14:tracePt t="32981" x="7937500" y="5949950"/>
          <p14:tracePt t="32981" x="7829550" y="5981700"/>
          <p14:tracePt t="32998" x="7772400" y="5994400"/>
          <p14:tracePt t="32998" x="7715250" y="6013450"/>
          <p14:tracePt t="33014" x="7651750" y="6026150"/>
          <p14:tracePt t="33014" x="7594600" y="6032500"/>
          <p14:tracePt t="33031" x="7531100" y="6045200"/>
          <p14:tracePt t="33031" x="7467600" y="6057900"/>
          <p14:tracePt t="33048" x="7404100" y="6070600"/>
          <p14:tracePt t="33048" x="7270750" y="6083300"/>
          <p14:tracePt t="33065" x="7200900" y="6096000"/>
          <p14:tracePt t="33065" x="7131050" y="6102350"/>
          <p14:tracePt t="33082" x="7061200" y="6108700"/>
          <p14:tracePt t="33082" x="6997700" y="6115050"/>
          <p14:tracePt t="33098" x="6927850" y="6121400"/>
          <p14:tracePt t="33098" x="6864350" y="6121400"/>
          <p14:tracePt t="33114" x="6794500" y="6121400"/>
          <p14:tracePt t="33114" x="6731000" y="6121400"/>
          <p14:tracePt t="33114" x="6667500" y="6115050"/>
          <p14:tracePt t="33134" x="6604000" y="6108700"/>
          <p14:tracePt t="33146" x="6546850" y="6102350"/>
          <p14:tracePt t="33146" x="6426200" y="6083300"/>
          <p14:tracePt t="33165" x="6369050" y="6070600"/>
          <p14:tracePt t="33165" x="6311900" y="6057900"/>
          <p14:tracePt t="33182" x="6261100" y="6045200"/>
          <p14:tracePt t="33182" x="6210300" y="6032500"/>
          <p14:tracePt t="33198" x="6159500" y="6019800"/>
          <p14:tracePt t="33198" x="6121400" y="6007100"/>
          <p14:tracePt t="33198" x="6076950" y="5994400"/>
          <p14:tracePt t="33217" x="6038850" y="5981700"/>
          <p14:tracePt t="33230" x="5981700" y="5969000"/>
          <p14:tracePt t="33230" x="5956300" y="5956300"/>
          <p14:tracePt t="33249" x="5937250" y="5949950"/>
          <p14:tracePt t="33249" x="5918200" y="5943600"/>
          <p14:tracePt t="33266" x="5905500" y="5943600"/>
          <p14:tracePt t="33266" x="5892800" y="5937250"/>
          <p14:tracePt t="33283" x="5886450" y="5930900"/>
          <p14:tracePt t="33283" x="5880100" y="5924550"/>
          <p14:tracePt t="33299" x="5880100" y="5918200"/>
          <p14:tracePt t="33321" x="5886450" y="5918200"/>
          <p14:tracePt t="33330" x="5892800" y="5918200"/>
          <p14:tracePt t="33330" x="5899150" y="5918200"/>
          <p14:tracePt t="33349" x="5911850" y="5918200"/>
          <p14:tracePt t="33349" x="5918200" y="5918200"/>
          <p14:tracePt t="33366" x="5924550" y="5918200"/>
          <p14:tracePt t="33366" x="5930900" y="5918200"/>
          <p14:tracePt t="33382" x="5937250" y="5918200"/>
          <p14:tracePt t="33382" x="5943600" y="5911850"/>
          <p14:tracePt t="33399" x="5949950" y="5911850"/>
          <p14:tracePt t="33414" x="5956300" y="5911850"/>
          <p14:tracePt t="33432" x="5962650" y="5911850"/>
          <p14:tracePt t="33448" x="5969000" y="5918200"/>
          <p14:tracePt t="33465" x="5975350" y="5924550"/>
          <p14:tracePt t="33485" x="5975350" y="5930900"/>
          <p14:tracePt t="33501" x="5981700" y="5930900"/>
          <p14:tracePt t="33525" x="5988050" y="5930900"/>
          <p14:tracePt t="33545" x="5994400" y="5924550"/>
          <p14:tracePt t="33569" x="6000750" y="5930900"/>
          <p14:tracePt t="33596" x="6000750" y="5937250"/>
          <p14:tracePt t="33656" x="6000750" y="5943600"/>
          <p14:tracePt t="33680" x="6000750" y="5949950"/>
          <p14:tracePt t="33705" x="5994400" y="5956300"/>
          <p14:tracePt t="33741" x="5994400" y="5962650"/>
          <p14:tracePt t="33773" x="6000750" y="5969000"/>
          <p14:tracePt t="33833" x="6007100" y="5969000"/>
          <p14:tracePt t="33844" x="6013450" y="5969000"/>
          <p14:tracePt t="33853" x="6019800" y="5969000"/>
          <p14:tracePt t="33866" x="6026150" y="5969000"/>
          <p14:tracePt t="33866" x="6045200" y="5969000"/>
          <p14:tracePt t="33886" x="6057900" y="5975350"/>
          <p14:tracePt t="33886" x="6076950" y="5975350"/>
          <p14:tracePt t="33901" x="6096000" y="5981700"/>
          <p14:tracePt t="33901" x="6121400" y="5981700"/>
          <p14:tracePt t="33918" x="6146800" y="5994400"/>
          <p14:tracePt t="33918" x="6172200" y="6000750"/>
          <p14:tracePt t="33935" x="6203950" y="6013450"/>
          <p14:tracePt t="33935" x="6235700" y="6026150"/>
          <p14:tracePt t="33951" x="6299200" y="6045200"/>
          <p14:tracePt t="33951" x="6330950" y="6057900"/>
          <p14:tracePt t="33968" x="6362700" y="6070600"/>
          <p14:tracePt t="33968" x="6394450" y="6076950"/>
          <p14:tracePt t="33984" x="6426200" y="6083300"/>
          <p14:tracePt t="33984" x="6451600" y="6096000"/>
          <p14:tracePt t="34001" x="6470650" y="6102350"/>
          <p14:tracePt t="34001" x="6508750" y="6115050"/>
          <p14:tracePt t="34018" x="6521450" y="6121400"/>
          <p14:tracePt t="34018" x="6527800" y="6127750"/>
          <p14:tracePt t="34035" x="6534150" y="6134100"/>
          <p14:tracePt t="34035" x="6534150" y="6146800"/>
          <p14:tracePt t="34052" x="6534150" y="6153150"/>
          <p14:tracePt t="34052" x="6521450" y="6159500"/>
          <p14:tracePt t="34068" x="6515100" y="6165850"/>
          <p14:tracePt t="34068" x="6477000" y="6178550"/>
          <p14:tracePt t="34086" x="6457950" y="6184900"/>
          <p14:tracePt t="34086" x="6432550" y="6184900"/>
          <p14:tracePt t="34102" x="6400800" y="6184900"/>
          <p14:tracePt t="34102" x="6375400" y="6178550"/>
          <p14:tracePt t="34118" x="6343650" y="6172200"/>
          <p14:tracePt t="34118" x="6305550" y="6165850"/>
          <p14:tracePt t="34118" x="6273800" y="6153150"/>
          <p14:tracePt t="34138" x="6235700" y="6134100"/>
          <p14:tracePt t="34150" x="6203950" y="6115050"/>
          <p14:tracePt t="34150" x="6165850" y="6089650"/>
          <p14:tracePt t="34170" x="6102350" y="6019800"/>
          <p14:tracePt t="34170" x="6064250" y="5981700"/>
          <p14:tracePt t="34186" x="6032500" y="5937250"/>
          <p14:tracePt t="34186" x="6000750" y="5880100"/>
          <p14:tracePt t="34186" x="5969000" y="5829300"/>
          <p14:tracePt t="34205" x="5937250" y="5765800"/>
          <p14:tracePt t="34217" x="5918200" y="5708650"/>
          <p14:tracePt t="34217" x="5892800" y="5645150"/>
          <p14:tracePt t="34217" x="5880100" y="5581650"/>
          <p14:tracePt t="34237" x="5873750" y="5518150"/>
          <p14:tracePt t="34250" x="5886450" y="5397500"/>
          <p14:tracePt t="34250" x="5905500" y="5340350"/>
          <p14:tracePt t="34269" x="5930900" y="5289550"/>
          <p14:tracePt t="34269" x="5962650" y="5238750"/>
          <p14:tracePt t="34285" x="6000750" y="5187950"/>
          <p14:tracePt t="34285" x="6051550" y="5143500"/>
          <p14:tracePt t="34302" x="6108700" y="5099050"/>
          <p14:tracePt t="34302" x="6242050" y="5016500"/>
          <p14:tracePt t="34319" x="6318250" y="4978400"/>
          <p14:tracePt t="34319" x="6400800" y="4946650"/>
          <p14:tracePt t="34336" x="6489700" y="4921250"/>
          <p14:tracePt t="34336" x="6578600" y="4895850"/>
          <p14:tracePt t="34353" x="6673850" y="4876800"/>
          <p14:tracePt t="34353" x="6769100" y="4857750"/>
          <p14:tracePt t="34370" x="6965950" y="4838700"/>
          <p14:tracePt t="34370" x="7061200" y="4832350"/>
          <p14:tracePt t="34386" x="7162800" y="4826000"/>
          <p14:tracePt t="34386" x="7258050" y="4819650"/>
          <p14:tracePt t="34403" x="7359650" y="4819650"/>
          <p14:tracePt t="34403" x="7448550" y="4819650"/>
          <p14:tracePt t="34421" x="7543800" y="4826000"/>
          <p14:tracePt t="34421" x="7632700" y="4838700"/>
          <p14:tracePt t="34421" x="7715250" y="4851400"/>
          <p14:tracePt t="34438" x="7797800" y="4864100"/>
          <p14:tracePt t="34438" x="7880350" y="4883150"/>
          <p14:tracePt t="34454" x="7962900" y="4902200"/>
          <p14:tracePt t="34454" x="8039100" y="4927600"/>
          <p14:tracePt t="34470" x="8108950" y="4946650"/>
          <p14:tracePt t="34470" x="8178800" y="4972050"/>
          <p14:tracePt t="34486" x="8248650" y="4997450"/>
          <p14:tracePt t="34486" x="8312150" y="5022850"/>
          <p14:tracePt t="34486" x="8375650" y="5048250"/>
          <p14:tracePt t="34505" x="8432800" y="5073650"/>
          <p14:tracePt t="34518" x="8483600" y="5105400"/>
          <p14:tracePt t="34518" x="8578850" y="5162550"/>
          <p14:tracePt t="34537" x="8616950" y="5200650"/>
          <p14:tracePt t="34537" x="8655050" y="5238750"/>
          <p14:tracePt t="34554" x="8686800" y="5276850"/>
          <p14:tracePt t="34554" x="8718550" y="5314950"/>
          <p14:tracePt t="34570" x="8743950" y="5353050"/>
          <p14:tracePt t="34570" x="8763000" y="5391150"/>
          <p14:tracePt t="34587" x="8788400" y="5429250"/>
          <p14:tracePt t="34587" x="8801100" y="5467350"/>
          <p14:tracePt t="34587" x="8813800" y="5505450"/>
          <p14:tracePt t="34606" x="8820150" y="5537200"/>
          <p14:tracePt t="34606" x="8820150" y="5575300"/>
          <p14:tracePt t="34620" x="8807450" y="5613400"/>
          <p14:tracePt t="34620" x="8794750" y="5645150"/>
          <p14:tracePt t="34637" x="8782050" y="5683250"/>
          <p14:tracePt t="34637" x="8756650" y="5715000"/>
          <p14:tracePt t="34654" x="8731250" y="5753100"/>
          <p14:tracePt t="34654" x="8699500" y="5784850"/>
          <p14:tracePt t="34670" x="8629650" y="5854700"/>
          <p14:tracePt t="34670" x="8585200" y="5886450"/>
          <p14:tracePt t="34687" x="8547100" y="5918200"/>
          <p14:tracePt t="34687" x="8502650" y="5943600"/>
          <p14:tracePt t="34704" x="8451850" y="5969000"/>
          <p14:tracePt t="34704" x="8407400" y="5994400"/>
          <p14:tracePt t="34721" x="8350250" y="6019800"/>
          <p14:tracePt t="34721" x="8242300" y="6064250"/>
          <p14:tracePt t="34738" x="8185150" y="6083300"/>
          <p14:tracePt t="34738" x="8121650" y="6108700"/>
          <p14:tracePt t="34754" x="8064500" y="6127750"/>
          <p14:tracePt t="34754" x="7994650" y="6153150"/>
          <p14:tracePt t="34771" x="7931150" y="6172200"/>
          <p14:tracePt t="34771" x="7867650" y="6191250"/>
          <p14:tracePt t="34787" x="7797800" y="6210300"/>
          <p14:tracePt t="34787" x="7727950" y="6229350"/>
          <p14:tracePt t="34787" x="7658100" y="6248400"/>
          <p14:tracePt t="34806" x="7588250" y="6267450"/>
          <p14:tracePt t="34806" x="7512050" y="6286500"/>
          <p14:tracePt t="34822" x="7435850" y="6305550"/>
          <p14:tracePt t="34822" x="7366000" y="6318250"/>
          <p14:tracePt t="34838" x="7289800" y="6330950"/>
          <p14:tracePt t="34838" x="7213600" y="6337300"/>
          <p14:tracePt t="34854" x="7143750" y="6343650"/>
          <p14:tracePt t="34854" x="7073900" y="6350000"/>
          <p14:tracePt t="34871" x="7004050" y="6350000"/>
          <p14:tracePt t="34871" x="6940550" y="6343650"/>
          <p14:tracePt t="34871" x="6883400" y="6337300"/>
          <p14:tracePt t="34890" x="6819900" y="6324600"/>
          <p14:tracePt t="34902" x="6762750" y="6318250"/>
          <p14:tracePt t="34902" x="6654800" y="6286500"/>
          <p14:tracePt t="34922" x="6604000" y="6267450"/>
          <p14:tracePt t="34922" x="6559550" y="6254750"/>
          <p14:tracePt t="34938" x="6515100" y="6235700"/>
          <p14:tracePt t="34938" x="6477000" y="6223000"/>
          <p14:tracePt t="34954" x="6438900" y="6210300"/>
          <p14:tracePt t="34954" x="6413500" y="6203950"/>
          <p14:tracePt t="34954" x="6388100" y="6197600"/>
          <p14:tracePt t="34974" x="6362700" y="6191250"/>
          <p14:tracePt t="34974" x="6350000" y="6184900"/>
          <p14:tracePt t="34988" x="6337300" y="6184900"/>
          <p14:tracePt t="34988" x="6330950" y="6184900"/>
          <p14:tracePt t="35005" x="6324600" y="6184900"/>
          <p14:tracePt t="35020" x="6330950" y="6184900"/>
          <p14:tracePt t="35045" x="6337300" y="6178550"/>
          <p14:tracePt t="35053" x="6343650" y="6178550"/>
          <p14:tracePt t="35053" x="6343650" y="6172200"/>
          <p14:tracePt t="35072" x="6350000" y="6172200"/>
          <p14:tracePt t="35072" x="6356350" y="6165850"/>
          <p14:tracePt t="35089" x="6362700" y="6159500"/>
          <p14:tracePt t="35089" x="6369050" y="6146800"/>
          <p14:tracePt t="35106" x="6375400" y="6146800"/>
          <p14:tracePt t="35120" x="6381750" y="6140450"/>
          <p14:tracePt t="35137" x="6388100" y="6134100"/>
          <p14:tracePt t="35154" x="6394450" y="6127750"/>
          <p14:tracePt t="35170" x="6388100" y="6134100"/>
          <p14:tracePt t="35213" x="6388100" y="6140450"/>
          <p14:tracePt t="35225" x="6381750" y="6146800"/>
          <p14:tracePt t="35237" x="6375400" y="6153150"/>
          <p14:tracePt t="35237" x="6375400" y="6159500"/>
          <p14:tracePt t="35237" x="6369050" y="6165850"/>
          <p14:tracePt t="35258" x="6362700" y="6172200"/>
          <p14:tracePt t="35270" x="6343650" y="6178550"/>
          <p14:tracePt t="35270" x="6337300" y="6184900"/>
          <p14:tracePt t="35289" x="6324600" y="6184900"/>
          <p14:tracePt t="35289" x="6311900" y="6184900"/>
          <p14:tracePt t="35306" x="6299200" y="6178550"/>
          <p14:tracePt t="35306" x="6280150" y="6178550"/>
          <p14:tracePt t="35322" x="6267450" y="6165850"/>
          <p14:tracePt t="35322" x="6229350" y="6140450"/>
          <p14:tracePt t="35339" x="6210300" y="6127750"/>
          <p14:tracePt t="35339" x="6191250" y="6102350"/>
          <p14:tracePt t="35356" x="6172200" y="6083300"/>
          <p14:tracePt t="35356" x="6153150" y="6051550"/>
          <p14:tracePt t="35373" x="6134100" y="6019800"/>
          <p14:tracePt t="35373" x="6121400" y="5981700"/>
          <p14:tracePt t="35389" x="6108700" y="5937250"/>
          <p14:tracePt t="35389" x="6089650" y="5842000"/>
          <p14:tracePt t="35407" x="6083300" y="5784850"/>
          <p14:tracePt t="35407" x="6076950" y="5721350"/>
          <p14:tracePt t="35425" x="6076950" y="5657850"/>
          <p14:tracePt t="35425" x="6083300" y="5594350"/>
          <p14:tracePt t="35440" x="6089650" y="5524500"/>
          <p14:tracePt t="35440" x="6127750" y="5397500"/>
          <p14:tracePt t="35458" x="6159500" y="5334000"/>
          <p14:tracePt t="35458" x="6197600" y="5270500"/>
          <p14:tracePt t="35474" x="6235700" y="5219700"/>
          <p14:tracePt t="35474" x="6286500" y="5162550"/>
          <p14:tracePt t="35490" x="6343650" y="5111750"/>
          <p14:tracePt t="35490" x="6407150" y="5067300"/>
          <p14:tracePt t="35507" x="6477000" y="5029200"/>
          <p14:tracePt t="35507" x="6553200" y="4991100"/>
          <p14:tracePt t="35507" x="6629400" y="4959350"/>
          <p14:tracePt t="35525" x="6711950" y="4927600"/>
          <p14:tracePt t="35538" x="6794500" y="4895850"/>
          <p14:tracePt t="35538" x="6978650" y="4851400"/>
          <p14:tracePt t="35558" x="7067550" y="4838700"/>
          <p14:tracePt t="35558" x="7162800" y="4826000"/>
          <p14:tracePt t="35574" x="7251700" y="4813300"/>
          <p14:tracePt t="35574" x="7346950" y="4806950"/>
          <p14:tracePt t="35590" x="7435850" y="4806950"/>
          <p14:tracePt t="35590" x="7524750" y="4806950"/>
          <p14:tracePt t="35607" x="7613650" y="4813300"/>
          <p14:tracePt t="35607" x="7696200" y="4819650"/>
          <p14:tracePt t="35607" x="7778750" y="4832350"/>
          <p14:tracePt t="35627" x="7861300" y="4851400"/>
          <p14:tracePt t="35627" x="7937500" y="4870450"/>
          <p14:tracePt t="35641" x="8013700" y="4889500"/>
          <p14:tracePt t="35641" x="8083550" y="4914900"/>
          <p14:tracePt t="35657" x="8153400" y="4946650"/>
          <p14:tracePt t="35657" x="8216900" y="4978400"/>
          <p14:tracePt t="35675" x="8280400" y="5010150"/>
          <p14:tracePt t="35675" x="8343900" y="5048250"/>
          <p14:tracePt t="35691" x="8451850" y="5124450"/>
          <p14:tracePt t="35691" x="8496300" y="5162550"/>
          <p14:tracePt t="35708" x="8540750" y="5200650"/>
          <p14:tracePt t="35708" x="8578850" y="5245100"/>
          <p14:tracePt t="35724" x="8616950" y="5283200"/>
          <p14:tracePt t="35724" x="8642350" y="5327650"/>
          <p14:tracePt t="35741" x="8667750" y="5365750"/>
          <p14:tracePt t="35741" x="8712200" y="5441950"/>
          <p14:tracePt t="35758" x="8724900" y="5480050"/>
          <p14:tracePt t="35758" x="8743950" y="5518150"/>
          <p14:tracePt t="35775" x="8750300" y="5556250"/>
          <p14:tracePt t="35775" x="8756650" y="5594350"/>
          <p14:tracePt t="35791" x="8763000" y="5638800"/>
          <p14:tracePt t="35791" x="8763000" y="5676900"/>
          <p14:tracePt t="35807" x="8756650" y="5715000"/>
          <p14:tracePt t="35807" x="8750300" y="5753100"/>
          <p14:tracePt t="35807" x="8743950" y="5791200"/>
          <p14:tracePt t="35827" x="8724900" y="5829300"/>
          <p14:tracePt t="35827" x="8705850" y="5861050"/>
          <p14:tracePt t="35842" x="8686800" y="5892800"/>
          <p14:tracePt t="35842" x="8661400" y="5930900"/>
          <p14:tracePt t="35858" x="8636000" y="5962650"/>
          <p14:tracePt t="35858" x="8604250" y="5988050"/>
          <p14:tracePt t="35875" x="8566150" y="6013450"/>
          <p14:tracePt t="35875" x="8528050" y="6038850"/>
          <p14:tracePt t="35875" x="8489950" y="6070600"/>
          <p14:tracePt t="35894" x="8451850" y="6089650"/>
          <p14:tracePt t="35906" x="8407400" y="6115050"/>
          <p14:tracePt t="35906" x="8312150" y="6159500"/>
          <p14:tracePt t="35927" x="8261350" y="6178550"/>
          <p14:tracePt t="35927" x="8210550" y="6197600"/>
          <p14:tracePt t="35942" x="8166100" y="6216650"/>
          <p14:tracePt t="35942" x="8108950" y="6235700"/>
          <p14:tracePt t="35958" x="8051800" y="6248400"/>
          <p14:tracePt t="35958" x="8001000" y="6267450"/>
          <p14:tracePt t="35975" x="7937500" y="6292850"/>
          <p14:tracePt t="35975" x="7874000" y="6305550"/>
          <p14:tracePt t="35975" x="7810500" y="6330950"/>
          <p14:tracePt t="35994" x="7740650" y="6350000"/>
          <p14:tracePt t="35994" x="7670800" y="6369050"/>
          <p14:tracePt t="36008" x="7594600" y="6388100"/>
          <p14:tracePt t="36008" x="7518400" y="6407150"/>
          <p14:tracePt t="36025" x="7448550" y="6426200"/>
          <p14:tracePt t="36025" x="7372350" y="6438900"/>
          <p14:tracePt t="36042" x="7302500" y="6451600"/>
          <p14:tracePt t="36042" x="7169150" y="6464300"/>
          <p14:tracePt t="36059" x="7099300" y="6470650"/>
          <p14:tracePt t="36059" x="7042150" y="6477000"/>
          <p14:tracePt t="36076" x="6985000" y="6477000"/>
          <p14:tracePt t="36076" x="6927850" y="6477000"/>
          <p14:tracePt t="36092" x="6864350" y="6477000"/>
          <p14:tracePt t="36092" x="6813550" y="6477000"/>
          <p14:tracePt t="36108" x="6762750" y="6477000"/>
          <p14:tracePt t="36108" x="6661150" y="6483350"/>
          <p14:tracePt t="36126" x="6616700" y="6483350"/>
          <p14:tracePt t="36126" x="6578600" y="6489700"/>
          <p14:tracePt t="36142" x="6540500" y="6496050"/>
          <p14:tracePt t="36142" x="6515100" y="6496050"/>
          <p14:tracePt t="36159" x="6483350" y="6502400"/>
          <p14:tracePt t="36159" x="6464300" y="6508750"/>
          <p14:tracePt t="36177" x="6432550" y="6521450"/>
          <p14:tracePt t="36190" x="6407150" y="6521450"/>
          <p14:tracePt t="36207" x="6426200" y="6508750"/>
          <p14:tracePt t="36313" x="6432550" y="6534150"/>
          <p14:tracePt t="36405" x="6457950" y="6540500"/>
          <p14:tracePt t="36478" x="6483350" y="6534150"/>
          <p14:tracePt t="36509" x="6515100" y="6527800"/>
          <p14:tracePt t="36533" x="6540500" y="6527800"/>
          <p14:tracePt t="36545" x="6565900" y="6521450"/>
          <p14:tracePt t="36562" x="6591300" y="6515100"/>
          <p14:tracePt t="36578" x="6616700" y="6515100"/>
          <p14:tracePt t="36594" x="6642100" y="6508750"/>
          <p14:tracePt t="36608" x="6667500" y="6515100"/>
          <p14:tracePt t="36625" x="6686550" y="6515100"/>
          <p14:tracePt t="36642" x="6711950" y="6508750"/>
          <p14:tracePt t="36659" x="6731000" y="6508750"/>
          <p14:tracePt t="36676" x="6756400" y="6508750"/>
          <p14:tracePt t="36692" x="6781800" y="6502400"/>
          <p14:tracePt t="36709" x="6800850" y="6502400"/>
          <p14:tracePt t="36726" x="6832600" y="6496050"/>
          <p14:tracePt t="36742" x="6832600" y="6515100"/>
          <p14:tracePt t="36801" x="6819900" y="6540500"/>
          <p14:tracePt t="36834" x="6800850" y="6565900"/>
          <p14:tracePt t="36862" x="6807200" y="6584950"/>
          <p14:tracePt t="36929" x="6826250" y="6597650"/>
          <p14:tracePt t="36989" x="6851650" y="6591300"/>
          <p14:tracePt t="37154" x="6870700" y="6572250"/>
          <p14:tracePt t="37221" x="6858000" y="6546850"/>
          <p14:tracePt t="37434" x="6858000" y="6515100"/>
          <p14:tracePt t="37454" x="6845300" y="6477000"/>
          <p14:tracePt t="37470" x="6838950" y="64579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3609" name="Group 233"/>
          <p:cNvGraphicFramePr>
            <a:graphicFrameLocks noGrp="1"/>
          </p:cNvGraphicFramePr>
          <p:nvPr/>
        </p:nvGraphicFramePr>
        <p:xfrm>
          <a:off x="4643438" y="4652963"/>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3378" name="Rectangle 2"/>
          <p:cNvSpPr>
            <a:spLocks noGrp="1" noChangeArrowheads="1"/>
          </p:cNvSpPr>
          <p:nvPr>
            <p:ph type="title"/>
          </p:nvPr>
        </p:nvSpPr>
        <p:spPr>
          <a:xfrm>
            <a:off x="285720" y="285728"/>
            <a:ext cx="3886200" cy="685800"/>
          </a:xfrm>
        </p:spPr>
        <p:txBody>
          <a:bodyPr/>
          <a:lstStyle/>
          <a:p>
            <a:r>
              <a:rPr lang="ja-JP" altLang="en-US" dirty="0"/>
              <a:t>誤差を加える</a:t>
            </a:r>
          </a:p>
        </p:txBody>
      </p:sp>
      <p:sp>
        <p:nvSpPr>
          <p:cNvPr id="613379" name="Text Box 3"/>
          <p:cNvSpPr txBox="1">
            <a:spLocks noChangeArrowheads="1"/>
          </p:cNvSpPr>
          <p:nvPr/>
        </p:nvSpPr>
        <p:spPr bwMode="auto">
          <a:xfrm>
            <a:off x="685800" y="1371600"/>
            <a:ext cx="3657600" cy="822325"/>
          </a:xfrm>
          <a:prstGeom prst="rect">
            <a:avLst/>
          </a:prstGeom>
          <a:noFill/>
          <a:ln w="38100">
            <a:noFill/>
            <a:miter lim="800000"/>
            <a:headEnd/>
            <a:tailEnd/>
          </a:ln>
          <a:effectLst/>
        </p:spPr>
        <p:txBody>
          <a:bodyPr>
            <a:spAutoFit/>
          </a:bodyPr>
          <a:lstStyle/>
          <a:p>
            <a:r>
              <a:rPr lang="ja-JP" altLang="en-US"/>
              <a:t>水と餌の効果が誤差なく発揮されると右のようになる</a:t>
            </a:r>
          </a:p>
        </p:txBody>
      </p:sp>
      <p:sp>
        <p:nvSpPr>
          <p:cNvPr id="613380" name="Text Box 4"/>
          <p:cNvSpPr txBox="1">
            <a:spLocks noChangeArrowheads="1"/>
          </p:cNvSpPr>
          <p:nvPr/>
        </p:nvSpPr>
        <p:spPr bwMode="auto">
          <a:xfrm>
            <a:off x="685800" y="5181600"/>
            <a:ext cx="2982913" cy="822325"/>
          </a:xfrm>
          <a:prstGeom prst="rect">
            <a:avLst/>
          </a:prstGeom>
          <a:noFill/>
          <a:ln w="38100">
            <a:noFill/>
            <a:miter lim="800000"/>
            <a:headEnd/>
            <a:tailEnd/>
          </a:ln>
          <a:effectLst/>
        </p:spPr>
        <p:txBody>
          <a:bodyPr wrap="none">
            <a:spAutoFit/>
          </a:bodyPr>
          <a:lstStyle/>
          <a:p>
            <a:r>
              <a:rPr lang="ja-JP" altLang="en-US"/>
              <a:t>上の２つを足すと</a:t>
            </a:r>
          </a:p>
          <a:p>
            <a:r>
              <a:rPr lang="ja-JP" altLang="en-US"/>
              <a:t>右のような結果になる</a:t>
            </a:r>
          </a:p>
        </p:txBody>
      </p:sp>
      <p:sp>
        <p:nvSpPr>
          <p:cNvPr id="613445" name="Text Box 69"/>
          <p:cNvSpPr txBox="1">
            <a:spLocks noChangeArrowheads="1"/>
          </p:cNvSpPr>
          <p:nvPr/>
        </p:nvSpPr>
        <p:spPr bwMode="auto">
          <a:xfrm>
            <a:off x="762000" y="3048000"/>
            <a:ext cx="2525713" cy="822325"/>
          </a:xfrm>
          <a:prstGeom prst="rect">
            <a:avLst/>
          </a:prstGeom>
          <a:noFill/>
          <a:ln w="38100">
            <a:noFill/>
            <a:miter lim="800000"/>
            <a:headEnd/>
            <a:tailEnd/>
          </a:ln>
          <a:effectLst/>
        </p:spPr>
        <p:txBody>
          <a:bodyPr wrap="none">
            <a:spAutoFit/>
          </a:bodyPr>
          <a:lstStyle/>
          <a:p>
            <a:r>
              <a:rPr lang="ja-JP" altLang="en-US"/>
              <a:t>誤差があるなら</a:t>
            </a:r>
          </a:p>
          <a:p>
            <a:r>
              <a:rPr lang="ja-JP" altLang="en-US"/>
              <a:t>（誤差の合計＝０）</a:t>
            </a:r>
          </a:p>
        </p:txBody>
      </p:sp>
      <p:graphicFrame>
        <p:nvGraphicFramePr>
          <p:cNvPr id="613510" name="Group 134"/>
          <p:cNvGraphicFramePr>
            <a:graphicFrameLocks noGrp="1"/>
          </p:cNvGraphicFramePr>
          <p:nvPr/>
        </p:nvGraphicFramePr>
        <p:xfrm>
          <a:off x="4643438" y="476250"/>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3575" name="Group 199"/>
          <p:cNvGraphicFramePr>
            <a:graphicFrameLocks noGrp="1"/>
          </p:cNvGraphicFramePr>
          <p:nvPr/>
        </p:nvGraphicFramePr>
        <p:xfrm>
          <a:off x="4643438" y="2636838"/>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Group 233"/>
          <p:cNvGraphicFramePr>
            <a:graphicFrameLocks noGrp="1"/>
          </p:cNvGraphicFramePr>
          <p:nvPr>
            <p:extLst>
              <p:ext uri="{D42A27DB-BD31-4B8C-83A1-F6EECF244321}">
                <p14:modId xmlns:p14="http://schemas.microsoft.com/office/powerpoint/2010/main" val="2003610701"/>
              </p:ext>
            </p:extLst>
          </p:nvPr>
        </p:nvGraphicFramePr>
        <p:xfrm>
          <a:off x="4644008" y="4641040"/>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4484"/>
    </mc:Choice>
    <mc:Fallback xmlns="">
      <p:transition spd="slow" advTm="64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18" x="1911350" y="2343150"/>
          <p14:tracePt t="997" x="1905000" y="2349500"/>
          <p14:tracePt t="1004" x="1892300" y="2349500"/>
          <p14:tracePt t="1013" x="1879600" y="2349500"/>
          <p14:tracePt t="1013" x="1866900" y="2343150"/>
          <p14:tracePt t="1029" x="1847850" y="2343150"/>
          <p14:tracePt t="1029" x="1828800" y="2336800"/>
          <p14:tracePt t="1045" x="1809750" y="2324100"/>
          <p14:tracePt t="1045" x="1784350" y="2311400"/>
          <p14:tracePt t="1045" x="1765300" y="2305050"/>
          <p14:tracePt t="1065" x="1739900" y="2286000"/>
          <p14:tracePt t="1077" x="1714500" y="2279650"/>
          <p14:tracePt t="1077" x="1663700" y="2260600"/>
          <p14:tracePt t="1096" x="1638300" y="2254250"/>
          <p14:tracePt t="1096" x="1606550" y="2247900"/>
          <p14:tracePt t="1112" x="1581150" y="2247900"/>
          <p14:tracePt t="1112" x="1555750" y="2241550"/>
          <p14:tracePt t="1129" x="1524000" y="2241550"/>
          <p14:tracePt t="1129" x="1504950" y="2241550"/>
          <p14:tracePt t="1146" x="1479550" y="2235200"/>
          <p14:tracePt t="1146" x="1447800" y="2222500"/>
          <p14:tracePt t="1163" x="1435100" y="2216150"/>
          <p14:tracePt t="1163" x="1428750" y="2203450"/>
          <p14:tracePt t="1181" x="1422400" y="2197100"/>
          <p14:tracePt t="1181" x="1416050" y="2190750"/>
          <p14:tracePt t="1196" x="1409700" y="2184400"/>
          <p14:tracePt t="1196" x="1409700" y="2171700"/>
          <p14:tracePt t="1213" x="1409700" y="2165350"/>
          <p14:tracePt t="1213" x="1416050" y="2152650"/>
          <p14:tracePt t="1230" x="1422400" y="2152650"/>
          <p14:tracePt t="1230" x="1428750" y="2146300"/>
          <p14:tracePt t="1246" x="1441450" y="2139950"/>
          <p14:tracePt t="1246" x="1447800" y="2133600"/>
          <p14:tracePt t="1263" x="1460500" y="2133600"/>
          <p14:tracePt t="1263" x="1492250" y="2114550"/>
          <p14:tracePt t="1281" x="1504950" y="2108200"/>
          <p14:tracePt t="1281" x="1524000" y="2101850"/>
          <p14:tracePt t="1297" x="1536700" y="2095500"/>
          <p14:tracePt t="1297" x="1549400" y="2082800"/>
          <p14:tracePt t="1313" x="1562100" y="2076450"/>
          <p14:tracePt t="1313" x="1581150" y="2070100"/>
          <p14:tracePt t="1330" x="1587500" y="2063750"/>
          <p14:tracePt t="1330" x="1600200" y="2051050"/>
          <p14:tracePt t="1330" x="1612900" y="2044700"/>
          <p14:tracePt t="1349" x="1625600" y="2038350"/>
          <p14:tracePt t="1361" x="1631950" y="2032000"/>
          <p14:tracePt t="1361" x="1651000" y="2025650"/>
          <p14:tracePt t="1381" x="1657350" y="2019300"/>
          <p14:tracePt t="1381" x="1663700" y="2019300"/>
          <p14:tracePt t="1397" x="1670050" y="2012950"/>
          <p14:tracePt t="1397" x="1676400" y="2012950"/>
          <p14:tracePt t="1413" x="1682750" y="2012950"/>
          <p14:tracePt t="1413" x="1689100" y="2012950"/>
          <p14:tracePt t="1430" x="1695450" y="2012950"/>
          <p14:tracePt t="1430" x="1708150" y="2012950"/>
          <p14:tracePt t="1430" x="1714500" y="2012950"/>
          <p14:tracePt t="1449" x="1720850" y="2012950"/>
          <p14:tracePt t="1449" x="1733550" y="2012950"/>
          <p14:tracePt t="1463" x="1739900" y="2012950"/>
          <p14:tracePt t="1463" x="1752600" y="2006600"/>
          <p14:tracePt t="1480" x="1758950" y="2006600"/>
          <p14:tracePt t="1480" x="1771650" y="2006600"/>
          <p14:tracePt t="1497" x="1778000" y="2006600"/>
          <p14:tracePt t="1497" x="1790700" y="2000250"/>
          <p14:tracePt t="1497" x="1797050" y="2000250"/>
          <p14:tracePt t="1516" x="1803400" y="2000250"/>
          <p14:tracePt t="1516" x="1809750" y="2000250"/>
          <p14:tracePt t="1531" x="1816100" y="2000250"/>
          <p14:tracePt t="1531" x="1822450" y="1993900"/>
          <p14:tracePt t="1547" x="1828800" y="1993900"/>
          <p14:tracePt t="1547" x="1835150" y="1993900"/>
          <p14:tracePt t="1564" x="1841500" y="1987550"/>
          <p14:tracePt t="1564" x="1854200" y="1987550"/>
          <p14:tracePt t="1581" x="1860550" y="1981200"/>
          <p14:tracePt t="1581" x="1866900" y="1974850"/>
          <p14:tracePt t="1597" x="1879600" y="1974850"/>
          <p14:tracePt t="1597" x="1885950" y="1974850"/>
          <p14:tracePt t="1614" x="1892300" y="1974850"/>
          <p14:tracePt t="1614" x="1905000" y="1968500"/>
          <p14:tracePt t="1631" x="1917700" y="1968500"/>
          <p14:tracePt t="1631" x="1949450" y="1962150"/>
          <p14:tracePt t="1650" x="1968500" y="1962150"/>
          <p14:tracePt t="1650" x="1987550" y="1955800"/>
          <p14:tracePt t="1666" x="2006600" y="1955800"/>
          <p14:tracePt t="1666" x="2032000" y="1949450"/>
          <p14:tracePt t="1681" x="2057400" y="1949450"/>
          <p14:tracePt t="1681" x="2082800" y="1943100"/>
          <p14:tracePt t="1698" x="2108200" y="1943100"/>
          <p14:tracePt t="1698" x="2133600" y="1943100"/>
          <p14:tracePt t="1698" x="2165350" y="1943100"/>
          <p14:tracePt t="1717" x="2190750" y="1936750"/>
          <p14:tracePt t="1729" x="2216150" y="1936750"/>
          <p14:tracePt t="1729" x="2260600" y="1936750"/>
          <p14:tracePt t="1749" x="2286000" y="1936750"/>
          <p14:tracePt t="1749" x="2311400" y="1936750"/>
          <p14:tracePt t="1764" x="2336800" y="1936750"/>
          <p14:tracePt t="1764" x="2355850" y="1936750"/>
          <p14:tracePt t="1781" x="2374900" y="1936750"/>
          <p14:tracePt t="1781" x="2393950" y="1930400"/>
          <p14:tracePt t="1798" x="2413000" y="1930400"/>
          <p14:tracePt t="1798" x="2432050" y="1930400"/>
          <p14:tracePt t="1798" x="2444750" y="1930400"/>
          <p14:tracePt t="1817" x="2457450" y="1930400"/>
          <p14:tracePt t="1817" x="2463800" y="1924050"/>
          <p14:tracePt t="1831" x="2470150" y="1924050"/>
          <p14:tracePt t="1831" x="2476500" y="1924050"/>
          <p14:tracePt t="1849" x="2482850" y="1924050"/>
          <p14:tracePt t="1863" x="2489200" y="1930400"/>
          <p14:tracePt t="1928" x="2495550" y="1930400"/>
          <p14:tracePt t="1940" x="2501900" y="1930400"/>
          <p14:tracePt t="1949" x="2508250" y="1930400"/>
          <p14:tracePt t="1949" x="2514600" y="1930400"/>
          <p14:tracePt t="1965" x="2520950" y="1930400"/>
          <p14:tracePt t="1965" x="2527300" y="1930400"/>
          <p14:tracePt t="1982" x="2540000" y="1930400"/>
          <p14:tracePt t="1982" x="2546350" y="1930400"/>
          <p14:tracePt t="1982" x="2559050" y="1930400"/>
          <p14:tracePt t="2001" x="2565400" y="1930400"/>
          <p14:tracePt t="2014" x="2578100" y="1936750"/>
          <p14:tracePt t="2014" x="2609850" y="1930400"/>
          <p14:tracePt t="2033" x="2628900" y="1930400"/>
          <p14:tracePt t="2033" x="2647950" y="1930400"/>
          <p14:tracePt t="2050" x="2667000" y="1930400"/>
          <p14:tracePt t="2050" x="2692400" y="1930400"/>
          <p14:tracePt t="2066" x="2711450" y="1924050"/>
          <p14:tracePt t="2066" x="2730500" y="1924050"/>
          <p14:tracePt t="2066" x="2749550" y="1917700"/>
          <p14:tracePt t="2084" x="2768600" y="1917700"/>
          <p14:tracePt t="2097" x="2787650" y="1917700"/>
          <p14:tracePt t="2097" x="2819400" y="1911350"/>
          <p14:tracePt t="2118" x="2838450" y="1905000"/>
          <p14:tracePt t="2118" x="2851150" y="1905000"/>
          <p14:tracePt t="2133" x="2863850" y="1905000"/>
          <p14:tracePt t="2133" x="2870200" y="1898650"/>
          <p14:tracePt t="2149" x="2882900" y="1898650"/>
          <p14:tracePt t="2149" x="2889250" y="1898650"/>
          <p14:tracePt t="2149" x="2889250" y="1905000"/>
          <p14:tracePt t="2169" x="2895600" y="1905000"/>
          <p14:tracePt t="2181" x="2895600" y="1911350"/>
          <p14:tracePt t="2197" x="2889250" y="1917700"/>
          <p14:tracePt t="2214" x="2882900" y="1924050"/>
          <p14:tracePt t="2214" x="2876550" y="1924050"/>
          <p14:tracePt t="2233" x="2870200" y="1930400"/>
          <p14:tracePt t="2233" x="2857500" y="1930400"/>
          <p14:tracePt t="2250" x="2851150" y="1936750"/>
          <p14:tracePt t="2250" x="2844800" y="1936750"/>
          <p14:tracePt t="2266" x="2838450" y="1936750"/>
          <p14:tracePt t="2266" x="2832100" y="1936750"/>
          <p14:tracePt t="2283" x="2825750" y="1930400"/>
          <p14:tracePt t="2298" x="2819400" y="1930400"/>
          <p14:tracePt t="2315" x="2819400" y="1917700"/>
          <p14:tracePt t="2333" x="2825750" y="1911350"/>
          <p14:tracePt t="2361" x="2832100" y="1905000"/>
          <p14:tracePt t="2376" x="2838450" y="1905000"/>
          <p14:tracePt t="2392" x="2844800" y="1898650"/>
          <p14:tracePt t="2408" x="2851150" y="1898650"/>
          <p14:tracePt t="2417" x="2857500" y="1905000"/>
          <p14:tracePt t="2432" x="2863850" y="1905000"/>
          <p14:tracePt t="2448" x="2870200" y="1911350"/>
          <p14:tracePt t="2465" x="2876550" y="1911350"/>
          <p14:tracePt t="2465" x="2882900" y="1911350"/>
          <p14:tracePt t="2484" x="2895600" y="1917700"/>
          <p14:tracePt t="2504" x="2901950" y="1917700"/>
          <p14:tracePt t="2515" x="2914650" y="1917700"/>
          <p14:tracePt t="2515" x="2921000" y="1917700"/>
          <p14:tracePt t="2515" x="2933700" y="1924050"/>
          <p14:tracePt t="2537" x="2952750" y="1924050"/>
          <p14:tracePt t="2537" x="2971800" y="1924050"/>
          <p14:tracePt t="2550" x="2990850" y="1924050"/>
          <p14:tracePt t="2550" x="3009900" y="1924050"/>
          <p14:tracePt t="2567" x="3035300" y="1930400"/>
          <p14:tracePt t="2567" x="3060700" y="1930400"/>
          <p14:tracePt t="2584" x="3086100" y="1930400"/>
          <p14:tracePt t="2584" x="3143250" y="1930400"/>
          <p14:tracePt t="2601" x="3168650" y="1936750"/>
          <p14:tracePt t="2601" x="3200400" y="1936750"/>
          <p14:tracePt t="2617" x="3232150" y="1936750"/>
          <p14:tracePt t="2617" x="3263900" y="1936750"/>
          <p14:tracePt t="2634" x="3295650" y="1943100"/>
          <p14:tracePt t="2634" x="3327400" y="1943100"/>
          <p14:tracePt t="2650" x="3365500" y="1943100"/>
          <p14:tracePt t="2650" x="3390900" y="1949450"/>
          <p14:tracePt t="2650" x="3429000" y="1949450"/>
          <p14:tracePt t="2670" x="3460750" y="1949450"/>
          <p14:tracePt t="2670" x="3492500" y="1949450"/>
          <p14:tracePt t="2686" x="3524250" y="1943100"/>
          <p14:tracePt t="2686" x="3556000" y="1943100"/>
          <p14:tracePt t="2702" x="3581400" y="1936750"/>
          <p14:tracePt t="2702" x="3613150" y="1936750"/>
          <p14:tracePt t="2718" x="3644900" y="1930400"/>
          <p14:tracePt t="2718" x="3670300" y="1930400"/>
          <p14:tracePt t="2718" x="3695700" y="1924050"/>
          <p14:tracePt t="2736" x="3721100" y="1924050"/>
          <p14:tracePt t="2749" x="3740150" y="1924050"/>
          <p14:tracePt t="2749" x="3765550" y="1924050"/>
          <p14:tracePt t="2769" x="3803650" y="1917700"/>
          <p14:tracePt t="2769" x="3822700" y="1917700"/>
          <p14:tracePt t="2784" x="3841750" y="1917700"/>
          <p14:tracePt t="2784" x="3860800" y="1911350"/>
          <p14:tracePt t="2802" x="3879850" y="1911350"/>
          <p14:tracePt t="2802" x="3898900" y="1917700"/>
          <p14:tracePt t="2818" x="3911600" y="1917700"/>
          <p14:tracePt t="2818" x="3930650" y="1917700"/>
          <p14:tracePt t="2818" x="3943350" y="1924050"/>
          <p14:tracePt t="2837" x="3956050" y="1924050"/>
          <p14:tracePt t="2837" x="3968750" y="1930400"/>
          <p14:tracePt t="2852" x="3981450" y="1936750"/>
          <p14:tracePt t="2852" x="3994150" y="1943100"/>
          <p14:tracePt t="2869" x="4000500" y="1943100"/>
          <p14:tracePt t="2869" x="4006850" y="1949450"/>
          <p14:tracePt t="2885" x="4013200" y="1955800"/>
          <p14:tracePt t="2885" x="4013200" y="1962150"/>
          <p14:tracePt t="2902" x="4013200" y="1968500"/>
          <p14:tracePt t="2902" x="4006850" y="1974850"/>
          <p14:tracePt t="2918" x="3994150" y="1981200"/>
          <p14:tracePt t="2918" x="3987800" y="1987550"/>
          <p14:tracePt t="2936" x="3968750" y="1993900"/>
          <p14:tracePt t="2936" x="3949700" y="2000250"/>
          <p14:tracePt t="2952" x="3930650" y="2006600"/>
          <p14:tracePt t="2952" x="3879850" y="2032000"/>
          <p14:tracePt t="2969" x="3848100" y="2038350"/>
          <p14:tracePt t="2969" x="3810000" y="2057400"/>
          <p14:tracePt t="2985" x="3765550" y="2070100"/>
          <p14:tracePt t="2985" x="3721100" y="2082800"/>
          <p14:tracePt t="3002" x="3663950" y="2101850"/>
          <p14:tracePt t="3002" x="3606800" y="2114550"/>
          <p14:tracePt t="3002" x="3543300" y="2127250"/>
          <p14:tracePt t="3021" x="3479800" y="2133600"/>
          <p14:tracePt t="3034" x="3409950" y="2146300"/>
          <p14:tracePt t="3034" x="3257550" y="2159000"/>
          <p14:tracePt t="3053" x="3175000" y="2165350"/>
          <p14:tracePt t="3053" x="3098800" y="2165350"/>
          <p14:tracePt t="3070" x="3016250" y="2171700"/>
          <p14:tracePt t="3070" x="2933700" y="2171700"/>
          <p14:tracePt t="3086" x="2851150" y="2171700"/>
          <p14:tracePt t="3086" x="2762250" y="2165350"/>
          <p14:tracePt t="3086" x="2679700" y="2165350"/>
          <p14:tracePt t="3105" x="2597150" y="2159000"/>
          <p14:tracePt t="3117" x="2514600" y="2152650"/>
          <p14:tracePt t="3117" x="2355850" y="2146300"/>
          <p14:tracePt t="3138" x="2279650" y="2146300"/>
          <p14:tracePt t="3138" x="2209800" y="2146300"/>
          <p14:tracePt t="3153" x="2139950" y="2146300"/>
          <p14:tracePt t="3153" x="2070100" y="2146300"/>
          <p14:tracePt t="3170" x="2006600" y="2146300"/>
          <p14:tracePt t="3170" x="1943100" y="2146300"/>
          <p14:tracePt t="3170" x="1879600" y="2146300"/>
          <p14:tracePt t="3189" x="1828800" y="2146300"/>
          <p14:tracePt t="3189" x="1771650" y="2146300"/>
          <p14:tracePt t="3203" x="1727200" y="2152650"/>
          <p14:tracePt t="3203" x="1682750" y="2152650"/>
          <p14:tracePt t="3220" x="1638300" y="2159000"/>
          <p14:tracePt t="3220" x="1600200" y="2159000"/>
          <p14:tracePt t="3236" x="1568450" y="2165350"/>
          <p14:tracePt t="3236" x="1543050" y="2171700"/>
          <p14:tracePt t="3253" x="1485900" y="2184400"/>
          <p14:tracePt t="3253" x="1466850" y="2190750"/>
          <p14:tracePt t="3270" x="1447800" y="2197100"/>
          <p14:tracePt t="3270" x="1435100" y="2203450"/>
          <p14:tracePt t="3286" x="1422400" y="2209800"/>
          <p14:tracePt t="3286" x="1409700" y="2209800"/>
          <p14:tracePt t="3303" x="1416050" y="2209800"/>
          <p14:tracePt t="3336" x="1428750" y="2209800"/>
          <p14:tracePt t="3345" x="1441450" y="2209800"/>
          <p14:tracePt t="3353" x="1454150" y="2209800"/>
          <p14:tracePt t="3353" x="1473200" y="2203450"/>
          <p14:tracePt t="3371" x="1492250" y="2203450"/>
          <p14:tracePt t="3371" x="1511300" y="2203450"/>
          <p14:tracePt t="3371" x="1543050" y="2203450"/>
          <p14:tracePt t="3389" x="1568450" y="2203450"/>
          <p14:tracePt t="3402" x="1600200" y="2203450"/>
          <p14:tracePt t="3402" x="1631950" y="2203450"/>
          <p14:tracePt t="3421" x="1708150" y="2209800"/>
          <p14:tracePt t="3421" x="1752600" y="2209800"/>
          <p14:tracePt t="3437" x="1790700" y="2216150"/>
          <p14:tracePt t="3437" x="1835150" y="2216150"/>
          <p14:tracePt t="3454" x="1873250" y="2216150"/>
          <p14:tracePt t="3454" x="1917700" y="2216150"/>
          <p14:tracePt t="3470" x="1968500" y="2216150"/>
          <p14:tracePt t="3470" x="2012950" y="2222500"/>
          <p14:tracePt t="3470" x="2057400" y="2222500"/>
          <p14:tracePt t="3489" x="2108200" y="2222500"/>
          <p14:tracePt t="3489" x="2152650" y="2228850"/>
          <p14:tracePt t="3504" x="2203450" y="2228850"/>
          <p14:tracePt t="3504" x="2254250" y="2235200"/>
          <p14:tracePt t="3521" x="2305050" y="2241550"/>
          <p14:tracePt t="3521" x="2355850" y="2241550"/>
          <p14:tracePt t="3538" x="2400300" y="2247900"/>
          <p14:tracePt t="3538" x="2457450" y="2247900"/>
          <p14:tracePt t="3554" x="2559050" y="2254250"/>
          <p14:tracePt t="3554" x="2603500" y="2254250"/>
          <p14:tracePt t="3571" x="2654300" y="2254250"/>
          <p14:tracePt t="3571" x="2705100" y="2254250"/>
          <p14:tracePt t="3587" x="2755900" y="2247900"/>
          <p14:tracePt t="3587" x="2800350" y="2247900"/>
          <p14:tracePt t="3604" x="2844800" y="2241550"/>
          <p14:tracePt t="3604" x="2933700" y="2235200"/>
          <p14:tracePt t="3621" x="2971800" y="2228850"/>
          <p14:tracePt t="3621" x="3003550" y="2228850"/>
          <p14:tracePt t="3637" x="3041650" y="2228850"/>
          <p14:tracePt t="3637" x="3067050" y="2235200"/>
          <p14:tracePt t="3655" x="3092450" y="2235200"/>
          <p14:tracePt t="3655" x="3117850" y="2241550"/>
          <p14:tracePt t="3673" x="3136900" y="2241550"/>
          <p14:tracePt t="3673" x="3175000" y="2254250"/>
          <p14:tracePt t="3690" x="3187700" y="2254250"/>
          <p14:tracePt t="3690" x="3194050" y="2260600"/>
          <p14:tracePt t="3705" x="3206750" y="2260600"/>
          <p14:tracePt t="3705" x="3213100" y="2266950"/>
          <p14:tracePt t="3722" x="3219450" y="2279650"/>
          <p14:tracePt t="3741" x="3213100" y="2292350"/>
          <p14:tracePt t="3765" x="3206750" y="2292350"/>
          <p14:tracePt t="3780" x="3200400" y="2298700"/>
          <p14:tracePt t="3796" x="3200400" y="2292350"/>
          <p14:tracePt t="3809" x="3194050" y="2292350"/>
          <p14:tracePt t="3825" x="3194050" y="2279650"/>
          <p14:tracePt t="3841" x="3194050" y="2273300"/>
          <p14:tracePt t="3857" x="3194050" y="2266950"/>
          <p14:tracePt t="3870" x="3194050" y="2260600"/>
          <p14:tracePt t="3887" x="3194050" y="2254250"/>
          <p14:tracePt t="3903" x="3200400" y="2247900"/>
          <p14:tracePt t="3920" x="3206750" y="2241550"/>
          <p14:tracePt t="3920" x="3213100" y="2235200"/>
          <p14:tracePt t="3939" x="3219450" y="2235200"/>
          <p14:tracePt t="3954" x="3225800" y="2228850"/>
          <p14:tracePt t="3954" x="3225800" y="2222500"/>
          <p14:tracePt t="3972" x="3238500" y="2222500"/>
          <p14:tracePt t="3988" x="3244850" y="2228850"/>
          <p14:tracePt t="4020" x="3238500" y="2228850"/>
          <p14:tracePt t="4032" x="3238500" y="2235200"/>
          <p14:tracePt t="4049" x="3232150" y="2241550"/>
          <p14:tracePt t="4064" x="3219450" y="2247900"/>
          <p14:tracePt t="4080" x="3206750" y="2254250"/>
          <p14:tracePt t="4100" x="3200400" y="2260600"/>
          <p14:tracePt t="4117" x="3194050" y="2266950"/>
          <p14:tracePt t="4133" x="3187700" y="2266950"/>
          <p14:tracePt t="4160" x="3194050" y="2266950"/>
          <p14:tracePt t="4201" x="3200400" y="2266950"/>
          <p14:tracePt t="4220" x="3206750" y="2266950"/>
          <p14:tracePt t="4245" x="3213100" y="2260600"/>
          <p14:tracePt t="4276" x="3206750" y="2266950"/>
          <p14:tracePt t="4313" x="3206750" y="2273300"/>
          <p14:tracePt t="4349" x="3213100" y="2279650"/>
          <p14:tracePt t="4401" x="3219450" y="2279650"/>
          <p14:tracePt t="4425" x="3225800" y="2279650"/>
          <p14:tracePt t="4441" x="3232150" y="2279650"/>
          <p14:tracePt t="4457" x="3238500" y="2273300"/>
          <p14:tracePt t="4463" x="3251200" y="2273300"/>
          <p14:tracePt t="4485" x="3257550" y="2273300"/>
          <p14:tracePt t="4494" x="3263900" y="2266950"/>
          <p14:tracePt t="4505" x="3270250" y="2266950"/>
          <p14:tracePt t="4523" x="3282950" y="2260600"/>
          <p14:tracePt t="4539" x="3295650" y="2254250"/>
          <p14:tracePt t="4556" x="3302000" y="2254250"/>
          <p14:tracePt t="4572" x="3308350" y="2254250"/>
          <p14:tracePt t="4589" x="3314700" y="2254250"/>
          <p14:tracePt t="4606" x="3321050" y="2247900"/>
          <p14:tracePt t="4606" x="3327400" y="2247900"/>
          <p14:tracePt t="4624" x="3333750" y="2241550"/>
          <p14:tracePt t="4624" x="3352800" y="2228850"/>
          <p14:tracePt t="4641" x="3365500" y="2228850"/>
          <p14:tracePt t="4641" x="3371850" y="2222500"/>
          <p14:tracePt t="4659" x="3384550" y="2209800"/>
          <p14:tracePt t="4659" x="3397250" y="2203450"/>
          <p14:tracePt t="4676" x="3409950" y="2203450"/>
          <p14:tracePt t="4676" x="3422650" y="2197100"/>
          <p14:tracePt t="4691" x="3435350" y="2190750"/>
          <p14:tracePt t="4691" x="3448050" y="2184400"/>
          <p14:tracePt t="4691" x="3460750" y="2178050"/>
          <p14:tracePt t="4711" x="3473450" y="2171700"/>
          <p14:tracePt t="4711" x="3486150" y="2171700"/>
          <p14:tracePt t="4726" x="3498850" y="2165350"/>
          <p14:tracePt t="4726" x="3505200" y="2165350"/>
          <p14:tracePt t="4742" x="3517900" y="2165350"/>
          <p14:tracePt t="4742" x="3530600" y="2159000"/>
          <p14:tracePt t="4742" x="3536950" y="2159000"/>
          <p14:tracePt t="4761" x="3543300" y="2152650"/>
          <p14:tracePt t="4773" x="3556000" y="2152650"/>
          <p14:tracePt t="4773" x="3562350" y="2152650"/>
          <p14:tracePt t="4773" x="3568700" y="2146300"/>
          <p14:tracePt t="4794" x="3575050" y="2146300"/>
          <p14:tracePt t="4807" x="3581400" y="2146300"/>
          <p14:tracePt t="4807" x="3587750" y="2146300"/>
          <p14:tracePt t="4825" x="3594100" y="2146300"/>
          <p14:tracePt t="4840" x="3606800" y="2146300"/>
          <p14:tracePt t="4857" x="3613150" y="2146300"/>
          <p14:tracePt t="4857" x="3619500" y="2146300"/>
          <p14:tracePt t="4876" x="3632200" y="2146300"/>
          <p14:tracePt t="4876" x="3638550" y="2139950"/>
          <p14:tracePt t="4892" x="3657600" y="2139950"/>
          <p14:tracePt t="4892" x="3676650" y="2133600"/>
          <p14:tracePt t="4910" x="3695700" y="2120900"/>
          <p14:tracePt t="4910" x="3721100" y="2120900"/>
          <p14:tracePt t="4926" x="3752850" y="2108200"/>
          <p14:tracePt t="4926" x="3829050" y="2095500"/>
          <p14:tracePt t="4942" x="3873500" y="2082800"/>
          <p14:tracePt t="4942" x="3924300" y="2076450"/>
          <p14:tracePt t="4960" x="3981450" y="2070100"/>
          <p14:tracePt t="4960" x="4044950" y="2057400"/>
          <p14:tracePt t="4976" x="4108450" y="2051050"/>
          <p14:tracePt t="4976" x="4248150" y="2044700"/>
          <p14:tracePt t="4993" x="4324350" y="2038350"/>
          <p14:tracePt t="4993" x="4406900" y="2032000"/>
          <p14:tracePt t="5010" x="4489450" y="2032000"/>
          <p14:tracePt t="5010" x="4572000" y="2019300"/>
          <p14:tracePt t="5026" x="4654550" y="2012950"/>
          <p14:tracePt t="5026" x="4743450" y="2000250"/>
          <p14:tracePt t="5042" x="4832350" y="1993900"/>
          <p14:tracePt t="5042" x="4921250" y="1981200"/>
          <p14:tracePt t="5042" x="5003800" y="1974850"/>
          <p14:tracePt t="5062" x="5086350" y="1968500"/>
          <p14:tracePt t="5074" x="5168900" y="1962150"/>
          <p14:tracePt t="5074" x="5321300" y="1962150"/>
          <p14:tracePt t="5093" x="5391150" y="1968500"/>
          <p14:tracePt t="5093" x="5454650" y="1981200"/>
          <p14:tracePt t="5110" x="5511800" y="1993900"/>
          <p14:tracePt t="5110" x="5562600" y="2006600"/>
          <p14:tracePt t="5126" x="5607050" y="2025650"/>
          <p14:tracePt t="5126" x="5645150" y="2044700"/>
          <p14:tracePt t="5126" x="5670550" y="2063750"/>
          <p14:tracePt t="5145" x="5695950" y="2076450"/>
          <p14:tracePt t="5158" x="5715000" y="2089150"/>
          <p14:tracePt t="5158" x="5727700" y="2114550"/>
          <p14:tracePt t="5177" x="5727700" y="2120900"/>
          <p14:tracePt t="5177" x="5721350" y="2133600"/>
          <p14:tracePt t="5193" x="5708650" y="2139950"/>
          <p14:tracePt t="5193" x="5689600" y="2146300"/>
          <p14:tracePt t="5210" x="5670550" y="2152650"/>
          <p14:tracePt t="5210" x="5638800" y="2159000"/>
          <p14:tracePt t="5210" x="5607050" y="2165350"/>
          <p14:tracePt t="5229" x="5575300" y="2171700"/>
          <p14:tracePt t="5229" x="5530850" y="2171700"/>
          <p14:tracePt t="5243" x="5492750" y="2171700"/>
          <p14:tracePt t="5243" x="5448300" y="2165350"/>
          <p14:tracePt t="5260" x="5397500" y="2152650"/>
          <p14:tracePt t="5260" x="5353050" y="2133600"/>
          <p14:tracePt t="5276" x="5308600" y="2114550"/>
          <p14:tracePt t="5276" x="5213350" y="2057400"/>
          <p14:tracePt t="5294" x="5168900" y="2025650"/>
          <p14:tracePt t="5294" x="5124450" y="1981200"/>
          <p14:tracePt t="5310" x="5086350" y="1936750"/>
          <p14:tracePt t="5310" x="5054600" y="1892300"/>
          <p14:tracePt t="5327" x="5029200" y="1841500"/>
          <p14:tracePt t="5327" x="5010150" y="1790700"/>
          <p14:tracePt t="5344" x="4997450" y="1733550"/>
          <p14:tracePt t="5344" x="4997450" y="1619250"/>
          <p14:tracePt t="5362" x="5010150" y="1555750"/>
          <p14:tracePt t="5362" x="5029200" y="1492250"/>
          <p14:tracePt t="5377" x="5054600" y="1416050"/>
          <p14:tracePt t="5377" x="5080000" y="1346200"/>
          <p14:tracePt t="5394" x="5118100" y="1270000"/>
          <p14:tracePt t="5394" x="5156200" y="1193800"/>
          <p14:tracePt t="5410" x="5200650" y="1111250"/>
          <p14:tracePt t="5410" x="5251450" y="1035050"/>
          <p14:tracePt t="5410" x="5308600" y="958850"/>
          <p14:tracePt t="5429" x="5365750" y="895350"/>
          <p14:tracePt t="5442" x="5429250" y="831850"/>
          <p14:tracePt t="5442" x="5562600" y="723900"/>
          <p14:tracePt t="5462" x="5632450" y="685800"/>
          <p14:tracePt t="5462" x="5708650" y="654050"/>
          <p14:tracePt t="5478" x="5784850" y="622300"/>
          <p14:tracePt t="5478" x="5861050" y="603250"/>
          <p14:tracePt t="5494" x="5937250" y="584200"/>
          <p14:tracePt t="5494" x="6013450" y="565150"/>
          <p14:tracePt t="5511" x="6096000" y="546100"/>
          <p14:tracePt t="5511" x="6172200" y="527050"/>
          <p14:tracePt t="5511" x="6254750" y="508000"/>
          <p14:tracePt t="5530" x="6337300" y="482600"/>
          <p14:tracePt t="5530" x="6419850" y="469900"/>
          <p14:tracePt t="5545" x="6502400" y="450850"/>
          <p14:tracePt t="5545" x="6591300" y="438150"/>
          <p14:tracePt t="5561" x="6673850" y="425450"/>
          <p14:tracePt t="5561" x="6762750" y="412750"/>
          <p14:tracePt t="5578" x="6851650" y="406400"/>
          <p14:tracePt t="5578" x="6934200" y="406400"/>
          <p14:tracePt t="5594" x="7099300" y="412750"/>
          <p14:tracePt t="5594" x="7175500" y="419100"/>
          <p14:tracePt t="5611" x="7258050" y="431800"/>
          <p14:tracePt t="5611" x="7334250" y="444500"/>
          <p14:tracePt t="5628" x="7410450" y="463550"/>
          <p14:tracePt t="5628" x="7486650" y="482600"/>
          <p14:tracePt t="5644" x="7562850" y="501650"/>
          <p14:tracePt t="5644" x="7721600" y="546100"/>
          <p14:tracePt t="5662" x="7797800" y="571500"/>
          <p14:tracePt t="5662" x="7874000" y="590550"/>
          <p14:tracePt t="5678" x="7950200" y="615950"/>
          <p14:tracePt t="5678" x="8020050" y="641350"/>
          <p14:tracePt t="5695" x="8089900" y="673100"/>
          <p14:tracePt t="5695" x="8159750" y="711200"/>
          <p14:tracePt t="5695" x="8223250" y="749300"/>
          <p14:tracePt t="5714" x="8280400" y="793750"/>
          <p14:tracePt t="5726" x="8337550" y="850900"/>
          <p14:tracePt t="5726" x="8439150" y="971550"/>
          <p14:tracePt t="5746" x="8483600" y="1028700"/>
          <p14:tracePt t="5746" x="8521700" y="1092200"/>
          <p14:tracePt t="5762" x="8566150" y="1155700"/>
          <p14:tracePt t="5762" x="8604250" y="1219200"/>
          <p14:tracePt t="5779" x="8636000" y="1276350"/>
          <p14:tracePt t="5779" x="8667750" y="1339850"/>
          <p14:tracePt t="5779" x="8693150" y="1397000"/>
          <p14:tracePt t="5797" x="8712200" y="1460500"/>
          <p14:tracePt t="5810" x="8724900" y="1524000"/>
          <p14:tracePt t="5810" x="8743950" y="1638300"/>
          <p14:tracePt t="5830" x="8737600" y="1695450"/>
          <p14:tracePt t="5830" x="8731250" y="1752600"/>
          <p14:tracePt t="5845" x="8724900" y="1803400"/>
          <p14:tracePt t="5845" x="8705850" y="1860550"/>
          <p14:tracePt t="5862" x="8686800" y="1905000"/>
          <p14:tracePt t="5862" x="8667750" y="1955800"/>
          <p14:tracePt t="5862" x="8636000" y="2000250"/>
          <p14:tracePt t="5882" x="8604250" y="2044700"/>
          <p14:tracePt t="5894" x="8521700" y="2127250"/>
          <p14:tracePt t="5894" x="8470900" y="2165350"/>
          <p14:tracePt t="5912" x="8420100" y="2197100"/>
          <p14:tracePt t="5912" x="8356600" y="2228850"/>
          <p14:tracePt t="5929" x="8293100" y="2254250"/>
          <p14:tracePt t="5929" x="8216900" y="2279650"/>
          <p14:tracePt t="5946" x="8140700" y="2305050"/>
          <p14:tracePt t="5946" x="7962900" y="2349500"/>
          <p14:tracePt t="5963" x="7867650" y="2368550"/>
          <p14:tracePt t="5963" x="7772400" y="2387600"/>
          <p14:tracePt t="5979" x="7670800" y="2406650"/>
          <p14:tracePt t="5979" x="7569200" y="2425700"/>
          <p14:tracePt t="5997" x="7461250" y="2444750"/>
          <p14:tracePt t="5997" x="7359650" y="2457450"/>
          <p14:tracePt t="6014" x="7156450" y="2489200"/>
          <p14:tracePt t="6014" x="7054850" y="2501900"/>
          <p14:tracePt t="6031" x="6953250" y="2514600"/>
          <p14:tracePt t="6031" x="6851650" y="2520950"/>
          <p14:tracePt t="6047" x="6756400" y="2533650"/>
          <p14:tracePt t="6047" x="6654800" y="2540000"/>
          <p14:tracePt t="6063" x="6559550" y="2546350"/>
          <p14:tracePt t="6063" x="6470650" y="2552700"/>
          <p14:tracePt t="6063" x="6375400" y="2552700"/>
          <p14:tracePt t="6082" x="6292850" y="2552700"/>
          <p14:tracePt t="6094" x="6210300" y="2546350"/>
          <p14:tracePt t="6094" x="6051550" y="2527300"/>
          <p14:tracePt t="6114" x="5981700" y="2514600"/>
          <p14:tracePt t="6114" x="5911850" y="2495550"/>
          <p14:tracePt t="6131" x="5842000" y="2476500"/>
          <p14:tracePt t="6131" x="5784850" y="2463800"/>
          <p14:tracePt t="6146" x="5727700" y="2444750"/>
          <p14:tracePt t="6146" x="5670550" y="2425700"/>
          <p14:tracePt t="6163" x="5619750" y="2413000"/>
          <p14:tracePt t="6163" x="5575300" y="2406650"/>
          <p14:tracePt t="6163" x="5537200" y="2393950"/>
          <p14:tracePt t="6182" x="5505450" y="2393950"/>
          <p14:tracePt t="6182" x="5473700" y="2387600"/>
          <p14:tracePt t="6196" x="5454650" y="2387600"/>
          <p14:tracePt t="6196" x="5435600" y="2387600"/>
          <p14:tracePt t="6213" x="5422900" y="2387600"/>
          <p14:tracePt t="6213" x="5416550" y="2393950"/>
          <p14:tracePt t="6230" x="5422900" y="2393950"/>
          <p14:tracePt t="6253" x="5429250" y="2393950"/>
          <p14:tracePt t="6262" x="5441950" y="2393950"/>
          <p14:tracePt t="6262" x="5454650" y="2393950"/>
          <p14:tracePt t="6280" x="5467350" y="2393950"/>
          <p14:tracePt t="6280" x="5480050" y="2393950"/>
          <p14:tracePt t="6297" x="5492750" y="2387600"/>
          <p14:tracePt t="6297" x="5518150" y="2381250"/>
          <p14:tracePt t="6314" x="5530850" y="2381250"/>
          <p14:tracePt t="6314" x="5543550" y="2374900"/>
          <p14:tracePt t="6331" x="5556250" y="2374900"/>
          <p14:tracePt t="6331" x="5562600" y="2374900"/>
          <p14:tracePt t="6347" x="5575300" y="2374900"/>
          <p14:tracePt t="6347" x="5581650" y="2368550"/>
          <p14:tracePt t="6364" x="5588000" y="2368550"/>
          <p14:tracePt t="6364" x="5607050" y="2368550"/>
          <p14:tracePt t="6383" x="5613400" y="2368550"/>
          <p14:tracePt t="6405" x="5619750" y="2368550"/>
          <p14:tracePt t="6429" x="5626100" y="2374900"/>
          <p14:tracePt t="6473" x="5632450" y="2374900"/>
          <p14:tracePt t="6493" x="5638800" y="2374900"/>
          <p14:tracePt t="6509" x="5645150" y="2374900"/>
          <p14:tracePt t="6525" x="5651500" y="2374900"/>
          <p14:tracePt t="6534" x="5657850" y="2374900"/>
          <p14:tracePt t="6546" x="5664200" y="2374900"/>
          <p14:tracePt t="6546" x="5670550" y="2374900"/>
          <p14:tracePt t="6565" x="5676900" y="2374900"/>
          <p14:tracePt t="6565" x="5689600" y="2374900"/>
          <p14:tracePt t="6581" x="5695950" y="2374900"/>
          <p14:tracePt t="6581" x="5702300" y="2374900"/>
          <p14:tracePt t="6598" x="5708650" y="2374900"/>
          <p14:tracePt t="6598" x="5715000" y="2374900"/>
          <p14:tracePt t="6615" x="5721350" y="2381250"/>
          <p14:tracePt t="6615" x="5727700" y="2381250"/>
          <p14:tracePt t="6631" x="5734050" y="2381250"/>
          <p14:tracePt t="6631" x="5740400" y="2387600"/>
          <p14:tracePt t="6648" x="5746750" y="2387600"/>
          <p14:tracePt t="6663" x="5753100" y="2393950"/>
          <p14:tracePt t="6663" x="5765800" y="2393950"/>
          <p14:tracePt t="6683" x="5772150" y="2393950"/>
          <p14:tracePt t="6683" x="5778500" y="2393950"/>
          <p14:tracePt t="6698" x="5784850" y="2393950"/>
          <p14:tracePt t="6698" x="5791200" y="2393950"/>
          <p14:tracePt t="6715" x="5797550" y="2393950"/>
          <p14:tracePt t="6715" x="5803900" y="2393950"/>
          <p14:tracePt t="6715" x="5816600" y="2387600"/>
          <p14:tracePt t="6734" x="5822950" y="2387600"/>
          <p14:tracePt t="6746" x="5829300" y="2381250"/>
          <p14:tracePt t="6746" x="5842000" y="2374900"/>
          <p14:tracePt t="6766" x="5854700" y="2368550"/>
          <p14:tracePt t="6766" x="5861050" y="2362200"/>
          <p14:tracePt t="6782" x="5867400" y="2355850"/>
          <p14:tracePt t="6782" x="5880100" y="2349500"/>
          <p14:tracePt t="6799" x="5886450" y="2343150"/>
          <p14:tracePt t="6799" x="5892800" y="2336800"/>
          <p14:tracePt t="6799" x="5905500" y="2330450"/>
          <p14:tracePt t="6817" x="5911850" y="2324100"/>
          <p14:tracePt t="6830" x="5918200" y="2317750"/>
          <p14:tracePt t="6830" x="5924550" y="2305050"/>
          <p14:tracePt t="6851" x="5930900" y="2305050"/>
          <p14:tracePt t="6864" x="5937250" y="2298700"/>
          <p14:tracePt t="6881" x="5930900" y="2305050"/>
          <p14:tracePt t="6921" x="5924550" y="2311400"/>
          <p14:tracePt t="6937" x="5918200" y="2317750"/>
          <p14:tracePt t="6953" x="5911850" y="2324100"/>
          <p14:tracePt t="6964" x="5905500" y="2330450"/>
          <p14:tracePt t="6981" x="5899150" y="2336800"/>
          <p14:tracePt t="6998" x="5892800" y="2349500"/>
          <p14:tracePt t="7014" x="5892800" y="2355850"/>
          <p14:tracePt t="7014" x="5886450" y="2362200"/>
          <p14:tracePt t="7034" x="5892800" y="2362200"/>
          <p14:tracePt t="7117" x="5892800" y="2355850"/>
          <p14:tracePt t="7134" x="5899150" y="2349500"/>
          <p14:tracePt t="7149" x="5905500" y="2349500"/>
          <p14:tracePt t="7161" x="5918200" y="2349500"/>
          <p14:tracePt t="7177" x="5924550" y="2343150"/>
          <p14:tracePt t="7186" x="5930900" y="2343150"/>
          <p14:tracePt t="7202" x="5937250" y="2343150"/>
          <p14:tracePt t="7215" x="5943600" y="2336800"/>
          <p14:tracePt t="7215" x="5949950" y="2336800"/>
          <p14:tracePt t="7234" x="5956300" y="2330450"/>
          <p14:tracePt t="7248" x="5962650" y="2330450"/>
          <p14:tracePt t="7265" x="5969000" y="2336800"/>
          <p14:tracePt t="7389" x="5969000" y="2330450"/>
          <p14:tracePt t="7449" x="5975350" y="2330450"/>
          <p14:tracePt t="7469" x="5981700" y="2330450"/>
          <p14:tracePt t="7485" x="5988050" y="2324100"/>
          <p14:tracePt t="7501" x="5994400" y="2324100"/>
          <p14:tracePt t="7513" x="6000750" y="2317750"/>
          <p14:tracePt t="7529" x="6007100" y="2317750"/>
          <p14:tracePt t="7545" x="6013450" y="2317750"/>
          <p14:tracePt t="7573" x="6019800" y="2311400"/>
          <p14:tracePt t="7589" x="6026150" y="2311400"/>
          <p14:tracePt t="7605" x="6032500" y="2311400"/>
          <p14:tracePt t="7621" x="6038850" y="2317750"/>
          <p14:tracePt t="7649" x="6032500" y="2324100"/>
          <p14:tracePt t="7762" x="6026150" y="2324100"/>
          <p14:tracePt t="7810" x="6026150" y="2317750"/>
          <p14:tracePt t="7837" x="6019800" y="2311400"/>
          <p14:tracePt t="7861" x="6013450" y="2305050"/>
          <p14:tracePt t="7881" x="6013450" y="2298700"/>
          <p14:tracePt t="7914" x="6013450" y="2292350"/>
          <p14:tracePt t="7929" x="6019800" y="2292350"/>
          <p14:tracePt t="8001" x="6032500" y="2292350"/>
          <p14:tracePt t="8017" x="6038850" y="2286000"/>
          <p14:tracePt t="8026" x="6045200" y="2286000"/>
          <p14:tracePt t="8035" x="6057900" y="2286000"/>
          <p14:tracePt t="8035" x="6089650" y="2286000"/>
          <p14:tracePt t="8055" x="6102350" y="2286000"/>
          <p14:tracePt t="8055" x="6121400" y="2279650"/>
          <p14:tracePt t="8070" x="6146800" y="2279650"/>
          <p14:tracePt t="8070" x="6172200" y="2279650"/>
          <p14:tracePt t="8086" x="6197600" y="2279650"/>
          <p14:tracePt t="8086" x="6223000" y="2279650"/>
          <p14:tracePt t="8103" x="6248400" y="2279650"/>
          <p14:tracePt t="8103" x="6280150" y="2279650"/>
          <p14:tracePt t="8103" x="6305550" y="2279650"/>
          <p14:tracePt t="8122" x="6337300" y="2279650"/>
          <p14:tracePt t="8135" x="6369050" y="2279650"/>
          <p14:tracePt t="8135" x="6432550" y="2286000"/>
          <p14:tracePt t="8155" x="6464300" y="2286000"/>
          <p14:tracePt t="8155" x="6496050" y="2286000"/>
          <p14:tracePt t="8155" x="6527800" y="2279650"/>
          <p14:tracePt t="8174" x="6553200" y="2279650"/>
          <p14:tracePt t="8185" x="6578600" y="2279650"/>
          <p14:tracePt t="8185" x="6604000" y="2273300"/>
          <p14:tracePt t="8203" x="6629400" y="2266950"/>
          <p14:tracePt t="8203" x="6654800" y="2260600"/>
          <p14:tracePt t="8203" x="6673850" y="2254250"/>
          <p14:tracePt t="8222" x="6692900" y="2241550"/>
          <p14:tracePt t="8222" x="6711950" y="2235200"/>
          <p14:tracePt t="8237" x="6731000" y="2222500"/>
          <p14:tracePt t="8237" x="6743700" y="2209800"/>
          <p14:tracePt t="8253" x="6762750" y="2197100"/>
          <p14:tracePt t="8253" x="6781800" y="2184400"/>
          <p14:tracePt t="8270" x="6794500" y="2178050"/>
          <p14:tracePt t="8270" x="6813550" y="2165350"/>
          <p14:tracePt t="8287" x="6838950" y="2133600"/>
          <p14:tracePt t="8287" x="6851650" y="2114550"/>
          <p14:tracePt t="8304" x="6864350" y="2095500"/>
          <p14:tracePt t="8304" x="6877050" y="2076450"/>
          <p14:tracePt t="8321" x="6883400" y="2044700"/>
          <p14:tracePt t="8321" x="6889750" y="2019300"/>
          <p14:tracePt t="8337" x="6896100" y="1981200"/>
          <p14:tracePt t="8337" x="6896100" y="1898650"/>
          <p14:tracePt t="8355" x="6896100" y="1854200"/>
          <p14:tracePt t="8355" x="6889750" y="1809750"/>
          <p14:tracePt t="8371" x="6883400" y="1758950"/>
          <p14:tracePt t="8371" x="6870700" y="1708150"/>
          <p14:tracePt t="8388" x="6864350" y="1657350"/>
          <p14:tracePt t="8388" x="6851650" y="1606550"/>
          <p14:tracePt t="8405" x="6838950" y="1562100"/>
          <p14:tracePt t="8405" x="6813550" y="1466850"/>
          <p14:tracePt t="8422" x="6800850" y="1416050"/>
          <p14:tracePt t="8422" x="6788150" y="1371600"/>
          <p14:tracePt t="8438" x="6775450" y="1327150"/>
          <p14:tracePt t="8438" x="6762750" y="1282700"/>
          <p14:tracePt t="8454" x="6750050" y="1238250"/>
          <p14:tracePt t="8454" x="6737350" y="1193800"/>
          <p14:tracePt t="8471" x="6731000" y="1155700"/>
          <p14:tracePt t="8471" x="6718300" y="1117600"/>
          <p14:tracePt t="8471" x="6718300" y="1092200"/>
          <p14:tracePt t="8490" x="6711950" y="1073150"/>
          <p14:tracePt t="8503" x="6711950" y="1060450"/>
          <p14:tracePt t="8521" x="6705600" y="1098550"/>
          <p14:tracePt t="8521" x="6705600" y="1123950"/>
          <p14:tracePt t="8539" x="6705600" y="1162050"/>
          <p14:tracePt t="8539" x="6711950" y="1206500"/>
          <p14:tracePt t="8555" x="6711950" y="1250950"/>
          <p14:tracePt t="8555" x="6718300" y="1295400"/>
          <p14:tracePt t="8571" x="6724650" y="1346200"/>
          <p14:tracePt t="8571" x="6737350" y="1397000"/>
          <p14:tracePt t="8571" x="6743700" y="1454150"/>
          <p14:tracePt t="8590" x="6756400" y="1504950"/>
          <p14:tracePt t="8590" x="6769100" y="1555750"/>
          <p14:tracePt t="8605" x="6775450" y="1612900"/>
          <p14:tracePt t="8605" x="6788150" y="1670050"/>
          <p14:tracePt t="8622" x="6800850" y="1720850"/>
          <p14:tracePt t="8622" x="6813550" y="1771650"/>
          <p14:tracePt t="8638" x="6826250" y="1816100"/>
          <p14:tracePt t="8638" x="6851650" y="1892300"/>
          <p14:tracePt t="8655" x="6870700" y="1917700"/>
          <p14:tracePt t="8655" x="6889750" y="1936750"/>
          <p14:tracePt t="8673" x="6915150" y="1955800"/>
          <p14:tracePt t="8673" x="6940550" y="1962150"/>
          <p14:tracePt t="8689" x="6959600" y="1968500"/>
          <p14:tracePt t="8689" x="6991350" y="1968500"/>
          <p14:tracePt t="8705" x="7016750" y="1968500"/>
          <p14:tracePt t="8705" x="7073900" y="1962150"/>
          <p14:tracePt t="8722" x="7099300" y="1955800"/>
          <p14:tracePt t="8722" x="7131050" y="1943100"/>
          <p14:tracePt t="8739" x="7169150" y="1930400"/>
          <p14:tracePt t="8739" x="7200900" y="1917700"/>
          <p14:tracePt t="8755" x="7239000" y="1905000"/>
          <p14:tracePt t="8755" x="7270750" y="1885950"/>
          <p14:tracePt t="8755" x="7308850" y="1866900"/>
          <p14:tracePt t="8774" x="7346950" y="1847850"/>
          <p14:tracePt t="8787" x="7385050" y="1822450"/>
          <p14:tracePt t="8787" x="7454900" y="1771650"/>
          <p14:tracePt t="8807" x="7493000" y="1746250"/>
          <p14:tracePt t="8807" x="7524750" y="1720850"/>
          <p14:tracePt t="8823" x="7556500" y="1695450"/>
          <p14:tracePt t="8823" x="7588250" y="1670050"/>
          <p14:tracePt t="8839" x="7613650" y="1644650"/>
          <p14:tracePt t="8839" x="7639050" y="1625600"/>
          <p14:tracePt t="8839" x="7664450" y="1612900"/>
          <p14:tracePt t="8858" x="7683500" y="1600200"/>
          <p14:tracePt t="8871" x="7702550" y="1587500"/>
          <p14:tracePt t="8871" x="7734300" y="1581150"/>
          <p14:tracePt t="8891" x="7740650" y="1574800"/>
          <p14:tracePt t="8891" x="7753350" y="1581150"/>
          <p14:tracePt t="8906" x="7759700" y="1587500"/>
          <p14:tracePt t="8906" x="7766050" y="1593850"/>
          <p14:tracePt t="8923" x="7772400" y="1606550"/>
          <p14:tracePt t="8923" x="7772400" y="1619250"/>
          <p14:tracePt t="8940" x="7778750" y="1644650"/>
          <p14:tracePt t="8940" x="7785100" y="1689100"/>
          <p14:tracePt t="8957" x="7785100" y="1714500"/>
          <p14:tracePt t="8957" x="7791450" y="1746250"/>
          <p14:tracePt t="8973" x="7791450" y="1771650"/>
          <p14:tracePt t="8973" x="7791450" y="1803400"/>
          <p14:tracePt t="8990" x="7791450" y="1828800"/>
          <p14:tracePt t="8990" x="7791450" y="1854200"/>
          <p14:tracePt t="9006" x="7791450" y="1879600"/>
          <p14:tracePt t="9006" x="7785100" y="1917700"/>
          <p14:tracePt t="9024" x="7785100" y="1936750"/>
          <p14:tracePt t="9024" x="7785100" y="1949450"/>
          <p14:tracePt t="9040" x="7785100" y="1962150"/>
          <p14:tracePt t="9040" x="7785100" y="1968500"/>
          <p14:tracePt t="9057" x="7785100" y="1974850"/>
          <p14:tracePt t="9072" x="7791450" y="1974850"/>
          <p14:tracePt t="9098" x="7797800" y="1968500"/>
          <p14:tracePt t="9114" x="7797800" y="1962150"/>
          <p14:tracePt t="9122" x="7804150" y="1955800"/>
          <p14:tracePt t="9138" x="7810500" y="1949450"/>
          <p14:tracePt t="9155" x="7816850" y="1943100"/>
          <p14:tracePt t="9155" x="7816850" y="1936750"/>
          <p14:tracePt t="9175" x="7810500" y="1930400"/>
          <p14:tracePt t="9175" x="7810500" y="1924050"/>
          <p14:tracePt t="9191" x="7810500" y="1917700"/>
          <p14:tracePt t="9191" x="7810500" y="1911350"/>
          <p14:tracePt t="9207" x="7804150" y="1905000"/>
          <p14:tracePt t="9226" x="7804150" y="1911350"/>
          <p14:tracePt t="9254" x="7797800" y="1911350"/>
          <p14:tracePt t="9262" x="7797800" y="1917700"/>
          <p14:tracePt t="9272" x="7797800" y="1924050"/>
          <p14:tracePt t="9289" x="7797800" y="1936750"/>
          <p14:tracePt t="9306" x="7804150" y="1943100"/>
          <p14:tracePt t="9322" x="7810500" y="1943100"/>
          <p14:tracePt t="9339" x="7816850" y="1949450"/>
          <p14:tracePt t="9356" x="7823200" y="1949450"/>
          <p14:tracePt t="9356" x="7829550" y="1949450"/>
          <p14:tracePt t="9375" x="7835900" y="1949450"/>
          <p14:tracePt t="9390" x="7842250" y="1943100"/>
          <p14:tracePt t="9406" x="7848600" y="1936750"/>
          <p14:tracePt t="9406" x="7854950" y="1936750"/>
          <p14:tracePt t="9424" x="7861300" y="1924050"/>
          <p14:tracePt t="9439" x="7867650" y="1917700"/>
          <p14:tracePt t="9439" x="7874000" y="1911350"/>
          <p14:tracePt t="9459" x="7880350" y="1905000"/>
          <p14:tracePt t="9474" x="7880350" y="1898650"/>
          <p14:tracePt t="9474" x="7886700" y="1898650"/>
          <p14:tracePt t="9493" x="7886700" y="1885950"/>
          <p14:tracePt t="9506" x="7893050" y="1879600"/>
          <p14:tracePt t="9523" x="7899400" y="1873250"/>
          <p14:tracePt t="9541" x="7899400" y="1885950"/>
          <p14:tracePt t="9562" x="7893050" y="1892300"/>
          <p14:tracePt t="9578" x="7886700" y="1898650"/>
          <p14:tracePt t="9590" x="7880350" y="1905000"/>
          <p14:tracePt t="9590" x="7874000" y="1911350"/>
          <p14:tracePt t="9590" x="7867650" y="1917700"/>
          <p14:tracePt t="9611" x="7861300" y="1924050"/>
          <p14:tracePt t="9611" x="7854950" y="1930400"/>
          <p14:tracePt t="9625" x="7848600" y="1936750"/>
          <p14:tracePt t="9625" x="7842250" y="1943100"/>
          <p14:tracePt t="9642" x="7835900" y="1949450"/>
          <p14:tracePt t="9642" x="7823200" y="1949450"/>
          <p14:tracePt t="9659" x="7816850" y="1955800"/>
          <p14:tracePt t="9659" x="7804150" y="1962150"/>
          <p14:tracePt t="9677" x="7791450" y="1968500"/>
          <p14:tracePt t="9677" x="7785100" y="1974850"/>
          <p14:tracePt t="9692" x="7778750" y="1974850"/>
          <p14:tracePt t="9692" x="7772400" y="1981200"/>
          <p14:tracePt t="9709" x="7766050" y="1981200"/>
          <p14:tracePt t="9709" x="7759700" y="1981200"/>
          <p14:tracePt t="9726" x="7753350" y="1987550"/>
          <p14:tracePt t="9743" x="7747000" y="1981200"/>
          <p14:tracePt t="9782" x="7747000" y="1974850"/>
          <p14:tracePt t="9810" x="7747000" y="1968500"/>
          <p14:tracePt t="9834" x="7747000" y="1962150"/>
          <p14:tracePt t="9854" x="7740650" y="1955800"/>
          <p14:tracePt t="9870" x="7734300" y="1949450"/>
          <p14:tracePt t="9886" x="7727950" y="1943100"/>
          <p14:tracePt t="9902" x="7721600" y="1943100"/>
          <p14:tracePt t="9911" x="7715250" y="1936750"/>
          <p14:tracePt t="9911" x="7708900" y="1936750"/>
          <p14:tracePt t="9926" x="7702550" y="1936750"/>
          <p14:tracePt t="9941" x="7696200" y="1936750"/>
          <p14:tracePt t="9941" x="7683500" y="1936750"/>
          <p14:tracePt t="9941" x="7677150" y="1936750"/>
          <p14:tracePt t="9962" x="7664450" y="1936750"/>
          <p14:tracePt t="9962" x="7658100" y="1936750"/>
          <p14:tracePt t="9976" x="7645400" y="1936750"/>
          <p14:tracePt t="9976" x="7632700" y="1936750"/>
          <p14:tracePt t="9993" x="7620000" y="1936750"/>
          <p14:tracePt t="9993" x="7613650" y="1936750"/>
          <p14:tracePt t="10010" x="7600950" y="1943100"/>
          <p14:tracePt t="10010" x="7594600" y="1943100"/>
          <p14:tracePt t="10027" x="7575550" y="1943100"/>
          <p14:tracePt t="10027" x="7569200" y="1936750"/>
          <p14:tracePt t="10043" x="7562850" y="1936750"/>
          <p14:tracePt t="10043" x="7556500" y="1936750"/>
          <p14:tracePt t="10061" x="7550150" y="1936750"/>
          <p14:tracePt t="10075" x="7543800" y="1936750"/>
          <p14:tracePt t="10093" x="7543800" y="1930400"/>
          <p14:tracePt t="10109" x="7543800" y="1924050"/>
          <p14:tracePt t="10126" x="7543800" y="1917700"/>
          <p14:tracePt t="10142" x="7550150" y="1905000"/>
          <p14:tracePt t="10178" x="7543800" y="1905000"/>
          <p14:tracePt t="10214" x="7537450" y="1905000"/>
          <p14:tracePt t="10230" x="7531100" y="1905000"/>
          <p14:tracePt t="10246" x="7524750" y="1905000"/>
          <p14:tracePt t="10262" x="7518400" y="1898650"/>
          <p14:tracePt t="10274" x="7512050" y="1898650"/>
          <p14:tracePt t="10306" x="7505700" y="1905000"/>
          <p14:tracePt t="10330" x="7499350" y="1905000"/>
          <p14:tracePt t="10350" x="7493000" y="1911350"/>
          <p14:tracePt t="10366" x="7480300" y="1911350"/>
          <p14:tracePt t="10382" x="7473950" y="1911350"/>
          <p14:tracePt t="10394" x="7467600" y="1911350"/>
          <p14:tracePt t="10410" x="7461250" y="1911350"/>
          <p14:tracePt t="10426" x="7454900" y="1911350"/>
          <p14:tracePt t="10443" x="7442200" y="1911350"/>
          <p14:tracePt t="10460" x="7435850" y="1911350"/>
          <p14:tracePt t="10460" x="7429500" y="1911350"/>
          <p14:tracePt t="10479" x="7423150" y="1911350"/>
          <p14:tracePt t="10495" x="7416800" y="1917700"/>
          <p14:tracePt t="10510" x="7410450" y="1917700"/>
          <p14:tracePt t="10510" x="7404100" y="1917700"/>
          <p14:tracePt t="10510" x="7397750" y="1917700"/>
          <p14:tracePt t="10530" x="7391400" y="1917700"/>
          <p14:tracePt t="10543" x="7385050" y="1917700"/>
          <p14:tracePt t="10543" x="7366000" y="1917700"/>
          <p14:tracePt t="10563" x="7359650" y="1924050"/>
          <p14:tracePt t="10563" x="7346950" y="1924050"/>
          <p14:tracePt t="10579" x="7334250" y="1930400"/>
          <p14:tracePt t="10579" x="7315200" y="1930400"/>
          <p14:tracePt t="10595" x="7302500" y="1936750"/>
          <p14:tracePt t="10595" x="7283450" y="1943100"/>
          <p14:tracePt t="10595" x="7270750" y="1949450"/>
          <p14:tracePt t="10614" x="7251700" y="1962150"/>
          <p14:tracePt t="10627" x="7207250" y="1987550"/>
          <p14:tracePt t="10627" x="7188200" y="2000250"/>
          <p14:tracePt t="10645" x="7169150" y="2019300"/>
          <p14:tracePt t="10645" x="7150100" y="2032000"/>
          <p14:tracePt t="10662" x="7131050" y="2051050"/>
          <p14:tracePt t="10662" x="7112000" y="2070100"/>
          <p14:tracePt t="10662" x="7099300" y="2082800"/>
          <p14:tracePt t="10683" x="7080250" y="2101850"/>
          <p14:tracePt t="10683" x="7061200" y="2120900"/>
          <p14:tracePt t="10696" x="7048500" y="2133600"/>
          <p14:tracePt t="10696" x="7035800" y="2146300"/>
          <p14:tracePt t="10712" x="7023100" y="2165350"/>
          <p14:tracePt t="10712" x="7010400" y="2178050"/>
          <p14:tracePt t="10729" x="6997700" y="2190750"/>
          <p14:tracePt t="10729" x="6985000" y="2197100"/>
          <p14:tracePt t="10746" x="6978650" y="2209800"/>
          <p14:tracePt t="10746" x="6965950" y="2228850"/>
          <p14:tracePt t="10763" x="6959600" y="2235200"/>
          <p14:tracePt t="10763" x="6959600" y="2241550"/>
          <p14:tracePt t="10779" x="6953250" y="2254250"/>
          <p14:tracePt t="10779" x="6953250" y="2260600"/>
          <p14:tracePt t="10796" x="6953250" y="2273300"/>
          <p14:tracePt t="10796" x="6953250" y="2279650"/>
          <p14:tracePt t="10796" x="6953250" y="2286000"/>
          <p14:tracePt t="10815" x="6953250" y="2298700"/>
          <p14:tracePt t="10827" x="6953250" y="2305050"/>
          <p14:tracePt t="10827" x="6953250" y="2324100"/>
          <p14:tracePt t="10847" x="6953250" y="2336800"/>
          <p14:tracePt t="10847" x="6953250" y="2343150"/>
          <p14:tracePt t="10864" x="6953250" y="2355850"/>
          <p14:tracePt t="10864" x="6953250" y="2362200"/>
          <p14:tracePt t="10879" x="6953250" y="2368550"/>
          <p14:tracePt t="10879" x="6953250" y="2374900"/>
          <p14:tracePt t="10897" x="6953250" y="2381250"/>
          <p14:tracePt t="10911" x="6959600" y="2381250"/>
          <p14:tracePt t="10931" x="6965950" y="2381250"/>
          <p14:tracePt t="10944" x="6965950" y="2368550"/>
          <p14:tracePt t="10961" x="6972300" y="2362200"/>
          <p14:tracePt t="10978" x="6978650" y="2355850"/>
          <p14:tracePt t="10995" x="6985000" y="2349500"/>
          <p14:tracePt t="11012" x="6991350" y="2343150"/>
          <p14:tracePt t="11028" x="6985000" y="2336800"/>
          <p14:tracePt t="11045" x="6978650" y="2330450"/>
          <p14:tracePt t="11045" x="6959600" y="2330450"/>
          <p14:tracePt t="11063" x="6946900" y="2330450"/>
          <p14:tracePt t="11063" x="6927850" y="2336800"/>
          <p14:tracePt t="11081" x="6908800" y="2343150"/>
          <p14:tracePt t="11081" x="6883400" y="2349500"/>
          <p14:tracePt t="11097" x="6858000" y="2355850"/>
          <p14:tracePt t="11097" x="6781800" y="2381250"/>
          <p14:tracePt t="11116" x="6737350" y="2400300"/>
          <p14:tracePt t="11116" x="6686550" y="2413000"/>
          <p14:tracePt t="11132" x="6629400" y="2432050"/>
          <p14:tracePt t="11132" x="6572250" y="2457450"/>
          <p14:tracePt t="11148" x="6502400" y="2482850"/>
          <p14:tracePt t="11148" x="6432550" y="2508250"/>
          <p14:tracePt t="11164" x="6350000" y="2540000"/>
          <p14:tracePt t="11164" x="6267450" y="2578100"/>
          <p14:tracePt t="11164" x="6178550" y="2622550"/>
          <p14:tracePt t="11183" x="6083300" y="2660650"/>
          <p14:tracePt t="11195" x="5988050" y="2698750"/>
          <p14:tracePt t="11195" x="5886450" y="2743200"/>
          <p14:tracePt t="11215" x="5695950" y="2819400"/>
          <p14:tracePt t="11215" x="5600700" y="2857500"/>
          <p14:tracePt t="11231" x="5505450" y="2889250"/>
          <p14:tracePt t="11231" x="5410200" y="2921000"/>
          <p14:tracePt t="11247" x="5321300" y="2952750"/>
          <p14:tracePt t="11247" x="5232400" y="2978150"/>
          <p14:tracePt t="11247" x="5143500" y="3009900"/>
          <p14:tracePt t="11267" x="5060950" y="3035300"/>
          <p14:tracePt t="11279" x="4972050" y="3060700"/>
          <p14:tracePt t="11279" x="4826000" y="3098800"/>
          <p14:tracePt t="11297" x="4756150" y="3111500"/>
          <p14:tracePt t="11297" x="4699000" y="3117850"/>
          <p14:tracePt t="11315" x="4654550" y="3124200"/>
          <p14:tracePt t="11315" x="4616450" y="3130550"/>
          <p14:tracePt t="11331" x="4584700" y="3124200"/>
          <p14:tracePt t="11331" x="4565650" y="3124200"/>
          <p14:tracePt t="11348" x="4540250" y="3117850"/>
          <p14:tracePt t="11348" x="4540250" y="3111500"/>
          <p14:tracePt t="11364" x="4546600" y="3111500"/>
          <p14:tracePt t="11364" x="4552950" y="3105150"/>
          <p14:tracePt t="11381" x="4565650" y="3098800"/>
          <p14:tracePt t="11381" x="4584700" y="3092450"/>
          <p14:tracePt t="11398" x="4603750" y="3079750"/>
          <p14:tracePt t="11398" x="4654550" y="3060700"/>
          <p14:tracePt t="11415" x="4686300" y="3048000"/>
          <p14:tracePt t="11415" x="4718050" y="3035300"/>
          <p14:tracePt t="11432" x="4749800" y="3022600"/>
          <p14:tracePt t="11432" x="4787900" y="3003550"/>
          <p14:tracePt t="11448" x="4819650" y="2984500"/>
          <p14:tracePt t="11448" x="4857750" y="2965450"/>
          <p14:tracePt t="11465" x="4889500" y="2946400"/>
          <p14:tracePt t="11465" x="4927600" y="2927350"/>
          <p14:tracePt t="11465" x="4959350" y="2908300"/>
          <p14:tracePt t="11483" x="4991100" y="2889250"/>
          <p14:tracePt t="11483" x="5022850" y="2870200"/>
          <p14:tracePt t="11499" x="5054600" y="2851150"/>
          <p14:tracePt t="11499" x="5080000" y="2825750"/>
          <p14:tracePt t="11515" x="5105400" y="2806700"/>
          <p14:tracePt t="11515" x="5130800" y="2787650"/>
          <p14:tracePt t="11532" x="5156200" y="2768600"/>
          <p14:tracePt t="11532" x="5181600" y="2749550"/>
          <p14:tracePt t="11532" x="5207000" y="2724150"/>
          <p14:tracePt t="11551" x="5226050" y="2705100"/>
          <p14:tracePt t="11563" x="5251450" y="2686050"/>
          <p14:tracePt t="11563" x="5295900" y="2641600"/>
          <p14:tracePt t="11583" x="5314950" y="2622550"/>
          <p14:tracePt t="11583" x="5334000" y="2603500"/>
          <p14:tracePt t="11599" x="5353050" y="2590800"/>
          <p14:tracePt t="11599" x="5372100" y="2578100"/>
          <p14:tracePt t="11615" x="5384800" y="2565400"/>
          <p14:tracePt t="11615" x="5397500" y="2552700"/>
          <p14:tracePt t="11615" x="5416550" y="2546350"/>
          <p14:tracePt t="11635" x="5429250" y="2533650"/>
          <p14:tracePt t="11647" x="5454650" y="2520950"/>
          <p14:tracePt t="11647" x="5473700" y="2514600"/>
          <p14:tracePt t="11666" x="5486400" y="2508250"/>
          <p14:tracePt t="11666" x="5499100" y="2501900"/>
          <p14:tracePt t="11684" x="5505450" y="2495550"/>
          <p14:tracePt t="11684" x="5518150" y="2495550"/>
          <p14:tracePt t="11700" x="5530850" y="2489200"/>
          <p14:tracePt t="11700" x="5549900" y="2482850"/>
          <p14:tracePt t="11716" x="5562600" y="2476500"/>
          <p14:tracePt t="11716" x="5568950" y="2476500"/>
          <p14:tracePt t="11733" x="5581650" y="2476500"/>
          <p14:tracePt t="11733" x="5588000" y="2470150"/>
          <p14:tracePt t="11749" x="5600700" y="2463800"/>
          <p14:tracePt t="11749" x="5607050" y="2463800"/>
          <p14:tracePt t="11766" x="5619750" y="2457450"/>
          <p14:tracePt t="11766" x="5645150" y="2444750"/>
          <p14:tracePt t="11783" x="5651500" y="2444750"/>
          <p14:tracePt t="11783" x="5664200" y="2438400"/>
          <p14:tracePt t="11799" x="5676900" y="2432050"/>
          <p14:tracePt t="11799" x="5689600" y="2425700"/>
          <p14:tracePt t="11816" x="5702300" y="2419350"/>
          <p14:tracePt t="11816" x="5715000" y="2419350"/>
          <p14:tracePt t="11816" x="5721350" y="2413000"/>
          <p14:tracePt t="11835" x="5734050" y="2406650"/>
          <p14:tracePt t="11848" x="5746750" y="2400300"/>
          <p14:tracePt t="11848" x="5772150" y="2387600"/>
          <p14:tracePt t="11867" x="5784850" y="2387600"/>
          <p14:tracePt t="11867" x="5797550" y="2381250"/>
          <p14:tracePt t="11884" x="5810250" y="2381250"/>
          <p14:tracePt t="11884" x="5822950" y="2374900"/>
          <p14:tracePt t="11900" x="5835650" y="2368550"/>
          <p14:tracePt t="11900" x="5848350" y="2368550"/>
          <p14:tracePt t="11917" x="5861050" y="2362200"/>
          <p14:tracePt t="11917" x="5880100" y="2355850"/>
          <p14:tracePt t="11917" x="5892800" y="2349500"/>
          <p14:tracePt t="11936" x="5905500" y="2343150"/>
          <p14:tracePt t="11948" x="5937250" y="2336800"/>
          <p14:tracePt t="11948" x="5956300" y="2330450"/>
          <p14:tracePt t="11967" x="5969000" y="2324100"/>
          <p14:tracePt t="11967" x="5981700" y="2317750"/>
          <p14:tracePt t="11983" x="6000750" y="2311400"/>
          <p14:tracePt t="11983" x="6013450" y="2311400"/>
          <p14:tracePt t="12000" x="6026150" y="2305050"/>
          <p14:tracePt t="12000" x="6051550" y="2298700"/>
          <p14:tracePt t="12017" x="6064250" y="2292350"/>
          <p14:tracePt t="12017" x="6076950" y="2292350"/>
          <p14:tracePt t="12034" x="6083300" y="2286000"/>
          <p14:tracePt t="12034" x="6096000" y="2286000"/>
          <p14:tracePt t="12050" x="6108700" y="2279650"/>
          <p14:tracePt t="12050" x="6121400" y="2279650"/>
          <p14:tracePt t="12067" x="6127750" y="2273300"/>
          <p14:tracePt t="12067" x="6146800" y="2266950"/>
          <p14:tracePt t="12083" x="6153150" y="2266950"/>
          <p14:tracePt t="12083" x="6159500" y="2266950"/>
          <p14:tracePt t="12100" x="6165850" y="2266950"/>
          <p14:tracePt t="12115" x="6172200" y="2266950"/>
          <p14:tracePt t="12132" x="6172200" y="2273300"/>
          <p14:tracePt t="12149" x="6165850" y="2279650"/>
          <p14:tracePt t="12166" x="6159500" y="2286000"/>
          <p14:tracePt t="12183" x="6153150" y="2292350"/>
          <p14:tracePt t="12200" x="6146800" y="2292350"/>
          <p14:tracePt t="12216" x="6140450" y="2292350"/>
          <p14:tracePt t="12251" x="6134100" y="2298700"/>
          <p14:tracePt t="12262" x="6127750" y="2305050"/>
          <p14:tracePt t="12278" x="6121400" y="2311400"/>
          <p14:tracePt t="12294" x="6115050" y="2317750"/>
          <p14:tracePt t="12303" x="6108700" y="2324100"/>
          <p14:tracePt t="12303" x="6102350" y="2324100"/>
          <p14:tracePt t="12318" x="6096000" y="2336800"/>
          <p14:tracePt t="12318" x="6083300" y="2343150"/>
          <p14:tracePt t="12335" x="6070600" y="2349500"/>
          <p14:tracePt t="12335" x="6064250" y="2355850"/>
          <p14:tracePt t="12351" x="6045200" y="2362200"/>
          <p14:tracePt t="12351" x="6032500" y="2374900"/>
          <p14:tracePt t="12368" x="5994400" y="2387600"/>
          <p14:tracePt t="12368" x="5975350" y="2393950"/>
          <p14:tracePt t="12385" x="5956300" y="2406650"/>
          <p14:tracePt t="12385" x="5930900" y="2419350"/>
          <p14:tracePt t="12401" x="5911850" y="2425700"/>
          <p14:tracePt t="12401" x="5892800" y="2432050"/>
          <p14:tracePt t="12418" x="5873750" y="2444750"/>
          <p14:tracePt t="12418" x="5829300" y="2457450"/>
          <p14:tracePt t="12436" x="5810250" y="2470150"/>
          <p14:tracePt t="12436" x="5791200" y="2476500"/>
          <p14:tracePt t="12452" x="5772150" y="2482850"/>
          <p14:tracePt t="12452" x="5753100" y="2489200"/>
          <p14:tracePt t="12469" x="5734050" y="2501900"/>
          <p14:tracePt t="12469" x="5715000" y="2508250"/>
          <p14:tracePt t="12485" x="5689600" y="2514600"/>
          <p14:tracePt t="12485" x="5645150" y="2533650"/>
          <p14:tracePt t="12504" x="5613400" y="2546350"/>
          <p14:tracePt t="12504" x="5588000" y="2552700"/>
          <p14:tracePt t="12520" x="5549900" y="2565400"/>
          <p14:tracePt t="12520" x="5518150" y="2584450"/>
          <p14:tracePt t="12536" x="5480050" y="2603500"/>
          <p14:tracePt t="12536" x="5435600" y="2622550"/>
          <p14:tracePt t="12552" x="5384800" y="2647950"/>
          <p14:tracePt t="12552" x="5334000" y="2673350"/>
          <p14:tracePt t="12552" x="5276850" y="2698750"/>
          <p14:tracePt t="12571" x="5213350" y="2724150"/>
          <p14:tracePt t="12583" x="5143500" y="2755900"/>
          <p14:tracePt t="12583" x="4997450" y="2819400"/>
          <p14:tracePt t="12604" x="4914900" y="2857500"/>
          <p14:tracePt t="12604" x="4832350" y="2882900"/>
          <p14:tracePt t="12619" x="4756150" y="2914650"/>
          <p14:tracePt t="12619" x="4673600" y="2946400"/>
          <p14:tracePt t="12636" x="4591050" y="2978150"/>
          <p14:tracePt t="12636" x="4508500" y="3009900"/>
          <p14:tracePt t="12652" x="4432300" y="3035300"/>
          <p14:tracePt t="12652" x="4356100" y="3067050"/>
          <p14:tracePt t="12652" x="4286250" y="3092450"/>
          <p14:tracePt t="12652" x="4216400" y="3124200"/>
          <p14:tracePt t="12675" x="4152900" y="3143250"/>
          <p14:tracePt t="12684" x="4089400" y="3168650"/>
          <p14:tracePt t="12684" x="4032250" y="3194050"/>
          <p14:tracePt t="12703" x="3975100" y="3213100"/>
          <p14:tracePt t="12703" x="3924300" y="3232150"/>
          <p14:tracePt t="12719" x="3879850" y="3244850"/>
          <p14:tracePt t="12719" x="3810000" y="3276600"/>
          <p14:tracePt t="12736" x="3778250" y="3295650"/>
          <p14:tracePt t="12736" x="3746500" y="3302000"/>
          <p14:tracePt t="12753" x="3727450" y="3314700"/>
          <p14:tracePt t="12753" x="3714750" y="3321050"/>
          <p14:tracePt t="12770" x="3702050" y="3327400"/>
          <p14:tracePt t="12770" x="3689350" y="3333750"/>
          <p14:tracePt t="12786" x="3689350" y="3327400"/>
          <p14:tracePt t="12819" x="3695700" y="3327400"/>
          <p14:tracePt t="12827" x="3702050" y="3327400"/>
          <p14:tracePt t="12835" x="3708400" y="3327400"/>
          <p14:tracePt t="12835" x="3714750" y="3321050"/>
          <p14:tracePt t="12854" x="3721100" y="3321050"/>
          <p14:tracePt t="12868" x="3721100" y="3327400"/>
          <p14:tracePt t="12895" x="3714750" y="3327400"/>
          <p14:tracePt t="12911" x="3702050" y="3333750"/>
          <p14:tracePt t="12923" x="3695700" y="3340100"/>
          <p14:tracePt t="12935" x="3689350" y="3340100"/>
          <p14:tracePt t="12935" x="3683000" y="3346450"/>
          <p14:tracePt t="12935" x="3676650" y="3352800"/>
          <p14:tracePt t="12956" x="3663950" y="3359150"/>
          <p14:tracePt t="12968" x="3644900" y="3365500"/>
          <p14:tracePt t="12968" x="3638550" y="3371850"/>
          <p14:tracePt t="12987" x="3632200" y="3378200"/>
          <p14:tracePt t="12987" x="3619500" y="3378200"/>
          <p14:tracePt t="13004" x="3613150" y="3384550"/>
          <p14:tracePt t="13004" x="3606800" y="3390900"/>
          <p14:tracePt t="13020" x="3600450" y="3390900"/>
          <p14:tracePt t="13020" x="3587750" y="3397250"/>
          <p14:tracePt t="13037" x="3581400" y="3403600"/>
          <p14:tracePt t="13052" x="3575050" y="3403600"/>
          <p14:tracePt t="13068" x="3568700" y="3403600"/>
          <p14:tracePt t="13090" x="3562350" y="3409950"/>
          <p14:tracePt t="13111" x="3556000" y="3403600"/>
          <p14:tracePt t="13127" x="3549650" y="3403600"/>
          <p14:tracePt t="13135" x="3543300" y="3403600"/>
          <p14:tracePt t="13135" x="3536950" y="3403600"/>
          <p14:tracePt t="13135" x="3530600" y="3403600"/>
          <p14:tracePt t="13156" x="3524250" y="3403600"/>
          <p14:tracePt t="13156" x="3517900" y="3403600"/>
          <p14:tracePt t="13172" x="3511550" y="3397250"/>
          <p14:tracePt t="13195" x="3511550" y="3390900"/>
          <p14:tracePt t="13211" x="3517900" y="3384550"/>
          <p14:tracePt t="13219" x="3530600" y="3378200"/>
          <p14:tracePt t="13219" x="3536950" y="3371850"/>
          <p14:tracePt t="13219" x="3556000" y="3359150"/>
          <p14:tracePt t="13240" x="3568700" y="3352800"/>
          <p14:tracePt t="13252" x="3587750" y="3340100"/>
          <p14:tracePt t="13252" x="3638550" y="3327400"/>
          <p14:tracePt t="13272" x="3670300" y="3321050"/>
          <p14:tracePt t="13272" x="3702050" y="3314700"/>
          <p14:tracePt t="13288" x="3740150" y="3314700"/>
          <p14:tracePt t="13288" x="3778250" y="3314700"/>
          <p14:tracePt t="13288" x="3822700" y="3321050"/>
          <p14:tracePt t="13307" x="3860800" y="3327400"/>
          <p14:tracePt t="13319" x="3905250" y="3333750"/>
          <p14:tracePt t="13319" x="4006850" y="3346450"/>
          <p14:tracePt t="13338" x="4057650" y="3352800"/>
          <p14:tracePt t="13338" x="4102100" y="3365500"/>
          <p14:tracePt t="13355" x="4152900" y="3371850"/>
          <p14:tracePt t="13355" x="4197350" y="3384550"/>
          <p14:tracePt t="13372" x="4248150" y="3390900"/>
          <p14:tracePt t="13372" x="4292600" y="3397250"/>
          <p14:tracePt t="13389" x="4362450" y="3409950"/>
          <p14:tracePt t="13389" x="4394200" y="3403600"/>
          <p14:tracePt t="13405" x="4419600" y="3403600"/>
          <p14:tracePt t="13405" x="4445000" y="3397250"/>
          <p14:tracePt t="13422" x="4457700" y="3397250"/>
          <p14:tracePt t="13422" x="4476750" y="3390900"/>
          <p14:tracePt t="13439" x="4483100" y="3390900"/>
          <p14:tracePt t="13439" x="4489450" y="3390900"/>
          <p14:tracePt t="13455" x="4483100" y="3397250"/>
          <p14:tracePt t="13479" x="4476750" y="3397250"/>
          <p14:tracePt t="13487" x="4457700" y="3403600"/>
          <p14:tracePt t="13487" x="4445000" y="3416300"/>
          <p14:tracePt t="13506" x="4419600" y="3422650"/>
          <p14:tracePt t="13506" x="4368800" y="3441700"/>
          <p14:tracePt t="13523" x="4337050" y="3454400"/>
          <p14:tracePt t="13523" x="4298950" y="3467100"/>
          <p14:tracePt t="13540" x="4267200" y="3479800"/>
          <p14:tracePt t="13540" x="4229100" y="3492500"/>
          <p14:tracePt t="13556" x="4191000" y="3505200"/>
          <p14:tracePt t="13556" x="4146550" y="3511550"/>
          <p14:tracePt t="13572" x="4108450" y="3524250"/>
          <p14:tracePt t="13572" x="4064000" y="3536950"/>
          <p14:tracePt t="13572" x="4025900" y="3543300"/>
          <p14:tracePt t="13591" x="3981450" y="3549650"/>
          <p14:tracePt t="13604" x="3943350" y="3556000"/>
          <p14:tracePt t="13604" x="3867150" y="3568700"/>
          <p14:tracePt t="13624" x="3835400" y="3568700"/>
          <p14:tracePt t="13624" x="3797300" y="3575050"/>
          <p14:tracePt t="13639" x="3759200" y="3581400"/>
          <p14:tracePt t="13639" x="3727450" y="3587750"/>
          <p14:tracePt t="13656" x="3695700" y="3594100"/>
          <p14:tracePt t="13656" x="3663950" y="3600450"/>
          <p14:tracePt t="13656" x="3632200" y="3613150"/>
          <p14:tracePt t="13676" x="3606800" y="3619500"/>
          <p14:tracePt t="13687" x="3556000" y="3632200"/>
          <p14:tracePt t="13687" x="3536950" y="3632200"/>
          <p14:tracePt t="13706" x="3511550" y="3638550"/>
          <p14:tracePt t="13706" x="3492500" y="3638550"/>
          <p14:tracePt t="13723" x="3473450" y="3644900"/>
          <p14:tracePt t="13723" x="3454400" y="3638550"/>
          <p14:tracePt t="13740" x="3441700" y="3638550"/>
          <p14:tracePt t="13740" x="3409950" y="3638550"/>
          <p14:tracePt t="13756" x="3397250" y="3638550"/>
          <p14:tracePt t="13756" x="3384550" y="3638550"/>
          <p14:tracePt t="13773" x="3371850" y="3644900"/>
          <p14:tracePt t="13773" x="3365500" y="3638550"/>
          <p14:tracePt t="13789" x="3352800" y="3644900"/>
          <p14:tracePt t="13789" x="3346450" y="3644900"/>
          <p14:tracePt t="13806" x="3340100" y="3644900"/>
          <p14:tracePt t="13806" x="3333750" y="3651250"/>
          <p14:tracePt t="13823" x="3333750" y="3657600"/>
          <p14:tracePt t="13847" x="3346450" y="3657600"/>
          <p14:tracePt t="13855" x="3359150" y="3663950"/>
          <p14:tracePt t="13855" x="3378200" y="3670300"/>
          <p14:tracePt t="13855" x="3403600" y="3670300"/>
          <p14:tracePt t="13875" x="3435350" y="3676650"/>
          <p14:tracePt t="13888" x="3479800" y="3676650"/>
          <p14:tracePt t="13888" x="3594100" y="3689350"/>
          <p14:tracePt t="13908" x="3657600" y="3695700"/>
          <p14:tracePt t="13908" x="3733800" y="3702050"/>
          <p14:tracePt t="13924" x="3810000" y="3714750"/>
          <p14:tracePt t="13924" x="3892550" y="3727450"/>
          <p14:tracePt t="13940" x="3975100" y="3740150"/>
          <p14:tracePt t="13940" x="4064000" y="3752850"/>
          <p14:tracePt t="13940" x="4159250" y="3759200"/>
          <p14:tracePt t="13960" x="4254500" y="3771900"/>
          <p14:tracePt t="13972" x="4356100" y="3784600"/>
          <p14:tracePt t="13972" x="4565650" y="3803650"/>
          <p14:tracePt t="13992" x="4673600" y="3816350"/>
          <p14:tracePt t="13992" x="4781550" y="3829050"/>
          <p14:tracePt t="14008" x="4883150" y="3848100"/>
          <p14:tracePt t="14008" x="4984750" y="3867150"/>
          <p14:tracePt t="14024" x="5086350" y="3886200"/>
          <p14:tracePt t="14024" x="5175250" y="3911600"/>
          <p14:tracePt t="14040" x="5257800" y="3930650"/>
          <p14:tracePt t="14040" x="5403850" y="3981450"/>
          <p14:tracePt t="14058" x="5467350" y="4006850"/>
          <p14:tracePt t="14058" x="5524500" y="4032250"/>
          <p14:tracePt t="14074" x="5575300" y="4057650"/>
          <p14:tracePt t="14074" x="5619750" y="4083050"/>
          <p14:tracePt t="14091" x="5664200" y="4108450"/>
          <p14:tracePt t="14091" x="5702300" y="4140200"/>
          <p14:tracePt t="14107" x="5772150" y="4197350"/>
          <p14:tracePt t="14107" x="5803900" y="4222750"/>
          <p14:tracePt t="14124" x="5829300" y="4254500"/>
          <p14:tracePt t="14124" x="5854700" y="4279900"/>
          <p14:tracePt t="14141" x="5867400" y="4305300"/>
          <p14:tracePt t="14141" x="5886450" y="4330700"/>
          <p14:tracePt t="14157" x="5892800" y="4356100"/>
          <p14:tracePt t="14157" x="5892800" y="4400550"/>
          <p14:tracePt t="14176" x="5886450" y="4425950"/>
          <p14:tracePt t="14176" x="5880100" y="4445000"/>
          <p14:tracePt t="14191" x="5867400" y="4464050"/>
          <p14:tracePt t="14191" x="5848350" y="4483100"/>
          <p14:tracePt t="14208" x="5829300" y="4495800"/>
          <p14:tracePt t="14208" x="5810250" y="4514850"/>
          <p14:tracePt t="14224" x="5778500" y="4527550"/>
          <p14:tracePt t="14224" x="5753100" y="4540250"/>
          <p14:tracePt t="14241" x="5721350" y="4546600"/>
          <p14:tracePt t="14241" x="5689600" y="4559300"/>
          <p14:tracePt t="14241" x="5657850" y="4565650"/>
          <p14:tracePt t="14260" x="5619750" y="4572000"/>
          <p14:tracePt t="14273" x="5581650" y="4572000"/>
          <p14:tracePt t="14273" x="5499100" y="4572000"/>
          <p14:tracePt t="14291" x="5461000" y="4572000"/>
          <p14:tracePt t="14291" x="5416550" y="4565650"/>
          <p14:tracePt t="14309" x="5372100" y="4559300"/>
          <p14:tracePt t="14309" x="5327650" y="4552950"/>
          <p14:tracePt t="14325" x="5283200" y="4540250"/>
          <p14:tracePt t="14325" x="5232400" y="4527550"/>
          <p14:tracePt t="14325" x="5187950" y="4508500"/>
          <p14:tracePt t="14344" x="5143500" y="4483100"/>
          <p14:tracePt t="14344" x="5092700" y="4457700"/>
          <p14:tracePt t="14358" x="5054600" y="4419600"/>
          <p14:tracePt t="14358" x="5010150" y="4381500"/>
          <p14:tracePt t="14375" x="4965700" y="4337050"/>
          <p14:tracePt t="14375" x="4927600" y="4286250"/>
          <p14:tracePt t="14392" x="4895850" y="4222750"/>
          <p14:tracePt t="14392" x="4864100" y="4159250"/>
          <p14:tracePt t="14408" x="4819650" y="4006850"/>
          <p14:tracePt t="14408" x="4806950" y="3924300"/>
          <p14:tracePt t="14426" x="4800600" y="3835400"/>
          <p14:tracePt t="14426" x="4800600" y="3746500"/>
          <p14:tracePt t="14443" x="4806950" y="3651250"/>
          <p14:tracePt t="14443" x="4819650" y="3562350"/>
          <p14:tracePt t="14459" x="4838700" y="3473450"/>
          <p14:tracePt t="14459" x="4895850" y="3321050"/>
          <p14:tracePt t="14476" x="4940300" y="3257550"/>
          <p14:tracePt t="14476" x="4984750" y="3200400"/>
          <p14:tracePt t="14492" x="5035550" y="3149600"/>
          <p14:tracePt t="14492" x="5099050" y="3105150"/>
          <p14:tracePt t="14509" x="5162550" y="3060700"/>
          <p14:tracePt t="14509" x="5238750" y="3028950"/>
          <p14:tracePt t="14526" x="5314950" y="2990850"/>
          <p14:tracePt t="14526" x="5480050" y="2914650"/>
          <p14:tracePt t="14544" x="5568950" y="2882900"/>
          <p14:tracePt t="14544" x="5657850" y="2844800"/>
          <p14:tracePt t="14560" x="5753100" y="2813050"/>
          <p14:tracePt t="14560" x="5848350" y="2781300"/>
          <p14:tracePt t="14576" x="5949950" y="2749550"/>
          <p14:tracePt t="14576" x="6057900" y="2724150"/>
          <p14:tracePt t="14593" x="6159500" y="2698750"/>
          <p14:tracePt t="14593" x="6273800" y="2679700"/>
          <p14:tracePt t="14593" x="6381750" y="2660650"/>
          <p14:tracePt t="14612" x="6496050" y="2641600"/>
          <p14:tracePt t="14624" x="6610350" y="2628900"/>
          <p14:tracePt t="14624" x="6832600" y="2616200"/>
          <p14:tracePt t="14644" x="6946900" y="2609850"/>
          <p14:tracePt t="14644" x="7054850" y="2603500"/>
          <p14:tracePt t="14659" x="7156450" y="2603500"/>
          <p14:tracePt t="14659" x="7258050" y="2603500"/>
          <p14:tracePt t="14659" x="7353300" y="2603500"/>
          <p14:tracePt t="14679" x="7448550" y="2616200"/>
          <p14:tracePt t="14691" x="7543800" y="2622550"/>
          <p14:tracePt t="14691" x="7632700" y="2635250"/>
          <p14:tracePt t="14691" x="7721600" y="2654300"/>
          <p14:tracePt t="14712" x="7810500" y="2679700"/>
          <p14:tracePt t="14712" x="7893050" y="2705100"/>
          <p14:tracePt t="14726" x="7975600" y="2730500"/>
          <p14:tracePt t="14726" x="8058150" y="2762250"/>
          <p14:tracePt t="14743" x="8128000" y="2794000"/>
          <p14:tracePt t="14743" x="8204200" y="2825750"/>
          <p14:tracePt t="14760" x="8267700" y="2857500"/>
          <p14:tracePt t="14760" x="8394700" y="2927350"/>
          <p14:tracePt t="14776" x="8451850" y="2965450"/>
          <p14:tracePt t="14776" x="8509000" y="3003550"/>
          <p14:tracePt t="14793" x="8553450" y="3041650"/>
          <p14:tracePt t="14793" x="8604250" y="3086100"/>
          <p14:tracePt t="14810" x="8648700" y="3124200"/>
          <p14:tracePt t="14810" x="8686800" y="3168650"/>
          <p14:tracePt t="14827" x="8724900" y="3219450"/>
          <p14:tracePt t="14827" x="8788400" y="3308350"/>
          <p14:tracePt t="14844" x="8813800" y="3359150"/>
          <p14:tracePt t="14844" x="8839200" y="3409950"/>
          <p14:tracePt t="14860" x="8851900" y="3454400"/>
          <p14:tracePt t="14860" x="8864600" y="3505200"/>
          <p14:tracePt t="14877" x="8877300" y="3549650"/>
          <p14:tracePt t="14877" x="8883650" y="3600450"/>
          <p14:tracePt t="14877" x="8877300" y="3644900"/>
          <p14:tracePt t="14896" x="8877300" y="3695700"/>
          <p14:tracePt t="14908" x="8864600" y="3740150"/>
          <p14:tracePt t="14908" x="8839200" y="3835400"/>
          <p14:tracePt t="14928" x="8820150" y="3879850"/>
          <p14:tracePt t="14928" x="8794750" y="3924300"/>
          <p14:tracePt t="14944" x="8769350" y="3962400"/>
          <p14:tracePt t="14944" x="8737600" y="4000500"/>
          <p14:tracePt t="14961" x="8699500" y="4038600"/>
          <p14:tracePt t="14961" x="8661400" y="4070350"/>
          <p14:tracePt t="14977" x="8616950" y="4102100"/>
          <p14:tracePt t="14977" x="8566150" y="4133850"/>
          <p14:tracePt t="14977" x="8515350" y="4165600"/>
          <p14:tracePt t="14996" x="8464550" y="4191000"/>
          <p14:tracePt t="15009" x="8350250" y="4235450"/>
          <p14:tracePt t="15009" x="8293100" y="4260850"/>
          <p14:tracePt t="15027" x="8235950" y="4279900"/>
          <p14:tracePt t="15027" x="8178800" y="4298950"/>
          <p14:tracePt t="15044" x="8115300" y="4324350"/>
          <p14:tracePt t="15044" x="8058150" y="4337050"/>
          <p14:tracePt t="15044" x="7994650" y="4356100"/>
          <p14:tracePt t="15064" x="7937500" y="4375150"/>
          <p14:tracePt t="15064" x="7874000" y="4394200"/>
          <p14:tracePt t="15078" x="7810500" y="4413250"/>
          <p14:tracePt t="15078" x="7747000" y="4432300"/>
          <p14:tracePt t="15094" x="7683500" y="4445000"/>
          <p14:tracePt t="15094" x="7620000" y="4464050"/>
          <p14:tracePt t="15112" x="7550150" y="4483100"/>
          <p14:tracePt t="15112" x="7480300" y="4495800"/>
          <p14:tracePt t="15128" x="7340600" y="4527550"/>
          <p14:tracePt t="15128" x="7270750" y="4533900"/>
          <p14:tracePt t="15145" x="7207250" y="4546600"/>
          <p14:tracePt t="15145" x="7137400" y="4552950"/>
          <p14:tracePt t="15162" x="7073900" y="4552950"/>
          <p14:tracePt t="15162" x="7010400" y="4552950"/>
          <p14:tracePt t="15179" x="6953250" y="4552950"/>
          <p14:tracePt t="15179" x="6838950" y="4540250"/>
          <p14:tracePt t="15197" x="6788150" y="4533900"/>
          <p14:tracePt t="15197" x="6737350" y="4521200"/>
          <p14:tracePt t="15213" x="6692900" y="4508500"/>
          <p14:tracePt t="15213" x="6648450" y="4495800"/>
          <p14:tracePt t="15229" x="6610350" y="4483100"/>
          <p14:tracePt t="15229" x="6572250" y="4476750"/>
          <p14:tracePt t="15245" x="6540500" y="4464050"/>
          <p14:tracePt t="15245" x="6515100" y="4457700"/>
          <p14:tracePt t="15245" x="6489700" y="4445000"/>
          <p14:tracePt t="15265" x="6470650" y="4438650"/>
          <p14:tracePt t="15276" x="6451600" y="4438650"/>
          <p14:tracePt t="15276" x="6426200" y="4425950"/>
          <p14:tracePt t="15296" x="6413500" y="4419600"/>
          <p14:tracePt t="15296" x="6407150" y="4419600"/>
          <p14:tracePt t="15312" x="6400800" y="4413250"/>
          <p14:tracePt t="15326" x="6400800" y="4400550"/>
          <p14:tracePt t="15343" x="6407150" y="4394200"/>
          <p14:tracePt t="15360" x="6419850" y="4394200"/>
          <p14:tracePt t="15377" x="6426200" y="4387850"/>
          <p14:tracePt t="15377" x="6432550" y="4387850"/>
          <p14:tracePt t="15396" x="6432550" y="4381500"/>
          <p14:tracePt t="15411" x="6445250" y="4375150"/>
          <p14:tracePt t="15411" x="6451600" y="4368800"/>
          <p14:tracePt t="15429" x="6464300" y="4362450"/>
          <p14:tracePt t="15443" x="6470650" y="4349750"/>
          <p14:tracePt t="15460" x="6477000" y="4343400"/>
          <p14:tracePt t="15477" x="6489700" y="4343400"/>
          <p14:tracePt t="15477" x="6489700" y="4337050"/>
          <p14:tracePt t="15496" x="6496050" y="4337050"/>
          <p14:tracePt t="15496" x="6502400" y="4337050"/>
          <p14:tracePt t="15513" x="6508750" y="4330700"/>
          <p14:tracePt t="15528" x="6515100" y="4330700"/>
          <p14:tracePt t="15528" x="6521450" y="4324350"/>
          <p14:tracePt t="15546" x="6527800" y="4324350"/>
          <p14:tracePt t="15546" x="6540500" y="4324350"/>
          <p14:tracePt t="15565" x="6540500" y="4318000"/>
          <p14:tracePt t="15565" x="6546850" y="4318000"/>
          <p14:tracePt t="15580" x="6553200" y="4318000"/>
          <p14:tracePt t="15580" x="6559550" y="4318000"/>
          <p14:tracePt t="15596" x="6565900" y="4318000"/>
          <p14:tracePt t="15613" x="6572250" y="4311650"/>
          <p14:tracePt t="15627" x="6578600" y="4311650"/>
          <p14:tracePt t="15644" x="6578600" y="4305300"/>
          <p14:tracePt t="15664" x="6584950" y="4298950"/>
          <p14:tracePt t="15691" x="6584950" y="4305300"/>
          <p14:tracePt t="15795" x="6584950" y="4311650"/>
          <p14:tracePt t="15851" x="6591300" y="4311650"/>
          <p14:tracePt t="15872" x="6597650" y="4311650"/>
          <p14:tracePt t="15895" x="6604000" y="4311650"/>
          <p14:tracePt t="15915" x="6610350" y="4311650"/>
          <p14:tracePt t="15931" x="6616700" y="4318000"/>
          <p14:tracePt t="15947" x="6623050" y="4318000"/>
          <p14:tracePt t="15956" x="6629400" y="4318000"/>
          <p14:tracePt t="15964" x="6635750" y="4318000"/>
          <p14:tracePt t="15964" x="6642100" y="4318000"/>
          <p14:tracePt t="15981" x="6648450" y="4318000"/>
          <p14:tracePt t="15995" x="6654800" y="4318000"/>
          <p14:tracePt t="16012" x="6661150" y="4318000"/>
          <p14:tracePt t="16029" x="6667500" y="4318000"/>
          <p14:tracePt t="16046" x="6673850" y="4324350"/>
          <p14:tracePt t="16075" x="6680200" y="4324350"/>
          <p14:tracePt t="16091" x="6686550" y="4318000"/>
          <p14:tracePt t="16103" x="6692900" y="4311650"/>
          <p14:tracePt t="16119" x="6699250" y="4305300"/>
          <p14:tracePt t="16129" x="6705600" y="4305300"/>
          <p14:tracePt t="16129" x="6711950" y="4298950"/>
          <p14:tracePt t="16148" x="6718300" y="4292600"/>
          <p14:tracePt t="16148" x="6724650" y="4292600"/>
          <p14:tracePt t="16165" x="6731000" y="4286250"/>
          <p14:tracePt t="16180" x="6737350" y="4286250"/>
          <p14:tracePt t="16203" x="6743700" y="4292600"/>
          <p14:tracePt t="16224" x="6750050" y="4298950"/>
          <p14:tracePt t="16239" x="6750050" y="4305300"/>
          <p14:tracePt t="16248" x="6756400" y="4305300"/>
          <p14:tracePt t="16248" x="6762750" y="4311650"/>
          <p14:tracePt t="16265" x="6775450" y="4311650"/>
          <p14:tracePt t="16265" x="6781800" y="4318000"/>
          <p14:tracePt t="16265" x="6794500" y="4324350"/>
          <p14:tracePt t="16284" x="6807200" y="4324350"/>
          <p14:tracePt t="16296" x="6819900" y="4330700"/>
          <p14:tracePt t="16296" x="6832600" y="4330700"/>
          <p14:tracePt t="16316" x="6870700" y="4337050"/>
          <p14:tracePt t="16316" x="6889750" y="4343400"/>
          <p14:tracePt t="16333" x="6908800" y="4349750"/>
          <p14:tracePt t="16333" x="6927850" y="4356100"/>
          <p14:tracePt t="16349" x="6953250" y="4356100"/>
          <p14:tracePt t="16349" x="6972300" y="4362450"/>
          <p14:tracePt t="16349" x="6997700" y="4368800"/>
          <p14:tracePt t="16368" x="7023100" y="4368800"/>
          <p14:tracePt t="16380" x="7042150" y="4375150"/>
          <p14:tracePt t="16380" x="7080250" y="4375150"/>
          <p14:tracePt t="16399" x="7099300" y="4375150"/>
          <p14:tracePt t="16399" x="7118350" y="4368800"/>
          <p14:tracePt t="16415" x="7137400" y="4368800"/>
          <p14:tracePt t="16415" x="7150100" y="4362450"/>
          <p14:tracePt t="16432" x="7162800" y="4356100"/>
          <p14:tracePt t="16432" x="7175500" y="4349750"/>
          <p14:tracePt t="16449" x="7200900" y="4337050"/>
          <p14:tracePt t="16449" x="7213600" y="4330700"/>
          <p14:tracePt t="16466" x="7226300" y="4324350"/>
          <p14:tracePt t="16466" x="7232650" y="4318000"/>
          <p14:tracePt t="16482" x="7245350" y="4311650"/>
          <p14:tracePt t="16482" x="7251700" y="4305300"/>
          <p14:tracePt t="16499" x="7264400" y="4298950"/>
          <p14:tracePt t="16499" x="7283450" y="4286250"/>
          <p14:tracePt t="16517" x="7289800" y="4279900"/>
          <p14:tracePt t="16517" x="7302500" y="4273550"/>
          <p14:tracePt t="16533" x="7315200" y="4267200"/>
          <p14:tracePt t="16533" x="7321550" y="4260850"/>
          <p14:tracePt t="16550" x="7334250" y="4254500"/>
          <p14:tracePt t="16550" x="7340600" y="4254500"/>
          <p14:tracePt t="16566" x="7353300" y="4248150"/>
          <p14:tracePt t="16566" x="7366000" y="4248150"/>
          <p14:tracePt t="16585" x="7372350" y="4248150"/>
          <p14:tracePt t="16585" x="7378700" y="4248150"/>
          <p14:tracePt t="16600" x="7385050" y="4248150"/>
          <p14:tracePt t="16615" x="7391400" y="4248150"/>
          <p14:tracePt t="16631" x="7391400" y="4254500"/>
          <p14:tracePt t="16648" x="7391400" y="4260850"/>
          <p14:tracePt t="16665" x="7385050" y="4267200"/>
          <p14:tracePt t="16665" x="7378700" y="4279900"/>
          <p14:tracePt t="16686" x="7372350" y="4279900"/>
          <p14:tracePt t="16686" x="7366000" y="4286250"/>
          <p14:tracePt t="16700" x="7359650" y="4286250"/>
          <p14:tracePt t="16700" x="7346950" y="4286250"/>
          <p14:tracePt t="16717" x="7340600" y="4292600"/>
          <p14:tracePt t="16717" x="7327900" y="4292600"/>
          <p14:tracePt t="16733" x="7321550" y="4298950"/>
          <p14:tracePt t="16733" x="7308850" y="4298950"/>
          <p14:tracePt t="16733" x="7289800" y="4305300"/>
          <p14:tracePt t="16752" x="7277100" y="4311650"/>
          <p14:tracePt t="16752" x="7258050" y="4318000"/>
          <p14:tracePt t="16766" x="7232650" y="4324350"/>
          <p14:tracePt t="16766" x="7213600" y="4330700"/>
          <p14:tracePt t="16783" x="7188200" y="4337050"/>
          <p14:tracePt t="16783" x="7156450" y="4343400"/>
          <p14:tracePt t="16800" x="7124700" y="4349750"/>
          <p14:tracePt t="16800" x="7067550" y="4362450"/>
          <p14:tracePt t="16817" x="7035800" y="4368800"/>
          <p14:tracePt t="16817" x="7004050" y="4375150"/>
          <p14:tracePt t="16834" x="6972300" y="4375150"/>
          <p14:tracePt t="16834" x="6940550" y="4381500"/>
          <p14:tracePt t="16850" x="6915150" y="4387850"/>
          <p14:tracePt t="16850" x="6883400" y="4387850"/>
          <p14:tracePt t="16867" x="6858000" y="4387850"/>
          <p14:tracePt t="16867" x="6800850" y="4394200"/>
          <p14:tracePt t="16884" x="6775450" y="4394200"/>
          <p14:tracePt t="16884" x="6756400" y="4394200"/>
          <p14:tracePt t="16901" x="6737350" y="4394200"/>
          <p14:tracePt t="16901" x="6718300" y="4400550"/>
          <p14:tracePt t="16917" x="6705600" y="4400550"/>
          <p14:tracePt t="16917" x="6699250" y="4400550"/>
          <p14:tracePt t="16917" x="6692900" y="4400550"/>
          <p14:tracePt t="16936" x="6699250" y="4406900"/>
          <p14:tracePt t="16967" x="6705600" y="4406900"/>
          <p14:tracePt t="16976" x="6711950" y="4413250"/>
          <p14:tracePt t="16984" x="6718300" y="4419600"/>
          <p14:tracePt t="16984" x="6724650" y="4425950"/>
          <p14:tracePt t="17001" x="6724650" y="4432300"/>
          <p14:tracePt t="17001" x="6731000" y="4445000"/>
          <p14:tracePt t="17001" x="6737350" y="4451350"/>
          <p14:tracePt t="17020" x="6737350" y="4464050"/>
          <p14:tracePt t="17033" x="6731000" y="4470400"/>
          <p14:tracePt t="17033" x="6724650" y="4495800"/>
          <p14:tracePt t="17053" x="6718300" y="4502150"/>
          <p14:tracePt t="17053" x="6711950" y="4514850"/>
          <p14:tracePt t="17068" x="6705600" y="4521200"/>
          <p14:tracePt t="17068" x="6699250" y="4527550"/>
          <p14:tracePt t="17085" x="6686550" y="4533900"/>
          <p14:tracePt t="17085" x="6680200" y="4540250"/>
          <p14:tracePt t="17101" x="6667500" y="4540250"/>
          <p14:tracePt t="17101" x="6648450" y="4546600"/>
          <p14:tracePt t="17118" x="6635750" y="4552950"/>
          <p14:tracePt t="17118" x="6623050" y="4552950"/>
          <p14:tracePt t="17135" x="6610350" y="4552950"/>
          <p14:tracePt t="17135" x="6597650" y="4552950"/>
          <p14:tracePt t="17151" x="6584950" y="4559300"/>
          <p14:tracePt t="17151" x="6572250" y="4559300"/>
          <p14:tracePt t="17168" x="6546850" y="4559300"/>
          <p14:tracePt t="17168" x="6527800" y="4552950"/>
          <p14:tracePt t="17186" x="6508750" y="4546600"/>
          <p14:tracePt t="17186" x="6483350" y="4546600"/>
          <p14:tracePt t="17201" x="6451600" y="4533900"/>
          <p14:tracePt t="17201" x="6413500" y="4527550"/>
          <p14:tracePt t="17218" x="6369050" y="4514850"/>
          <p14:tracePt t="17218" x="6318250" y="4508500"/>
          <p14:tracePt t="17218" x="6261100" y="4495800"/>
          <p14:tracePt t="17237" x="6197600" y="4483100"/>
          <p14:tracePt t="17237" x="6127750" y="4476750"/>
          <p14:tracePt t="17252" x="6057900" y="4464050"/>
          <p14:tracePt t="17252" x="5988050" y="4457700"/>
          <p14:tracePt t="17269" x="5918200" y="4451350"/>
          <p14:tracePt t="17269" x="5842000" y="4438650"/>
          <p14:tracePt t="17285" x="5772150" y="4425950"/>
          <p14:tracePt t="17285" x="5702300" y="4413250"/>
          <p14:tracePt t="17285" x="5626100" y="4394200"/>
          <p14:tracePt t="17304" x="5556250" y="4375150"/>
          <p14:tracePt t="17317" x="5480050" y="4349750"/>
          <p14:tracePt t="17317" x="5334000" y="4279900"/>
          <p14:tracePt t="17336" x="5264150" y="4241800"/>
          <p14:tracePt t="17336" x="5200650" y="4203700"/>
          <p14:tracePt t="17352" x="5137150" y="4165600"/>
          <p14:tracePt t="17352" x="5080000" y="4121150"/>
          <p14:tracePt t="17369" x="5035550" y="4076700"/>
          <p14:tracePt t="17369" x="4997450" y="4032250"/>
          <p14:tracePt t="17386" x="4959350" y="3987800"/>
          <p14:tracePt t="17386" x="4933950" y="3943350"/>
          <p14:tracePt t="17386" x="4914900" y="3892550"/>
          <p14:tracePt t="17404" x="4908550" y="3841750"/>
          <p14:tracePt t="17404" x="4902200" y="3778250"/>
          <p14:tracePt t="17419" x="4908550" y="3714750"/>
          <p14:tracePt t="17419" x="4921250" y="3644900"/>
          <p14:tracePt t="17436" x="4940300" y="3568700"/>
          <p14:tracePt t="17436" x="4972050" y="3498850"/>
          <p14:tracePt t="17453" x="5010150" y="3429000"/>
          <p14:tracePt t="17453" x="5054600" y="3359150"/>
          <p14:tracePt t="17469" x="5162550" y="3244850"/>
          <p14:tracePt t="17469" x="5226050" y="3194050"/>
          <p14:tracePt t="17486" x="5295900" y="3149600"/>
          <p14:tracePt t="17486" x="5372100" y="3105150"/>
          <p14:tracePt t="17503" x="5461000" y="3060700"/>
          <p14:tracePt t="17503" x="5549900" y="3016250"/>
          <p14:tracePt t="17519" x="5651500" y="2971800"/>
          <p14:tracePt t="17519" x="5861050" y="2889250"/>
          <p14:tracePt t="17537" x="5975350" y="2851150"/>
          <p14:tracePt t="17537" x="6096000" y="2819400"/>
          <p14:tracePt t="17553" x="6216650" y="2787650"/>
          <p14:tracePt t="17553" x="6343650" y="2762250"/>
          <p14:tracePt t="17570" x="6470650" y="2743200"/>
          <p14:tracePt t="17570" x="6591300" y="2730500"/>
          <p14:tracePt t="17586" x="6718300" y="2717800"/>
          <p14:tracePt t="17586" x="6838950" y="2711450"/>
          <p14:tracePt t="17586" x="6959600" y="2711450"/>
          <p14:tracePt t="17605" x="7080250" y="2717800"/>
          <p14:tracePt t="17605" x="7194550" y="2724150"/>
          <p14:tracePt t="17620" x="7308850" y="2736850"/>
          <p14:tracePt t="17620" x="7416800" y="2743200"/>
          <p14:tracePt t="17637" x="7524750" y="2755900"/>
          <p14:tracePt t="17637" x="7632700" y="2774950"/>
          <p14:tracePt t="17653" x="7734300" y="2787650"/>
          <p14:tracePt t="17653" x="7835900" y="2806700"/>
          <p14:tracePt t="17653" x="7931150" y="2825750"/>
          <p14:tracePt t="17673" x="8026400" y="2844800"/>
          <p14:tracePt t="17685" x="8115300" y="2863850"/>
          <p14:tracePt t="17685" x="8197850" y="2889250"/>
          <p14:tracePt t="17704" x="8356600" y="2946400"/>
          <p14:tracePt t="17704" x="8420100" y="2978150"/>
          <p14:tracePt t="17720" x="8483600" y="3009900"/>
          <p14:tracePt t="17720" x="8534400" y="3048000"/>
          <p14:tracePt t="17736" x="8585200" y="3086100"/>
          <p14:tracePt t="17736" x="8629650" y="3130550"/>
          <p14:tracePt t="17753" x="8667750" y="3175000"/>
          <p14:tracePt t="17753" x="8705850" y="3219450"/>
          <p14:tracePt t="17753" x="8737600" y="3257550"/>
          <p14:tracePt t="17773" x="8763000" y="3302000"/>
          <p14:tracePt t="17773" x="8788400" y="3346450"/>
          <p14:tracePt t="17787" x="8807450" y="3390900"/>
          <p14:tracePt t="17787" x="8820150" y="3435350"/>
          <p14:tracePt t="17803" x="8832850" y="3479800"/>
          <p14:tracePt t="17803" x="8832850" y="3524250"/>
          <p14:tracePt t="17820" x="8832850" y="3568700"/>
          <p14:tracePt t="17820" x="8820150" y="3651250"/>
          <p14:tracePt t="17837" x="8807450" y="3695700"/>
          <p14:tracePt t="17837" x="8788400" y="3740150"/>
          <p14:tracePt t="17854" x="8769350" y="3784600"/>
          <p14:tracePt t="17854" x="8743950" y="3829050"/>
          <p14:tracePt t="17871" x="8718550" y="3873500"/>
          <p14:tracePt t="17871" x="8686800" y="3917950"/>
          <p14:tracePt t="17887" x="8648700" y="3956050"/>
          <p14:tracePt t="17887" x="8566150" y="4038600"/>
          <p14:tracePt t="17904" x="8515350" y="4076700"/>
          <p14:tracePt t="17904" x="8464550" y="4114800"/>
          <p14:tracePt t="17921" x="8407400" y="4152900"/>
          <p14:tracePt t="17921" x="8350250" y="4191000"/>
          <p14:tracePt t="17937" x="8286750" y="4229100"/>
          <p14:tracePt t="17937" x="8216900" y="4260850"/>
          <p14:tracePt t="17937" x="8147050" y="4292600"/>
          <p14:tracePt t="17956" x="8070850" y="4324350"/>
          <p14:tracePt t="17969" x="7994650" y="4349750"/>
          <p14:tracePt t="17969" x="7842250" y="4406900"/>
          <p14:tracePt t="17988" x="7759700" y="4432300"/>
          <p14:tracePt t="17988" x="7677150" y="4457700"/>
          <p14:tracePt t="18005" x="7600950" y="4476750"/>
          <p14:tracePt t="18005" x="7518400" y="4502150"/>
          <p14:tracePt t="18021" x="7435850" y="4521200"/>
          <p14:tracePt t="18021" x="7353300" y="4540250"/>
          <p14:tracePt t="18021" x="7270750" y="4559300"/>
          <p14:tracePt t="18040" x="7188200" y="4572000"/>
          <p14:tracePt t="18053" x="7105650" y="4584700"/>
          <p14:tracePt t="18053" x="6934200" y="4603750"/>
          <p14:tracePt t="18073" x="6845300" y="4603750"/>
          <p14:tracePt t="18073" x="6762750" y="4610100"/>
          <p14:tracePt t="18088" x="6673850" y="4603750"/>
          <p14:tracePt t="18088" x="6591300" y="4597400"/>
          <p14:tracePt t="18105" x="6502400" y="4591050"/>
          <p14:tracePt t="18105" x="6413500" y="4578350"/>
          <p14:tracePt t="18122" x="6330950" y="4565650"/>
          <p14:tracePt t="18122" x="6153150" y="4527550"/>
          <p14:tracePt t="18139" x="6070600" y="4514850"/>
          <p14:tracePt t="18139" x="5988050" y="4495800"/>
          <p14:tracePt t="18155" x="5911850" y="4476750"/>
          <p14:tracePt t="18155" x="5842000" y="4464050"/>
          <p14:tracePt t="18172" x="5772150" y="4451350"/>
          <p14:tracePt t="18172" x="5702300" y="4438650"/>
          <p14:tracePt t="18189" x="5645150" y="4425950"/>
          <p14:tracePt t="18189" x="5537200" y="4413250"/>
          <p14:tracePt t="18205" x="5492750" y="4400550"/>
          <p14:tracePt t="18205" x="5448300" y="4394200"/>
          <p14:tracePt t="18222" x="5410200" y="4387850"/>
          <p14:tracePt t="18222" x="5378450" y="4381500"/>
          <p14:tracePt t="18238" x="5353050" y="4368800"/>
          <p14:tracePt t="18238" x="5302250" y="4356100"/>
          <p14:tracePt t="18257" x="5289550" y="4349750"/>
          <p14:tracePt t="18257" x="5270500" y="4343400"/>
          <p14:tracePt t="18273" x="5264150" y="4330700"/>
          <p14:tracePt t="18273" x="5251450" y="4324350"/>
          <p14:tracePt t="18289" x="5245100" y="4311650"/>
          <p14:tracePt t="18289" x="5238750" y="4298950"/>
          <p14:tracePt t="18306" x="5238750" y="4286250"/>
          <p14:tracePt t="18306" x="5232400" y="4273550"/>
          <p14:tracePt t="18322" x="5226050" y="4248150"/>
          <p14:tracePt t="18322" x="5226050" y="4216400"/>
          <p14:tracePt t="18322" x="5219700" y="4184650"/>
          <p14:tracePt t="18341" x="5213350" y="4140200"/>
          <p14:tracePt t="18354" x="5207000" y="4089400"/>
          <p14:tracePt t="18354" x="5194300" y="3968750"/>
          <p14:tracePt t="18373" x="5194300" y="3898900"/>
          <p14:tracePt t="18373" x="5194300" y="3829050"/>
          <p14:tracePt t="18389" x="5200650" y="3752850"/>
          <p14:tracePt t="18389" x="5213350" y="3676650"/>
          <p14:tracePt t="18389" x="5232400" y="3606800"/>
          <p14:tracePt t="18408" x="5257800" y="3536950"/>
          <p14:tracePt t="18421" x="5289550" y="3467100"/>
          <p14:tracePt t="18421" x="5384800" y="3346450"/>
          <p14:tracePt t="18439" x="5441950" y="3289300"/>
          <p14:tracePt t="18439" x="5505450" y="3238500"/>
          <p14:tracePt t="18456" x="5575300" y="3187700"/>
          <p14:tracePt t="18456" x="5651500" y="3136900"/>
          <p14:tracePt t="18473" x="5740400" y="3086100"/>
          <p14:tracePt t="18473" x="5822950" y="3041650"/>
          <p14:tracePt t="18489" x="6013450" y="2952750"/>
          <p14:tracePt t="18489" x="6115050" y="2914650"/>
          <p14:tracePt t="18506" x="6216650" y="2876550"/>
          <p14:tracePt t="18506" x="6324600" y="2844800"/>
          <p14:tracePt t="18523" x="6432550" y="2813050"/>
          <p14:tracePt t="18523" x="6546850" y="2794000"/>
          <p14:tracePt t="18540" x="6661150" y="2768600"/>
          <p14:tracePt t="18540" x="6896100" y="2736850"/>
          <p14:tracePt t="18557" x="7016750" y="2724150"/>
          <p14:tracePt t="18557" x="7137400" y="2724150"/>
          <p14:tracePt t="18573" x="7258050" y="2730500"/>
          <p14:tracePt t="18573" x="7372350" y="2743200"/>
          <p14:tracePt t="18590" x="7486650" y="2762250"/>
          <p14:tracePt t="18590" x="7600950" y="2781300"/>
          <p14:tracePt t="18607" x="7702550" y="2813050"/>
          <p14:tracePt t="18607" x="7810500" y="2844800"/>
          <p14:tracePt t="18607" x="7905750" y="2876550"/>
          <p14:tracePt t="18626" x="7994650" y="2914650"/>
          <p14:tracePt t="18626" x="8077200" y="2959100"/>
          <p14:tracePt t="18641" x="8153400" y="3003550"/>
          <p14:tracePt t="18641" x="8223250" y="3048000"/>
          <p14:tracePt t="18658" x="8286750" y="3092450"/>
          <p14:tracePt t="18658" x="8350250" y="3136900"/>
          <p14:tracePt t="18658" x="8407400" y="3187700"/>
          <p14:tracePt t="18677" x="8451850" y="3232150"/>
          <p14:tracePt t="18688" x="8496300" y="3276600"/>
          <p14:tracePt t="18688" x="8534400" y="3321050"/>
          <p14:tracePt t="18688" x="8572500" y="3365500"/>
          <p14:tracePt t="18709" x="8597900" y="3403600"/>
          <p14:tracePt t="18721" x="8623300" y="3448050"/>
          <p14:tracePt t="18721" x="8648700" y="3524250"/>
          <p14:tracePt t="18740" x="8655050" y="3562350"/>
          <p14:tracePt t="18740" x="8655050" y="3600450"/>
          <p14:tracePt t="18757" x="8648700" y="3638550"/>
          <p14:tracePt t="18757" x="8636000" y="3683000"/>
          <p14:tracePt t="18774" x="8623300" y="3721100"/>
          <p14:tracePt t="18774" x="8610600" y="3759200"/>
          <p14:tracePt t="18774" x="8591550" y="3797300"/>
          <p14:tracePt t="18793" x="8566150" y="3829050"/>
          <p14:tracePt t="18793" x="8540750" y="3867150"/>
          <p14:tracePt t="18807" x="8515350" y="3905250"/>
          <p14:tracePt t="18807" x="8483600" y="3943350"/>
          <p14:tracePt t="18824" x="8445500" y="3975100"/>
          <p14:tracePt t="18824" x="8407400" y="4013200"/>
          <p14:tracePt t="18841" x="8369300" y="4044950"/>
          <p14:tracePt t="18841" x="8274050" y="4114800"/>
          <p14:tracePt t="18857" x="8229600" y="4146550"/>
          <p14:tracePt t="18857" x="8172450" y="4178300"/>
          <p14:tracePt t="18874" x="8115300" y="4203700"/>
          <p14:tracePt t="18874" x="8058150" y="4235450"/>
          <p14:tracePt t="18891" x="7994650" y="4260850"/>
          <p14:tracePt t="18891" x="7931150" y="4286250"/>
          <p14:tracePt t="18907" x="7874000" y="4305300"/>
          <p14:tracePt t="18907" x="7747000" y="4349750"/>
          <p14:tracePt t="18924" x="7677150" y="4375150"/>
          <p14:tracePt t="18924" x="7613650" y="4394200"/>
          <p14:tracePt t="18941" x="7550150" y="4413250"/>
          <p14:tracePt t="18941" x="7480300" y="4432300"/>
          <p14:tracePt t="18958" x="7416800" y="4445000"/>
          <p14:tracePt t="18958" x="7340600" y="4464050"/>
          <p14:tracePt t="18958" x="7270750" y="4476750"/>
          <p14:tracePt t="18977" x="7194550" y="4489450"/>
          <p14:tracePt t="18989" x="7112000" y="4502150"/>
          <p14:tracePt t="18989" x="7029450" y="4508500"/>
          <p14:tracePt t="19009" x="6864350" y="4521200"/>
          <p14:tracePt t="19009" x="6775450" y="4521200"/>
          <p14:tracePt t="19025" x="6686550" y="4521200"/>
          <p14:tracePt t="19025" x="6597650" y="4514850"/>
          <p14:tracePt t="19041" x="6502400" y="4502150"/>
          <p14:tracePt t="19041" x="6413500" y="4489450"/>
          <p14:tracePt t="19041" x="6324600" y="4470400"/>
          <p14:tracePt t="19061" x="6235700" y="4451350"/>
          <p14:tracePt t="19073" x="6146800" y="4419600"/>
          <p14:tracePt t="19073" x="6057900" y="4387850"/>
          <p14:tracePt t="19093" x="5886450" y="4324350"/>
          <p14:tracePt t="19093" x="5803900" y="4286250"/>
          <p14:tracePt t="19108" x="5727700" y="4248150"/>
          <p14:tracePt t="19108" x="5651500" y="4216400"/>
          <p14:tracePt t="19125" x="5581650" y="4178300"/>
          <p14:tracePt t="19125" x="5518150" y="4140200"/>
          <p14:tracePt t="19142" x="5454650" y="4102100"/>
          <p14:tracePt t="19142" x="5346700" y="4013200"/>
          <p14:tracePt t="19158" x="5302250" y="3962400"/>
          <p14:tracePt t="19158" x="5257800" y="3911600"/>
          <p14:tracePt t="19176" x="5219700" y="3854450"/>
          <p14:tracePt t="19176" x="5187950" y="3797300"/>
          <p14:tracePt t="19192" x="5156200" y="3733800"/>
          <p14:tracePt t="19192" x="5137150" y="3670300"/>
          <p14:tracePt t="19209" x="5105400" y="3549650"/>
          <p14:tracePt t="19209" x="5099050" y="3492500"/>
          <p14:tracePt t="19225" x="5105400" y="3435350"/>
          <p14:tracePt t="19225" x="5118100" y="3378200"/>
          <p14:tracePt t="19242" x="5143500" y="3321050"/>
          <p14:tracePt t="19242" x="5168900" y="3270250"/>
          <p14:tracePt t="19259" x="5213350" y="3225800"/>
          <p14:tracePt t="19259" x="5257800" y="3175000"/>
          <p14:tracePt t="19259" x="5314950" y="3130550"/>
          <p14:tracePt t="19277" x="5372100" y="3086100"/>
          <p14:tracePt t="19277" x="5441950" y="3041650"/>
          <p14:tracePt t="19293" x="5511800" y="3003550"/>
          <p14:tracePt t="19293" x="5594350" y="2965450"/>
          <p14:tracePt t="19310" x="5676900" y="2927350"/>
          <p14:tracePt t="19310" x="5765800" y="2889250"/>
          <p14:tracePt t="19326" x="5854700" y="2857500"/>
          <p14:tracePt t="19326" x="5956300" y="2825750"/>
          <p14:tracePt t="19326" x="6064250" y="2794000"/>
          <p14:tracePt t="19345" x="6178550" y="2768600"/>
          <p14:tracePt t="19357" x="6299200" y="2749550"/>
          <p14:tracePt t="19357" x="6546850" y="2717800"/>
          <p14:tracePt t="19377" x="6673850" y="2705100"/>
          <p14:tracePt t="19377" x="6807200" y="2698750"/>
          <p14:tracePt t="19393" x="6927850" y="2692400"/>
          <p14:tracePt t="19393" x="7054850" y="2692400"/>
          <p14:tracePt t="19410" x="7175500" y="2692400"/>
          <p14:tracePt t="19410" x="7289800" y="2698750"/>
          <p14:tracePt t="19426" x="7404100" y="2711450"/>
          <p14:tracePt t="19426" x="7512050" y="2724150"/>
          <p14:tracePt t="19426" x="7620000" y="2743200"/>
          <p14:tracePt t="19445" x="7715250" y="2768600"/>
          <p14:tracePt t="19445" x="7810500" y="2794000"/>
          <p14:tracePt t="19460" x="7905750" y="2825750"/>
          <p14:tracePt t="19460" x="7988300" y="2863850"/>
          <p14:tracePt t="19476" x="8070850" y="2901950"/>
          <p14:tracePt t="19476" x="8140700" y="2940050"/>
          <p14:tracePt t="19493" x="8210550" y="2978150"/>
          <p14:tracePt t="19493" x="8274050" y="3022600"/>
          <p14:tracePt t="19510" x="8375650" y="3105150"/>
          <p14:tracePt t="19510" x="8420100" y="3143250"/>
          <p14:tracePt t="19526" x="8458200" y="3181350"/>
          <p14:tracePt t="19526" x="8489950" y="3219450"/>
          <p14:tracePt t="19543" x="8515350" y="3251200"/>
          <p14:tracePt t="19543" x="8534400" y="3289300"/>
          <p14:tracePt t="19560" x="8553450" y="3327400"/>
          <p14:tracePt t="19560" x="8566150" y="3403600"/>
          <p14:tracePt t="19577" x="8559800" y="3448050"/>
          <p14:tracePt t="19577" x="8553450" y="3486150"/>
          <p14:tracePt t="19593" x="8540750" y="3530600"/>
          <p14:tracePt t="19593" x="8521700" y="3575050"/>
          <p14:tracePt t="19610" x="8502650" y="3619500"/>
          <p14:tracePt t="19610" x="8477250" y="3663950"/>
          <p14:tracePt t="19627" x="8445500" y="3702050"/>
          <p14:tracePt t="19627" x="8413750" y="3746500"/>
          <p14:tracePt t="19627" x="8375650" y="3784600"/>
          <p14:tracePt t="19645" x="8331200" y="3822700"/>
          <p14:tracePt t="19645" x="8286750" y="3854450"/>
          <p14:tracePt t="19662" x="8242300" y="3886200"/>
          <p14:tracePt t="19662" x="8185150" y="3924300"/>
          <p14:tracePt t="19679" x="8128000" y="3956050"/>
          <p14:tracePt t="19679" x="8070850" y="3987800"/>
          <p14:tracePt t="19694" x="8001000" y="4019550"/>
          <p14:tracePt t="19694" x="7937500" y="4051300"/>
          <p14:tracePt t="19694" x="7867650" y="4083050"/>
          <p14:tracePt t="19713" x="7791450" y="4114800"/>
          <p14:tracePt t="19725" x="7721600" y="4140200"/>
          <p14:tracePt t="19725" x="7581900" y="4197350"/>
          <p14:tracePt t="19745" x="7505700" y="4222750"/>
          <p14:tracePt t="19745" x="7435850" y="4248150"/>
          <p14:tracePt t="19760" x="7366000" y="4267200"/>
          <p14:tracePt t="19760" x="7296150" y="4286250"/>
          <p14:tracePt t="19777" x="7219950" y="4305300"/>
          <p14:tracePt t="19777" x="7150100" y="4324350"/>
          <p14:tracePt t="19794" x="7073900" y="4343400"/>
          <p14:tracePt t="19794" x="6991350" y="4362450"/>
          <p14:tracePt t="19794" x="6915150" y="4375150"/>
          <p14:tracePt t="19814" x="6832600" y="4394200"/>
          <p14:tracePt t="19814" x="6750050" y="4406900"/>
          <p14:tracePt t="19827" x="6661150" y="4419600"/>
          <p14:tracePt t="19827" x="6572250" y="4432300"/>
          <p14:tracePt t="19844" x="6483350" y="4445000"/>
          <p14:tracePt t="19844" x="6394450" y="4457700"/>
          <p14:tracePt t="19861" x="6305550" y="4457700"/>
          <p14:tracePt t="19861" x="6127750" y="4464050"/>
          <p14:tracePt t="19878" x="6038850" y="4457700"/>
          <p14:tracePt t="19878" x="5949950" y="4445000"/>
          <p14:tracePt t="19894" x="5861050" y="4432300"/>
          <p14:tracePt t="19894" x="5772150" y="4413250"/>
          <p14:tracePt t="19911" x="5689600" y="4394200"/>
          <p14:tracePt t="19911" x="5607050" y="4375150"/>
          <p14:tracePt t="19928" x="5524500" y="4349750"/>
          <p14:tracePt t="19928" x="5372100" y="4298950"/>
          <p14:tracePt t="19945" x="5302250" y="4267200"/>
          <p14:tracePt t="19945" x="5238750" y="4241800"/>
          <p14:tracePt t="19962" x="5175250" y="4210050"/>
          <p14:tracePt t="19962" x="5111750" y="4178300"/>
          <p14:tracePt t="19977" x="5060950" y="4146550"/>
          <p14:tracePt t="19977" x="5010150" y="4114800"/>
          <p14:tracePt t="19977" x="4959350" y="4076700"/>
          <p14:tracePt t="19997" x="4914900" y="4032250"/>
          <p14:tracePt t="20010" x="4870450" y="3987800"/>
          <p14:tracePt t="20010" x="4800600" y="3873500"/>
          <p14:tracePt t="20029" x="4768850" y="3810000"/>
          <p14:tracePt t="20029" x="4743450" y="3740150"/>
          <p14:tracePt t="20045" x="4718050" y="3663950"/>
          <p14:tracePt t="20045" x="4699000" y="3594100"/>
          <p14:tracePt t="20062" x="4686300" y="3530600"/>
          <p14:tracePt t="20062" x="4686300" y="3460750"/>
          <p14:tracePt t="20078" x="4692650" y="3397250"/>
          <p14:tracePt t="20078" x="4705350" y="3340100"/>
          <p14:tracePt t="20078" x="4730750" y="3282950"/>
          <p14:tracePt t="20097" x="4768850" y="3232150"/>
          <p14:tracePt t="20110" x="4883150" y="3130550"/>
          <p14:tracePt t="20110" x="4953000" y="3073400"/>
          <p14:tracePt t="20128" x="5029200" y="3028950"/>
          <p14:tracePt t="20128" x="5118100" y="2978150"/>
          <p14:tracePt t="20145" x="5213350" y="2933700"/>
          <p14:tracePt t="20145" x="5308600" y="2895600"/>
          <p14:tracePt t="20162" x="5518150" y="2825750"/>
          <p14:tracePt t="20162" x="5632450" y="2800350"/>
          <p14:tracePt t="20179" x="5746750" y="2781300"/>
          <p14:tracePt t="20179" x="5867400" y="2768600"/>
          <p14:tracePt t="20195" x="5988050" y="2762250"/>
          <p14:tracePt t="20195" x="6121400" y="2762250"/>
          <p14:tracePt t="20212" x="6261100" y="2762250"/>
          <p14:tracePt t="20212" x="6400800" y="2774950"/>
          <p14:tracePt t="20229" x="6673850" y="2794000"/>
          <p14:tracePt t="20229" x="6813550" y="2806700"/>
          <p14:tracePt t="20245" x="6946900" y="2819400"/>
          <p14:tracePt t="20245" x="7086600" y="2832100"/>
          <p14:tracePt t="20262" x="7213600" y="2851150"/>
          <p14:tracePt t="20262" x="7340600" y="2870200"/>
          <p14:tracePt t="20279" x="7467600" y="2889250"/>
          <p14:tracePt t="20279" x="7594600" y="2914650"/>
          <p14:tracePt t="20279" x="7708900" y="2940050"/>
          <p14:tracePt t="20298" x="7823200" y="2971800"/>
          <p14:tracePt t="20298" x="7931150" y="3003550"/>
          <p14:tracePt t="20313" x="8032750" y="3041650"/>
          <p14:tracePt t="20313" x="8128000" y="3073400"/>
          <p14:tracePt t="20330" x="8210550" y="3111500"/>
          <p14:tracePt t="20330" x="8293100" y="3149600"/>
          <p14:tracePt t="20346" x="8369300" y="3187700"/>
          <p14:tracePt t="20346" x="8439150" y="3225800"/>
          <p14:tracePt t="20346" x="8496300" y="3263900"/>
          <p14:tracePt t="20365" x="8553450" y="3302000"/>
          <p14:tracePt t="20377" x="8597900" y="3340100"/>
          <p14:tracePt t="20377" x="8674100" y="3422650"/>
          <p14:tracePt t="20397" x="8699500" y="3460750"/>
          <p14:tracePt t="20397" x="8718550" y="3505200"/>
          <p14:tracePt t="20413" x="8724900" y="3549650"/>
          <p14:tracePt t="20413" x="8731250" y="3594100"/>
          <p14:tracePt t="20430" x="8731250" y="3638550"/>
          <p14:tracePt t="20430" x="8718550" y="3683000"/>
          <p14:tracePt t="20446" x="8705850" y="3727450"/>
          <p14:tracePt t="20446" x="8686800" y="3771900"/>
          <p14:tracePt t="20446" x="8661400" y="3816350"/>
          <p14:tracePt t="20465" x="8629650" y="3860800"/>
          <p14:tracePt t="20465" x="8591550" y="3905250"/>
          <p14:tracePt t="20480" x="8547100" y="3949700"/>
          <p14:tracePt t="20480" x="8502650" y="3994150"/>
          <p14:tracePt t="20496" x="8445500" y="4038600"/>
          <p14:tracePt t="20496" x="8388350" y="4076700"/>
          <p14:tracePt t="20513" x="8324850" y="4114800"/>
          <p14:tracePt t="20513" x="8255000" y="4152900"/>
          <p14:tracePt t="20530" x="8108950" y="4222750"/>
          <p14:tracePt t="20530" x="8032750" y="4254500"/>
          <p14:tracePt t="20547" x="7956550" y="4279900"/>
          <p14:tracePt t="20547" x="7880350" y="4305300"/>
          <p14:tracePt t="20564" x="7804150" y="4324350"/>
          <p14:tracePt t="20564" x="7727950" y="4349750"/>
          <p14:tracePt t="20580" x="7651750" y="4368800"/>
          <p14:tracePt t="20580" x="7499350" y="4400550"/>
          <p14:tracePt t="20597" x="7423150" y="4413250"/>
          <p14:tracePt t="20597" x="7340600" y="4425950"/>
          <p14:tracePt t="20613" x="7258050" y="4445000"/>
          <p14:tracePt t="20613" x="7175500" y="4451350"/>
          <p14:tracePt t="20630" x="7092950" y="4464050"/>
          <p14:tracePt t="20630" x="7010400" y="4476750"/>
          <p14:tracePt t="20647" x="6927850" y="4483100"/>
          <p14:tracePt t="20647" x="6762750" y="4483100"/>
          <p14:tracePt t="20665" x="6680200" y="4483100"/>
          <p14:tracePt t="20665" x="6597650" y="4476750"/>
          <p14:tracePt t="20682" x="6515100" y="4464050"/>
          <p14:tracePt t="20682" x="6432550" y="4451350"/>
          <p14:tracePt t="20698" x="6350000" y="4432300"/>
          <p14:tracePt t="20698" x="6261100" y="4413250"/>
          <p14:tracePt t="20714" x="6178550" y="4400550"/>
          <p14:tracePt t="20714" x="6089650" y="4381500"/>
          <p14:tracePt t="20714" x="6007100" y="4362450"/>
          <p14:tracePt t="20733" x="5924550" y="4343400"/>
          <p14:tracePt t="20745" x="5842000" y="4324350"/>
          <p14:tracePt t="20745" x="5683250" y="4273550"/>
          <p14:tracePt t="20765" x="5607050" y="4248150"/>
          <p14:tracePt t="20765" x="5537200" y="4222750"/>
          <p14:tracePt t="20781" x="5467350" y="4191000"/>
          <p14:tracePt t="20781" x="5403850" y="4152900"/>
          <p14:tracePt t="20797" x="5340350" y="4114800"/>
          <p14:tracePt t="20797" x="5276850" y="4076700"/>
          <p14:tracePt t="20814" x="5226050" y="4038600"/>
          <p14:tracePt t="20814" x="5124450" y="3962400"/>
          <p14:tracePt t="20831" x="5086350" y="3930650"/>
          <p14:tracePt t="20831" x="5048250" y="3898900"/>
          <p14:tracePt t="20848" x="5016500" y="3867150"/>
          <p14:tracePt t="20848" x="4991100" y="3841750"/>
          <p14:tracePt t="20864" x="4972050" y="3816350"/>
          <p14:tracePt t="20864" x="4959350" y="3790950"/>
          <p14:tracePt t="20881" x="4946650" y="3765550"/>
          <p14:tracePt t="20881" x="4933950" y="3721100"/>
          <p14:tracePt t="20898" x="4933950" y="3695700"/>
          <p14:tracePt t="20898" x="4940300" y="3670300"/>
          <p14:tracePt t="20915" x="4946650" y="3651250"/>
          <p14:tracePt t="20915" x="4959350" y="3625850"/>
          <p14:tracePt t="20931" x="4972050" y="3606800"/>
          <p14:tracePt t="20931" x="4991100" y="3587750"/>
          <p14:tracePt t="20931" x="5010150" y="3568700"/>
          <p14:tracePt t="20950" x="5029200" y="3549650"/>
          <p14:tracePt t="20950" x="5048250" y="3536950"/>
          <p14:tracePt t="20965" x="5067300" y="3524250"/>
          <p14:tracePt t="20965" x="5086350" y="3517900"/>
          <p14:tracePt t="20982" x="5105400" y="3505200"/>
          <p14:tracePt t="20982" x="5124450" y="3498850"/>
          <p14:tracePt t="20998" x="5149850" y="3498850"/>
          <p14:tracePt t="20998" x="5168900" y="3498850"/>
          <p14:tracePt t="20998" x="5187950" y="3498850"/>
          <p14:tracePt t="21017" x="5213350" y="3498850"/>
          <p14:tracePt t="21030" x="5232400" y="3498850"/>
          <p14:tracePt t="21030" x="5257800" y="3498850"/>
          <p14:tracePt t="21050" x="5308600" y="3498850"/>
          <p14:tracePt t="21050" x="5340350" y="3498850"/>
          <p14:tracePt t="21065" x="5372100" y="3498850"/>
          <p14:tracePt t="21065" x="5403850" y="3492500"/>
          <p14:tracePt t="21082" x="5441950" y="3486150"/>
          <p14:tracePt t="21082" x="5486400" y="3479800"/>
          <p14:tracePt t="21098" x="5530850" y="3467100"/>
          <p14:tracePt t="21098" x="5581650" y="3454400"/>
          <p14:tracePt t="21098" x="5638800" y="3435350"/>
          <p14:tracePt t="21117" x="5702300" y="3409950"/>
          <p14:tracePt t="21117" x="5772150" y="3384550"/>
          <p14:tracePt t="21132" x="5848350" y="3352800"/>
          <p14:tracePt t="21132" x="5930900" y="3321050"/>
          <p14:tracePt t="21148" x="6019800" y="3282950"/>
          <p14:tracePt t="21148" x="6115050" y="3251200"/>
          <p14:tracePt t="21165" x="6210300" y="3219450"/>
          <p14:tracePt t="21165" x="6318250" y="3194050"/>
          <p14:tracePt t="21165" x="6432550" y="3162300"/>
          <p14:tracePt t="21185" x="6546850" y="3143250"/>
          <p14:tracePt t="21185" x="6661150" y="3124200"/>
          <p14:tracePt t="21199" x="6781800" y="3105150"/>
          <p14:tracePt t="21199" x="6902450" y="3086100"/>
          <p14:tracePt t="21215" x="7023100" y="3067050"/>
          <p14:tracePt t="21215" x="7143750" y="3054350"/>
          <p14:tracePt t="21232" x="7258050" y="3048000"/>
          <p14:tracePt t="21232" x="7473950" y="3035300"/>
          <p14:tracePt t="21249" x="7569200" y="3035300"/>
          <p14:tracePt t="21249" x="7664450" y="3035300"/>
          <p14:tracePt t="21266" x="7759700" y="3048000"/>
          <p14:tracePt t="21266" x="7842250" y="3054350"/>
          <p14:tracePt t="21282" x="7924800" y="3067050"/>
          <p14:tracePt t="21282" x="8001000" y="3086100"/>
          <p14:tracePt t="21299" x="8070850" y="3105150"/>
          <p14:tracePt t="21299" x="8140700" y="3124200"/>
          <p14:tracePt t="21299" x="8204200" y="3149600"/>
          <p14:tracePt t="21318" x="8261350" y="3175000"/>
          <p14:tracePt t="21318" x="8312150" y="3200400"/>
          <p14:tracePt t="21333" x="8356600" y="3232150"/>
          <p14:tracePt t="21333" x="8394700" y="3263900"/>
          <p14:tracePt t="21350" x="8432800" y="3295650"/>
          <p14:tracePt t="21350" x="8458200" y="3327400"/>
          <p14:tracePt t="21366" x="8477250" y="3359150"/>
          <p14:tracePt t="21366" x="8489950" y="3384550"/>
          <p14:tracePt t="21366" x="8502650" y="3416300"/>
          <p14:tracePt t="21385" x="8502650" y="3441700"/>
          <p14:tracePt t="21398" x="8502650" y="3467100"/>
          <p14:tracePt t="21398" x="8489950" y="3511550"/>
          <p14:tracePt t="21418" x="8477250" y="3530600"/>
          <p14:tracePt t="21418" x="8464550" y="3549650"/>
          <p14:tracePt t="21433" x="8445500" y="3568700"/>
          <p14:tracePt t="21433" x="8432800" y="3587750"/>
          <p14:tracePt t="21450" x="8413750" y="3606800"/>
          <p14:tracePt t="21450" x="8394700" y="3619500"/>
          <p14:tracePt t="21450" x="8382000" y="3632200"/>
          <p14:tracePt t="21469" x="8362950" y="3638550"/>
          <p14:tracePt t="21481" x="8337550" y="3657600"/>
          <p14:tracePt t="21481" x="8318500" y="3663950"/>
          <p14:tracePt t="21500" x="8299450" y="3670300"/>
          <p14:tracePt t="21500" x="8280400" y="3676650"/>
          <p14:tracePt t="21516" x="8261350" y="3683000"/>
          <p14:tracePt t="21516" x="8242300" y="3683000"/>
          <p14:tracePt t="21534" x="8216900" y="3689350"/>
          <p14:tracePt t="21534" x="8178800" y="3695700"/>
          <p14:tracePt t="21550" x="8153400" y="3695700"/>
          <p14:tracePt t="21550" x="8134350" y="3695700"/>
          <p14:tracePt t="21567" x="8121650" y="3695700"/>
          <p14:tracePt t="21567" x="8102600" y="3689350"/>
          <p14:tracePt t="21583" x="8089900" y="3689350"/>
          <p14:tracePt t="21583" x="8083550" y="3683000"/>
          <p14:tracePt t="21600" x="8077200" y="3676650"/>
          <p14:tracePt t="21600" x="8064500" y="3663950"/>
          <p14:tracePt t="21618" x="8064500" y="3657600"/>
          <p14:tracePt t="21618" x="8058150" y="3651250"/>
          <p14:tracePt t="21634" x="8051800" y="3644900"/>
          <p14:tracePt t="21634" x="8045450" y="3638550"/>
          <p14:tracePt t="21651" x="8039100" y="3632200"/>
          <p14:tracePt t="21651" x="8032750" y="3625850"/>
          <p14:tracePt t="21651" x="8026400" y="3625850"/>
          <p14:tracePt t="21670" x="8020050" y="3619500"/>
          <p14:tracePt t="21682" x="8013700" y="3613150"/>
          <p14:tracePt t="21682" x="8007350" y="3613150"/>
          <p14:tracePt t="21702" x="8001000" y="3606800"/>
          <p14:tracePt t="21716" x="7994650" y="3606800"/>
          <p14:tracePt t="21716" x="7988300" y="3613150"/>
          <p14:tracePt t="21734" x="7981950" y="3625850"/>
          <p14:tracePt t="21734" x="7975600" y="3638550"/>
          <p14:tracePt t="21734" x="7962900" y="3657600"/>
          <p14:tracePt t="21753" x="7950200" y="3676650"/>
          <p14:tracePt t="21765" x="7937500" y="3702050"/>
          <p14:tracePt t="21765" x="7905750" y="3765550"/>
          <p14:tracePt t="21786" x="7886700" y="3797300"/>
          <p14:tracePt t="21786" x="7874000" y="3822700"/>
          <p14:tracePt t="21801" x="7861300" y="3854450"/>
          <p14:tracePt t="21801" x="7854950" y="3879850"/>
          <p14:tracePt t="21817" x="7848600" y="3898900"/>
          <p14:tracePt t="21817" x="7848600" y="3911600"/>
          <p14:tracePt t="21834" x="7854950" y="3924300"/>
          <p14:tracePt t="21834" x="7867650" y="3949700"/>
          <p14:tracePt t="21852" x="7880350" y="3962400"/>
          <p14:tracePt t="21852" x="7893050" y="3968750"/>
          <p14:tracePt t="21868" x="7899400" y="3981450"/>
          <p14:tracePt t="21868" x="7912100" y="3987800"/>
          <p14:tracePt t="21886" x="7918450" y="3994150"/>
          <p14:tracePt t="21886" x="7924800" y="4006850"/>
          <p14:tracePt t="21886" x="7931150" y="4013200"/>
          <p14:tracePt t="21904" x="7937500" y="4019550"/>
          <p14:tracePt t="21924" x="7943850" y="4019550"/>
          <p14:tracePt t="21940" x="7937500" y="4025900"/>
          <p14:tracePt t="22000" x="7931150" y="4025900"/>
          <p14:tracePt t="22009" x="7924800" y="4025900"/>
          <p14:tracePt t="22019" x="7918450" y="4025900"/>
          <p14:tracePt t="22019" x="7912100" y="4025900"/>
          <p14:tracePt t="22019" x="7905750" y="4025900"/>
          <p14:tracePt t="22038" x="7899400" y="4025900"/>
          <p14:tracePt t="22051" x="7893050" y="4025900"/>
          <p14:tracePt t="22051" x="7880350" y="4025900"/>
          <p14:tracePt t="22070" x="7874000" y="4025900"/>
          <p14:tracePt t="22085" x="7867650" y="4019550"/>
          <p14:tracePt t="22102" x="7861300" y="4019550"/>
          <p14:tracePt t="22118" x="7854950" y="4019550"/>
          <p14:tracePt t="22164" x="7848600" y="4025900"/>
          <p14:tracePt t="22196" x="7842250" y="4032250"/>
          <p14:tracePt t="22209" x="7835900" y="4038600"/>
          <p14:tracePt t="22224" x="7829550" y="4038600"/>
          <p14:tracePt t="22234" x="7823200" y="4038600"/>
          <p14:tracePt t="22234" x="7816850" y="4038600"/>
          <p14:tracePt t="22252" x="7816850" y="4044950"/>
          <p14:tracePt t="22252" x="7804150" y="4044950"/>
          <p14:tracePt t="22269" x="7797800" y="4044950"/>
          <p14:tracePt t="22269" x="7791450" y="4044950"/>
          <p14:tracePt t="22285" x="7785100" y="4044950"/>
          <p14:tracePt t="22285" x="7778750" y="4044950"/>
          <p14:tracePt t="22303" x="7772400" y="4044950"/>
          <p14:tracePt t="22303" x="7766050" y="4044950"/>
          <p14:tracePt t="22319" x="7759700" y="4044950"/>
          <p14:tracePt t="22319" x="7740650" y="4051300"/>
          <p14:tracePt t="22337" x="7734300" y="4051300"/>
          <p14:tracePt t="22337" x="7727950" y="4051300"/>
          <p14:tracePt t="22353" x="7715250" y="4051300"/>
          <p14:tracePt t="22353" x="7702550" y="4057650"/>
          <p14:tracePt t="22369" x="7696200" y="4057650"/>
          <p14:tracePt t="22369" x="7683500" y="4057650"/>
          <p14:tracePt t="22387" x="7658100" y="4057650"/>
          <p14:tracePt t="22401" x="7645400" y="4057650"/>
          <p14:tracePt t="22401" x="7632700" y="4057650"/>
          <p14:tracePt t="22401" x="7620000" y="4057650"/>
          <p14:tracePt t="22422" x="7607300" y="4051300"/>
          <p14:tracePt t="22422" x="7594600" y="4051300"/>
          <p14:tracePt t="22437" x="7581900" y="4044950"/>
          <p14:tracePt t="22437" x="7569200" y="4044950"/>
          <p14:tracePt t="22453" x="7556500" y="4038600"/>
          <p14:tracePt t="22453" x="7543800" y="4025900"/>
          <p14:tracePt t="22470" x="7531100" y="4019550"/>
          <p14:tracePt t="22470" x="7518400" y="4006850"/>
          <p14:tracePt t="22486" x="7486650" y="3975100"/>
          <p14:tracePt t="22502" x="7480300" y="3956050"/>
          <p14:tracePt t="22502" x="7454900" y="3905250"/>
          <p14:tracePt t="22521" x="7442200" y="3873500"/>
          <p14:tracePt t="22521" x="7429500" y="3835400"/>
          <p14:tracePt t="22538" x="7423150" y="3797300"/>
          <p14:tracePt t="22538" x="7416800" y="3752850"/>
          <p14:tracePt t="22554" x="7416800" y="3708400"/>
          <p14:tracePt t="22554" x="7416800" y="3657600"/>
          <p14:tracePt t="22571" x="7429500" y="3575050"/>
          <p14:tracePt t="22571" x="7448550" y="3536950"/>
          <p14:tracePt t="22587" x="7473950" y="3505200"/>
          <p14:tracePt t="22587" x="7499350" y="3473450"/>
          <p14:tracePt t="22603" x="7531100" y="3441700"/>
          <p14:tracePt t="22603" x="7569200" y="3422650"/>
          <p14:tracePt t="22621" x="7613650" y="3403600"/>
          <p14:tracePt t="22621" x="7702550" y="3365500"/>
          <p14:tracePt t="22637" x="7747000" y="3352800"/>
          <p14:tracePt t="22637" x="7797800" y="3340100"/>
          <p14:tracePt t="22655" x="7848600" y="3340100"/>
          <p14:tracePt t="22655" x="7899400" y="3340100"/>
          <p14:tracePt t="22673" x="7943850" y="3346450"/>
          <p14:tracePt t="22673" x="7994650" y="3359150"/>
          <p14:tracePt t="22673" x="8039100" y="3371850"/>
          <p14:tracePt t="22690" x="8077200" y="3397250"/>
          <p14:tracePt t="22702" x="8153400" y="3448050"/>
          <p14:tracePt t="22702" x="8185150" y="3473450"/>
          <p14:tracePt t="22721" x="8210550" y="3505200"/>
          <p14:tracePt t="22721" x="8235950" y="3536950"/>
          <p14:tracePt t="22738" x="8255000" y="3568700"/>
          <p14:tracePt t="22738" x="8267700" y="3606800"/>
          <p14:tracePt t="22754" x="8280400" y="3644900"/>
          <p14:tracePt t="22754" x="8280400" y="3683000"/>
          <p14:tracePt t="22754" x="8274050" y="3727450"/>
          <p14:tracePt t="22773" x="8261350" y="3765550"/>
          <p14:tracePt t="22786" x="8242300" y="3810000"/>
          <p14:tracePt t="22786" x="8197850" y="3886200"/>
          <p14:tracePt t="22805" x="8166100" y="3924300"/>
          <p14:tracePt t="22805" x="8134350" y="3956050"/>
          <p14:tracePt t="22822" x="8096250" y="3987800"/>
          <p14:tracePt t="22822" x="8064500" y="4019550"/>
          <p14:tracePt t="22838" x="8020050" y="4044950"/>
          <p14:tracePt t="22838" x="7981950" y="4064000"/>
          <p14:tracePt t="22855" x="7899400" y="4102100"/>
          <p14:tracePt t="22855" x="7854950" y="4114800"/>
          <p14:tracePt t="22872" x="7816850" y="4121150"/>
          <p14:tracePt t="22872" x="7772400" y="4127500"/>
          <p14:tracePt t="22888" x="7734300" y="4133850"/>
          <p14:tracePt t="22888" x="7689850" y="4133850"/>
          <p14:tracePt t="22906" x="7651750" y="4127500"/>
          <p14:tracePt t="22906" x="7620000" y="4121150"/>
          <p14:tracePt t="22922" x="7550150" y="4089400"/>
          <p14:tracePt t="22922" x="7524750" y="4064000"/>
          <p14:tracePt t="22939" x="7493000" y="4038600"/>
          <p14:tracePt t="22939" x="7473950" y="4006850"/>
          <p14:tracePt t="22956" x="7448550" y="3968750"/>
          <p14:tracePt t="22956" x="7429500" y="3930650"/>
          <p14:tracePt t="22971" x="7416800" y="3892550"/>
          <p14:tracePt t="22971" x="7397750" y="3797300"/>
          <p14:tracePt t="22990" x="7391400" y="3752850"/>
          <p14:tracePt t="22990" x="7391400" y="3702050"/>
          <p14:tracePt t="23007" x="7404100" y="3651250"/>
          <p14:tracePt t="23007" x="7416800" y="3606800"/>
          <p14:tracePt t="23023" x="7429500" y="3562350"/>
          <p14:tracePt t="23023" x="7454900" y="3517900"/>
          <p14:tracePt t="23041" x="7486650" y="3479800"/>
          <p14:tracePt t="23054" x="7562850" y="3416300"/>
          <p14:tracePt t="23054" x="7613650" y="3390900"/>
          <p14:tracePt t="23074" x="7715250" y="3352800"/>
          <p14:tracePt t="23074" x="7772400" y="3346450"/>
          <p14:tracePt t="23090" x="7823200" y="3346450"/>
          <p14:tracePt t="23090" x="7874000" y="3352800"/>
          <p14:tracePt t="23090" x="7924800" y="3365500"/>
          <p14:tracePt t="23109" x="7975600" y="3390900"/>
          <p14:tracePt t="23121" x="8020050" y="3416300"/>
          <p14:tracePt t="23121" x="8058150" y="3448050"/>
          <p14:tracePt t="23121" x="8096250" y="3486150"/>
          <p14:tracePt t="23141" x="8128000" y="3524250"/>
          <p14:tracePt t="23154" x="8185150" y="3600450"/>
          <p14:tracePt t="23154" x="8204200" y="3644900"/>
          <p14:tracePt t="23174" x="8216900" y="3683000"/>
          <p14:tracePt t="23174" x="8223250" y="3727450"/>
          <p14:tracePt t="23190" x="8229600" y="3765550"/>
          <p14:tracePt t="23190" x="8223250" y="3803650"/>
          <p14:tracePt t="23207" x="8216900" y="3841750"/>
          <p14:tracePt t="23207" x="8204200" y="3873500"/>
          <p14:tracePt t="23207" x="8178800" y="3905250"/>
          <p14:tracePt t="23225" x="8153400" y="3937000"/>
          <p14:tracePt t="23225" x="8128000" y="3962400"/>
          <p14:tracePt t="23240" x="8089900" y="3987800"/>
          <p14:tracePt t="23240" x="8058150" y="4006850"/>
          <p14:tracePt t="23257" x="8020050" y="4032250"/>
          <p14:tracePt t="23257" x="7975600" y="4044950"/>
          <p14:tracePt t="23273" x="7937500" y="4057650"/>
          <p14:tracePt t="23273" x="7854950" y="4083050"/>
          <p14:tracePt t="23291" x="7810500" y="4089400"/>
          <p14:tracePt t="23291" x="7766050" y="4089400"/>
          <p14:tracePt t="23306" x="7721600" y="4089400"/>
          <p14:tracePt t="23306" x="7683500" y="4089400"/>
          <p14:tracePt t="23323" x="7639050" y="4076700"/>
          <p14:tracePt t="23323" x="7600950" y="4070350"/>
          <p14:tracePt t="23339" x="7531100" y="4032250"/>
          <p14:tracePt t="23355" x="7499350" y="4013200"/>
          <p14:tracePt t="23355" x="7448550" y="3949700"/>
          <p14:tracePt t="23373" x="7429500" y="3911600"/>
          <p14:tracePt t="23373" x="7416800" y="3867150"/>
          <p14:tracePt t="23390" x="7416800" y="3822700"/>
          <p14:tracePt t="23390" x="7416800" y="3771900"/>
          <p14:tracePt t="23407" x="7429500" y="3721100"/>
          <p14:tracePt t="23407" x="7442200" y="3670300"/>
          <p14:tracePt t="23407" x="7467600" y="3619500"/>
          <p14:tracePt t="23425" x="7499350" y="3581400"/>
          <p14:tracePt t="23439" x="7569200" y="3511550"/>
          <p14:tracePt t="23439" x="7613650" y="3486150"/>
          <p14:tracePt t="23457" x="7651750" y="3467100"/>
          <p14:tracePt t="23457" x="7696200" y="3454400"/>
          <p14:tracePt t="23472" x="7740650" y="3448050"/>
          <p14:tracePt t="23472" x="7785100" y="3448050"/>
          <p14:tracePt t="23489" x="7823200" y="3454400"/>
          <p14:tracePt t="23489" x="7867650" y="3467100"/>
          <p14:tracePt t="23506" x="7905750" y="3486150"/>
          <p14:tracePt t="23506" x="7937500" y="3511550"/>
          <p14:tracePt t="23506" x="7969250" y="3543300"/>
          <p14:tracePt t="23525" x="8001000" y="3581400"/>
          <p14:tracePt t="23525" x="8032750" y="3619500"/>
          <p14:tracePt t="23540" x="8051800" y="3657600"/>
          <p14:tracePt t="23540" x="8070850" y="3695700"/>
          <p14:tracePt t="23557" x="8089900" y="3740150"/>
          <p14:tracePt t="23557" x="8096250" y="3778250"/>
          <p14:tracePt t="23574" x="8102600" y="3816350"/>
          <p14:tracePt t="23574" x="8083550" y="3892550"/>
          <p14:tracePt t="23590" x="8064500" y="3930650"/>
          <p14:tracePt t="23590" x="8045450" y="3962400"/>
          <p14:tracePt t="23608" x="8013700" y="3987800"/>
          <p14:tracePt t="23608" x="7981950" y="4013200"/>
          <p14:tracePt t="23624" x="7943850" y="4038600"/>
          <p14:tracePt t="23624" x="7899400" y="4051300"/>
          <p14:tracePt t="23641" x="7861300" y="4064000"/>
          <p14:tracePt t="23641" x="7778750" y="4083050"/>
          <p14:tracePt t="23658" x="7734300" y="4083050"/>
          <p14:tracePt t="23658" x="7696200" y="4083050"/>
          <p14:tracePt t="23676" x="7658100" y="4076700"/>
          <p14:tracePt t="23676" x="7620000" y="4064000"/>
          <p14:tracePt t="23691" x="7588250" y="4051300"/>
          <p14:tracePt t="23691" x="7556500" y="4038600"/>
          <p14:tracePt t="23708" x="7531100" y="4013200"/>
          <p14:tracePt t="23708" x="7505700" y="3994150"/>
          <p14:tracePt t="23726" x="7467600" y="3930650"/>
          <p14:tracePt t="23726" x="7454900" y="3898900"/>
          <p14:tracePt t="23742" x="7448550" y="3860800"/>
          <p14:tracePt t="23742" x="7448550" y="3816350"/>
          <p14:tracePt t="23759" x="7448550" y="3771900"/>
          <p14:tracePt t="23759" x="7454900" y="3727450"/>
          <p14:tracePt t="23775" x="7467600" y="3676650"/>
          <p14:tracePt t="23775" x="7486650" y="3632200"/>
          <p14:tracePt t="23775" x="7505700" y="3587750"/>
          <p14:tracePt t="23794" x="7537450" y="3543300"/>
          <p14:tracePt t="23806" x="7569200" y="3505200"/>
          <p14:tracePt t="23806" x="7645400" y="3435350"/>
          <p14:tracePt t="23826" x="7683500" y="3409950"/>
          <p14:tracePt t="23826" x="7727950" y="3390900"/>
          <p14:tracePt t="23842" x="7778750" y="3371850"/>
          <p14:tracePt t="23842" x="7829550" y="3352800"/>
          <p14:tracePt t="23858" x="7880350" y="3346450"/>
          <p14:tracePt t="23858" x="7931150" y="3340100"/>
          <p14:tracePt t="23858" x="7975600" y="3340100"/>
          <p14:tracePt t="23877" x="8020050" y="3352800"/>
          <p14:tracePt t="23877" x="8064500" y="3371850"/>
          <p14:tracePt t="23892" x="8102600" y="3397250"/>
          <p14:tracePt t="23892" x="8140700" y="3435350"/>
          <p14:tracePt t="23910" x="8172450" y="3473450"/>
          <p14:tracePt t="23910" x="8197850" y="3517900"/>
          <p14:tracePt t="23925" x="8216900" y="3568700"/>
          <p14:tracePt t="23925" x="8229600" y="3613150"/>
          <p14:tracePt t="23943" x="8235950" y="3714750"/>
          <p14:tracePt t="23943" x="8235950" y="3759200"/>
          <p14:tracePt t="23959" x="8216900" y="3797300"/>
          <p14:tracePt t="23959" x="8197850" y="3835400"/>
          <p14:tracePt t="23976" x="8172450" y="3867150"/>
          <p14:tracePt t="23976" x="8147050" y="3898900"/>
          <p14:tracePt t="23992" x="8115300" y="3924300"/>
          <p14:tracePt t="23992" x="8039100" y="3962400"/>
          <p14:tracePt t="24010" x="7994650" y="3975100"/>
          <p14:tracePt t="24010" x="7950200" y="3981450"/>
          <p14:tracePt t="24027" x="7905750" y="3987800"/>
          <p14:tracePt t="24027" x="7861300" y="3987800"/>
          <p14:tracePt t="24043" x="7816850" y="3987800"/>
          <p14:tracePt t="24043" x="7772400" y="3981450"/>
          <p14:tracePt t="24060" x="7683500" y="3956050"/>
          <p14:tracePt t="24075" x="7645400" y="3937000"/>
          <p14:tracePt t="24075" x="7575550" y="3886200"/>
          <p14:tracePt t="24097" x="7550150" y="3854450"/>
          <p14:tracePt t="24097" x="7512050" y="3784600"/>
          <p14:tracePt t="24118" x="7499350" y="3695700"/>
          <p14:tracePt t="24134" x="7499350" y="3651250"/>
          <p14:tracePt t="24134" x="7505700" y="3613150"/>
          <p14:tracePt t="24134" x="7518400" y="3568700"/>
          <p14:tracePt t="24156" x="7531100" y="3536950"/>
          <p14:tracePt t="24164" x="7556500" y="3498850"/>
          <p14:tracePt t="24175" x="7581900" y="3473450"/>
          <p14:tracePt t="24175" x="7651750" y="3429000"/>
          <p14:tracePt t="24195" x="7689850" y="3416300"/>
          <p14:tracePt t="24195" x="7727950" y="3403600"/>
          <p14:tracePt t="24210" x="7766050" y="3397250"/>
          <p14:tracePt t="24210" x="7810500" y="3397250"/>
          <p14:tracePt t="24226" x="7854950" y="3409950"/>
          <p14:tracePt t="24226" x="7893050" y="3422650"/>
          <p14:tracePt t="24243" x="7969250" y="3460750"/>
          <p14:tracePt t="24243" x="8007350" y="3492500"/>
          <p14:tracePt t="24259" x="8039100" y="3517900"/>
          <p14:tracePt t="24259" x="8064500" y="3556000"/>
          <p14:tracePt t="24276" x="8089900" y="3587750"/>
          <p14:tracePt t="24276" x="8108950" y="3619500"/>
          <p14:tracePt t="24293" x="8128000" y="3651250"/>
          <p14:tracePt t="24293" x="8147050" y="3708400"/>
          <p14:tracePt t="24310" x="8153400" y="3740150"/>
          <p14:tracePt t="24310" x="8153400" y="3771900"/>
          <p14:tracePt t="24327" x="8147050" y="3797300"/>
          <p14:tracePt t="24327" x="8140700" y="3829050"/>
          <p14:tracePt t="24343" x="8128000" y="3854450"/>
          <p14:tracePt t="24343" x="8115300" y="3879850"/>
          <p14:tracePt t="24361" x="8096250" y="3898900"/>
          <p14:tracePt t="24361" x="8051800" y="3943350"/>
          <p14:tracePt t="24378" x="8026400" y="3956050"/>
          <p14:tracePt t="24378" x="8001000" y="3968750"/>
          <p14:tracePt t="24395" x="7969250" y="3981450"/>
          <p14:tracePt t="24395" x="7937500" y="3987800"/>
          <p14:tracePt t="24412" x="7899400" y="4000500"/>
          <p14:tracePt t="24412" x="7867650" y="4000500"/>
          <p14:tracePt t="24412" x="7829550" y="4006850"/>
          <p14:tracePt t="24430" x="7791450" y="4006850"/>
          <p14:tracePt t="24442" x="7753350" y="4000500"/>
          <p14:tracePt t="24442" x="7689850" y="3987800"/>
          <p14:tracePt t="24462" x="7658100" y="3968750"/>
          <p14:tracePt t="24462" x="7639050" y="3949700"/>
          <p14:tracePt t="24479" x="7613650" y="3930650"/>
          <p14:tracePt t="24479" x="7600950" y="3898900"/>
          <p14:tracePt t="24494" x="7588250" y="3873500"/>
          <p14:tracePt t="24494" x="7581900" y="3835400"/>
          <p14:tracePt t="24511" x="7581900" y="3803650"/>
          <p14:tracePt t="24511" x="7581900" y="3765550"/>
          <p14:tracePt t="24511" x="7594600" y="3727450"/>
          <p14:tracePt t="24529" x="7607300" y="3695700"/>
          <p14:tracePt t="24542" x="7651750" y="3632200"/>
          <p14:tracePt t="24542" x="7683500" y="3606800"/>
          <p14:tracePt t="24561" x="7715250" y="3581400"/>
          <p14:tracePt t="24561" x="7747000" y="3568700"/>
          <p14:tracePt t="24577" x="7785100" y="3562350"/>
          <p14:tracePt t="24577" x="7816850" y="3562350"/>
          <p14:tracePt t="24594" x="7854950" y="3575050"/>
          <p14:tracePt t="24594" x="7924800" y="3619500"/>
          <p14:tracePt t="24611" x="7950200" y="3651250"/>
          <p14:tracePt t="24611" x="7981950" y="3695700"/>
          <p14:tracePt t="24628" x="8001000" y="3740150"/>
          <p14:tracePt t="24628" x="8020050" y="3784600"/>
          <p14:tracePt t="24644" x="8032750" y="3835400"/>
          <p14:tracePt t="24644" x="8039100" y="3879850"/>
          <p14:tracePt t="24662" x="8026400" y="3968750"/>
          <p14:tracePt t="24662" x="8007350" y="4006850"/>
          <p14:tracePt t="24680" x="7981950" y="4044950"/>
          <p14:tracePt t="24680" x="7950200" y="4076700"/>
          <p14:tracePt t="24695" x="7912100" y="4102100"/>
          <p14:tracePt t="24695" x="7867650" y="4121150"/>
          <p14:tracePt t="24711" x="7823200" y="4140200"/>
          <p14:tracePt t="24711" x="7772400" y="4146550"/>
          <p14:tracePt t="24711" x="7721600" y="4152900"/>
          <p14:tracePt t="24730" x="7677150" y="4152900"/>
          <p14:tracePt t="24743" x="7632700" y="4146550"/>
          <p14:tracePt t="24743" x="7550150" y="4121150"/>
          <p14:tracePt t="24762" x="7518400" y="4102100"/>
          <p14:tracePt t="24762" x="7493000" y="4083050"/>
          <p14:tracePt t="24778" x="7473950" y="4051300"/>
          <p14:tracePt t="24778" x="7461250" y="4019550"/>
          <p14:tracePt t="24795" x="7448550" y="3981450"/>
          <p14:tracePt t="24795" x="7442200" y="3943350"/>
          <p14:tracePt t="24795" x="7448550" y="3898900"/>
          <p14:tracePt t="24814" x="7454900" y="3848100"/>
          <p14:tracePt t="24826" x="7467600" y="3790950"/>
          <p14:tracePt t="24826" x="7524750" y="3683000"/>
          <p14:tracePt t="24846" x="7556500" y="3632200"/>
          <p14:tracePt t="24846" x="7594600" y="3594100"/>
          <p14:tracePt t="24862" x="7639050" y="3556000"/>
          <p14:tracePt t="24862" x="7683500" y="3524250"/>
          <p14:tracePt t="24862" x="7727950" y="3498850"/>
          <p14:tracePt t="24881" x="7772400" y="3486150"/>
          <p14:tracePt t="24893" x="7816850" y="3479800"/>
          <p14:tracePt t="24893" x="7893050" y="3498850"/>
          <p14:tracePt t="24914" x="7931150" y="3517900"/>
          <p14:tracePt t="24914" x="7962900" y="3543300"/>
          <p14:tracePt t="24929" x="7994650" y="3581400"/>
          <p14:tracePt t="24929" x="8020050" y="3619500"/>
          <p14:tracePt t="24945" x="8039100" y="3663950"/>
          <p14:tracePt t="24945" x="8058150" y="3714750"/>
          <p14:tracePt t="24945" x="8070850" y="3765550"/>
          <p14:tracePt t="24965" x="8077200" y="3810000"/>
          <p14:tracePt t="24965" x="8077200" y="3860800"/>
          <p14:tracePt t="24979" x="8070850" y="3898900"/>
          <p14:tracePt t="24979" x="8058150" y="3943350"/>
          <p14:tracePt t="24996" x="8039100" y="3975100"/>
          <p14:tracePt t="24996" x="8020050" y="4006850"/>
          <p14:tracePt t="25014" x="7988300" y="4032250"/>
          <p14:tracePt t="25014" x="7931150" y="4076700"/>
          <p14:tracePt t="25031" x="7893050" y="4089400"/>
          <p14:tracePt t="25031" x="7861300" y="4095750"/>
          <p14:tracePt t="25046" x="7829550" y="4102100"/>
          <p14:tracePt t="25046" x="7797800" y="4108450"/>
          <p14:tracePt t="25064" x="7766050" y="4108450"/>
          <p14:tracePt t="25064" x="7734300" y="4102100"/>
          <p14:tracePt t="25079" x="7702550" y="4095750"/>
          <p14:tracePt t="25079" x="7677150" y="4083050"/>
          <p14:tracePt t="25079" x="7645400" y="4070350"/>
          <p14:tracePt t="25100" x="7620000" y="4051300"/>
          <p14:tracePt t="25111" x="7600950" y="4038600"/>
          <p14:tracePt t="25111" x="7569200" y="3994150"/>
          <p14:tracePt t="25130" x="7556500" y="3975100"/>
          <p14:tracePt t="25130" x="7550150" y="3949700"/>
          <p14:tracePt t="25130" x="7543800" y="3924300"/>
          <p14:tracePt t="25149" x="7543800" y="3898900"/>
          <p14:tracePt t="25161" x="7550150" y="3879850"/>
          <p14:tracePt t="25161" x="7556500" y="3854450"/>
          <p14:tracePt t="25161" x="7562850" y="3829050"/>
          <p14:tracePt t="25184" x="7569200" y="3810000"/>
          <p14:tracePt t="25194" x="7575550" y="3784600"/>
          <p14:tracePt t="25194" x="7594600" y="3746500"/>
          <p14:tracePt t="25214" x="7607300" y="3733800"/>
          <p14:tracePt t="25214" x="7613650" y="3721100"/>
          <p14:tracePt t="25230" x="7626350" y="3708400"/>
          <p14:tracePt t="25230" x="7632700" y="3702050"/>
          <p14:tracePt t="25246" x="7645400" y="3695700"/>
          <p14:tracePt t="25246" x="7651750" y="3695700"/>
          <p14:tracePt t="25246" x="7658100" y="3695700"/>
          <p14:tracePt t="25266" x="7664450" y="3695700"/>
          <p14:tracePt t="25266" x="7670800" y="3695700"/>
          <p14:tracePt t="25280" x="7677150" y="3702050"/>
          <p14:tracePt t="25295" x="7683500" y="3708400"/>
          <p14:tracePt t="25311" x="7683500" y="3714750"/>
          <p14:tracePt t="25311" x="7683500" y="3721100"/>
          <p14:tracePt t="25330" x="7677150" y="3727450"/>
          <p14:tracePt t="25346" x="7670800" y="3733800"/>
          <p14:tracePt t="25362" x="7664450" y="3746500"/>
          <p14:tracePt t="25379" x="7658100" y="3746500"/>
          <p14:tracePt t="25379" x="7651750" y="3752850"/>
          <p14:tracePt t="25398" x="7645400" y="3752850"/>
          <p14:tracePt t="25398" x="7639050" y="3759200"/>
          <p14:tracePt t="25415" x="7626350" y="3759200"/>
          <p14:tracePt t="25415" x="7620000" y="3759200"/>
          <p14:tracePt t="25431" x="7613650" y="3765550"/>
          <p14:tracePt t="25431" x="7600950" y="3765550"/>
          <p14:tracePt t="25431" x="7588250" y="3765550"/>
          <p14:tracePt t="25450" x="7575550" y="3765550"/>
          <p14:tracePt t="25462" x="7562850" y="3765550"/>
          <p14:tracePt t="25462" x="7550150" y="3765550"/>
          <p14:tracePt t="25462" x="7537450" y="3759200"/>
          <p14:tracePt t="25484" x="7524750" y="3759200"/>
          <p14:tracePt t="25495" x="7512050" y="3759200"/>
          <p14:tracePt t="25495" x="7486650" y="3752850"/>
          <p14:tracePt t="25515" x="7480300" y="3752850"/>
          <p14:tracePt t="25515" x="7473950" y="3752850"/>
          <p14:tracePt t="25532" x="7467600" y="3752850"/>
          <p14:tracePt t="25546" x="7473950" y="3752850"/>
          <p14:tracePt t="25566" x="7480300" y="3752850"/>
          <p14:tracePt t="25566" x="7486650" y="3752850"/>
          <p14:tracePt t="25581" x="7499350" y="3752850"/>
          <p14:tracePt t="25581" x="7512050" y="3752850"/>
          <p14:tracePt t="25598" x="7524750" y="3752850"/>
          <p14:tracePt t="25598" x="7537450" y="3746500"/>
          <p14:tracePt t="25615" x="7550150" y="3746500"/>
          <p14:tracePt t="25615" x="7575550" y="3740150"/>
          <p14:tracePt t="25631" x="7594600" y="3740150"/>
          <p14:tracePt t="25631" x="7607300" y="3733800"/>
          <p14:tracePt t="25648" x="7620000" y="3727450"/>
          <p14:tracePt t="25648" x="7632700" y="3721100"/>
          <p14:tracePt t="25665" x="7645400" y="3714750"/>
          <p14:tracePt t="25665" x="7658100" y="3708400"/>
          <p14:tracePt t="25683" x="7670800" y="3702050"/>
          <p14:tracePt t="25683" x="7696200" y="3683000"/>
          <p14:tracePt t="25699" x="7715250" y="3676650"/>
          <p14:tracePt t="25699" x="7734300" y="3663950"/>
          <p14:tracePt t="25715" x="7759700" y="3657600"/>
          <p14:tracePt t="25715" x="7785100" y="3644900"/>
          <p14:tracePt t="25732" x="7816850" y="3638550"/>
          <p14:tracePt t="25732" x="7880350" y="3638550"/>
          <p14:tracePt t="25751" x="7912100" y="3644900"/>
          <p14:tracePt t="25751" x="7943850" y="3663950"/>
          <p14:tracePt t="25767" x="7975600" y="3683000"/>
          <p14:tracePt t="25767" x="8001000" y="3708400"/>
          <p14:tracePt t="25783" x="8026400" y="3740150"/>
          <p14:tracePt t="25783" x="8045450" y="3771900"/>
          <p14:tracePt t="25799" x="8064500" y="3810000"/>
          <p14:tracePt t="25799" x="8070850" y="3848100"/>
          <p14:tracePt t="25799" x="8077200" y="3886200"/>
          <p14:tracePt t="25818" x="8077200" y="3924300"/>
          <p14:tracePt t="25830" x="8070850" y="3962400"/>
          <p14:tracePt t="25830" x="8039100" y="4025900"/>
          <p14:tracePt t="25850" x="8020050" y="4051300"/>
          <p14:tracePt t="25850" x="7994650" y="4076700"/>
          <p14:tracePt t="25866" x="7962900" y="4095750"/>
          <p14:tracePt t="25866" x="7931150" y="4114800"/>
          <p14:tracePt t="25883" x="7893050" y="4127500"/>
          <p14:tracePt t="25883" x="7854950" y="4133850"/>
          <p14:tracePt t="25899" x="7816850" y="4146550"/>
          <p14:tracePt t="25899" x="7772400" y="4146550"/>
          <p14:tracePt t="25899" x="7734300" y="4152900"/>
          <p14:tracePt t="25918" x="7689850" y="4152900"/>
          <p14:tracePt t="25918" x="7651750" y="4146550"/>
          <p14:tracePt t="25932" x="7613650" y="4146550"/>
          <p14:tracePt t="25932" x="7581900" y="4140200"/>
          <p14:tracePt t="25949" x="7550150" y="4127500"/>
          <p14:tracePt t="25949" x="7524750" y="4121150"/>
          <p14:tracePt t="25967" x="7505700" y="4108450"/>
          <p14:tracePt t="25967" x="7493000" y="4089400"/>
          <p14:tracePt t="25982" x="7480300" y="4070350"/>
          <p14:tracePt t="25982" x="7467600" y="4032250"/>
          <p14:tracePt t="25999" x="7467600" y="4013200"/>
          <p14:tracePt t="25999" x="7473950" y="4000500"/>
          <p14:tracePt t="26016" x="7480300" y="3981450"/>
          <p14:tracePt t="26016" x="7486650" y="3968750"/>
          <p14:tracePt t="26033" x="7499350" y="3956050"/>
          <p14:tracePt t="26033" x="7524750" y="3937000"/>
          <p14:tracePt t="26051" x="7543800" y="3937000"/>
          <p14:tracePt t="26051" x="7562850" y="3937000"/>
          <p14:tracePt t="26066" x="7581900" y="3943350"/>
          <p14:tracePt t="26066" x="7607300" y="3949700"/>
          <p14:tracePt t="26083" x="7632700" y="3968750"/>
          <p14:tracePt t="26083" x="7664450" y="3987800"/>
          <p14:tracePt t="26100" x="7696200" y="4013200"/>
          <p14:tracePt t="26100" x="7727950" y="4038600"/>
          <p14:tracePt t="26100" x="7766050" y="4064000"/>
          <p14:tracePt t="26118" x="7797800" y="4095750"/>
          <p14:tracePt t="26131" x="7829550" y="4121150"/>
          <p14:tracePt t="26131" x="7893050" y="4171950"/>
          <p14:tracePt t="26150" x="7924800" y="4197350"/>
          <p14:tracePt t="26150" x="7950200" y="4222750"/>
          <p14:tracePt t="26167" x="7969250" y="4248150"/>
          <p14:tracePt t="26167" x="7988300" y="4267200"/>
          <p14:tracePt t="26167" x="8007350" y="4286250"/>
          <p14:tracePt t="26186" x="8026400" y="4305300"/>
          <p14:tracePt t="26198" x="8039100" y="4318000"/>
          <p14:tracePt t="26198" x="8051800" y="4330700"/>
          <p14:tracePt t="26198" x="8064500" y="4337050"/>
          <p14:tracePt t="26219" x="8077200" y="4343400"/>
          <p14:tracePt t="26219" x="8089900" y="4349750"/>
          <p14:tracePt t="26234" x="8108950" y="4349750"/>
          <p14:tracePt t="26234" x="8121650" y="4349750"/>
          <p14:tracePt t="26250" x="8140700" y="4349750"/>
          <p14:tracePt t="26250" x="8159750" y="4349750"/>
          <p14:tracePt t="26266" x="8185150" y="4343400"/>
          <p14:tracePt t="26266" x="8210550" y="4343400"/>
          <p14:tracePt t="26266" x="8235950" y="4330700"/>
          <p14:tracePt t="26286" x="8261350" y="4324350"/>
          <p14:tracePt t="26286" x="8293100" y="4318000"/>
          <p14:tracePt t="26300" x="8318500" y="4305300"/>
          <p14:tracePt t="26300" x="8343900" y="4292600"/>
          <p14:tracePt t="26317" x="8362950" y="4286250"/>
          <p14:tracePt t="26317" x="8382000" y="4273550"/>
          <p14:tracePt t="26333" x="8401050" y="4260850"/>
          <p14:tracePt t="26333" x="8432800" y="4241800"/>
          <p14:tracePt t="26351" x="8439150" y="4229100"/>
          <p14:tracePt t="26351" x="8445500" y="4216400"/>
          <p14:tracePt t="26367" x="8451850" y="4210050"/>
          <p14:tracePt t="26367" x="8451850" y="4197350"/>
          <p14:tracePt t="26384" x="8451850" y="4191000"/>
          <p14:tracePt t="26384" x="8439150" y="4178300"/>
          <p14:tracePt t="26400" x="8432800" y="4165600"/>
          <p14:tracePt t="26400" x="8394700" y="4133850"/>
          <p14:tracePt t="26419" x="8375650" y="4114800"/>
          <p14:tracePt t="26419" x="8356600" y="4089400"/>
          <p14:tracePt t="26435" x="8331200" y="4064000"/>
          <p14:tracePt t="26435" x="8312150" y="4032250"/>
          <p14:tracePt t="26453" x="8293100" y="4006850"/>
          <p14:tracePt t="26453" x="8280400" y="3968750"/>
          <p14:tracePt t="26467" x="8267700" y="3937000"/>
          <p14:tracePt t="26467" x="8255000" y="3905250"/>
          <p14:tracePt t="26467" x="8255000" y="3867150"/>
          <p14:tracePt t="26486" x="8255000" y="3835400"/>
          <p14:tracePt t="26499" x="8261350" y="3797300"/>
          <p14:tracePt t="26499" x="8286750" y="3714750"/>
          <p14:tracePt t="26519" x="8312150" y="3670300"/>
          <p14:tracePt t="26519" x="8343900" y="3632200"/>
          <p14:tracePt t="26534" x="8375650" y="3594100"/>
          <p14:tracePt t="26534" x="8413750" y="3556000"/>
          <p14:tracePt t="26551" x="8451850" y="3530600"/>
          <p14:tracePt t="26551" x="8496300" y="3505200"/>
          <p14:tracePt t="26551" x="8534400" y="3492500"/>
          <p14:tracePt t="26570" x="8572500" y="3486150"/>
          <p14:tracePt t="26583" x="8648700" y="3511550"/>
          <p14:tracePt t="26583" x="8686800" y="3536950"/>
          <p14:tracePt t="26602" x="8718550" y="3568700"/>
          <p14:tracePt t="26602" x="8750300" y="3600450"/>
          <p14:tracePt t="26619" x="8782050" y="3638550"/>
          <p14:tracePt t="26619" x="8813800" y="3676650"/>
          <p14:tracePt t="26636" x="8839200" y="3721100"/>
          <p14:tracePt t="26636" x="8883650" y="3790950"/>
          <p14:tracePt t="26651" x="8896350" y="3829050"/>
          <p14:tracePt t="26651" x="8902700" y="3867150"/>
          <p14:tracePt t="26669" x="8909050" y="3905250"/>
          <p14:tracePt t="26669" x="8902700" y="3937000"/>
          <p14:tracePt t="26687" x="8890000" y="3968750"/>
          <p14:tracePt t="26687" x="8870950" y="4000500"/>
          <p14:tracePt t="26702" x="8826500" y="4057650"/>
          <p14:tracePt t="26702" x="8794750" y="4076700"/>
          <p14:tracePt t="26720" x="8763000" y="4102100"/>
          <p14:tracePt t="26720" x="8724900" y="4114800"/>
          <p14:tracePt t="26736" x="8693150" y="4127500"/>
          <p14:tracePt t="26736" x="8655050" y="4140200"/>
          <p14:tracePt t="26752" x="8616950" y="4146550"/>
          <p14:tracePt t="26752" x="8585200" y="4152900"/>
          <p14:tracePt t="26752" x="8547100" y="4159250"/>
          <p14:tracePt t="26771" x="8509000" y="4159250"/>
          <p14:tracePt t="26784" x="8477250" y="4159250"/>
          <p14:tracePt t="26784" x="8401050" y="4146550"/>
          <p14:tracePt t="26803" x="8362950" y="4140200"/>
          <p14:tracePt t="26803" x="8331200" y="4127500"/>
          <p14:tracePt t="26819" x="8299450" y="4114800"/>
          <p14:tracePt t="26819" x="8267700" y="4108450"/>
          <p14:tracePt t="26836" x="8242300" y="4095750"/>
          <p14:tracePt t="26836" x="8216900" y="4083050"/>
          <p14:tracePt t="26836" x="8197850" y="4070350"/>
          <p14:tracePt t="26854" x="8185150" y="4057650"/>
          <p14:tracePt t="26867" x="8178800" y="4044950"/>
          <p14:tracePt t="26867" x="8172450" y="4032250"/>
          <p14:tracePt t="26887" x="8166100" y="4006850"/>
          <p14:tracePt t="26887" x="8172450" y="4000500"/>
          <p14:tracePt t="26903" x="8172450" y="3987800"/>
          <p14:tracePt t="26903" x="8172450" y="3981450"/>
          <p14:tracePt t="26920" x="8178800" y="3981450"/>
          <p14:tracePt t="26945" x="8178800" y="3987800"/>
          <p14:tracePt t="26954" x="8172450" y="3994150"/>
          <p14:tracePt t="26954" x="8172450" y="4006850"/>
          <p14:tracePt t="26970" x="8172450" y="4019550"/>
          <p14:tracePt t="26970" x="8166100" y="4032250"/>
          <p14:tracePt t="26986" x="8166100" y="4044950"/>
          <p14:tracePt t="26986" x="8159750" y="4064000"/>
          <p14:tracePt t="27003" x="8159750" y="4095750"/>
          <p14:tracePt t="27003" x="8159750" y="4114800"/>
          <p14:tracePt t="27020" x="8159750" y="4127500"/>
          <p14:tracePt t="27020" x="8159750" y="4140200"/>
          <p14:tracePt t="27037" x="8159750" y="4152900"/>
          <p14:tracePt t="27037" x="8159750" y="4159250"/>
          <p14:tracePt t="27054" x="8153400" y="4171950"/>
          <p14:tracePt t="27054" x="8153400" y="4178300"/>
          <p14:tracePt t="27071" x="8153400" y="4184650"/>
          <p14:tracePt t="27071" x="8147050" y="4191000"/>
          <p14:tracePt t="27087" x="8140700" y="4197350"/>
          <p14:tracePt t="27103" x="8134350" y="4197350"/>
          <p14:tracePt t="27118" x="8128000" y="4197350"/>
          <p14:tracePt t="27118" x="8121650" y="4197350"/>
          <p14:tracePt t="27118" x="8115300" y="4197350"/>
          <p14:tracePt t="27138" x="8108950" y="4197350"/>
          <p14:tracePt t="27151" x="8102600" y="4197350"/>
          <p14:tracePt t="27151" x="8096250" y="4197350"/>
          <p14:tracePt t="27170" x="8089900" y="4191000"/>
          <p14:tracePt t="27170" x="8083550" y="4191000"/>
          <p14:tracePt t="27187" x="8077200" y="4184650"/>
          <p14:tracePt t="27201" x="8070850" y="4171950"/>
          <p14:tracePt t="27218" x="8064500" y="4165600"/>
          <p14:tracePt t="27218" x="8064500" y="4159250"/>
          <p14:tracePt t="27218" x="8064500" y="4152900"/>
          <p14:tracePt t="27239" x="8064500" y="4146550"/>
          <p14:tracePt t="27239" x="8064500" y="4140200"/>
          <p14:tracePt t="27253" x="8064500" y="4133850"/>
          <p14:tracePt t="27253" x="8064500" y="4127500"/>
          <p14:tracePt t="27270" x="8058150" y="4121150"/>
          <p14:tracePt t="27270" x="8058150" y="4114800"/>
          <p14:tracePt t="27288" x="8051800" y="4114800"/>
          <p14:tracePt t="27288" x="8051800" y="4108450"/>
          <p14:tracePt t="27305" x="8051800" y="4102100"/>
          <p14:tracePt t="27320" x="8058150" y="4095750"/>
          <p14:tracePt t="27336" x="8064500" y="4089400"/>
          <p14:tracePt t="27336" x="8070850" y="4083050"/>
          <p14:tracePt t="27356" x="8077200" y="4083050"/>
          <p14:tracePt t="27356" x="8083550" y="4083050"/>
          <p14:tracePt t="27371" x="8089900" y="4083050"/>
          <p14:tracePt t="27386" x="8096250" y="4076700"/>
          <p14:tracePt t="27386" x="8102600" y="4083050"/>
          <p14:tracePt t="27404" x="8115300" y="4083050"/>
          <p14:tracePt t="27426" x="8121650" y="4083050"/>
          <p14:tracePt t="27436" x="8128000" y="4083050"/>
          <p14:tracePt t="27453" x="8134350" y="4083050"/>
          <p14:tracePt t="27469" x="8147050" y="4083050"/>
          <p14:tracePt t="27486" x="8153400" y="4083050"/>
          <p14:tracePt t="27514" x="8159750" y="4083050"/>
          <p14:tracePt t="27546" x="8166100" y="4083050"/>
          <p14:tracePt t="27558" x="8172450" y="4083050"/>
          <p14:tracePt t="27574" x="8178800" y="4083050"/>
          <p14:tracePt t="27590" x="8185150" y="4076700"/>
          <p14:tracePt t="27607" x="8191500" y="4076700"/>
          <p14:tracePt t="27619" x="8197850" y="4076700"/>
          <p14:tracePt t="27636" x="8204200" y="4076700"/>
          <p14:tracePt t="27653" x="8210550" y="4076700"/>
          <p14:tracePt t="27670" x="8204200" y="4083050"/>
          <p14:tracePt t="27746" x="8210550" y="4083050"/>
          <p14:tracePt t="27814" x="8216900" y="4083050"/>
          <p14:tracePt t="27858" x="8223250" y="4083050"/>
          <p14:tracePt t="27874" x="8229600" y="4083050"/>
          <p14:tracePt t="27890" x="8235950" y="4083050"/>
          <p14:tracePt t="27910" x="8242300" y="4083050"/>
          <p14:tracePt t="27970" x="8235950" y="4083050"/>
          <p14:tracePt t="28086" x="8229600" y="4083050"/>
          <p14:tracePt t="28114" x="8223250" y="4089400"/>
          <p14:tracePt t="28138" x="8223250" y="4095750"/>
          <p14:tracePt t="28158" x="8223250" y="4102100"/>
          <p14:tracePt t="28182" x="8229600" y="4108450"/>
          <p14:tracePt t="28207" x="8235950" y="4108450"/>
          <p14:tracePt t="28226" x="8242300" y="4114800"/>
          <p14:tracePt t="28242" x="8242300" y="4121150"/>
          <p14:tracePt t="28266" x="8248650" y="4114800"/>
          <p14:tracePt t="28310" x="8255000" y="4108450"/>
          <p14:tracePt t="28330" x="8261350" y="4102100"/>
          <p14:tracePt t="28362" x="8267700" y="4102100"/>
          <p14:tracePt t="28378" x="8274050" y="4108450"/>
          <p14:tracePt t="28398" x="8280400" y="4108450"/>
          <p14:tracePt t="28430" x="8280400" y="4114800"/>
          <p14:tracePt t="28466" x="8274050" y="4121150"/>
          <p14:tracePt t="28490" x="8267700" y="4121150"/>
          <p14:tracePt t="28506" x="8261350" y="4121150"/>
          <p14:tracePt t="28526" x="8255000" y="4127500"/>
          <p14:tracePt t="28558" x="8255000" y="4133850"/>
          <p14:tracePt t="28618" x="8248650" y="4140200"/>
          <p14:tracePt t="28646" x="8248650" y="4146550"/>
          <p14:tracePt t="28678" x="8248650" y="4152900"/>
          <p14:tracePt t="28690" x="8248650" y="4165600"/>
          <p14:tracePt t="28707" x="8248650" y="4171950"/>
          <p14:tracePt t="28723" x="8248650" y="4178300"/>
          <p14:tracePt t="28740" x="8242300" y="4184650"/>
          <p14:tracePt t="28740" x="8242300" y="4191000"/>
          <p14:tracePt t="28761" x="8235950" y="4197350"/>
          <p14:tracePt t="28775" x="8229600" y="4203700"/>
          <p14:tracePt t="28790" x="8223250" y="4210050"/>
          <p14:tracePt t="28807" x="8223250" y="4216400"/>
          <p14:tracePt t="28824" x="8216900" y="4222750"/>
          <p14:tracePt t="28842" x="8210550" y="4229100"/>
          <p14:tracePt t="28860" x="8204200" y="4229100"/>
          <p14:tracePt t="28894" x="8204200" y="4235450"/>
          <p14:tracePt t="29058" x="8210550" y="4241800"/>
          <p14:tracePt t="29074" x="8210550" y="4248150"/>
          <p14:tracePt t="29090" x="8210550" y="4254500"/>
          <p14:tracePt t="29106" x="8210550" y="4248150"/>
          <p14:tracePt t="29306" x="8204200" y="4248150"/>
          <p14:tracePt t="29350" x="8197850" y="4248150"/>
          <p14:tracePt t="29390" x="8191500" y="4248150"/>
          <p14:tracePt t="29478" x="8185150" y="4248150"/>
          <p14:tracePt t="29518" x="8185150" y="4241800"/>
          <p14:tracePt t="29646" x="8178800" y="4241800"/>
          <p14:tracePt t="29718" x="8172450" y="4248150"/>
          <p14:tracePt t="29727" x="8166100" y="4248150"/>
          <p14:tracePt t="29727" x="8159750" y="4248150"/>
          <p14:tracePt t="29745" x="8153400" y="4248150"/>
          <p14:tracePt t="29745" x="8147050" y="4254500"/>
          <p14:tracePt t="29762" x="8134350" y="4254500"/>
          <p14:tracePt t="29762" x="8128000" y="4260850"/>
          <p14:tracePt t="29780" x="8115300" y="4260850"/>
          <p14:tracePt t="29780" x="8108950" y="4260850"/>
          <p14:tracePt t="29796" x="8096250" y="4267200"/>
          <p14:tracePt t="29796" x="8089900" y="4267200"/>
          <p14:tracePt t="29812" x="8077200" y="4267200"/>
          <p14:tracePt t="29812" x="8070850" y="4273550"/>
          <p14:tracePt t="29812" x="8058150" y="4273550"/>
          <p14:tracePt t="29831" x="8051800" y="4273550"/>
          <p14:tracePt t="29844" x="8039100" y="4279900"/>
          <p14:tracePt t="29844" x="8026400" y="4279900"/>
          <p14:tracePt t="29863" x="8020050" y="4279900"/>
          <p14:tracePt t="29863" x="8013700" y="4279900"/>
          <p14:tracePt t="29880" x="8007350" y="4279900"/>
          <p14:tracePt t="29880" x="8007350" y="4286250"/>
          <p14:tracePt t="29880" x="8001000" y="4279900"/>
          <p14:tracePt t="29899" x="7994650" y="4286250"/>
          <p14:tracePt t="29911" x="7988300" y="4286250"/>
          <p14:tracePt t="29911" x="7969250" y="4286250"/>
          <p14:tracePt t="29931" x="7962900" y="4279900"/>
          <p14:tracePt t="29931" x="7937500" y="4286250"/>
          <p14:tracePt t="29950" x="7924800" y="4286250"/>
          <p14:tracePt t="29961" x="7905750" y="4286250"/>
          <p14:tracePt t="29961" x="7886700" y="4286250"/>
          <p14:tracePt t="29980" x="7867650" y="4292600"/>
          <p14:tracePt t="29980" x="7848600" y="4292600"/>
          <p14:tracePt t="29997" x="7816850" y="4292600"/>
          <p14:tracePt t="29997" x="7759700" y="4298950"/>
          <p14:tracePt t="30013" x="7727950" y="4298950"/>
          <p14:tracePt t="30013" x="7696200" y="4298950"/>
          <p14:tracePt t="30030" x="7664450" y="4305300"/>
          <p14:tracePt t="30030" x="7632700" y="4305300"/>
          <p14:tracePt t="30047" x="7600950" y="4305300"/>
          <p14:tracePt t="30047" x="7569200" y="4305300"/>
          <p14:tracePt t="30063" x="7518400" y="4305300"/>
          <p14:tracePt t="30063" x="7499350" y="4298950"/>
          <p14:tracePt t="30080" x="7480300" y="4298950"/>
          <p14:tracePt t="30080" x="7461250" y="4292600"/>
          <p14:tracePt t="30097" x="7442200" y="4292600"/>
          <p14:tracePt t="30097" x="7423150" y="4286250"/>
          <p14:tracePt t="30113" x="7404100" y="4286250"/>
          <p14:tracePt t="30113" x="7391400" y="4279900"/>
          <p14:tracePt t="30113" x="7378700" y="4279900"/>
          <p14:tracePt t="30132" x="7366000" y="4273550"/>
          <p14:tracePt t="30132" x="7353300" y="4267200"/>
          <p14:tracePt t="30147" x="7340600" y="4267200"/>
          <p14:tracePt t="30147" x="7334250" y="4267200"/>
          <p14:tracePt t="30165" x="7327900" y="4267200"/>
          <p14:tracePt t="30180" x="7321550" y="4267200"/>
          <p14:tracePt t="30195" x="7321550" y="4273550"/>
          <p14:tracePt t="30195" x="7315200" y="4279900"/>
          <p14:tracePt t="30215" x="7315200" y="4286250"/>
          <p14:tracePt t="30228" x="7315200" y="4292600"/>
          <p14:tracePt t="30228" x="7308850" y="4305300"/>
          <p14:tracePt t="30247" x="7308850" y="4311650"/>
          <p14:tracePt t="30262" x="7315200" y="4318000"/>
          <p14:tracePt t="30278" x="7321550" y="4318000"/>
          <p14:tracePt t="30295" x="7327900" y="4318000"/>
          <p14:tracePt t="30312" x="7334250" y="4318000"/>
          <p14:tracePt t="30329" x="7340600" y="4311650"/>
          <p14:tracePt t="30346" x="7346950" y="4305300"/>
          <p14:tracePt t="30362" x="7359650" y="4298950"/>
          <p14:tracePt t="30362" x="7366000" y="4292600"/>
          <p14:tracePt t="30381" x="7372350" y="4286250"/>
          <p14:tracePt t="30396" x="7378700" y="4286250"/>
          <p14:tracePt t="30412" x="7391400" y="4286250"/>
          <p14:tracePt t="30429" x="7397750" y="4279900"/>
          <p14:tracePt t="30446" x="7391400" y="4279900"/>
          <p14:tracePt t="30491" x="7385050" y="4279900"/>
          <p14:tracePt t="30500" x="7378700" y="4279900"/>
          <p14:tracePt t="30500" x="7372350" y="4286250"/>
          <p14:tracePt t="30516" x="7359650" y="4286250"/>
          <p14:tracePt t="30516" x="7340600" y="4292600"/>
          <p14:tracePt t="30532" x="7327900" y="4292600"/>
          <p14:tracePt t="30532" x="7302500" y="4298950"/>
          <p14:tracePt t="30548" x="7270750" y="4311650"/>
          <p14:tracePt t="30548" x="7226300" y="4324350"/>
          <p14:tracePt t="30548" x="7169150" y="4343400"/>
          <p14:tracePt t="30567" x="7105650" y="4362450"/>
          <p14:tracePt t="30580" x="7023100" y="4387850"/>
          <p14:tracePt t="30580" x="6826250" y="4451350"/>
          <p14:tracePt t="30600" x="6705600" y="4489450"/>
          <p14:tracePt t="30600" x="6572250" y="4533900"/>
          <p14:tracePt t="30616" x="6432550" y="4572000"/>
          <p14:tracePt t="31934" x="800100" y="6451600"/>
          <p14:tracePt t="31955" x="831850" y="6438900"/>
          <p14:tracePt t="31955" x="863600" y="6419850"/>
          <p14:tracePt t="31970" x="901700" y="6400800"/>
          <p14:tracePt t="31970" x="946150" y="6381750"/>
          <p14:tracePt t="31986" x="990600" y="6356350"/>
          <p14:tracePt t="31986" x="1041400" y="6330950"/>
          <p14:tracePt t="32003" x="1092200" y="6311900"/>
          <p14:tracePt t="32003" x="1219200" y="6273800"/>
          <p14:tracePt t="32020" x="1282700" y="6254750"/>
          <p14:tracePt t="32020" x="1358900" y="6235700"/>
          <p14:tracePt t="32037" x="1435100" y="6216650"/>
          <p14:tracePt t="32051" x="1524000" y="6191250"/>
          <p14:tracePt t="32068" x="1651000" y="6184900"/>
          <p14:tracePt t="32095" x="1828800" y="6178550"/>
          <p14:tracePt t="32111" x="2019300" y="6140450"/>
          <p14:tracePt t="32120" x="2216150" y="6089650"/>
          <p14:tracePt t="32120" x="2419350" y="6045200"/>
          <p14:tracePt t="32137" x="2628900" y="6007100"/>
          <p14:tracePt t="32137" x="2838450" y="5969000"/>
          <p14:tracePt t="32137" x="3041650" y="5943600"/>
          <p14:tracePt t="32157" x="3219450" y="5892800"/>
          <p14:tracePt t="32168" x="3352800" y="5848350"/>
          <p14:tracePt t="32168" x="3606800" y="5829300"/>
          <p14:tracePt t="32188" x="3733800" y="5822950"/>
          <p14:tracePt t="32188" x="3860800" y="5816600"/>
          <p14:tracePt t="32204" x="3987800" y="5810250"/>
          <p14:tracePt t="32204" x="4121150" y="5797550"/>
          <p14:tracePt t="32221" x="4248150" y="5797550"/>
          <p14:tracePt t="32221" x="4375150" y="5791200"/>
          <p14:tracePt t="32221" x="4495800" y="5791200"/>
          <p14:tracePt t="32239" x="4622800" y="5791200"/>
          <p14:tracePt t="32239" x="4737100" y="5791200"/>
          <p14:tracePt t="32254" x="4851400" y="5791200"/>
          <p14:tracePt t="32254" x="4959350" y="5797550"/>
          <p14:tracePt t="32271" x="5067300" y="5803900"/>
          <p14:tracePt t="32271" x="5168900" y="5810250"/>
          <p14:tracePt t="32287" x="5264150" y="5816600"/>
          <p14:tracePt t="32287" x="5353050" y="5829300"/>
          <p14:tracePt t="32304" x="5518150" y="5854700"/>
          <p14:tracePt t="32304" x="5594350" y="5867400"/>
          <p14:tracePt t="32321" x="5664200" y="5880100"/>
          <p14:tracePt t="32321" x="5734050" y="5892800"/>
          <p14:tracePt t="32338" x="5791200" y="5905500"/>
          <p14:tracePt t="32338" x="5848350" y="5918200"/>
          <p14:tracePt t="32354" x="5899150" y="5930900"/>
          <p14:tracePt t="32354" x="5949950" y="5943600"/>
          <p14:tracePt t="32372" x="6032500" y="5969000"/>
          <p14:tracePt t="32372" x="6064250" y="5981700"/>
          <p14:tracePt t="32388" x="6096000" y="5988050"/>
          <p14:tracePt t="32388" x="6127750" y="6000750"/>
          <p14:tracePt t="32405" x="6153150" y="6007100"/>
          <p14:tracePt t="32405" x="6172200" y="6013450"/>
          <p14:tracePt t="32421" x="6184900" y="6019800"/>
          <p14:tracePt t="32421" x="6197600" y="6026150"/>
          <p14:tracePt t="32421" x="6210300" y="6038850"/>
          <p14:tracePt t="32441" x="6216650" y="6045200"/>
          <p14:tracePt t="32453" x="6223000" y="6057900"/>
          <p14:tracePt t="32453" x="6235700" y="6076950"/>
          <p14:tracePt t="32472" x="6235700" y="6089650"/>
          <p14:tracePt t="32472" x="6235700" y="6108700"/>
          <p14:tracePt t="32488" x="6235700" y="6121400"/>
          <p14:tracePt t="32488" x="6235700" y="6140450"/>
          <p14:tracePt t="32505" x="6235700" y="6153150"/>
          <p14:tracePt t="32505" x="6229350" y="6165850"/>
          <p14:tracePt t="32505" x="6223000" y="6184900"/>
          <p14:tracePt t="32523" x="6216650" y="6191250"/>
          <p14:tracePt t="32537" x="6210300" y="6210300"/>
          <p14:tracePt t="32537" x="6191250" y="6229350"/>
          <p14:tracePt t="32555" x="6184900" y="6242050"/>
          <p14:tracePt t="32555" x="6172200" y="6254750"/>
          <p14:tracePt t="32572" x="6165850" y="6261100"/>
          <p14:tracePt t="32572" x="6153150" y="6273800"/>
          <p14:tracePt t="32588" x="6127750" y="6292850"/>
          <p14:tracePt t="32603" x="6096000" y="6318250"/>
          <p14:tracePt t="32620" x="6064250" y="6337300"/>
          <p14:tracePt t="32637" x="6032500" y="6362700"/>
          <p14:tracePt t="32654" x="5988050" y="6388100"/>
          <p14:tracePt t="32654" x="5930900" y="6407150"/>
          <p14:tracePt t="32674" x="5899150" y="6413500"/>
          <p14:tracePt t="32674" x="5867400" y="6426200"/>
          <p14:tracePt t="32689" x="5822950" y="6432550"/>
          <p14:tracePt t="32689" x="5778500" y="6438900"/>
          <p14:tracePt t="32706" x="5727700" y="6445250"/>
          <p14:tracePt t="32706" x="5676900" y="6451600"/>
          <p14:tracePt t="32722" x="5619750" y="6457950"/>
          <p14:tracePt t="32722" x="5562600" y="6457950"/>
          <p14:tracePt t="32740" x="5441950" y="6451600"/>
          <p14:tracePt t="32740" x="5378450" y="6438900"/>
          <p14:tracePt t="32755" x="5314950" y="6419850"/>
          <p14:tracePt t="32755" x="5257800" y="6394450"/>
          <p14:tracePt t="32772" x="5194300" y="6362700"/>
          <p14:tracePt t="32772" x="5130800" y="6330950"/>
          <p14:tracePt t="32789" x="5067300" y="6286500"/>
          <p14:tracePt t="32789" x="5010150" y="6229350"/>
          <p14:tracePt t="32789" x="4953000" y="6178550"/>
          <p14:tracePt t="32808" x="4895850" y="6115050"/>
          <p14:tracePt t="32821" x="4845050" y="6051550"/>
          <p14:tracePt t="32821" x="4749800" y="5918200"/>
          <p14:tracePt t="32840" x="4711700" y="5854700"/>
          <p14:tracePt t="32840" x="4679950" y="5784850"/>
          <p14:tracePt t="32856" x="4654550" y="5715000"/>
          <p14:tracePt t="32856" x="4635500" y="5645150"/>
          <p14:tracePt t="32873" x="4622800" y="5575300"/>
          <p14:tracePt t="32873" x="4622800" y="5511800"/>
          <p14:tracePt t="32873" x="4629150" y="5448300"/>
          <p14:tracePt t="32892" x="4641850" y="5384800"/>
          <p14:tracePt t="32904" x="4699000" y="5264150"/>
          <p14:tracePt t="32904" x="4737100" y="5213350"/>
          <p14:tracePt t="32923" x="4787900" y="5156200"/>
          <p14:tracePt t="32923" x="4845050" y="5105400"/>
          <p14:tracePt t="32939" x="4908550" y="5060950"/>
          <p14:tracePt t="32939" x="4978400" y="5016500"/>
          <p14:tracePt t="32956" x="5137150" y="4933950"/>
          <p14:tracePt t="32956" x="5226050" y="4895850"/>
          <p14:tracePt t="32974" x="5327650" y="4857750"/>
          <p14:tracePt t="32974" x="5429250" y="4826000"/>
          <p14:tracePt t="32990" x="5537200" y="4787900"/>
          <p14:tracePt t="32990" x="5651500" y="4756150"/>
          <p14:tracePt t="33007" x="5765800" y="4730750"/>
          <p14:tracePt t="33007" x="5892800" y="4705350"/>
          <p14:tracePt t="33023" x="6019800" y="4686300"/>
          <p14:tracePt t="33023" x="6267450" y="4648200"/>
          <p14:tracePt t="33040" x="6394450" y="4641850"/>
          <p14:tracePt t="33040" x="6515100" y="4635500"/>
          <p14:tracePt t="33057" x="6629400" y="4629150"/>
          <p14:tracePt t="33057" x="6750050" y="4629150"/>
          <p14:tracePt t="33073" x="6864350" y="4635500"/>
          <p14:tracePt t="33073" x="6972300" y="4641850"/>
          <p14:tracePt t="33073" x="7086600" y="4648200"/>
          <p14:tracePt t="33092" x="7194550" y="4660900"/>
          <p14:tracePt t="33105" x="7296150" y="4673600"/>
          <p14:tracePt t="33105" x="7505700" y="4705350"/>
          <p14:tracePt t="33124" x="7600950" y="4724400"/>
          <p14:tracePt t="33124" x="7696200" y="4743450"/>
          <p14:tracePt t="33141" x="7785100" y="4768850"/>
          <p14:tracePt t="33141" x="7874000" y="4794250"/>
          <p14:tracePt t="33157" x="7956550" y="4819650"/>
          <p14:tracePt t="33157" x="8032750" y="4845050"/>
          <p14:tracePt t="33157" x="8102600" y="4870450"/>
          <p14:tracePt t="33177" x="8172450" y="4895850"/>
          <p14:tracePt t="33189" x="8235950" y="4927600"/>
          <p14:tracePt t="33189" x="8350250" y="4984750"/>
          <p14:tracePt t="33208" x="8401050" y="5016500"/>
          <p14:tracePt t="33208" x="8451850" y="5048250"/>
          <p14:tracePt t="33224" x="8496300" y="5086350"/>
          <p14:tracePt t="33224" x="8534400" y="5124450"/>
          <p14:tracePt t="33241" x="8572500" y="5156200"/>
          <p14:tracePt t="33241" x="8604250" y="5194300"/>
          <p14:tracePt t="33241" x="8636000" y="5232400"/>
          <p14:tracePt t="33260" x="8661400" y="5270500"/>
          <p14:tracePt t="33260" x="8680450" y="5308600"/>
          <p14:tracePt t="33274" x="8693150" y="5346700"/>
          <p14:tracePt t="33274" x="8705850" y="5384800"/>
          <p14:tracePt t="33290" x="8712200" y="5416550"/>
          <p14:tracePt t="33290" x="8718550" y="5454650"/>
          <p14:tracePt t="33307" x="8718550" y="5492750"/>
          <p14:tracePt t="33307" x="8718550" y="5530850"/>
          <p14:tracePt t="33324" x="8705850" y="5600700"/>
          <p14:tracePt t="33324" x="8693150" y="5638800"/>
          <p14:tracePt t="33341" x="8680450" y="5670550"/>
          <p14:tracePt t="33341" x="8667750" y="5702300"/>
          <p14:tracePt t="33358" x="8648700" y="5734050"/>
          <p14:tracePt t="33358" x="8629650" y="5759450"/>
          <p14:tracePt t="33375" x="8604250" y="5791200"/>
          <p14:tracePt t="33375" x="8547100" y="5848350"/>
          <p14:tracePt t="33392" x="8509000" y="5873750"/>
          <p14:tracePt t="33392" x="8470900" y="5899150"/>
          <p14:tracePt t="33408" x="8426450" y="5918200"/>
          <p14:tracePt t="33408" x="8382000" y="5943600"/>
          <p14:tracePt t="33425" x="8331200" y="5962650"/>
          <p14:tracePt t="33425" x="8280400" y="5981700"/>
          <p14:tracePt t="33442" x="8229600" y="5994400"/>
          <p14:tracePt t="33442" x="8172450" y="6013450"/>
          <p14:tracePt t="33442" x="8108950" y="6032500"/>
          <p14:tracePt t="33460" x="8045450" y="6051550"/>
          <p14:tracePt t="33473" x="7975600" y="6070600"/>
          <p14:tracePt t="33473" x="7829550" y="6115050"/>
          <p14:tracePt t="33492" x="7753350" y="6140450"/>
          <p14:tracePt t="33492" x="7677150" y="6159500"/>
          <p14:tracePt t="33508" x="7594600" y="6178550"/>
          <p14:tracePt t="33508" x="7512050" y="6197600"/>
          <p14:tracePt t="33525" x="7435850" y="6216650"/>
          <p14:tracePt t="33525" x="7353300" y="6235700"/>
          <p14:tracePt t="33525" x="7270750" y="6254750"/>
          <p14:tracePt t="33545" x="7194550" y="6267450"/>
          <p14:tracePt t="33557" x="7118350" y="6286500"/>
          <p14:tracePt t="33557" x="6972300" y="6311900"/>
          <p14:tracePt t="33575" x="6902450" y="6318250"/>
          <p14:tracePt t="33575" x="6838950" y="6318250"/>
          <p14:tracePt t="33592" x="6769100" y="6324600"/>
          <p14:tracePt t="33592" x="6705600" y="6324600"/>
          <p14:tracePt t="33609" x="6642100" y="6318250"/>
          <p14:tracePt t="33609" x="6578600" y="6311900"/>
          <p14:tracePt t="33625" x="6464300" y="6305550"/>
          <p14:tracePt t="33625" x="6413500" y="6299200"/>
          <p14:tracePt t="33642" x="6356350" y="6292850"/>
          <p14:tracePt t="33642" x="6311900" y="6286500"/>
          <p14:tracePt t="33658" x="6267450" y="6286500"/>
          <p14:tracePt t="33658" x="6223000" y="6280150"/>
          <p14:tracePt t="33677" x="6184900" y="6280150"/>
          <p14:tracePt t="33677" x="6121400" y="6273800"/>
          <p14:tracePt t="33693" x="6089650" y="6273800"/>
          <p14:tracePt t="33693" x="6064250" y="6273800"/>
          <p14:tracePt t="33709" x="6038850" y="6273800"/>
          <p14:tracePt t="33709" x="6019800" y="6273800"/>
          <p14:tracePt t="33726" x="6000750" y="6267450"/>
          <p14:tracePt t="33726" x="5988050" y="6267450"/>
          <p14:tracePt t="33742" x="5975350" y="6267450"/>
          <p14:tracePt t="33742" x="5949950" y="6261100"/>
          <p14:tracePt t="33760" x="5943600" y="6254750"/>
          <p14:tracePt t="33760" x="5937250" y="6248400"/>
          <p14:tracePt t="33776" x="5930900" y="6248400"/>
          <p14:tracePt t="33776" x="5924550" y="6242050"/>
          <p14:tracePt t="33794" x="5918200" y="6235700"/>
          <p14:tracePt t="33794" x="5911850" y="6229350"/>
          <p14:tracePt t="33809" x="5905500" y="6229350"/>
          <p14:tracePt t="33809" x="5899150" y="6223000"/>
          <p14:tracePt t="33809" x="5892800" y="6216650"/>
          <p14:tracePt t="33828" x="5886450" y="6210300"/>
          <p14:tracePt t="33841" x="5880100" y="6197600"/>
          <p14:tracePt t="33861" x="5873750" y="6197600"/>
          <p14:tracePt t="33874" x="5867400" y="6191250"/>
          <p14:tracePt t="33903" x="5867400" y="6197600"/>
          <p14:tracePt t="33939" x="5861050" y="6191250"/>
          <p14:tracePt t="33987" x="5867400" y="6197600"/>
          <p14:tracePt t="34047" x="5873750" y="6197600"/>
          <p14:tracePt t="34060" x="5873750" y="6203950"/>
          <p14:tracePt t="34075" x="5880100" y="6203950"/>
          <p14:tracePt t="34091" x="5886450" y="6203950"/>
          <p14:tracePt t="34120" x="5892800" y="6210300"/>
          <p14:tracePt t="34179" x="5892800" y="6203950"/>
          <p14:tracePt t="34239" x="5899150" y="6203950"/>
          <p14:tracePt t="34264" x="5905500" y="6203950"/>
          <p14:tracePt t="34280" x="5911850" y="6203950"/>
          <p14:tracePt t="34299" x="5918200" y="6203950"/>
          <p14:tracePt t="34323" x="5924550" y="6203950"/>
          <p14:tracePt t="34412" x="5930900" y="6197600"/>
          <p14:tracePt t="34443" x="5937250" y="6197600"/>
          <p14:tracePt t="34468" x="5943600" y="6197600"/>
          <p14:tracePt t="34488" x="5949950" y="6197600"/>
          <p14:tracePt t="34519" x="5956300" y="6197600"/>
          <p14:tracePt t="34539" x="5956300" y="6203950"/>
          <p14:tracePt t="34648" x="5956300" y="6210300"/>
          <p14:tracePt t="34700" x="5962650" y="6210300"/>
          <p14:tracePt t="34727" x="5969000" y="6203950"/>
          <p14:tracePt t="34752" x="5975350" y="6203950"/>
          <p14:tracePt t="34767" x="5981700" y="6197600"/>
          <p14:tracePt t="34787" x="5988050" y="6197600"/>
          <p14:tracePt t="34812" x="5981700" y="6197600"/>
          <p14:tracePt t="34900" x="5975350" y="6197600"/>
          <p14:tracePt t="34943" x="5969000" y="6191250"/>
          <p14:tracePt t="35011" x="5962650" y="6191250"/>
          <p14:tracePt t="35068" x="5962650" y="6197600"/>
          <p14:tracePt t="35088" x="5956300" y="6197600"/>
          <p14:tracePt t="35111" x="5949950" y="6197600"/>
          <p14:tracePt t="35140" x="5949950" y="6191250"/>
          <p14:tracePt t="35232" x="5956300" y="6184900"/>
          <p14:tracePt t="35260" x="5962650" y="6184900"/>
          <p14:tracePt t="35284" x="5962650" y="6191250"/>
          <p14:tracePt t="35308" x="5956300" y="6191250"/>
          <p14:tracePt t="35379" x="5956300" y="6197600"/>
          <p14:tracePt t="35428" x="5949950" y="6203950"/>
          <p14:tracePt t="35472" x="5949950" y="6197600"/>
          <p14:tracePt t="35548" x="5943600" y="6197600"/>
          <p14:tracePt t="35612" x="5949950" y="6191250"/>
          <p14:tracePt t="35727" x="5956300" y="6191250"/>
          <p14:tracePt t="35779" x="5956300" y="6184900"/>
          <p14:tracePt t="35852" x="5962650" y="6191250"/>
          <p14:tracePt t="35996" x="5969000" y="6184900"/>
          <p14:tracePt t="36020" x="5969000" y="6178550"/>
          <p14:tracePt t="36047" x="5975350" y="6178550"/>
          <p14:tracePt t="36116" x="5975350" y="6184900"/>
          <p14:tracePt t="36272" x="5969000" y="6184900"/>
          <p14:tracePt t="36484" x="5975350" y="6184900"/>
          <p14:tracePt t="36620" x="5969000" y="6184900"/>
          <p14:tracePt t="36724" x="5969000" y="6178550"/>
          <p14:tracePt t="36760" x="5975350" y="6165850"/>
          <p14:tracePt t="36828" x="5975350" y="6159500"/>
          <p14:tracePt t="36924" x="5975350" y="6153150"/>
          <p14:tracePt t="36933" x="5969000" y="6146800"/>
          <p14:tracePt t="36948" x="5969000" y="6140450"/>
          <p14:tracePt t="36980" x="5962650" y="6134100"/>
          <p14:tracePt t="37008" x="5956300" y="6127750"/>
          <p14:tracePt t="37032" x="5949950" y="6115050"/>
          <p14:tracePt t="37076" x="5943600" y="6108700"/>
          <p14:tracePt t="37100" x="5937250" y="6108700"/>
          <p14:tracePt t="37120" x="5930900" y="6102350"/>
          <p14:tracePt t="37160" x="5930900" y="6096000"/>
          <p14:tracePt t="37180" x="5924550" y="6089650"/>
          <p14:tracePt t="37196" x="5924550" y="6083300"/>
          <p14:tracePt t="37212" x="5924550" y="6076950"/>
          <p14:tracePt t="37224" x="5918200" y="6070600"/>
          <p14:tracePt t="37248" x="5924550" y="6083300"/>
          <p14:tracePt t="37324" x="5924550" y="6076950"/>
          <p14:tracePt t="37340" x="5937250" y="6076950"/>
          <p14:tracePt t="37352" x="5943600" y="6070600"/>
          <p14:tracePt t="37376" x="5943600" y="6076950"/>
          <p14:tracePt t="37400" x="5949950" y="6083300"/>
          <p14:tracePt t="37428" x="5949950" y="6089650"/>
          <p14:tracePt t="37460" x="5949950" y="6096000"/>
          <p14:tracePt t="37512" x="5949950" y="6102350"/>
          <p14:tracePt t="37540" x="5956300" y="6108700"/>
          <p14:tracePt t="37572" x="5956300" y="6121400"/>
          <p14:tracePt t="37600" x="5962650" y="6127750"/>
          <p14:tracePt t="37644" x="5962650" y="6134100"/>
          <p14:tracePt t="37669" x="5962650" y="6140450"/>
          <p14:tracePt t="37685" x="5962650" y="6146800"/>
          <p14:tracePt t="37720" x="5956300" y="6153150"/>
          <p14:tracePt t="37744" x="5949950" y="6159500"/>
          <p14:tracePt t="37772" x="5943600" y="6165850"/>
          <p14:tracePt t="37788" x="5930900" y="6172200"/>
          <p14:tracePt t="37797" x="5924550" y="6172200"/>
          <p14:tracePt t="37805" x="5918200" y="6178550"/>
          <p14:tracePt t="37805" x="5911850" y="6178550"/>
          <p14:tracePt t="37805" x="5899150" y="6178550"/>
          <p14:tracePt t="37826" x="5886450" y="6184900"/>
          <p14:tracePt t="37838" x="5880100" y="6184900"/>
          <p14:tracePt t="37838" x="5854700" y="6184900"/>
          <p14:tracePt t="37857" x="5842000" y="6184900"/>
          <p14:tracePt t="37857" x="5835650" y="6184900"/>
          <p14:tracePt t="37874" x="5822950" y="6178550"/>
          <p14:tracePt t="37874" x="5810250" y="6178550"/>
          <p14:tracePt t="37874" x="5797550" y="6172200"/>
          <p14:tracePt t="37893" x="5784850" y="6165850"/>
          <p14:tracePt t="37905" x="5772150" y="6153150"/>
          <p14:tracePt t="37905" x="5746750" y="6134100"/>
          <p14:tracePt t="37926" x="5740400" y="6115050"/>
          <p14:tracePt t="37926" x="5727700" y="6102350"/>
          <p14:tracePt t="37941" x="5715000" y="6083300"/>
          <p14:tracePt t="37941" x="5702300" y="6064250"/>
          <p14:tracePt t="37957" x="5689600" y="6051550"/>
          <p14:tracePt t="37957" x="5683250" y="6032500"/>
          <p14:tracePt t="37974" x="5670550" y="6007100"/>
          <p14:tracePt t="37974" x="5664200" y="5981700"/>
          <p14:tracePt t="37974" x="5651500" y="5956300"/>
          <p14:tracePt t="37993" x="5645150" y="5924550"/>
          <p14:tracePt t="37993" x="5638800" y="5899150"/>
          <p14:tracePt t="38007" x="5632450" y="5861050"/>
          <p14:tracePt t="38007" x="5619750" y="5822950"/>
          <p14:tracePt t="38024" x="5613400" y="5791200"/>
          <p14:tracePt t="38024" x="5613400" y="5753100"/>
          <p14:tracePt t="38041" x="5607050" y="5715000"/>
          <p14:tracePt t="38041" x="5607050" y="5676900"/>
          <p14:tracePt t="38041" x="5607050" y="5645150"/>
          <p14:tracePt t="38060" x="5607050" y="5607050"/>
          <p14:tracePt t="38060" x="5619750" y="5568950"/>
          <p14:tracePt t="38074" x="5626100" y="5537200"/>
          <p14:tracePt t="38074" x="5638800" y="5499100"/>
          <p14:tracePt t="38091" x="5657850" y="5461000"/>
          <p14:tracePt t="38091" x="5676900" y="5429250"/>
          <p14:tracePt t="38108" x="5702300" y="5391150"/>
          <p14:tracePt t="38108" x="5727700" y="5359400"/>
          <p14:tracePt t="38124" x="5753100" y="5327650"/>
          <p14:tracePt t="38124" x="5822950" y="5270500"/>
          <p14:tracePt t="38142" x="5861050" y="5245100"/>
          <p14:tracePt t="38142" x="5905500" y="5219700"/>
          <p14:tracePt t="38158" x="5943600" y="5194300"/>
          <p14:tracePt t="38158" x="5994400" y="5181600"/>
          <p14:tracePt t="38175" x="6045200" y="5162550"/>
          <p14:tracePt t="38175" x="6102350" y="5149850"/>
          <p14:tracePt t="38175" x="6159500" y="5130800"/>
          <p14:tracePt t="38194" x="6216650" y="5118100"/>
          <p14:tracePt t="38206" x="6280150" y="5111750"/>
          <p14:tracePt t="38206" x="6407150" y="5092700"/>
          <p14:tracePt t="38225" x="6477000" y="5086350"/>
          <p14:tracePt t="38225" x="6540500" y="5080000"/>
          <p14:tracePt t="38242" x="6604000" y="5073650"/>
          <p14:tracePt t="38242" x="6661150" y="5067300"/>
          <p14:tracePt t="38258" x="6718300" y="5060950"/>
          <p14:tracePt t="38258" x="6775450" y="5054600"/>
          <p14:tracePt t="38258" x="6826250" y="5054600"/>
          <p14:tracePt t="38278" x="6883400" y="5048250"/>
          <p14:tracePt t="38290" x="6934200" y="5048250"/>
          <p14:tracePt t="38290" x="7029450" y="5054600"/>
          <p14:tracePt t="38309" x="7080250" y="5060950"/>
          <p14:tracePt t="38309" x="7124700" y="5073650"/>
          <p14:tracePt t="38325" x="7169150" y="5080000"/>
          <p14:tracePt t="38325" x="7213600" y="5092700"/>
          <p14:tracePt t="38342" x="7258050" y="5105400"/>
          <p14:tracePt t="38342" x="7296150" y="5118100"/>
          <p14:tracePt t="38358" x="7366000" y="5143500"/>
          <p14:tracePt t="38358" x="7391400" y="5156200"/>
          <p14:tracePt t="38376" x="7416800" y="5168900"/>
          <p14:tracePt t="38376" x="7442200" y="5181600"/>
          <p14:tracePt t="38392" x="7467600" y="5194300"/>
          <p14:tracePt t="38392" x="7480300" y="5213350"/>
          <p14:tracePt t="38409" x="7499350" y="5226050"/>
          <p14:tracePt t="38409" x="7531100" y="5257800"/>
          <p14:tracePt t="38426" x="7543800" y="5276850"/>
          <p14:tracePt t="38426" x="7556500" y="5289550"/>
          <p14:tracePt t="38443" x="7562850" y="5308600"/>
          <p14:tracePt t="38443" x="7575550" y="5327650"/>
          <p14:tracePt t="38459" x="7581900" y="5346700"/>
          <p14:tracePt t="38459" x="7588250" y="5372100"/>
          <p14:tracePt t="38476" x="7594600" y="5384800"/>
          <p14:tracePt t="38476" x="7607300" y="5429250"/>
          <p14:tracePt t="38493" x="7613650" y="5448300"/>
          <p14:tracePt t="38493" x="7620000" y="5467350"/>
          <p14:tracePt t="38510" x="7626350" y="5486400"/>
          <p14:tracePt t="38510" x="7626350" y="5505450"/>
          <p14:tracePt t="38526" x="7632700" y="5524500"/>
          <p14:tracePt t="38526" x="7632700" y="5549900"/>
          <p14:tracePt t="38542" x="7632700" y="5568950"/>
          <p14:tracePt t="38542" x="7632700" y="5588000"/>
          <p14:tracePt t="38542" x="7626350" y="5600700"/>
          <p14:tracePt t="38561" x="7620000" y="5626100"/>
          <p14:tracePt t="38574" x="7620000" y="5638800"/>
          <p14:tracePt t="38574" x="7600950" y="5664200"/>
          <p14:tracePt t="38594" x="7588250" y="5676900"/>
          <p14:tracePt t="38594" x="7575550" y="5689600"/>
          <p14:tracePt t="38610" x="7562850" y="5702300"/>
          <p14:tracePt t="38610" x="7543800" y="5708650"/>
          <p14:tracePt t="38626" x="7524750" y="5721350"/>
          <p14:tracePt t="38626" x="7499350" y="5734050"/>
          <p14:tracePt t="38626" x="7473950" y="5740400"/>
          <p14:tracePt t="38645" x="7448550" y="5753100"/>
          <p14:tracePt t="38658" x="7391400" y="5778500"/>
          <p14:tracePt t="38658" x="7359650" y="5784850"/>
          <p14:tracePt t="38678" x="7327900" y="5797550"/>
          <p14:tracePt t="38678" x="7296150" y="5810250"/>
          <p14:tracePt t="38694" x="7264400" y="5822950"/>
          <p14:tracePt t="38694" x="7239000" y="5829300"/>
          <p14:tracePt t="38710" x="7207250" y="5842000"/>
          <p14:tracePt t="38710" x="7156450" y="5861050"/>
          <p14:tracePt t="38727" x="7137400" y="5867400"/>
          <p14:tracePt t="38727" x="7112000" y="5873750"/>
          <p14:tracePt t="38743" x="7092950" y="5880100"/>
          <p14:tracePt t="38743" x="7073900" y="5880100"/>
          <p14:tracePt t="38760" x="7054850" y="5886450"/>
          <p14:tracePt t="38760" x="7035800" y="5886450"/>
          <p14:tracePt t="38777" x="7016750" y="5892800"/>
          <p14:tracePt t="38777" x="6985000" y="5905500"/>
          <p14:tracePt t="38793" x="6972300" y="5905500"/>
          <p14:tracePt t="38793" x="6959600" y="5911850"/>
          <p14:tracePt t="38810" x="6946900" y="5918200"/>
          <p14:tracePt t="38810" x="6940550" y="5924550"/>
          <p14:tracePt t="38827" x="6934200" y="5924550"/>
          <p14:tracePt t="38827" x="6927850" y="5930900"/>
          <p14:tracePt t="38827" x="6921500" y="5937250"/>
          <p14:tracePt t="38846" x="6915150" y="5943600"/>
          <p14:tracePt t="38861" x="6908800" y="5943600"/>
          <p14:tracePt t="38877" x="6902450" y="5949950"/>
          <p14:tracePt t="38901" x="6902450" y="5956300"/>
          <p14:tracePt t="38937" x="6908800" y="5956300"/>
          <p14:tracePt t="39024" x="6915150" y="5962650"/>
          <p14:tracePt t="39073" x="6908800" y="5969000"/>
          <p14:tracePt t="39084" x="6908800" y="5975350"/>
          <p14:tracePt t="39093" x="6908800" y="5988050"/>
          <p14:tracePt t="39109" x="6908800" y="6000750"/>
          <p14:tracePt t="39132" x="6908800" y="6007100"/>
          <p14:tracePt t="39145" x="6908800" y="6013450"/>
          <p14:tracePt t="39162" x="6908800" y="6019800"/>
          <p14:tracePt t="39177" x="6908800" y="6032500"/>
          <p14:tracePt t="39201" x="6915150" y="6032500"/>
          <p14:tracePt t="39213" x="6915150" y="6038850"/>
          <p14:tracePt t="39245" x="6908800" y="6038850"/>
          <p14:tracePt t="39265" x="6902450" y="6045200"/>
          <p14:tracePt t="39296" x="6908800" y="6045200"/>
          <p14:tracePt t="39364" x="6908800" y="6038850"/>
          <p14:tracePt t="39409" x="6908800" y="6045200"/>
          <p14:tracePt t="39452" x="6908800" y="6051550"/>
          <p14:tracePt t="39469" x="6902450" y="6057900"/>
          <p14:tracePt t="39500" x="6908800" y="6051550"/>
          <p14:tracePt t="39553" x="6908800" y="6045200"/>
          <p14:tracePt t="39573" x="6915150" y="6045200"/>
          <p14:tracePt t="39625" x="6908800" y="6051550"/>
          <p14:tracePt t="39634" x="6896100" y="6051550"/>
          <p14:tracePt t="39708" x="6896100" y="6057900"/>
          <p14:tracePt t="39725" x="6889750" y="6057900"/>
          <p14:tracePt t="39744" x="6883400" y="6057900"/>
          <p14:tracePt t="39768" x="6877050" y="6064250"/>
          <p14:tracePt t="39792" x="6877050" y="6070600"/>
          <p14:tracePt t="39813" x="6877050" y="6064250"/>
          <p14:tracePt t="39873" x="6877050" y="6070600"/>
          <p14:tracePt t="39941" x="6883400" y="6064250"/>
          <p14:tracePt t="40041" x="6877050" y="6057900"/>
          <p14:tracePt t="40128" x="6864350" y="6064250"/>
          <p14:tracePt t="40205" x="6858000" y="6064250"/>
          <p14:tracePt t="40233" x="6851650" y="6070600"/>
          <p14:tracePt t="40249" x="6851650" y="6076950"/>
          <p14:tracePt t="40273" x="6851650" y="6070600"/>
          <p14:tracePt t="40385" x="6851650" y="6076950"/>
          <p14:tracePt t="40405" x="6845300" y="6083300"/>
          <p14:tracePt t="40429" x="6845300" y="6076950"/>
          <p14:tracePt t="40474" x="6851650" y="6076950"/>
          <p14:tracePt t="40496" x="6858000" y="6083300"/>
          <p14:tracePt t="40525" x="6858000" y="6089650"/>
          <p14:tracePt t="40573" x="6858000" y="6083300"/>
          <p14:tracePt t="40677" x="6858000" y="6076950"/>
          <p14:tracePt t="40737" x="6864350" y="6070600"/>
          <p14:tracePt t="40753" x="6858000" y="6070600"/>
          <p14:tracePt t="40789" x="6851650" y="6070600"/>
          <p14:tracePt t="40798" x="6845300" y="6076950"/>
          <p14:tracePt t="40798" x="6838950" y="6076950"/>
          <p14:tracePt t="40817" x="6832600" y="6083300"/>
          <p14:tracePt t="40817" x="6819900" y="6089650"/>
          <p14:tracePt t="40835" x="6807200" y="6089650"/>
          <p14:tracePt t="40835" x="6794500" y="6096000"/>
          <p14:tracePt t="40850" x="6788150" y="6096000"/>
          <p14:tracePt t="40850" x="6775450" y="6096000"/>
          <p14:tracePt t="40868" x="6769100" y="6096000"/>
          <p14:tracePt t="40868" x="6756400" y="6096000"/>
          <p14:tracePt t="40868" x="6750050" y="6102350"/>
          <p14:tracePt t="40886" x="6737350" y="6102350"/>
          <p14:tracePt t="40899" x="6724650" y="6102350"/>
          <p14:tracePt t="40899" x="6699250" y="6108700"/>
          <p14:tracePt t="40919" x="6686550" y="6108700"/>
          <p14:tracePt t="40919" x="6667500" y="6121400"/>
          <p14:tracePt t="40934" x="6648450" y="6121400"/>
          <p14:tracePt t="40934" x="6623050" y="6127750"/>
          <p14:tracePt t="40951" x="6604000" y="6140450"/>
          <p14:tracePt t="40951" x="6578600" y="6146800"/>
          <p14:tracePt t="40951" x="6546850" y="6159500"/>
          <p14:tracePt t="40971" x="6521450" y="6165850"/>
          <p14:tracePt t="40982" x="6489700" y="6172200"/>
          <p14:tracePt t="40982" x="6419850" y="6191250"/>
          <p14:tracePt t="41002" x="6381750" y="6197600"/>
          <p14:tracePt t="41002" x="6337300" y="6203950"/>
          <p14:tracePt t="41019" x="6292850" y="6210300"/>
          <p14:tracePt t="41019" x="6248400" y="6223000"/>
          <p14:tracePt t="41035" x="6203950" y="6223000"/>
          <p14:tracePt t="41035" x="6153150" y="6229350"/>
          <p14:tracePt t="41035" x="6108700" y="6235700"/>
          <p14:tracePt t="41054" x="6057900" y="6235700"/>
          <p14:tracePt t="41054" x="6007100" y="6235700"/>
          <p14:tracePt t="41069" x="5956300" y="6235700"/>
          <p14:tracePt t="41069" x="5905500" y="6229350"/>
          <p14:tracePt t="41085" x="5854700" y="6223000"/>
          <p14:tracePt t="41085" x="5797550" y="6216650"/>
          <p14:tracePt t="41101" x="5740400" y="6210300"/>
          <p14:tracePt t="41101" x="5683250" y="6210300"/>
          <p14:tracePt t="41101" x="5619750" y="6197600"/>
          <p14:tracePt t="41121" x="5562600" y="6184900"/>
          <p14:tracePt t="41121" x="5505450" y="6165850"/>
          <p14:tracePt t="41135" x="5448300" y="6140450"/>
          <p14:tracePt t="41135" x="5391150" y="6115050"/>
          <p14:tracePt t="41152" x="5334000" y="6083300"/>
          <p14:tracePt t="41152" x="5276850" y="6045200"/>
          <p14:tracePt t="41169" x="5219700" y="5994400"/>
          <p14:tracePt t="41169" x="5168900" y="5943600"/>
          <p14:tracePt t="41186" x="5073650" y="5835650"/>
          <p14:tracePt t="41186" x="5035550" y="5772150"/>
          <p14:tracePt t="41202" x="5003800" y="5708650"/>
          <p14:tracePt t="41202" x="4972050" y="5645150"/>
          <p14:tracePt t="41220" x="4953000" y="5581650"/>
          <p14:tracePt t="41220" x="4946650" y="5511800"/>
          <p14:tracePt t="41236" x="4940300" y="5448300"/>
          <p14:tracePt t="41236" x="4946650" y="5378450"/>
          <p14:tracePt t="41236" x="4965700" y="5321300"/>
          <p14:tracePt t="41254" x="4984750" y="5264150"/>
          <p14:tracePt t="41267" x="5016500" y="5213350"/>
          <p14:tracePt t="41267" x="5105400" y="5118100"/>
          <p14:tracePt t="41286" x="5162550" y="5080000"/>
          <p14:tracePt t="41286" x="5232400" y="5041900"/>
          <p14:tracePt t="41302" x="5302250" y="5010150"/>
          <p14:tracePt t="41302" x="5384800" y="4972050"/>
          <p14:tracePt t="41319" x="5480050" y="4940300"/>
          <p14:tracePt t="41319" x="5575300" y="4902200"/>
          <p14:tracePt t="41319" x="5676900" y="4870450"/>
          <p14:tracePt t="41338" x="5791200" y="4845050"/>
          <p14:tracePt t="41350" x="5905500" y="4819650"/>
          <p14:tracePt t="41350" x="6140450" y="4775200"/>
          <p14:tracePt t="41369" x="6267450" y="4749800"/>
          <p14:tracePt t="41369" x="6388100" y="4737100"/>
          <p14:tracePt t="41386" x="6508750" y="4718050"/>
          <p14:tracePt t="41386" x="6629400" y="4705350"/>
          <p14:tracePt t="41402" x="6750050" y="4692650"/>
          <p14:tracePt t="41402" x="6864350" y="4686300"/>
          <p14:tracePt t="41402" x="6978650" y="4679950"/>
          <p14:tracePt t="41421" x="7092950" y="4673600"/>
          <p14:tracePt t="41421" x="7200900" y="4673600"/>
          <p14:tracePt t="41436" x="7308850" y="4673600"/>
          <p14:tracePt t="41436" x="7410450" y="4679950"/>
          <p14:tracePt t="41453" x="7505700" y="4692650"/>
          <p14:tracePt t="41453" x="7594600" y="4711700"/>
          <p14:tracePt t="41469" x="7683500" y="4737100"/>
          <p14:tracePt t="41469" x="7848600" y="4787900"/>
          <p14:tracePt t="41487" x="7924800" y="4826000"/>
          <p14:tracePt t="41487" x="7994650" y="4857750"/>
          <p14:tracePt t="41503" x="8064500" y="4895850"/>
          <p14:tracePt t="41503" x="8134350" y="4933950"/>
          <p14:tracePt t="41520" x="8197850" y="4978400"/>
          <p14:tracePt t="41520" x="8255000" y="5016500"/>
          <p14:tracePt t="41536" x="8350250" y="5105400"/>
          <p14:tracePt t="41536" x="8394700" y="5143500"/>
          <p14:tracePt t="41554" x="8432800" y="5187950"/>
          <p14:tracePt t="41554" x="8458200" y="5226050"/>
          <p14:tracePt t="41571" x="8483600" y="5270500"/>
          <p14:tracePt t="41571" x="8502650" y="5308600"/>
          <p14:tracePt t="41586" x="8521700" y="5346700"/>
          <p14:tracePt t="41586" x="8534400" y="5378450"/>
          <p14:tracePt t="41586" x="8540750" y="5416550"/>
          <p14:tracePt t="41606" x="8547100" y="5454650"/>
          <p14:tracePt t="41618" x="8547100" y="5492750"/>
          <p14:tracePt t="41618" x="8547100" y="5530850"/>
          <p14:tracePt t="41618" x="8540750" y="5568950"/>
          <p14:tracePt t="41639" x="8528050" y="5607050"/>
          <p14:tracePt t="41639" x="8515350" y="5645150"/>
          <p14:tracePt t="41654" x="8496300" y="5676900"/>
          <p14:tracePt t="41654" x="8470900" y="5708650"/>
          <p14:tracePt t="41670" x="8445500" y="5740400"/>
          <p14:tracePt t="41670" x="8407400" y="5772150"/>
          <p14:tracePt t="41670" x="8369300" y="5797550"/>
          <p14:tracePt t="41690" x="8331200" y="5829300"/>
          <p14:tracePt t="41702" x="8286750" y="5854700"/>
          <p14:tracePt t="41702" x="8235950" y="5873750"/>
          <p14:tracePt t="41702" x="8185150" y="5899150"/>
          <p14:tracePt t="41723" x="8134350" y="5924550"/>
          <p14:tracePt t="41723" x="8083550" y="5943600"/>
          <p14:tracePt t="41737" x="8032750" y="5962650"/>
          <p14:tracePt t="41737" x="7981950" y="5981700"/>
          <p14:tracePt t="41753" x="7924800" y="6000750"/>
          <p14:tracePt t="41753" x="7874000" y="6019800"/>
          <p14:tracePt t="41771" x="7816850" y="6038850"/>
          <p14:tracePt t="41771" x="7702550" y="6076950"/>
          <p14:tracePt t="41787" x="7645400" y="6096000"/>
          <p14:tracePt t="41787" x="7581900" y="6115050"/>
          <p14:tracePt t="41804" x="7518400" y="6134100"/>
          <p14:tracePt t="41804" x="7448550" y="6153150"/>
          <p14:tracePt t="41821" x="7385050" y="6172200"/>
          <p14:tracePt t="41821" x="7315200" y="6191250"/>
          <p14:tracePt t="41838" x="7251700" y="6203950"/>
          <p14:tracePt t="41838" x="7124700" y="6235700"/>
          <p14:tracePt t="41855" x="7061200" y="6242050"/>
          <p14:tracePt t="41855" x="7004050" y="6254750"/>
          <p14:tracePt t="41871" x="6946900" y="6267450"/>
          <p14:tracePt t="41871" x="6883400" y="6273800"/>
          <p14:tracePt t="41887" x="6826250" y="6280150"/>
          <p14:tracePt t="41887" x="6769100" y="6286500"/>
          <p14:tracePt t="41887" x="6711950" y="6286500"/>
          <p14:tracePt t="41907" x="6654800" y="6286500"/>
          <p14:tracePt t="41919" x="6597650" y="6286500"/>
          <p14:tracePt t="41919" x="6489700" y="6286500"/>
          <p14:tracePt t="41938" x="6438900" y="6286500"/>
          <p14:tracePt t="41938" x="6394450" y="6286500"/>
          <p14:tracePt t="41955" x="6350000" y="6286500"/>
          <p14:tracePt t="41955" x="6311900" y="6286500"/>
          <p14:tracePt t="41971" x="6267450" y="6286500"/>
          <p14:tracePt t="41971" x="6235700" y="6286500"/>
          <p14:tracePt t="41971" x="6197600" y="6292850"/>
          <p14:tracePt t="41990" x="6165850" y="6292850"/>
          <p14:tracePt t="42003" x="6140450" y="6299200"/>
          <p14:tracePt t="42003" x="6083300" y="6305550"/>
          <p14:tracePt t="42022" x="6064250" y="6305550"/>
          <p14:tracePt t="42022" x="6045200" y="6311900"/>
          <p14:tracePt t="42039" x="6026150" y="6311900"/>
          <p14:tracePt t="42039" x="6013450" y="6311900"/>
          <p14:tracePt t="42055" x="6007100" y="6311900"/>
          <p14:tracePt t="42055" x="5994400" y="6318250"/>
          <p14:tracePt t="42055" x="5988050" y="6318250"/>
          <p14:tracePt t="42074" x="5981700" y="6318250"/>
          <p14:tracePt t="42087" x="5975350" y="6311900"/>
          <p14:tracePt t="42103" x="5975350" y="6305550"/>
          <p14:tracePt t="42125" x="5981700" y="6292850"/>
          <p14:tracePt t="42141" x="5988050" y="6292850"/>
          <p14:tracePt t="42153" x="5994400" y="6280150"/>
          <p14:tracePt t="42153" x="5994400" y="6273800"/>
          <p14:tracePt t="42172" x="6000750" y="6267450"/>
          <p14:tracePt t="42187" x="6000750" y="6261100"/>
          <p14:tracePt t="42203" x="6007100" y="6261100"/>
          <p14:tracePt t="42229" x="6013450" y="6261100"/>
          <p14:tracePt t="42245" x="6019800" y="6254750"/>
          <p14:tracePt t="42265" x="6026150" y="6254750"/>
          <p14:tracePt t="42290" x="6032500" y="6248400"/>
          <p14:tracePt t="42305" x="6038850" y="6242050"/>
          <p14:tracePt t="42321" x="6045200" y="6235700"/>
          <p14:tracePt t="42333" x="6051550" y="6229350"/>
          <p14:tracePt t="42349" x="6057900" y="6223000"/>
          <p14:tracePt t="42366" x="6064250" y="6216650"/>
          <p14:tracePt t="42381" x="6070600" y="6216650"/>
          <p14:tracePt t="42388" x="6076950" y="6216650"/>
          <p14:tracePt t="42404" x="6083300" y="6216650"/>
          <p14:tracePt t="42404" x="6089650" y="6216650"/>
          <p14:tracePt t="42423" x="6096000" y="6216650"/>
          <p14:tracePt t="42423" x="6102350" y="6216650"/>
          <p14:tracePt t="42423" x="6108700" y="6216650"/>
          <p14:tracePt t="42442" x="6115050" y="6223000"/>
          <p14:tracePt t="42442" x="6121400" y="6223000"/>
          <p14:tracePt t="42456" x="6127750" y="6223000"/>
          <p14:tracePt t="42471" x="6134100" y="6229350"/>
          <p14:tracePt t="42488" x="6134100" y="6235700"/>
          <p14:tracePt t="42505" x="6140450" y="6242050"/>
          <p14:tracePt t="42522" x="6140450" y="6248400"/>
          <p14:tracePt t="42538" x="6140450" y="6254750"/>
          <p14:tracePt t="42555" x="6140450" y="6261100"/>
          <p14:tracePt t="42555" x="6134100" y="6267450"/>
          <p14:tracePt t="42574" x="6134100" y="6273800"/>
          <p14:tracePt t="42590" x="6127750" y="6273800"/>
          <p14:tracePt t="42606" x="6121400" y="6273800"/>
          <p14:tracePt t="42606" x="6115050" y="6280150"/>
          <p14:tracePt t="42606" x="6108700" y="6273800"/>
          <p14:tracePt t="42626" x="6102350" y="6273800"/>
          <p14:tracePt t="42638" x="6096000" y="6267450"/>
          <p14:tracePt t="42638" x="6083300" y="6267450"/>
          <p14:tracePt t="42659" x="6076950" y="6267450"/>
          <p14:tracePt t="42659" x="6064250" y="6261100"/>
          <p14:tracePt t="42675" x="6057900" y="6261100"/>
          <p14:tracePt t="42675" x="6045200" y="6248400"/>
          <p14:tracePt t="42690" x="6032500" y="6248400"/>
          <p14:tracePt t="42690" x="6019800" y="6242050"/>
          <p14:tracePt t="42707" x="6007100" y="6229350"/>
          <p14:tracePt t="42707" x="5994400" y="6216650"/>
          <p14:tracePt t="42707" x="5981700" y="6203950"/>
          <p14:tracePt t="42726" x="5962650" y="6184900"/>
          <p14:tracePt t="42739" x="5924550" y="6134100"/>
          <p14:tracePt t="42739" x="5899150" y="6102350"/>
          <p14:tracePt t="42758" x="5880100" y="6070600"/>
          <p14:tracePt t="42758" x="5854700" y="6026150"/>
          <p14:tracePt t="42775" x="5835650" y="5981700"/>
          <p14:tracePt t="42775" x="5816600" y="5930900"/>
          <p14:tracePt t="42791" x="5797550" y="5880100"/>
          <p14:tracePt t="42791" x="5765800" y="5772150"/>
          <p14:tracePt t="42808" x="5753100" y="5715000"/>
          <p14:tracePt t="42808" x="5746750" y="5651500"/>
          <p14:tracePt t="42825" x="5746750" y="5594350"/>
          <p14:tracePt t="42825" x="5753100" y="5537200"/>
          <p14:tracePt t="42841" x="5759450" y="5473700"/>
          <p14:tracePt t="42841" x="5772150" y="5416550"/>
          <p14:tracePt t="42858" x="5822950" y="5302250"/>
          <p14:tracePt t="42858" x="5867400" y="5245100"/>
          <p14:tracePt t="42875" x="5905500" y="5194300"/>
          <p14:tracePt t="42875" x="5962650" y="5149850"/>
          <p14:tracePt t="42892" x="6019800" y="5099050"/>
          <p14:tracePt t="42892" x="6089650" y="5054600"/>
          <p14:tracePt t="42908" x="6159500" y="5016500"/>
          <p14:tracePt t="42908" x="6242050" y="4978400"/>
          <p14:tracePt t="42926" x="6413500" y="4902200"/>
          <p14:tracePt t="42926" x="6508750" y="4864100"/>
          <p14:tracePt t="42942" x="6604000" y="4832350"/>
          <p14:tracePt t="42942" x="6705600" y="4800600"/>
          <p14:tracePt t="42959" x="6813550" y="4768850"/>
          <p14:tracePt t="42959" x="6921500" y="4743450"/>
          <p14:tracePt t="42975" x="7029450" y="4724400"/>
          <p14:tracePt t="42975" x="7143750" y="4705350"/>
          <p14:tracePt t="42975" x="7258050" y="4686300"/>
          <p14:tracePt t="42994" x="7372350" y="4679950"/>
          <p14:tracePt t="43006" x="7480300" y="4673600"/>
          <p14:tracePt t="43006" x="7683500" y="4673600"/>
          <p14:tracePt t="43026" x="7772400" y="4679950"/>
          <p14:tracePt t="43026" x="7861300" y="4692650"/>
          <p14:tracePt t="43042" x="7943850" y="4711700"/>
          <p14:tracePt t="43042" x="8020050" y="4730750"/>
          <p14:tracePt t="43059" x="8089900" y="4756150"/>
          <p14:tracePt t="43059" x="8159750" y="4787900"/>
          <p14:tracePt t="43075" x="8229600" y="4826000"/>
          <p14:tracePt t="43075" x="8293100" y="4870450"/>
          <p14:tracePt t="43075" x="8356600" y="4914900"/>
          <p14:tracePt t="43094" x="8413750" y="4972050"/>
          <p14:tracePt t="43094" x="8464550" y="5022850"/>
          <p14:tracePt t="43109" x="8515350" y="5080000"/>
          <p14:tracePt t="43109" x="8559800" y="5137150"/>
          <p14:tracePt t="43125" x="8604250" y="5194300"/>
          <p14:tracePt t="43125" x="8642350" y="5245100"/>
          <p14:tracePt t="43142" x="8674100" y="5289550"/>
          <p14:tracePt t="43142" x="8705850" y="5334000"/>
          <p14:tracePt t="43159" x="8756650" y="5422900"/>
          <p14:tracePt t="43159" x="8775700" y="5461000"/>
          <p14:tracePt t="43175" x="8794750" y="5505450"/>
          <p14:tracePt t="43175" x="8807450" y="5549900"/>
          <p14:tracePt t="43192" x="8820150" y="5594350"/>
          <p14:tracePt t="43192" x="8820150" y="5645150"/>
          <p14:tracePt t="43209" x="8820150" y="5689600"/>
          <p14:tracePt t="43209" x="8813800" y="5740400"/>
          <p14:tracePt t="43226" x="8782050" y="5829300"/>
          <p14:tracePt t="43226" x="8756650" y="5873750"/>
          <p14:tracePt t="43243" x="8724900" y="5911850"/>
          <p14:tracePt t="43243" x="8693150" y="5956300"/>
          <p14:tracePt t="43259" x="8648700" y="5988050"/>
          <p14:tracePt t="43259" x="8604250" y="6019800"/>
          <p14:tracePt t="43276" x="8559800" y="6045200"/>
          <p14:tracePt t="43276" x="8509000" y="6070600"/>
          <p14:tracePt t="43276" x="8451850" y="6096000"/>
          <p14:tracePt t="43294" x="8394700" y="6115050"/>
          <p14:tracePt t="43307" x="8337550" y="6140450"/>
          <p14:tracePt t="43307" x="8204200" y="6172200"/>
          <p14:tracePt t="43326" x="8140700" y="6191250"/>
          <p14:tracePt t="43326" x="8064500" y="6210300"/>
          <p14:tracePt t="43343" x="7994650" y="6229350"/>
          <p14:tracePt t="43343" x="7912100" y="6248400"/>
          <p14:tracePt t="43359" x="7835900" y="6267450"/>
          <p14:tracePt t="43359" x="7753350" y="6286500"/>
          <p14:tracePt t="43359" x="7670800" y="6305550"/>
          <p14:tracePt t="43378" x="7581900" y="6324600"/>
          <p14:tracePt t="43391" x="7499350" y="6350000"/>
          <p14:tracePt t="43391" x="7334250" y="6388100"/>
          <p14:tracePt t="43410" x="7251700" y="6407150"/>
          <p14:tracePt t="43410" x="7175500" y="6426200"/>
          <p14:tracePt t="43426" x="7099300" y="6438900"/>
          <p14:tracePt t="43426" x="7029450" y="6457950"/>
          <p14:tracePt t="43443" x="6959600" y="6470650"/>
          <p14:tracePt t="43443" x="6889750" y="6483350"/>
          <p14:tracePt t="43460" x="6756400" y="6502400"/>
          <p14:tracePt t="43460" x="6686550" y="6508750"/>
          <p14:tracePt t="43476" x="6616700" y="6508750"/>
          <p14:tracePt t="43476" x="6546850" y="6508750"/>
          <p14:tracePt t="43493" x="6483350" y="6508750"/>
          <p14:tracePt t="43493" x="6419850" y="6508750"/>
          <p14:tracePt t="43510" x="6356350" y="6502400"/>
          <p14:tracePt t="43510" x="6235700" y="6483350"/>
          <p14:tracePt t="43527" x="6178550" y="6477000"/>
          <p14:tracePt t="43527" x="6121400" y="6464300"/>
          <p14:tracePt t="43544" x="6070600" y="6451600"/>
          <p14:tracePt t="43544" x="6013450" y="6432550"/>
          <p14:tracePt t="43560" x="5962650" y="6413500"/>
          <p14:tracePt t="43560" x="5911850" y="6394450"/>
          <p14:tracePt t="43577" x="5861050" y="6369050"/>
          <p14:tracePt t="43577" x="5759450" y="6324600"/>
          <p14:tracePt t="43594" x="5715000" y="6305550"/>
          <p14:tracePt t="43594" x="5670550" y="6286500"/>
          <p14:tracePt t="43610" x="5626100" y="6267450"/>
          <p14:tracePt t="43610" x="5588000" y="6254750"/>
          <p14:tracePt t="43627" x="5556250" y="6242050"/>
          <p14:tracePt t="43627" x="5524500" y="6229350"/>
          <p14:tracePt t="43644" x="5492750" y="6216650"/>
          <p14:tracePt t="43644" x="5461000" y="6203950"/>
          <p14:tracePt t="43644" x="5435600" y="6191250"/>
          <p14:tracePt t="43662" x="5410200" y="6165850"/>
          <p14:tracePt t="43662" x="5378450" y="6146800"/>
          <p14:tracePt t="43679" x="5353050" y="6115050"/>
          <p14:tracePt t="43679" x="5321300" y="6083300"/>
          <p14:tracePt t="43694" x="5295900" y="6038850"/>
          <p14:tracePt t="43694" x="5270500" y="5994400"/>
          <p14:tracePt t="43711" x="5251450" y="5943600"/>
          <p14:tracePt t="43711" x="5232400" y="5892800"/>
          <p14:tracePt t="43727" x="5219700" y="5835650"/>
          <p14:tracePt t="43727" x="5213350" y="5784850"/>
          <p14:tracePt t="43727" x="5207000" y="5727700"/>
          <p14:tracePt t="43746" x="5213350" y="5670550"/>
          <p14:tracePt t="43759" x="5238750" y="5562600"/>
          <p14:tracePt t="43759" x="5264150" y="5511800"/>
          <p14:tracePt t="43778" x="5289550" y="5454650"/>
          <p14:tracePt t="43778" x="5321300" y="5403850"/>
          <p14:tracePt t="43794" x="5359400" y="5353050"/>
          <p14:tracePt t="43794" x="5397500" y="5302250"/>
          <p14:tracePt t="43811" x="5448300" y="5251450"/>
          <p14:tracePt t="43811" x="5556250" y="5149850"/>
          <p14:tracePt t="43828" x="5619750" y="5105400"/>
          <p14:tracePt t="43828" x="5695950" y="5060950"/>
          <p14:tracePt t="43844" x="5772150" y="5016500"/>
          <p14:tracePt t="43844" x="5854700" y="4978400"/>
          <p14:tracePt t="43862" x="5943600" y="4940300"/>
          <p14:tracePt t="43862" x="6038850" y="4902200"/>
          <p14:tracePt t="43878" x="6140450" y="4864100"/>
          <p14:tracePt t="43878" x="6350000" y="4800600"/>
          <p14:tracePt t="43894" x="6464300" y="4768850"/>
          <p14:tracePt t="43894" x="6578600" y="4743450"/>
          <p14:tracePt t="43911" x="6692900" y="4718050"/>
          <p14:tracePt t="43911" x="6813550" y="4699000"/>
          <p14:tracePt t="43928" x="6927850" y="4679950"/>
          <p14:tracePt t="43928" x="7048500" y="4673600"/>
          <p14:tracePt t="43928" x="7156450" y="4673600"/>
          <p14:tracePt t="43948" x="7270750" y="4673600"/>
          <p14:tracePt t="43960" x="7378700" y="4686300"/>
          <p14:tracePt t="43960" x="7581900" y="4724400"/>
          <p14:tracePt t="43979" x="7683500" y="4749800"/>
          <p14:tracePt t="43979" x="7778750" y="4775200"/>
          <p14:tracePt t="43995" x="7867650" y="4813300"/>
          <p14:tracePt t="43995" x="7956550" y="4845050"/>
          <p14:tracePt t="44012" x="8045450" y="4889500"/>
          <p14:tracePt t="44012" x="8128000" y="4933950"/>
          <p14:tracePt t="44012" x="8204200" y="4984750"/>
          <p14:tracePt t="44030" x="8274050" y="5029200"/>
          <p14:tracePt t="44043" x="8343900" y="5086350"/>
          <p14:tracePt t="44043" x="8458200" y="5194300"/>
          <p14:tracePt t="44062" x="8509000" y="5251450"/>
          <p14:tracePt t="44062" x="8547100" y="5308600"/>
          <p14:tracePt t="44078" x="8585200" y="5365750"/>
          <p14:tracePt t="44078" x="8610600" y="5429250"/>
          <p14:tracePt t="44095" x="8629650" y="5486400"/>
          <p14:tracePt t="44095" x="8648700" y="5543550"/>
          <p14:tracePt t="44112" x="8655050" y="5600700"/>
          <p14:tracePt t="44112" x="8648700" y="5715000"/>
          <p14:tracePt t="44129" x="8636000" y="5765800"/>
          <p14:tracePt t="44129" x="8616950" y="5816600"/>
          <p14:tracePt t="44145" x="8597900" y="5867400"/>
          <p14:tracePt t="44145" x="8566150" y="5911850"/>
          <p14:tracePt t="44162" x="8534400" y="5956300"/>
          <p14:tracePt t="44162" x="8502650" y="5994400"/>
          <p14:tracePt t="44179" x="8413750" y="6064250"/>
          <p14:tracePt t="44179" x="8362950" y="6096000"/>
          <p14:tracePt t="44196" x="8312150" y="6121400"/>
          <p14:tracePt t="44196" x="8255000" y="6146800"/>
          <p14:tracePt t="44212" x="8191500" y="6172200"/>
          <p14:tracePt t="44212" x="8128000" y="6197600"/>
          <p14:tracePt t="44229" x="8064500" y="6216650"/>
          <p14:tracePt t="44229" x="7924800" y="6248400"/>
          <p14:tracePt t="44247" x="7854950" y="6267450"/>
          <p14:tracePt t="44247" x="7778750" y="6280150"/>
          <p14:tracePt t="44263" x="7708900" y="6299200"/>
          <p14:tracePt t="44263" x="7632700" y="6311900"/>
          <p14:tracePt t="44279" x="7562850" y="6324600"/>
          <p14:tracePt t="44279" x="7486650" y="6337300"/>
          <p14:tracePt t="44296" x="7410450" y="6350000"/>
          <p14:tracePt t="44296" x="7334250" y="6356350"/>
          <p14:tracePt t="44296" x="7258050" y="6362700"/>
          <p14:tracePt t="44315" x="7175500" y="6369050"/>
          <p14:tracePt t="44327" x="7099300" y="6375400"/>
          <p14:tracePt t="44327" x="6946900" y="6375400"/>
          <p14:tracePt t="44347" x="6870700" y="6369050"/>
          <p14:tracePt t="44347" x="6794500" y="6362700"/>
          <p14:tracePt t="44363" x="6718300" y="6356350"/>
          <p14:tracePt t="44363" x="6648450" y="6343650"/>
          <p14:tracePt t="44379" x="6578600" y="6330950"/>
          <p14:tracePt t="44379" x="6515100" y="6311900"/>
          <p14:tracePt t="44396" x="6445250" y="6292850"/>
          <p14:tracePt t="44396" x="6381750" y="6280150"/>
          <p14:tracePt t="44396" x="6324600" y="6261100"/>
          <p14:tracePt t="44415" x="6261100" y="6235700"/>
          <p14:tracePt t="44415" x="6197600" y="6216650"/>
          <p14:tracePt t="44430" x="6140450" y="6197600"/>
          <p14:tracePt t="44430" x="6083300" y="6172200"/>
          <p14:tracePt t="44446" x="6032500" y="6153150"/>
          <p14:tracePt t="44446" x="5981700" y="6134100"/>
          <p14:tracePt t="44464" x="5937250" y="6108700"/>
          <p14:tracePt t="44464" x="5892800" y="6089650"/>
          <p14:tracePt t="44464" x="5861050" y="6064250"/>
          <p14:tracePt t="44483" x="5829300" y="6045200"/>
          <p14:tracePt t="44483" x="5797550" y="6019800"/>
          <p14:tracePt t="44496" x="5778500" y="6000750"/>
          <p14:tracePt t="44496" x="5759450" y="5981700"/>
          <p14:tracePt t="44514" x="5746750" y="5956300"/>
          <p14:tracePt t="44514" x="5734050" y="5943600"/>
          <p14:tracePt t="44530" x="5727700" y="5930900"/>
          <p14:tracePt t="44530" x="5715000" y="5905500"/>
          <p14:tracePt t="44547" x="5715000" y="5899150"/>
          <p14:tracePt t="44547" x="5715000" y="5892800"/>
          <p14:tracePt t="44564" x="5721350" y="5886450"/>
          <p14:tracePt t="44579" x="5727700" y="5880100"/>
          <p14:tracePt t="44579" x="5734050" y="5880100"/>
          <p14:tracePt t="44597" x="5740400" y="5873750"/>
          <p14:tracePt t="44597" x="5753100" y="5867400"/>
          <p14:tracePt t="44615" x="5759450" y="5867400"/>
          <p14:tracePt t="44615" x="5772150" y="5867400"/>
          <p14:tracePt t="44631" x="5778500" y="5867400"/>
          <p14:tracePt t="44631" x="5784850" y="5867400"/>
          <p14:tracePt t="44647" x="5791200" y="5867400"/>
          <p14:tracePt t="44647" x="5797550" y="5867400"/>
          <p14:tracePt t="44664" x="5803900" y="5867400"/>
          <p14:tracePt t="44664" x="5810250" y="5873750"/>
          <p14:tracePt t="44664" x="5816600" y="5873750"/>
          <p14:tracePt t="44684" x="5822950" y="5880100"/>
          <p14:tracePt t="44695" x="5829300" y="5886450"/>
          <p14:tracePt t="44695" x="5842000" y="5899150"/>
          <p14:tracePt t="44715" x="5842000" y="5905500"/>
          <p14:tracePt t="44715" x="5848350" y="5911850"/>
          <p14:tracePt t="44731" x="5854700" y="5918200"/>
          <p14:tracePt t="44745" x="5861050" y="5918200"/>
          <p14:tracePt t="44767" x="5854700" y="5924550"/>
          <p14:tracePt t="44794" x="5854700" y="5930900"/>
          <p14:tracePt t="44834" x="5854700" y="5924550"/>
          <p14:tracePt t="44854" x="5861050" y="5918200"/>
          <p14:tracePt t="44878" x="5867400" y="5918200"/>
          <p14:tracePt t="44894" x="5873750" y="5911850"/>
          <p14:tracePt t="44906" x="5880100" y="5911850"/>
          <p14:tracePt t="44922" x="5880100" y="5905500"/>
          <p14:tracePt t="44938" x="5886450" y="5911850"/>
          <p14:tracePt t="45033" x="5886450" y="5918200"/>
          <p14:tracePt t="45050" x="5886450" y="5924550"/>
          <p14:tracePt t="45066" x="5886450" y="5937250"/>
          <p14:tracePt t="45082" x="5892800" y="5937250"/>
          <p14:tracePt t="45094" x="5899150" y="5943600"/>
          <p14:tracePt t="45110" x="5905500" y="5943600"/>
          <p14:tracePt t="45126" x="5911850" y="5943600"/>
          <p14:tracePt t="45135" x="5918200" y="5937250"/>
          <p14:tracePt t="45135" x="5924550" y="5937250"/>
          <p14:tracePt t="45149" x="5930900" y="5937250"/>
          <p14:tracePt t="45149" x="5937250" y="5937250"/>
          <p14:tracePt t="45165" x="5943600" y="5937250"/>
          <p14:tracePt t="45165" x="5949950" y="5937250"/>
          <p14:tracePt t="45183" x="5956300" y="5937250"/>
          <p14:tracePt t="45183" x="5962650" y="5937250"/>
          <p14:tracePt t="45199" x="5969000" y="5937250"/>
          <p14:tracePt t="45199" x="5975350" y="5937250"/>
          <p14:tracePt t="45216" x="5981700" y="5930900"/>
          <p14:tracePt t="45230" x="5988050" y="5930900"/>
          <p14:tracePt t="45254" x="5988050" y="5924550"/>
          <p14:tracePt t="45267" x="5994400" y="5924550"/>
          <p14:tracePt t="45290" x="5994400" y="5930900"/>
          <p14:tracePt t="45322" x="5988050" y="5937250"/>
          <p14:tracePt t="45366" x="5994400" y="5930900"/>
          <p14:tracePt t="45506" x="6000750" y="5924550"/>
          <p14:tracePt t="45562" x="6000750" y="5918200"/>
          <p14:tracePt t="45606" x="5994400" y="5918200"/>
          <p14:tracePt t="45694" x="5988050" y="5918200"/>
          <p14:tracePt t="45718" x="5981700" y="5918200"/>
          <p14:tracePt t="45734" x="5975350" y="5918200"/>
          <p14:tracePt t="45746" x="5969000" y="5918200"/>
          <p14:tracePt t="45762" x="5962650" y="5918200"/>
          <p14:tracePt t="45778" x="5956300" y="5918200"/>
          <p14:tracePt t="45794" x="5949950" y="5918200"/>
          <p14:tracePt t="45830" x="5943600" y="5918200"/>
          <p14:tracePt t="45854" x="5937250" y="5924550"/>
          <p14:tracePt t="45874" x="5930900" y="5918200"/>
          <p14:tracePt t="45898" x="5924550" y="5918200"/>
          <p14:tracePt t="45922" x="5924550" y="5911850"/>
          <p14:tracePt t="46026" x="5918200" y="5911850"/>
          <p14:tracePt t="46046" x="5918200" y="5905500"/>
          <p14:tracePt t="46078" x="5911850" y="5911850"/>
          <p14:tracePt t="46122" x="5911850" y="5918200"/>
          <p14:tracePt t="46154" x="5905500" y="5924550"/>
          <p14:tracePt t="46198" x="5905500" y="5930900"/>
          <p14:tracePt t="46226" x="5911850" y="5930900"/>
          <p14:tracePt t="46266" x="5918200" y="5930900"/>
          <p14:tracePt t="46286" x="5924550" y="5930900"/>
          <p14:tracePt t="46310" x="5930900" y="5924550"/>
          <p14:tracePt t="46334" x="5937250" y="5918200"/>
          <p14:tracePt t="46362" x="5937250" y="5911850"/>
          <p14:tracePt t="46378" x="5943600" y="5911850"/>
          <p14:tracePt t="46431" x="5949950" y="5911850"/>
          <p14:tracePt t="46466" x="5949950" y="5905500"/>
          <p14:tracePt t="46567" x="5949950" y="5911850"/>
          <p14:tracePt t="46602" x="5943600" y="5905500"/>
          <p14:tracePt t="46646" x="5943600" y="5899150"/>
          <p14:tracePt t="46850" x="5943600" y="5905500"/>
          <p14:tracePt t="46910" x="5949950" y="5899150"/>
          <p14:tracePt t="46970" x="5943600" y="5899150"/>
          <p14:tracePt t="47166" x="5937250" y="5899150"/>
          <p14:tracePt t="47186" x="5930900" y="5899150"/>
          <p14:tracePt t="47210" x="5930900" y="5905500"/>
          <p14:tracePt t="47226" x="5924550" y="5911850"/>
          <p14:tracePt t="47243" x="5918200" y="5918200"/>
          <p14:tracePt t="47254" x="5911850" y="5924550"/>
          <p14:tracePt t="47270" x="5905500" y="5924550"/>
          <p14:tracePt t="47286" x="5899150" y="5930900"/>
          <p14:tracePt t="47303" x="5905500" y="5930900"/>
          <p14:tracePt t="47346" x="5911850" y="5930900"/>
          <p14:tracePt t="47363" x="5918200" y="5924550"/>
          <p14:tracePt t="47371" x="5924550" y="5924550"/>
          <p14:tracePt t="47388" x="5930900" y="5924550"/>
          <p14:tracePt t="47388" x="5937250" y="5918200"/>
          <p14:tracePt t="47408" x="5943600" y="5911850"/>
          <p14:tracePt t="47423" x="5949950" y="5911850"/>
          <p14:tracePt t="47438" x="5956300" y="5905500"/>
          <p14:tracePt t="47467" x="5962650" y="5905500"/>
          <p14:tracePt t="47699" x="5956300" y="5911850"/>
          <p14:tracePt t="47915" x="5956300" y="5905500"/>
          <p14:tracePt t="48022" x="5956300" y="5911850"/>
          <p14:tracePt t="48147" x="5962650" y="5905500"/>
          <p14:tracePt t="48186" x="5962650" y="5911850"/>
          <p14:tracePt t="48254" x="5956300" y="5918200"/>
          <p14:tracePt t="48275" x="5949950" y="5924550"/>
          <p14:tracePt t="48290" x="5937250" y="5930900"/>
          <p14:tracePt t="48323" x="5930900" y="5937250"/>
          <p14:tracePt t="48335" x="5924550" y="5937250"/>
          <p14:tracePt t="48343" x="5924550" y="5943600"/>
          <p14:tracePt t="48343" x="5918200" y="5943600"/>
          <p14:tracePt t="48360" x="5911850" y="5943600"/>
          <p14:tracePt t="48360" x="5905500" y="5943600"/>
          <p14:tracePt t="48377" x="5899150" y="5937250"/>
          <p14:tracePt t="48392" x="5892800" y="5937250"/>
          <p14:tracePt t="48392" x="5886450" y="5930900"/>
          <p14:tracePt t="48392" x="5880100" y="5924550"/>
          <p14:tracePt t="48413" x="5880100" y="5918200"/>
          <p14:tracePt t="48413" x="5873750" y="5911850"/>
          <p14:tracePt t="48428" x="5873750" y="5899150"/>
          <p14:tracePt t="48428" x="5867400" y="5886450"/>
          <p14:tracePt t="48444" x="5867400" y="5873750"/>
          <p14:tracePt t="48444" x="5861050" y="5861050"/>
          <p14:tracePt t="48460" x="5861050" y="5842000"/>
          <p14:tracePt t="48460" x="5861050" y="5829300"/>
          <p14:tracePt t="48460" x="5861050" y="5810250"/>
          <p14:tracePt t="48480" x="5854700" y="5797550"/>
          <p14:tracePt t="48492" x="5854700" y="5778500"/>
          <p14:tracePt t="48492" x="5848350" y="5746750"/>
          <p14:tracePt t="48511" x="5848350" y="5727700"/>
          <p14:tracePt t="48511" x="5848350" y="5708650"/>
          <p14:tracePt t="48528" x="5842000" y="5683250"/>
          <p14:tracePt t="48528" x="5842000" y="5657850"/>
          <p14:tracePt t="48528" x="5842000" y="5632450"/>
          <p14:tracePt t="48547" x="5835650" y="5607050"/>
          <p14:tracePt t="48559" x="5835650" y="5543550"/>
          <p14:tracePt t="48559" x="5835650" y="5511800"/>
          <p14:tracePt t="48577" x="5835650" y="5480050"/>
          <p14:tracePt t="48577" x="5835650" y="5454650"/>
          <p14:tracePt t="48594" x="5835650" y="5422900"/>
          <p14:tracePt t="48594" x="5842000" y="5397500"/>
          <p14:tracePt t="48611" x="5848350" y="5365750"/>
          <p14:tracePt t="48611" x="5867400" y="5314950"/>
          <p14:tracePt t="48628" x="5880100" y="5289550"/>
          <p14:tracePt t="48628" x="5899150" y="5264150"/>
          <p14:tracePt t="48645" x="5911850" y="5238750"/>
          <p14:tracePt t="48645" x="5930900" y="5213350"/>
          <p14:tracePt t="48661" x="5956300" y="5194300"/>
          <p14:tracePt t="48661" x="5981700" y="5175250"/>
          <p14:tracePt t="48680" x="6013450" y="5149850"/>
          <p14:tracePt t="48680" x="6038850" y="5130800"/>
          <p14:tracePt t="48696" x="6115050" y="5092700"/>
          <p14:tracePt t="48696" x="6153150" y="5067300"/>
          <p14:tracePt t="48712" x="6197600" y="5048250"/>
          <p14:tracePt t="48712" x="6242050" y="5029200"/>
          <p14:tracePt t="48728" x="6286500" y="5003800"/>
          <p14:tracePt t="48728" x="6330950" y="4991100"/>
          <p14:tracePt t="48728" x="6381750" y="4972050"/>
          <p14:tracePt t="48747" x="6426200" y="4953000"/>
          <p14:tracePt t="48759" x="6483350" y="4933950"/>
          <p14:tracePt t="48759" x="6534150" y="4914900"/>
          <p14:tracePt t="48759" x="6597650" y="4902200"/>
          <p14:tracePt t="48780" x="6654800" y="4889500"/>
          <p14:tracePt t="48780" x="6718300" y="4876800"/>
          <p14:tracePt t="48795" x="6781800" y="4857750"/>
          <p14:tracePt t="48795" x="6845300" y="4851400"/>
          <p14:tracePt t="48812" x="6908800" y="4838700"/>
          <p14:tracePt t="48812" x="6978650" y="4838700"/>
          <p14:tracePt t="48828" x="7042150" y="4832350"/>
          <p14:tracePt t="48828" x="7105650" y="4826000"/>
          <p14:tracePt t="48828" x="7169150" y="4826000"/>
          <p14:tracePt t="48848" x="7232650" y="4826000"/>
          <p14:tracePt t="48860" x="7353300" y="4826000"/>
          <p14:tracePt t="48860" x="7410450" y="4826000"/>
          <p14:tracePt t="48878" x="7467600" y="4832350"/>
          <p14:tracePt t="48878" x="7524750" y="4838700"/>
          <p14:tracePt t="48895" x="7575550" y="4838700"/>
          <p14:tracePt t="48895" x="7632700" y="4845050"/>
          <p14:tracePt t="48912" x="7683500" y="4851400"/>
          <p14:tracePt t="48912" x="7785100" y="4870450"/>
          <p14:tracePt t="48929" x="7835900" y="4883150"/>
          <p14:tracePt t="48929" x="7886700" y="4895850"/>
          <p14:tracePt t="48945" x="7931150" y="4908550"/>
          <p14:tracePt t="48945" x="7975600" y="4927600"/>
          <p14:tracePt t="48962" x="8013700" y="4946650"/>
          <p14:tracePt t="48962" x="8058150" y="4965700"/>
          <p14:tracePt t="48979" x="8096250" y="4972050"/>
          <p14:tracePt t="48979" x="8166100" y="4997450"/>
          <p14:tracePt t="48996" x="8197850" y="5010150"/>
          <p14:tracePt t="48996" x="8229600" y="5022850"/>
          <p14:tracePt t="49013" x="8261350" y="5035550"/>
          <p14:tracePt t="49013" x="8293100" y="5048250"/>
          <p14:tracePt t="49029" x="8318500" y="5060950"/>
          <p14:tracePt t="49029" x="8350250" y="5086350"/>
          <p14:tracePt t="49029" x="8382000" y="5099050"/>
          <p14:tracePt t="49048" x="8407400" y="5124450"/>
          <p14:tracePt t="49061" x="8439150" y="5149850"/>
          <p14:tracePt t="49061" x="8483600" y="5200650"/>
          <p14:tracePt t="49080" x="8509000" y="5226050"/>
          <p14:tracePt t="49080" x="8528050" y="5251450"/>
          <p14:tracePt t="49096" x="8547100" y="5276850"/>
          <p14:tracePt t="49096" x="8566150" y="5308600"/>
          <p14:tracePt t="49112" x="8578850" y="5327650"/>
          <p14:tracePt t="49112" x="8597900" y="5346700"/>
          <p14:tracePt t="49112" x="8610600" y="5365750"/>
          <p14:tracePt t="49131" x="8616950" y="5384800"/>
          <p14:tracePt t="49144" x="8629650" y="5403850"/>
          <p14:tracePt t="49144" x="8636000" y="5441950"/>
          <p14:tracePt t="49164" x="8642350" y="5467350"/>
          <p14:tracePt t="49164" x="8636000" y="5492750"/>
          <p14:tracePt t="49180" x="8636000" y="5518150"/>
          <p14:tracePt t="49180" x="8629650" y="5543550"/>
          <p14:tracePt t="49196" x="8623300" y="5575300"/>
          <p14:tracePt t="49196" x="8616950" y="5600700"/>
          <p14:tracePt t="49213" x="8604250" y="5632450"/>
          <p14:tracePt t="49213" x="8578850" y="5689600"/>
          <p14:tracePt t="49230" x="8559800" y="5715000"/>
          <p14:tracePt t="49230" x="8534400" y="5740400"/>
          <p14:tracePt t="49246" x="8515350" y="5765800"/>
          <p14:tracePt t="49246" x="8489950" y="5791200"/>
          <p14:tracePt t="49263" x="8458200" y="5816600"/>
          <p14:tracePt t="49263" x="8426450" y="5835650"/>
          <p14:tracePt t="49280" x="8362950" y="5880100"/>
          <p14:tracePt t="49280" x="8331200" y="5899150"/>
          <p14:tracePt t="49297" x="8293100" y="5924550"/>
          <p14:tracePt t="49297" x="8255000" y="5943600"/>
          <p14:tracePt t="49313" x="8210550" y="5969000"/>
          <p14:tracePt t="49313" x="8172450" y="5988050"/>
          <p14:tracePt t="49330" x="8128000" y="6007100"/>
          <p14:tracePt t="49330" x="8077200" y="6032500"/>
          <p14:tracePt t="49348" x="7975600" y="6070600"/>
          <p14:tracePt t="49348" x="7918450" y="6096000"/>
          <p14:tracePt t="49363" x="7861300" y="6115050"/>
          <p14:tracePt t="49363" x="7797800" y="6140450"/>
          <p14:tracePt t="49381" x="7734300" y="6159500"/>
          <p14:tracePt t="49381" x="7670800" y="6184900"/>
          <p14:tracePt t="49397" x="7600950" y="6210300"/>
          <p14:tracePt t="49397" x="7524750" y="6235700"/>
          <p14:tracePt t="49397" x="7448550" y="6261100"/>
          <p14:tracePt t="49416" x="7366000" y="6292850"/>
          <p14:tracePt t="49428" x="7289800" y="6318250"/>
          <p14:tracePt t="49428" x="7124700" y="6375400"/>
          <p14:tracePt t="49448" x="7042150" y="6400800"/>
          <p14:tracePt t="49448" x="6959600" y="6419850"/>
          <p14:tracePt t="49464" x="6877050" y="6445250"/>
          <p14:tracePt t="49464" x="6794500" y="6451600"/>
          <p14:tracePt t="49481" x="6711950" y="6464300"/>
          <p14:tracePt t="49481" x="6629400" y="6457950"/>
          <p14:tracePt t="49481" x="6540500" y="6451600"/>
          <p14:tracePt t="49499" x="6457950" y="6438900"/>
          <p14:tracePt t="49512" x="6369050" y="6426200"/>
          <p14:tracePt t="49512" x="6203950" y="6381750"/>
          <p14:tracePt t="49531" x="6121400" y="6356350"/>
          <p14:tracePt t="49531" x="6051550" y="6330950"/>
          <p14:tracePt t="49548" x="5975350" y="6299200"/>
          <p14:tracePt t="49548" x="5911850" y="6267450"/>
          <p14:tracePt t="49564" x="5848350" y="6235700"/>
          <p14:tracePt t="49564" x="5791200" y="6197600"/>
          <p14:tracePt t="49564" x="5740400" y="6159500"/>
          <p14:tracePt t="49584" x="5689600" y="6115050"/>
          <p14:tracePt t="49584" x="5638800" y="6064250"/>
          <p14:tracePt t="49597" x="5594350" y="6013450"/>
          <p14:tracePt t="49597" x="5556250" y="5956300"/>
          <p14:tracePt t="49614" x="5518150" y="5899150"/>
          <p14:tracePt t="49614" x="5486400" y="5842000"/>
          <p14:tracePt t="49631" x="5461000" y="5778500"/>
          <p14:tracePt t="49631" x="5429250" y="5651500"/>
          <p14:tracePt t="49649" x="5422900" y="5588000"/>
          <p14:tracePt t="49649" x="5422900" y="5518150"/>
          <p14:tracePt t="49665" x="5429250" y="5454650"/>
          <p14:tracePt t="49665" x="5441950" y="5391150"/>
          <p14:tracePt t="49683" x="5461000" y="5334000"/>
          <p14:tracePt t="49683" x="5486400" y="5276850"/>
          <p14:tracePt t="49698" x="5524500" y="5226050"/>
          <p14:tracePt t="49698" x="5613400" y="5130800"/>
          <p14:tracePt t="49716" x="5670550" y="5086350"/>
          <p14:tracePt t="49716" x="5734050" y="5041900"/>
          <p14:tracePt t="49732" x="5810250" y="4997450"/>
          <p14:tracePt t="49732" x="5892800" y="4953000"/>
          <p14:tracePt t="49748" x="5981700" y="4914900"/>
          <p14:tracePt t="49748" x="6076950" y="4870450"/>
          <p14:tracePt t="49765" x="6172200" y="4826000"/>
          <p14:tracePt t="49765" x="6273800" y="4787900"/>
          <p14:tracePt t="49765" x="6375400" y="4756150"/>
          <p14:tracePt t="49784" x="6483350" y="4730750"/>
          <p14:tracePt t="49796" x="6584950" y="4705350"/>
          <p14:tracePt t="49796" x="6794500" y="4679950"/>
          <p14:tracePt t="49816" x="6896100" y="4679950"/>
          <p14:tracePt t="49816" x="6997700" y="4679950"/>
          <p14:tracePt t="49832" x="7099300" y="4679950"/>
          <p14:tracePt t="49832" x="7200900" y="4686300"/>
          <p14:tracePt t="49849" x="7302500" y="4692650"/>
          <p14:tracePt t="49849" x="7404100" y="4692650"/>
          <p14:tracePt t="49849" x="7499350" y="4705350"/>
          <p14:tracePt t="49868" x="7588250" y="4711700"/>
          <p14:tracePt t="49880" x="7759700" y="4737100"/>
          <p14:tracePt t="49880" x="7842250" y="4756150"/>
          <p14:tracePt t="49899" x="7918450" y="4781550"/>
          <p14:tracePt t="49899" x="7988300" y="4806950"/>
          <p14:tracePt t="49916" x="8051800" y="4838700"/>
          <p14:tracePt t="49916" x="8121650" y="4876800"/>
          <p14:tracePt t="49932" x="8178800" y="4921250"/>
          <p14:tracePt t="49932" x="8293100" y="5003800"/>
          <p14:tracePt t="49949" x="8343900" y="5048250"/>
          <p14:tracePt t="49949" x="8394700" y="5086350"/>
          <p14:tracePt t="49966" x="8439150" y="5130800"/>
          <p14:tracePt t="49966" x="8477250" y="5168900"/>
          <p14:tracePt t="49983" x="8509000" y="5207000"/>
          <p14:tracePt t="49983" x="8540750" y="5251450"/>
          <p14:tracePt t="49999" x="8585200" y="5327650"/>
          <p14:tracePt t="49999" x="8597900" y="5372100"/>
          <p14:tracePt t="50017" x="8610600" y="5416550"/>
          <p14:tracePt t="50017" x="8616950" y="5461000"/>
          <p14:tracePt t="50034" x="8616950" y="5505450"/>
          <p14:tracePt t="50034" x="8616950" y="5549900"/>
          <p14:tracePt t="50049" x="8610600" y="5594350"/>
          <p14:tracePt t="50049" x="8597900" y="5638800"/>
          <p14:tracePt t="50049" x="8578850" y="5676900"/>
          <p14:tracePt t="50069" x="8559800" y="5715000"/>
          <p14:tracePt t="50081" x="8534400" y="5746750"/>
          <p14:tracePt t="50081" x="8477250" y="5816600"/>
          <p14:tracePt t="50101" x="8445500" y="5842000"/>
          <p14:tracePt t="50101" x="8407400" y="5873750"/>
          <p14:tracePt t="50116" x="8369300" y="5899150"/>
          <p14:tracePt t="50116" x="8324850" y="5924550"/>
          <p14:tracePt t="50133" x="8274050" y="5949950"/>
          <p14:tracePt t="50133" x="8223250" y="5975350"/>
          <p14:tracePt t="50133" x="8172450" y="6000750"/>
          <p14:tracePt t="50152" x="8115300" y="6019800"/>
          <p14:tracePt t="50164" x="8051800" y="6045200"/>
          <p14:tracePt t="50164" x="7924800" y="6089650"/>
          <p14:tracePt t="50183" x="7854950" y="6108700"/>
          <p14:tracePt t="50183" x="7791450" y="6127750"/>
          <p14:tracePt t="50200" x="7721600" y="6146800"/>
          <p14:tracePt t="50200" x="7658100" y="6165850"/>
          <p14:tracePt t="50217" x="7588250" y="6178550"/>
          <p14:tracePt t="50217" x="7518400" y="6191250"/>
          <p14:tracePt t="50233" x="7442200" y="6203950"/>
          <p14:tracePt t="50233" x="7296150" y="6229350"/>
          <p14:tracePt t="50250" x="7219950" y="6242050"/>
          <p14:tracePt t="50250" x="7137400" y="6261100"/>
          <p14:tracePt t="50266" x="7061200" y="6267450"/>
          <p14:tracePt t="50266" x="6985000" y="6273800"/>
          <p14:tracePt t="50283" x="6908800" y="6286500"/>
          <p14:tracePt t="50283" x="6832600" y="6292850"/>
          <p14:tracePt t="50300" x="6762750" y="6292850"/>
          <p14:tracePt t="50300" x="6629400" y="6299200"/>
          <p14:tracePt t="50317" x="6565900" y="6292850"/>
          <p14:tracePt t="50317" x="6508750" y="6292850"/>
          <p14:tracePt t="50333" x="6451600" y="6299200"/>
          <p14:tracePt t="50333" x="6400800" y="6292850"/>
          <p14:tracePt t="50350" x="6350000" y="6299200"/>
          <p14:tracePt t="50350" x="6254750" y="6299200"/>
          <p14:tracePt t="50368" x="6210300" y="6299200"/>
          <p14:tracePt t="50368" x="6172200" y="6299200"/>
          <p14:tracePt t="50384" x="6134100" y="6299200"/>
          <p14:tracePt t="50384" x="6102350" y="6299200"/>
          <p14:tracePt t="50400" x="6070600" y="6292850"/>
          <p14:tracePt t="50400" x="6045200" y="6299200"/>
          <p14:tracePt t="50417" x="6026150" y="6299200"/>
          <p14:tracePt t="50417" x="6007100" y="6299200"/>
          <p14:tracePt t="50417" x="5988050" y="6299200"/>
          <p14:tracePt t="50436" x="5975350" y="6299200"/>
          <p14:tracePt t="50449" x="5969000" y="6305550"/>
          <p14:tracePt t="50449" x="5956300" y="6318250"/>
          <p14:tracePt t="50469" x="5949950" y="6318250"/>
          <p14:tracePt t="50484" x="5956300" y="6311900"/>
          <p14:tracePt t="50520" x="5956300" y="6305550"/>
          <p14:tracePt t="50528" x="5962650" y="6305550"/>
          <p14:tracePt t="50543" x="5969000" y="6292850"/>
          <p14:tracePt t="50555" x="5969000" y="6286500"/>
          <p14:tracePt t="50566" x="5981700" y="6280150"/>
          <p14:tracePt t="50583" x="5988050" y="6273800"/>
          <p14:tracePt t="50599" x="5994400" y="6273800"/>
          <p14:tracePt t="50616" x="6000750" y="6273800"/>
          <p14:tracePt t="50633" x="6007100" y="6273800"/>
          <p14:tracePt t="50649" x="6013450" y="6267450"/>
          <p14:tracePt t="50691" x="6019800" y="6267450"/>
          <p14:tracePt t="50708" x="6019800" y="6261100"/>
          <p14:tracePt t="50743" x="6019800" y="6267450"/>
          <p14:tracePt t="50835" x="6019800" y="6261100"/>
          <p14:tracePt t="50863" x="6026150" y="6261100"/>
          <p14:tracePt t="50887" x="6032500" y="6267450"/>
          <p14:tracePt t="50907" x="6032500" y="6273800"/>
          <p14:tracePt t="50955" x="6026150" y="6273800"/>
          <p14:tracePt t="50976" x="6019800" y="6267450"/>
          <p14:tracePt t="51015" x="6019800" y="6273800"/>
          <p14:tracePt t="51075" x="6019800" y="6267450"/>
          <p14:tracePt t="51096" x="6013450" y="6267450"/>
          <p14:tracePt t="51232" x="6007100" y="6261100"/>
          <p14:tracePt t="51359" x="6000750" y="6261100"/>
          <p14:tracePt t="51447" x="5994400" y="6261100"/>
          <p14:tracePt t="51472" x="5988050" y="6261100"/>
          <p14:tracePt t="51496" x="5981700" y="6261100"/>
          <p14:tracePt t="51516" x="5975350" y="6261100"/>
          <p14:tracePt t="51547" x="5975350" y="6254750"/>
          <p14:tracePt t="51644" x="5969000" y="6248400"/>
          <p14:tracePt t="51747" x="5969000" y="6242050"/>
          <p14:tracePt t="51832" x="5975350" y="6235700"/>
          <p14:tracePt t="51867" x="5969000" y="6235700"/>
          <p14:tracePt t="51980" x="5969000" y="6242050"/>
          <p14:tracePt t="52019" x="5962650" y="6242050"/>
          <p14:tracePt t="52080" x="5956300" y="6235700"/>
          <p14:tracePt t="52159" x="5962650" y="6229350"/>
          <p14:tracePt t="52199" x="5962650" y="6223000"/>
          <p14:tracePt t="52216" x="5956300" y="6216650"/>
          <p14:tracePt t="52228" x="5956300" y="6210300"/>
          <p14:tracePt t="52244" x="5949950" y="6203950"/>
          <p14:tracePt t="52260" x="5949950" y="6197600"/>
          <p14:tracePt t="52272" x="5943600" y="6184900"/>
          <p14:tracePt t="52289" x="5943600" y="6172200"/>
          <p14:tracePt t="52289" x="5943600" y="6165850"/>
          <p14:tracePt t="52307" x="5943600" y="6159500"/>
          <p14:tracePt t="52307" x="5937250" y="6153150"/>
          <p14:tracePt t="52324" x="5943600" y="6146800"/>
          <p14:tracePt t="52324" x="5937250" y="6140450"/>
          <p14:tracePt t="52340" x="5943600" y="6127750"/>
          <p14:tracePt t="52356" x="5949950" y="6134100"/>
          <p14:tracePt t="52379" x="5956300" y="6140450"/>
          <p14:tracePt t="52396" x="5962650" y="6146800"/>
          <p14:tracePt t="52409" x="5969000" y="6153150"/>
          <p14:tracePt t="52424" x="5975350" y="6153150"/>
          <p14:tracePt t="52424" x="5981700" y="6159500"/>
          <p14:tracePt t="52441" x="5988050" y="6159500"/>
          <p14:tracePt t="52441" x="5994400" y="6159500"/>
          <p14:tracePt t="52441" x="6000750" y="6159500"/>
          <p14:tracePt t="52460" x="6007100" y="6159500"/>
          <p14:tracePt t="52472" x="6013450" y="6165850"/>
          <p14:tracePt t="52472" x="6026150" y="6165850"/>
          <p14:tracePt t="52472" x="6032500" y="6165850"/>
          <p14:tracePt t="52493" x="6038850" y="6165850"/>
          <p14:tracePt t="52493" x="6045200" y="6172200"/>
          <p14:tracePt t="52508" x="6051550" y="6178550"/>
          <p14:tracePt t="52522" x="6051550" y="6184900"/>
          <p14:tracePt t="52544" x="6051550" y="6191250"/>
          <p14:tracePt t="52556" x="6045200" y="6197600"/>
          <p14:tracePt t="52573" x="6038850" y="6203950"/>
          <p14:tracePt t="52573" x="6032500" y="6210300"/>
          <p14:tracePt t="52591" x="6026150" y="6216650"/>
          <p14:tracePt t="52591" x="6013450" y="6223000"/>
          <p14:tracePt t="52608" x="6007100" y="6229350"/>
          <p14:tracePt t="52608" x="5988050" y="6229350"/>
          <p14:tracePt t="52625" x="5975350" y="6235700"/>
          <p14:tracePt t="52625" x="5924550" y="6235700"/>
          <p14:tracePt t="52642" x="5892800" y="6229350"/>
          <p14:tracePt t="52642" x="5861050" y="6229350"/>
          <p14:tracePt t="52658" x="5822950" y="6223000"/>
          <p14:tracePt t="52658" x="5784850" y="6210300"/>
          <p14:tracePt t="52675" x="5746750" y="6191250"/>
          <p14:tracePt t="52675" x="5708650" y="6172200"/>
          <p14:tracePt t="52693" x="5632450" y="6121400"/>
          <p14:tracePt t="52693" x="5594350" y="6083300"/>
          <p14:tracePt t="52709" x="5562600" y="6051550"/>
          <p14:tracePt t="52709" x="5530850" y="6007100"/>
          <p14:tracePt t="52726" x="5492750" y="5962650"/>
          <p14:tracePt t="52726" x="5461000" y="5918200"/>
          <p14:tracePt t="52742" x="5429250" y="5867400"/>
          <p14:tracePt t="52742" x="5403850" y="5816600"/>
          <p14:tracePt t="52742" x="5378450" y="5765800"/>
          <p14:tracePt t="52761" x="5353050" y="5702300"/>
          <p14:tracePt t="52773" x="5334000" y="5645150"/>
          <p14:tracePt t="52773" x="5321300" y="5524500"/>
          <p14:tracePt t="52792" x="5321300" y="5461000"/>
          <p14:tracePt t="52792" x="5327650" y="5403850"/>
          <p14:tracePt t="52809" x="5346700" y="5346700"/>
          <p14:tracePt t="52809" x="5372100" y="5289550"/>
          <p14:tracePt t="52826" x="5403850" y="5238750"/>
          <p14:tracePt t="52826" x="5441950" y="5187950"/>
          <p14:tracePt t="52826" x="5492750" y="5143500"/>
          <p14:tracePt t="52845" x="5543550" y="5099050"/>
          <p14:tracePt t="52857" x="5600700" y="5054600"/>
          <p14:tracePt t="52857" x="5664200" y="5010150"/>
          <p14:tracePt t="52877" x="5810250" y="4927600"/>
          <p14:tracePt t="52877" x="5892800" y="4883150"/>
          <p14:tracePt t="52893" x="5975350" y="4845050"/>
          <p14:tracePt t="52893" x="6064250" y="4806950"/>
          <p14:tracePt t="52909" x="6153150" y="4768850"/>
          <p14:tracePt t="52909" x="6248400" y="4737100"/>
          <p14:tracePt t="52909" x="6350000" y="4705350"/>
          <p14:tracePt t="52928" x="6451600" y="4673600"/>
          <p14:tracePt t="52928" x="6559550" y="4648200"/>
          <p14:tracePt t="52943" x="6667500" y="4622800"/>
          <p14:tracePt t="52943" x="6775450" y="4603750"/>
          <p14:tracePt t="52959" x="6883400" y="4584700"/>
          <p14:tracePt t="52959" x="6985000" y="4572000"/>
          <p14:tracePt t="52976" x="7092950" y="4559300"/>
          <p14:tracePt t="52976" x="7200900" y="4552950"/>
          <p14:tracePt t="52993" x="7302500" y="4546600"/>
          <p14:tracePt t="52993" x="7493000" y="4546600"/>
          <p14:tracePt t="53010" x="7588250" y="4552950"/>
          <p14:tracePt t="53010" x="7683500" y="4565650"/>
          <p14:tracePt t="53026" x="7772400" y="4584700"/>
          <p14:tracePt t="53026" x="7861300" y="4603750"/>
          <p14:tracePt t="53043" x="7943850" y="4629150"/>
          <p14:tracePt t="53043" x="8102600" y="4699000"/>
          <p14:tracePt t="53060" x="8178800" y="4743450"/>
          <p14:tracePt t="53060" x="8255000" y="4781550"/>
          <p14:tracePt t="53077" x="8324850" y="4826000"/>
          <p14:tracePt t="53077" x="8388350" y="4876800"/>
          <p14:tracePt t="53093" x="8451850" y="4927600"/>
          <p14:tracePt t="53093" x="8509000" y="4978400"/>
          <p14:tracePt t="53110" x="8559800" y="5035550"/>
          <p14:tracePt t="53110" x="8604250" y="5092700"/>
          <p14:tracePt t="53110" x="8648700" y="5156200"/>
          <p14:tracePt t="53129" x="8686800" y="5219700"/>
          <p14:tracePt t="53129" x="8718550" y="5276850"/>
          <p14:tracePt t="53145" x="8750300" y="5340350"/>
          <p14:tracePt t="53145" x="8775700" y="5403850"/>
          <p14:tracePt t="53162" x="8794750" y="5461000"/>
          <p14:tracePt t="53162" x="8807450" y="5511800"/>
          <p14:tracePt t="53162" x="8820150" y="5562600"/>
          <p14:tracePt t="53180" x="8826500" y="5613400"/>
          <p14:tracePt t="53192" x="8826500" y="5657850"/>
          <p14:tracePt t="53192" x="8807450" y="5740400"/>
          <p14:tracePt t="53212" x="8788400" y="5772150"/>
          <p14:tracePt t="53226" x="8763000" y="5810250"/>
          <p14:tracePt t="53226" x="8699500" y="5880100"/>
          <p14:tracePt t="53245" x="8661400" y="5911850"/>
          <p14:tracePt t="53245" x="8616950" y="5943600"/>
          <p14:tracePt t="53261" x="8566150" y="5975350"/>
          <p14:tracePt t="53261" x="8458200" y="6038850"/>
          <p14:tracePt t="53281" x="8394700" y="6064250"/>
          <p14:tracePt t="53292" x="8255000" y="6121400"/>
          <p14:tracePt t="53292" x="8172450" y="6146800"/>
          <p14:tracePt t="53311" x="8089900" y="6172200"/>
          <p14:tracePt t="53311" x="8001000" y="6191250"/>
          <p14:tracePt t="53328" x="7912100" y="6216650"/>
          <p14:tracePt t="53328" x="7816850" y="6235700"/>
          <p14:tracePt t="53345" x="7721600" y="6261100"/>
          <p14:tracePt t="53345" x="7524750" y="6305550"/>
          <p14:tracePt t="53361" x="7423150" y="6330950"/>
          <p14:tracePt t="53361" x="7327900" y="6350000"/>
          <p14:tracePt t="53378" x="7226300" y="6375400"/>
          <p14:tracePt t="53378" x="7124700" y="6394450"/>
          <p14:tracePt t="53395" x="7029450" y="6413500"/>
          <p14:tracePt t="53395" x="6927850" y="6419850"/>
          <p14:tracePt t="53412" x="6838950" y="6432550"/>
          <p14:tracePt t="53412" x="6654800" y="6426200"/>
          <p14:tracePt t="53428" x="6572250" y="6419850"/>
          <p14:tracePt t="53428" x="6489700" y="6407150"/>
          <p14:tracePt t="53445" x="6413500" y="6394450"/>
          <p14:tracePt t="53445" x="6337300" y="6381750"/>
          <p14:tracePt t="53461" x="6267450" y="6362700"/>
          <p14:tracePt t="53461" x="6197600" y="6343650"/>
          <p14:tracePt t="53461" x="6134100" y="6324600"/>
          <p14:tracePt t="53480" x="6070600" y="6311900"/>
          <p14:tracePt t="53493" x="6019800" y="6292850"/>
          <p14:tracePt t="53493" x="5969000" y="6280150"/>
          <p14:tracePt t="53493" x="5924550" y="6267450"/>
          <p14:tracePt t="53513" x="5886450" y="6261100"/>
          <p14:tracePt t="53513" x="5854700" y="6248400"/>
          <p14:tracePt t="53529" x="5822950" y="6242050"/>
          <p14:tracePt t="53529" x="5803900" y="6235700"/>
          <p14:tracePt t="53545" x="5791200" y="6235700"/>
          <p14:tracePt t="53545" x="5778500" y="6235700"/>
          <p14:tracePt t="53561" x="5772150" y="6229350"/>
          <p14:tracePt t="53561" x="5765800" y="6223000"/>
          <p14:tracePt t="53579" x="5759450" y="6223000"/>
          <p14:tracePt t="53593" x="5753100" y="6216650"/>
          <p14:tracePt t="53610" x="5753100" y="6210300"/>
          <p14:tracePt t="53632" x="5759450" y="6203950"/>
          <p14:tracePt t="53656" x="5765800" y="6197600"/>
          <p14:tracePt t="53668" x="5772150" y="6197600"/>
          <p14:tracePt t="53676" x="5778500" y="6191250"/>
          <p14:tracePt t="53676" x="5784850" y="6191250"/>
          <p14:tracePt t="53696" x="5791200" y="6184900"/>
          <p14:tracePt t="53710" x="5784850" y="6178550"/>
          <p14:tracePt t="53752" x="5778500" y="6178550"/>
          <p14:tracePt t="53768" x="5772150" y="6178550"/>
          <p14:tracePt t="53777" x="5765800" y="6178550"/>
          <p14:tracePt t="53777" x="5753100" y="6178550"/>
          <p14:tracePt t="53797" x="5746750" y="6178550"/>
          <p14:tracePt t="53797" x="5740400" y="6178550"/>
          <p14:tracePt t="53813" x="5734050" y="6184900"/>
          <p14:tracePt t="53813" x="5727700" y="6184900"/>
          <p14:tracePt t="53829" x="5721350" y="6184900"/>
          <p14:tracePt t="53829" x="5715000" y="6191250"/>
          <p14:tracePt t="53846" x="5708650" y="6191250"/>
          <p14:tracePt t="53846" x="5702300" y="6197600"/>
          <p14:tracePt t="53846" x="5695950" y="6197600"/>
          <p14:tracePt t="53865" x="5689600" y="6197600"/>
          <p14:tracePt t="53877" x="5676900" y="6203950"/>
          <p14:tracePt t="53877" x="5670550" y="6210300"/>
          <p14:tracePt t="53897" x="5657850" y="6210300"/>
          <p14:tracePt t="53911" x="5651500" y="6210300"/>
          <p14:tracePt t="53911" x="5645150" y="6216650"/>
          <p14:tracePt t="53930" x="5638800" y="6216650"/>
          <p14:tracePt t="53930" x="5632450" y="6216650"/>
          <p14:tracePt t="53946" x="5626100" y="6210300"/>
          <p14:tracePt t="53946" x="5607050" y="6210300"/>
          <p14:tracePt t="53963" x="5600700" y="6210300"/>
          <p14:tracePt t="53963" x="5594350" y="6203950"/>
          <p14:tracePt t="53980" x="5581650" y="6203950"/>
          <p14:tracePt t="53980" x="5575300" y="6203950"/>
          <p14:tracePt t="53997" x="5568950" y="6203950"/>
          <p14:tracePt t="53997" x="5556250" y="6203950"/>
          <p14:tracePt t="54013" x="5549900" y="6203950"/>
          <p14:tracePt t="54013" x="5537200" y="6203950"/>
          <p14:tracePt t="54030" x="5530850" y="6203950"/>
          <p14:tracePt t="54030" x="5524500" y="6203950"/>
          <p14:tracePt t="54046" x="5518150" y="6203950"/>
          <p14:tracePt t="54046" x="5511800" y="6203950"/>
          <p14:tracePt t="54065" x="5505450" y="6197600"/>
          <p14:tracePt t="54078" x="5499100" y="6191250"/>
          <p14:tracePt t="54078" x="5486400" y="6191250"/>
          <p14:tracePt t="54097" x="5480050" y="6191250"/>
          <p14:tracePt t="54097" x="5480050" y="6184900"/>
          <p14:tracePt t="54113" x="5473700" y="6184900"/>
          <p14:tracePt t="54113" x="5467350" y="6184900"/>
          <p14:tracePt t="54130" x="5461000" y="6184900"/>
          <p14:tracePt t="54130" x="5454650" y="6178550"/>
          <p14:tracePt t="54130" x="5448300" y="6178550"/>
          <p14:tracePt t="54149" x="5441950" y="6178550"/>
          <p14:tracePt t="54162" x="5435600" y="6178550"/>
          <p14:tracePt t="54162" x="5422900" y="6178550"/>
          <p14:tracePt t="54182" x="5416550" y="6178550"/>
          <p14:tracePt t="54182" x="5416550" y="6172200"/>
          <p14:tracePt t="54198" x="5410200" y="6172200"/>
          <p14:tracePt t="54198" x="5403850" y="6172200"/>
          <p14:tracePt t="54214" x="5397500" y="6165850"/>
          <p14:tracePt t="54214" x="5391150" y="6159500"/>
          <p14:tracePt t="54214" x="5391150" y="6153150"/>
          <p14:tracePt t="54233" x="5384800" y="6146800"/>
          <p14:tracePt t="54245" x="5378450" y="6140450"/>
          <p14:tracePt t="54245" x="5365750" y="6127750"/>
          <p14:tracePt t="54264" x="5359400" y="6121400"/>
          <p14:tracePt t="54264" x="5359400" y="6115050"/>
          <p14:tracePt t="54281" x="5353050" y="6115050"/>
          <p14:tracePt t="54281" x="5346700" y="6108700"/>
          <p14:tracePt t="54297" x="5340350" y="6108700"/>
          <p14:tracePt t="54312" x="5334000" y="6096000"/>
          <p14:tracePt t="54312" x="5327650" y="6096000"/>
          <p14:tracePt t="54331" x="5327650" y="6083300"/>
          <p14:tracePt t="54346" x="5334000" y="6070600"/>
          <p14:tracePt t="54362" x="5340350" y="6064250"/>
          <p14:tracePt t="54362" x="5340350" y="6057900"/>
          <p14:tracePt t="54381" x="5346700" y="6051550"/>
          <p14:tracePt t="54381" x="5346700" y="6038850"/>
          <p14:tracePt t="54398" x="5353050" y="6032500"/>
          <p14:tracePt t="54398" x="5353050" y="6026150"/>
          <p14:tracePt t="54414" x="5353050" y="6013450"/>
          <p14:tracePt t="54414" x="5359400" y="6000750"/>
          <p14:tracePt t="54431" x="5359400" y="5988050"/>
          <p14:tracePt t="54431" x="5365750" y="5962650"/>
          <p14:tracePt t="54449" x="5365750" y="5943600"/>
          <p14:tracePt t="54449" x="5365750" y="5924550"/>
          <p14:tracePt t="54466" x="5372100" y="5899150"/>
          <p14:tracePt t="54466" x="5372100" y="5873750"/>
          <p14:tracePt t="54482" x="5378450" y="5848350"/>
          <p14:tracePt t="54482" x="5378450" y="5822950"/>
          <p14:tracePt t="54498" x="5378450" y="5797550"/>
          <p14:tracePt t="54498" x="5378450" y="5772150"/>
          <p14:tracePt t="54498" x="5378450" y="5740400"/>
          <p14:tracePt t="54517" x="5372100" y="5708650"/>
          <p14:tracePt t="54530" x="5365750" y="5676900"/>
          <p14:tracePt t="54530" x="5353050" y="5607050"/>
          <p14:tracePt t="54549" x="5346700" y="5562600"/>
          <p14:tracePt t="54549" x="5340350" y="5518150"/>
          <p14:tracePt t="54565" x="5340350" y="5473700"/>
          <p14:tracePt t="54565" x="5340350" y="5422900"/>
          <p14:tracePt t="54582" x="5340350" y="5372100"/>
          <p14:tracePt t="54582" x="5346700" y="5321300"/>
          <p14:tracePt t="54598" x="5346700" y="5270500"/>
          <p14:tracePt t="54598" x="5353050" y="5213350"/>
          <p14:tracePt t="54598" x="5359400" y="5156200"/>
          <p14:tracePt t="54618" x="5359400" y="5099050"/>
          <p14:tracePt t="54618" x="5365750" y="5041900"/>
          <p14:tracePt t="54632" x="5365750" y="4978400"/>
          <p14:tracePt t="54632" x="5372100" y="4914900"/>
          <p14:tracePt t="54648" x="5372100" y="4845050"/>
          <p14:tracePt t="54648" x="5372100" y="4775200"/>
          <p14:tracePt t="54665" x="5372100" y="4699000"/>
          <p14:tracePt t="54665" x="5365750" y="4540250"/>
          <p14:tracePt t="54684" x="5365750" y="4457700"/>
          <p14:tracePt t="54684" x="5359400" y="4368800"/>
          <p14:tracePt t="54699" x="5353050" y="4273550"/>
          <p14:tracePt t="54699" x="5346700" y="4171950"/>
          <p14:tracePt t="54715" x="5340350" y="4070350"/>
          <p14:tracePt t="54715" x="5334000" y="3956050"/>
          <p14:tracePt t="54732" x="5327650" y="3841750"/>
          <p14:tracePt t="54732" x="5314950" y="3606800"/>
          <p14:tracePt t="54750" x="5308600" y="3486150"/>
          <p14:tracePt t="54750" x="5302250" y="3371850"/>
          <p14:tracePt t="54765" x="5295900" y="3257550"/>
          <p14:tracePt t="54765" x="5283200" y="3149600"/>
          <p14:tracePt t="54782" x="5276850" y="3041650"/>
          <p14:tracePt t="54782" x="5264150" y="2940050"/>
          <p14:tracePt t="54782" x="5257800" y="2838450"/>
          <p14:tracePt t="54801" x="5245100" y="2736850"/>
          <p14:tracePt t="54814" x="5238750" y="2635250"/>
          <p14:tracePt t="54814" x="5219700" y="2438400"/>
          <p14:tracePt t="54833" x="5207000" y="2343150"/>
          <p14:tracePt t="54833" x="5200650" y="2247900"/>
          <p14:tracePt t="54850" x="5194300" y="2159000"/>
          <p14:tracePt t="54850" x="5187950" y="2076450"/>
          <p14:tracePt t="54866" x="5187950" y="2000250"/>
          <p14:tracePt t="54866" x="5181600" y="1917700"/>
          <p14:tracePt t="54866" x="5181600" y="1847850"/>
          <p14:tracePt t="54885" x="5181600" y="1784350"/>
          <p14:tracePt t="54897" x="5175250" y="1720850"/>
          <p14:tracePt t="54897" x="5175250" y="1606550"/>
          <p14:tracePt t="54917" x="5175250" y="1549400"/>
          <p14:tracePt t="54917" x="5175250" y="1504950"/>
          <p14:tracePt t="54933" x="5168900" y="1460500"/>
          <p14:tracePt t="54933" x="5168900" y="1416050"/>
          <p14:tracePt t="54949" x="5168900" y="1371600"/>
          <p14:tracePt t="54949" x="5168900" y="1339850"/>
          <p14:tracePt t="54966" x="5168900" y="1301750"/>
          <p14:tracePt t="54966" x="5168900" y="1244600"/>
          <p14:tracePt t="54983" x="5168900" y="1219200"/>
          <p14:tracePt t="54983" x="5175250" y="1193800"/>
          <p14:tracePt t="54999" x="5175250" y="1168400"/>
          <p14:tracePt t="54999" x="5175250" y="1149350"/>
          <p14:tracePt t="55017" x="5181600" y="1130300"/>
          <p14:tracePt t="55017" x="5181600" y="1111250"/>
          <p14:tracePt t="55033" x="5181600" y="1092200"/>
          <p14:tracePt t="55033" x="5181600" y="1079500"/>
          <p14:tracePt t="55050" x="5181600" y="1092200"/>
          <p14:tracePt t="55080" x="5181600" y="1104900"/>
          <p14:tracePt t="55089" x="5181600" y="1111250"/>
          <p14:tracePt t="55098" x="5181600" y="1123950"/>
          <p14:tracePt t="55098" x="5181600" y="1143000"/>
          <p14:tracePt t="55116" x="5175250" y="1155700"/>
          <p14:tracePt t="55116" x="5168900" y="1168400"/>
          <p14:tracePt t="55134" x="5162550" y="1187450"/>
          <p14:tracePt t="55134" x="5162550" y="1206500"/>
          <p14:tracePt t="55150" x="5149850" y="1225550"/>
          <p14:tracePt t="55150" x="5143500" y="1257300"/>
          <p14:tracePt t="55150" x="5130800" y="1289050"/>
          <p14:tracePt t="55169" x="5111750" y="1320800"/>
          <p14:tracePt t="55182" x="5099050" y="1365250"/>
          <p14:tracePt t="55182" x="5060950" y="1454150"/>
          <p14:tracePt t="55202" x="5048250" y="1504950"/>
          <p14:tracePt t="55202" x="5022850" y="1555750"/>
          <p14:tracePt t="55217" x="5003800" y="1606550"/>
          <p14:tracePt t="55217" x="4991100" y="1657350"/>
          <p14:tracePt t="55234" x="4972050" y="1701800"/>
          <p14:tracePt t="55234" x="4959350" y="1752600"/>
          <p14:tracePt t="55234" x="4940300" y="1797050"/>
          <p14:tracePt t="55253" x="4927600" y="1841500"/>
          <p14:tracePt t="55265" x="4914900" y="1879600"/>
          <p14:tracePt t="55265" x="4895850" y="1955800"/>
          <p14:tracePt t="55284" x="4883150" y="1993900"/>
          <p14:tracePt t="55284" x="4876800" y="2032000"/>
          <p14:tracePt t="55301" x="4864100" y="2057400"/>
          <p14:tracePt t="55301" x="4857750" y="2089150"/>
          <p14:tracePt t="55317" x="4851400" y="2114550"/>
          <p14:tracePt t="55317" x="4851400" y="2146300"/>
          <p14:tracePt t="55334" x="4845050" y="2197100"/>
          <p14:tracePt t="55334" x="4845050" y="2216150"/>
          <p14:tracePt t="55351" x="4845050" y="2247900"/>
          <p14:tracePt t="55351" x="4851400" y="2286000"/>
          <p14:tracePt t="55368" x="4851400" y="2317750"/>
          <p14:tracePt t="55368" x="4857750" y="2355850"/>
          <p14:tracePt t="55384" x="4864100" y="2400300"/>
          <p14:tracePt t="55384" x="4870450" y="2495550"/>
          <p14:tracePt t="55402" x="4876800" y="2552700"/>
          <p14:tracePt t="55402" x="4883150" y="2603500"/>
          <p14:tracePt t="55418" x="4889500" y="2667000"/>
          <p14:tracePt t="55418" x="4895850" y="2724150"/>
          <p14:tracePt t="55434" x="4902200" y="2787650"/>
          <p14:tracePt t="55434" x="4908550" y="2844800"/>
          <p14:tracePt t="55451" x="4921250" y="2908300"/>
          <p14:tracePt t="55451" x="4940300" y="3028950"/>
          <p14:tracePt t="55470" x="4953000" y="3086100"/>
          <p14:tracePt t="55470" x="4959350" y="3143250"/>
          <p14:tracePt t="55486" x="4972050" y="3206750"/>
          <p14:tracePt t="55486" x="4978400" y="3263900"/>
          <p14:tracePt t="55502" x="4991100" y="3327400"/>
          <p14:tracePt t="55502" x="4997450" y="3397250"/>
          <p14:tracePt t="55502" x="5003800" y="3479800"/>
          <p14:tracePt t="55521" x="5010150" y="3562350"/>
          <p14:tracePt t="55533" x="5010150" y="3651250"/>
          <p14:tracePt t="55533" x="5022850" y="3740150"/>
          <p14:tracePt t="55553" x="5035550" y="3937000"/>
          <p14:tracePt t="55553" x="5041900" y="4032250"/>
          <p14:tracePt t="55570" x="5054600" y="4121150"/>
          <p14:tracePt t="55570" x="5060950" y="4203700"/>
          <p14:tracePt t="55585" x="5073650" y="4286250"/>
          <p14:tracePt t="55585" x="5086350" y="4362450"/>
          <p14:tracePt t="55602" x="5092700" y="4432300"/>
          <p14:tracePt t="55602" x="5105400" y="4508500"/>
          <p14:tracePt t="55602" x="5111750" y="4578350"/>
          <p14:tracePt t="55621" x="5124450" y="4641850"/>
          <p14:tracePt t="55633" x="5137150" y="4775200"/>
          <p14:tracePt t="55633" x="5143500" y="4838700"/>
          <p14:tracePt t="55652" x="5149850" y="4895850"/>
          <p14:tracePt t="55652" x="5162550" y="4946650"/>
          <p14:tracePt t="55669" x="5162550" y="4997450"/>
          <p14:tracePt t="55669" x="5168900" y="5041900"/>
          <p14:tracePt t="55669" x="5175250" y="5080000"/>
          <p14:tracePt t="55690" x="5181600" y="5111750"/>
          <p14:tracePt t="55690" x="5187950" y="5143500"/>
          <p14:tracePt t="55702" x="5194300" y="5168900"/>
          <p14:tracePt t="55702" x="5194300" y="5194300"/>
          <p14:tracePt t="55719" x="5200650" y="5213350"/>
          <p14:tracePt t="55719" x="5200650" y="5232400"/>
          <p14:tracePt t="55735" x="5207000" y="5251450"/>
          <p14:tracePt t="55735" x="5207000" y="5264150"/>
          <p14:tracePt t="55752" x="5213350" y="5276850"/>
          <p14:tracePt t="55752" x="5213350" y="5289550"/>
          <p14:tracePt t="55770" x="5207000" y="5289550"/>
          <p14:tracePt t="55809" x="5200650" y="5289550"/>
          <p14:tracePt t="55821" x="5194300" y="5289550"/>
          <p14:tracePt t="55834" x="5187950" y="5295900"/>
          <p14:tracePt t="55834" x="5181600" y="5295900"/>
          <p14:tracePt t="55854" x="5175250" y="5308600"/>
          <p14:tracePt t="55854" x="5168900" y="5314950"/>
          <p14:tracePt t="55870" x="5168900" y="5321300"/>
          <p14:tracePt t="55870" x="5162550" y="5334000"/>
          <p14:tracePt t="55886" x="5156200" y="5346700"/>
          <p14:tracePt t="55886" x="5149850" y="5353050"/>
          <p14:tracePt t="55886" x="5149850" y="5365750"/>
          <p14:tracePt t="55905" x="5143500" y="5378450"/>
          <p14:tracePt t="55918" x="5143500" y="5384800"/>
          <p14:tracePt t="55918" x="5143500" y="5397500"/>
          <p14:tracePt t="55937" x="5143500" y="5403850"/>
          <p14:tracePt t="55937" x="5143500" y="5410200"/>
          <p14:tracePt t="55953" x="5143500" y="5416550"/>
          <p14:tracePt t="55953" x="5143500" y="5422900"/>
          <p14:tracePt t="55971" x="5143500" y="5429250"/>
          <p14:tracePt t="55984" x="5143500" y="5441950"/>
          <p14:tracePt t="56002" x="5149850" y="5448300"/>
          <p14:tracePt t="56018" x="5156200" y="5454650"/>
          <p14:tracePt t="56035" x="5162550" y="5461000"/>
          <p14:tracePt t="56052" x="5168900" y="5461000"/>
          <p14:tracePt t="56052" x="5181600" y="5467350"/>
          <p14:tracePt t="56071" x="5187950" y="5467350"/>
          <p14:tracePt t="56071" x="5194300" y="5473700"/>
          <p14:tracePt t="56087" x="5200650" y="5473700"/>
          <p14:tracePt t="56102" x="5207000" y="5480050"/>
          <p14:tracePt t="56102" x="5213350" y="5480050"/>
          <p14:tracePt t="56122" x="5226050" y="5486400"/>
          <p14:tracePt t="56122" x="5226050" y="5492750"/>
          <p14:tracePt t="56138" x="5232400" y="5492750"/>
          <p14:tracePt t="56138" x="5238750" y="5492750"/>
          <p14:tracePt t="56154" x="5245100" y="5499100"/>
          <p14:tracePt t="56154" x="5251450" y="5499100"/>
          <p14:tracePt t="56171" x="5257800" y="5505450"/>
          <p14:tracePt t="56171" x="5257800" y="5511800"/>
          <p14:tracePt t="56171" x="5264150" y="5511800"/>
          <p14:tracePt t="56190" x="5270500" y="5518150"/>
          <p14:tracePt t="56202" x="5270500" y="5524500"/>
          <p14:tracePt t="56202" x="5276850" y="5537200"/>
          <p14:tracePt t="56222" x="5276850" y="5543550"/>
          <p14:tracePt t="56222" x="5283200" y="5549900"/>
          <p14:tracePt t="56238" x="5283200" y="5556250"/>
          <p14:tracePt t="56238" x="5283200" y="5562600"/>
          <p14:tracePt t="56254" x="5283200" y="5568950"/>
          <p14:tracePt t="56269" x="5283200" y="5581650"/>
          <p14:tracePt t="56286" x="5276850" y="5588000"/>
          <p14:tracePt t="56303" x="5270500" y="5594350"/>
          <p14:tracePt t="56303" x="5264150" y="5600700"/>
          <p14:tracePt t="56322" x="5264150" y="5607050"/>
          <p14:tracePt t="56322" x="5257800" y="5613400"/>
          <p14:tracePt t="56338" x="5251450" y="5619750"/>
          <p14:tracePt t="56338" x="5245100" y="5626100"/>
          <p14:tracePt t="56354" x="5232400" y="5632450"/>
          <p14:tracePt t="56354" x="5232400" y="5645150"/>
          <p14:tracePt t="56372" x="5232400" y="5651500"/>
          <p14:tracePt t="56372" x="5226050" y="5657850"/>
          <p14:tracePt t="56388" x="5226050" y="5664200"/>
          <p14:tracePt t="56388" x="5226050" y="5670550"/>
          <p14:tracePt t="56404" x="5226050" y="5676900"/>
          <p14:tracePt t="56404" x="5226050" y="5695950"/>
          <p14:tracePt t="56423" x="5226050" y="5702300"/>
          <p14:tracePt t="56423" x="5232400" y="5708650"/>
          <p14:tracePt t="56439" x="5232400" y="5715000"/>
          <p14:tracePt t="56439" x="5232400" y="5721350"/>
          <p14:tracePt t="56455" x="5232400" y="5727700"/>
          <p14:tracePt t="56455" x="5232400" y="5734050"/>
          <p14:tracePt t="56472" x="5232400" y="5740400"/>
          <p14:tracePt t="56472" x="5238750" y="5746750"/>
          <p14:tracePt t="56489" x="5245100" y="5753100"/>
          <p14:tracePt t="56505" x="5245100" y="5765800"/>
          <p14:tracePt t="56521" x="5251450" y="5765800"/>
          <p14:tracePt t="56541" x="5257800" y="5772150"/>
          <p14:tracePt t="56557" x="5264150" y="5765800"/>
          <p14:tracePt t="56573" x="5270500" y="5765800"/>
          <p14:tracePt t="56589" x="5276850" y="5759450"/>
          <p14:tracePt t="56604" x="5283200" y="5753100"/>
          <p14:tracePt t="56624" x="5283200" y="5759450"/>
          <p14:tracePt t="56708" x="5276850" y="5759450"/>
          <p14:tracePt t="56721" x="5270500" y="5759450"/>
          <p14:tracePt t="56736" x="5264150" y="5759450"/>
          <p14:tracePt t="56746" x="5257800" y="5759450"/>
          <p14:tracePt t="56754" x="5251450" y="5765800"/>
          <p14:tracePt t="56771" x="5245100" y="5765800"/>
          <p14:tracePt t="56771" x="5238750" y="5765800"/>
          <p14:tracePt t="56790" x="5232400" y="5772150"/>
          <p14:tracePt t="56804" x="5226050" y="5778500"/>
          <p14:tracePt t="56821" x="5219700" y="5784850"/>
          <p14:tracePt t="56821" x="5219700" y="5791200"/>
          <p14:tracePt t="56821" x="5219700" y="5797550"/>
          <p14:tracePt t="56842" x="5219700" y="5803900"/>
          <p14:tracePt t="56854" x="5219700" y="5810250"/>
          <p14:tracePt t="56854" x="5219700" y="5829300"/>
          <p14:tracePt t="56874" x="5226050" y="5842000"/>
          <p14:tracePt t="56874" x="5232400" y="5848350"/>
          <p14:tracePt t="56890" x="5238750" y="5854700"/>
          <p14:tracePt t="56890" x="5238750" y="5861050"/>
          <p14:tracePt t="56907" x="5245100" y="5873750"/>
          <p14:tracePt t="56907" x="5251450" y="5880100"/>
          <p14:tracePt t="56907" x="5257800" y="5886450"/>
          <p14:tracePt t="56925" x="5264150" y="5892800"/>
          <p14:tracePt t="56941" x="5270500" y="5892800"/>
          <p14:tracePt t="56957" x="5276850" y="5892800"/>
          <p14:tracePt t="56993" x="5283200" y="5892800"/>
          <p14:tracePt t="57016" x="5289550" y="5886450"/>
          <p14:tracePt t="57028" x="5295900" y="5880100"/>
          <p14:tracePt t="57053" x="5302250" y="5880100"/>
          <p14:tracePt t="57069" x="5308600" y="5880100"/>
          <p14:tracePt t="57081" x="5314950" y="5880100"/>
          <p14:tracePt t="57097" x="5321300" y="5886450"/>
          <p14:tracePt t="57113" x="5327650" y="5886450"/>
          <p14:tracePt t="57129" x="5334000" y="5892800"/>
          <p14:tracePt t="57149" x="5327650" y="5899150"/>
          <p14:tracePt t="57172" x="5321300" y="5905500"/>
          <p14:tracePt t="57197" x="5314950" y="5905500"/>
          <p14:tracePt t="57225" x="5308600" y="5905500"/>
          <p14:tracePt t="57241" x="5302250" y="5911850"/>
          <p14:tracePt t="57257" x="5295900" y="5911850"/>
          <p14:tracePt t="57269" x="5289550" y="5918200"/>
          <p14:tracePt t="57285" x="5283200" y="5924550"/>
          <p14:tracePt t="57301" x="5283200" y="5930900"/>
          <p14:tracePt t="57310" x="5276850" y="5937250"/>
          <p14:tracePt t="57323" x="5270500" y="5943600"/>
          <p14:tracePt t="57340" x="5270500" y="5949950"/>
          <p14:tracePt t="57356" x="5264150" y="5956300"/>
          <p14:tracePt t="57373" x="5270500" y="5962650"/>
          <p14:tracePt t="57373" x="5270500" y="5969000"/>
          <p14:tracePt t="57391" x="5270500" y="5975350"/>
          <p14:tracePt t="57406" x="5276850" y="5981700"/>
          <p14:tracePt t="57423" x="5283200" y="5981700"/>
          <p14:tracePt t="57440" x="5289550" y="5988050"/>
          <p14:tracePt t="57457" x="5295900" y="5981700"/>
          <p14:tracePt t="57473" x="5302250" y="5975350"/>
          <p14:tracePt t="57497" x="5302250" y="5969000"/>
          <p14:tracePt t="57549" x="5295900" y="5969000"/>
          <p14:tracePt t="57617" x="5289550" y="5969000"/>
          <p14:tracePt t="57637" x="5283200" y="5969000"/>
          <p14:tracePt t="57669" x="5276850" y="5969000"/>
          <p14:tracePt t="57681" x="5270500" y="5969000"/>
          <p14:tracePt t="57697" x="5264150" y="5975350"/>
          <p14:tracePt t="57713" x="5251450" y="5975350"/>
          <p14:tracePt t="57729" x="5245100" y="5975350"/>
          <p14:tracePt t="57741" x="5238750" y="5975350"/>
          <p14:tracePt t="57758" x="5232400" y="5975350"/>
          <p14:tracePt t="57774" x="5226050" y="5981700"/>
          <p14:tracePt t="57791" x="5219700" y="5981700"/>
          <p14:tracePt t="57808" x="5213350" y="5981700"/>
          <p14:tracePt t="57825" x="5207000" y="5981700"/>
          <p14:tracePt t="57841" x="5200650" y="5981700"/>
          <p14:tracePt t="57869" x="5207000" y="5975350"/>
          <p14:tracePt t="57945" x="5213350" y="5969000"/>
          <p14:tracePt t="57961" x="5219700" y="5969000"/>
          <p14:tracePt t="57977" x="5226050" y="5969000"/>
          <p14:tracePt t="57989" x="5232400" y="5969000"/>
          <p14:tracePt t="58005" x="5238750" y="5969000"/>
          <p14:tracePt t="58036" x="5245100" y="5969000"/>
          <p14:tracePt t="58048" x="5245100" y="5975350"/>
          <p14:tracePt t="58097" x="5238750" y="5975350"/>
          <p14:tracePt t="58109" x="5232400" y="5981700"/>
          <p14:tracePt t="58124" x="5219700" y="5988050"/>
          <p14:tracePt t="58141" x="5213350" y="5988050"/>
          <p14:tracePt t="58150" x="5207000" y="5988050"/>
          <p14:tracePt t="58159" x="5207000" y="5994400"/>
          <p14:tracePt t="58159" x="5194300" y="6000750"/>
          <p14:tracePt t="58178" x="5187950" y="6007100"/>
          <p14:tracePt t="58194" x="5181600" y="6013450"/>
          <p14:tracePt t="58209" x="5175250" y="6019800"/>
          <p14:tracePt t="58226" x="5175250" y="6026150"/>
          <p14:tracePt t="58243" x="5168900" y="6032500"/>
          <p14:tracePt t="58243" x="5168900" y="6038850"/>
          <p14:tracePt t="58262" x="5168900" y="6045200"/>
          <p14:tracePt t="58262" x="5162550" y="6051550"/>
          <p14:tracePt t="58279" x="5162550" y="6057900"/>
          <p14:tracePt t="58293" x="5162550" y="6064250"/>
          <p14:tracePt t="58309" x="5162550" y="6070600"/>
          <p14:tracePt t="58326" x="5156200" y="6064250"/>
          <p14:tracePt t="58425" x="5149850" y="6057900"/>
          <p14:tracePt t="58457" x="5143500" y="6051550"/>
          <p14:tracePt t="58485" x="5137150" y="6045200"/>
          <p14:tracePt t="58553" x="5143500" y="6045200"/>
          <p14:tracePt t="58577" x="5149850" y="6038850"/>
          <p14:tracePt t="58589" x="5156200" y="6038850"/>
          <p14:tracePt t="58605" x="5162550" y="6032500"/>
          <p14:tracePt t="58622" x="5168900" y="6026150"/>
          <p14:tracePt t="58637" x="5175250" y="6019800"/>
          <p14:tracePt t="58649" x="5181600" y="6019800"/>
          <p14:tracePt t="58673" x="5181600" y="6013450"/>
          <p14:tracePt t="58717" x="5168900" y="6013450"/>
          <p14:tracePt t="58733" x="5168900" y="6007100"/>
          <p14:tracePt t="58742" x="5162550" y="6013450"/>
          <p14:tracePt t="58750" x="5156200" y="6013450"/>
          <p14:tracePt t="58750" x="5149850" y="6013450"/>
          <p14:tracePt t="58763" x="5143500" y="6019800"/>
          <p14:tracePt t="58778" x="5137150" y="6026150"/>
          <p14:tracePt t="58778" x="5137150" y="6038850"/>
          <p14:tracePt t="58796" x="5130800" y="6045200"/>
          <p14:tracePt t="58796" x="5130800" y="6051550"/>
          <p14:tracePt t="58813" x="5124450" y="6057900"/>
          <p14:tracePt t="58813" x="5118100" y="6070600"/>
          <p14:tracePt t="58830" x="5111750" y="6083300"/>
          <p14:tracePt t="58830" x="5111750" y="6089650"/>
          <p14:tracePt t="58847" x="5105400" y="6096000"/>
          <p14:tracePt t="58847" x="5105400" y="6102350"/>
          <p14:tracePt t="58863" x="5099050" y="6115050"/>
          <p14:tracePt t="58863" x="5099050" y="6121400"/>
          <p14:tracePt t="58863" x="5092700" y="6127750"/>
          <p14:tracePt t="58883" x="5092700" y="6134100"/>
          <p14:tracePt t="58895" x="5099050" y="6140450"/>
          <p14:tracePt t="58912" x="5111750" y="6146800"/>
          <p14:tracePt t="58912" x="5111750" y="6153150"/>
          <p14:tracePt t="58930" x="5118100" y="6153150"/>
          <p14:tracePt t="58930" x="5124450" y="6153150"/>
          <p14:tracePt t="58947" x="5137150" y="6153150"/>
          <p14:tracePt t="58947" x="5143500" y="6153150"/>
          <p14:tracePt t="58947" x="5149850" y="6153150"/>
          <p14:tracePt t="58966" x="5156200" y="6153150"/>
          <p14:tracePt t="58978" x="5162550" y="6153150"/>
          <p14:tracePt t="58978" x="5168900" y="6146800"/>
          <p14:tracePt t="58998" x="5187950" y="6140450"/>
          <p14:tracePt t="59012" x="5194300" y="6134100"/>
          <p14:tracePt t="59012" x="5200650" y="6134100"/>
          <p14:tracePt t="59030" x="5207000" y="6127750"/>
          <p14:tracePt t="59045" x="5213350" y="6121400"/>
          <p14:tracePt t="59062" x="5219700" y="6115050"/>
          <p14:tracePt t="59085" x="5219700" y="6108700"/>
          <p14:tracePt t="59101" x="5219700" y="6102350"/>
          <p14:tracePt t="59122" x="5219700" y="6096000"/>
          <p14:tracePt t="59197" x="5219700" y="6089650"/>
          <p14:tracePt t="59221" x="5219700" y="6083300"/>
          <p14:tracePt t="59230" x="5213350" y="6076950"/>
          <p14:tracePt t="59251" x="5207000" y="6076950"/>
          <p14:tracePt t="59266" x="5200650" y="6076950"/>
          <p14:tracePt t="59266" x="5194300" y="6076950"/>
          <p14:tracePt t="59282" x="5187950" y="6076950"/>
          <p14:tracePt t="59282" x="5181600" y="6076950"/>
          <p14:tracePt t="59298" x="5175250" y="6076950"/>
          <p14:tracePt t="59298" x="5175250" y="6070600"/>
          <p14:tracePt t="59315" x="5168900" y="6064250"/>
          <p14:tracePt t="59330" x="5168900" y="6057900"/>
          <p14:tracePt t="59330" x="5168900" y="6051550"/>
          <p14:tracePt t="59330" x="5168900" y="6038850"/>
          <p14:tracePt t="59352" x="5175250" y="6032500"/>
          <p14:tracePt t="59352" x="5181600" y="6019800"/>
          <p14:tracePt t="59366" x="5194300" y="6000750"/>
          <p14:tracePt t="59366" x="5200650" y="5981700"/>
          <p14:tracePt t="59383" x="5207000" y="5962650"/>
          <p14:tracePt t="59383" x="5219700" y="5949950"/>
          <p14:tracePt t="59399" x="5226050" y="5930900"/>
          <p14:tracePt t="59399" x="5238750" y="5918200"/>
          <p14:tracePt t="59416" x="5245100" y="5905500"/>
          <p14:tracePt t="59603" x="5060950" y="5988050"/>
          <p14:tracePt t="59615" x="5054600" y="5994400"/>
          <p14:tracePt t="59615" x="5048250" y="6000750"/>
          <p14:tracePt t="59615" x="5035550" y="6007100"/>
          <p14:tracePt t="59636" x="5022850" y="6013450"/>
          <p14:tracePt t="59636" x="5010150" y="6019800"/>
          <p14:tracePt t="59651" x="4997450" y="6026150"/>
          <p14:tracePt t="59651" x="4984750" y="6032500"/>
          <p14:tracePt t="59667" x="4972050" y="6038850"/>
          <p14:tracePt t="59667" x="4959350" y="6045200"/>
          <p14:tracePt t="59667" x="4940300" y="6051550"/>
          <p14:tracePt t="59687" x="4927600" y="6057900"/>
          <p14:tracePt t="59699" x="4914900" y="6057900"/>
          <p14:tracePt t="59699" x="4902200" y="6057900"/>
          <p14:tracePt t="59699" x="4895850" y="6064250"/>
          <p14:tracePt t="59719" x="4883150" y="6064250"/>
          <p14:tracePt t="59719" x="4876800" y="6064250"/>
          <p14:tracePt t="59734" x="4870450" y="6064250"/>
          <p14:tracePt t="59749" x="4870450" y="6057900"/>
          <p14:tracePt t="59766" x="4864100" y="6057900"/>
          <p14:tracePt t="59782" x="4864100" y="6051550"/>
          <p14:tracePt t="59799" x="4870450" y="6045200"/>
          <p14:tracePt t="59816" x="4876800" y="6045200"/>
          <p14:tracePt t="59816" x="4883150" y="6038850"/>
          <p14:tracePt t="59834" x="4889500" y="6038850"/>
          <p14:tracePt t="59834" x="4902200" y="6038850"/>
          <p14:tracePt t="59851" x="4908550" y="6038850"/>
          <p14:tracePt t="59866" x="4914900" y="6038850"/>
          <p14:tracePt t="59866" x="4921250" y="6038850"/>
          <p14:tracePt t="59885" x="4927600" y="6038850"/>
          <p14:tracePt t="59885" x="4933950" y="6045200"/>
          <p14:tracePt t="59903" x="4940300" y="6045200"/>
          <p14:tracePt t="59916" x="4933950" y="6045200"/>
          <p14:tracePt t="59950" x="4927600" y="6045200"/>
          <p14:tracePt t="59959" x="4921250" y="6051550"/>
          <p14:tracePt t="59966" x="4914900" y="6057900"/>
          <p14:tracePt t="59966" x="4902200" y="6064250"/>
          <p14:tracePt t="59966" x="4889500" y="6064250"/>
          <p14:tracePt t="59987" x="4870450" y="6070600"/>
          <p14:tracePt t="60000" x="4851400" y="6083300"/>
          <p14:tracePt t="60000" x="4832350" y="6089650"/>
          <p14:tracePt t="60019" x="4787900" y="6115050"/>
          <p14:tracePt t="60019" x="4756150" y="6121400"/>
          <p14:tracePt t="60035" x="4730750" y="6140450"/>
          <p14:tracePt t="60035" x="4699000" y="6159500"/>
          <p14:tracePt t="60051" x="4660900" y="6165850"/>
          <p14:tracePt t="60051" x="4629150" y="6184900"/>
          <p14:tracePt t="60051" x="4597400" y="6197600"/>
          <p14:tracePt t="60071" x="4559300" y="6210300"/>
          <p14:tracePt t="60071" x="4521200" y="6223000"/>
          <p14:tracePt t="60085" x="4476750" y="6229350"/>
          <p14:tracePt t="60085" x="4438650" y="6242050"/>
          <p14:tracePt t="60102" x="4394200" y="6248400"/>
          <p14:tracePt t="60102" x="4356100" y="6254750"/>
          <p14:tracePt t="60118" x="4311650" y="6267450"/>
          <p14:tracePt t="60118" x="4267200" y="6267450"/>
          <p14:tracePt t="60135" x="4178300" y="6286500"/>
          <p14:tracePt t="60135" x="4127500" y="6299200"/>
          <p14:tracePt t="60152" x="4076700" y="6305550"/>
          <p14:tracePt t="60152" x="4032250" y="6324600"/>
          <p14:tracePt t="60169" x="3981450" y="6337300"/>
          <p14:tracePt t="60169" x="3930650" y="6350000"/>
          <p14:tracePt t="60186" x="3879850" y="6362700"/>
          <p14:tracePt t="60186" x="3771900" y="6381750"/>
          <p14:tracePt t="60204" x="3714750" y="6388100"/>
          <p14:tracePt t="60204" x="3657600" y="6400800"/>
          <p14:tracePt t="60219" x="3600450" y="6407150"/>
          <p14:tracePt t="60219" x="3543300" y="6426200"/>
          <p14:tracePt t="60236" x="3486150" y="6432550"/>
          <p14:tracePt t="60236" x="3422650" y="6445250"/>
          <p14:tracePt t="60252" x="3359150" y="6464300"/>
          <p14:tracePt t="60252" x="3289300" y="6477000"/>
          <p14:tracePt t="60252" x="3213100" y="6489700"/>
          <p14:tracePt t="60272" x="3136900" y="6502400"/>
          <p14:tracePt t="60284" x="3054350" y="6515100"/>
          <p14:tracePt t="60284" x="2870200" y="6534150"/>
          <p14:tracePt t="60303" x="2774950" y="6534150"/>
          <p14:tracePt t="60303" x="2686050" y="6534150"/>
          <p14:tracePt t="60320" x="2590800" y="6534150"/>
          <p14:tracePt t="60320" x="2501900" y="6534150"/>
          <p14:tracePt t="60336" x="2419350" y="6527800"/>
          <p14:tracePt t="60336" x="2336800" y="6521450"/>
          <p14:tracePt t="60336" x="2254250" y="6508750"/>
          <p14:tracePt t="60355" x="2178050" y="6483350"/>
          <p14:tracePt t="60368" x="2101850" y="6457950"/>
          <p14:tracePt t="60368" x="1955800" y="6394450"/>
          <p14:tracePt t="60386" x="1885950" y="6362700"/>
          <p14:tracePt t="60386" x="1816100" y="6337300"/>
          <p14:tracePt t="60403" x="1752600" y="6318250"/>
          <p14:tracePt t="60403" x="1695450" y="6299200"/>
          <p14:tracePt t="60419" x="1644650" y="6292850"/>
          <p14:tracePt t="60419" x="1593850" y="6286500"/>
          <p14:tracePt t="60437" x="1530350" y="6292850"/>
          <p14:tracePt t="60437" x="1504950" y="6292850"/>
          <p14:tracePt t="60453" x="1479550" y="6292850"/>
          <p14:tracePt t="60453" x="1460500" y="6292850"/>
          <p14:tracePt t="60470" x="1447800" y="6292850"/>
          <p14:tracePt t="60470" x="1435100" y="6292850"/>
          <p14:tracePt t="60486" x="1422400" y="6292850"/>
          <p14:tracePt t="60486" x="1397000" y="6286500"/>
          <p14:tracePt t="60504" x="1390650" y="6286500"/>
          <p14:tracePt t="60504" x="1384300" y="6280150"/>
          <p14:tracePt t="60520" x="1384300" y="6286500"/>
          <p14:tracePt t="60536" x="1377950" y="6286500"/>
          <p14:tracePt t="60552" x="1371600" y="6292850"/>
          <p14:tracePt t="60568" x="1365250" y="6292850"/>
          <p14:tracePt t="60586" x="1358900" y="6292850"/>
          <p14:tracePt t="60602" x="1352550" y="6292850"/>
          <p14:tracePt t="60619" x="1346200" y="62801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1689" name="Group 361"/>
          <p:cNvGraphicFramePr>
            <a:graphicFrameLocks noGrp="1"/>
          </p:cNvGraphicFramePr>
          <p:nvPr>
            <p:extLst>
              <p:ext uri="{D42A27DB-BD31-4B8C-83A1-F6EECF244321}">
                <p14:modId xmlns:p14="http://schemas.microsoft.com/office/powerpoint/2010/main" val="2458347560"/>
              </p:ext>
            </p:extLst>
          </p:nvPr>
        </p:nvGraphicFramePr>
        <p:xfrm>
          <a:off x="307975" y="1370013"/>
          <a:ext cx="8686800" cy="4064001"/>
        </p:xfrm>
        <a:graphic>
          <a:graphicData uri="http://schemas.openxmlformats.org/drawingml/2006/table">
            <a:tbl>
              <a:tblPr/>
              <a:tblGrid>
                <a:gridCol w="1447800"/>
                <a:gridCol w="731838"/>
                <a:gridCol w="719137"/>
                <a:gridCol w="720725"/>
                <a:gridCol w="719138"/>
                <a:gridCol w="1452562"/>
                <a:gridCol w="1447800"/>
                <a:gridCol w="1447800"/>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行の合計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行の平均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餌の効果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56</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14</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54</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13.5</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70</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17.5</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2.5</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列の合計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47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46</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52</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35</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列の平均</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17.3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11.7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水の効果</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1330" name="Rectangle 2"/>
          <p:cNvSpPr>
            <a:spLocks noGrp="1" noChangeArrowheads="1"/>
          </p:cNvSpPr>
          <p:nvPr>
            <p:ph type="title"/>
          </p:nvPr>
        </p:nvSpPr>
        <p:spPr/>
        <p:txBody>
          <a:bodyPr/>
          <a:lstStyle/>
          <a:p>
            <a:r>
              <a:rPr lang="ja-JP" altLang="en-US" dirty="0"/>
              <a:t>効果と誤差を分離する</a:t>
            </a:r>
          </a:p>
        </p:txBody>
      </p:sp>
      <p:sp>
        <p:nvSpPr>
          <p:cNvPr id="611573" name="Text Box 245"/>
          <p:cNvSpPr txBox="1">
            <a:spLocks noChangeArrowheads="1"/>
          </p:cNvSpPr>
          <p:nvPr/>
        </p:nvSpPr>
        <p:spPr bwMode="auto">
          <a:xfrm>
            <a:off x="5089525" y="4003675"/>
            <a:ext cx="1327150" cy="457200"/>
          </a:xfrm>
          <a:prstGeom prst="rect">
            <a:avLst/>
          </a:prstGeom>
          <a:noFill/>
          <a:ln w="38100">
            <a:noFill/>
            <a:miter lim="800000"/>
            <a:headEnd/>
            <a:tailEnd/>
          </a:ln>
          <a:effectLst/>
        </p:spPr>
        <p:txBody>
          <a:bodyPr wrap="none">
            <a:spAutoFit/>
          </a:bodyPr>
          <a:lstStyle/>
          <a:p>
            <a:r>
              <a:rPr lang="ja-JP" altLang="en-US"/>
              <a:t>総計 </a:t>
            </a:r>
            <a:r>
              <a:rPr lang="en-US" altLang="ja-JP"/>
              <a:t>180</a:t>
            </a:r>
          </a:p>
        </p:txBody>
      </p:sp>
      <p:sp>
        <p:nvSpPr>
          <p:cNvPr id="611574" name="Text Box 246"/>
          <p:cNvSpPr txBox="1">
            <a:spLocks noChangeArrowheads="1"/>
          </p:cNvSpPr>
          <p:nvPr/>
        </p:nvSpPr>
        <p:spPr bwMode="auto">
          <a:xfrm>
            <a:off x="5089525" y="4689475"/>
            <a:ext cx="1784350" cy="457200"/>
          </a:xfrm>
          <a:prstGeom prst="rect">
            <a:avLst/>
          </a:prstGeom>
          <a:noFill/>
          <a:ln w="38100">
            <a:noFill/>
            <a:miter lim="800000"/>
            <a:headEnd/>
            <a:tailEnd/>
          </a:ln>
          <a:effectLst/>
        </p:spPr>
        <p:txBody>
          <a:bodyPr wrap="none">
            <a:spAutoFit/>
          </a:bodyPr>
          <a:lstStyle/>
          <a:p>
            <a:r>
              <a:rPr lang="ja-JP" altLang="en-US"/>
              <a:t>全体平均 </a:t>
            </a:r>
            <a:r>
              <a:rPr lang="en-US" altLang="ja-JP"/>
              <a:t>15</a:t>
            </a:r>
          </a:p>
        </p:txBody>
      </p:sp>
      <p:sp>
        <p:nvSpPr>
          <p:cNvPr id="611667" name="Text Box 339"/>
          <p:cNvSpPr txBox="1">
            <a:spLocks noChangeArrowheads="1"/>
          </p:cNvSpPr>
          <p:nvPr/>
        </p:nvSpPr>
        <p:spPr bwMode="auto">
          <a:xfrm>
            <a:off x="517525" y="5603875"/>
            <a:ext cx="3689350" cy="457200"/>
          </a:xfrm>
          <a:prstGeom prst="rect">
            <a:avLst/>
          </a:prstGeom>
          <a:noFill/>
          <a:ln w="38100">
            <a:noFill/>
            <a:miter lim="800000"/>
            <a:headEnd/>
            <a:tailEnd/>
          </a:ln>
          <a:effectLst/>
        </p:spPr>
        <p:txBody>
          <a:bodyPr wrap="none">
            <a:spAutoFit/>
          </a:bodyPr>
          <a:lstStyle/>
          <a:p>
            <a:r>
              <a:rPr lang="ja-JP" altLang="en-US" dirty="0"/>
              <a:t>実際の水の効果　</a:t>
            </a:r>
            <a:r>
              <a:rPr lang="en-US" altLang="ja-JP" dirty="0"/>
              <a:t>0, 1, 2, -3</a:t>
            </a:r>
          </a:p>
        </p:txBody>
      </p:sp>
      <p:sp>
        <p:nvSpPr>
          <p:cNvPr id="611668" name="Text Box 340"/>
          <p:cNvSpPr txBox="1">
            <a:spLocks noChangeArrowheads="1"/>
          </p:cNvSpPr>
          <p:nvPr/>
        </p:nvSpPr>
        <p:spPr bwMode="auto">
          <a:xfrm>
            <a:off x="4800600" y="5638800"/>
            <a:ext cx="3536950" cy="457200"/>
          </a:xfrm>
          <a:prstGeom prst="rect">
            <a:avLst/>
          </a:prstGeom>
          <a:noFill/>
          <a:ln w="38100">
            <a:noFill/>
            <a:miter lim="800000"/>
            <a:headEnd/>
            <a:tailEnd/>
          </a:ln>
          <a:effectLst/>
        </p:spPr>
        <p:txBody>
          <a:bodyPr wrap="none">
            <a:spAutoFit/>
          </a:bodyPr>
          <a:lstStyle/>
          <a:p>
            <a:r>
              <a:rPr lang="ja-JP" altLang="en-US"/>
              <a:t>実際の餌の効果　</a:t>
            </a:r>
            <a:r>
              <a:rPr lang="en-US" altLang="ja-JP"/>
              <a:t>–1, -2, 3</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6603"/>
    </mc:Choice>
    <mc:Fallback xmlns="">
      <p:transition spd="slow" advTm="66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64" x="3600450" y="5829300"/>
          <p14:tracePt t="3008" x="3600450" y="5835650"/>
          <p14:tracePt t="3016" x="3594100" y="5835650"/>
          <p14:tracePt t="3027" x="3587750" y="5842000"/>
          <p14:tracePt t="3027" x="3562350" y="5867400"/>
          <p14:tracePt t="3047" x="3556000" y="5873750"/>
          <p14:tracePt t="3047" x="3543300" y="5886450"/>
          <p14:tracePt t="3063" x="3524250" y="5892800"/>
          <p14:tracePt t="3063" x="3505200" y="5905500"/>
          <p14:tracePt t="3079" x="3486150" y="5911850"/>
          <p14:tracePt t="3079" x="3441700" y="5930900"/>
          <p14:tracePt t="3096" x="3416300" y="5937250"/>
          <p14:tracePt t="3096" x="3390900" y="5943600"/>
          <p14:tracePt t="3112" x="3359150" y="5956300"/>
          <p14:tracePt t="3112" x="3327400" y="5962650"/>
          <p14:tracePt t="3129" x="3295650" y="5969000"/>
          <p14:tracePt t="3129" x="3263900" y="5981700"/>
          <p14:tracePt t="3146" x="3232150" y="5988050"/>
          <p14:tracePt t="3146" x="3206750" y="5994400"/>
          <p14:tracePt t="3146" x="3175000" y="6000750"/>
          <p14:tracePt t="3165" x="3149600" y="6007100"/>
          <p14:tracePt t="3177" x="3117850" y="6013450"/>
          <p14:tracePt t="3177" x="3073400" y="6013450"/>
          <p14:tracePt t="3196" x="3054350" y="6013450"/>
          <p14:tracePt t="3196" x="3041650" y="6013450"/>
          <p14:tracePt t="3213" x="3028950" y="6007100"/>
          <p14:tracePt t="3213" x="3016250" y="6000750"/>
          <p14:tracePt t="3229" x="3009900" y="6000750"/>
          <p14:tracePt t="3229" x="3009900" y="5994400"/>
          <p14:tracePt t="3229" x="3003550" y="5988050"/>
          <p14:tracePt t="3248" x="3003550" y="5981700"/>
          <p14:tracePt t="3261" x="3009900" y="5975350"/>
          <p14:tracePt t="3278" x="3022600" y="5962650"/>
          <p14:tracePt t="3295" x="3028950" y="5956300"/>
          <p14:tracePt t="3311" x="3035300" y="5956300"/>
          <p14:tracePt t="3328" x="3041650" y="5949950"/>
          <p14:tracePt t="3344" x="3035300" y="5943600"/>
          <p14:tracePt t="3390" x="3022600" y="5937250"/>
          <p14:tracePt t="3403" x="3016250" y="5937250"/>
          <p14:tracePt t="3418" x="3009900" y="5930900"/>
          <p14:tracePt t="3437" x="3003550" y="5930900"/>
          <p14:tracePt t="3445" x="2997200" y="5924550"/>
          <p14:tracePt t="3462" x="2990850" y="5924550"/>
          <p14:tracePt t="3478" x="2984500" y="5924550"/>
          <p14:tracePt t="3494" x="2978150" y="5930900"/>
          <p14:tracePt t="3511" x="2971800" y="5930900"/>
          <p14:tracePt t="3511" x="2971800" y="5937250"/>
          <p14:tracePt t="3532" x="2965450" y="5943600"/>
          <p14:tracePt t="3548" x="2971800" y="5949950"/>
          <p14:tracePt t="3564" x="2978150" y="5949950"/>
          <p14:tracePt t="3578" x="2984500" y="5949950"/>
          <p14:tracePt t="3578" x="2997200" y="5956300"/>
          <p14:tracePt t="3596" x="3003550" y="5956300"/>
          <p14:tracePt t="3596" x="3016250" y="5956300"/>
          <p14:tracePt t="3596" x="3022600" y="5962650"/>
          <p14:tracePt t="3615" x="3035300" y="5962650"/>
          <p14:tracePt t="3628" x="3048000" y="5962650"/>
          <p14:tracePt t="3628" x="3067050" y="5956300"/>
          <p14:tracePt t="3646" x="3079750" y="5956300"/>
          <p14:tracePt t="3646" x="3092450" y="5956300"/>
          <p14:tracePt t="3663" x="3098800" y="5949950"/>
          <p14:tracePt t="3663" x="3111500" y="5943600"/>
          <p14:tracePt t="3680" x="3124200" y="5943600"/>
          <p14:tracePt t="3680" x="3136900" y="5930900"/>
          <p14:tracePt t="3697" x="3143250" y="5930900"/>
          <p14:tracePt t="3697" x="3149600" y="5924550"/>
          <p14:tracePt t="3713" x="3155950" y="5918200"/>
          <p14:tracePt t="3728" x="3162300" y="5918200"/>
          <p14:tracePt t="3745" x="3168650" y="5911850"/>
          <p14:tracePt t="3762" x="3168650" y="5918200"/>
          <p14:tracePt t="3810" x="3162300" y="5924550"/>
          <p14:tracePt t="3822" x="3155950" y="5924550"/>
          <p14:tracePt t="3838" x="3155950" y="5930900"/>
          <p14:tracePt t="3848" x="3149600" y="5937250"/>
          <p14:tracePt t="3863" x="3143250" y="5943600"/>
          <p14:tracePt t="3883" x="3143250" y="5949950"/>
          <p14:tracePt t="3923" x="3155950" y="5949950"/>
          <p14:tracePt t="3935" x="3162300" y="5956300"/>
          <p14:tracePt t="3951" x="3175000" y="5956300"/>
          <p14:tracePt t="3967" x="3175000" y="5949950"/>
          <p14:tracePt t="3979" x="3181350" y="5949950"/>
          <p14:tracePt t="3979" x="3194050" y="5949950"/>
          <p14:tracePt t="3997" x="3200400" y="5949950"/>
          <p14:tracePt t="4013" x="3206750" y="5943600"/>
          <p14:tracePt t="4013" x="3213100" y="5949950"/>
          <p14:tracePt t="4034" x="3219450" y="5949950"/>
          <p14:tracePt t="4054" x="3225800" y="5949950"/>
          <p14:tracePt t="4094" x="3219450" y="5943600"/>
          <p14:tracePt t="4175" x="3213100" y="5949950"/>
          <p14:tracePt t="4235" x="3213100" y="5956300"/>
          <p14:tracePt t="4283" x="3213100" y="5949950"/>
          <p14:tracePt t="4355" x="3206750" y="5949950"/>
          <p14:tracePt t="4379" x="3200400" y="5956300"/>
          <p14:tracePt t="4411" x="3194050" y="5956300"/>
          <p14:tracePt t="4423" x="3187700" y="5956300"/>
          <p14:tracePt t="4446" x="3187700" y="5949950"/>
          <p14:tracePt t="4470" x="3187700" y="5943600"/>
          <p14:tracePt t="4491" x="3187700" y="5937250"/>
          <p14:tracePt t="4522" x="3194050" y="5930900"/>
          <p14:tracePt t="4567" x="3200400" y="5930900"/>
          <p14:tracePt t="4595" x="3200400" y="5924550"/>
          <p14:tracePt t="4627" x="3206750" y="5918200"/>
          <p14:tracePt t="4643" x="3213100" y="5918200"/>
          <p14:tracePt t="4663" x="3213100" y="5911850"/>
          <p14:tracePt t="4678" x="3219450" y="5911850"/>
          <p14:tracePt t="4695" x="3225800" y="5905500"/>
          <p14:tracePt t="4714" x="3232150" y="5905500"/>
          <p14:tracePt t="4731" x="3238500" y="5905500"/>
          <p14:tracePt t="4739" x="3244850" y="5905500"/>
          <p14:tracePt t="4748" x="3251200" y="5899150"/>
          <p14:tracePt t="4748" x="3257550" y="5892800"/>
          <p14:tracePt t="4768" x="3263900" y="5892800"/>
          <p14:tracePt t="4784" x="3270250" y="5886450"/>
          <p14:tracePt t="4799" x="3276600" y="5880100"/>
          <p14:tracePt t="4815" x="3282950" y="5880100"/>
          <p14:tracePt t="4832" x="3282950" y="5886450"/>
          <p14:tracePt t="4883" x="3282950" y="5899150"/>
          <p14:tracePt t="4895" x="3282950" y="5905500"/>
          <p14:tracePt t="4919" x="3282950" y="5911850"/>
          <p14:tracePt t="4927" x="3282950" y="5905500"/>
          <p14:tracePt t="4954" x="3289300" y="5905500"/>
          <p14:tracePt t="5011" x="3289300" y="5911850"/>
          <p14:tracePt t="5017" x="3295650" y="5911850"/>
          <p14:tracePt t="5055" x="3295650" y="5905500"/>
          <p14:tracePt t="5075" x="3295650" y="5899150"/>
          <p14:tracePt t="5115" x="3295650" y="5905500"/>
          <p14:tracePt t="5135" x="3289300" y="5905500"/>
          <p14:tracePt t="5151" x="3282950" y="5905500"/>
          <p14:tracePt t="5167" x="3276600" y="5911850"/>
          <p14:tracePt t="5175" x="3276600" y="5918200"/>
          <p14:tracePt t="5211" x="3282950" y="5911850"/>
          <p14:tracePt t="5235" x="3282950" y="5905500"/>
          <p14:tracePt t="5247" x="3289300" y="5899150"/>
          <p14:tracePt t="5272" x="3295650" y="5892800"/>
          <p14:tracePt t="5295" x="3302000" y="5899150"/>
          <p14:tracePt t="5311" x="3308350" y="5899150"/>
          <p14:tracePt t="5323" x="3314700" y="5899150"/>
          <p14:tracePt t="5347" x="3314700" y="5905500"/>
          <p14:tracePt t="5367" x="3314700" y="5899150"/>
          <p14:tracePt t="5427" x="3314700" y="5905500"/>
          <p14:tracePt t="5483" x="3321050" y="5905500"/>
          <p14:tracePt t="5510" x="3327400" y="5899150"/>
          <p14:tracePt t="5543" x="3327400" y="5892800"/>
          <p14:tracePt t="5548" x="3327400" y="5886450"/>
          <p14:tracePt t="5572" x="3333750" y="5892800"/>
          <p14:tracePt t="5595" x="3340100" y="5892800"/>
          <p14:tracePt t="5615" x="3346450" y="5886450"/>
          <p14:tracePt t="5639" x="3352800" y="5880100"/>
          <p14:tracePt t="5667" x="3352800" y="5873750"/>
          <p14:tracePt t="5683" x="3359150" y="5873750"/>
          <p14:tracePt t="5723" x="3359150" y="5867400"/>
          <p14:tracePt t="5751" x="3359150" y="5861050"/>
          <p14:tracePt t="5767" x="3359150" y="5867400"/>
          <p14:tracePt t="5776" x="3359150" y="5873750"/>
          <p14:tracePt t="5795" x="3352800" y="5867400"/>
          <p14:tracePt t="5835" x="3352800" y="5861050"/>
          <p14:tracePt t="5855" x="3359150" y="5854700"/>
          <p14:tracePt t="5907" x="3359150" y="5861050"/>
          <p14:tracePt t="5923" x="3359150" y="5867400"/>
          <p14:tracePt t="5939" x="3359150" y="5873750"/>
          <p14:tracePt t="5963" x="3359150" y="5880100"/>
          <p14:tracePt t="5969" x="3365500" y="5880100"/>
          <p14:tracePt t="6023" x="3371850" y="5873750"/>
          <p14:tracePt t="6067" x="3365500" y="5867400"/>
          <p14:tracePt t="6111" x="3365500" y="5861050"/>
          <p14:tracePt t="6135" x="3371850" y="5861050"/>
          <p14:tracePt t="6179" x="3378200" y="5854700"/>
          <p14:tracePt t="6203" x="3378200" y="5848350"/>
          <p14:tracePt t="6217" x="3384550" y="5842000"/>
          <p14:tracePt t="6239" x="3390900" y="5842000"/>
          <p14:tracePt t="6263" x="3397250" y="5835650"/>
          <p14:tracePt t="6283" x="3397250" y="5842000"/>
          <p14:tracePt t="6292" x="3397250" y="5835650"/>
          <p14:tracePt t="6323" x="3397250" y="5829300"/>
          <p14:tracePt t="6351" x="3403600" y="5835650"/>
          <p14:tracePt t="6395" x="3403600" y="5829300"/>
          <p14:tracePt t="6419" x="3409950" y="5829300"/>
          <p14:tracePt t="6463" x="3409950" y="5822950"/>
          <p14:tracePt t="6495" x="3403600" y="5816600"/>
          <p14:tracePt t="6532" x="3403600" y="5822950"/>
          <p14:tracePt t="6555" x="3397250" y="5822950"/>
          <p14:tracePt t="6567" x="3390900" y="5816600"/>
          <p14:tracePt t="6591" x="3384550" y="5810250"/>
          <p14:tracePt t="6607" x="3384550" y="5797550"/>
          <p14:tracePt t="6615" x="3378200" y="5791200"/>
          <p14:tracePt t="6623" x="3371850" y="5784850"/>
          <p14:tracePt t="6623" x="3365500" y="5772150"/>
          <p14:tracePt t="6640" x="3359150" y="5765800"/>
          <p14:tracePt t="6640" x="3346450" y="5753100"/>
          <p14:tracePt t="6657" x="3333750" y="5746750"/>
          <p14:tracePt t="6657" x="3314700" y="5740400"/>
          <p14:tracePt t="6657" x="3295650" y="5727700"/>
          <p14:tracePt t="6676" x="3276600" y="5721350"/>
          <p14:tracePt t="6676" x="3251200" y="5708650"/>
          <p14:tracePt t="6690" x="3225800" y="5702300"/>
          <p14:tracePt t="6690" x="3200400" y="5695950"/>
          <p14:tracePt t="6707" x="3175000" y="5683250"/>
          <p14:tracePt t="6707" x="3143250" y="5670550"/>
          <p14:tracePt t="6724" x="3117850" y="5664200"/>
          <p14:tracePt t="6724" x="3086100" y="5645150"/>
          <p14:tracePt t="6741" x="3054350" y="5626100"/>
          <p14:tracePt t="6741" x="2984500" y="5575300"/>
          <p14:tracePt t="6757" x="2946400" y="5543550"/>
          <p14:tracePt t="6757" x="2908300" y="5511800"/>
          <p14:tracePt t="6774" x="2863850" y="5473700"/>
          <p14:tracePt t="6774" x="2825750" y="5429250"/>
          <p14:tracePt t="6791" x="2774950" y="5378450"/>
          <p14:tracePt t="6791" x="2679700" y="5264150"/>
          <p14:tracePt t="6808" x="2628900" y="5200650"/>
          <p14:tracePt t="6822" x="2571750" y="5156200"/>
          <p14:tracePt t="6976" x="2133600" y="2851150"/>
          <p14:tracePt t="6976" x="2146300" y="2813050"/>
          <p14:tracePt t="6992" x="2152650" y="2768600"/>
          <p14:tracePt t="6992" x="2159000" y="2705100"/>
          <p14:tracePt t="7008" x="2171700" y="2635250"/>
          <p14:tracePt t="7008" x="2184400" y="2552700"/>
          <p14:tracePt t="7025" x="2190750" y="2470150"/>
          <p14:tracePt t="7025" x="2203450" y="2381250"/>
          <p14:tracePt t="7025" x="2203450" y="2305050"/>
          <p14:tracePt t="7045" x="2209800" y="2235200"/>
          <p14:tracePt t="7057" x="2209800" y="2114550"/>
          <p14:tracePt t="7057" x="2203450" y="2070100"/>
          <p14:tracePt t="7075" x="2197100" y="2032000"/>
          <p14:tracePt t="7075" x="2197100" y="1987550"/>
          <p14:tracePt t="7092" x="2190750" y="1955800"/>
          <p14:tracePt t="7092" x="2184400" y="1930400"/>
          <p14:tracePt t="7109" x="2178050" y="1898650"/>
          <p14:tracePt t="7109" x="2171700" y="1854200"/>
          <p14:tracePt t="7125" x="2171700" y="1835150"/>
          <p14:tracePt t="7125" x="2165350" y="1816100"/>
          <p14:tracePt t="7142" x="2159000" y="1803400"/>
          <p14:tracePt t="7142" x="2159000" y="1790700"/>
          <p14:tracePt t="7159" x="2152650" y="1778000"/>
          <p14:tracePt t="7159" x="2152650" y="1771650"/>
          <p14:tracePt t="7175" x="2146300" y="1765300"/>
          <p14:tracePt t="7175" x="2146300" y="1758950"/>
          <p14:tracePt t="7193" x="2139950" y="1765300"/>
          <p14:tracePt t="7208" x="2139950" y="1771650"/>
          <p14:tracePt t="7208" x="2139950" y="1784350"/>
          <p14:tracePt t="7226" x="2139950" y="1797050"/>
          <p14:tracePt t="7226" x="2139950" y="1809750"/>
          <p14:tracePt t="7226" x="2133600" y="1828800"/>
          <p14:tracePt t="7244" x="2127250" y="1854200"/>
          <p14:tracePt t="7257" x="2114550" y="1879600"/>
          <p14:tracePt t="7257" x="2089150" y="1930400"/>
          <p14:tracePt t="7276" x="2070100" y="1955800"/>
          <p14:tracePt t="7276" x="2051050" y="1981200"/>
          <p14:tracePt t="7293" x="2025650" y="2006600"/>
          <p14:tracePt t="7293" x="2000250" y="2032000"/>
          <p14:tracePt t="7309" x="1974850" y="2057400"/>
          <p14:tracePt t="7309" x="1943100" y="2076450"/>
          <p14:tracePt t="7309" x="1911350" y="2101850"/>
          <p14:tracePt t="7328" x="1873250" y="2120900"/>
          <p14:tracePt t="7341" x="1828800" y="2139950"/>
          <p14:tracePt t="7341" x="1739900" y="2178050"/>
          <p14:tracePt t="7360" x="1682750" y="2197100"/>
          <p14:tracePt t="7360" x="1625600" y="2216150"/>
          <p14:tracePt t="7376" x="1568450" y="2235200"/>
          <p14:tracePt t="7376" x="1498600" y="2254250"/>
          <p14:tracePt t="7393" x="1435100" y="2266950"/>
          <p14:tracePt t="7393" x="1358900" y="2286000"/>
          <p14:tracePt t="7409" x="1289050" y="2298700"/>
          <p14:tracePt t="7409" x="1143000" y="2324100"/>
          <p14:tracePt t="7426" x="1073150" y="2330450"/>
          <p14:tracePt t="7426" x="996950" y="2336800"/>
          <p14:tracePt t="7443" x="927100" y="2343150"/>
          <p14:tracePt t="7443" x="863600" y="2343150"/>
          <p14:tracePt t="7460" x="800100" y="2343150"/>
          <p14:tracePt t="7460" x="736600" y="2343150"/>
          <p14:tracePt t="7477" x="679450" y="2343150"/>
          <p14:tracePt t="7477" x="590550" y="2343150"/>
          <p14:tracePt t="7493" x="558800" y="2336800"/>
          <p14:tracePt t="7493" x="533400" y="2330450"/>
          <p14:tracePt t="7510" x="514350" y="2317750"/>
          <p14:tracePt t="7510" x="514350" y="2311400"/>
          <p14:tracePt t="7527" x="520700" y="2292350"/>
          <p14:tracePt t="7527" x="571500" y="2266950"/>
          <p14:tracePt t="7545" x="609600" y="2254250"/>
          <p14:tracePt t="7545" x="660400" y="2241550"/>
          <p14:tracePt t="7561" x="723900" y="2228850"/>
          <p14:tracePt t="7561" x="793750" y="2222500"/>
          <p14:tracePt t="7577" x="876300" y="2209800"/>
          <p14:tracePt t="7577" x="965200" y="2203450"/>
          <p14:tracePt t="7593" x="1073150" y="2197100"/>
          <p14:tracePt t="7593" x="1187450" y="2190750"/>
          <p14:tracePt t="7593" x="1314450" y="2184400"/>
          <p14:tracePt t="7613" x="1454150" y="2184400"/>
          <p14:tracePt t="7625" x="1606550" y="2178050"/>
          <p14:tracePt t="7625" x="1936750" y="2178050"/>
          <p14:tracePt t="7644" x="2114550" y="2171700"/>
          <p14:tracePt t="7644" x="2298700" y="2171700"/>
          <p14:tracePt t="7661" x="2482850" y="2165350"/>
          <p14:tracePt t="7661" x="2679700" y="2159000"/>
          <p14:tracePt t="7677" x="2889250" y="2152650"/>
          <p14:tracePt t="7677" x="3092450" y="2139950"/>
          <p14:tracePt t="7677" x="3302000" y="2127250"/>
          <p14:tracePt t="7696" x="3511550" y="2114550"/>
          <p14:tracePt t="7709" x="3740150" y="2101850"/>
          <p14:tracePt t="7709" x="4152900" y="2076450"/>
          <p14:tracePt t="7728" x="4375150" y="2076450"/>
          <p14:tracePt t="7728" x="4565650" y="2076450"/>
          <p14:tracePt t="7744" x="4756150" y="2082800"/>
          <p14:tracePt t="7744" x="4933950" y="2095500"/>
          <p14:tracePt t="7760" x="5105400" y="2114550"/>
          <p14:tracePt t="7760" x="5257800" y="2133600"/>
          <p14:tracePt t="7760" x="5416550" y="2159000"/>
          <p14:tracePt t="7780" x="5562600" y="2178050"/>
          <p14:tracePt t="7780" x="5676900" y="2203450"/>
          <p14:tracePt t="7794" x="5803900" y="2222500"/>
          <p14:tracePt t="7794" x="5924550" y="2241550"/>
          <p14:tracePt t="7811" x="6026150" y="2260600"/>
          <p14:tracePt t="7811" x="6121400" y="2273300"/>
          <p14:tracePt t="7828" x="6210300" y="2286000"/>
          <p14:tracePt t="7828" x="6337300" y="2311400"/>
          <p14:tracePt t="7845" x="6381750" y="2317750"/>
          <p14:tracePt t="7845" x="6407150" y="2324100"/>
          <p14:tracePt t="7861" x="6419850" y="2336800"/>
          <p14:tracePt t="7861" x="6419850" y="2343150"/>
          <p14:tracePt t="7878" x="6407150" y="2349500"/>
          <p14:tracePt t="7878" x="6369050" y="2355850"/>
          <p14:tracePt t="7895" x="6318250" y="2362200"/>
          <p14:tracePt t="7895" x="6172200" y="2374900"/>
          <p14:tracePt t="7912" x="6076950" y="2381250"/>
          <p14:tracePt t="7912" x="5969000" y="2393950"/>
          <p14:tracePt t="7929" x="5842000" y="2400300"/>
          <p14:tracePt t="7929" x="5702300" y="2413000"/>
          <p14:tracePt t="7945" x="5549900" y="2425700"/>
          <p14:tracePt t="7945" x="5378450" y="2444750"/>
          <p14:tracePt t="7945" x="5200650" y="2463800"/>
          <p14:tracePt t="7965" x="5010150" y="2482850"/>
          <p14:tracePt t="7976" x="4806950" y="2508250"/>
          <p14:tracePt t="7976" x="4591050" y="2533650"/>
          <p14:tracePt t="7976" x="4368800" y="2565400"/>
          <p14:tracePt t="7997" x="4133850" y="2597150"/>
          <p14:tracePt t="7997" x="3898900" y="2635250"/>
          <p14:tracePt t="8012" x="3663950" y="2673350"/>
          <p14:tracePt t="8012" x="3422650" y="2711450"/>
          <p14:tracePt t="8012" x="3181350" y="2743200"/>
          <p14:tracePt t="8033" x="2940050" y="2781300"/>
          <p14:tracePt t="8043" x="2711450" y="2813050"/>
          <p14:tracePt t="8043" x="2482850" y="2838450"/>
          <p14:tracePt t="8043" x="2260600" y="2863850"/>
          <p14:tracePt t="8065" x="2051050" y="2889250"/>
          <p14:tracePt t="8077" x="1847850" y="2914650"/>
          <p14:tracePt t="8077" x="1479550" y="2965450"/>
          <p14:tracePt t="8096" x="1308100" y="2984500"/>
          <p14:tracePt t="8096" x="1155700" y="3009900"/>
          <p14:tracePt t="8113" x="1009650" y="3022600"/>
          <p14:tracePt t="8113" x="876300" y="3041650"/>
          <p14:tracePt t="8129" x="768350" y="3054350"/>
          <p14:tracePt t="8129" x="584200" y="3073400"/>
          <p14:tracePt t="8145" x="514350" y="3079750"/>
          <p14:tracePt t="8145" x="457200" y="3086100"/>
          <p14:tracePt t="8162" x="425450" y="3086100"/>
          <p14:tracePt t="8162" x="406400" y="3086100"/>
          <p14:tracePt t="8179" x="419100" y="3086100"/>
          <p14:tracePt t="8194" x="450850" y="3079750"/>
          <p14:tracePt t="8194" x="571500" y="3060700"/>
          <p14:tracePt t="8213" x="654050" y="3048000"/>
          <p14:tracePt t="8213" x="755650" y="3035300"/>
          <p14:tracePt t="8229" x="869950" y="3022600"/>
          <p14:tracePt t="8229" x="1016000" y="3003550"/>
          <p14:tracePt t="8246" x="1155700" y="2984500"/>
          <p14:tracePt t="8246" x="1314450" y="2971800"/>
          <p14:tracePt t="8246" x="1498600" y="2952750"/>
          <p14:tracePt t="8265" x="1670050" y="2940050"/>
          <p14:tracePt t="8277" x="1854200" y="2927350"/>
          <p14:tracePt t="8277" x="2279650" y="2908300"/>
          <p14:tracePt t="8297" x="2470150" y="2908300"/>
          <p14:tracePt t="8297" x="2679700" y="2901950"/>
          <p14:tracePt t="8313" x="2895600" y="2901950"/>
          <p14:tracePt t="8313" x="3117850" y="2901950"/>
          <p14:tracePt t="8330" x="3333750" y="2908300"/>
          <p14:tracePt t="8330" x="3562350" y="2914650"/>
          <p14:tracePt t="8330" x="3771900" y="2927350"/>
          <p14:tracePt t="8349" x="3968750" y="2940050"/>
          <p14:tracePt t="8361" x="4178300" y="2952750"/>
          <p14:tracePt t="8361" x="4591050" y="2984500"/>
          <p14:tracePt t="8380" x="4762500" y="3003550"/>
          <p14:tracePt t="8380" x="4946650" y="3016250"/>
          <p14:tracePt t="8397" x="5111750" y="3028950"/>
          <p14:tracePt t="8397" x="5264150" y="3041650"/>
          <p14:tracePt t="8413" x="5403850" y="3054350"/>
          <p14:tracePt t="8413" x="5530850" y="3067050"/>
          <p14:tracePt t="8413" x="5638800" y="3073400"/>
          <p14:tracePt t="8432" x="5727700" y="3079750"/>
          <p14:tracePt t="8432" x="5797550" y="3086100"/>
          <p14:tracePt t="8446" x="5848350" y="3092450"/>
          <p14:tracePt t="8446" x="5873750" y="3098800"/>
          <p14:tracePt t="8463" x="5886450" y="3105150"/>
          <p14:tracePt t="8463" x="5873750" y="3111500"/>
          <p14:tracePt t="8480" x="5842000" y="3124200"/>
          <p14:tracePt t="8480" x="5791200" y="3130550"/>
          <p14:tracePt t="8497" x="5727700" y="3136900"/>
          <p14:tracePt t="8497" x="5537200" y="3162300"/>
          <p14:tracePt t="8513" x="5416550" y="3175000"/>
          <p14:tracePt t="8513" x="5283200" y="3187700"/>
          <p14:tracePt t="8530" x="5130800" y="3206750"/>
          <p14:tracePt t="8530" x="4972050" y="3219450"/>
          <p14:tracePt t="8548" x="4794250" y="3238500"/>
          <p14:tracePt t="8548" x="4400550" y="3276600"/>
          <p14:tracePt t="8564" x="4191000" y="3302000"/>
          <p14:tracePt t="8564" x="3968750" y="3327400"/>
          <p14:tracePt t="8581" x="3740150" y="3352800"/>
          <p14:tracePt t="8581" x="3511550" y="3371850"/>
          <p14:tracePt t="8597" x="3276600" y="3397250"/>
          <p14:tracePt t="8597" x="3041650" y="3416300"/>
          <p14:tracePt t="8614" x="2813050" y="3435350"/>
          <p14:tracePt t="8614" x="2590800" y="3448050"/>
          <p14:tracePt t="8614" x="2374900" y="3460750"/>
          <p14:tracePt t="8633" x="2171700" y="3473450"/>
          <p14:tracePt t="8645" x="1962150" y="3479800"/>
          <p14:tracePt t="8645" x="1581150" y="3486150"/>
          <p14:tracePt t="8665" x="1403350" y="3486150"/>
          <p14:tracePt t="8665" x="1238250" y="3486150"/>
          <p14:tracePt t="8681" x="1073150" y="3486150"/>
          <p14:tracePt t="8681" x="927100" y="3486150"/>
          <p14:tracePt t="8698" x="787400" y="3486150"/>
          <p14:tracePt t="8698" x="660400" y="3492500"/>
          <p14:tracePt t="8698" x="546100" y="3492500"/>
          <p14:tracePt t="8717" x="450850" y="3498850"/>
          <p14:tracePt t="8729" x="368300" y="3498850"/>
          <p14:tracePt t="8729" x="260350" y="3498850"/>
          <p14:tracePt t="8747" x="228600" y="3492500"/>
          <p14:tracePt t="8747" x="215900" y="3486150"/>
          <p14:tracePt t="8765" x="222250" y="3479800"/>
          <p14:tracePt t="8765" x="247650" y="3467100"/>
          <p14:tracePt t="8781" x="285750" y="3454400"/>
          <p14:tracePt t="8781" x="342900" y="3441700"/>
          <p14:tracePt t="8781" x="412750" y="3429000"/>
          <p14:tracePt t="8800" x="501650" y="3409950"/>
          <p14:tracePt t="8800" x="603250" y="3397250"/>
          <p14:tracePt t="8815" x="717550" y="3384550"/>
          <p14:tracePt t="8815" x="844550" y="3365500"/>
          <p14:tracePt t="8831" x="996950" y="3352800"/>
          <p14:tracePt t="8831" x="1143000" y="3340100"/>
          <p14:tracePt t="8848" x="1308100" y="3327400"/>
          <p14:tracePt t="8848" x="1670050" y="3302000"/>
          <p14:tracePt t="8865" x="1854200" y="3289300"/>
          <p14:tracePt t="8865" x="2057400" y="3276600"/>
          <p14:tracePt t="8881" x="2279650" y="3263900"/>
          <p14:tracePt t="8881" x="2476500" y="3257550"/>
          <p14:tracePt t="8898" x="2686050" y="3251200"/>
          <p14:tracePt t="8898" x="2908300" y="3244850"/>
          <p14:tracePt t="8915" x="3124200" y="3238500"/>
          <p14:tracePt t="8915" x="3568700" y="3232150"/>
          <p14:tracePt t="8933" x="3784600" y="3225800"/>
          <p14:tracePt t="8933" x="3981450" y="3225800"/>
          <p14:tracePt t="8949" x="4197350" y="3219450"/>
          <p14:tracePt t="8949" x="4413250" y="3213100"/>
          <p14:tracePt t="8965" x="4629150" y="3206750"/>
          <p14:tracePt t="8965" x="4819650" y="3200400"/>
          <p14:tracePt t="8982" x="5016500" y="3194050"/>
          <p14:tracePt t="8982" x="5200650" y="3187700"/>
          <p14:tracePt t="8982" x="5384800" y="3181350"/>
          <p14:tracePt t="9001" x="5549900" y="3175000"/>
          <p14:tracePt t="9013" x="5708650" y="3168650"/>
          <p14:tracePt t="9013" x="5975350" y="3155950"/>
          <p14:tracePt t="9034" x="6096000" y="3149600"/>
          <p14:tracePt t="9034" x="6210300" y="3143250"/>
          <p14:tracePt t="9049" x="6311900" y="3136900"/>
          <p14:tracePt t="9049" x="6400800" y="3130550"/>
          <p14:tracePt t="9065" x="6477000" y="3124200"/>
          <p14:tracePt t="9065" x="6540500" y="3111500"/>
          <p14:tracePt t="9065" x="6597650" y="3105150"/>
          <p14:tracePt t="9084" x="6648450" y="3092450"/>
          <p14:tracePt t="9097" x="6705600" y="3073400"/>
          <p14:tracePt t="9097" x="6724650" y="3067050"/>
          <p14:tracePt t="9115" x="6731000" y="3054350"/>
          <p14:tracePt t="9115" x="6724650" y="3048000"/>
          <p14:tracePt t="9132" x="6718300" y="3041650"/>
          <p14:tracePt t="9132" x="6705600" y="3035300"/>
          <p14:tracePt t="9149" x="6680200" y="3028950"/>
          <p14:tracePt t="9149" x="6629400" y="3022600"/>
          <p14:tracePt t="9166" x="6597650" y="3022600"/>
          <p14:tracePt t="9166" x="6565900" y="3016250"/>
          <p14:tracePt t="9183" x="6527800" y="3016250"/>
          <p14:tracePt t="9183" x="6489700" y="3009900"/>
          <p14:tracePt t="9200" x="6451600" y="3009900"/>
          <p14:tracePt t="9200" x="6413500" y="3009900"/>
          <p14:tracePt t="9216" x="6375400" y="3003550"/>
          <p14:tracePt t="9216" x="6280150" y="3003550"/>
          <p14:tracePt t="9233" x="6229350" y="3003550"/>
          <p14:tracePt t="9233" x="6178550" y="3003550"/>
          <p14:tracePt t="9249" x="6121400" y="3003550"/>
          <p14:tracePt t="9249" x="6057900" y="3003550"/>
          <p14:tracePt t="9266" x="5988050" y="3003550"/>
          <p14:tracePt t="9266" x="5911850" y="3003550"/>
          <p14:tracePt t="9266" x="5835650" y="2997200"/>
          <p14:tracePt t="9285" x="5746750" y="2997200"/>
          <p14:tracePt t="9298" x="5645150" y="2984500"/>
          <p14:tracePt t="9298" x="5422900" y="2965450"/>
          <p14:tracePt t="9317" x="5295900" y="2952750"/>
          <p14:tracePt t="9317" x="5156200" y="2933700"/>
          <p14:tracePt t="9333" x="5003800" y="2914650"/>
          <p14:tracePt t="9333" x="4845050" y="2895600"/>
          <p14:tracePt t="9350" x="4686300" y="2870200"/>
          <p14:tracePt t="9350" x="4514850" y="2851150"/>
          <p14:tracePt t="9350" x="4337050" y="2819400"/>
          <p14:tracePt t="9369" x="4159250" y="2787650"/>
          <p14:tracePt t="9381" x="3987800" y="2755900"/>
          <p14:tracePt t="9381" x="3822700" y="2717800"/>
          <p14:tracePt t="9401" x="3505200" y="2628900"/>
          <p14:tracePt t="9401" x="3359150" y="2571750"/>
          <p14:tracePt t="9417" x="3219450" y="2520950"/>
          <p14:tracePt t="9417" x="3092450" y="2470150"/>
          <p14:tracePt t="9433" x="2965450" y="2419350"/>
          <p14:tracePt t="9433" x="2851150" y="2374900"/>
          <p14:tracePt t="9450" x="2749550" y="2330450"/>
          <p14:tracePt t="9450" x="2565400" y="2247900"/>
          <p14:tracePt t="9467" x="2489200" y="2222500"/>
          <p14:tracePt t="9467" x="2419350" y="2190750"/>
          <p14:tracePt t="9484" x="2355850" y="2171700"/>
          <p14:tracePt t="9484" x="2305050" y="2146300"/>
          <p14:tracePt t="9501" x="2260600" y="2120900"/>
          <p14:tracePt t="9501" x="2222500" y="2101850"/>
          <p14:tracePt t="9517" x="2190750" y="2089150"/>
          <p14:tracePt t="9517" x="2133600" y="2057400"/>
          <p14:tracePt t="9535" x="2114550" y="2044700"/>
          <p14:tracePt t="9535" x="2095500" y="2032000"/>
          <p14:tracePt t="9551" x="2082800" y="2025650"/>
          <p14:tracePt t="9551" x="2070100" y="2019300"/>
          <p14:tracePt t="9567" x="2063750" y="2012950"/>
          <p14:tracePt t="9567" x="2057400" y="2000250"/>
          <p14:tracePt t="9584" x="2057400" y="1993900"/>
          <p14:tracePt t="9600" x="2063750" y="1987550"/>
          <p14:tracePt t="9616" x="2070100" y="1987550"/>
          <p14:tracePt t="9616" x="2076450" y="1987550"/>
          <p14:tracePt t="9634" x="2082800" y="1987550"/>
          <p14:tracePt t="9634" x="2089150" y="1987550"/>
          <p14:tracePt t="9634" x="2101850" y="1981200"/>
          <p14:tracePt t="9653" x="2108200" y="1981200"/>
          <p14:tracePt t="9665" x="2114550" y="1974850"/>
          <p14:tracePt t="9665" x="2127250" y="1962150"/>
          <p14:tracePt t="9685" x="2133600" y="1955800"/>
          <p14:tracePt t="9685" x="2146300" y="1949450"/>
          <p14:tracePt t="9701" x="2152650" y="1943100"/>
          <p14:tracePt t="9716" x="2159000" y="1936750"/>
          <p14:tracePt t="9764" x="2159000" y="1943100"/>
          <p14:tracePt t="9832" x="2152650" y="1949450"/>
          <p14:tracePt t="9856" x="2152650" y="1955800"/>
          <p14:tracePt t="9873" x="2146300" y="1955800"/>
          <p14:tracePt t="9884" x="2139950" y="1962150"/>
          <p14:tracePt t="9900" x="2133600" y="1962150"/>
          <p14:tracePt t="9916" x="2120900" y="1968500"/>
          <p14:tracePt t="9940" x="2127250" y="1962150"/>
          <p14:tracePt t="9992" x="2139950" y="1955800"/>
          <p14:tracePt t="10004" x="2139950" y="1949450"/>
          <p14:tracePt t="10021" x="2146300" y="1943100"/>
          <p14:tracePt t="10037" x="2152650" y="1943100"/>
          <p14:tracePt t="10037" x="2159000" y="1936750"/>
          <p14:tracePt t="10053" x="2165350" y="1930400"/>
          <p14:tracePt t="10067" x="2171700" y="1924050"/>
          <p14:tracePt t="10084" x="2178050" y="1917700"/>
          <p14:tracePt t="10100" x="2171700" y="1911350"/>
          <p14:tracePt t="10156" x="2171700" y="1905000"/>
          <p14:tracePt t="10192" x="2165350" y="1898650"/>
          <p14:tracePt t="10224" x="2159000" y="1892300"/>
          <p14:tracePt t="10240" x="2159000" y="1885950"/>
          <p14:tracePt t="10252" x="2159000" y="1879600"/>
          <p14:tracePt t="10260" x="2152650" y="1866900"/>
          <p14:tracePt t="10284" x="2146300" y="1873250"/>
          <p14:tracePt t="10320" x="2146300" y="1885950"/>
          <p14:tracePt t="10328" x="2139950" y="1898650"/>
          <p14:tracePt t="10337" x="2133600" y="1917700"/>
          <p14:tracePt t="10337" x="2127250" y="1943100"/>
          <p14:tracePt t="10353" x="2120900" y="1981200"/>
          <p14:tracePt t="10353" x="2114550" y="2032000"/>
          <p14:tracePt t="10353" x="2108200" y="2095500"/>
          <p14:tracePt t="10373" x="2108200" y="2178050"/>
          <p14:tracePt t="10385" x="2101850" y="2279650"/>
          <p14:tracePt t="10385" x="2089150" y="2400300"/>
          <p14:tracePt t="10385" x="2076450" y="2540000"/>
          <p14:tracePt t="10405" x="2057400" y="2711450"/>
          <p14:tracePt t="10405" x="2044700" y="2863850"/>
          <p14:tracePt t="10421" x="2025650" y="3048000"/>
          <p14:tracePt t="10421" x="2000250" y="3219450"/>
          <p14:tracePt t="10437" x="1981200" y="3390900"/>
          <p14:tracePt t="10437" x="1962150" y="3562350"/>
          <p14:tracePt t="10437" x="1943100" y="3733800"/>
          <p14:tracePt t="10457" x="1930400" y="3905250"/>
          <p14:tracePt t="10468" x="1924050" y="4064000"/>
          <p14:tracePt t="10468" x="1924050" y="4406900"/>
          <p14:tracePt t="10487" x="1930400" y="4578350"/>
          <p14:tracePt t="10487" x="1936750" y="4743450"/>
          <p14:tracePt t="10504" x="1949450" y="4895850"/>
          <p14:tracePt t="10504" x="1962150" y="5035550"/>
          <p14:tracePt t="10521" x="1974850" y="5162550"/>
          <p14:tracePt t="10521" x="1987550" y="5276850"/>
          <p14:tracePt t="10521" x="2000250" y="5372100"/>
          <p14:tracePt t="10541" x="2012950" y="5454650"/>
          <p14:tracePt t="10541" x="2025650" y="5518150"/>
          <p14:tracePt t="10554" x="2038350" y="5568950"/>
          <p14:tracePt t="10554" x="2051050" y="5600700"/>
          <p14:tracePt t="10571" x="2063750" y="5619750"/>
          <p14:tracePt t="10571" x="2076450" y="5619750"/>
          <p14:tracePt t="10588" x="2089150" y="5600700"/>
          <p14:tracePt t="10588" x="2101850" y="5568950"/>
          <p14:tracePt t="10605" x="2139950" y="5448300"/>
          <p14:tracePt t="10605" x="2159000" y="5365750"/>
          <p14:tracePt t="10622" x="2178050" y="5257800"/>
          <p14:tracePt t="10622" x="2197100" y="5137150"/>
          <p14:tracePt t="10638" x="2222500" y="4997450"/>
          <p14:tracePt t="10638" x="2247900" y="4845050"/>
          <p14:tracePt t="10654" x="2273300" y="4679950"/>
          <p14:tracePt t="10654" x="2298700" y="4502150"/>
          <p14:tracePt t="10654" x="2330450" y="4318000"/>
          <p14:tracePt t="10674" x="2355850" y="4121150"/>
          <p14:tracePt t="10686" x="2381250" y="3924300"/>
          <p14:tracePt t="10686" x="2438400" y="3543300"/>
          <p14:tracePt t="10705" x="2470150" y="3346450"/>
          <p14:tracePt t="10705" x="2495550" y="3162300"/>
          <p14:tracePt t="10722" x="2527300" y="2971800"/>
          <p14:tracePt t="10722" x="2559050" y="2794000"/>
          <p14:tracePt t="10738" x="2597150" y="2622550"/>
          <p14:tracePt t="10738" x="2628900" y="2470150"/>
          <p14:tracePt t="10738" x="2667000" y="2324100"/>
          <p14:tracePt t="10757" x="2705100" y="2190750"/>
          <p14:tracePt t="10769" x="2743200" y="2070100"/>
          <p14:tracePt t="10769" x="2806700" y="1866900"/>
          <p14:tracePt t="10788" x="2832100" y="1784350"/>
          <p14:tracePt t="10788" x="2851150" y="1714500"/>
          <p14:tracePt t="10805" x="2870200" y="1644650"/>
          <p14:tracePt t="10805" x="2882900" y="1587500"/>
          <p14:tracePt t="10822" x="2889250" y="1543050"/>
          <p14:tracePt t="10822" x="2889250" y="1511300"/>
          <p14:tracePt t="10838" x="2889250" y="1473200"/>
          <p14:tracePt t="10853" x="2882900" y="1485900"/>
          <p14:tracePt t="10853" x="2882900" y="1504950"/>
          <p14:tracePt t="10872" x="2876550" y="1549400"/>
          <p14:tracePt t="10872" x="2876550" y="1593850"/>
          <p14:tracePt t="10888" x="2876550" y="1663700"/>
          <p14:tracePt t="10888" x="2876550" y="1866900"/>
          <p14:tracePt t="10906" x="2870200" y="2006600"/>
          <p14:tracePt t="10906" x="2863850" y="2171700"/>
          <p14:tracePt t="10922" x="2857500" y="2349500"/>
          <p14:tracePt t="10922" x="2851150" y="2559050"/>
          <p14:tracePt t="10939" x="2844800" y="2774950"/>
          <p14:tracePt t="10939" x="2832100" y="3003550"/>
          <p14:tracePt t="10955" x="2825750" y="3238500"/>
          <p14:tracePt t="10955" x="2819400" y="3727450"/>
          <p14:tracePt t="10974" x="2819400" y="3975100"/>
          <p14:tracePt t="10974" x="2825750" y="4216400"/>
          <p14:tracePt t="10989" x="2832100" y="4432300"/>
          <p14:tracePt t="10989" x="2838450" y="4654550"/>
          <p14:tracePt t="11005" x="2851150" y="4857750"/>
          <p14:tracePt t="11005" x="2863850" y="5041900"/>
          <p14:tracePt t="11005" x="2870200" y="5207000"/>
          <p14:tracePt t="11025" x="2876550" y="5353050"/>
          <p14:tracePt t="11025" x="2882900" y="5467350"/>
          <p14:tracePt t="11041" x="2889250" y="5575300"/>
          <p14:tracePt t="11054" x="2895600" y="5670550"/>
          <p14:tracePt t="11054" x="2901950" y="5797550"/>
          <p14:tracePt t="11074" x="2908300" y="5835650"/>
          <p14:tracePt t="11074" x="2914650" y="5848350"/>
          <p14:tracePt t="11089" x="2921000" y="5842000"/>
          <p14:tracePt t="11089" x="2927350" y="5816600"/>
          <p14:tracePt t="11106" x="2940050" y="5759450"/>
          <p14:tracePt t="11106" x="2952750" y="5676900"/>
          <p14:tracePt t="11106" x="2965450" y="5575300"/>
          <p14:tracePt t="11126" x="2978150" y="5441950"/>
          <p14:tracePt t="11137" x="2997200" y="5289550"/>
          <p14:tracePt t="11137" x="3041650" y="4933950"/>
          <p14:tracePt t="11156" x="3060700" y="4737100"/>
          <p14:tracePt t="11156" x="3086100" y="4527550"/>
          <p14:tracePt t="11174" x="3111500" y="4305300"/>
          <p14:tracePt t="11174" x="3143250" y="4083050"/>
          <p14:tracePt t="11189" x="3175000" y="3867150"/>
          <p14:tracePt t="11405" x="3511550" y="4095750"/>
          <p14:tracePt t="11405" x="3511550" y="4171950"/>
          <p14:tracePt t="11426" x="3511550" y="4381500"/>
          <p14:tracePt t="11426" x="3505200" y="4514850"/>
          <p14:tracePt t="11441" x="3505200" y="4667250"/>
          <p14:tracePt t="11441" x="3505200" y="4832350"/>
          <p14:tracePt t="11457" x="3505200" y="4978400"/>
          <p14:tracePt t="11457" x="3498850" y="5118100"/>
          <p14:tracePt t="11457" x="3505200" y="5245100"/>
          <p14:tracePt t="11476" x="3505200" y="5359400"/>
          <p14:tracePt t="11489" x="3505200" y="5461000"/>
          <p14:tracePt t="11489" x="3505200" y="5543550"/>
          <p14:tracePt t="11489" x="3511550" y="5607050"/>
          <p14:tracePt t="11509" x="3511550" y="5657850"/>
          <p14:tracePt t="11522" x="3517900" y="5689600"/>
          <p14:tracePt t="11522" x="3524250" y="5689600"/>
          <p14:tracePt t="11542" x="3530600" y="5664200"/>
          <p14:tracePt t="11542" x="3543300" y="5607050"/>
          <p14:tracePt t="11557" x="3556000" y="5537200"/>
          <p14:tracePt t="11557" x="3568700" y="5435600"/>
          <p14:tracePt t="11557" x="3587750" y="5314950"/>
          <p14:tracePt t="11577" x="3606800" y="5175250"/>
          <p14:tracePt t="11589" x="3625850" y="5022850"/>
          <p14:tracePt t="11589" x="3657600" y="4679950"/>
          <p14:tracePt t="11607" x="3676650" y="4489450"/>
          <p14:tracePt t="11607" x="3695700" y="4298950"/>
          <p14:tracePt t="11624" x="3708400" y="4102100"/>
          <p14:tracePt t="11624" x="3721100" y="3911600"/>
          <p14:tracePt t="11641" x="3740150" y="3721100"/>
          <p14:tracePt t="11641" x="3778250" y="3359150"/>
          <p14:tracePt t="11658" x="3803650" y="3187700"/>
          <p14:tracePt t="11658" x="3835400" y="3016250"/>
          <p14:tracePt t="11674" x="3867150" y="2851150"/>
          <p14:tracePt t="11674" x="3911600" y="2698750"/>
          <p14:tracePt t="11691" x="3949700" y="2546350"/>
          <p14:tracePt t="11691" x="3994150" y="2400300"/>
          <p14:tracePt t="11708" x="4038600" y="2273300"/>
          <p14:tracePt t="11708" x="4121150" y="2051050"/>
          <p14:tracePt t="11725" x="4159250" y="1962150"/>
          <p14:tracePt t="11725" x="4197350" y="1892300"/>
          <p14:tracePt t="11742" x="4229100" y="1841500"/>
          <p14:tracePt t="11742" x="4254500" y="1797050"/>
          <p14:tracePt t="11758" x="4279900" y="1765300"/>
          <p14:tracePt t="11758" x="4305300" y="1739900"/>
          <p14:tracePt t="11758" x="4330700" y="1714500"/>
          <p14:tracePt t="11777" x="4349750" y="1695450"/>
          <p14:tracePt t="11790" x="4375150" y="1682750"/>
          <p14:tracePt t="11790" x="4394200" y="1676400"/>
          <p14:tracePt t="11809" x="4425950" y="1689100"/>
          <p14:tracePt t="11809" x="4438650" y="1720850"/>
          <p14:tracePt t="11826" x="4445000" y="1778000"/>
          <p14:tracePt t="11826" x="4445000" y="1860550"/>
          <p14:tracePt t="11842" x="4438650" y="1987550"/>
          <p14:tracePt t="11842" x="4432300" y="2152650"/>
          <p14:tracePt t="11858" x="4419600" y="2343150"/>
          <p14:tracePt t="11858" x="4406900" y="2571750"/>
          <p14:tracePt t="11858" x="4394200" y="2819400"/>
          <p14:tracePt t="11878" x="4381500" y="3086100"/>
          <p14:tracePt t="11890" x="4368800" y="3606800"/>
          <p14:tracePt t="11890" x="4368800" y="3848100"/>
          <p14:tracePt t="11908" x="4375150" y="4064000"/>
          <p14:tracePt t="11908" x="4381500" y="4267200"/>
          <p14:tracePt t="11926" x="4387850" y="4438650"/>
          <p14:tracePt t="11926" x="4400550" y="4591050"/>
          <p14:tracePt t="11926" x="4413250" y="4718050"/>
          <p14:tracePt t="11945" x="4425950" y="4832350"/>
          <p14:tracePt t="11945" x="4438650" y="4927600"/>
          <p14:tracePt t="11959" x="4457700" y="5010150"/>
          <p14:tracePt t="11959" x="4470400" y="5080000"/>
          <p14:tracePt t="11976" x="4483100" y="5130800"/>
          <p14:tracePt t="11976" x="4495800" y="5168900"/>
          <p14:tracePt t="11992" x="4514850" y="5194300"/>
          <p14:tracePt t="11992" x="4533900" y="5207000"/>
          <p14:tracePt t="12009" x="4552950" y="5200650"/>
          <p14:tracePt t="12009" x="4591050" y="5143500"/>
          <p14:tracePt t="12026" x="4610100" y="5086350"/>
          <p14:tracePt t="12026" x="4629150" y="5016500"/>
          <p14:tracePt t="12043" x="4648200" y="4933950"/>
          <p14:tracePt t="12043" x="4667250" y="4845050"/>
          <p14:tracePt t="12059" x="4692650" y="4743450"/>
          <p14:tracePt t="12059" x="4730750" y="4521200"/>
          <p14:tracePt t="12078" x="4756150" y="4400550"/>
          <p14:tracePt t="12078" x="4781550" y="4267200"/>
          <p14:tracePt t="12094" x="4813300" y="4127500"/>
          <p14:tracePt t="12094" x="4851400" y="3981450"/>
          <p14:tracePt t="12110" x="4895850" y="3829050"/>
          <p14:tracePt t="12110" x="4946650" y="3676650"/>
          <p14:tracePt t="12126" x="4997450" y="3524250"/>
          <p14:tracePt t="12126" x="5060950" y="3384550"/>
          <p14:tracePt t="12126" x="5130800" y="3251200"/>
          <p14:tracePt t="12145" x="5200650" y="3136900"/>
          <p14:tracePt t="12158" x="5276850" y="3035300"/>
          <p14:tracePt t="12158" x="5422900" y="2882900"/>
          <p14:tracePt t="12178" x="5492750" y="2825750"/>
          <p14:tracePt t="12178" x="5556250" y="2774950"/>
          <p14:tracePt t="12194" x="5619750" y="2730500"/>
          <p14:tracePt t="12194" x="5676900" y="2686050"/>
          <p14:tracePt t="12210" x="5734050" y="2647950"/>
          <p14:tracePt t="12210" x="5784850" y="2609850"/>
          <p14:tracePt t="12226" x="5835650" y="2578100"/>
          <p14:tracePt t="12226" x="5880100" y="2546350"/>
          <p14:tracePt t="12226" x="5924550" y="2520950"/>
          <p14:tracePt t="12246" x="5969000" y="2501900"/>
          <p14:tracePt t="12258" x="6007100" y="2489200"/>
          <p14:tracePt t="12258" x="6070600" y="2476500"/>
          <p14:tracePt t="12276" x="6096000" y="2476500"/>
          <p14:tracePt t="12276" x="6108700" y="2482850"/>
          <p14:tracePt t="12293" x="6121400" y="2501900"/>
          <p14:tracePt t="12293" x="6115050" y="2514600"/>
          <p14:tracePt t="12310" x="6108700" y="2527300"/>
          <p14:tracePt t="12310" x="6070600" y="2559050"/>
          <p14:tracePt t="12327" x="6045200" y="2565400"/>
          <p14:tracePt t="12327" x="6019800" y="2571750"/>
          <p14:tracePt t="12343" x="5981700" y="2571750"/>
          <p14:tracePt t="12343" x="5949950" y="2565400"/>
          <p14:tracePt t="12360" x="5918200" y="2559050"/>
          <p14:tracePt t="12360" x="5842000" y="2527300"/>
          <p14:tracePt t="12378" x="5810250" y="2508250"/>
          <p14:tracePt t="12378" x="5772150" y="2482850"/>
          <p14:tracePt t="12393" x="5734050" y="2451100"/>
          <p14:tracePt t="12393" x="5702300" y="2413000"/>
          <p14:tracePt t="12411" x="5676900" y="2368550"/>
          <p14:tracePt t="12411" x="5657850" y="2317750"/>
          <p14:tracePt t="12427" x="5645150" y="2260600"/>
          <p14:tracePt t="12427" x="5638800" y="2203450"/>
          <p14:tracePt t="12427" x="5645150" y="2133600"/>
          <p14:tracePt t="12446" x="5657850" y="2070100"/>
          <p14:tracePt t="12446" x="5683250" y="2006600"/>
          <p14:tracePt t="12461" x="5715000" y="1943100"/>
          <p14:tracePt t="12461" x="5759450" y="1885950"/>
          <p14:tracePt t="12478" x="5810250" y="1828800"/>
          <p14:tracePt t="12478" x="5861050" y="1778000"/>
          <p14:tracePt t="12494" x="5924550" y="1733550"/>
          <p14:tracePt t="12494" x="5988050" y="1689100"/>
          <p14:tracePt t="12510" x="6051550" y="1657350"/>
          <p14:tracePt t="12510" x="6127750" y="1625600"/>
          <p14:tracePt t="12510" x="6197600" y="1600200"/>
          <p14:tracePt t="12530" x="6273800" y="1581150"/>
          <p14:tracePt t="12542" x="6356350" y="1568450"/>
          <p14:tracePt t="12542" x="6521450" y="1562100"/>
          <p14:tracePt t="12561" x="6604000" y="1568450"/>
          <p14:tracePt t="12561" x="6686550" y="1581150"/>
          <p14:tracePt t="12577" x="6769100" y="1600200"/>
          <p14:tracePt t="12577" x="6851650" y="1619250"/>
          <p14:tracePt t="12595" x="6921500" y="1651000"/>
          <p14:tracePt t="12595" x="6985000" y="1682750"/>
          <p14:tracePt t="12595" x="7048500" y="1720850"/>
          <p14:tracePt t="12613" x="7099300" y="1758950"/>
          <p14:tracePt t="12613" x="7137400" y="1803400"/>
          <p14:tracePt t="12628" x="7175500" y="1847850"/>
          <p14:tracePt t="12628" x="7207250" y="1898650"/>
          <p14:tracePt t="12644" x="7232650" y="1955800"/>
          <p14:tracePt t="12644" x="7251700" y="2012950"/>
          <p14:tracePt t="12661" x="7258050" y="2070100"/>
          <p14:tracePt t="12661" x="7264400" y="2190750"/>
          <p14:tracePt t="12678" x="7258050" y="2254250"/>
          <p14:tracePt t="12678" x="7239000" y="2311400"/>
          <p14:tracePt t="12694" x="7213600" y="2362200"/>
          <p14:tracePt t="12694" x="7181850" y="2413000"/>
          <p14:tracePt t="12711" x="7143750" y="2457450"/>
          <p14:tracePt t="12711" x="7099300" y="2501900"/>
          <p14:tracePt t="12728" x="7042150" y="2540000"/>
          <p14:tracePt t="12728" x="6921500" y="2603500"/>
          <p14:tracePt t="12745" x="6858000" y="2628900"/>
          <p14:tracePt t="12745" x="6788150" y="2647950"/>
          <p14:tracePt t="12762" x="6718300" y="2667000"/>
          <p14:tracePt t="12762" x="6648450" y="2673350"/>
          <p14:tracePt t="12778" x="6578600" y="2673350"/>
          <p14:tracePt t="12778" x="6515100" y="2667000"/>
          <p14:tracePt t="12778" x="6451600" y="2660650"/>
          <p14:tracePt t="12797" x="6388100" y="2641600"/>
          <p14:tracePt t="12810" x="6337300" y="2609850"/>
          <p14:tracePt t="12810" x="6286500" y="2578100"/>
          <p14:tracePt t="12830" x="6197600" y="2482850"/>
          <p14:tracePt t="12830" x="6159500" y="2425700"/>
          <p14:tracePt t="12845" x="6134100" y="2362200"/>
          <p14:tracePt t="12845" x="6115050" y="2292350"/>
          <p14:tracePt t="12862" x="6102350" y="2222500"/>
          <p14:tracePt t="12862" x="6096000" y="2152650"/>
          <p14:tracePt t="12862" x="6102350" y="2082800"/>
          <p14:tracePt t="12881" x="6121400" y="2019300"/>
          <p14:tracePt t="12893" x="6146800" y="1955800"/>
          <p14:tracePt t="12893" x="6178550" y="1898650"/>
          <p14:tracePt t="12893" x="6216650" y="1847850"/>
          <p14:tracePt t="12914" x="6261100" y="1803400"/>
          <p14:tracePt t="12914" x="6311900" y="1765300"/>
          <p14:tracePt t="12929" x="6369050" y="1733550"/>
          <p14:tracePt t="12929" x="6432550" y="1708150"/>
          <p14:tracePt t="12945" x="6496050" y="1695450"/>
          <p14:tracePt t="12945" x="6565900" y="1689100"/>
          <p14:tracePt t="12962" x="6629400" y="1689100"/>
          <p14:tracePt t="12962" x="6762750" y="1720850"/>
          <p14:tracePt t="12979" x="6819900" y="1746250"/>
          <p14:tracePt t="12979" x="6877050" y="1784350"/>
          <p14:tracePt t="12996" x="6927850" y="1816100"/>
          <p14:tracePt t="12996" x="6965950" y="1854200"/>
          <p14:tracePt t="13012" x="7004050" y="1898650"/>
          <p14:tracePt t="13012" x="7035800" y="1943100"/>
          <p14:tracePt t="13030" x="7061200" y="1993900"/>
          <p14:tracePt t="13030" x="7105650" y="2089150"/>
          <p14:tracePt t="13048" x="7118350" y="2139950"/>
          <p14:tracePt t="13048" x="7124700" y="2197100"/>
          <p14:tracePt t="13063" x="7131050" y="2247900"/>
          <p14:tracePt t="13063" x="7131050" y="2305050"/>
          <p14:tracePt t="13079" x="7124700" y="2355850"/>
          <p14:tracePt t="13079" x="7112000" y="2406650"/>
          <p14:tracePt t="13079" x="7092950" y="2457450"/>
          <p14:tracePt t="13098" x="7067550" y="2508250"/>
          <p14:tracePt t="13098" x="7042150" y="2552700"/>
          <p14:tracePt t="13114" x="7004050" y="2597150"/>
          <p14:tracePt t="13114" x="6972300" y="2641600"/>
          <p14:tracePt t="13130" x="6927850" y="2679700"/>
          <p14:tracePt t="13130" x="6889750" y="2711450"/>
          <p14:tracePt t="13146" x="6845300" y="2743200"/>
          <p14:tracePt t="13146" x="6800850" y="2768600"/>
          <p14:tracePt t="13146" x="6762750" y="2794000"/>
          <p14:tracePt t="13165" x="6718300" y="2813050"/>
          <p14:tracePt t="13178" x="6680200" y="2825750"/>
          <p14:tracePt t="13178" x="6610350" y="2851150"/>
          <p14:tracePt t="13199" x="6584950" y="2863850"/>
          <p14:tracePt t="13199" x="6553200" y="2876550"/>
          <p14:tracePt t="13213" x="6527800" y="2882900"/>
          <p14:tracePt t="13213" x="6508750" y="2895600"/>
          <p14:tracePt t="13230" x="6489700" y="2901950"/>
          <p14:tracePt t="13230" x="6470650" y="2908300"/>
          <p14:tracePt t="13247" x="6457950" y="2914650"/>
          <p14:tracePt t="13247" x="6445250" y="2921000"/>
          <p14:tracePt t="13247" x="6438900" y="2927350"/>
          <p14:tracePt t="13266" x="6432550" y="2933700"/>
          <p14:tracePt t="13266" x="6426200" y="2940050"/>
          <p14:tracePt t="13280" x="6419850" y="2946400"/>
          <p14:tracePt t="13280" x="6419850" y="2952750"/>
          <p14:tracePt t="13297" x="6419850" y="2959100"/>
          <p14:tracePt t="13312" x="6426200" y="2965450"/>
          <p14:tracePt t="13329" x="6432550" y="2971800"/>
          <p14:tracePt t="13329" x="6451600" y="2971800"/>
          <p14:tracePt t="13347" x="6457950" y="2971800"/>
          <p14:tracePt t="13347" x="6470650" y="2971800"/>
          <p14:tracePt t="13363" x="6483350" y="2971800"/>
          <p14:tracePt t="13363" x="6496050" y="2965450"/>
          <p14:tracePt t="13380" x="6508750" y="2965450"/>
          <p14:tracePt t="13380" x="6527800" y="2952750"/>
          <p14:tracePt t="13398" x="6540500" y="2946400"/>
          <p14:tracePt t="13398" x="6546850" y="2946400"/>
          <p14:tracePt t="13413" x="6553200" y="2940050"/>
          <p14:tracePt t="13413" x="6559550" y="2940050"/>
          <p14:tracePt t="13430" x="6565900" y="2940050"/>
          <p14:tracePt t="13445" x="6565900" y="2946400"/>
          <p14:tracePt t="13473" x="6559550" y="2946400"/>
          <p14:tracePt t="13489" x="6553200" y="2959100"/>
          <p14:tracePt t="13505" x="6546850" y="2959100"/>
          <p14:tracePt t="13513" x="6540500" y="2965450"/>
          <p14:tracePt t="13513" x="6534150" y="2971800"/>
          <p14:tracePt t="13513" x="6527800" y="2978150"/>
          <p14:tracePt t="13534" x="6527800" y="2984500"/>
          <p14:tracePt t="13546" x="6521450" y="2990850"/>
          <p14:tracePt t="13546" x="6508750" y="3003550"/>
          <p14:tracePt t="13566" x="6508750" y="3009900"/>
          <p14:tracePt t="13566" x="6502400" y="3009900"/>
          <p14:tracePt t="13581" x="6502400" y="3016250"/>
          <p14:tracePt t="13581" x="6496050" y="3022600"/>
          <p14:tracePt t="13598" x="6496050" y="3028950"/>
          <p14:tracePt t="13613" x="6496050" y="3035300"/>
          <p14:tracePt t="13630" x="6496050" y="3041650"/>
          <p14:tracePt t="13646" x="6496050" y="3048000"/>
          <p14:tracePt t="13663" x="6502400" y="3048000"/>
          <p14:tracePt t="13679" x="6508750" y="3048000"/>
          <p14:tracePt t="13696" x="6515100" y="3041650"/>
          <p14:tracePt t="13721" x="6521450" y="3041650"/>
          <p14:tracePt t="13737" x="6534150" y="3028950"/>
          <p14:tracePt t="13753" x="6540500" y="3028950"/>
          <p14:tracePt t="13753" x="6546850" y="3022600"/>
          <p14:tracePt t="13766" x="6553200" y="3016250"/>
          <p14:tracePt t="13766" x="6559550" y="3009900"/>
          <p14:tracePt t="13782" x="6559550" y="3003550"/>
          <p14:tracePt t="13782" x="6565900" y="3003550"/>
          <p14:tracePt t="13799" x="6572250" y="2997200"/>
          <p14:tracePt t="13813" x="6578600" y="2990850"/>
          <p14:tracePt t="13830" x="6584950" y="2990850"/>
          <p14:tracePt t="13849" x="6604000" y="2984500"/>
          <p14:tracePt t="13849" x="6604000" y="2978150"/>
          <p14:tracePt t="13866" x="6610350" y="2978150"/>
          <p14:tracePt t="13866" x="6616700" y="2978150"/>
          <p14:tracePt t="13882" x="6623050" y="2971800"/>
          <p14:tracePt t="13882" x="6629400" y="2971800"/>
          <p14:tracePt t="13900" x="6635750" y="2971800"/>
          <p14:tracePt t="13914" x="6642100" y="2971800"/>
          <p14:tracePt t="13930" x="6654800" y="2971800"/>
          <p14:tracePt t="13947" x="6661150" y="2965450"/>
          <p14:tracePt t="13964" x="6667500" y="2965450"/>
          <p14:tracePt t="13996" x="6667500" y="2971800"/>
          <p14:tracePt t="14053" x="6661150" y="2978150"/>
          <p14:tracePt t="14081" x="6654800" y="2978150"/>
          <p14:tracePt t="14125" x="6654800" y="2984500"/>
          <p14:tracePt t="14201" x="6654800" y="2990850"/>
          <p14:tracePt t="14253" x="6654800" y="2997200"/>
          <p14:tracePt t="14293" x="6661150" y="2997200"/>
          <p14:tracePt t="14313" x="6667500" y="2997200"/>
          <p14:tracePt t="14329" x="6686550" y="2990850"/>
          <p14:tracePt t="14381" x="6692900" y="2984500"/>
          <p14:tracePt t="14389" x="6699250" y="2984500"/>
          <p14:tracePt t="14413" x="6692900" y="2990850"/>
          <p14:tracePt t="14485" x="6686550" y="2990850"/>
          <p14:tracePt t="14509" x="6686550" y="2984500"/>
          <p14:tracePt t="14545" x="6686550" y="2978150"/>
          <p14:tracePt t="14569" x="6692900" y="2978150"/>
          <p14:tracePt t="14593" x="6699250" y="2971800"/>
          <p14:tracePt t="14605" x="6705600" y="2971800"/>
          <p14:tracePt t="14621" x="6718300" y="2971800"/>
          <p14:tracePt t="14637" x="6724650" y="2965450"/>
          <p14:tracePt t="14654" x="6731000" y="2965450"/>
          <p14:tracePt t="14666" x="6737350" y="2965450"/>
          <p14:tracePt t="14683" x="6743700" y="2959100"/>
          <p14:tracePt t="14705" x="6737350" y="2965450"/>
          <p14:tracePt t="14757" x="6731000" y="2965450"/>
          <p14:tracePt t="14774" x="6724650" y="2965450"/>
          <p14:tracePt t="14785" x="6718300" y="2965450"/>
          <p14:tracePt t="14801" x="6718300" y="2971800"/>
          <p14:tracePt t="14817" x="6711950" y="2971800"/>
          <p14:tracePt t="14837" x="6705600" y="2978150"/>
          <p14:tracePt t="14861" x="6699250" y="2984500"/>
          <p14:tracePt t="14886" x="6692900" y="2990850"/>
          <p14:tracePt t="14905" x="6692900" y="2997200"/>
          <p14:tracePt t="14937" x="6699250" y="2997200"/>
          <p14:tracePt t="14973" x="6699250" y="2990850"/>
          <p14:tracePt t="15005" x="6699250" y="2997200"/>
          <p14:tracePt t="15077" x="6699250" y="3003550"/>
          <p14:tracePt t="15101" x="6692900" y="3009900"/>
          <p14:tracePt t="15125" x="6686550" y="3016250"/>
          <p14:tracePt t="15145" x="6680200" y="3016250"/>
          <p14:tracePt t="15170" x="6680200" y="3009900"/>
          <p14:tracePt t="15229" x="6686550" y="3009900"/>
          <p14:tracePt t="15253" x="6692900" y="3003550"/>
          <p14:tracePt t="15274" x="6699250" y="3003550"/>
          <p14:tracePt t="15305" x="6699250" y="2997200"/>
          <p14:tracePt t="15513" x="6692900" y="2997200"/>
          <p14:tracePt t="15545" x="6692900" y="2990850"/>
          <p14:tracePt t="15685" x="6686550" y="2990850"/>
          <p14:tracePt t="15733" x="6680200" y="2990850"/>
          <p14:tracePt t="15746" x="6673850" y="2990850"/>
          <p14:tracePt t="15761" x="6667500" y="2990850"/>
          <p14:tracePt t="15777" x="6661150" y="2990850"/>
          <p14:tracePt t="15798" x="6667500" y="2984500"/>
          <p14:tracePt t="15913" x="6661150" y="2990850"/>
          <p14:tracePt t="15973" x="6654800" y="2990850"/>
          <p14:tracePt t="15985" x="6648450" y="2984500"/>
          <p14:tracePt t="16001" x="6642100" y="2984500"/>
          <p14:tracePt t="16009" x="6642100" y="2978150"/>
          <p14:tracePt t="16021" x="6635750" y="2971800"/>
          <p14:tracePt t="16021" x="6616700" y="2965450"/>
          <p14:tracePt t="16041" x="6610350" y="2959100"/>
          <p14:tracePt t="16041" x="6597650" y="2959100"/>
          <p14:tracePt t="16056" x="6591300" y="2952750"/>
          <p14:tracePt t="16056" x="6578600" y="2952750"/>
          <p14:tracePt t="16073" x="6565900" y="2952750"/>
          <p14:tracePt t="16073" x="6553200" y="2952750"/>
          <p14:tracePt t="16090" x="6546850" y="2952750"/>
          <p14:tracePt t="16090" x="6515100" y="2959100"/>
          <p14:tracePt t="16106" x="6502400" y="2965450"/>
          <p14:tracePt t="16106" x="6483350" y="2965450"/>
          <p14:tracePt t="16123" x="6464300" y="2971800"/>
          <p14:tracePt t="16123" x="6445250" y="2978150"/>
          <p14:tracePt t="16140" x="6426200" y="2984500"/>
          <p14:tracePt t="16140" x="6381750" y="2997200"/>
          <p14:tracePt t="16159" x="6362700" y="3003550"/>
          <p14:tracePt t="16159" x="6337300" y="3009900"/>
          <p14:tracePt t="16175" x="6318250" y="3022600"/>
          <p14:tracePt t="16175" x="6292850" y="3028950"/>
          <p14:tracePt t="16191" x="6273800" y="3028950"/>
          <p14:tracePt t="16191" x="6248400" y="3035300"/>
          <p14:tracePt t="16207" x="6229350" y="3041650"/>
          <p14:tracePt t="16207" x="6203950" y="3041650"/>
          <p14:tracePt t="16207" x="6184900" y="3041650"/>
          <p14:tracePt t="16227" x="6159500" y="3041650"/>
          <p14:tracePt t="16238" x="6134100" y="3035300"/>
          <p14:tracePt t="16238" x="6089650" y="3028950"/>
          <p14:tracePt t="16259" x="6057900" y="3028950"/>
          <p14:tracePt t="16259" x="6032500" y="3028950"/>
          <p14:tracePt t="16275" x="6000750" y="3028950"/>
          <p14:tracePt t="16275" x="5969000" y="3028950"/>
          <p14:tracePt t="16290" x="5930900" y="3028950"/>
          <p14:tracePt t="16290" x="5899150" y="3035300"/>
          <p14:tracePt t="16307" x="5854700" y="3041650"/>
          <p14:tracePt t="16307" x="5816600" y="3054350"/>
          <p14:tracePt t="16307" x="5765800" y="3060700"/>
          <p14:tracePt t="16326" x="5715000" y="3073400"/>
          <p14:tracePt t="16326" x="5664200" y="3086100"/>
          <p14:tracePt t="16341" x="5607050" y="3098800"/>
          <p14:tracePt t="16341" x="5543550" y="3111500"/>
          <p14:tracePt t="16358" x="5480050" y="3124200"/>
          <p14:tracePt t="16358" x="5416550" y="3136900"/>
          <p14:tracePt t="16375" x="5340350" y="3155950"/>
          <p14:tracePt t="16375" x="5270500" y="3168650"/>
          <p14:tracePt t="16391" x="5200650" y="3181350"/>
          <p14:tracePt t="16391" x="5048250" y="3219450"/>
          <p14:tracePt t="16408" x="4978400" y="3232150"/>
          <p14:tracePt t="16408" x="4908550" y="3238500"/>
          <p14:tracePt t="16425" x="4838700" y="3251200"/>
          <p14:tracePt t="16425" x="4775200" y="3257550"/>
          <p14:tracePt t="16441" x="4705350" y="3263900"/>
          <p14:tracePt t="16441" x="4584700" y="3276600"/>
          <p14:tracePt t="16459" x="4521200" y="3282950"/>
          <p14:tracePt t="16459" x="4451350" y="3289300"/>
          <p14:tracePt t="16476" x="4387850" y="3302000"/>
          <p14:tracePt t="16476" x="4311650" y="3308350"/>
          <p14:tracePt t="16492" x="4241800" y="3314700"/>
          <p14:tracePt t="16492" x="4159250" y="3327400"/>
          <p14:tracePt t="16508" x="4076700" y="3333750"/>
          <p14:tracePt t="16508" x="3898900" y="3327400"/>
          <p14:tracePt t="16528" x="3810000" y="3321050"/>
          <p14:tracePt t="16539" x="3721100" y="3308350"/>
          <p14:tracePt t="16539" x="3530600" y="3257550"/>
          <p14:tracePt t="16558" x="3435350" y="3219450"/>
          <p14:tracePt t="16558" x="3346450" y="3181350"/>
          <p14:tracePt t="16558" x="3251200" y="3143250"/>
          <p14:tracePt t="16578" x="3155950" y="3105150"/>
          <p14:tracePt t="16590" x="3054350" y="3054350"/>
          <p14:tracePt t="16590" x="2959100" y="3009900"/>
          <p14:tracePt t="16590" x="2857500" y="2965450"/>
          <p14:tracePt t="16611" x="2762250" y="2921000"/>
          <p14:tracePt t="16623" x="2667000" y="2870200"/>
          <p14:tracePt t="16623" x="2489200" y="2774950"/>
          <p14:tracePt t="16642" x="2413000" y="2730500"/>
          <p14:tracePt t="16642" x="2343150" y="2679700"/>
          <p14:tracePt t="16658" x="2286000" y="2635250"/>
          <p14:tracePt t="16658" x="2241550" y="2590800"/>
          <p14:tracePt t="16675" x="2197100" y="2546350"/>
          <p14:tracePt t="16675" x="2159000" y="2508250"/>
          <p14:tracePt t="16675" x="2127250" y="2463800"/>
          <p14:tracePt t="16694" x="2108200" y="2432050"/>
          <p14:tracePt t="16694" x="2089150" y="2393950"/>
          <p14:tracePt t="16708" x="2070100" y="2368550"/>
          <p14:tracePt t="16708" x="2057400" y="2336800"/>
          <p14:tracePt t="16726" x="2051050" y="2311400"/>
          <p14:tracePt t="16726" x="2051050" y="2286000"/>
          <p14:tracePt t="16742" x="2057400" y="2254250"/>
          <p14:tracePt t="16742" x="2076450" y="2203450"/>
          <p14:tracePt t="16759" x="2089150" y="2178050"/>
          <p14:tracePt t="16759" x="2101850" y="2152650"/>
          <p14:tracePt t="16776" x="2120900" y="2127250"/>
          <p14:tracePt t="16776" x="2146300" y="2101850"/>
          <p14:tracePt t="16792" x="2165350" y="2076450"/>
          <p14:tracePt t="16792" x="2184400" y="2057400"/>
          <p14:tracePt t="16809" x="2203450" y="2032000"/>
          <p14:tracePt t="16809" x="2241550" y="1987550"/>
          <p14:tracePt t="16827" x="2254250" y="1974850"/>
          <p14:tracePt t="16827" x="2273300" y="1955800"/>
          <p14:tracePt t="16843" x="2286000" y="1936750"/>
          <p14:tracePt t="16843" x="2298700" y="1924050"/>
          <p14:tracePt t="16859" x="2311400" y="1905000"/>
          <p14:tracePt t="16859" x="2317750" y="1892300"/>
          <p14:tracePt t="16859" x="2324100" y="1879600"/>
          <p14:tracePt t="16879" x="2330450" y="1866900"/>
          <p14:tracePt t="16891" x="2330450" y="1854200"/>
          <p14:tracePt t="16891" x="2330450" y="1841500"/>
          <p14:tracePt t="16911" x="2330450" y="1835150"/>
          <p14:tracePt t="16911" x="2324100" y="1835150"/>
          <p14:tracePt t="16927" x="2317750" y="1835150"/>
          <p14:tracePt t="16927" x="2311400" y="1835150"/>
          <p14:tracePt t="16943" x="2305050" y="1835150"/>
          <p14:tracePt t="16943" x="2292350" y="1835150"/>
          <p14:tracePt t="16959" x="2286000" y="1841500"/>
          <p14:tracePt t="16959" x="2273300" y="1847850"/>
          <p14:tracePt t="16959" x="2260600" y="1854200"/>
          <p14:tracePt t="16979" x="2247900" y="1866900"/>
          <p14:tracePt t="16991" x="2235200" y="1879600"/>
          <p14:tracePt t="16991" x="2203450" y="1917700"/>
          <p14:tracePt t="17009" x="2184400" y="1943100"/>
          <p14:tracePt t="17009" x="2165350" y="1974850"/>
          <p14:tracePt t="17027" x="2146300" y="2006600"/>
          <p14:tracePt t="17027" x="2127250" y="2051050"/>
          <p14:tracePt t="17027" x="2108200" y="2108200"/>
          <p14:tracePt t="17046" x="2089150" y="2165350"/>
          <p14:tracePt t="17046" x="2070100" y="2241550"/>
          <p14:tracePt t="17060" x="2057400" y="2317750"/>
          <p14:tracePt t="17060" x="2044700" y="2406650"/>
          <p14:tracePt t="17077" x="2032000" y="2508250"/>
          <p14:tracePt t="17077" x="2025650" y="2609850"/>
          <p14:tracePt t="17093" x="2019300" y="2724150"/>
          <p14:tracePt t="17093" x="2019300" y="2844800"/>
          <p14:tracePt t="17110" x="2019300" y="2965450"/>
          <p14:tracePt t="17110" x="2019300" y="3213100"/>
          <p14:tracePt t="17127" x="2019300" y="3340100"/>
          <p14:tracePt t="17127" x="2025650" y="3460750"/>
          <p14:tracePt t="17143" x="2032000" y="3581400"/>
          <p14:tracePt t="17143" x="2032000" y="3689350"/>
          <p14:tracePt t="17160" x="2038350" y="3797300"/>
          <p14:tracePt t="17160" x="2051050" y="3898900"/>
          <p14:tracePt t="17160" x="2057400" y="3994150"/>
          <p14:tracePt t="17179" x="2063750" y="4076700"/>
          <p14:tracePt t="17179" x="2070100" y="4159250"/>
          <p14:tracePt t="17194" x="2082800" y="4235450"/>
          <p14:tracePt t="17194" x="2089150" y="4305300"/>
          <p14:tracePt t="17211" x="2095500" y="4375150"/>
          <p14:tracePt t="17211" x="2101850" y="4445000"/>
          <p14:tracePt t="17227" x="2108200" y="4508500"/>
          <p14:tracePt t="17227" x="2108200" y="4578350"/>
          <p14:tracePt t="17227" x="2114550" y="4641850"/>
          <p14:tracePt t="17246" x="2114550" y="4705350"/>
          <p14:tracePt t="17259" x="2120900" y="4768850"/>
          <p14:tracePt t="17259" x="2120900" y="4876800"/>
          <p14:tracePt t="17279" x="2127250" y="4927600"/>
          <p14:tracePt t="17279" x="2127250" y="4972050"/>
          <p14:tracePt t="17295" x="2120900" y="5016500"/>
          <p14:tracePt t="17295" x="2120900" y="5048250"/>
          <p14:tracePt t="17311" x="2114550" y="5080000"/>
          <p14:tracePt t="17311" x="2114550" y="5105400"/>
          <p14:tracePt t="17328" x="2108200" y="5130800"/>
          <p14:tracePt t="17328" x="2101850" y="5149850"/>
          <p14:tracePt t="17328" x="2095500" y="5162550"/>
          <p14:tracePt t="17347" x="2095500" y="5175250"/>
          <p14:tracePt t="17347" x="2089150" y="5181600"/>
          <p14:tracePt t="17361" x="2089150" y="5187950"/>
          <p14:tracePt t="17376" x="2089150" y="5175250"/>
          <p14:tracePt t="17398" x="2089150" y="5168900"/>
          <p14:tracePt t="17409" x="2089150" y="5162550"/>
          <p14:tracePt t="17409" x="2095500" y="5149850"/>
          <p14:tracePt t="17428" x="2095500" y="5143500"/>
          <p14:tracePt t="17428" x="2095500" y="5137150"/>
          <p14:tracePt t="17445" x="2101850" y="5130800"/>
          <p14:tracePt t="17459" x="2108200" y="5124450"/>
          <p14:tracePt t="17477" x="2114550" y="5137150"/>
          <p14:tracePt t="17477" x="2114550" y="5143500"/>
          <p14:tracePt t="17495" x="2114550" y="5149850"/>
          <p14:tracePt t="17495" x="2114550" y="5162550"/>
          <p14:tracePt t="17511" x="2114550" y="5175250"/>
          <p14:tracePt t="17511" x="2114550" y="5194300"/>
          <p14:tracePt t="17528" x="2108200" y="5207000"/>
          <p14:tracePt t="17528" x="2101850" y="5213350"/>
          <p14:tracePt t="17528" x="2095500" y="5213350"/>
          <p14:tracePt t="17547" x="2089150" y="5207000"/>
          <p14:tracePt t="17560" x="2076450" y="5187950"/>
          <p14:tracePt t="17560" x="2051050" y="5111750"/>
          <p14:tracePt t="17579" x="2038350" y="5054600"/>
          <p14:tracePt t="17579" x="2019300" y="4984750"/>
          <p14:tracePt t="17596" x="2006600" y="4902200"/>
          <p14:tracePt t="17596" x="1993900" y="4806950"/>
          <p14:tracePt t="17612" x="1981200" y="4705350"/>
          <p14:tracePt t="17612" x="1974850" y="4591050"/>
          <p14:tracePt t="17612" x="1962150" y="4470400"/>
          <p14:tracePt t="17631" x="1955800" y="4349750"/>
          <p14:tracePt t="17643" x="1943100" y="4222750"/>
          <p14:tracePt t="17643" x="1930400" y="3949700"/>
          <p14:tracePt t="17662" x="1924050" y="3810000"/>
          <p14:tracePt t="17662" x="1924050" y="3670300"/>
          <p14:tracePt t="17679" x="1917700" y="3524250"/>
          <p14:tracePt t="17679" x="1917700" y="3384550"/>
          <p14:tracePt t="17695" x="1917700" y="3238500"/>
          <p14:tracePt t="17695" x="1924050" y="3092450"/>
          <p14:tracePt t="17695" x="1936750" y="2946400"/>
          <p14:tracePt t="17714" x="1943100" y="2813050"/>
          <p14:tracePt t="17714" x="1955800" y="2686050"/>
          <p14:tracePt t="17729" x="1968500" y="2565400"/>
          <p14:tracePt t="17729" x="1981200" y="2457450"/>
          <p14:tracePt t="17746" x="1987550" y="2355850"/>
          <p14:tracePt t="17746" x="2000250" y="2273300"/>
          <p14:tracePt t="17763" x="2012950" y="2203450"/>
          <p14:tracePt t="17763" x="2025650" y="2089150"/>
          <p14:tracePt t="17780" x="2032000" y="2044700"/>
          <p14:tracePt t="17780" x="2032000" y="2006600"/>
          <p14:tracePt t="17796" x="2038350" y="1974850"/>
          <p14:tracePt t="17796" x="2044700" y="1936750"/>
          <p14:tracePt t="17812" x="2057400" y="1911350"/>
          <p14:tracePt t="17812" x="2063750" y="1885950"/>
          <p14:tracePt t="17829" x="2070100" y="1860550"/>
          <p14:tracePt t="17829" x="2082800" y="1841500"/>
          <p14:tracePt t="17847" x="2089150" y="1847850"/>
          <p14:tracePt t="17863" x="2089150" y="1860550"/>
          <p14:tracePt t="17863" x="2082800" y="1885950"/>
          <p14:tracePt t="17880" x="2076450" y="1924050"/>
          <p14:tracePt t="17880" x="2076450" y="1968500"/>
          <p14:tracePt t="17880" x="2070100" y="2038350"/>
          <p14:tracePt t="17898" x="2063750" y="2120900"/>
          <p14:tracePt t="17911" x="2057400" y="2222500"/>
          <p14:tracePt t="17911" x="2057400" y="2476500"/>
          <p14:tracePt t="17930" x="2051050" y="2628900"/>
          <p14:tracePt t="17930" x="2051050" y="2794000"/>
          <p14:tracePt t="17946" x="2057400" y="2984500"/>
          <p14:tracePt t="17946" x="2057400" y="3162300"/>
          <p14:tracePt t="17963" x="2057400" y="3346450"/>
          <p14:tracePt t="17963" x="2063750" y="3524250"/>
          <p14:tracePt t="17980" x="2063750" y="3702050"/>
          <p14:tracePt t="17980" x="2070100" y="3867150"/>
          <p14:tracePt t="17980" x="2076450" y="4032250"/>
          <p14:tracePt t="17999" x="2082800" y="4184650"/>
          <p14:tracePt t="18011" x="2082800" y="4432300"/>
          <p14:tracePt t="18011" x="2082800" y="4546600"/>
          <p14:tracePt t="18030" x="2076450" y="4654550"/>
          <p14:tracePt t="18030" x="2076450" y="4749800"/>
          <p14:tracePt t="18030" x="2070100" y="4838700"/>
          <p14:tracePt t="18050" x="2063750" y="4914900"/>
          <p14:tracePt t="18061" x="2057400" y="4991100"/>
          <p14:tracePt t="18061" x="2051050" y="5105400"/>
          <p14:tracePt t="18080" x="2051050" y="5156200"/>
          <p14:tracePt t="18080" x="2051050" y="5200650"/>
          <p14:tracePt t="18097" x="2044700" y="5238750"/>
          <p14:tracePt t="18097" x="2044700" y="5270500"/>
          <p14:tracePt t="18114" x="2038350" y="5289550"/>
          <p14:tracePt t="18114" x="2038350" y="5308600"/>
          <p14:tracePt t="18130" x="2032000" y="5327650"/>
          <p14:tracePt t="18130" x="2025650" y="5340350"/>
          <p14:tracePt t="18147" x="2019300" y="5346700"/>
          <p14:tracePt t="18162" x="2019300" y="5334000"/>
          <p14:tracePt t="18198" x="2019300" y="5327650"/>
          <p14:tracePt t="18214" x="2019300" y="5321300"/>
          <p14:tracePt t="18230" x="2025650" y="5314950"/>
          <p14:tracePt t="18306" x="2025650" y="5302250"/>
          <p14:tracePt t="18318" x="2025650" y="5283200"/>
          <p14:tracePt t="18329" x="2025650" y="5251450"/>
          <p14:tracePt t="18329" x="2025650" y="5207000"/>
          <p14:tracePt t="18329" x="2025650" y="5143500"/>
          <p14:tracePt t="18350" x="2019300" y="5060950"/>
          <p14:tracePt t="18362" x="2019300" y="4965700"/>
          <p14:tracePt t="18362" x="2000250" y="4718050"/>
          <p14:tracePt t="18381" x="1987550" y="4578350"/>
          <p14:tracePt t="18381" x="1974850" y="4432300"/>
          <p14:tracePt t="18398" x="1955800" y="4279900"/>
          <p14:tracePt t="18398" x="1943100" y="4121150"/>
          <p14:tracePt t="18414" x="1924050" y="3956050"/>
          <p14:tracePt t="18414" x="1905000" y="3790950"/>
          <p14:tracePt t="18431" x="1892300" y="3632200"/>
          <p14:tracePt t="18431" x="1866900" y="3308350"/>
          <p14:tracePt t="18448" x="1860550" y="3155950"/>
          <p14:tracePt t="18448" x="1860550" y="3003550"/>
          <p14:tracePt t="18464" x="1866900" y="2870200"/>
          <p14:tracePt t="18464" x="1873250" y="2743200"/>
          <p14:tracePt t="18481" x="1885950" y="2628900"/>
          <p14:tracePt t="18481" x="1911350" y="2444750"/>
          <p14:tracePt t="18499" x="1924050" y="2368550"/>
          <p14:tracePt t="18499" x="1936750" y="2311400"/>
          <p14:tracePt t="18515" x="1949450" y="2266950"/>
          <p14:tracePt t="18515" x="1962150" y="2228850"/>
          <p14:tracePt t="18532" x="1968500" y="2197100"/>
          <p14:tracePt t="18532" x="1981200" y="2178050"/>
          <p14:tracePt t="18548" x="1987550" y="2165350"/>
          <p14:tracePt t="18548" x="2000250" y="2152650"/>
          <p14:tracePt t="18548" x="2006600" y="2146300"/>
          <p14:tracePt t="18567" x="2012950" y="2146300"/>
          <p14:tracePt t="18580" x="2012950" y="2152650"/>
          <p14:tracePt t="18580" x="2019300" y="2178050"/>
          <p14:tracePt t="18599" x="2012950" y="2197100"/>
          <p14:tracePt t="18599" x="2012950" y="2222500"/>
          <p14:tracePt t="18616" x="2012950" y="2260600"/>
          <p14:tracePt t="18616" x="2006600" y="2305050"/>
          <p14:tracePt t="18632" x="2006600" y="2368550"/>
          <p14:tracePt t="18632" x="2000250" y="2444750"/>
          <p14:tracePt t="18632" x="2000250" y="2540000"/>
          <p14:tracePt t="18651" x="2000250" y="2654300"/>
          <p14:tracePt t="18664" x="2000250" y="2781300"/>
          <p14:tracePt t="18664" x="2006600" y="3086100"/>
          <p14:tracePt t="18682" x="2012950" y="3257550"/>
          <p14:tracePt t="18682" x="2019300" y="3429000"/>
          <p14:tracePt t="18699" x="2025650" y="3594100"/>
          <p14:tracePt t="18699" x="2032000" y="3759200"/>
          <p14:tracePt t="18715" x="2038350" y="3924300"/>
          <p14:tracePt t="18715" x="2051050" y="4083050"/>
          <p14:tracePt t="18715" x="2057400" y="4229100"/>
          <p14:tracePt t="18735" x="2063750" y="4368800"/>
          <p14:tracePt t="18735" x="2070100" y="4489450"/>
          <p14:tracePt t="18749" x="2076450" y="4603750"/>
          <p14:tracePt t="18749" x="2082800" y="4705350"/>
          <p14:tracePt t="18766" x="2082800" y="4787900"/>
          <p14:tracePt t="18766" x="2082800" y="4857750"/>
          <p14:tracePt t="18782" x="2082800" y="4914900"/>
          <p14:tracePt t="18782" x="2076450" y="4984750"/>
          <p14:tracePt t="18799" x="2070100" y="5003800"/>
          <p14:tracePt t="18799" x="2057400" y="5022850"/>
          <p14:tracePt t="18816" x="2051050" y="5029200"/>
          <p14:tracePt t="18816" x="2044700" y="5035550"/>
          <p14:tracePt t="18833" x="2032000" y="5035550"/>
          <p14:tracePt t="18833" x="2025650" y="5035550"/>
          <p14:tracePt t="18849" x="2019300" y="5029200"/>
          <p14:tracePt t="18849" x="2006600" y="5016500"/>
          <p14:tracePt t="18867" x="2000250" y="5003800"/>
          <p14:tracePt t="18867" x="2000250" y="4991100"/>
          <p14:tracePt t="18883" x="1993900" y="4978400"/>
          <p14:tracePt t="18883" x="1993900" y="4965700"/>
          <p14:tracePt t="18900" x="1993900" y="4953000"/>
          <p14:tracePt t="18900" x="1993900" y="4946650"/>
          <p14:tracePt t="18916" x="1993900" y="4959350"/>
          <p14:tracePt t="18935" x="1993900" y="4965700"/>
          <p14:tracePt t="18948" x="2000250" y="4991100"/>
          <p14:tracePt t="18948" x="2006600" y="5035550"/>
          <p14:tracePt t="18967" x="2006600" y="5060950"/>
          <p14:tracePt t="18967" x="2012950" y="5092700"/>
          <p14:tracePt t="18983" x="2019300" y="5118100"/>
          <p14:tracePt t="18983" x="2019300" y="5143500"/>
          <p14:tracePt t="19000" x="2019300" y="5162550"/>
          <p14:tracePt t="19000" x="2025650" y="5181600"/>
          <p14:tracePt t="19000" x="2025650" y="5194300"/>
          <p14:tracePt t="19018" x="2025650" y="5213350"/>
          <p14:tracePt t="19018" x="2019300" y="5226050"/>
          <p14:tracePt t="19036" x="2019300" y="5238750"/>
          <p14:tracePt t="19036" x="2019300" y="5245100"/>
          <p14:tracePt t="19051" x="2019300" y="5257800"/>
          <p14:tracePt t="19051" x="2012950" y="5264150"/>
          <p14:tracePt t="19068" x="2012950" y="5276850"/>
          <p14:tracePt t="19068" x="2012950" y="5283200"/>
          <p14:tracePt t="19084" x="2019300" y="5276850"/>
          <p14:tracePt t="19114" x="2019300" y="5270500"/>
          <p14:tracePt t="19122" x="2019300" y="5264150"/>
          <p14:tracePt t="19132" x="2019300" y="5251450"/>
          <p14:tracePt t="19132" x="2025650" y="5238750"/>
          <p14:tracePt t="19150" x="2025650" y="5226050"/>
          <p14:tracePt t="19150" x="2032000" y="5194300"/>
          <p14:tracePt t="19168" x="2038350" y="5175250"/>
          <p14:tracePt t="19168" x="2044700" y="5156200"/>
          <p14:tracePt t="19184" x="2051050" y="5137150"/>
          <p14:tracePt t="19184" x="2051050" y="5111750"/>
          <p14:tracePt t="19201" x="2057400" y="5092700"/>
          <p14:tracePt t="19201" x="2063750" y="5073650"/>
          <p14:tracePt t="19201" x="2063750" y="5048250"/>
          <p14:tracePt t="19219" x="2070100" y="5029200"/>
          <p14:tracePt t="19219" x="2070100" y="5010150"/>
          <p14:tracePt t="19235" x="2076450" y="4991100"/>
          <p14:tracePt t="19235" x="2076450" y="4972050"/>
          <p14:tracePt t="19252" x="2076450" y="4959350"/>
          <p14:tracePt t="19252" x="2082800" y="4946650"/>
          <p14:tracePt t="19268" x="2082800" y="4933950"/>
          <p14:tracePt t="19268" x="2089150" y="4921250"/>
          <p14:tracePt t="19284" x="2095500" y="4908550"/>
          <p14:tracePt t="19284" x="2101850" y="4902200"/>
          <p14:tracePt t="19284" x="2108200" y="4895850"/>
          <p14:tracePt t="19304" x="2114550" y="4889500"/>
          <p14:tracePt t="19316" x="2120900" y="4883150"/>
          <p14:tracePt t="19316" x="2127250" y="4883150"/>
          <p14:tracePt t="19335" x="2133600" y="4876800"/>
          <p14:tracePt t="19350" x="2146300" y="4883150"/>
          <p14:tracePt t="19366" x="2152650" y="4883150"/>
          <p14:tracePt t="19387" x="2159000" y="4889500"/>
          <p14:tracePt t="19399" x="2159000" y="4895850"/>
          <p14:tracePt t="19416" x="2159000" y="4902200"/>
          <p14:tracePt t="19433" x="2152650" y="4908550"/>
          <p14:tracePt t="19450" x="2152650" y="4914900"/>
          <p14:tracePt t="19467" x="2146300" y="4927600"/>
          <p14:tracePt t="19483" x="2139950" y="4933950"/>
          <p14:tracePt t="19500" x="2133600" y="4940300"/>
          <p14:tracePt t="19500" x="2133600" y="4946650"/>
          <p14:tracePt t="19519" x="2127250" y="4953000"/>
          <p14:tracePt t="19536" x="2120900" y="4959350"/>
          <p14:tracePt t="19551" x="2120900" y="4965700"/>
          <p14:tracePt t="19567" x="2114550" y="4972050"/>
          <p14:tracePt t="19587" x="2114550" y="4978400"/>
          <p14:tracePt t="19610" x="2114550" y="4984750"/>
          <p14:tracePt t="19626" x="2114550" y="4991100"/>
          <p14:tracePt t="19638" x="2108200" y="4997450"/>
          <p14:tracePt t="19655" x="2108200" y="5010150"/>
          <p14:tracePt t="19671" x="2101850" y="5016500"/>
          <p14:tracePt t="19687" x="2095500" y="5022850"/>
          <p14:tracePt t="19700" x="2089150" y="5029200"/>
          <p14:tracePt t="19717" x="2089150" y="5035550"/>
          <p14:tracePt t="19717" x="2082800" y="5041900"/>
          <p14:tracePt t="19736" x="2076450" y="5048250"/>
          <p14:tracePt t="19736" x="2070100" y="5048250"/>
          <p14:tracePt t="19736" x="2063750" y="5054600"/>
          <p14:tracePt t="19754" x="2057400" y="5060950"/>
          <p14:tracePt t="19754" x="2051050" y="5067300"/>
          <p14:tracePt t="19769" x="2044700" y="5073650"/>
          <p14:tracePt t="19769" x="2032000" y="5080000"/>
          <p14:tracePt t="19786" x="2025650" y="5080000"/>
          <p14:tracePt t="19786" x="2019300" y="5086350"/>
          <p14:tracePt t="19803" x="2012950" y="5092700"/>
          <p14:tracePt t="19803" x="1993900" y="5099050"/>
          <p14:tracePt t="19820" x="1987550" y="5105400"/>
          <p14:tracePt t="19820" x="1974850" y="5111750"/>
          <p14:tracePt t="19836" x="1968500" y="5111750"/>
          <p14:tracePt t="19836" x="1962150" y="5118100"/>
          <p14:tracePt t="19853" x="1949450" y="5118100"/>
          <p14:tracePt t="19853" x="1943100" y="5118100"/>
          <p14:tracePt t="19870" x="1936750" y="5118100"/>
          <p14:tracePt t="19885" x="1924050" y="5118100"/>
          <p14:tracePt t="19902" x="1917700" y="5111750"/>
          <p14:tracePt t="19918" x="1911350" y="5105400"/>
          <p14:tracePt t="19934" x="1917700" y="5099050"/>
          <p14:tracePt t="19971" x="1924050" y="5092700"/>
          <p14:tracePt t="20014" x="1930400" y="5092700"/>
          <p14:tracePt t="20031" x="1936750" y="5086350"/>
          <p14:tracePt t="20046" x="1943100" y="5080000"/>
          <p14:tracePt t="20055" x="1949450" y="5080000"/>
          <p14:tracePt t="20055" x="1955800" y="5073650"/>
          <p14:tracePt t="20070" x="1962150" y="5067300"/>
          <p14:tracePt t="20070" x="1968500" y="5067300"/>
          <p14:tracePt t="20088" x="1974850" y="5060950"/>
          <p14:tracePt t="20088" x="1981200" y="5060950"/>
          <p14:tracePt t="20104" x="1987550" y="5054600"/>
          <p14:tracePt t="20104" x="2000250" y="5048250"/>
          <p14:tracePt t="20121" x="2006600" y="5048250"/>
          <p14:tracePt t="20121" x="2012950" y="5048250"/>
          <p14:tracePt t="20137" x="2019300" y="5041900"/>
          <p14:tracePt t="20137" x="2025650" y="5041900"/>
          <p14:tracePt t="20154" x="2032000" y="5041900"/>
          <p14:tracePt t="20154" x="2038350" y="5041900"/>
          <p14:tracePt t="20170" x="2044700" y="5041900"/>
          <p14:tracePt t="20170" x="2051050" y="5041900"/>
          <p14:tracePt t="20188" x="2057400" y="5041900"/>
          <p14:tracePt t="20188" x="2063750" y="5041900"/>
          <p14:tracePt t="20205" x="2070100" y="5041900"/>
          <p14:tracePt t="20219" x="2076450" y="5041900"/>
          <p14:tracePt t="20236" x="2082800" y="5041900"/>
          <p14:tracePt t="20254" x="2089150" y="5048250"/>
          <p14:tracePt t="20270" x="2082800" y="5054600"/>
          <p14:tracePt t="20286" x="2082800" y="5060950"/>
          <p14:tracePt t="20303" x="2076450" y="5067300"/>
          <p14:tracePt t="20303" x="2070100" y="5067300"/>
          <p14:tracePt t="20303" x="2063750" y="5073650"/>
          <p14:tracePt t="20324" x="2057400" y="5073650"/>
          <p14:tracePt t="20336" x="2051050" y="5073650"/>
          <p14:tracePt t="20336" x="2032000" y="5073650"/>
          <p14:tracePt t="20355" x="2019300" y="5073650"/>
          <p14:tracePt t="20355" x="2006600" y="5067300"/>
          <p14:tracePt t="20371" x="1993900" y="5060950"/>
          <p14:tracePt t="20371" x="1974850" y="5048250"/>
          <p14:tracePt t="20388" x="1962150" y="5035550"/>
          <p14:tracePt t="20388" x="1943100" y="5022850"/>
          <p14:tracePt t="20404" x="1917700" y="5003800"/>
          <p14:tracePt t="20404" x="1879600" y="4965700"/>
          <p14:tracePt t="20421" x="1860550" y="4933950"/>
          <p14:tracePt t="20421" x="1841500" y="4908550"/>
          <p14:tracePt t="20439" x="1822450" y="4870450"/>
          <p14:tracePt t="20439" x="1803400" y="4832350"/>
          <p14:tracePt t="20456" x="1784350" y="4794250"/>
          <p14:tracePt t="20456" x="1771650" y="4743450"/>
          <p14:tracePt t="20472" x="1739900" y="4648200"/>
          <p14:tracePt t="20472" x="1733550" y="4597400"/>
          <p14:tracePt t="20489" x="1727200" y="4546600"/>
          <p14:tracePt t="20489" x="1720850" y="4495800"/>
          <p14:tracePt t="20505" x="1720850" y="4451350"/>
          <p14:tracePt t="20505" x="1727200" y="4406900"/>
          <p14:tracePt t="20522" x="1739900" y="4368800"/>
          <p14:tracePt t="20522" x="1771650" y="4292600"/>
          <p14:tracePt t="20541" x="1790700" y="4260850"/>
          <p14:tracePt t="20541" x="1816100" y="4235450"/>
          <p14:tracePt t="20556" x="1841500" y="4203700"/>
          <p14:tracePt t="20556" x="1873250" y="4178300"/>
          <p14:tracePt t="20572" x="1905000" y="4159250"/>
          <p14:tracePt t="20572" x="1936750" y="4133850"/>
          <p14:tracePt t="20588" x="1974850" y="4114800"/>
          <p14:tracePt t="20588" x="2012950" y="4102100"/>
          <p14:tracePt t="20588" x="2051050" y="4089400"/>
          <p14:tracePt t="20608" x="2089150" y="4083050"/>
          <p14:tracePt t="20620" x="2127250" y="4076700"/>
          <p14:tracePt t="20620" x="2209800" y="4076700"/>
          <p14:tracePt t="20639" x="2247900" y="4083050"/>
          <p14:tracePt t="20639" x="2286000" y="4089400"/>
          <p14:tracePt t="20656" x="2324100" y="4102100"/>
          <p14:tracePt t="20656" x="2362200" y="4121150"/>
          <p14:tracePt t="20672" x="2400300" y="4133850"/>
          <p14:tracePt t="20672" x="2432050" y="4152900"/>
          <p14:tracePt t="20672" x="2470150" y="4171950"/>
          <p14:tracePt t="20691" x="2495550" y="4191000"/>
          <p14:tracePt t="20704" x="2527300" y="4210050"/>
          <p14:tracePt t="20704" x="2578100" y="4254500"/>
          <p14:tracePt t="20723" x="2597150" y="4279900"/>
          <p14:tracePt t="20723" x="2616200" y="4305300"/>
          <p14:tracePt t="20740" x="2635250" y="4330700"/>
          <p14:tracePt t="20740" x="2654300" y="4356100"/>
          <p14:tracePt t="20740" x="2660650" y="4387850"/>
          <p14:tracePt t="20759" x="2673350" y="4419600"/>
          <p14:tracePt t="20771" x="2679700" y="4451350"/>
          <p14:tracePt t="20771" x="2692400" y="4521200"/>
          <p14:tracePt t="20790" x="2692400" y="4552950"/>
          <p14:tracePt t="20790" x="2692400" y="4591050"/>
          <p14:tracePt t="20806" x="2686050" y="4622800"/>
          <p14:tracePt t="20806" x="2679700" y="4654550"/>
          <p14:tracePt t="20823" x="2667000" y="4686300"/>
          <p14:tracePt t="20823" x="2641600" y="4749800"/>
          <p14:tracePt t="20840" x="2628900" y="4775200"/>
          <p14:tracePt t="20840" x="2609850" y="4806950"/>
          <p14:tracePt t="20856" x="2590800" y="4832350"/>
          <p14:tracePt t="20856" x="2565400" y="4857750"/>
          <p14:tracePt t="20873" x="2546350" y="4883150"/>
          <p14:tracePt t="20873" x="2527300" y="4908550"/>
          <p14:tracePt t="20890" x="2501900" y="4933950"/>
          <p14:tracePt t="20890" x="2451100" y="4978400"/>
          <p14:tracePt t="20908" x="2425700" y="4997450"/>
          <p14:tracePt t="20908" x="2400300" y="5022850"/>
          <p14:tracePt t="20924" x="2368550" y="5041900"/>
          <p14:tracePt t="20924" x="2336800" y="5054600"/>
          <p14:tracePt t="20940" x="2305050" y="5073650"/>
          <p14:tracePt t="20940" x="2273300" y="5086350"/>
          <p14:tracePt t="20940" x="2241550" y="5099050"/>
          <p14:tracePt t="20959" x="2209800" y="5111750"/>
          <p14:tracePt t="20971" x="2178050" y="5118100"/>
          <p14:tracePt t="20971" x="2120900" y="5124450"/>
          <p14:tracePt t="20992" x="2089150" y="5130800"/>
          <p14:tracePt t="20992" x="2057400" y="5130800"/>
          <p14:tracePt t="21007" x="2032000" y="5137150"/>
          <p14:tracePt t="21007" x="2006600" y="5137150"/>
          <p14:tracePt t="21023" x="1981200" y="5137150"/>
          <p14:tracePt t="21023" x="1962150" y="5137150"/>
          <p14:tracePt t="21023" x="1943100" y="5137150"/>
          <p14:tracePt t="21044" x="1930400" y="5137150"/>
          <p14:tracePt t="21055" x="1917700" y="5130800"/>
          <p14:tracePt t="21055" x="1905000" y="5124450"/>
          <p14:tracePt t="21055" x="1898650" y="5118100"/>
          <p14:tracePt t="21076" x="1892300" y="5111750"/>
          <p14:tracePt t="21076" x="1885950" y="5105400"/>
          <p14:tracePt t="21091" x="1879600" y="5092700"/>
          <p14:tracePt t="21091" x="1873250" y="5080000"/>
          <p14:tracePt t="21107" x="1873250" y="5073650"/>
          <p14:tracePt t="21107" x="1873250" y="5060950"/>
          <p14:tracePt t="21124" x="1873250" y="5054600"/>
          <p14:tracePt t="21124" x="1879600" y="5041900"/>
          <p14:tracePt t="21141" x="1892300" y="5035550"/>
          <p14:tracePt t="21155" x="1898650" y="5029200"/>
          <p14:tracePt t="21172" x="1905000" y="5029200"/>
          <p14:tracePt t="21189" x="1911350" y="5029200"/>
          <p14:tracePt t="21206" x="1917700" y="5029200"/>
          <p14:tracePt t="21223" x="1924050" y="5029200"/>
          <p14:tracePt t="21267" x="1930400" y="5029200"/>
          <p14:tracePt t="21291" x="1936750" y="5029200"/>
          <p14:tracePt t="21315" x="1943100" y="5035550"/>
          <p14:tracePt t="21343" x="1949450" y="5035550"/>
          <p14:tracePt t="21375" x="1955800" y="5029200"/>
          <p14:tracePt t="21427" x="1962150" y="5022850"/>
          <p14:tracePt t="21438" x="1968500" y="5010150"/>
          <p14:tracePt t="21455" x="1974850" y="5003800"/>
          <p14:tracePt t="21463" x="1974850" y="4997450"/>
          <p14:tracePt t="21478" x="1981200" y="4991100"/>
          <p14:tracePt t="21490" x="1981200" y="4984750"/>
          <p14:tracePt t="21490" x="1987550" y="4978400"/>
          <p14:tracePt t="21509" x="1987550" y="4972050"/>
          <p14:tracePt t="21524" x="1993900" y="4965700"/>
          <p14:tracePt t="21542" x="1987550" y="4972050"/>
          <p14:tracePt t="21575" x="1981200" y="4978400"/>
          <p14:tracePt t="21599" x="1974850" y="4978400"/>
          <p14:tracePt t="21614" x="1968500" y="4978400"/>
          <p14:tracePt t="21634" x="1968500" y="4972050"/>
          <p14:tracePt t="21667" x="1974850" y="4965700"/>
          <p14:tracePt t="21695" x="1981200" y="4953000"/>
          <p14:tracePt t="21711" x="1981200" y="4946650"/>
          <p14:tracePt t="21719" x="1987550" y="4946650"/>
          <p14:tracePt t="21728" x="1993900" y="4940300"/>
          <p14:tracePt t="21728" x="1993900" y="4933950"/>
          <p14:tracePt t="21743" x="2000250" y="4927600"/>
          <p14:tracePt t="21743" x="2006600" y="4921250"/>
          <p14:tracePt t="21760" x="2006600" y="4914900"/>
          <p14:tracePt t="21775" x="2012950" y="4908550"/>
          <p14:tracePt t="21791" x="2019300" y="4902200"/>
          <p14:tracePt t="21808" x="2025650" y="4895850"/>
          <p14:tracePt t="21825" x="2025650" y="4902200"/>
          <p14:tracePt t="21855" x="2019300" y="4908550"/>
          <p14:tracePt t="21875" x="2012950" y="4908550"/>
          <p14:tracePt t="21891" x="2006600" y="4914900"/>
          <p14:tracePt t="21907" x="2000250" y="4914900"/>
          <p14:tracePt t="21935" x="1993900" y="4914900"/>
          <p14:tracePt t="21951" x="1987550" y="4914900"/>
          <p14:tracePt t="21967" x="1981200" y="4914900"/>
          <p14:tracePt t="21987" x="1981200" y="4908550"/>
          <p14:tracePt t="22038" x="1981200" y="4902200"/>
          <p14:tracePt t="22071" x="1987550" y="4895850"/>
          <p14:tracePt t="22095" x="1993900" y="4889500"/>
          <p14:tracePt t="22107" x="2000250" y="4883150"/>
          <p14:tracePt t="22123" x="2006600" y="4876800"/>
          <p14:tracePt t="22139" x="2012950" y="4876800"/>
          <p14:tracePt t="22155" x="2019300" y="4870450"/>
          <p14:tracePt t="22167" x="2032000" y="4870450"/>
          <p14:tracePt t="22183" x="2038350" y="4870450"/>
          <p14:tracePt t="22199" x="2044700" y="4870450"/>
          <p14:tracePt t="22215" x="2051050" y="4870450"/>
          <p14:tracePt t="22227" x="2057400" y="4870450"/>
          <p14:tracePt t="22243" x="2057400" y="4876800"/>
          <p14:tracePt t="22267" x="2063750" y="4883150"/>
          <p14:tracePt t="22287" x="2063750" y="4889500"/>
          <p14:tracePt t="22319" x="2070100" y="4889500"/>
          <p14:tracePt t="22339" x="2076450" y="4895850"/>
          <p14:tracePt t="22363" x="2076450" y="4902200"/>
          <p14:tracePt t="22387" x="2082800" y="4902200"/>
          <p14:tracePt t="22431" x="2082800" y="4895850"/>
          <p14:tracePt t="22455" x="2082800" y="4889500"/>
          <p14:tracePt t="22475" x="2076450" y="4883150"/>
          <p14:tracePt t="22491" x="2070100" y="4876800"/>
          <p14:tracePt t="22499" x="2057400" y="4876800"/>
          <p14:tracePt t="22510" x="2051050" y="4864100"/>
          <p14:tracePt t="22510" x="2019300" y="4845050"/>
          <p14:tracePt t="22530" x="2000250" y="4838700"/>
          <p14:tracePt t="22530" x="1974850" y="4819650"/>
          <p14:tracePt t="22546" x="1949450" y="4800600"/>
          <p14:tracePt t="22546" x="1924050" y="4781550"/>
          <p14:tracePt t="22562" x="1885950" y="4756150"/>
          <p14:tracePt t="22562" x="1809750" y="4686300"/>
          <p14:tracePt t="22580" x="1771650" y="4648200"/>
          <p14:tracePt t="22580" x="1727200" y="4603750"/>
          <p14:tracePt t="22596" x="1689100" y="4552950"/>
          <p14:tracePt t="22596" x="1644650" y="4489450"/>
          <p14:tracePt t="22613" x="1600200" y="4425950"/>
          <p14:tracePt t="22613" x="1555750" y="4349750"/>
          <p14:tracePt t="22629" x="1504950" y="4260850"/>
          <p14:tracePt t="22629" x="1460500" y="4171950"/>
          <p14:tracePt t="22629" x="1409700" y="4070350"/>
          <p14:tracePt t="22648" x="1365250" y="3962400"/>
          <p14:tracePt t="22661" x="1314450" y="3854450"/>
          <p14:tracePt t="22661" x="1225550" y="3625850"/>
          <p14:tracePt t="22680" x="1181100" y="3517900"/>
          <p14:tracePt t="22680" x="1149350" y="3409950"/>
          <p14:tracePt t="22696" x="1117600" y="3302000"/>
          <p14:tracePt t="22696" x="1098550" y="3200400"/>
          <p14:tracePt t="22696" x="1079500" y="3098800"/>
          <p14:tracePt t="22715" x="1066800" y="2997200"/>
          <p14:tracePt t="22728" x="1060450" y="2895600"/>
          <p14:tracePt t="22728" x="1066800" y="2794000"/>
          <p14:tracePt t="22728" x="1073150" y="2698750"/>
          <p14:tracePt t="22749" x="1092200" y="2603500"/>
          <p14:tracePt t="22749" x="1117600" y="2508250"/>
          <p14:tracePt t="22763" x="1149350" y="2419350"/>
          <p14:tracePt t="22763" x="1187450" y="2330450"/>
          <p14:tracePt t="22779" x="1238250" y="2247900"/>
          <p14:tracePt t="22779" x="1301750" y="2171700"/>
          <p14:tracePt t="22796" x="1371600" y="2089150"/>
          <p14:tracePt t="22796" x="1447800" y="2019300"/>
          <p14:tracePt t="22796" x="1536700" y="1943100"/>
          <p14:tracePt t="22816" x="1625600" y="1879600"/>
          <p14:tracePt t="22816" x="1727200" y="1816100"/>
          <p14:tracePt t="22830" x="1828800" y="1758950"/>
          <p14:tracePt t="22830" x="1936750" y="1701800"/>
          <p14:tracePt t="22847" x="2044700" y="1651000"/>
          <p14:tracePt t="22847" x="2159000" y="1600200"/>
          <p14:tracePt t="22863" x="2273300" y="1555750"/>
          <p14:tracePt t="22863" x="2533650" y="1485900"/>
          <p14:tracePt t="22880" x="2660650" y="1454150"/>
          <p14:tracePt t="22880" x="2781300" y="1422400"/>
          <p14:tracePt t="22897" x="2908300" y="1403350"/>
          <p14:tracePt t="22897" x="3041650" y="1390650"/>
          <p14:tracePt t="22913" x="3175000" y="1377950"/>
          <p14:tracePt t="22913" x="3302000" y="1371600"/>
          <p14:tracePt t="22930" x="3435350" y="1371600"/>
          <p14:tracePt t="22930" x="3670300" y="1390650"/>
          <p14:tracePt t="22948" x="3797300" y="1416050"/>
          <p14:tracePt t="22948" x="3924300" y="1441450"/>
          <p14:tracePt t="22964" x="4044950" y="1473200"/>
          <p14:tracePt t="22964" x="4159250" y="1511300"/>
          <p14:tracePt t="22980" x="4273550" y="1555750"/>
          <p14:tracePt t="22980" x="4381500" y="1600200"/>
          <p14:tracePt t="22997" x="4489450" y="1651000"/>
          <p14:tracePt t="22997" x="4591050" y="1708150"/>
          <p14:tracePt t="22997" x="4686300" y="1765300"/>
          <p14:tracePt t="23016" x="4781550" y="1828800"/>
          <p14:tracePt t="23029" x="4870450" y="1905000"/>
          <p14:tracePt t="23029" x="5035550" y="2070100"/>
          <p14:tracePt t="23049" x="5111750" y="2165350"/>
          <p14:tracePt t="23049" x="5181600" y="2260600"/>
          <p14:tracePt t="23065" x="5245100" y="2355850"/>
          <p14:tracePt t="23065" x="5302250" y="2457450"/>
          <p14:tracePt t="23081" x="5353050" y="2559050"/>
          <p14:tracePt t="23081" x="5397500" y="2660650"/>
          <p14:tracePt t="23081" x="5435600" y="2755900"/>
          <p14:tracePt t="23100" x="5467350" y="2851150"/>
          <p14:tracePt t="23112" x="5486400" y="2946400"/>
          <p14:tracePt t="23112" x="5518150" y="3136900"/>
          <p14:tracePt t="23131" x="5518150" y="3232150"/>
          <p14:tracePt t="23131" x="5518150" y="3333750"/>
          <p14:tracePt t="23148" x="5511800" y="3429000"/>
          <p14:tracePt t="23148" x="5499100" y="3530600"/>
          <p14:tracePt t="23165" x="5473700" y="3632200"/>
          <p14:tracePt t="23165" x="5416550" y="3822700"/>
          <p14:tracePt t="23181" x="5372100" y="3911600"/>
          <p14:tracePt t="23181" x="5327650" y="3994150"/>
          <p14:tracePt t="23198" x="5276850" y="4076700"/>
          <p14:tracePt t="23198" x="5213350" y="4146550"/>
          <p14:tracePt t="23215" x="5149850" y="4210050"/>
          <p14:tracePt t="23215" x="5073650" y="4267200"/>
          <p14:tracePt t="23231" x="4997450" y="4324350"/>
          <p14:tracePt t="23231" x="4838700" y="4419600"/>
          <p14:tracePt t="23248" x="4749800" y="4464050"/>
          <p14:tracePt t="23248" x="4660900" y="4502150"/>
          <p14:tracePt t="23265" x="4565650" y="4540250"/>
          <p14:tracePt t="23265" x="4470400" y="4578350"/>
          <p14:tracePt t="23281" x="4375150" y="4610100"/>
          <p14:tracePt t="23281" x="4273550" y="4648200"/>
          <p14:tracePt t="23281" x="4171950" y="4679950"/>
          <p14:tracePt t="23300" x="4064000" y="4705350"/>
          <p14:tracePt t="23300" x="3962400" y="4737100"/>
          <p14:tracePt t="23316" x="3860800" y="4762500"/>
          <p14:tracePt t="23316" x="3752850" y="4787900"/>
          <p14:tracePt t="23332" x="3651250" y="4806950"/>
          <p14:tracePt t="23332" x="3549650" y="4832350"/>
          <p14:tracePt t="23349" x="3454400" y="4851400"/>
          <p14:tracePt t="23349" x="3359150" y="4870450"/>
          <p14:tracePt t="23349" x="3263900" y="4889500"/>
          <p14:tracePt t="23368" x="3175000" y="4908550"/>
          <p14:tracePt t="23380" x="3086100" y="4921250"/>
          <p14:tracePt t="23380" x="2921000" y="4953000"/>
          <p14:tracePt t="23401" x="2844800" y="4965700"/>
          <p14:tracePt t="23401" x="2768600" y="4984750"/>
          <p14:tracePt t="23416" x="2698750" y="4997450"/>
          <p14:tracePt t="23416" x="2635250" y="5010150"/>
          <p14:tracePt t="23432" x="2578100" y="5022850"/>
          <p14:tracePt t="23432" x="2533650" y="5035550"/>
          <p14:tracePt t="23449" x="2482850" y="5048250"/>
          <p14:tracePt t="23449" x="2451100" y="5060950"/>
          <p14:tracePt t="23449" x="2419350" y="5067300"/>
          <p14:tracePt t="23468" x="2387600" y="5080000"/>
          <p14:tracePt t="23468" x="2368550" y="5086350"/>
          <p14:tracePt t="23483" x="2349500" y="5092700"/>
          <p14:tracePt t="23483" x="2336800" y="5092700"/>
          <p14:tracePt t="23499" x="2330450" y="5099050"/>
          <p14:tracePt t="23499" x="2324100" y="5099050"/>
          <p14:tracePt t="23515" x="2330450" y="5092700"/>
          <p14:tracePt t="23547" x="2343150" y="5092700"/>
          <p14:tracePt t="23555" x="2349500" y="5086350"/>
          <p14:tracePt t="23564" x="2362200" y="5086350"/>
          <p14:tracePt t="23564" x="2374900" y="5086350"/>
          <p14:tracePt t="23583" x="2387600" y="5080000"/>
          <p14:tracePt t="23583" x="2406650" y="5073650"/>
          <p14:tracePt t="23600" x="2419350" y="5073650"/>
          <p14:tracePt t="23600" x="2432050" y="5067300"/>
          <p14:tracePt t="23617" x="2438400" y="5067300"/>
          <p14:tracePt t="23617" x="2451100" y="5067300"/>
          <p14:tracePt t="23633" x="2457450" y="5060950"/>
          <p14:tracePt t="23633" x="2463800" y="5060950"/>
          <p14:tracePt t="23649" x="2470150" y="5054600"/>
          <p14:tracePt t="23649" x="2476500" y="5054600"/>
          <p14:tracePt t="23649" x="2482850" y="5048250"/>
          <p14:tracePt t="23669" x="2489200" y="5041900"/>
          <p14:tracePt t="23684" x="2489200" y="5035550"/>
          <p14:tracePt t="23707" x="2482850" y="5035550"/>
          <p14:tracePt t="23735" x="2476500" y="5035550"/>
          <p14:tracePt t="23751" x="2470150" y="5022850"/>
          <p14:tracePt t="23767" x="2463800" y="5016500"/>
          <p14:tracePt t="23776" x="2463800" y="5010150"/>
          <p14:tracePt t="23781" x="2457450" y="4997450"/>
          <p14:tracePt t="23781" x="2457450" y="4984750"/>
          <p14:tracePt t="23800" x="2457450" y="4972050"/>
          <p14:tracePt t="23800" x="2451100" y="4953000"/>
          <p14:tracePt t="23817" x="2444750" y="4940300"/>
          <p14:tracePt t="23817" x="2438400" y="4927600"/>
          <p14:tracePt t="24037" x="2787650" y="4762500"/>
          <p14:tracePt t="24044" x="2794000" y="4768850"/>
          <p14:tracePt t="24059" x="2800350" y="4768850"/>
          <p14:tracePt t="24068" x="2806700" y="4775200"/>
          <p14:tracePt t="24083" x="2806700" y="4781550"/>
          <p14:tracePt t="24099" x="2806700" y="4775200"/>
          <p14:tracePt t="24127" x="2800350" y="4768850"/>
          <p14:tracePt t="24139" x="2794000" y="4762500"/>
          <p14:tracePt t="24155" x="2800350" y="4768850"/>
          <p14:tracePt t="24240" x="2806700" y="4768850"/>
          <p14:tracePt t="24255" x="2813050" y="4768850"/>
          <p14:tracePt t="24267" x="2819400" y="4768850"/>
          <p14:tracePt t="24283" x="2819400" y="4762500"/>
          <p14:tracePt t="24307" x="2813050" y="4756150"/>
          <p14:tracePt t="24367" x="2806700" y="4756150"/>
          <p14:tracePt t="24395" x="2806700" y="4762500"/>
          <p14:tracePt t="24428" x="2800350" y="4768850"/>
          <p14:tracePt t="24448" x="2794000" y="4775200"/>
          <p14:tracePt t="24471" x="2787650" y="4775200"/>
          <p14:tracePt t="24487" x="2781300" y="4775200"/>
          <p14:tracePt t="24499" x="2774950" y="4781550"/>
          <p14:tracePt t="24515" x="2768600" y="4787900"/>
          <p14:tracePt t="24531" x="2762250" y="4787900"/>
          <p14:tracePt t="24548" x="2755900" y="4794250"/>
          <p14:tracePt t="24559" x="2749550" y="4800600"/>
          <p14:tracePt t="24575" x="2743200" y="4800600"/>
          <p14:tracePt t="24592" x="2736850" y="4806950"/>
          <p14:tracePt t="24607" x="2730500" y="4806950"/>
          <p14:tracePt t="24621" x="2724150" y="4813300"/>
          <p14:tracePt t="24636" x="2717800" y="4813300"/>
          <p14:tracePt t="24651" x="2711450" y="4819650"/>
          <p14:tracePt t="24668" x="2705100" y="4819650"/>
          <p14:tracePt t="24684" x="2698750" y="4826000"/>
          <p14:tracePt t="24701" x="2692400" y="4826000"/>
          <p14:tracePt t="24720" x="2686050" y="4838700"/>
          <p14:tracePt t="24747" x="2679700" y="4838700"/>
          <p14:tracePt t="24787" x="2679700" y="4845050"/>
          <p14:tracePt t="24815" x="2673350" y="4851400"/>
          <p14:tracePt t="24831" x="2667000" y="4857750"/>
          <p14:tracePt t="24848" x="2660650" y="4857750"/>
          <p14:tracePt t="24860" x="2654300" y="4864100"/>
          <p14:tracePt t="24876" x="2647950" y="4876800"/>
          <p14:tracePt t="24892" x="2635250" y="4883150"/>
          <p14:tracePt t="24907" x="2628900" y="4889500"/>
          <p14:tracePt t="24920" x="2622550" y="4889500"/>
          <p14:tracePt t="24936" x="2616200" y="4895850"/>
          <p14:tracePt t="24952" x="2609850" y="4895850"/>
          <p14:tracePt t="24980" x="2603500" y="4895850"/>
          <p14:tracePt t="24996" x="2597150" y="4902200"/>
          <p14:tracePt t="25005" x="2590800" y="4902200"/>
          <p14:tracePt t="25005" x="2584450" y="4902200"/>
          <p14:tracePt t="25021" x="2578100" y="4908550"/>
          <p14:tracePt t="25021" x="2565400" y="4908550"/>
          <p14:tracePt t="25021" x="2559050" y="4914900"/>
          <p14:tracePt t="25041" x="2546350" y="4921250"/>
          <p14:tracePt t="25052" x="2540000" y="4921250"/>
          <p14:tracePt t="25052" x="2514600" y="4940300"/>
          <p14:tracePt t="25072" x="2501900" y="4946650"/>
          <p14:tracePt t="25072" x="2489200" y="4953000"/>
          <p14:tracePt t="25088" x="2482850" y="4959350"/>
          <p14:tracePt t="25088" x="2470150" y="4972050"/>
          <p14:tracePt t="25105" x="2451100" y="4984750"/>
          <p14:tracePt t="25105" x="2444750" y="4997450"/>
          <p14:tracePt t="25121" x="2425700" y="5003800"/>
          <p14:tracePt t="25121" x="2413000" y="5016500"/>
          <p14:tracePt t="25121" x="2400300" y="5029200"/>
          <p14:tracePt t="25140" x="2387600" y="5041900"/>
          <p14:tracePt t="25153" x="2362200" y="5067300"/>
          <p14:tracePt t="25153" x="2349500" y="5080000"/>
          <p14:tracePt t="25172" x="2336800" y="5092700"/>
          <p14:tracePt t="25172" x="2324100" y="5105400"/>
          <p14:tracePt t="25189" x="2317750" y="5118100"/>
          <p14:tracePt t="25189" x="2305050" y="5124450"/>
          <p14:tracePt t="25205" x="2292350" y="5137150"/>
          <p14:tracePt t="25205" x="2273300" y="5156200"/>
          <p14:tracePt t="25221" x="2266950" y="5162550"/>
          <p14:tracePt t="25221" x="2254250" y="5162550"/>
          <p14:tracePt t="25238" x="2247900" y="5168900"/>
          <p14:tracePt t="25238" x="2241550" y="5175250"/>
          <p14:tracePt t="25255" x="2235200" y="5175250"/>
          <p14:tracePt t="25255" x="2228850" y="5181600"/>
          <p14:tracePt t="25272" x="2222500" y="5181600"/>
          <p14:tracePt t="25272" x="2216150" y="5181600"/>
          <p14:tracePt t="25289" x="2209800" y="5181600"/>
          <p14:tracePt t="25304" x="2203450" y="5181600"/>
          <p14:tracePt t="25320" x="2209800" y="5175250"/>
          <p14:tracePt t="25348" x="2216150" y="5168900"/>
          <p14:tracePt t="25364" x="2228850" y="5162550"/>
          <p14:tracePt t="25379" x="2235200" y="5156200"/>
          <p14:tracePt t="25396" x="2241550" y="5156200"/>
          <p14:tracePt t="25404" x="2247900" y="5149850"/>
          <p14:tracePt t="25420" x="2254250" y="5143500"/>
          <p14:tracePt t="25437" x="2254250" y="5149850"/>
          <p14:tracePt t="25484" x="2247900" y="5149850"/>
          <p14:tracePt t="25508" x="2241550" y="5156200"/>
          <p14:tracePt t="25519" x="2241550" y="5162550"/>
          <p14:tracePt t="25535" x="2235200" y="5162550"/>
          <p14:tracePt t="25552" x="2228850" y="5168900"/>
          <p14:tracePt t="25568" x="2216150" y="5175250"/>
          <p14:tracePt t="25580" x="2209800" y="5181600"/>
          <p14:tracePt t="25596" x="2203450" y="5187950"/>
          <p14:tracePt t="25628" x="2197100" y="5181600"/>
          <p14:tracePt t="25656" x="2197100" y="5175250"/>
          <p14:tracePt t="25672" x="2197100" y="5168900"/>
          <p14:tracePt t="25680" x="2197100" y="5162550"/>
          <p14:tracePt t="25696" x="2197100" y="5156200"/>
          <p14:tracePt t="25705" x="2203450" y="5149850"/>
          <p14:tracePt t="25721" x="2209800" y="5143500"/>
          <p14:tracePt t="25739" x="2209800" y="5137150"/>
          <p14:tracePt t="25756" x="2216150" y="5130800"/>
          <p14:tracePt t="25772" x="2222500" y="5124450"/>
          <p14:tracePt t="25788" x="2228850" y="5124450"/>
          <p14:tracePt t="25805" x="2235200" y="5124450"/>
          <p14:tracePt t="25822" x="2241550" y="5124450"/>
          <p14:tracePt t="25839" x="2247900" y="5124450"/>
          <p14:tracePt t="25855" x="2254250" y="5124450"/>
          <p14:tracePt t="25855" x="2260600" y="5124450"/>
          <p14:tracePt t="25855" x="2266950" y="5124450"/>
          <p14:tracePt t="25877" x="2273300" y="5124450"/>
          <p14:tracePt t="25889" x="2286000" y="5130800"/>
          <p14:tracePt t="25905" x="2292350" y="5130800"/>
          <p14:tracePt t="25922" x="2298700" y="5130800"/>
          <p14:tracePt t="25939" x="2305050" y="5124450"/>
          <p14:tracePt t="25956" x="2311400" y="5118100"/>
          <p14:tracePt t="25956" x="2317750" y="5111750"/>
          <p14:tracePt t="25974" x="2324100" y="5105400"/>
          <p14:tracePt t="25989" x="2330450" y="5099050"/>
          <p14:tracePt t="25989" x="2330450" y="5086350"/>
          <p14:tracePt t="26008" x="2336800" y="5080000"/>
          <p14:tracePt t="26008" x="2336800" y="5073650"/>
          <p14:tracePt t="26025" x="2336800" y="5067300"/>
          <p14:tracePt t="26040" x="2336800" y="5060950"/>
          <p14:tracePt t="26056" x="2343150" y="5048250"/>
          <p14:tracePt t="26073" x="2343150" y="5041900"/>
          <p14:tracePt t="26090" x="2343150" y="5035550"/>
          <p14:tracePt t="26107" x="2343150" y="5029200"/>
          <p14:tracePt t="26212" x="2336800" y="5022850"/>
          <p14:tracePt t="26228" x="2330450" y="5016500"/>
          <p14:tracePt t="26239" x="2330450" y="5010150"/>
          <p14:tracePt t="26248" x="2324100" y="4997450"/>
          <p14:tracePt t="26264" x="2317750" y="4991100"/>
          <p14:tracePt t="26280" x="2311400" y="4984750"/>
          <p14:tracePt t="26296" x="2305050" y="4978400"/>
          <p14:tracePt t="26309" x="2298700" y="4984750"/>
          <p14:tracePt t="26324" x="2292350" y="4991100"/>
          <p14:tracePt t="26340" x="2286000" y="5003800"/>
          <p14:tracePt t="26340" x="2286000" y="5022850"/>
          <p14:tracePt t="26340" x="2286000" y="5054600"/>
          <p14:tracePt t="26361" x="2286000" y="5099050"/>
          <p14:tracePt t="26374" x="2286000" y="5143500"/>
          <p14:tracePt t="26374" x="2298700" y="5257800"/>
          <p14:tracePt t="26392" x="2298700" y="5321300"/>
          <p14:tracePt t="26392" x="2305050" y="5378450"/>
          <p14:tracePt t="26409" x="2311400" y="5435600"/>
          <p14:tracePt t="26409" x="2311400" y="5486400"/>
          <p14:tracePt t="26409" x="2311400" y="5530850"/>
          <p14:tracePt t="26429" x="2305050" y="5568950"/>
          <p14:tracePt t="26441" x="2298700" y="5600700"/>
          <p14:tracePt t="26441" x="2286000" y="5626100"/>
          <p14:tracePt t="26441" x="2273300" y="5651500"/>
          <p14:tracePt t="26461" x="2254250" y="5670550"/>
          <p14:tracePt t="26461" x="2235200" y="5683250"/>
          <p14:tracePt t="26477" x="2216150" y="5695950"/>
          <p14:tracePt t="26477" x="2197100" y="5702300"/>
          <p14:tracePt t="26493" x="2178050" y="5708650"/>
          <p14:tracePt t="26493" x="2159000" y="5715000"/>
          <p14:tracePt t="26509" x="2139950" y="5721350"/>
          <p14:tracePt t="26509" x="2114550" y="5721350"/>
          <p14:tracePt t="26509" x="2095500" y="5727700"/>
          <p14:tracePt t="26529" x="2076450" y="5734050"/>
          <p14:tracePt t="26529" x="2057400" y="5740400"/>
          <p14:tracePt t="26544" x="2032000" y="5746750"/>
          <p14:tracePt t="26544" x="2012950" y="5753100"/>
          <p14:tracePt t="26559" x="1987550" y="5759450"/>
          <p14:tracePt t="26559" x="1968500" y="5765800"/>
          <p14:tracePt t="26577" x="1936750" y="5765800"/>
          <p14:tracePt t="26577" x="1911350" y="5765800"/>
          <p14:tracePt t="26593" x="1879600" y="5759450"/>
          <p14:tracePt t="26593" x="1816100" y="5740400"/>
          <p14:tracePt t="26610" x="1784350" y="5727700"/>
          <p14:tracePt t="26610" x="1752600" y="5715000"/>
          <p14:tracePt t="26627" x="1727200" y="5695950"/>
          <p14:tracePt t="26627" x="1695450" y="5670550"/>
          <p14:tracePt t="26643" x="1676400" y="5645150"/>
          <p14:tracePt t="26643" x="1631950" y="5581650"/>
          <p14:tracePt t="26661" x="1619250" y="5543550"/>
          <p14:tracePt t="26661" x="1606550" y="5499100"/>
          <p14:tracePt t="26678" x="1600200" y="5448300"/>
          <p14:tracePt t="26678" x="1593850" y="5397500"/>
          <p14:tracePt t="26694" x="1593850" y="5346700"/>
          <p14:tracePt t="26694" x="1600200" y="5295900"/>
          <p14:tracePt t="26710" x="1612900" y="5245100"/>
          <p14:tracePt t="26710" x="1625600" y="5194300"/>
          <p14:tracePt t="26710" x="1644650" y="5143500"/>
          <p14:tracePt t="26729" x="1670050" y="5099050"/>
          <p14:tracePt t="26742" x="1695450" y="5054600"/>
          <p14:tracePt t="26742" x="1765300" y="4978400"/>
          <p14:tracePt t="26761" x="1797050" y="4940300"/>
          <p14:tracePt t="26761" x="1835150" y="4902200"/>
          <p14:tracePt t="26778" x="1873250" y="4870450"/>
          <p14:tracePt t="26778" x="1917700" y="4845050"/>
          <p14:tracePt t="26794" x="1962150" y="4819650"/>
          <p14:tracePt t="26794" x="2006600" y="4806950"/>
          <p14:tracePt t="26794" x="2051050" y="4800600"/>
          <p14:tracePt t="26813" x="2095500" y="4800600"/>
          <p14:tracePt t="26825" x="2146300" y="4806950"/>
          <p14:tracePt t="26825" x="2241550" y="4845050"/>
          <p14:tracePt t="26844" x="2286000" y="4876800"/>
          <p14:tracePt t="26844" x="2330450" y="4908550"/>
          <p14:tracePt t="26860" x="2374900" y="4946650"/>
          <p14:tracePt t="26860" x="2413000" y="4984750"/>
          <p14:tracePt t="26860" x="2451100" y="5029200"/>
          <p14:tracePt t="26880" x="2482850" y="5073650"/>
          <p14:tracePt t="26892" x="2514600" y="5118100"/>
          <p14:tracePt t="26892" x="2559050" y="5213350"/>
          <p14:tracePt t="26911" x="2571750" y="5264150"/>
          <p14:tracePt t="26911" x="2578100" y="5314950"/>
          <p14:tracePt t="26928" x="2584450" y="5365750"/>
          <p14:tracePt t="26928" x="2584450" y="5416550"/>
          <p14:tracePt t="26944" x="2584450" y="5467350"/>
          <p14:tracePt t="26944" x="2565400" y="5549900"/>
          <p14:tracePt t="26961" x="2546350" y="5588000"/>
          <p14:tracePt t="26961" x="2533650" y="5626100"/>
          <p14:tracePt t="26978" x="2514600" y="5651500"/>
          <p14:tracePt t="26978" x="2495550" y="5683250"/>
          <p14:tracePt t="26994" x="2470150" y="5708650"/>
          <p14:tracePt t="26994" x="2444750" y="5734050"/>
          <p14:tracePt t="27011" x="2419350" y="5753100"/>
          <p14:tracePt t="27011" x="2368550" y="5784850"/>
          <p14:tracePt t="27029" x="2336800" y="5797550"/>
          <p14:tracePt t="27029" x="2311400" y="5810250"/>
          <p14:tracePt t="27047" x="2286000" y="5822950"/>
          <p14:tracePt t="27047" x="2266950" y="5829300"/>
          <p14:tracePt t="27062" x="2241550" y="5835650"/>
          <p14:tracePt t="27062" x="2222500" y="5842000"/>
          <p14:tracePt t="27062" x="2203450" y="5842000"/>
          <p14:tracePt t="27081" x="2190750" y="5842000"/>
          <p14:tracePt t="27093" x="2171700" y="5842000"/>
          <p14:tracePt t="27093" x="2146300" y="5829300"/>
          <p14:tracePt t="27114" x="2133600" y="5829300"/>
          <p14:tracePt t="27114" x="2120900" y="5822950"/>
          <p14:tracePt t="27129" x="2108200" y="5816600"/>
          <p14:tracePt t="27129" x="2095500" y="5810250"/>
          <p14:tracePt t="27145" x="2082800" y="5803900"/>
          <p14:tracePt t="27145" x="2076450" y="5797550"/>
          <p14:tracePt t="27162" x="2063750" y="5797550"/>
          <p14:tracePt t="27162" x="2057400" y="5791200"/>
          <p14:tracePt t="27162" x="2051050" y="5784850"/>
          <p14:tracePt t="27180" x="2044700" y="5778500"/>
          <p14:tracePt t="27193" x="2038350" y="5778500"/>
          <p14:tracePt t="27193" x="2025650" y="5772150"/>
          <p14:tracePt t="27212" x="2019300" y="5765800"/>
          <p14:tracePt t="27212" x="2012950" y="5765800"/>
          <p14:tracePt t="27229" x="2006600" y="5759450"/>
          <p14:tracePt t="27243" x="2000250" y="5759450"/>
          <p14:tracePt t="27243" x="1987550" y="5759450"/>
          <p14:tracePt t="27262" x="1981200" y="5765800"/>
          <p14:tracePt t="27277" x="1974850" y="5765800"/>
          <p14:tracePt t="27294" x="1968500" y="5765800"/>
          <p14:tracePt t="27310" x="1955800" y="5765800"/>
          <p14:tracePt t="27310" x="1949450" y="5765800"/>
          <p14:tracePt t="27330" x="1943100" y="5759450"/>
          <p14:tracePt t="27368" x="1936750" y="5753100"/>
          <p14:tracePt t="27380" x="1936750" y="5740400"/>
          <p14:tracePt t="27396" x="1936750" y="5734050"/>
          <p14:tracePt t="27404" x="1930400" y="5721350"/>
          <p14:tracePt t="27414" x="1930400" y="5715000"/>
          <p14:tracePt t="27414" x="1930400" y="5702300"/>
          <p14:tracePt t="27430" x="1924050" y="5689600"/>
          <p14:tracePt t="27430" x="1924050" y="5670550"/>
          <p14:tracePt t="27430" x="1924050" y="5657850"/>
          <p14:tracePt t="27449" x="1924050" y="5645150"/>
          <p14:tracePt t="27461" x="1917700" y="5632450"/>
          <p14:tracePt t="27461" x="1924050" y="5613400"/>
          <p14:tracePt t="27461" x="1924050" y="5607050"/>
          <p14:tracePt t="27481" x="1924050" y="5594350"/>
          <p14:tracePt t="27481" x="1930400" y="5581650"/>
          <p14:tracePt t="27497" x="1936750" y="5575300"/>
          <p14:tracePt t="27497" x="1943100" y="5562600"/>
          <p14:tracePt t="27513" x="1955800" y="5562600"/>
          <p14:tracePt t="27513" x="1962150" y="5556250"/>
          <p14:tracePt t="27530" x="1974850" y="5549900"/>
          <p14:tracePt t="27530" x="1981200" y="5549900"/>
          <p14:tracePt t="27530" x="1993900" y="5543550"/>
          <p14:tracePt t="27550" x="2000250" y="5543550"/>
          <p14:tracePt t="27550" x="2006600" y="5543550"/>
          <p14:tracePt t="27563" x="2012950" y="5543550"/>
          <p14:tracePt t="27563" x="2019300" y="5537200"/>
          <p14:tracePt t="27580" x="2025650" y="5537200"/>
          <p14:tracePt t="27580" x="2032000" y="5537200"/>
          <p14:tracePt t="27597" x="2038350" y="5530850"/>
          <p14:tracePt t="27611" x="2044700" y="5524500"/>
          <p14:tracePt t="27628" x="2044700" y="5518150"/>
          <p14:tracePt t="27645" x="2051050" y="5511800"/>
          <p14:tracePt t="27662" x="2051050" y="5505450"/>
          <p14:tracePt t="27679" x="2051050" y="5511800"/>
          <p14:tracePt t="27736" x="2044700" y="5511800"/>
          <p14:tracePt t="27756" x="2044700" y="5505450"/>
          <p14:tracePt t="27808" x="2044700" y="5492750"/>
          <p14:tracePt t="27824" x="2044700" y="5486400"/>
          <p14:tracePt t="27840" x="2051050" y="5480050"/>
          <p14:tracePt t="27856" x="2057400" y="5480050"/>
          <p14:tracePt t="27868" x="2063750" y="5473700"/>
          <p14:tracePt t="27884" x="2070100" y="5473700"/>
          <p14:tracePt t="27901" x="2076450" y="5473700"/>
          <p14:tracePt t="27917" x="2082800" y="5473700"/>
          <p14:tracePt t="27929" x="2089150" y="5480050"/>
          <p14:tracePt t="27946" x="2095500" y="5480050"/>
          <p14:tracePt t="27976" x="2089150" y="5486400"/>
          <p14:tracePt t="28020" x="2082800" y="5480050"/>
          <p14:tracePt t="28064" x="2082800" y="5473700"/>
          <p14:tracePt t="28124" x="2082800" y="5467350"/>
          <p14:tracePt t="28148" x="2089150" y="5467350"/>
          <p14:tracePt t="28168" x="2095500" y="5461000"/>
          <p14:tracePt t="28184" x="2095500" y="5467350"/>
          <p14:tracePt t="28244" x="2089150" y="5467350"/>
          <p14:tracePt t="28268" x="2089150" y="5473700"/>
          <p14:tracePt t="28280" x="2082800" y="5473700"/>
          <p14:tracePt t="28296" x="2076450" y="5473700"/>
          <p14:tracePt t="28312" x="2070100" y="5480050"/>
          <p14:tracePt t="28328" x="2063750" y="5480050"/>
          <p14:tracePt t="28348" x="2063750" y="5473700"/>
          <p14:tracePt t="28424" x="2070100" y="5473700"/>
          <p14:tracePt t="28448" x="2076450" y="5467350"/>
          <p14:tracePt t="28460" x="2082800" y="5467350"/>
          <p14:tracePt t="28477" x="2082800" y="5461000"/>
          <p14:tracePt t="28492" x="2089150" y="5461000"/>
          <p14:tracePt t="28508" x="2095500" y="5461000"/>
          <p14:tracePt t="28528" x="2095500" y="5467350"/>
          <p14:tracePt t="28568" x="2095500" y="5473700"/>
          <p14:tracePt t="28604" x="2095500" y="5480050"/>
          <p14:tracePt t="28636" x="2101850" y="5480050"/>
          <p14:tracePt t="28724" x="2108200" y="5480050"/>
          <p14:tracePt t="28756" x="2114550" y="5473700"/>
          <p14:tracePt t="28785" x="2114550" y="5467350"/>
          <p14:tracePt t="28808" x="2120900" y="5461000"/>
          <p14:tracePt t="28829" x="2120900" y="5454650"/>
          <p14:tracePt t="28852" x="2114550" y="5454650"/>
          <p14:tracePt t="28904" x="2114550" y="5461000"/>
          <p14:tracePt t="28920" x="2108200" y="5467350"/>
          <p14:tracePt t="28936" x="2108200" y="5473700"/>
          <p14:tracePt t="28964" x="2108200" y="5480050"/>
          <p14:tracePt t="29008" x="2108200" y="5473700"/>
          <p14:tracePt t="29060" x="2114550" y="5473700"/>
          <p14:tracePt t="29120" x="2120900" y="5467350"/>
          <p14:tracePt t="29300" x="2120900" y="5461000"/>
          <p14:tracePt t="29316" x="2120900" y="5454650"/>
          <p14:tracePt t="29325" x="2127250" y="5448300"/>
          <p14:tracePt t="29334" x="2127250" y="5441950"/>
          <p14:tracePt t="29334" x="2133600" y="5429250"/>
          <p14:tracePt t="29353" x="2133600" y="5416550"/>
          <p14:tracePt t="29353" x="2146300" y="5378450"/>
          <p14:tracePt t="29370" x="2152650" y="5353050"/>
          <p14:tracePt t="29370" x="2159000" y="5321300"/>
          <p14:tracePt t="29386" x="2165350" y="5289550"/>
          <p14:tracePt t="29386" x="2171700" y="5245100"/>
          <p14:tracePt t="29403" x="2184400" y="5194300"/>
          <p14:tracePt t="29403" x="2197100" y="5137150"/>
          <p14:tracePt t="29403" x="2203450" y="5073650"/>
          <p14:tracePt t="29422" x="2222500" y="5003800"/>
          <p14:tracePt t="29434" x="2228850" y="4927600"/>
          <p14:tracePt t="29434" x="2260600" y="4756150"/>
          <p14:tracePt t="29453" x="2273300" y="4667250"/>
          <p14:tracePt t="29453" x="2286000" y="4572000"/>
          <p14:tracePt t="29470" x="2298700" y="4483100"/>
          <p14:tracePt t="29470" x="2311400" y="4387850"/>
          <p14:tracePt t="29486" x="2324100" y="4298950"/>
          <p14:tracePt t="29486" x="2343150" y="4216400"/>
          <p14:tracePt t="29486" x="2355850" y="4140200"/>
          <p14:tracePt t="29505" x="2368550" y="4064000"/>
          <p14:tracePt t="29518" x="2387600" y="3987800"/>
          <p14:tracePt t="29518" x="2413000" y="3848100"/>
          <p14:tracePt t="29538" x="2425700" y="3790950"/>
          <p14:tracePt t="29538" x="2438400" y="3727450"/>
          <p14:tracePt t="29553" x="2451100" y="3676650"/>
          <p14:tracePt t="29553" x="2463800" y="3625850"/>
          <p14:tracePt t="29553" x="2476500" y="3581400"/>
          <p14:tracePt t="29573" x="2489200" y="3536950"/>
          <p14:tracePt t="29585" x="2501900" y="3498850"/>
          <p14:tracePt t="29585" x="2527300" y="3422650"/>
          <p14:tracePt t="29604" x="2533650" y="3384550"/>
          <p14:tracePt t="29604" x="2540000" y="3346450"/>
          <p14:tracePt t="29620" x="2546350" y="3314700"/>
          <p14:tracePt t="29620" x="2552700" y="3276600"/>
          <p14:tracePt t="29637" x="2546350" y="3238500"/>
          <p14:tracePt t="29637" x="2546350" y="3200400"/>
          <p14:tracePt t="29654" x="2533650" y="3162300"/>
          <p14:tracePt t="29654" x="2514600" y="3086100"/>
          <p14:tracePt t="29671" x="2495550" y="3048000"/>
          <p14:tracePt t="29671" x="2482850" y="3003550"/>
          <p14:tracePt t="29687" x="2470150" y="2952750"/>
          <p14:tracePt t="29687" x="2457450" y="2908300"/>
          <p14:tracePt t="29704" x="2444750" y="2851150"/>
          <p14:tracePt t="29704" x="2413000" y="2743200"/>
          <p14:tracePt t="29721" x="2406650" y="2686050"/>
          <p14:tracePt t="29721" x="2393950" y="2622550"/>
          <p14:tracePt t="29738" x="2381250" y="2565400"/>
          <p14:tracePt t="29738" x="2362200" y="2508250"/>
          <p14:tracePt t="29754" x="2349500" y="2451100"/>
          <p14:tracePt t="29754" x="2336800" y="2393950"/>
          <p14:tracePt t="29771" x="2324100" y="2343150"/>
          <p14:tracePt t="29771" x="2298700" y="2235200"/>
          <p14:tracePt t="29789" x="2286000" y="2178050"/>
          <p14:tracePt t="29802" x="2279650" y="2127250"/>
          <p14:tracePt t="29802" x="2266950" y="2032000"/>
          <p14:tracePt t="29822" x="2260600" y="1981200"/>
          <p14:tracePt t="29822" x="2260600" y="1936750"/>
          <p14:tracePt t="29838" x="2254250" y="1898650"/>
          <p14:tracePt t="29838" x="2254250" y="1854200"/>
          <p14:tracePt t="29854" x="2247900" y="1816100"/>
          <p14:tracePt t="29854" x="2247900" y="1778000"/>
          <p14:tracePt t="29854" x="2247900" y="1739900"/>
          <p14:tracePt t="29873" x="2247900" y="1708150"/>
          <p14:tracePt t="29886" x="2247900" y="1670050"/>
          <p14:tracePt t="29886" x="2254250" y="1606550"/>
          <p14:tracePt t="29905" x="2260600" y="1574800"/>
          <p14:tracePt t="29905" x="2260600" y="1543050"/>
          <p14:tracePt t="29922" x="2266950" y="1517650"/>
          <p14:tracePt t="29922" x="2273300" y="1492250"/>
          <p14:tracePt t="29938" x="2273300" y="1466850"/>
          <p14:tracePt t="29938" x="2279650" y="1454150"/>
          <p14:tracePt t="29938" x="2286000" y="1435100"/>
          <p14:tracePt t="29957" x="2286000" y="1428750"/>
          <p14:tracePt t="29957" x="2292350" y="1422400"/>
          <p14:tracePt t="29972" x="2298700" y="1422400"/>
          <p14:tracePt t="29986" x="2298700" y="1435100"/>
          <p14:tracePt t="29986" x="2298700" y="1447800"/>
          <p14:tracePt t="30005" x="2298700" y="1466850"/>
          <p14:tracePt t="30005" x="2298700" y="1530350"/>
          <p14:tracePt t="30022" x="2298700" y="1574800"/>
          <p14:tracePt t="30022" x="2292350" y="1631950"/>
          <p14:tracePt t="30040" x="2286000" y="1695450"/>
          <p14:tracePt t="30040" x="2286000" y="1771650"/>
          <p14:tracePt t="30055" x="2279650" y="1866900"/>
          <p14:tracePt t="30055" x="2273300" y="1987550"/>
          <p14:tracePt t="30072" x="2266950" y="2114550"/>
          <p14:tracePt t="30072" x="2254250" y="2254250"/>
          <p14:tracePt t="30089" x="2228850" y="2559050"/>
          <p14:tracePt t="30089" x="2216150" y="2724150"/>
          <p14:tracePt t="30106" x="2203450" y="2889250"/>
          <p14:tracePt t="30106" x="2190750" y="3054350"/>
          <p14:tracePt t="30122" x="2178050" y="3213100"/>
          <p14:tracePt t="30122" x="2171700" y="3378200"/>
          <p14:tracePt t="30138" x="2171700" y="3543300"/>
          <p14:tracePt t="30138" x="2171700" y="3708400"/>
          <p14:tracePt t="30138" x="2171700" y="3892550"/>
          <p14:tracePt t="30158" x="2178050" y="4057650"/>
          <p14:tracePt t="30170" x="2184400" y="4222750"/>
          <p14:tracePt t="30170" x="2190750" y="4540250"/>
          <p14:tracePt t="30190" x="2197100" y="4686300"/>
          <p14:tracePt t="30190" x="2190750" y="4826000"/>
          <p14:tracePt t="30205" x="2190750" y="4953000"/>
          <p14:tracePt t="30205" x="2184400" y="5054600"/>
          <p14:tracePt t="30222" x="2178050" y="5162550"/>
          <p14:tracePt t="30222" x="2171700" y="5264150"/>
          <p14:tracePt t="30222" x="2165350" y="5353050"/>
          <p14:tracePt t="30241" x="2159000" y="5429250"/>
          <p14:tracePt t="30254" x="2146300" y="5556250"/>
          <p14:tracePt t="30254" x="2146300" y="5600700"/>
          <p14:tracePt t="30273" x="2139950" y="5638800"/>
          <p14:tracePt t="30273" x="2139950" y="5664200"/>
          <p14:tracePt t="30289" x="2133600" y="5670550"/>
          <p14:tracePt t="30304" x="2139950" y="5657850"/>
          <p14:tracePt t="30304" x="2146300" y="5594350"/>
          <p14:tracePt t="30322" x="2159000" y="5549900"/>
          <p14:tracePt t="30322" x="2171700" y="5486400"/>
          <p14:tracePt t="30340" x="2184400" y="5410200"/>
          <p14:tracePt t="30340" x="2197100" y="5321300"/>
          <p14:tracePt t="30356" x="2209800" y="5213350"/>
          <p14:tracePt t="30356" x="2228850" y="5099050"/>
          <p14:tracePt t="30373" x="2247900" y="4965700"/>
          <p14:tracePt t="30373" x="2286000" y="4667250"/>
          <p14:tracePt t="30390" x="2298700" y="4502150"/>
          <p14:tracePt t="30390" x="2317750" y="4337050"/>
          <p14:tracePt t="30406" x="2343150" y="4159250"/>
          <p14:tracePt t="30406" x="2362200" y="3981450"/>
          <p14:tracePt t="30423" x="2387600" y="3803650"/>
          <p14:tracePt t="30423" x="2413000" y="3625850"/>
          <p14:tracePt t="30423" x="2444750" y="3454400"/>
          <p14:tracePt t="30442" x="2476500" y="3289300"/>
          <p14:tracePt t="30454" x="2508250" y="3124200"/>
          <p14:tracePt t="30454" x="2578100" y="2813050"/>
          <p14:tracePt t="30474" x="2609850" y="2667000"/>
          <p14:tracePt t="30474" x="2647950" y="2527300"/>
          <p14:tracePt t="30490" x="2679700" y="2400300"/>
          <p14:tracePt t="30490" x="2711450" y="2279650"/>
          <p14:tracePt t="30506" x="2736850" y="2171700"/>
          <p14:tracePt t="30506" x="2768600" y="2070100"/>
          <p14:tracePt t="30506" x="2787650" y="1981200"/>
          <p14:tracePt t="30526" x="2813050" y="1911350"/>
          <p14:tracePt t="30539" x="2838450" y="1847850"/>
          <p14:tracePt t="30539" x="2863850" y="1739900"/>
          <p14:tracePt t="30558" x="2876550" y="1708150"/>
          <p14:tracePt t="30558" x="2882900" y="1676400"/>
          <p14:tracePt t="30573" x="2889250" y="1651000"/>
          <p14:tracePt t="30573" x="2889250" y="1631950"/>
          <p14:tracePt t="30590" x="2895600" y="1619250"/>
          <p14:tracePt t="30590" x="2895600" y="1606550"/>
          <p14:tracePt t="30608" x="2895600" y="1612900"/>
          <p14:tracePt t="30622" x="2895600" y="1631950"/>
          <p14:tracePt t="30622" x="2895600" y="1657350"/>
          <p14:tracePt t="30641" x="2895600" y="1695450"/>
          <p14:tracePt t="30641" x="2895600" y="1746250"/>
          <p14:tracePt t="30657" x="2895600" y="1816100"/>
          <p14:tracePt t="30657" x="2895600" y="1898650"/>
          <p14:tracePt t="30674" x="2895600" y="2000250"/>
          <p14:tracePt t="30674" x="2895600" y="2260600"/>
          <p14:tracePt t="30691" x="2895600" y="2425700"/>
          <p14:tracePt t="30691" x="2901950" y="2584450"/>
          <p14:tracePt t="30707" x="2908300" y="2749550"/>
          <p14:tracePt t="30707" x="2908300" y="2921000"/>
          <p14:tracePt t="30724" x="2921000" y="3092450"/>
          <p14:tracePt t="30724" x="2933700" y="3441700"/>
          <p14:tracePt t="30742" x="2940050" y="3613150"/>
          <p14:tracePt t="30742" x="2952750" y="3765550"/>
          <p14:tracePt t="30758" x="2959100" y="3924300"/>
          <p14:tracePt t="30758" x="2965450" y="4083050"/>
          <p14:tracePt t="30774" x="2971800" y="4235450"/>
          <p14:tracePt t="30774" x="2978150" y="4381500"/>
          <p14:tracePt t="30791" x="2978150" y="4514850"/>
          <p14:tracePt t="30791" x="2978150" y="4641850"/>
          <p14:tracePt t="30791" x="2978150" y="4756150"/>
          <p14:tracePt t="30810" x="2978150" y="4864100"/>
          <p14:tracePt t="30822" x="2971800" y="4959350"/>
          <p14:tracePt t="30822" x="2959100" y="5130800"/>
          <p14:tracePt t="30841" x="2952750" y="5207000"/>
          <p14:tracePt t="30841" x="2940050" y="5270500"/>
          <p14:tracePt t="30858" x="2933700" y="5321300"/>
          <p14:tracePt t="30858" x="2921000" y="5365750"/>
          <p14:tracePt t="30874" x="2914650" y="5397500"/>
          <p14:tracePt t="30874" x="2901950" y="5422900"/>
          <p14:tracePt t="30874" x="2895600" y="5435600"/>
          <p14:tracePt t="30894" x="2882900" y="5441950"/>
          <p14:tracePt t="30906" x="2876550" y="5435600"/>
          <p14:tracePt t="30906" x="2863850" y="5384800"/>
          <p14:tracePt t="30925" x="2857500" y="5340350"/>
          <p14:tracePt t="30925" x="2851150" y="5289550"/>
          <p14:tracePt t="30942" x="2851150" y="5219700"/>
          <p14:tracePt t="30942" x="2851150" y="5130800"/>
          <p14:tracePt t="30958" x="2851150" y="5035550"/>
          <p14:tracePt t="30958" x="2851150" y="4927600"/>
          <p14:tracePt t="30958" x="2851150" y="4800600"/>
          <p14:tracePt t="30978" x="2844800" y="4673600"/>
          <p14:tracePt t="30978" x="2844800" y="4527550"/>
          <p14:tracePt t="30992" x="2844800" y="4375150"/>
          <p14:tracePt t="30992" x="2851150" y="4216400"/>
          <p14:tracePt t="31008" x="2844800" y="4044950"/>
          <p14:tracePt t="31008" x="2851150" y="3879850"/>
          <p14:tracePt t="31025" x="2851150" y="3708400"/>
          <p14:tracePt t="31025" x="2851150" y="3359150"/>
          <p14:tracePt t="31043" x="2851150" y="3187700"/>
          <p14:tracePt t="31043" x="2851150" y="3028950"/>
          <p14:tracePt t="31059" x="2857500" y="2870200"/>
          <p14:tracePt t="31059" x="2863850" y="2717800"/>
          <p14:tracePt t="31075" x="2870200" y="2571750"/>
          <p14:tracePt t="31075" x="2882900" y="2438400"/>
          <p14:tracePt t="31092" x="2889250" y="2317750"/>
          <p14:tracePt t="31092" x="2895600" y="2209800"/>
          <p14:tracePt t="31110" x="2914650" y="2019300"/>
          <p14:tracePt t="31110" x="2921000" y="1936750"/>
          <p14:tracePt t="31126" x="2927350" y="1873250"/>
          <p14:tracePt t="31126" x="2927350" y="1816100"/>
          <p14:tracePt t="31142" x="2927350" y="1771650"/>
          <p14:tracePt t="31142" x="2927350" y="1727200"/>
          <p14:tracePt t="31142" x="2927350" y="1701800"/>
          <p14:tracePt t="31161" x="2921000" y="1676400"/>
          <p14:tracePt t="31174" x="2914650" y="1663700"/>
          <p14:tracePt t="31174" x="2908300" y="1663700"/>
          <p14:tracePt t="31174" x="2901950" y="1670050"/>
          <p14:tracePt t="31194" x="2889250" y="1689100"/>
          <p14:tracePt t="31194" x="2882900" y="1708150"/>
          <p14:tracePt t="31210" x="2870200" y="1739900"/>
          <p14:tracePt t="31210" x="2863850" y="1771650"/>
          <p14:tracePt t="31226" x="2857500" y="1816100"/>
          <p14:tracePt t="31226" x="2851150" y="1854200"/>
          <p14:tracePt t="31242" x="2844800" y="1898650"/>
          <p14:tracePt t="31242" x="2838450" y="1949450"/>
          <p14:tracePt t="31242" x="2832100" y="2000250"/>
          <p14:tracePt t="31261" x="2825750" y="2051050"/>
          <p14:tracePt t="31274" x="2806700" y="2146300"/>
          <p14:tracePt t="31274" x="2794000" y="2190750"/>
          <p14:tracePt t="31293" x="2781300" y="2235200"/>
          <p14:tracePt t="31293" x="2768600" y="2286000"/>
          <p14:tracePt t="31310" x="2749550" y="2330450"/>
          <p14:tracePt t="31310" x="2730500" y="2387600"/>
          <p14:tracePt t="31326" x="2705100" y="2444750"/>
          <p14:tracePt t="31326" x="2660650" y="2578100"/>
          <p14:tracePt t="31343" x="2628900" y="2654300"/>
          <p14:tracePt t="31343" x="2603500" y="2743200"/>
          <p14:tracePt t="31359" x="2578100" y="2832100"/>
          <p14:tracePt t="31359" x="2552700" y="2921000"/>
          <p14:tracePt t="31376" x="2527300" y="3016250"/>
          <p14:tracePt t="31376" x="2501900" y="3105150"/>
          <p14:tracePt t="31393" x="2476500" y="3194050"/>
          <p14:tracePt t="31393" x="2438400" y="3365500"/>
          <p14:tracePt t="31411" x="2419350" y="3441700"/>
          <p14:tracePt t="31411" x="2406650" y="3517900"/>
          <p14:tracePt t="31426" x="2387600" y="3594100"/>
          <p14:tracePt t="31426" x="2368550" y="3663950"/>
          <p14:tracePt t="31443" x="2355850" y="3733800"/>
          <p14:tracePt t="31443" x="2343150" y="3797300"/>
          <p14:tracePt t="31443" x="2336800" y="3860800"/>
          <p14:tracePt t="31462" x="2324100" y="3917950"/>
          <p14:tracePt t="31475" x="2317750" y="3975100"/>
          <p14:tracePt t="31475" x="2311400" y="4064000"/>
          <p14:tracePt t="31494" x="2311400" y="4102100"/>
          <p14:tracePt t="31494" x="2317750" y="4127500"/>
          <p14:tracePt t="31510" x="2317750" y="4152900"/>
          <p14:tracePt t="31510" x="2324100" y="4171950"/>
          <p14:tracePt t="31527" x="2330450" y="4184650"/>
          <p14:tracePt t="31527" x="2336800" y="4191000"/>
          <p14:tracePt t="31527" x="2349500" y="4197350"/>
          <p14:tracePt t="31547" x="2362200" y="4197350"/>
          <p14:tracePt t="31558" x="2374900" y="4191000"/>
          <p14:tracePt t="31558" x="2413000" y="4178300"/>
          <p14:tracePt t="31578" x="2438400" y="4171950"/>
          <p14:tracePt t="31578" x="2463800" y="4165600"/>
          <p14:tracePt t="31594" x="2489200" y="4152900"/>
          <p14:tracePt t="31594" x="2520950" y="4140200"/>
          <p14:tracePt t="31610" x="2552700" y="4127500"/>
          <p14:tracePt t="31610" x="2590800" y="4114800"/>
          <p14:tracePt t="31610" x="2628900" y="4108450"/>
          <p14:tracePt t="31630" x="2667000" y="4095750"/>
          <p14:tracePt t="31630" x="2711450" y="4095750"/>
          <p14:tracePt t="31644" x="2749550" y="4102100"/>
          <p14:tracePt t="31644" x="2794000" y="4114800"/>
          <p14:tracePt t="31661" x="2832100" y="4133850"/>
          <p14:tracePt t="31661" x="2870200" y="4152900"/>
          <p14:tracePt t="31678" x="2901950" y="4184650"/>
          <p14:tracePt t="31678" x="2933700" y="4216400"/>
          <p14:tracePt t="31694" x="2959100" y="4248150"/>
          <p14:tracePt t="31694" x="2997200" y="4305300"/>
          <p14:tracePt t="31711" x="3009900" y="4330700"/>
          <p14:tracePt t="31711" x="3022600" y="4349750"/>
          <p14:tracePt t="31728" x="3022600" y="4368800"/>
          <p14:tracePt t="31728" x="3022600" y="4375150"/>
          <p14:tracePt t="31744" x="3022600" y="4387850"/>
          <p14:tracePt t="31744" x="3003550" y="4387850"/>
          <p14:tracePt t="31762" x="2990850" y="4387850"/>
          <p14:tracePt t="31762" x="2971800" y="4381500"/>
          <p14:tracePt t="31779" x="2946400" y="4368800"/>
          <p14:tracePt t="31779" x="2921000" y="4356100"/>
          <p14:tracePt t="31795" x="2895600" y="4330700"/>
          <p14:tracePt t="31795" x="2863850" y="4305300"/>
          <p14:tracePt t="31811" x="2832100" y="4267200"/>
          <p14:tracePt t="31811" x="2800350" y="4229100"/>
          <p14:tracePt t="31811" x="2768600" y="4178300"/>
          <p14:tracePt t="31831" x="2730500" y="4114800"/>
          <p14:tracePt t="31843" x="2698750" y="4044950"/>
          <p14:tracePt t="31843" x="2628900" y="3879850"/>
          <p14:tracePt t="31862" x="2590800" y="3784600"/>
          <p14:tracePt t="31862" x="2559050" y="3683000"/>
          <p14:tracePt t="31879" x="2533650" y="3575050"/>
          <p14:tracePt t="31879" x="2501900" y="3467100"/>
          <p14:tracePt t="31895" x="2482850" y="3346450"/>
          <p14:tracePt t="31895" x="2457450" y="3225800"/>
          <p14:tracePt t="31895" x="2438400" y="3098800"/>
          <p14:tracePt t="31914" x="2419350" y="2971800"/>
          <p14:tracePt t="31926" x="2406650" y="2844800"/>
          <p14:tracePt t="31926" x="2387600" y="2584450"/>
          <p14:tracePt t="31945" x="2381250" y="2457450"/>
          <p14:tracePt t="31945" x="2381250" y="2330450"/>
          <p14:tracePt t="31962" x="2381250" y="2209800"/>
          <p14:tracePt t="31962" x="2393950" y="2101850"/>
          <p14:tracePt t="31979" x="2400300" y="1993900"/>
          <p14:tracePt t="31979" x="2419350" y="1898650"/>
          <p14:tracePt t="31995" x="2463800" y="1714500"/>
          <p14:tracePt t="31995" x="2489200" y="1638300"/>
          <p14:tracePt t="32012" x="2520950" y="1555750"/>
          <p14:tracePt t="32012" x="2552700" y="1485900"/>
          <p14:tracePt t="32029" x="2590800" y="1416050"/>
          <p14:tracePt t="32029" x="2622550" y="1352550"/>
          <p14:tracePt t="32047" x="2660650" y="1289050"/>
          <p14:tracePt t="32047" x="2736850" y="1181100"/>
          <p14:tracePt t="32062" x="2768600" y="1136650"/>
          <p14:tracePt t="32062" x="2806700" y="1098550"/>
          <p14:tracePt t="32079" x="2851150" y="1066800"/>
          <p14:tracePt t="32079" x="2889250" y="1035050"/>
          <p14:tracePt t="32096" x="2927350" y="1009650"/>
          <p14:tracePt t="32096" x="2965450" y="996950"/>
          <p14:tracePt t="32112" x="3009900" y="990600"/>
          <p14:tracePt t="32112" x="3086100" y="996950"/>
          <p14:tracePt t="32130" x="3124200" y="1022350"/>
          <p14:tracePt t="32130" x="3162300" y="1054100"/>
          <p14:tracePt t="32146" x="3200400" y="1092200"/>
          <p14:tracePt t="32146" x="3238500" y="1149350"/>
          <p14:tracePt t="32163" x="3270250" y="1206500"/>
          <p14:tracePt t="32163" x="3308350" y="1270000"/>
          <p14:tracePt t="32179" x="3340100" y="1339850"/>
          <p14:tracePt t="32179" x="3365500" y="1409700"/>
          <p14:tracePt t="32179" x="3397250" y="1485900"/>
          <p14:tracePt t="32198" x="3422650" y="1562100"/>
          <p14:tracePt t="32211" x="3448050" y="1638300"/>
          <p14:tracePt t="32211" x="3486150" y="1803400"/>
          <p14:tracePt t="32230" x="3505200" y="1892300"/>
          <p14:tracePt t="32230" x="3517900" y="1987550"/>
          <p14:tracePt t="32246" x="3530600" y="2095500"/>
          <p14:tracePt t="32246" x="3536950" y="2203450"/>
          <p14:tracePt t="32263" x="3543300" y="2317750"/>
          <p14:tracePt t="32263" x="3549650" y="2432050"/>
          <p14:tracePt t="32263" x="3549650" y="2552700"/>
          <p14:tracePt t="32282" x="3543300" y="2667000"/>
          <p14:tracePt t="32294" x="3524250" y="2889250"/>
          <p14:tracePt t="32294" x="3511550" y="2990850"/>
          <p14:tracePt t="32313" x="3498850" y="3086100"/>
          <p14:tracePt t="32313" x="3479800" y="3181350"/>
          <p14:tracePt t="32330" x="3454400" y="3270250"/>
          <p14:tracePt t="32330" x="3429000" y="3359150"/>
          <p14:tracePt t="32346" x="3397250" y="3441700"/>
          <p14:tracePt t="32346" x="3333750" y="3613150"/>
          <p14:tracePt t="32364" x="3302000" y="3689350"/>
          <p14:tracePt t="32364" x="3263900" y="3765550"/>
          <p14:tracePt t="32380" x="3232150" y="3835400"/>
          <p14:tracePt t="32380" x="3194050" y="3905250"/>
          <p14:tracePt t="32396" x="3155950" y="3962400"/>
          <p14:tracePt t="32396" x="3117850" y="4013200"/>
          <p14:tracePt t="32413" x="3079750" y="4057650"/>
          <p14:tracePt t="32413" x="3009900" y="4121150"/>
          <p14:tracePt t="32431" x="2971800" y="4146550"/>
          <p14:tracePt t="32431" x="2940050" y="4159250"/>
          <p14:tracePt t="32447" x="2908300" y="4171950"/>
          <p14:tracePt t="32447" x="2882900" y="4178300"/>
          <p14:tracePt t="32463" x="2857500" y="4184650"/>
          <p14:tracePt t="32463" x="2838450" y="4184650"/>
          <p14:tracePt t="32463" x="2819400" y="4191000"/>
          <p14:tracePt t="32482" x="2806700" y="4191000"/>
          <p14:tracePt t="32495" x="2794000" y="4191000"/>
          <p14:tracePt t="32495" x="2781300" y="4191000"/>
          <p14:tracePt t="32514" x="2774950" y="4191000"/>
          <p14:tracePt t="32529" x="2774950" y="4184650"/>
          <p14:tracePt t="32545" x="2787650" y="4178300"/>
          <p14:tracePt t="32562" x="2794000" y="4171950"/>
          <p14:tracePt t="32562" x="2806700" y="4159250"/>
          <p14:tracePt t="32583" x="2819400" y="4159250"/>
          <p14:tracePt t="32583" x="2825750" y="4159250"/>
          <p14:tracePt t="32598" x="2838450" y="4152900"/>
          <p14:tracePt t="32598" x="2844800" y="4152900"/>
          <p14:tracePt t="32614" x="2857500" y="4146550"/>
          <p14:tracePt t="32614" x="2870200" y="4146550"/>
          <p14:tracePt t="32631" x="2876550" y="4146550"/>
          <p14:tracePt t="32631" x="2889250" y="4140200"/>
          <p14:tracePt t="32631" x="2901950" y="4133850"/>
          <p14:tracePt t="32650" x="2908300" y="4133850"/>
          <p14:tracePt t="32650" x="2921000" y="4127500"/>
          <p14:tracePt t="32664" x="2933700" y="4121150"/>
          <p14:tracePt t="32664" x="2952750" y="4121150"/>
          <p14:tracePt t="32681" x="2965450" y="4114800"/>
          <p14:tracePt t="32681" x="2984500" y="4108450"/>
          <p14:tracePt t="32698" x="3003550" y="4095750"/>
          <p14:tracePt t="32698" x="3022600" y="4089400"/>
          <p14:tracePt t="32714" x="3048000" y="4083050"/>
          <p14:tracePt t="32714" x="3098800" y="4064000"/>
          <p14:tracePt t="32731" x="3130550" y="4057650"/>
          <p14:tracePt t="32731" x="3168650" y="4051300"/>
          <p14:tracePt t="32748" x="3200400" y="4044950"/>
          <p14:tracePt t="32748" x="3238500" y="4044950"/>
          <p14:tracePt t="32765" x="3276600" y="4044950"/>
          <p14:tracePt t="32765" x="3359150" y="4051300"/>
          <p14:tracePt t="32782" x="3397250" y="4057650"/>
          <p14:tracePt t="32782" x="3435350" y="4057650"/>
          <p14:tracePt t="32799" x="3467100" y="4064000"/>
          <p14:tracePt t="32799" x="3498850" y="4064000"/>
          <p14:tracePt t="32815" x="3530600" y="4070350"/>
          <p14:tracePt t="32815" x="3556000" y="4070350"/>
          <p14:tracePt t="32831" x="3581400" y="4070350"/>
          <p14:tracePt t="32831" x="3600450" y="4064000"/>
          <p14:tracePt t="32831" x="3613150" y="4064000"/>
          <p14:tracePt t="32851" x="3625850" y="4057650"/>
          <p14:tracePt t="32863" x="3638550" y="4057650"/>
          <p14:tracePt t="32863" x="3644900" y="4044950"/>
          <p14:tracePt t="32882" x="3644900" y="4032250"/>
          <p14:tracePt t="32882" x="3638550" y="4025900"/>
          <p14:tracePt t="32898" x="3625850" y="4006850"/>
          <p14:tracePt t="32898" x="3606800" y="3994150"/>
          <p14:tracePt t="32915" x="3587750" y="3968750"/>
          <p14:tracePt t="32915" x="3568700" y="3943350"/>
          <p14:tracePt t="32915" x="3543300" y="3911600"/>
          <p14:tracePt t="32934" x="3511550" y="3873500"/>
          <p14:tracePt t="32946" x="3486150" y="3829050"/>
          <p14:tracePt t="32946" x="3422650" y="3714750"/>
          <p14:tracePt t="32965" x="3390900" y="3651250"/>
          <p14:tracePt t="32965" x="3365500" y="3568700"/>
          <p14:tracePt t="32982" x="3333750" y="3479800"/>
          <p14:tracePt t="32982" x="3302000" y="3378200"/>
          <p14:tracePt t="32998" x="3276600" y="3270250"/>
          <p14:tracePt t="32998" x="3244850" y="3155950"/>
          <p14:tracePt t="33015" x="3219450" y="3022600"/>
          <p14:tracePt t="33015" x="3175000" y="2743200"/>
          <p14:tracePt t="33032" x="3162300" y="2603500"/>
          <p14:tracePt t="33032" x="3155950" y="2457450"/>
          <p14:tracePt t="33051" x="3149600" y="2324100"/>
          <p14:tracePt t="33051" x="3149600" y="2190750"/>
          <p14:tracePt t="33066" x="3162300" y="2063750"/>
          <p14:tracePt t="33066" x="3200400" y="1854200"/>
          <p14:tracePt t="33083" x="3225800" y="1758950"/>
          <p14:tracePt t="33083" x="3257550" y="1676400"/>
          <p14:tracePt t="33099" x="3295650" y="1600200"/>
          <p14:tracePt t="33099" x="3333750" y="1524000"/>
          <p14:tracePt t="33115" x="3378200" y="1466850"/>
          <p14:tracePt t="33115" x="3422650" y="1409700"/>
          <p14:tracePt t="33133" x="3467100" y="1358900"/>
          <p14:tracePt t="33133" x="3511550" y="1320800"/>
          <p14:tracePt t="33151" x="3600450" y="1270000"/>
          <p14:tracePt t="33151" x="3638550" y="1257300"/>
          <p14:tracePt t="33167" x="3683000" y="1250950"/>
          <p14:tracePt t="33167" x="3721100" y="1257300"/>
          <p14:tracePt t="33183" x="3759200" y="1263650"/>
          <p14:tracePt t="33183" x="3797300" y="1282700"/>
          <p14:tracePt t="33183" x="3835400" y="1308100"/>
          <p14:tracePt t="33202" x="3867150" y="1333500"/>
          <p14:tracePt t="33214" x="3898900" y="1358900"/>
          <p14:tracePt t="33214" x="3937000" y="1390650"/>
          <p14:tracePt t="33234" x="3994150" y="1473200"/>
          <p14:tracePt t="33234" x="4025900" y="1524000"/>
          <p14:tracePt t="33250" x="4051300" y="1574800"/>
          <p14:tracePt t="33250" x="4076700" y="1625600"/>
          <p14:tracePt t="33266" x="4095750" y="1682750"/>
          <p14:tracePt t="33266" x="4114800" y="1752600"/>
          <p14:tracePt t="33283" x="4133850" y="1822450"/>
          <p14:tracePt t="33283" x="4146550" y="1905000"/>
          <p14:tracePt t="33283" x="4152900" y="1993900"/>
          <p14:tracePt t="33302" x="4159250" y="2089150"/>
          <p14:tracePt t="33315" x="4159250" y="2311400"/>
          <p14:tracePt t="33315" x="4159250" y="2425700"/>
          <p14:tracePt t="33333" x="4152900" y="2540000"/>
          <p14:tracePt t="33333" x="4152900" y="2654300"/>
          <p14:tracePt t="33350" x="4140200" y="2762250"/>
          <p14:tracePt t="33350" x="4133850" y="2863850"/>
          <p14:tracePt t="33367" x="4121150" y="2959100"/>
          <p14:tracePt t="33367" x="4095750" y="3130550"/>
          <p14:tracePt t="33383" x="4083050" y="3219450"/>
          <p14:tracePt t="33383" x="4064000" y="3295650"/>
          <p14:tracePt t="33400" x="4044950" y="3371850"/>
          <p14:tracePt t="33400" x="4025900" y="3454400"/>
          <p14:tracePt t="33417" x="4000500" y="3536950"/>
          <p14:tracePt t="33417" x="3981450" y="3613150"/>
          <p14:tracePt t="33433" x="3924300" y="3765550"/>
          <p14:tracePt t="33433" x="3898900" y="3835400"/>
          <p14:tracePt t="33451" x="3873500" y="3898900"/>
          <p14:tracePt t="33451" x="3841750" y="3956050"/>
          <p14:tracePt t="33467" x="3816350" y="4013200"/>
          <p14:tracePt t="33467" x="3790950" y="4064000"/>
          <p14:tracePt t="33484" x="3759200" y="4102100"/>
          <p14:tracePt t="33484" x="3733800" y="4140200"/>
          <p14:tracePt t="33484" x="3708400" y="4171950"/>
          <p14:tracePt t="33503" x="3683000" y="4203700"/>
          <p14:tracePt t="33515" x="3657600" y="4222750"/>
          <p14:tracePt t="33515" x="3613150" y="4260850"/>
          <p14:tracePt t="33535" x="3587750" y="4267200"/>
          <p14:tracePt t="33535" x="3568700" y="4279900"/>
          <p14:tracePt t="33551" x="3549650" y="4279900"/>
          <p14:tracePt t="33551" x="3536950" y="4286250"/>
          <p14:tracePt t="33567" x="3517900" y="4286250"/>
          <p14:tracePt t="33567" x="3505200" y="4279900"/>
          <p14:tracePt t="33567" x="3498850" y="4279900"/>
          <p14:tracePt t="33586" x="3486150" y="4273550"/>
          <p14:tracePt t="33599" x="3479800" y="4267200"/>
          <p14:tracePt t="33599" x="3473450" y="4254500"/>
          <p14:tracePt t="33619" x="3473450" y="4248150"/>
          <p14:tracePt t="33619" x="3473450" y="4241800"/>
          <p14:tracePt t="33635" x="3473450" y="4235450"/>
          <p14:tracePt t="33635" x="3473450" y="4229100"/>
          <p14:tracePt t="33651" x="3479800" y="4222750"/>
          <p14:tracePt t="33651" x="3486150" y="4216400"/>
          <p14:tracePt t="33667" x="3486150" y="4210050"/>
          <p14:tracePt t="33667" x="3498850" y="4197350"/>
          <p14:tracePt t="33684" x="3505200" y="4191000"/>
          <p14:tracePt t="33684" x="3511550" y="4184650"/>
          <p14:tracePt t="33701" x="3517900" y="4178300"/>
          <p14:tracePt t="33701" x="3524250" y="4171950"/>
          <p14:tracePt t="33718" x="3530600" y="4165600"/>
          <p14:tracePt t="33733" x="3536950" y="4159250"/>
          <p14:tracePt t="33733" x="3543300" y="4152900"/>
          <p14:tracePt t="33751" x="3543300" y="4146550"/>
          <p14:tracePt t="33766" x="3543300" y="4140200"/>
          <p14:tracePt t="33789" x="3530600" y="4140200"/>
          <p14:tracePt t="33803" x="3524250" y="4140200"/>
          <p14:tracePt t="33803" x="3517900" y="4140200"/>
          <p14:tracePt t="33818" x="3511550" y="4140200"/>
          <p14:tracePt t="33818" x="3505200" y="4140200"/>
          <p14:tracePt t="33835" x="3498850" y="4140200"/>
          <p14:tracePt t="33835" x="3492500" y="4140200"/>
          <p14:tracePt t="33852" x="3479800" y="4140200"/>
          <p14:tracePt t="33852" x="3473450" y="4146550"/>
          <p14:tracePt t="33852" x="3460750" y="4146550"/>
          <p14:tracePt t="33871" x="3454400" y="4152900"/>
          <p14:tracePt t="33883" x="3441700" y="4152900"/>
          <p14:tracePt t="33883" x="3416300" y="4165600"/>
          <p14:tracePt t="33903" x="3403600" y="4171950"/>
          <p14:tracePt t="33903" x="3384550" y="4171950"/>
          <p14:tracePt t="33919" x="3371850" y="4178300"/>
          <p14:tracePt t="33919" x="3352800" y="4178300"/>
          <p14:tracePt t="33936" x="3333750" y="4178300"/>
          <p14:tracePt t="33936" x="3314700" y="4178300"/>
          <p14:tracePt t="33936" x="3289300" y="4178300"/>
          <p14:tracePt t="33954" x="3270250" y="4178300"/>
          <p14:tracePt t="33967" x="3251200" y="4178300"/>
          <p14:tracePt t="33967" x="3206750" y="4184650"/>
          <p14:tracePt t="33985" x="3187700" y="4191000"/>
          <p14:tracePt t="33985" x="3168650" y="4197350"/>
          <p14:tracePt t="34002" x="3149600" y="4203700"/>
          <p14:tracePt t="34002" x="3130550" y="4210050"/>
          <p14:tracePt t="34019" x="3111500" y="4222750"/>
          <p14:tracePt t="34019" x="3098800" y="4235450"/>
          <p14:tracePt t="34019" x="3079750" y="4248150"/>
          <p14:tracePt t="34039" x="3060700" y="4260850"/>
          <p14:tracePt t="34039" x="3041650" y="4273550"/>
          <p14:tracePt t="34053" x="3028950" y="4292600"/>
          <p14:tracePt t="34053" x="3009900" y="4311650"/>
          <p14:tracePt t="34069" x="2997200" y="4337050"/>
          <p14:tracePt t="34069" x="2978150" y="4362450"/>
          <p14:tracePt t="34086" x="2965450" y="4387850"/>
          <p14:tracePt t="34086" x="2933700" y="4438650"/>
          <p14:tracePt t="34102" x="2921000" y="4464050"/>
          <p14:tracePt t="34102" x="2908300" y="4489450"/>
          <p14:tracePt t="34119" x="2895600" y="4514850"/>
          <p14:tracePt t="34119" x="2889250" y="4533900"/>
          <p14:tracePt t="34136" x="2882900" y="4546600"/>
          <p14:tracePt t="34136" x="2876550" y="4565650"/>
          <p14:tracePt t="34153" x="2863850" y="4578350"/>
          <p14:tracePt t="34153" x="2857500" y="4591050"/>
          <p14:tracePt t="34171" x="2844800" y="4616450"/>
          <p14:tracePt t="34171" x="2838450" y="4629150"/>
          <p14:tracePt t="34186" x="2832100" y="4641850"/>
          <p14:tracePt t="34186" x="2825750" y="4654550"/>
          <p14:tracePt t="34203" x="2819400" y="4660900"/>
          <p14:tracePt t="34203" x="2806700" y="4673600"/>
          <p14:tracePt t="34203" x="2800350" y="4679950"/>
          <p14:tracePt t="34222" x="2787650" y="4686300"/>
          <p14:tracePt t="34234" x="2781300" y="4692650"/>
          <p14:tracePt t="34234" x="2768600" y="4692650"/>
          <p14:tracePt t="34234" x="2755900" y="4699000"/>
          <p14:tracePt t="34255" x="2743200" y="4699000"/>
          <p14:tracePt t="34255" x="2730500" y="4699000"/>
          <p14:tracePt t="34271" x="2717800" y="4699000"/>
          <p14:tracePt t="34271" x="2698750" y="4699000"/>
          <p14:tracePt t="34286" x="2679700" y="4699000"/>
          <p14:tracePt t="34286" x="2654300" y="4692650"/>
          <p14:tracePt t="34304" x="2635250" y="4686300"/>
          <p14:tracePt t="34304" x="2616200" y="4686300"/>
          <p14:tracePt t="34320" x="2590800" y="4673600"/>
          <p14:tracePt t="34320" x="2565400" y="4660900"/>
          <p14:tracePt t="34320" x="2546350" y="4648200"/>
          <p14:tracePt t="34339" x="2527300" y="4629150"/>
          <p14:tracePt t="34339" x="2501900" y="4603750"/>
          <p14:tracePt t="34353" x="2482850" y="4578350"/>
          <p14:tracePt t="34353" x="2457450" y="4546600"/>
          <p14:tracePt t="34370" x="2438400" y="4514850"/>
          <p14:tracePt t="34370" x="2419350" y="4476750"/>
          <p14:tracePt t="34387" x="2400300" y="4438650"/>
          <p14:tracePt t="34387" x="2368550" y="4356100"/>
          <p14:tracePt t="34403" x="2355850" y="4311650"/>
          <p14:tracePt t="34403" x="2343150" y="4267200"/>
          <p14:tracePt t="34420" x="2336800" y="4222750"/>
          <p14:tracePt t="34420" x="2336800" y="4171950"/>
          <p14:tracePt t="34437" x="2343150" y="4121150"/>
          <p14:tracePt t="34437" x="2349500" y="4070350"/>
          <p14:tracePt t="34454" x="2362200" y="4013200"/>
          <p14:tracePt t="34454" x="2393950" y="3911600"/>
          <p14:tracePt t="34471" x="2419350" y="3867150"/>
          <p14:tracePt t="34471" x="2451100" y="3822700"/>
          <p14:tracePt t="34487" x="2482850" y="3784600"/>
          <p14:tracePt t="34487" x="2514600" y="3746500"/>
          <p14:tracePt t="34504" x="2559050" y="3714750"/>
          <p14:tracePt t="34504" x="2597150" y="3683000"/>
          <p14:tracePt t="34504" x="2641600" y="3657600"/>
          <p14:tracePt t="34522" x="2686050" y="3638550"/>
          <p14:tracePt t="34522" x="2730500" y="3619500"/>
          <p14:tracePt t="34538" x="2781300" y="3606800"/>
          <p14:tracePt t="34538" x="2832100" y="3600450"/>
          <p14:tracePt t="34555" x="2876550" y="3606800"/>
          <p14:tracePt t="34555" x="2927350" y="3613150"/>
          <p14:tracePt t="34571" x="2971800" y="3632200"/>
          <p14:tracePt t="34571" x="3022600" y="3657600"/>
          <p14:tracePt t="34587" x="3067050" y="3689350"/>
          <p14:tracePt t="34587" x="3117850" y="3727450"/>
          <p14:tracePt t="34587" x="3162300" y="3765550"/>
          <p14:tracePt t="34607" x="3206750" y="3816350"/>
          <p14:tracePt t="34619" x="3244850" y="3860800"/>
          <p14:tracePt t="34619" x="3321050" y="3968750"/>
          <p14:tracePt t="34639" x="3352800" y="4019550"/>
          <p14:tracePt t="34639" x="3384550" y="4070350"/>
          <p14:tracePt t="34655" x="3409950" y="4127500"/>
          <p14:tracePt t="34655" x="3429000" y="4178300"/>
          <p14:tracePt t="34671" x="3448050" y="4235450"/>
          <p14:tracePt t="34671" x="3460750" y="4292600"/>
          <p14:tracePt t="34671" x="3473450" y="4343400"/>
          <p14:tracePt t="34690" x="3473450" y="4394200"/>
          <p14:tracePt t="34690" x="3473450" y="4445000"/>
          <p14:tracePt t="34705" x="3467100" y="4495800"/>
          <p14:tracePt t="34705" x="3460750" y="4540250"/>
          <p14:tracePt t="34722" x="3448050" y="4584700"/>
          <p14:tracePt t="34722" x="3429000" y="4629150"/>
          <p14:tracePt t="34738" x="3409950" y="4673600"/>
          <p14:tracePt t="34738" x="3384550" y="4718050"/>
          <p14:tracePt t="34755" x="3359150" y="4756150"/>
          <p14:tracePt t="34755" x="3289300" y="4826000"/>
          <p14:tracePt t="34772" x="3251200" y="4851400"/>
          <p14:tracePt t="34772" x="3213100" y="4876800"/>
          <p14:tracePt t="34788" x="3175000" y="4902200"/>
          <p14:tracePt t="34788" x="3130550" y="4921250"/>
          <p14:tracePt t="34805" x="3092450" y="4933950"/>
          <p14:tracePt t="34805" x="3016250" y="4946650"/>
          <p14:tracePt t="34822" x="2978150" y="4946650"/>
          <p14:tracePt t="34822" x="2946400" y="4946650"/>
          <p14:tracePt t="34839" x="2914650" y="4946650"/>
          <p14:tracePt t="34839" x="2889250" y="4946650"/>
          <p14:tracePt t="34855" x="2863850" y="4940300"/>
          <p14:tracePt t="34855" x="2844800" y="4933950"/>
          <p14:tracePt t="34872" x="2825750" y="4927600"/>
          <p14:tracePt t="34872" x="2813050" y="4921250"/>
          <p14:tracePt t="34872" x="2806700" y="4914900"/>
          <p14:tracePt t="34891" x="2800350" y="4908550"/>
          <p14:tracePt t="34903" x="2800350" y="4902200"/>
          <p14:tracePt t="34903" x="2800350" y="4889500"/>
          <p14:tracePt t="34923" x="2806700" y="4889500"/>
          <p14:tracePt t="34923" x="2813050" y="4883150"/>
          <p14:tracePt t="34939" x="2819400" y="4876800"/>
          <p14:tracePt t="34939" x="2825750" y="4876800"/>
          <p14:tracePt t="34955" x="2838450" y="4870450"/>
          <p14:tracePt t="34955" x="2851150" y="4870450"/>
          <p14:tracePt t="34955" x="2857500" y="4864100"/>
          <p14:tracePt t="34974" x="2870200" y="4864100"/>
          <p14:tracePt t="34987" x="2876550" y="4864100"/>
          <p14:tracePt t="34987" x="2895600" y="4857750"/>
          <p14:tracePt t="35006" x="2908300" y="4857750"/>
          <p14:tracePt t="35006" x="2914650" y="4857750"/>
          <p14:tracePt t="35023" x="2921000" y="4857750"/>
          <p14:tracePt t="35023" x="2927350" y="4857750"/>
          <p14:tracePt t="35023" x="2933700" y="4857750"/>
          <p14:tracePt t="35043" x="2940050" y="4851400"/>
          <p14:tracePt t="35054" x="2946400" y="4851400"/>
          <p14:tracePt t="35071" x="2940050" y="4851400"/>
          <p14:tracePt t="35118" x="2933700" y="4851400"/>
          <p14:tracePt t="35123" x="2927350" y="4851400"/>
          <p14:tracePt t="35123" x="2921000" y="4851400"/>
          <p14:tracePt t="35140" x="2914650" y="4851400"/>
          <p14:tracePt t="35140" x="2908300" y="4857750"/>
          <p14:tracePt t="35156" x="2895600" y="4857750"/>
          <p14:tracePt t="35156" x="2889250" y="4857750"/>
          <p14:tracePt t="35173" x="2882900" y="4857750"/>
          <p14:tracePt t="35173" x="2876550" y="4851400"/>
          <p14:tracePt t="35191" x="2870200" y="4851400"/>
          <p14:tracePt t="35191" x="2863850" y="4851400"/>
          <p14:tracePt t="35207" x="2857500" y="4851400"/>
          <p14:tracePt t="35207" x="2851150" y="4851400"/>
          <p14:tracePt t="35224" x="2838450" y="4851400"/>
          <p14:tracePt t="35224" x="2832100" y="4851400"/>
          <p14:tracePt t="35224" x="2825750" y="4851400"/>
          <p14:tracePt t="35242" x="2819400" y="4851400"/>
          <p14:tracePt t="35255" x="2813050" y="4851400"/>
          <p14:tracePt t="35255" x="2806700" y="4851400"/>
          <p14:tracePt t="35255" x="2800350" y="4851400"/>
          <p14:tracePt t="35276" x="2794000" y="4851400"/>
          <p14:tracePt t="35289" x="2787650" y="4845050"/>
          <p14:tracePt t="35305" x="2781300" y="4845050"/>
          <p14:tracePt t="35322" x="2768600" y="4845050"/>
          <p14:tracePt t="35338" x="2762250" y="4845050"/>
          <p14:tracePt t="35355" x="2762250" y="4838700"/>
          <p14:tracePt t="35355" x="2755900" y="4838700"/>
          <p14:tracePt t="35373" x="2749550" y="4832350"/>
          <p14:tracePt t="35394" x="2749550" y="4826000"/>
          <p14:tracePt t="35418" x="2755900" y="4819650"/>
          <p14:tracePt t="35446" x="2762250" y="4813300"/>
          <p14:tracePt t="35462" x="2768600" y="4813300"/>
          <p14:tracePt t="35474" x="2774950" y="4806950"/>
          <p14:tracePt t="35490" x="2781300" y="4800600"/>
          <p14:tracePt t="35529" x="2781300" y="4794250"/>
          <p14:tracePt t="35541" x="2781300" y="4781550"/>
          <p14:tracePt t="35558" x="2787650" y="4775200"/>
          <p14:tracePt t="35566" x="2787650" y="4768850"/>
          <p14:tracePt t="35582" x="2794000" y="4762500"/>
          <p14:tracePt t="35594" x="2800350" y="4756150"/>
          <p14:tracePt t="35618" x="2800350" y="4762500"/>
          <p14:tracePt t="35642" x="2794000" y="4768850"/>
          <p14:tracePt t="35654" x="2794000" y="4781550"/>
          <p14:tracePt t="35670" x="2787650" y="4787900"/>
          <p14:tracePt t="35679" x="2781300" y="4794250"/>
          <p14:tracePt t="35694" x="2774950" y="4794250"/>
          <p14:tracePt t="35706" x="2768600" y="4800600"/>
          <p14:tracePt t="35706" x="2762250" y="4800600"/>
          <p14:tracePt t="35725" x="2755900" y="4800600"/>
          <p14:tracePt t="35740" x="2755900" y="4794250"/>
          <p14:tracePt t="35770" x="2768600" y="4787900"/>
          <p14:tracePt t="35782" x="2774950" y="4781550"/>
          <p14:tracePt t="35798" x="2781300" y="4781550"/>
          <p14:tracePt t="35806" x="2794000" y="4775200"/>
          <p14:tracePt t="35806" x="2800350" y="4768850"/>
          <p14:tracePt t="35825" x="2813050" y="4762500"/>
          <p14:tracePt t="35825" x="2838450" y="4749800"/>
          <p14:tracePt t="35843" x="2851150" y="4743450"/>
          <p14:tracePt t="35843" x="2870200" y="4737100"/>
          <p14:tracePt t="35859" x="2895600" y="4730750"/>
          <p14:tracePt t="35859" x="2921000" y="4724400"/>
          <p14:tracePt t="35875" x="2952750" y="4718050"/>
          <p14:tracePt t="35875" x="2990850" y="4718050"/>
          <p14:tracePt t="35892" x="3035300" y="4718050"/>
          <p14:tracePt t="35892" x="3079750" y="4724400"/>
          <p14:tracePt t="35892" x="3136900" y="4730750"/>
          <p14:tracePt t="35911" x="3194050" y="4743450"/>
          <p14:tracePt t="35923" x="3251200" y="4756150"/>
          <p14:tracePt t="35923" x="3390900" y="4794250"/>
          <p14:tracePt t="35943" x="3467100" y="4819650"/>
          <p14:tracePt t="35943" x="3543300" y="4845050"/>
          <p14:tracePt t="35959" x="3625850" y="4870450"/>
          <p14:tracePt t="35959" x="3714750" y="4895850"/>
          <p14:tracePt t="35975" x="3803650" y="4921250"/>
          <p14:tracePt t="35975" x="3898900" y="4953000"/>
          <p14:tracePt t="35975" x="4000500" y="4984750"/>
          <p14:tracePt t="35994" x="4095750" y="5016500"/>
          <p14:tracePt t="36007" x="4197350" y="5048250"/>
          <p14:tracePt t="36007" x="4406900" y="5118100"/>
          <p14:tracePt t="36026" x="4508500" y="5156200"/>
          <p14:tracePt t="36026" x="4610100" y="5194300"/>
          <p14:tracePt t="36026" x="4711700" y="5238750"/>
          <p14:tracePt t="36047" x="4813300" y="5276850"/>
          <p14:tracePt t="36057" x="4908550" y="5314950"/>
          <p14:tracePt t="36057" x="5105400" y="5403850"/>
          <p14:tracePt t="36076" x="5200650" y="5448300"/>
          <p14:tracePt t="36076" x="5289550" y="5486400"/>
          <p14:tracePt t="36093" x="5384800" y="5524500"/>
          <p14:tracePt t="36093" x="5467350" y="5568950"/>
          <p14:tracePt t="36109" x="5556250" y="5600700"/>
          <p14:tracePt t="36109" x="5632450" y="5638800"/>
          <p14:tracePt t="36127" x="5715000" y="5670550"/>
          <p14:tracePt t="36127" x="5861050" y="5727700"/>
          <p14:tracePt t="36143" x="5937250" y="5746750"/>
          <p14:tracePt t="36143" x="6000750" y="5772150"/>
          <p14:tracePt t="36160" x="6064250" y="5791200"/>
          <p14:tracePt t="36160" x="6127750" y="5810250"/>
          <p14:tracePt t="36176" x="6184900" y="5829300"/>
          <p14:tracePt t="36176" x="6235700" y="5842000"/>
          <p14:tracePt t="36176" x="6280150" y="5861050"/>
          <p14:tracePt t="36196" x="6324600" y="5873750"/>
          <p14:tracePt t="36208" x="6362700" y="5886450"/>
          <p14:tracePt t="36208" x="6426200" y="5905500"/>
          <p14:tracePt t="36227" x="6451600" y="5911850"/>
          <p14:tracePt t="36227" x="6477000" y="5911850"/>
          <p14:tracePt t="36243" x="6496050" y="5918200"/>
          <p14:tracePt t="36243" x="6515100" y="5924550"/>
          <p14:tracePt t="36243" x="6534150" y="5924550"/>
          <p14:tracePt t="36262" x="6546850" y="5930900"/>
          <p14:tracePt t="36275" x="6559550" y="5937250"/>
          <p14:tracePt t="36275" x="6565900" y="5937250"/>
          <p14:tracePt t="36275" x="6572250" y="5943600"/>
          <p14:tracePt t="36295" x="6578600" y="5949950"/>
          <p14:tracePt t="36295" x="6578600" y="5956300"/>
          <p14:tracePt t="36311" x="6572250" y="5956300"/>
          <p14:tracePt t="36325" x="6565900" y="5962650"/>
          <p14:tracePt t="36325" x="6559550" y="5962650"/>
          <p14:tracePt t="36344" x="6553200" y="5956300"/>
          <p14:tracePt t="36344" x="6540500" y="5956300"/>
          <p14:tracePt t="36344" x="6527800" y="5956300"/>
          <p14:tracePt t="36363" x="6521450" y="5949950"/>
          <p14:tracePt t="36363" x="6502400" y="5949950"/>
          <p14:tracePt t="36377" x="6489700" y="5943600"/>
          <p14:tracePt t="36377" x="6477000" y="5937250"/>
          <p14:tracePt t="36394" x="6457950" y="5930900"/>
          <p14:tracePt t="36394" x="6438900" y="5924550"/>
          <p14:tracePt t="36410" x="6426200" y="5918200"/>
          <p14:tracePt t="36410" x="6407150" y="5911850"/>
          <p14:tracePt t="36427" x="6388100" y="5899150"/>
          <p14:tracePt t="36427" x="6350000" y="5861050"/>
          <p14:tracePt t="36444" x="6330950" y="5842000"/>
          <p14:tracePt t="36444" x="6305550" y="5816600"/>
          <p14:tracePt t="36462" x="6286500" y="5784850"/>
          <p14:tracePt t="36462" x="6261100" y="5753100"/>
          <p14:tracePt t="36477" x="6242050" y="5721350"/>
          <p14:tracePt t="36477" x="6191250" y="5657850"/>
          <p14:tracePt t="36495" x="6172200" y="5619750"/>
          <p14:tracePt t="36495" x="6146800" y="5581650"/>
          <p14:tracePt t="36511" x="6127750" y="5543550"/>
          <p14:tracePt t="36511" x="6102350" y="5505450"/>
          <p14:tracePt t="36528" x="6083300" y="5461000"/>
          <p14:tracePt t="36528" x="6070600" y="5422900"/>
          <p14:tracePt t="36545" x="6051550" y="5378450"/>
          <p14:tracePt t="36545" x="6038850" y="5334000"/>
          <p14:tracePt t="36545" x="6019800" y="5289550"/>
          <p14:tracePt t="36563" x="6007100" y="5245100"/>
          <p14:tracePt t="36576" x="5994400" y="5200650"/>
          <p14:tracePt t="36576" x="5962650" y="5111750"/>
          <p14:tracePt t="36595" x="5949950" y="5067300"/>
          <p14:tracePt t="36595" x="5930900" y="5029200"/>
          <p14:tracePt t="36611" x="5918200" y="4997450"/>
          <p14:tracePt t="36611" x="5905500" y="4959350"/>
          <p14:tracePt t="36628" x="5899150" y="4933950"/>
          <p14:tracePt t="36628" x="5886450" y="4908550"/>
          <p14:tracePt t="36628" x="5886450" y="4895850"/>
          <p14:tracePt t="36647" x="5886450" y="4883150"/>
          <p14:tracePt t="36659" x="5886450" y="4876800"/>
          <p14:tracePt t="36659" x="5905500" y="4870450"/>
          <p14:tracePt t="36679" x="5911850" y="4876800"/>
          <p14:tracePt t="36679" x="5924550" y="4883150"/>
          <p14:tracePt t="36695" x="5937250" y="4889500"/>
          <p14:tracePt t="36695" x="5949950" y="4902200"/>
          <p14:tracePt t="36712" x="5962650" y="4921250"/>
          <p14:tracePt t="36712" x="5981700" y="4940300"/>
          <p14:tracePt t="36712" x="6000750" y="4959350"/>
          <p14:tracePt t="36731" x="6019800" y="4984750"/>
          <p14:tracePt t="36731" x="6038850" y="5010150"/>
          <p14:tracePt t="36745" x="6064250" y="5041900"/>
          <p14:tracePt t="36745" x="6089650" y="5073650"/>
          <p14:tracePt t="36761" x="6115050" y="5105400"/>
          <p14:tracePt t="36761" x="6146800" y="5137150"/>
          <p14:tracePt t="36779" x="6172200" y="5168900"/>
          <p14:tracePt t="36779" x="6223000" y="5226050"/>
          <p14:tracePt t="36795" x="6242050" y="5257800"/>
          <p14:tracePt t="36795" x="6261100" y="5283200"/>
          <p14:tracePt t="36812" x="6273800" y="5308600"/>
          <p14:tracePt t="36812" x="6286500" y="5327650"/>
          <p14:tracePt t="36829" x="6292850" y="5346700"/>
          <p14:tracePt t="36829" x="6292850" y="5372100"/>
          <p14:tracePt t="36845" x="6286500" y="5384800"/>
          <p14:tracePt t="36845" x="6280150" y="5403850"/>
          <p14:tracePt t="36863" x="6242050" y="5429250"/>
          <p14:tracePt t="36863" x="6216650" y="5441950"/>
          <p14:tracePt t="36880" x="6184900" y="5448300"/>
          <p14:tracePt t="36880" x="6153150" y="5454650"/>
          <p14:tracePt t="36896" x="6108700" y="5461000"/>
          <p14:tracePt t="36896" x="6064250" y="5461000"/>
          <p14:tracePt t="36896" x="6013450" y="5461000"/>
          <p14:tracePt t="36915" x="5969000" y="5461000"/>
          <p14:tracePt t="36927" x="5911850" y="5461000"/>
          <p14:tracePt t="36927" x="5803900" y="5448300"/>
          <p14:tracePt t="36948" x="5753100" y="5435600"/>
          <p14:tracePt t="36948" x="5695950" y="5422900"/>
          <p14:tracePt t="36963" x="5638800" y="5410200"/>
          <p14:tracePt t="36963" x="5581650" y="5391150"/>
          <p14:tracePt t="36980" x="5524500" y="5365750"/>
          <p14:tracePt t="36980" x="5473700" y="5340350"/>
          <p14:tracePt t="36996" x="5422900" y="5308600"/>
          <p14:tracePt t="36996" x="5372100" y="5270500"/>
          <p14:tracePt t="36996" x="5327650" y="5238750"/>
          <p14:tracePt t="37015" x="5283200" y="5194300"/>
          <p14:tracePt t="37028" x="5219700" y="5118100"/>
          <p14:tracePt t="37028" x="5194300" y="5080000"/>
          <p14:tracePt t="37048" x="5175250" y="5035550"/>
          <p14:tracePt t="37048" x="5162550" y="4997450"/>
          <p14:tracePt t="37063" x="5162550" y="4953000"/>
          <p14:tracePt t="37063" x="5162550" y="4914900"/>
          <p14:tracePt t="37080" x="5175250" y="4870450"/>
          <p14:tracePt t="37080" x="5207000" y="4787900"/>
          <p14:tracePt t="37096" x="5232400" y="4749800"/>
          <p14:tracePt t="37096" x="5257800" y="4711700"/>
          <p14:tracePt t="37113" x="5289550" y="4679950"/>
          <p14:tracePt t="37113" x="5321300" y="4654550"/>
          <p14:tracePt t="37130" x="5359400" y="4629150"/>
          <p14:tracePt t="37130" x="5397500" y="4603750"/>
          <p14:tracePt t="37146" x="5435600" y="4584700"/>
          <p14:tracePt t="37146" x="5530850" y="4552950"/>
          <p14:tracePt t="37164" x="5588000" y="4540250"/>
          <p14:tracePt t="37164" x="5645150" y="4527550"/>
          <p14:tracePt t="37181" x="5708650" y="4521200"/>
          <p14:tracePt t="37181" x="5772150" y="4508500"/>
          <p14:tracePt t="37197" x="5842000" y="4502150"/>
          <p14:tracePt t="37197" x="5911850" y="4495800"/>
          <p14:tracePt t="37197" x="5981700" y="4489450"/>
          <p14:tracePt t="37216" x="6057900" y="4489450"/>
          <p14:tracePt t="37228" x="6134100" y="4483100"/>
          <p14:tracePt t="37228" x="6292850" y="4483100"/>
          <p14:tracePt t="37248" x="6369050" y="4483100"/>
          <p14:tracePt t="37248" x="6445250" y="4489450"/>
          <p14:tracePt t="37263" x="6515100" y="4495800"/>
          <p14:tracePt t="37263" x="6591300" y="4508500"/>
          <p14:tracePt t="37263" x="6661150" y="4521200"/>
          <p14:tracePt t="37283" x="6731000" y="4533900"/>
          <p14:tracePt t="37295" x="6794500" y="4552950"/>
          <p14:tracePt t="37295" x="6908800" y="4597400"/>
          <p14:tracePt t="37316" x="6959600" y="4616450"/>
          <p14:tracePt t="37316" x="7004050" y="4641850"/>
          <p14:tracePt t="37332" x="7042150" y="4667250"/>
          <p14:tracePt t="37332" x="7073900" y="4699000"/>
          <p14:tracePt t="37347" x="7105650" y="4724400"/>
          <p14:tracePt t="37347" x="7124700" y="4756150"/>
          <p14:tracePt t="37364" x="7137400" y="4787900"/>
          <p14:tracePt t="37364" x="7137400" y="4826000"/>
          <p14:tracePt t="37364" x="7137400" y="4864100"/>
          <p14:tracePt t="37383" x="7124700" y="4902200"/>
          <p14:tracePt t="37383" x="7105650" y="4940300"/>
          <p14:tracePt t="37398" x="7080250" y="4978400"/>
          <p14:tracePt t="37398" x="7048500" y="5022850"/>
          <p14:tracePt t="37414" x="7004050" y="5060950"/>
          <p14:tracePt t="37414" x="6953250" y="5105400"/>
          <p14:tracePt t="37431" x="6896100" y="5143500"/>
          <p14:tracePt t="37431" x="6832600" y="5175250"/>
          <p14:tracePt t="37447" x="6769100" y="5213350"/>
          <p14:tracePt t="37447" x="6629400" y="5270500"/>
          <p14:tracePt t="37464" x="6559550" y="5295900"/>
          <p14:tracePt t="37464" x="6489700" y="5314950"/>
          <p14:tracePt t="37481" x="6419850" y="5334000"/>
          <p14:tracePt t="37481" x="6350000" y="5346700"/>
          <p14:tracePt t="37498" x="6286500" y="5359400"/>
          <p14:tracePt t="37498" x="6172200" y="5365750"/>
          <p14:tracePt t="37515" x="6121400" y="5365750"/>
          <p14:tracePt t="37515" x="6076950" y="5365750"/>
          <p14:tracePt t="37532" x="6032500" y="5359400"/>
          <p14:tracePt t="37532" x="6000750" y="5346700"/>
          <p14:tracePt t="37549" x="5969000" y="5340350"/>
          <p14:tracePt t="37549" x="5943600" y="5334000"/>
          <p14:tracePt t="37565" x="5924550" y="5321300"/>
          <p14:tracePt t="37565" x="5905500" y="5314950"/>
          <p14:tracePt t="37565" x="5892800" y="5308600"/>
          <p14:tracePt t="37584" x="5886450" y="5295900"/>
          <p14:tracePt t="37596" x="5880100" y="5289550"/>
          <p14:tracePt t="37596" x="5873750" y="5283200"/>
          <p14:tracePt t="37615" x="5873750" y="5276850"/>
          <p14:tracePt t="37630" x="5886450" y="5270500"/>
          <p14:tracePt t="37630" x="5892800" y="5270500"/>
          <p14:tracePt t="37648" x="5899150" y="5270500"/>
          <p14:tracePt t="37648" x="5905500" y="5270500"/>
          <p14:tracePt t="37648" x="5918200" y="5270500"/>
          <p14:tracePt t="37667" x="5924550" y="5276850"/>
          <p14:tracePt t="37680" x="5930900" y="5276850"/>
          <p14:tracePt t="37680" x="5937250" y="5283200"/>
          <p14:tracePt t="37699" x="5937250" y="5289550"/>
          <p14:tracePt t="37699" x="5937250" y="5295900"/>
          <p14:tracePt t="37716" x="5930900" y="5302250"/>
          <p14:tracePt t="37716" x="5924550" y="5302250"/>
          <p14:tracePt t="37732" x="5911850" y="5308600"/>
          <p14:tracePt t="37732" x="5905500" y="5314950"/>
          <p14:tracePt t="37732" x="5892800" y="5314950"/>
          <p14:tracePt t="37751" x="5873750" y="5321300"/>
          <p14:tracePt t="37751" x="5861050" y="5321300"/>
          <p14:tracePt t="37765" x="5842000" y="5321300"/>
          <p14:tracePt t="37765" x="5822950" y="5327650"/>
          <p14:tracePt t="37782" x="5803900" y="5327650"/>
          <p14:tracePt t="37782" x="5778500" y="5327650"/>
          <p14:tracePt t="37799" x="5753100" y="5327650"/>
          <p14:tracePt t="37799" x="5689600" y="5321300"/>
          <p14:tracePt t="37816" x="5651500" y="5314950"/>
          <p14:tracePt t="37816" x="5613400" y="5308600"/>
          <p14:tracePt t="37832" x="5568950" y="5302250"/>
          <p14:tracePt t="37832" x="5530850" y="5295900"/>
          <p14:tracePt t="37849" x="5480050" y="5289550"/>
          <p14:tracePt t="37849" x="5435600" y="5276850"/>
          <p14:tracePt t="37865" x="5384800" y="5270500"/>
          <p14:tracePt t="37865" x="5334000" y="5264150"/>
          <p14:tracePt t="37884" x="5232400" y="5245100"/>
          <p14:tracePt t="37884" x="5175250" y="5232400"/>
          <p14:tracePt t="37900" x="5118100" y="5226050"/>
          <p14:tracePt t="37900" x="5054600" y="5213350"/>
          <p14:tracePt t="37916" x="4991100" y="5200650"/>
          <p14:tracePt t="37916" x="4927600" y="5194300"/>
          <p14:tracePt t="37933" x="4864100" y="5181600"/>
          <p14:tracePt t="37933" x="4800600" y="5168900"/>
          <p14:tracePt t="37933" x="4737100" y="5156200"/>
          <p14:tracePt t="37951" x="4667250" y="5143500"/>
          <p14:tracePt t="37964" x="4603750" y="5130800"/>
          <p14:tracePt t="37964" x="4476750" y="5111750"/>
          <p14:tracePt t="37983" x="4413250" y="5099050"/>
          <p14:tracePt t="37983" x="4349750" y="5092700"/>
          <p14:tracePt t="37999" x="4286250" y="5086350"/>
          <p14:tracePt t="37999" x="4216400" y="5080000"/>
          <p14:tracePt t="38016" x="4152900" y="5073650"/>
          <p14:tracePt t="38016" x="4089400" y="5067300"/>
          <p14:tracePt t="38016" x="4025900" y="5060950"/>
          <p14:tracePt t="38037" x="3962400" y="5054600"/>
          <p14:tracePt t="38048" x="3841750" y="5041900"/>
          <p14:tracePt t="38048" x="3784600" y="5035550"/>
          <p14:tracePt t="38066" x="3727450" y="5029200"/>
          <p14:tracePt t="38066" x="3676650" y="5022850"/>
          <p14:tracePt t="38083" x="3625850" y="5016500"/>
          <p14:tracePt t="38083" x="3575050" y="5010150"/>
          <p14:tracePt t="38100" x="3530600" y="5003800"/>
          <p14:tracePt t="38100" x="3441700" y="4991100"/>
          <p14:tracePt t="38117" x="3397250" y="4991100"/>
          <p14:tracePt t="38117" x="3359150" y="4984750"/>
          <p14:tracePt t="38133" x="3321050" y="4984750"/>
          <p14:tracePt t="38133" x="3282950" y="4984750"/>
          <p14:tracePt t="38150" x="3244850" y="4984750"/>
          <p14:tracePt t="38150" x="3206750" y="4991100"/>
          <p14:tracePt t="38167" x="3175000" y="4991100"/>
          <p14:tracePt t="38167" x="3111500" y="4991100"/>
          <p14:tracePt t="38184" x="3086100" y="4991100"/>
          <p14:tracePt t="38184" x="3060700" y="4991100"/>
          <p14:tracePt t="38200" x="3035300" y="4991100"/>
          <p14:tracePt t="38200" x="3009900" y="4991100"/>
          <p14:tracePt t="38217" x="2990850" y="4991100"/>
          <p14:tracePt t="38217" x="2971800" y="4991100"/>
          <p14:tracePt t="38217" x="2952750" y="4997450"/>
          <p14:tracePt t="38236" x="2933700" y="4997450"/>
          <p14:tracePt t="38248" x="2914650" y="4997450"/>
          <p14:tracePt t="38248" x="2889250" y="5003800"/>
          <p14:tracePt t="38267" x="2882900" y="5003800"/>
          <p14:tracePt t="38267" x="2876550" y="5010150"/>
          <p14:tracePt t="38284" x="2870200" y="5016500"/>
          <p14:tracePt t="38284" x="2870200" y="5022850"/>
          <p14:tracePt t="38300" x="2863850" y="5022850"/>
          <p14:tracePt t="38300" x="2863850" y="5035550"/>
          <p14:tracePt t="38300" x="2863850" y="5041900"/>
          <p14:tracePt t="38320" x="2863850" y="5048250"/>
          <p14:tracePt t="38332" x="2870200" y="5054600"/>
          <p14:tracePt t="38332" x="2876550" y="5060950"/>
          <p14:tracePt t="38351" x="2876550" y="5067300"/>
          <p14:tracePt t="38351" x="2882900" y="5073650"/>
          <p14:tracePt t="38367" x="2889250" y="5080000"/>
          <p14:tracePt t="38382" x="2895600" y="5086350"/>
          <p14:tracePt t="38382" x="2901950" y="5092700"/>
          <p14:tracePt t="38382" x="2908300" y="5099050"/>
          <p14:tracePt t="38403" x="2908300" y="5111750"/>
          <p14:tracePt t="38403" x="2914650" y="5118100"/>
          <p14:tracePt t="38417" x="2914650" y="5130800"/>
          <p14:tracePt t="38417" x="2921000" y="5137150"/>
          <p14:tracePt t="38434" x="2927350" y="5149850"/>
          <p14:tracePt t="38434" x="2927350" y="5156200"/>
          <p14:tracePt t="38451" x="2933700" y="5168900"/>
          <p14:tracePt t="38451" x="2933700" y="5175250"/>
          <p14:tracePt t="38467" x="2933700" y="5181600"/>
          <p14:tracePt t="38467" x="2940050" y="5187950"/>
          <p14:tracePt t="38484" x="2946400" y="5194300"/>
          <p14:tracePt t="38499" x="2946400" y="5200650"/>
          <p14:tracePt t="38516" x="2952750" y="5213350"/>
          <p14:tracePt t="38533" x="2959100" y="5219700"/>
          <p14:tracePt t="38533" x="2965450" y="5219700"/>
          <p14:tracePt t="38553" x="2971800" y="5226050"/>
          <p14:tracePt t="38553" x="2978150" y="5232400"/>
          <p14:tracePt t="38568" x="2984500" y="5238750"/>
          <p14:tracePt t="38568" x="2990850" y="5238750"/>
          <p14:tracePt t="38585" x="3003550" y="5245100"/>
          <p14:tracePt t="38585" x="3009900" y="5245100"/>
          <p14:tracePt t="38585" x="3016250" y="5251450"/>
          <p14:tracePt t="38604" x="3028950" y="5251450"/>
          <p14:tracePt t="38616" x="3035300" y="5251450"/>
          <p14:tracePt t="38616" x="3054350" y="5257800"/>
          <p14:tracePt t="38635" x="3060700" y="5264150"/>
          <p14:tracePt t="38635" x="3073400" y="5270500"/>
          <p14:tracePt t="38652" x="3079750" y="5276850"/>
          <p14:tracePt t="38652" x="3086100" y="5289550"/>
          <p14:tracePt t="38669" x="3098800" y="5295900"/>
          <p14:tracePt t="38669" x="3105150" y="5308600"/>
          <p14:tracePt t="38669" x="3111500" y="5321300"/>
          <p14:tracePt t="38687" x="3117850" y="5334000"/>
          <p14:tracePt t="38700" x="3124200" y="5346700"/>
          <p14:tracePt t="38700" x="3124200" y="5372100"/>
          <p14:tracePt t="38719" x="3124200" y="5378450"/>
          <p14:tracePt t="38719" x="3117850" y="5391150"/>
          <p14:tracePt t="38735" x="3111500" y="5403850"/>
          <p14:tracePt t="38735" x="3105150" y="5416550"/>
          <p14:tracePt t="38752" x="3092450" y="5429250"/>
          <p14:tracePt t="38752" x="3086100" y="5435600"/>
          <p14:tracePt t="38752" x="3073400" y="5448300"/>
          <p14:tracePt t="38772" x="3054350" y="5454650"/>
          <p14:tracePt t="38772" x="3041650" y="5461000"/>
          <p14:tracePt t="38786" x="3022600" y="5473700"/>
          <p14:tracePt t="38786" x="3009900" y="5480050"/>
          <p14:tracePt t="38802" x="2990850" y="5486400"/>
          <p14:tracePt t="38802" x="2971800" y="5492750"/>
          <p14:tracePt t="38819" x="2952750" y="5499100"/>
          <p14:tracePt t="38819" x="2914650" y="5518150"/>
          <p14:tracePt t="38836" x="2895600" y="5524500"/>
          <p14:tracePt t="38836" x="2870200" y="5530850"/>
          <p14:tracePt t="38852" x="2844800" y="5537200"/>
          <p14:tracePt t="38852" x="2819400" y="5543550"/>
          <p14:tracePt t="38869" x="2794000" y="5549900"/>
          <p14:tracePt t="38869" x="2768600" y="5549900"/>
          <p14:tracePt t="38886" x="2743200" y="5556250"/>
          <p14:tracePt t="38886" x="2717800" y="5556250"/>
          <p14:tracePt t="38904" x="2660650" y="5549900"/>
          <p14:tracePt t="38904" x="2635250" y="5543550"/>
          <p14:tracePt t="38919" x="2609850" y="5537200"/>
          <p14:tracePt t="38919" x="2584450" y="5530850"/>
          <p14:tracePt t="38936" x="2565400" y="5518150"/>
          <p14:tracePt t="38936" x="2540000" y="5505450"/>
          <p14:tracePt t="38953" x="2520950" y="5492750"/>
          <p14:tracePt t="38953" x="2501900" y="5473700"/>
          <p14:tracePt t="38953" x="2476500" y="5454650"/>
          <p14:tracePt t="38972" x="2457450" y="5429250"/>
          <p14:tracePt t="38984" x="2444750" y="5403850"/>
          <p14:tracePt t="38984" x="2413000" y="5334000"/>
          <p14:tracePt t="39004" x="2400300" y="5295900"/>
          <p14:tracePt t="39004" x="2393950" y="5257800"/>
          <p14:tracePt t="39020" x="2387600" y="5213350"/>
          <p14:tracePt t="39020" x="2387600" y="5168900"/>
          <p14:tracePt t="39020" x="2387600" y="5124450"/>
          <p14:tracePt t="39040" x="2387600" y="5080000"/>
          <p14:tracePt t="39051" x="2400300" y="5035550"/>
          <p14:tracePt t="39051" x="2406650" y="4991100"/>
          <p14:tracePt t="39051" x="2419350" y="4953000"/>
          <p14:tracePt t="39072" x="2438400" y="4908550"/>
          <p14:tracePt t="39072" x="2457450" y="4864100"/>
          <p14:tracePt t="39087" x="2476500" y="4819650"/>
          <p14:tracePt t="39087" x="2508250" y="4781550"/>
          <p14:tracePt t="39104" x="2533650" y="4743450"/>
          <p14:tracePt t="39104" x="2565400" y="4705350"/>
          <p14:tracePt t="39120" x="2603500" y="4667250"/>
          <p14:tracePt t="39120" x="2679700" y="4616450"/>
          <p14:tracePt t="39137" x="2724150" y="4597400"/>
          <p14:tracePt t="39137" x="2768600" y="4591050"/>
          <p14:tracePt t="39153" x="2813050" y="4591050"/>
          <p14:tracePt t="39153" x="2857500" y="4591050"/>
          <p14:tracePt t="39170" x="2908300" y="4603750"/>
          <p14:tracePt t="39170" x="2952750" y="4622800"/>
          <p14:tracePt t="39187" x="2990850" y="4648200"/>
          <p14:tracePt t="39187" x="3079750" y="4711700"/>
          <p14:tracePt t="39204" x="3117850" y="4749800"/>
          <p14:tracePt t="39204" x="3155950" y="4794250"/>
          <p14:tracePt t="39220" x="3187700" y="4838700"/>
          <p14:tracePt t="39220" x="3219450" y="4889500"/>
          <p14:tracePt t="39237" x="3251200" y="4946650"/>
          <p14:tracePt t="39237" x="3276600" y="5003800"/>
          <p14:tracePt t="39237" x="3302000" y="5060950"/>
          <p14:tracePt t="39256" x="3314700" y="5118100"/>
          <p14:tracePt t="39269" x="3327400" y="5175250"/>
          <p14:tracePt t="39269" x="3333750" y="5283200"/>
          <p14:tracePt t="39287" x="3327400" y="5327650"/>
          <p14:tracePt t="39287" x="3321050" y="5372100"/>
          <p14:tracePt t="39304" x="3314700" y="5410200"/>
          <p14:tracePt t="39304" x="3302000" y="5441950"/>
          <p14:tracePt t="39321" x="3282950" y="5467350"/>
          <p14:tracePt t="39321" x="3270250" y="5486400"/>
          <p14:tracePt t="39321" x="3257550" y="5505450"/>
          <p14:tracePt t="39340" x="3238500" y="5518150"/>
          <p14:tracePt t="39352" x="3225800" y="5530850"/>
          <p14:tracePt t="39352" x="3200400" y="5549900"/>
          <p14:tracePt t="39371" x="3187700" y="5556250"/>
          <p14:tracePt t="39371" x="3181350" y="5556250"/>
          <p14:tracePt t="39387" x="3175000" y="5562600"/>
          <p14:tracePt t="39403" x="3175000" y="5549900"/>
          <p14:tracePt t="39419" x="3187700" y="5549900"/>
          <p14:tracePt t="39419" x="3213100" y="5537200"/>
          <p14:tracePt t="39438" x="3225800" y="5524500"/>
          <p14:tracePt t="39438" x="3244850" y="5518150"/>
          <p14:tracePt t="39455" x="3263900" y="5511800"/>
          <p14:tracePt t="39455" x="3289300" y="5505450"/>
          <p14:tracePt t="39471" x="3308350" y="5499100"/>
          <p14:tracePt t="39471" x="3333750" y="5499100"/>
          <p14:tracePt t="39488" x="3359150" y="5492750"/>
          <p14:tracePt t="39488" x="3409950" y="5486400"/>
          <p14:tracePt t="39505" x="3435350" y="5486400"/>
          <p14:tracePt t="39505" x="3454400" y="5486400"/>
          <p14:tracePt t="39521" x="3479800" y="5486400"/>
          <p14:tracePt t="39521" x="3505200" y="5492750"/>
          <p14:tracePt t="39539" x="3524250" y="5492750"/>
          <p14:tracePt t="39539" x="3562350" y="5492750"/>
          <p14:tracePt t="39555" x="3575050" y="5499100"/>
          <p14:tracePt t="39555" x="3587750" y="5499100"/>
          <p14:tracePt t="39572" x="3600450" y="5499100"/>
          <p14:tracePt t="39572" x="3606800" y="5505450"/>
          <p14:tracePt t="39589" x="3619500" y="5505450"/>
          <p14:tracePt t="39589" x="3625850" y="5505450"/>
          <p14:tracePt t="39605" x="3632200" y="5505450"/>
          <p14:tracePt t="39620" x="3638550" y="5505450"/>
          <p14:tracePt t="39620" x="3651250" y="5511800"/>
          <p14:tracePt t="39640" x="3657600" y="5511800"/>
          <p14:tracePt t="39662" x="3651250" y="5518150"/>
          <p14:tracePt t="39707" x="3644900" y="5524500"/>
          <p14:tracePt t="39715" x="3638550" y="5524500"/>
          <p14:tracePt t="39724" x="3625850" y="5530850"/>
          <p14:tracePt t="39724" x="3613150" y="5543550"/>
          <p14:tracePt t="39739" x="3600450" y="5549900"/>
          <p14:tracePt t="39739" x="3587750" y="5556250"/>
          <p14:tracePt t="39755" x="3568700" y="5568950"/>
          <p14:tracePt t="39755" x="3549650" y="5575300"/>
          <p14:tracePt t="39772" x="3530600" y="5581650"/>
          <p14:tracePt t="39772" x="3511550" y="5588000"/>
          <p14:tracePt t="39789" x="3492500" y="5588000"/>
          <p14:tracePt t="39789" x="3448050" y="5581650"/>
          <p14:tracePt t="39806" x="3422650" y="5575300"/>
          <p14:tracePt t="39806" x="3397250" y="5556250"/>
          <p14:tracePt t="39822" x="3371850" y="5537200"/>
          <p14:tracePt t="39822" x="3346450" y="5518150"/>
          <p14:tracePt t="39839" x="3327400" y="5486400"/>
          <p14:tracePt t="39839" x="3282950" y="5422900"/>
          <p14:tracePt t="39856" x="3270250" y="5384800"/>
          <p14:tracePt t="39856" x="3251200" y="5346700"/>
          <p14:tracePt t="39873" x="3244850" y="5302250"/>
          <p14:tracePt t="39873" x="3232150" y="5257800"/>
          <p14:tracePt t="39889" x="3225800" y="5213350"/>
          <p14:tracePt t="39889" x="3225800" y="5168900"/>
          <p14:tracePt t="39906" x="3225800" y="5118100"/>
          <p14:tracePt t="39906" x="3232150" y="5073650"/>
          <p14:tracePt t="39924" x="3251200" y="4984750"/>
          <p14:tracePt t="39924" x="3270250" y="4940300"/>
          <p14:tracePt t="39940" x="3289300" y="4895850"/>
          <p14:tracePt t="39940" x="3308350" y="4857750"/>
          <p14:tracePt t="39956" x="3340100" y="4826000"/>
          <p14:tracePt t="39956" x="3365500" y="4794250"/>
          <p14:tracePt t="39956" x="3397250" y="4768850"/>
          <p14:tracePt t="39975" x="3429000" y="4743450"/>
          <p14:tracePt t="39988" x="3460750" y="4724400"/>
          <p14:tracePt t="39988" x="3492500" y="4711700"/>
          <p14:tracePt t="39988" x="3530600" y="4699000"/>
          <p14:tracePt t="40009" x="3562350" y="4692650"/>
          <p14:tracePt t="40009" x="3600450" y="4692650"/>
          <p14:tracePt t="40024" x="3632200" y="4699000"/>
          <p14:tracePt t="40024" x="3670300" y="4705350"/>
          <p14:tracePt t="40024" x="3702050" y="4718050"/>
          <p14:tracePt t="40043" x="3733800" y="4737100"/>
          <p14:tracePt t="40055" x="3765550" y="4762500"/>
          <p14:tracePt t="40055" x="3797300" y="4787900"/>
          <p14:tracePt t="40055" x="3822700" y="4826000"/>
          <p14:tracePt t="40076" x="3848100" y="4857750"/>
          <p14:tracePt t="40088" x="3873500" y="4895850"/>
          <p14:tracePt t="40088" x="3911600" y="4978400"/>
          <p14:tracePt t="40107" x="3924300" y="5016500"/>
          <p14:tracePt t="40107" x="3937000" y="5054600"/>
          <p14:tracePt t="40123" x="3943350" y="5099050"/>
          <p14:tracePt t="40123" x="3949700" y="5137150"/>
          <p14:tracePt t="40140" x="3949700" y="5175250"/>
          <p14:tracePt t="40140" x="3943350" y="5245100"/>
          <p14:tracePt t="40157" x="3930650" y="5283200"/>
          <p14:tracePt t="40157" x="3924300" y="5314950"/>
          <p14:tracePt t="40173" x="3905250" y="5353050"/>
          <p14:tracePt t="40173" x="3892550" y="5384800"/>
          <p14:tracePt t="40190" x="3873500" y="5416550"/>
          <p14:tracePt t="40190" x="3854450" y="5448300"/>
          <p14:tracePt t="40207" x="3829050" y="5473700"/>
          <p14:tracePt t="40207" x="3784600" y="5530850"/>
          <p14:tracePt t="40224" x="3759200" y="5556250"/>
          <p14:tracePt t="40224" x="3733800" y="5575300"/>
          <p14:tracePt t="40241" x="3714750" y="5600700"/>
          <p14:tracePt t="40241" x="3689350" y="5619750"/>
          <p14:tracePt t="40257" x="3670300" y="5638800"/>
          <p14:tracePt t="40257" x="3651250" y="5657850"/>
          <p14:tracePt t="40257" x="3625850" y="5670550"/>
          <p14:tracePt t="40276" x="3613150" y="5689600"/>
          <p14:tracePt t="40289" x="3594100" y="5695950"/>
          <p14:tracePt t="40289" x="3568700" y="5715000"/>
          <p14:tracePt t="40308" x="3556000" y="5721350"/>
          <p14:tracePt t="40308" x="3543300" y="5727700"/>
          <p14:tracePt t="40324" x="3536950" y="5734050"/>
          <p14:tracePt t="40324" x="3530600" y="5740400"/>
          <p14:tracePt t="40341" x="3524250" y="5740400"/>
          <p14:tracePt t="40356" x="3517900" y="5740400"/>
          <p14:tracePt t="40373" x="3524250" y="5734050"/>
          <p14:tracePt t="40392" x="3530600" y="5727700"/>
          <p14:tracePt t="40406" x="3530600" y="5721350"/>
          <p14:tracePt t="40406" x="3536950" y="5721350"/>
          <p14:tracePt t="40425" x="3543300" y="5715000"/>
          <p14:tracePt t="40440" x="3549650" y="5708650"/>
          <p14:tracePt t="40440" x="3556000" y="5702300"/>
          <p14:tracePt t="40459" x="3562350" y="5695950"/>
          <p14:tracePt t="40479" x="3556000" y="5695950"/>
          <p14:tracePt t="40539" x="3549650" y="5689600"/>
          <p14:tracePt t="40555" x="3536950" y="5689600"/>
          <p14:tracePt t="40571" x="3530600" y="5683250"/>
          <p14:tracePt t="40577" x="3524250" y="5676900"/>
          <p14:tracePt t="40592" x="3517900" y="5676900"/>
          <p14:tracePt t="40592" x="3511550" y="5676900"/>
          <p14:tracePt t="40609" x="3505200" y="5670550"/>
          <p14:tracePt t="40609" x="3498850" y="5670550"/>
          <p14:tracePt t="40625" x="3492500" y="5670550"/>
          <p14:tracePt t="40644" x="3479800" y="5670550"/>
          <p14:tracePt t="40660" x="3473450" y="5670550"/>
          <p14:tracePt t="40676" x="3467100" y="5670550"/>
          <p14:tracePt t="40692" x="3454400" y="5664200"/>
          <p14:tracePt t="40707" x="3448050" y="5657850"/>
          <p14:tracePt t="40724" x="3441700" y="5657850"/>
          <p14:tracePt t="40741" x="3429000" y="5651500"/>
          <p14:tracePt t="40741" x="3429000" y="5645150"/>
          <p14:tracePt t="40759" x="3422650" y="5645150"/>
          <p14:tracePt t="40759" x="3416300" y="5638800"/>
          <p14:tracePt t="40776" x="3416300" y="5632450"/>
          <p14:tracePt t="40791" x="3403600" y="5619750"/>
          <p14:tracePt t="40808" x="3397250" y="5613400"/>
          <p14:tracePt t="40808" x="3397250" y="5600700"/>
          <p14:tracePt t="40826" x="3390900" y="5594350"/>
          <p14:tracePt t="40841" x="3390900" y="5588000"/>
          <p14:tracePt t="40841" x="3390900" y="5581650"/>
          <p14:tracePt t="40859" x="3390900" y="5575300"/>
          <p14:tracePt t="40859" x="3390900" y="5562600"/>
          <p14:tracePt t="40877" x="3390900" y="5556250"/>
          <p14:tracePt t="40877" x="3390900" y="5549900"/>
          <p14:tracePt t="40893" x="3390900" y="5543550"/>
          <p14:tracePt t="40893" x="3397250" y="5537200"/>
          <p14:tracePt t="40910" x="3397250" y="5530850"/>
          <p14:tracePt t="40925" x="3403600" y="5524500"/>
          <p14:tracePt t="40925" x="3409950" y="5524500"/>
          <p14:tracePt t="40944" x="3422650" y="5511800"/>
          <p14:tracePt t="40958" x="3429000" y="5505450"/>
          <p14:tracePt t="40975" x="3429000" y="5492750"/>
          <p14:tracePt t="40992" x="3435350" y="5486400"/>
          <p14:tracePt t="41008" x="3429000" y="5480050"/>
          <p14:tracePt t="41027" x="3429000" y="5467350"/>
          <p14:tracePt t="41044" x="3422650" y="5461000"/>
          <p14:tracePt t="41058" x="3416300" y="5454650"/>
          <p14:tracePt t="41075" x="3409950" y="5448300"/>
          <p14:tracePt t="41075" x="3409950" y="5441950"/>
          <p14:tracePt t="41095" x="3403600" y="5435600"/>
          <p14:tracePt t="41108" x="3397250" y="5435600"/>
          <p14:tracePt t="41131" x="3403600" y="5441950"/>
          <p14:tracePt t="41207" x="3409950" y="5441950"/>
          <p14:tracePt t="41251" x="3409950" y="5448300"/>
          <p14:tracePt t="41275" x="3409950" y="5454650"/>
          <p14:tracePt t="41295" x="3403600" y="5461000"/>
          <p14:tracePt t="41327" x="3397250" y="5467350"/>
          <p14:tracePt t="41351" x="3397250" y="5461000"/>
          <p14:tracePt t="41371" x="3390900" y="5454650"/>
          <p14:tracePt t="41396" x="3384550" y="5448300"/>
          <p14:tracePt t="41412" x="3378200" y="5448300"/>
          <p14:tracePt t="41423" x="3371850" y="5441950"/>
          <p14:tracePt t="41439" x="3365500" y="5435600"/>
          <p14:tracePt t="41455" x="3359150" y="5429250"/>
          <p14:tracePt t="41471" x="3359150" y="5422900"/>
          <p14:tracePt t="41477" x="3352800" y="5416550"/>
          <p14:tracePt t="41477" x="3346450" y="5410200"/>
          <p14:tracePt t="41495" x="3346450" y="5397500"/>
          <p14:tracePt t="41495" x="3340100" y="5384800"/>
          <p14:tracePt t="41512" x="3333750" y="5372100"/>
          <p14:tracePt t="41512" x="3327400" y="5346700"/>
          <p14:tracePt t="41528" x="3314700" y="5321300"/>
          <p14:tracePt t="41528" x="3282950" y="5245100"/>
          <p14:tracePt t="41546" x="3263900" y="5194300"/>
          <p14:tracePt t="41546" x="3244850" y="5137150"/>
          <p14:tracePt t="41562" x="3219450" y="5067300"/>
          <p14:tracePt t="41562" x="3187700" y="4991100"/>
          <p14:tracePt t="41579" x="3155950" y="4908550"/>
          <p14:tracePt t="41579" x="3092450" y="4737100"/>
          <p14:tracePt t="41596" x="3060700" y="4654550"/>
          <p14:tracePt t="41596" x="3035300" y="4584700"/>
          <p14:tracePt t="41614" x="3009900" y="4521200"/>
          <p14:tracePt t="41614" x="2990850" y="4470400"/>
          <p14:tracePt t="41629" x="2971800" y="4432300"/>
          <p14:tracePt t="41629" x="2959100" y="4400550"/>
          <p14:tracePt t="41646" x="2952750" y="4375150"/>
          <p14:tracePt t="41646" x="2946400" y="4356100"/>
          <p14:tracePt t="41646" x="2946400" y="4343400"/>
          <p14:tracePt t="41664" x="2946400" y="4337050"/>
          <p14:tracePt t="41664" x="2940050" y="4330700"/>
          <p14:tracePt t="41680" x="2933700" y="4330700"/>
          <p14:tracePt t="41680" x="2927350" y="4343400"/>
          <p14:tracePt t="41696" x="2914650" y="4362450"/>
          <p14:tracePt t="41696" x="2901950" y="4387850"/>
          <p14:tracePt t="41712" x="2876550" y="4425950"/>
          <p14:tracePt t="41712" x="2851150" y="4470400"/>
          <p14:tracePt t="41712" x="2825750" y="4514850"/>
          <p14:tracePt t="41732" x="2794000" y="4565650"/>
          <p14:tracePt t="41744" x="2762250" y="4610100"/>
          <p14:tracePt t="41744" x="2730500" y="4641850"/>
          <p14:tracePt t="41744" x="2698750" y="4673600"/>
          <p14:tracePt t="41765" x="2673350" y="4686300"/>
          <p14:tracePt t="41765" x="2647950" y="4692650"/>
          <p14:tracePt t="41780" x="2616200" y="4686300"/>
          <p14:tracePt t="41780" x="2590800" y="4660900"/>
          <p14:tracePt t="41796" x="2565400" y="4629150"/>
          <p14:tracePt t="41796" x="2533650" y="4591050"/>
          <p14:tracePt t="41813" x="2508250" y="4533900"/>
          <p14:tracePt t="41813" x="2482850" y="4470400"/>
          <p14:tracePt t="41813" x="2457450" y="4400550"/>
          <p14:tracePt t="41833" x="2432050" y="4318000"/>
          <p14:tracePt t="41833" x="2406650" y="4222750"/>
          <p14:tracePt t="41846" x="2387600" y="4114800"/>
          <p14:tracePt t="41846" x="2374900" y="4000500"/>
          <p14:tracePt t="41863" x="2362200" y="3873500"/>
          <p14:tracePt t="41863" x="2355850" y="3733800"/>
          <p14:tracePt t="41879" x="2355850" y="3587750"/>
          <p14:tracePt t="41879" x="2368550" y="3289300"/>
          <p14:tracePt t="41896" x="2387600" y="3130550"/>
          <p14:tracePt t="41896" x="2406650" y="2984500"/>
          <p14:tracePt t="41913" x="2432050" y="2838450"/>
          <p14:tracePt t="41913" x="2457450" y="2705100"/>
          <p14:tracePt t="41930" x="2489200" y="2571750"/>
          <p14:tracePt t="41930" x="2527300" y="2451100"/>
          <p14:tracePt t="41946" x="2565400" y="2343150"/>
          <p14:tracePt t="41946" x="2603500" y="2241550"/>
          <p14:tracePt t="41965" x="2679700" y="2089150"/>
          <p14:tracePt t="41965" x="2717800" y="2032000"/>
          <p14:tracePt t="41980" x="2749550" y="1993900"/>
          <p14:tracePt t="41980" x="2781300" y="1968500"/>
          <p14:tracePt t="41997" x="2813050" y="1955800"/>
          <p14:tracePt t="41997" x="2838450" y="1968500"/>
          <p14:tracePt t="42013" x="2870200" y="1987550"/>
          <p14:tracePt t="42013" x="2895600" y="2032000"/>
          <p14:tracePt t="42013" x="2921000" y="2089150"/>
          <p14:tracePt t="42033" x="2946400" y="2171700"/>
          <p14:tracePt t="42045" x="2965450" y="2273300"/>
          <p14:tracePt t="42045" x="3016250" y="2508250"/>
          <p14:tracePt t="42064" x="3041650" y="2647950"/>
          <p14:tracePt t="42064" x="3060700" y="2787650"/>
          <p14:tracePt t="42081" x="3086100" y="2940050"/>
          <p14:tracePt t="42081" x="3105150" y="3098800"/>
          <p14:tracePt t="42097" x="3130550" y="3282950"/>
          <p14:tracePt t="42097" x="3149600" y="3448050"/>
          <p14:tracePt t="42097" x="3168650" y="3606800"/>
          <p14:tracePt t="42116" x="3187700" y="3771900"/>
          <p14:tracePt t="42129" x="3200400" y="3930650"/>
          <p14:tracePt t="42129" x="3225800" y="4222750"/>
          <p14:tracePt t="42147" x="3232150" y="4356100"/>
          <p14:tracePt t="42147" x="3238500" y="4457700"/>
          <p14:tracePt t="42164" x="3232150" y="4565650"/>
          <p14:tracePt t="42164" x="3225800" y="4667250"/>
          <p14:tracePt t="42164" x="3219450" y="4756150"/>
          <p14:tracePt t="42184" x="3200400" y="4838700"/>
          <p14:tracePt t="42184" x="3187700" y="4921250"/>
          <p14:tracePt t="42198" x="3168650" y="4984750"/>
          <p14:tracePt t="42198" x="3155950" y="5048250"/>
          <p14:tracePt t="42214" x="3136900" y="5099050"/>
          <p14:tracePt t="42214" x="3124200" y="5143500"/>
          <p14:tracePt t="42231" x="3111500" y="5181600"/>
          <p14:tracePt t="42231" x="3105150" y="5213350"/>
          <p14:tracePt t="42248" x="3098800" y="5238750"/>
          <p14:tracePt t="42248" x="3079750" y="5276850"/>
          <p14:tracePt t="42265" x="3079750" y="5283200"/>
          <p14:tracePt t="42265" x="3079750" y="5289550"/>
          <p14:tracePt t="42281" x="3073400" y="5295900"/>
          <p14:tracePt t="42296" x="3079750" y="5289550"/>
          <p14:tracePt t="42312" x="3079750" y="5283200"/>
          <p14:tracePt t="42312" x="3086100" y="5276850"/>
          <p14:tracePt t="42332" x="3092450" y="5257800"/>
          <p14:tracePt t="42332" x="3098800" y="5251450"/>
          <p14:tracePt t="42348" x="3105150" y="5238750"/>
          <p14:tracePt t="42348" x="3105150" y="5232400"/>
          <p14:tracePt t="42365" x="3111500" y="5226050"/>
          <p14:tracePt t="42365" x="3117850" y="5219700"/>
          <p14:tracePt t="42382" x="3124200" y="5213350"/>
          <p14:tracePt t="42382" x="3130550" y="5207000"/>
          <p14:tracePt t="42382" x="3130550" y="5200650"/>
          <p14:tracePt t="42400" x="3136900" y="5187950"/>
          <p14:tracePt t="42413" x="3136900" y="5181600"/>
          <p14:tracePt t="42413" x="3136900" y="5156200"/>
          <p14:tracePt t="42432" x="3136900" y="5137150"/>
          <p14:tracePt t="42432" x="3136900" y="5111750"/>
          <p14:tracePt t="42448" x="3136900" y="5086350"/>
          <p14:tracePt t="42448" x="3130550" y="5048250"/>
          <p14:tracePt t="42465" x="3124200" y="5010150"/>
          <p14:tracePt t="42465" x="3117850" y="4965700"/>
          <p14:tracePt t="42465" x="3105150" y="4921250"/>
          <p14:tracePt t="42484" x="3098800" y="4864100"/>
          <p14:tracePt t="42484" x="3086100" y="4806950"/>
          <p14:tracePt t="42499" x="3067050" y="4743450"/>
          <p14:tracePt t="42499" x="3048000" y="4673600"/>
          <p14:tracePt t="42515" x="3028950" y="4591050"/>
          <p14:tracePt t="42515" x="2997200" y="4502150"/>
          <p14:tracePt t="42532" x="2965450" y="4400550"/>
          <p14:tracePt t="42532" x="2927350" y="4292600"/>
          <p14:tracePt t="42549" x="2876550" y="4171950"/>
          <p14:tracePt t="42549" x="2774950" y="3905250"/>
          <p14:tracePt t="42565" x="2711450" y="3778250"/>
          <p14:tracePt t="42565" x="2654300" y="3638550"/>
          <p14:tracePt t="42582" x="2590800" y="3511550"/>
          <p14:tracePt t="42582" x="2527300" y="3390900"/>
          <p14:tracePt t="42599" x="2457450" y="3276600"/>
          <p14:tracePt t="42599" x="2393950" y="3175000"/>
          <p14:tracePt t="42617" x="2260600" y="2990850"/>
          <p14:tracePt t="42617" x="2190750" y="2901950"/>
          <p14:tracePt t="42633" x="2114550" y="2832100"/>
          <p14:tracePt t="42633" x="2032000" y="2762250"/>
          <p14:tracePt t="42649" x="1949450" y="2698750"/>
          <p14:tracePt t="42649" x="1860550" y="2641600"/>
          <p14:tracePt t="42666" x="1771650" y="2590800"/>
          <p14:tracePt t="42666" x="1682750" y="2546350"/>
          <p14:tracePt t="42666" x="1587500" y="2508250"/>
          <p14:tracePt t="42685" x="1504950" y="2476500"/>
          <p14:tracePt t="42697" x="1416050" y="2451100"/>
          <p14:tracePt t="42697" x="1263650" y="2406650"/>
          <p14:tracePt t="42716" x="1187450" y="2393950"/>
          <p14:tracePt t="42716" x="1123950" y="2374900"/>
          <p14:tracePt t="42733" x="1060450" y="2362200"/>
          <p14:tracePt t="42733" x="996950" y="2349500"/>
          <p14:tracePt t="42749" x="933450" y="2336800"/>
          <p14:tracePt t="42749" x="876300" y="2330450"/>
          <p14:tracePt t="42749" x="819150" y="2317750"/>
          <p14:tracePt t="42768" x="768350" y="2311400"/>
          <p14:tracePt t="42781" x="723900" y="2305050"/>
          <p14:tracePt t="42781" x="641350" y="2292350"/>
          <p14:tracePt t="42800" x="615950" y="2286000"/>
          <p14:tracePt t="42800" x="590550" y="2279650"/>
          <p14:tracePt t="42816" x="577850" y="2279650"/>
          <p14:tracePt t="42816" x="571500" y="2273300"/>
          <p14:tracePt t="42833" x="584200" y="2266950"/>
          <p14:tracePt t="42848" x="596900" y="2266950"/>
          <p14:tracePt t="42848" x="647700" y="2260600"/>
          <p14:tracePt t="42866" x="685800" y="2260600"/>
          <p14:tracePt t="42866" x="730250" y="2260600"/>
          <p14:tracePt t="42883" x="774700" y="2260600"/>
          <p14:tracePt t="42883" x="831850" y="2260600"/>
          <p14:tracePt t="42900" x="895350" y="2260600"/>
          <p14:tracePt t="42900" x="1041400" y="2247900"/>
          <p14:tracePt t="42917" x="1123950" y="2241550"/>
          <p14:tracePt t="42917" x="1212850" y="2235200"/>
          <p14:tracePt t="42933" x="1314450" y="2228850"/>
          <p14:tracePt t="42933" x="1422400" y="2222500"/>
          <p14:tracePt t="42950" x="1536700" y="2216150"/>
          <p14:tracePt t="42950" x="1663700" y="2209800"/>
          <p14:tracePt t="42967" x="1790700" y="2203450"/>
          <p14:tracePt t="42967" x="1924050" y="2197100"/>
          <p14:tracePt t="42985" x="2209800" y="2190750"/>
          <p14:tracePt t="42985" x="2355850" y="2184400"/>
          <p14:tracePt t="43001" x="2514600" y="2184400"/>
          <p14:tracePt t="43001" x="2686050" y="2184400"/>
          <p14:tracePt t="43017" x="2851150" y="2184400"/>
          <p14:tracePt t="43017" x="3022600" y="2190750"/>
          <p14:tracePt t="43017" x="3194050" y="2190750"/>
          <p14:tracePt t="43036" x="3371850" y="2190750"/>
          <p14:tracePt t="43048" x="3556000" y="2190750"/>
          <p14:tracePt t="43048" x="3740150" y="2197100"/>
          <p14:tracePt t="43048" x="3924300" y="2203450"/>
          <p14:tracePt t="43069" x="4102100" y="2216150"/>
          <p14:tracePt t="43069" x="4286250" y="2228850"/>
          <p14:tracePt t="43085" x="4464050" y="2241550"/>
          <p14:tracePt t="43085" x="4635500" y="2260600"/>
          <p14:tracePt t="43101" x="4806950" y="2279650"/>
          <p14:tracePt t="43101" x="4965700" y="2305050"/>
          <p14:tracePt t="43118" x="5130800" y="2336800"/>
          <p14:tracePt t="43118" x="5283200" y="2362200"/>
          <p14:tracePt t="43118" x="5416550" y="2393950"/>
          <p14:tracePt t="43136" x="5568950" y="2419350"/>
          <p14:tracePt t="43149" x="5842000" y="2463800"/>
          <p14:tracePt t="43149" x="5975350" y="2482850"/>
          <p14:tracePt t="43168" x="6102350" y="2495550"/>
          <p14:tracePt t="43168" x="6216650" y="2501900"/>
          <p14:tracePt t="43184" x="6330950" y="2508250"/>
          <p14:tracePt t="43184" x="6432550" y="2514600"/>
          <p14:tracePt t="43201" x="6521450" y="2514600"/>
          <p14:tracePt t="43201" x="6680200" y="2514600"/>
          <p14:tracePt t="43217" x="6743700" y="2514600"/>
          <p14:tracePt t="43217" x="6800850" y="2514600"/>
          <p14:tracePt t="43234" x="6845300" y="2514600"/>
          <p14:tracePt t="43234" x="6877050" y="2520950"/>
          <p14:tracePt t="43251" x="6902450" y="2520950"/>
          <p14:tracePt t="43251" x="6921500" y="2527300"/>
          <p14:tracePt t="43268" x="6927850" y="2533650"/>
          <p14:tracePt t="43268" x="6927850" y="2552700"/>
          <p14:tracePt t="43285" x="6915150" y="2565400"/>
          <p14:tracePt t="43285" x="6889750" y="2571750"/>
          <p14:tracePt t="43301" x="6864350" y="2584450"/>
          <p14:tracePt t="43301" x="6832600" y="2597150"/>
          <p14:tracePt t="43318" x="6794500" y="2609850"/>
          <p14:tracePt t="43318" x="6756400" y="2622550"/>
          <p14:tracePt t="43318" x="6705600" y="2641600"/>
          <p14:tracePt t="43337" x="6654800" y="2654300"/>
          <p14:tracePt t="43349" x="6597650" y="2673350"/>
          <p14:tracePt t="43349" x="6470650" y="2711450"/>
          <p14:tracePt t="43369" x="6400800" y="2736850"/>
          <p14:tracePt t="43369" x="6324600" y="2755900"/>
          <p14:tracePt t="43385" x="6242050" y="2774950"/>
          <p14:tracePt t="43385" x="6159500" y="2794000"/>
          <p14:tracePt t="43401" x="6076950" y="2813050"/>
          <p14:tracePt t="43401" x="5988050" y="2832100"/>
          <p14:tracePt t="43401" x="5899150" y="2851150"/>
          <p14:tracePt t="43421" x="5803900" y="2870200"/>
          <p14:tracePt t="43433" x="5708650" y="2889250"/>
          <p14:tracePt t="43433" x="5524500" y="2921000"/>
          <p14:tracePt t="43453" x="5429250" y="2933700"/>
          <p14:tracePt t="43453" x="5334000" y="2946400"/>
          <p14:tracePt t="43469" x="5245100" y="2952750"/>
          <p14:tracePt t="43469" x="5143500" y="2959100"/>
          <p14:tracePt t="43485" x="5048250" y="2959100"/>
          <p14:tracePt t="43485" x="4940300" y="2952750"/>
          <p14:tracePt t="43485" x="4838700" y="2940050"/>
          <p14:tracePt t="43504" x="4730750" y="2927350"/>
          <p14:tracePt t="43504" x="4622800" y="2908300"/>
          <p14:tracePt t="43518" x="4508500" y="2889250"/>
          <p14:tracePt t="43518" x="4394200" y="2870200"/>
          <p14:tracePt t="43535" x="4279900" y="2851150"/>
          <p14:tracePt t="43535" x="4165600" y="2832100"/>
          <p14:tracePt t="43553" x="4044950" y="2819400"/>
          <p14:tracePt t="43553" x="3924300" y="2813050"/>
          <p14:tracePt t="43569" x="3803650" y="2806700"/>
          <p14:tracePt t="43569" x="3568700" y="2806700"/>
          <p14:tracePt t="43586" x="3448050" y="2819400"/>
          <p14:tracePt t="43586" x="3340100" y="2819400"/>
          <p14:tracePt t="43602" x="3225800" y="2825750"/>
          <p14:tracePt t="43602" x="3124200" y="2832100"/>
          <p14:tracePt t="43619" x="3022600" y="2838450"/>
          <p14:tracePt t="43619" x="2825750" y="2851150"/>
          <p14:tracePt t="43637" x="2743200" y="2851150"/>
          <p14:tracePt t="43637" x="2660650" y="2857500"/>
          <p14:tracePt t="43653" x="2590800" y="2863850"/>
          <p14:tracePt t="43653" x="2527300" y="2870200"/>
          <p14:tracePt t="43670" x="2470150" y="2876550"/>
          <p14:tracePt t="43670" x="2432050" y="2882900"/>
          <p14:tracePt t="43686" x="2400300" y="2889250"/>
          <p14:tracePt t="43686" x="2381250" y="2895600"/>
          <p14:tracePt t="43686" x="2368550" y="2901950"/>
          <p14:tracePt t="43704" x="2368550" y="2908300"/>
          <p14:tracePt t="43717" x="2374900" y="2908300"/>
          <p14:tracePt t="43717" x="2419350" y="2921000"/>
          <p14:tracePt t="43736" x="2457450" y="2927350"/>
          <p14:tracePt t="43736" x="2501900" y="2927350"/>
          <p14:tracePt t="43753" x="2559050" y="2933700"/>
          <p14:tracePt t="43753" x="2622550" y="2940050"/>
          <p14:tracePt t="43769" x="2698750" y="2952750"/>
          <p14:tracePt t="43769" x="2787650" y="2959100"/>
          <p14:tracePt t="43769" x="2882900" y="2965450"/>
          <p14:tracePt t="43789" x="2984500" y="2971800"/>
          <p14:tracePt t="43801" x="3092450" y="2978150"/>
          <p14:tracePt t="43801" x="3327400" y="2990850"/>
          <p14:tracePt t="43820" x="3448050" y="2990850"/>
          <p14:tracePt t="43820" x="3575050" y="2984500"/>
          <p14:tracePt t="43836" x="3708400" y="2984500"/>
          <p14:tracePt t="43836" x="3835400" y="2984500"/>
          <p14:tracePt t="43853" x="3968750" y="2978150"/>
          <p14:tracePt t="43853" x="4095750" y="2978150"/>
          <p14:tracePt t="43870" x="4349750" y="2978150"/>
          <p14:tracePt t="43870" x="4470400" y="2978150"/>
          <p14:tracePt t="43886" x="4591050" y="2984500"/>
          <p14:tracePt t="43886" x="4705350" y="2984500"/>
          <p14:tracePt t="43903" x="4819650" y="2984500"/>
          <p14:tracePt t="43903" x="4927600" y="2990850"/>
          <p14:tracePt t="43920" x="5029200" y="2997200"/>
          <p14:tracePt t="43920" x="5213350" y="3003550"/>
          <p14:tracePt t="43937" x="5289550" y="3016250"/>
          <p14:tracePt t="43937" x="5359400" y="3022600"/>
          <p14:tracePt t="43954" x="5429250" y="3028950"/>
          <p14:tracePt t="43954" x="5486400" y="3028950"/>
          <p14:tracePt t="43970" x="5537200" y="3035300"/>
          <p14:tracePt t="43970" x="5588000" y="3048000"/>
          <p14:tracePt t="43987" x="5632450" y="3054350"/>
          <p14:tracePt t="43987" x="5708650" y="3067050"/>
          <p14:tracePt t="44005" x="5740400" y="3073400"/>
          <p14:tracePt t="44005" x="5772150" y="3079750"/>
          <p14:tracePt t="44020" x="5803900" y="3086100"/>
          <p14:tracePt t="44020" x="5822950" y="3098800"/>
          <p14:tracePt t="44037" x="5842000" y="3098800"/>
          <p14:tracePt t="44037" x="5854700" y="3111500"/>
          <p14:tracePt t="44037" x="5867400" y="3117850"/>
          <p14:tracePt t="44057" x="5873750" y="3124200"/>
          <p14:tracePt t="44069" x="5886450" y="3130550"/>
          <p14:tracePt t="44069" x="5886450" y="3136900"/>
          <p14:tracePt t="44069" x="5886450" y="3143250"/>
          <p14:tracePt t="44089" x="5880100" y="3143250"/>
          <p14:tracePt t="44112" x="5873750" y="3143250"/>
          <p14:tracePt t="44124" x="5867400" y="3143250"/>
          <p14:tracePt t="44135" x="5861050" y="3149600"/>
          <p14:tracePt t="44135" x="5848350" y="3149600"/>
          <p14:tracePt t="44154" x="5835650" y="3149600"/>
          <p14:tracePt t="44154" x="5829300" y="3155950"/>
          <p14:tracePt t="44154" x="5816600" y="3162300"/>
          <p14:tracePt t="44174" x="5810250" y="3162300"/>
          <p14:tracePt t="44174" x="5803900" y="3168650"/>
          <p14:tracePt t="44188" x="5797550" y="3168650"/>
          <p14:tracePt t="44188" x="5791200" y="3175000"/>
          <p14:tracePt t="44204" x="5784850" y="3175000"/>
          <p14:tracePt t="44219" x="5778500" y="3181350"/>
          <p14:tracePt t="44219" x="5772150" y="3181350"/>
          <p14:tracePt t="44238" x="5765800" y="3187700"/>
          <p14:tracePt t="44253" x="5759450" y="3194050"/>
          <p14:tracePt t="44270" x="5753100" y="3194050"/>
          <p14:tracePt t="44286" x="5746750" y="3194050"/>
          <p14:tracePt t="44286" x="5740400" y="3194050"/>
          <p14:tracePt t="44305" x="5734050" y="3187700"/>
          <p14:tracePt t="44320" x="5727700" y="3181350"/>
          <p14:tracePt t="44336" x="5727700" y="3175000"/>
          <p14:tracePt t="44353" x="5721350" y="3168650"/>
          <p14:tracePt t="44370" x="5715000" y="3168650"/>
          <p14:tracePt t="44388" x="5715000" y="3162300"/>
          <p14:tracePt t="44388" x="5715000" y="3155950"/>
          <p14:tracePt t="44405" x="5715000" y="3149600"/>
          <p14:tracePt t="44424" x="5721350" y="3149600"/>
          <p14:tracePt t="44508" x="5727700" y="3149600"/>
          <p14:tracePt t="44523" x="5734050" y="3149600"/>
          <p14:tracePt t="44536" x="5740400" y="3143250"/>
          <p14:tracePt t="44552" x="5746750" y="3136900"/>
          <p14:tracePt t="44568" x="5753100" y="3130550"/>
          <p14:tracePt t="44584" x="5759450" y="3130550"/>
          <p14:tracePt t="44604" x="5765800" y="3124200"/>
          <p14:tracePt t="44620" x="5772150" y="3117850"/>
          <p14:tracePt t="44636" x="5778500" y="3111500"/>
          <p14:tracePt t="44652" x="5784850" y="3105150"/>
          <p14:tracePt t="44664" x="5791200" y="3105150"/>
          <p14:tracePt t="44680" x="5797550" y="3098800"/>
          <p14:tracePt t="44696" x="5803900" y="3098800"/>
          <p14:tracePt t="44716" x="5810250" y="3092450"/>
          <p14:tracePt t="44764" x="5810250" y="3086100"/>
          <p14:tracePt t="44792" x="5816600" y="3086100"/>
          <p14:tracePt t="44816" x="5822950" y="3086100"/>
          <p14:tracePt t="44836" x="5816600" y="3086100"/>
          <p14:tracePt t="44928" x="5816600" y="3092450"/>
          <p14:tracePt t="44988" x="5810250" y="3092450"/>
          <p14:tracePt t="45012" x="5803900" y="3092450"/>
          <p14:tracePt t="45024" x="5797550" y="3098800"/>
          <p14:tracePt t="45041" x="5791200" y="3098800"/>
          <p14:tracePt t="45056" x="5784850" y="3098800"/>
          <p14:tracePt t="45076" x="5778500" y="3086100"/>
          <p14:tracePt t="45160" x="5772150" y="3073400"/>
          <p14:tracePt t="45204" x="5765800" y="3067050"/>
          <p14:tracePt t="45244" x="5778500" y="3067050"/>
          <p14:tracePt t="45316" x="5784850" y="3067050"/>
          <p14:tracePt t="45325" x="5784850" y="3073400"/>
          <p14:tracePt t="45325" x="5797550" y="3073400"/>
          <p14:tracePt t="45342" x="5803900" y="3073400"/>
          <p14:tracePt t="45342" x="5810250" y="3073400"/>
          <p14:tracePt t="45358" x="5816600" y="3073400"/>
          <p14:tracePt t="45373" x="5822950" y="3073400"/>
          <p14:tracePt t="45390" x="5829300" y="3073400"/>
          <p14:tracePt t="45407" x="5822950" y="3079750"/>
          <p14:tracePt t="45444" x="5816600" y="3079750"/>
          <p14:tracePt t="45461" x="5810250" y="3086100"/>
          <p14:tracePt t="45476" x="5803900" y="3092450"/>
          <p14:tracePt t="45492" x="5797550" y="3092450"/>
          <p14:tracePt t="45504" x="5791200" y="3092450"/>
          <p14:tracePt t="45520" x="5784850" y="3098800"/>
          <p14:tracePt t="45536" x="5784850" y="3092450"/>
          <p14:tracePt t="45596" x="5778500" y="3092450"/>
          <p14:tracePt t="45664" x="5765800" y="3092450"/>
          <p14:tracePt t="45676" x="5759450" y="3092450"/>
          <p14:tracePt t="45684" x="5753100" y="3092450"/>
          <p14:tracePt t="45693" x="5740400" y="3098800"/>
          <p14:tracePt t="45693" x="5727700" y="3098800"/>
          <p14:tracePt t="45710" x="5708650" y="3098800"/>
          <p14:tracePt t="45710" x="5689600" y="3105150"/>
          <p14:tracePt t="45726" x="5664200" y="3105150"/>
          <p14:tracePt t="45726" x="5638800" y="3111500"/>
          <p14:tracePt t="45726" x="5607050" y="3117850"/>
          <p14:tracePt t="45745" x="5581650" y="3124200"/>
          <p14:tracePt t="45758" x="5543550" y="3130550"/>
          <p14:tracePt t="45758" x="5467350" y="3143250"/>
          <p14:tracePt t="45777" x="5422900" y="3149600"/>
          <p14:tracePt t="45777" x="5372100" y="3155950"/>
          <p14:tracePt t="45793" x="5321300" y="3155950"/>
          <p14:tracePt t="45793" x="5270500" y="3162300"/>
          <p14:tracePt t="45810" x="5213350" y="3155950"/>
          <p14:tracePt t="46246" x="1682750" y="2914650"/>
          <p14:tracePt t="46246" x="1651000" y="2914650"/>
          <p14:tracePt t="46262" x="1612900" y="2921000"/>
          <p14:tracePt t="46262" x="1568450" y="2927350"/>
          <p14:tracePt t="46278" x="1511300" y="2933700"/>
          <p14:tracePt t="46278" x="1447800" y="2940050"/>
          <p14:tracePt t="46278" x="1390650" y="2946400"/>
          <p14:tracePt t="46297" x="1327150" y="2952750"/>
          <p14:tracePt t="46310" x="1270000" y="2952750"/>
          <p14:tracePt t="46310" x="1168400" y="2946400"/>
          <p14:tracePt t="46329" x="1117600" y="2933700"/>
          <p14:tracePt t="46329" x="1066800" y="2921000"/>
          <p14:tracePt t="46345" x="1022350" y="2908300"/>
          <p14:tracePt t="46345" x="977900" y="2882900"/>
          <p14:tracePt t="46362" x="927100" y="2863850"/>
          <p14:tracePt t="46362" x="882650" y="2844800"/>
          <p14:tracePt t="46378" x="838200" y="2825750"/>
          <p14:tracePt t="46378" x="793750" y="2813050"/>
          <p14:tracePt t="46378" x="749300" y="2794000"/>
          <p14:tracePt t="46397" x="704850" y="2781300"/>
          <p14:tracePt t="46397" x="666750" y="2768600"/>
          <p14:tracePt t="46412" x="628650" y="2749550"/>
          <p14:tracePt t="46412" x="596900" y="2736850"/>
          <p14:tracePt t="46429" x="571500" y="2717800"/>
          <p14:tracePt t="46429" x="546100" y="2698750"/>
          <p14:tracePt t="46446" x="520700" y="2679700"/>
          <p14:tracePt t="46446" x="488950" y="2635250"/>
          <p14:tracePt t="46462" x="482600" y="2609850"/>
          <p14:tracePt t="46462" x="476250" y="2584450"/>
          <p14:tracePt t="46479" x="469900" y="2559050"/>
          <p14:tracePt t="46479" x="469900" y="2540000"/>
          <p14:tracePt t="46496" x="469900" y="2514600"/>
          <p14:tracePt t="46496" x="476250" y="2495550"/>
          <p14:tracePt t="46512" x="488950" y="2482850"/>
          <p14:tracePt t="46512" x="520700" y="2451100"/>
          <p14:tracePt t="46530" x="539750" y="2438400"/>
          <p14:tracePt t="46530" x="571500" y="2425700"/>
          <p14:tracePt t="46548" x="603250" y="2413000"/>
          <p14:tracePt t="46548" x="635000" y="2400300"/>
          <p14:tracePt t="46562" x="679450" y="2387600"/>
          <p14:tracePt t="46562" x="723900" y="2374900"/>
          <p14:tracePt t="46562" x="774700" y="2368550"/>
          <p14:tracePt t="46582" x="825500" y="2362200"/>
          <p14:tracePt t="46594" x="882650" y="2349500"/>
          <p14:tracePt t="46594" x="1003300" y="2336800"/>
          <p14:tracePt t="46613" x="1073150" y="2330450"/>
          <p14:tracePt t="46613" x="1149350" y="2324100"/>
          <p14:tracePt t="46630" x="1219200" y="2317750"/>
          <p14:tracePt t="46630" x="1301750" y="2305050"/>
          <p14:tracePt t="46647" x="1384300" y="2298700"/>
          <p14:tracePt t="46647" x="1473200" y="2286000"/>
          <p14:tracePt t="46647" x="1568450" y="2273300"/>
          <p14:tracePt t="46665" x="1663700" y="2260600"/>
          <p14:tracePt t="46678" x="1765300" y="2247900"/>
          <p14:tracePt t="46678" x="1866900" y="2235200"/>
          <p14:tracePt t="46698" x="2076450" y="2209800"/>
          <p14:tracePt t="46698" x="2184400" y="2203450"/>
          <p14:tracePt t="46713" x="2292350" y="2190750"/>
          <p14:tracePt t="46713" x="2400300" y="2184400"/>
          <p14:tracePt t="46730" x="2508250" y="2178050"/>
          <p14:tracePt t="46730" x="2622550" y="2171700"/>
          <p14:tracePt t="46746" x="2730500" y="2165350"/>
          <p14:tracePt t="46746" x="2952750" y="2152650"/>
          <p14:tracePt t="46763" x="3060700" y="2152650"/>
          <p14:tracePt t="46763" x="3175000" y="2152650"/>
          <p14:tracePt t="46781" x="3282950" y="2152650"/>
          <p14:tracePt t="46781" x="3384550" y="2152650"/>
          <p14:tracePt t="46796" x="3486150" y="2159000"/>
          <p14:tracePt t="46796" x="3587750" y="2159000"/>
          <p14:tracePt t="46813" x="3683000" y="2165350"/>
          <p14:tracePt t="46813" x="3867150" y="2171700"/>
          <p14:tracePt t="46830" x="3949700" y="2171700"/>
          <p14:tracePt t="46830" x="4038600" y="2178050"/>
          <p14:tracePt t="46847" x="4121150" y="2178050"/>
          <p14:tracePt t="46847" x="4203700" y="2171700"/>
          <p14:tracePt t="46864" x="4286250" y="2171700"/>
          <p14:tracePt t="46864" x="4432300" y="2159000"/>
          <p14:tracePt t="46883" x="4508500" y="2152650"/>
          <p14:tracePt t="46883" x="4572000" y="2152650"/>
          <p14:tracePt t="46897" x="4641850" y="2146300"/>
          <p14:tracePt t="46897" x="4705350" y="2146300"/>
          <p14:tracePt t="46914" x="4762500" y="2146300"/>
          <p14:tracePt t="46914" x="4813300" y="2152650"/>
          <p14:tracePt t="46931" x="4864100" y="2159000"/>
          <p14:tracePt t="46931" x="4908550" y="2165350"/>
          <p14:tracePt t="46931" x="4953000" y="2171700"/>
          <p14:tracePt t="46949" x="4984750" y="2178050"/>
          <p14:tracePt t="46962" x="5022850" y="2190750"/>
          <p14:tracePt t="46962" x="5073650" y="2209800"/>
          <p14:tracePt t="46982" x="5099050" y="2216150"/>
          <p14:tracePt t="46982" x="5118100" y="2222500"/>
          <p14:tracePt t="46998" x="5137150" y="2228850"/>
          <p14:tracePt t="46998" x="5149850" y="2235200"/>
          <p14:tracePt t="47014" x="5162550" y="2235200"/>
          <p14:tracePt t="47014" x="5175250" y="2241550"/>
          <p14:tracePt t="47014" x="5194300" y="2247900"/>
          <p14:tracePt t="47033" x="5207000" y="2254250"/>
          <p14:tracePt t="47033" x="5219700" y="2260600"/>
          <p14:tracePt t="47050" x="5238750" y="2273300"/>
          <p14:tracePt t="47050" x="5257800" y="2279650"/>
          <p14:tracePt t="47064" x="5276850" y="2292350"/>
          <p14:tracePt t="47064" x="5295900" y="2305050"/>
          <p14:tracePt t="47082" x="5321300" y="2317750"/>
          <p14:tracePt t="47082" x="5340350" y="2330450"/>
          <p14:tracePt t="47098" x="5365750" y="2343150"/>
          <p14:tracePt t="47098" x="5391150" y="2355850"/>
          <p14:tracePt t="47114" x="5454650" y="2374900"/>
          <p14:tracePt t="47114" x="5492750" y="2381250"/>
          <p14:tracePt t="47132" x="5537200" y="2387600"/>
          <p14:tracePt t="47132" x="5581650" y="2393950"/>
          <p14:tracePt t="47148" x="5632450" y="2393950"/>
          <p14:tracePt t="47148" x="5683250" y="2393950"/>
          <p14:tracePt t="47165" x="5740400" y="2400300"/>
          <p14:tracePt t="47165" x="5861050" y="2400300"/>
          <p14:tracePt t="47183" x="5911850" y="2400300"/>
          <p14:tracePt t="47183" x="5969000" y="2406650"/>
          <p14:tracePt t="47198" x="6026150" y="2413000"/>
          <p14:tracePt t="47198" x="6076950" y="2419350"/>
          <p14:tracePt t="47215" x="6121400" y="2419350"/>
          <p14:tracePt t="47215" x="6165850" y="2425700"/>
          <p14:tracePt t="47232" x="6210300" y="2425700"/>
          <p14:tracePt t="47232" x="6280150" y="2432050"/>
          <p14:tracePt t="47250" x="6311900" y="2432050"/>
          <p14:tracePt t="47250" x="6337300" y="2425700"/>
          <p14:tracePt t="47265" x="6369050" y="2425700"/>
          <p14:tracePt t="47265" x="6394450" y="2425700"/>
          <p14:tracePt t="47282" x="6419850" y="2419350"/>
          <p14:tracePt t="47282" x="6445250" y="2419350"/>
          <p14:tracePt t="47298" x="6470650" y="2419350"/>
          <p14:tracePt t="47298" x="6496050" y="2419350"/>
          <p14:tracePt t="47298" x="6515100" y="2419350"/>
          <p14:tracePt t="47317" x="6540500" y="2419350"/>
          <p14:tracePt t="47330" x="6559550" y="2419350"/>
          <p14:tracePt t="47330" x="6584950" y="2419350"/>
          <p14:tracePt t="47350" x="6629400" y="2406650"/>
          <p14:tracePt t="47350" x="6661150" y="2406650"/>
          <p14:tracePt t="47366" x="6686550" y="2400300"/>
          <p14:tracePt t="47366" x="6718300" y="2393950"/>
          <p14:tracePt t="47366" x="6750050" y="2387600"/>
          <p14:tracePt t="47385" x="6781800" y="2381250"/>
          <p14:tracePt t="47397" x="6813550" y="2374900"/>
          <p14:tracePt t="47397" x="6851650" y="2374900"/>
          <p14:tracePt t="47397" x="6883400" y="2374900"/>
          <p14:tracePt t="47418" x="6915150" y="2368550"/>
          <p14:tracePt t="47418" x="6946900" y="2368550"/>
          <p14:tracePt t="47433" x="6978650" y="2374900"/>
          <p14:tracePt t="47433" x="7004050" y="2374900"/>
          <p14:tracePt t="47449" x="7029450" y="2374900"/>
          <p14:tracePt t="47449" x="7054850" y="2381250"/>
          <p14:tracePt t="47466" x="7080250" y="2381250"/>
          <p14:tracePt t="47466" x="7112000" y="2387600"/>
          <p14:tracePt t="47483" x="7124700" y="2393950"/>
          <p14:tracePt t="47483" x="7131050" y="2393950"/>
          <p14:tracePt t="47499" x="7137400" y="2400300"/>
          <p14:tracePt t="47499" x="7143750" y="2400300"/>
          <p14:tracePt t="47516" x="7150100" y="2413000"/>
          <p14:tracePt t="47531" x="7143750" y="2419350"/>
          <p14:tracePt t="47549" x="7137400" y="2425700"/>
          <p14:tracePt t="47549" x="7131050" y="2425700"/>
          <p14:tracePt t="47566" x="7124700" y="2432050"/>
          <p14:tracePt t="47566" x="7118350" y="2432050"/>
          <p14:tracePt t="47583" x="7112000" y="2438400"/>
          <p14:tracePt t="47583" x="7105650" y="2444750"/>
          <p14:tracePt t="47583" x="7099300" y="2444750"/>
          <p14:tracePt t="47602" x="7092950" y="2451100"/>
          <p14:tracePt t="47614" x="7086600" y="2451100"/>
          <p14:tracePt t="47614" x="7073900" y="2457450"/>
          <p14:tracePt t="47634" x="7067550" y="2457450"/>
          <p14:tracePt t="47634" x="7061200" y="2463800"/>
          <p14:tracePt t="47650" x="7054850" y="2463800"/>
          <p14:tracePt t="47664" x="7048500" y="2470150"/>
          <p14:tracePt t="47685" x="7048500" y="2476500"/>
          <p14:tracePt t="47709" x="7042150" y="2476500"/>
          <p14:tracePt t="47721" x="7035800" y="2482850"/>
          <p14:tracePt t="47737" x="7029450" y="2482850"/>
          <p14:tracePt t="47748" x="7023100" y="2489200"/>
          <p14:tracePt t="47748" x="7016750" y="2489200"/>
          <p14:tracePt t="47748" x="7004050" y="2495550"/>
          <p14:tracePt t="47769" x="6991350" y="2495550"/>
          <p14:tracePt t="47769" x="6972300" y="2501900"/>
          <p14:tracePt t="47784" x="6953250" y="2501900"/>
          <p14:tracePt t="47784" x="6934200" y="2508250"/>
          <p14:tracePt t="47800" x="6908800" y="2508250"/>
          <p14:tracePt t="47800" x="6883400" y="2514600"/>
          <p14:tracePt t="47817" x="6851650" y="2514600"/>
          <p14:tracePt t="47817" x="6819900" y="2514600"/>
          <p14:tracePt t="47834" x="6781800" y="2514600"/>
          <p14:tracePt t="47834" x="6705600" y="2501900"/>
          <p14:tracePt t="47850" x="6667500" y="2495550"/>
          <p14:tracePt t="47850" x="6623050" y="2482850"/>
          <p14:tracePt t="47867" x="6578600" y="2470150"/>
          <p14:tracePt t="47867" x="6540500" y="2451100"/>
          <p14:tracePt t="47884" x="6496050" y="2432050"/>
          <p14:tracePt t="47884" x="6419850" y="2374900"/>
          <p14:tracePt t="47902" x="6388100" y="2343150"/>
          <p14:tracePt t="47902" x="6356350" y="2298700"/>
          <p14:tracePt t="47918" x="6324600" y="2254250"/>
          <p14:tracePt t="47918" x="6305550" y="2203450"/>
          <p14:tracePt t="47934" x="6286500" y="2152650"/>
          <p14:tracePt t="47934" x="6273800" y="2095500"/>
          <p14:tracePt t="47951" x="6261100" y="2038350"/>
          <p14:tracePt t="47951" x="6261100" y="1974850"/>
          <p14:tracePt t="47951" x="6261100" y="1917700"/>
          <p14:tracePt t="47969" x="6261100" y="1860550"/>
          <p14:tracePt t="47982" x="6267450" y="1803400"/>
          <p14:tracePt t="47982" x="6299200" y="1701800"/>
          <p14:tracePt t="48002" x="6318250" y="1657350"/>
          <p14:tracePt t="48002" x="6337300" y="1612900"/>
          <p14:tracePt t="48018" x="6362700" y="1574800"/>
          <p14:tracePt t="48018" x="6394450" y="1543050"/>
          <p14:tracePt t="48035" x="6426200" y="1511300"/>
          <p14:tracePt t="48035" x="6464300" y="1479550"/>
          <p14:tracePt t="48035" x="6502400" y="1454150"/>
          <p14:tracePt t="48054" x="6546850" y="1435100"/>
          <p14:tracePt t="48066" x="6591300" y="1416050"/>
          <p14:tracePt t="48066" x="6692900" y="1384300"/>
          <p14:tracePt t="48085" x="6750050" y="1371600"/>
          <p14:tracePt t="48085" x="6800850" y="1358900"/>
          <p14:tracePt t="48101" x="6858000" y="1352550"/>
          <p14:tracePt t="48101" x="6915150" y="1346200"/>
          <p14:tracePt t="48118" x="6972300" y="1346200"/>
          <p14:tracePt t="48118" x="7023100" y="1346200"/>
          <p14:tracePt t="48135" x="7124700" y="1352550"/>
          <p14:tracePt t="48135" x="7169150" y="1365250"/>
          <p14:tracePt t="48151" x="7219950" y="1384300"/>
          <p14:tracePt t="48151" x="7258050" y="1403350"/>
          <p14:tracePt t="48168" x="7296150" y="1422400"/>
          <p14:tracePt t="48168" x="7334250" y="1447800"/>
          <p14:tracePt t="48185" x="7366000" y="1473200"/>
          <p14:tracePt t="48185" x="7429500" y="1530350"/>
          <p14:tracePt t="48202" x="7461250" y="1562100"/>
          <p14:tracePt t="48202" x="7486650" y="1593850"/>
          <p14:tracePt t="48219" x="7512050" y="1625600"/>
          <p14:tracePt t="48219" x="7531100" y="1657350"/>
          <p14:tracePt t="48235" x="7550150" y="1689100"/>
          <p14:tracePt t="48235" x="7569200" y="1727200"/>
          <p14:tracePt t="48251" x="7581900" y="1765300"/>
          <p14:tracePt t="48251" x="7594600" y="1841500"/>
          <p14:tracePt t="48270" x="7600950" y="1879600"/>
          <p14:tracePt t="48270" x="7594600" y="1917700"/>
          <p14:tracePt t="48286" x="7588250" y="1962150"/>
          <p14:tracePt t="48286" x="7581900" y="2000250"/>
          <p14:tracePt t="48302" x="7569200" y="2038350"/>
          <p14:tracePt t="48302" x="7550150" y="2070100"/>
          <p14:tracePt t="48319" x="7537450" y="2101850"/>
          <p14:tracePt t="48319" x="7518400" y="2133600"/>
          <p14:tracePt t="48319" x="7493000" y="2159000"/>
          <p14:tracePt t="48337" x="7467600" y="2184400"/>
          <p14:tracePt t="48350" x="7442200" y="2209800"/>
          <p14:tracePt t="48350" x="7385050" y="2247900"/>
          <p14:tracePt t="48369" x="7353300" y="2266950"/>
          <p14:tracePt t="48369" x="7321550" y="2286000"/>
          <p14:tracePt t="48386" x="7289800" y="2305050"/>
          <p14:tracePt t="48386" x="7251700" y="2324100"/>
          <p14:tracePt t="48402" x="7219950" y="2343150"/>
          <p14:tracePt t="48402" x="7181850" y="2355850"/>
          <p14:tracePt t="48419" x="7143750" y="2368550"/>
          <p14:tracePt t="48419" x="7112000" y="2387600"/>
          <p14:tracePt t="48419" x="7080250" y="2400300"/>
          <p14:tracePt t="48438" x="7042150" y="2413000"/>
          <p14:tracePt t="48438" x="7010400" y="2419350"/>
          <p14:tracePt t="48452" x="6978650" y="2432050"/>
          <p14:tracePt t="48452" x="6946900" y="2438400"/>
          <p14:tracePt t="48469" x="6921500" y="2451100"/>
          <p14:tracePt t="48469" x="6896100" y="2457450"/>
          <p14:tracePt t="48486" x="6870700" y="2463800"/>
          <p14:tracePt t="48486" x="6826250" y="2476500"/>
          <p14:tracePt t="48503" x="6807200" y="2476500"/>
          <p14:tracePt t="48503" x="6781800" y="2482850"/>
          <p14:tracePt t="48519" x="6762750" y="2489200"/>
          <p14:tracePt t="48519" x="6750050" y="2495550"/>
          <p14:tracePt t="48537" x="6731000" y="2495550"/>
          <p14:tracePt t="48537" x="6718300" y="2501900"/>
          <p14:tracePt t="48554" x="6705600" y="2501900"/>
          <p14:tracePt t="48554" x="6680200" y="2501900"/>
          <p14:tracePt t="48571" x="6673850" y="2501900"/>
          <p14:tracePt t="48571" x="6667500" y="2501900"/>
          <p14:tracePt t="48587" x="6661150" y="2501900"/>
          <p14:tracePt t="48587" x="6648450" y="2501900"/>
          <p14:tracePt t="48603" x="6642100" y="2501900"/>
          <p14:tracePt t="48603" x="6629400" y="2501900"/>
          <p14:tracePt t="48603" x="6623050" y="2501900"/>
          <p14:tracePt t="48622" x="6610350" y="2508250"/>
          <p14:tracePt t="48635" x="6597650" y="2508250"/>
          <p14:tracePt t="48635" x="6572250" y="2508250"/>
          <p14:tracePt t="48654" x="6559550" y="2508250"/>
          <p14:tracePt t="48654" x="6540500" y="2508250"/>
          <p14:tracePt t="48670" x="6527800" y="2501900"/>
          <p14:tracePt t="48670" x="6508750" y="2495550"/>
          <p14:tracePt t="48686" x="6496050" y="2482850"/>
          <p14:tracePt t="48686" x="6477000" y="2470150"/>
          <p14:tracePt t="48686" x="6464300" y="2451100"/>
          <p14:tracePt t="48706" x="6451600" y="2425700"/>
          <p14:tracePt t="48718" x="6438900" y="2406650"/>
          <p14:tracePt t="48718" x="6426200" y="2381250"/>
          <p14:tracePt t="48738" x="6407150" y="2324100"/>
          <p14:tracePt t="48738" x="6400800" y="2292350"/>
          <p14:tracePt t="48753" x="6394450" y="2260600"/>
          <p14:tracePt t="48753" x="6388100" y="2228850"/>
          <p14:tracePt t="48770" x="6381750" y="2197100"/>
          <p14:tracePt t="48770" x="6381750" y="2165350"/>
          <p14:tracePt t="48786" x="6375400" y="2139950"/>
          <p14:tracePt t="48786" x="6375400" y="2089150"/>
          <p14:tracePt t="48804" x="6375400" y="2070100"/>
          <p14:tracePt t="48804" x="6375400" y="2057400"/>
          <p14:tracePt t="48821" x="6381750" y="2044700"/>
          <p14:tracePt t="48821" x="6388100" y="2032000"/>
          <p14:tracePt t="48837" x="6394450" y="2019300"/>
          <p14:tracePt t="48837" x="6400800" y="2006600"/>
          <p14:tracePt t="48854" x="6413500" y="1987550"/>
          <p14:tracePt t="48854" x="6451600" y="1955800"/>
          <p14:tracePt t="48871" x="6470650" y="1936750"/>
          <p14:tracePt t="48871" x="6496050" y="1911350"/>
          <p14:tracePt t="48887" x="6527800" y="1892300"/>
          <p14:tracePt t="48887" x="6559550" y="1866900"/>
          <p14:tracePt t="48904" x="6597650" y="1847850"/>
          <p14:tracePt t="48904" x="6673850" y="1809750"/>
          <p14:tracePt t="48922" x="6711950" y="1790700"/>
          <p14:tracePt t="48922" x="6756400" y="1778000"/>
          <p14:tracePt t="48938" x="6794500" y="1765300"/>
          <p14:tracePt t="48938" x="6832600" y="1752600"/>
          <p14:tracePt t="48954" x="6870700" y="1746250"/>
          <p14:tracePt t="48954" x="6908800" y="1746250"/>
          <p14:tracePt t="48971" x="6946900" y="1746250"/>
          <p14:tracePt t="48971" x="6985000" y="1752600"/>
          <p14:tracePt t="48971" x="7023100" y="1765300"/>
          <p14:tracePt t="48990" x="7061200" y="1778000"/>
          <p14:tracePt t="49002" x="7092950" y="1797050"/>
          <p14:tracePt t="49002" x="7162800" y="1841500"/>
          <p14:tracePt t="49022" x="7194550" y="1866900"/>
          <p14:tracePt t="49022" x="7219950" y="1898650"/>
          <p14:tracePt t="49039" x="7251700" y="1924050"/>
          <p14:tracePt t="49039" x="7270750" y="1955800"/>
          <p14:tracePt t="49039" x="7289800" y="1981200"/>
          <p14:tracePt t="49058" x="7308850" y="2012950"/>
          <p14:tracePt t="49069" x="7321550" y="2038350"/>
          <p14:tracePt t="49069" x="7327900" y="2063750"/>
          <p14:tracePt t="49069" x="7334250" y="2089150"/>
          <p14:tracePt t="49090" x="7340600" y="2114550"/>
          <p14:tracePt t="49090" x="7340600" y="2146300"/>
          <p14:tracePt t="49105" x="7334250" y="2171700"/>
          <p14:tracePt t="49105" x="7327900" y="2197100"/>
          <p14:tracePt t="49122" x="7315200" y="2222500"/>
          <p14:tracePt t="49122" x="7302500" y="2254250"/>
          <p14:tracePt t="49138" x="7289800" y="2279650"/>
          <p14:tracePt t="49138" x="7270750" y="2305050"/>
          <p14:tracePt t="49155" x="7226300" y="2355850"/>
          <p14:tracePt t="49155" x="7200900" y="2381250"/>
          <p14:tracePt t="49171" x="7175500" y="2400300"/>
          <p14:tracePt t="49171" x="7150100" y="2419350"/>
          <p14:tracePt t="49188" x="7124700" y="2432050"/>
          <p14:tracePt t="49188" x="7092950" y="2451100"/>
          <p14:tracePt t="49205" x="7061200" y="2457450"/>
          <p14:tracePt t="49205" x="7004050" y="2482850"/>
          <p14:tracePt t="49223" x="6965950" y="2489200"/>
          <p14:tracePt t="49223" x="6934200" y="2495550"/>
          <p14:tracePt t="49240" x="6902450" y="2501900"/>
          <p14:tracePt t="49240" x="6864350" y="2508250"/>
          <p14:tracePt t="49256" x="6826250" y="2508250"/>
          <p14:tracePt t="49256" x="6794500" y="2514600"/>
          <p14:tracePt t="49273" x="6756400" y="2514600"/>
          <p14:tracePt t="49273" x="6686550" y="2508250"/>
          <p14:tracePt t="49292" x="6654800" y="2501900"/>
          <p14:tracePt t="49292" x="6623050" y="2495550"/>
          <p14:tracePt t="49307" x="6597650" y="2489200"/>
          <p14:tracePt t="49307" x="6572250" y="2476500"/>
          <p14:tracePt t="49324" x="6553200" y="2463800"/>
          <p14:tracePt t="49324" x="6534150" y="2444750"/>
          <p14:tracePt t="49340" x="6515100" y="2432050"/>
          <p14:tracePt t="49340" x="6502400" y="2413000"/>
          <p14:tracePt t="49340" x="6489700" y="2387600"/>
          <p14:tracePt t="49359" x="6477000" y="2368550"/>
          <p14:tracePt t="49371" x="6470650" y="2349500"/>
          <p14:tracePt t="49371" x="6457950" y="2305050"/>
          <p14:tracePt t="49391" x="6457950" y="2292350"/>
          <p14:tracePt t="49391" x="6464300" y="2279650"/>
          <p14:tracePt t="49407" x="6464300" y="2266950"/>
          <p14:tracePt t="49407" x="6470650" y="2260600"/>
          <p14:tracePt t="49423" x="6477000" y="2247900"/>
          <p14:tracePt t="49423" x="6489700" y="2247900"/>
          <p14:tracePt t="49423" x="6496050" y="2241550"/>
          <p14:tracePt t="49443" x="6508750" y="2241550"/>
          <p14:tracePt t="49455" x="6515100" y="2241550"/>
          <p14:tracePt t="49455" x="6534150" y="2241550"/>
          <p14:tracePt t="49473" x="6540500" y="2241550"/>
          <p14:tracePt t="49473" x="6546850" y="2241550"/>
          <p14:tracePt t="49490" x="6559550" y="2241550"/>
          <p14:tracePt t="49490" x="6565900" y="2241550"/>
          <p14:tracePt t="49507" x="6572250" y="2247900"/>
          <p14:tracePt t="49507" x="6584950" y="2247900"/>
          <p14:tracePt t="49524" x="6591300" y="2247900"/>
          <p14:tracePt t="49540" x="6604000" y="2247900"/>
          <p14:tracePt t="49555" x="6610350" y="2247900"/>
          <p14:tracePt t="49572" x="6616700" y="2247900"/>
          <p14:tracePt t="49589" x="6623050" y="2241550"/>
          <p14:tracePt t="49607" x="6629400" y="2235200"/>
          <p14:tracePt t="49674" x="6635750" y="2235200"/>
          <p14:tracePt t="49690" x="6648450" y="2228850"/>
          <p14:tracePt t="49702" x="6648450" y="2222500"/>
          <p14:tracePt t="49710" x="6654800" y="2216150"/>
          <p14:tracePt t="49723" x="6661150" y="2216150"/>
          <p14:tracePt t="49723" x="6667500" y="2209800"/>
          <p14:tracePt t="49723" x="6673850" y="2203450"/>
          <p14:tracePt t="49744" x="6680200" y="2203450"/>
          <p14:tracePt t="49756" x="6699250" y="2190750"/>
          <p14:tracePt t="49756" x="6705600" y="2190750"/>
          <p14:tracePt t="49775" x="6711950" y="2184400"/>
          <p14:tracePt t="49775" x="6718300" y="2178050"/>
          <p14:tracePt t="49791" x="6724650" y="2178050"/>
          <p14:tracePt t="49791" x="6731000" y="2171700"/>
          <p14:tracePt t="49791" x="6737350" y="2171700"/>
          <p14:tracePt t="49811" x="6743700" y="2171700"/>
          <p14:tracePt t="49811" x="6750050" y="2171700"/>
          <p14:tracePt t="49825" x="6756400" y="2178050"/>
          <p14:tracePt t="49840" x="6756400" y="2184400"/>
          <p14:tracePt t="49840" x="6756400" y="2190750"/>
          <p14:tracePt t="49858" x="6756400" y="2197100"/>
          <p14:tracePt t="49858" x="6756400" y="2203450"/>
          <p14:tracePt t="49875" x="6756400" y="2216150"/>
          <p14:tracePt t="49875" x="6743700" y="2241550"/>
          <p14:tracePt t="49892" x="6743700" y="2254250"/>
          <p14:tracePt t="49892" x="6731000" y="2266950"/>
          <p14:tracePt t="49909" x="6724650" y="2279650"/>
          <p14:tracePt t="49909" x="6711950" y="2298700"/>
          <p14:tracePt t="49925" x="6699250" y="2311400"/>
          <p14:tracePt t="49925" x="6667500" y="2330450"/>
          <p14:tracePt t="49944" x="6648450" y="2336800"/>
          <p14:tracePt t="49944" x="6629400" y="2343150"/>
          <p14:tracePt t="49959" x="6610350" y="2349500"/>
          <p14:tracePt t="49959" x="6584950" y="2343150"/>
          <p14:tracePt t="49975" x="6553200" y="2343150"/>
          <p14:tracePt t="49975" x="6521450" y="2336800"/>
          <p14:tracePt t="49992" x="6489700" y="2324100"/>
          <p14:tracePt t="49992" x="6457950" y="2311400"/>
          <p14:tracePt t="49992" x="6426200" y="2292350"/>
          <p14:tracePt t="50011" x="6394450" y="2273300"/>
          <p14:tracePt t="50024" x="6362700" y="2247900"/>
          <p14:tracePt t="50024" x="6311900" y="2190750"/>
          <p14:tracePt t="50044" x="6299200" y="2159000"/>
          <p14:tracePt t="50044" x="6280150" y="2120900"/>
          <p14:tracePt t="50060" x="6273800" y="2082800"/>
          <p14:tracePt t="50060" x="6267450" y="2038350"/>
          <p14:tracePt t="50076" x="6267450" y="1993900"/>
          <p14:tracePt t="50076" x="6273800" y="1949450"/>
          <p14:tracePt t="50076" x="6280150" y="1905000"/>
          <p14:tracePt t="50095" x="6292850" y="1866900"/>
          <p14:tracePt t="50108" x="6311900" y="1822450"/>
          <p14:tracePt t="50108" x="6362700" y="1758950"/>
          <p14:tracePt t="50126" x="6394450" y="1733550"/>
          <p14:tracePt t="50126" x="6426200" y="1708150"/>
          <p14:tracePt t="50143" x="6470650" y="1689100"/>
          <p14:tracePt t="50143" x="6515100" y="1670050"/>
          <p14:tracePt t="50160" x="6565900" y="1657350"/>
          <p14:tracePt t="50160" x="6616700" y="1638300"/>
          <p14:tracePt t="50160" x="6667500" y="1631950"/>
          <p14:tracePt t="50179" x="6718300" y="1625600"/>
          <p14:tracePt t="50179" x="6775450" y="1619250"/>
          <p14:tracePt t="50194" x="6826250" y="1619250"/>
          <p14:tracePt t="50194" x="6877050" y="1625600"/>
          <p14:tracePt t="50210" x="6927850" y="1631950"/>
          <p14:tracePt t="50210" x="6978650" y="1644650"/>
          <p14:tracePt t="50226" x="7023100" y="1657350"/>
          <p14:tracePt t="50226" x="7112000" y="1695450"/>
          <p14:tracePt t="50244" x="7150100" y="1720850"/>
          <p14:tracePt t="50244" x="7181850" y="1746250"/>
          <p14:tracePt t="50260" x="7213600" y="1771650"/>
          <p14:tracePt t="50260" x="7245350" y="1803400"/>
          <p14:tracePt t="50277" x="7270750" y="1835150"/>
          <p14:tracePt t="50277" x="7296150" y="1873250"/>
          <p14:tracePt t="50293" x="7321550" y="1911350"/>
          <p14:tracePt t="50293" x="7359650" y="1987550"/>
          <p14:tracePt t="50311" x="7372350" y="2025650"/>
          <p14:tracePt t="50311" x="7385050" y="2070100"/>
          <p14:tracePt t="50327" x="7391400" y="2108200"/>
          <p14:tracePt t="50327" x="7391400" y="2146300"/>
          <p14:tracePt t="50344" x="7391400" y="2184400"/>
          <p14:tracePt t="50344" x="7385050" y="2222500"/>
          <p14:tracePt t="50360" x="7378700" y="2260600"/>
          <p14:tracePt t="50360" x="7359650" y="2292350"/>
          <p14:tracePt t="50360" x="7346950" y="2324100"/>
          <p14:tracePt t="50379" x="7327900" y="2355850"/>
          <p14:tracePt t="50392" x="7302500" y="2387600"/>
          <p14:tracePt t="50392" x="7277100" y="2413000"/>
          <p14:tracePt t="50412" x="7226300" y="2457450"/>
          <p14:tracePt t="50412" x="7194550" y="2476500"/>
          <p14:tracePt t="50427" x="7162800" y="2495550"/>
          <p14:tracePt t="50427" x="7131050" y="2508250"/>
          <p14:tracePt t="50443" x="7099300" y="2527300"/>
          <p14:tracePt t="50443" x="7067550" y="2540000"/>
          <p14:tracePt t="50460" x="7029450" y="2552700"/>
          <p14:tracePt t="50460" x="6991350" y="2559050"/>
          <p14:tracePt t="50460" x="6953250" y="2571750"/>
          <p14:tracePt t="50479" x="6915150" y="2578100"/>
          <p14:tracePt t="50479" x="6877050" y="2584450"/>
          <p14:tracePt t="50494" x="6838950" y="2590800"/>
          <p14:tracePt t="50494" x="6807200" y="2597150"/>
          <p14:tracePt t="50511" x="6769100" y="2597150"/>
          <p14:tracePt t="50511" x="6737350" y="2597150"/>
          <p14:tracePt t="50528" x="6705600" y="2597150"/>
          <p14:tracePt t="50528" x="6648450" y="2597150"/>
          <p14:tracePt t="50545" x="6616700" y="2590800"/>
          <p14:tracePt t="50545" x="6591300" y="2584450"/>
          <p14:tracePt t="50561" x="6565900" y="2578100"/>
          <p14:tracePt t="50561" x="6540500" y="2571750"/>
          <p14:tracePt t="50578" x="6515100" y="2559050"/>
          <p14:tracePt t="50578" x="6489700" y="2546350"/>
          <p14:tracePt t="50594" x="6464300" y="2533650"/>
          <p14:tracePt t="50594" x="6426200" y="2495550"/>
          <p14:tracePt t="50611" x="6407150" y="2470150"/>
          <p14:tracePt t="50611" x="6394450" y="2444750"/>
          <p14:tracePt t="50627" x="6381750" y="2419350"/>
          <p14:tracePt t="50627" x="6369050" y="2393950"/>
          <p14:tracePt t="50644" x="6362700" y="2362200"/>
          <p14:tracePt t="50644" x="6356350" y="2330450"/>
          <p14:tracePt t="50644" x="6350000" y="2298700"/>
          <p14:tracePt t="50664" x="6350000" y="2266950"/>
          <p14:tracePt t="50676" x="6343650" y="2228850"/>
          <p14:tracePt t="50676" x="6343650" y="2165350"/>
          <p14:tracePt t="50696" x="6350000" y="2127250"/>
          <p14:tracePt t="50696" x="6356350" y="2095500"/>
          <p14:tracePt t="50712" x="6362700" y="2070100"/>
          <p14:tracePt t="50712" x="6375400" y="2038350"/>
          <p14:tracePt t="50728" x="6388100" y="2012950"/>
          <p14:tracePt t="50728" x="6400800" y="1987550"/>
          <p14:tracePt t="50728" x="6419850" y="1968500"/>
          <p14:tracePt t="50748" x="6445250" y="1949450"/>
          <p14:tracePt t="50760" x="6470650" y="1930400"/>
          <p14:tracePt t="50760" x="6521450" y="1898650"/>
          <p14:tracePt t="50779" x="6546850" y="1885950"/>
          <p14:tracePt t="50779" x="6578600" y="1873250"/>
          <p14:tracePt t="50795" x="6610350" y="1860550"/>
          <p14:tracePt t="50795" x="6642100" y="1847850"/>
          <p14:tracePt t="50812" x="6673850" y="1841500"/>
          <p14:tracePt t="50812" x="6705600" y="1828800"/>
          <p14:tracePt t="50828" x="6737350" y="1828800"/>
          <p14:tracePt t="50828" x="6807200" y="1822450"/>
          <p14:tracePt t="50845" x="6838950" y="1822450"/>
          <p14:tracePt t="50845" x="6870700" y="1828800"/>
          <p14:tracePt t="50862" x="6902450" y="1835150"/>
          <p14:tracePt t="50862" x="6934200" y="1841500"/>
          <p14:tracePt t="50879" x="6965950" y="1847850"/>
          <p14:tracePt t="50879" x="6997700" y="1854200"/>
          <p14:tracePt t="50895" x="7029450" y="1866900"/>
          <p14:tracePt t="50895" x="7080250" y="1898650"/>
          <p14:tracePt t="50913" x="7105650" y="1917700"/>
          <p14:tracePt t="50913" x="7131050" y="1936750"/>
          <p14:tracePt t="50929" x="7150100" y="1955800"/>
          <p14:tracePt t="50929" x="7175500" y="1981200"/>
          <p14:tracePt t="50945" x="7188200" y="2006600"/>
          <p14:tracePt t="50945" x="7219950" y="2063750"/>
          <p14:tracePt t="50963" x="7226300" y="2095500"/>
          <p14:tracePt t="50963" x="7239000" y="2127250"/>
          <p14:tracePt t="50980" x="7245350" y="2165350"/>
          <p14:tracePt t="50980" x="7245350" y="2197100"/>
          <p14:tracePt t="50996" x="7251700" y="2228850"/>
          <p14:tracePt t="50996" x="7251700" y="2266950"/>
          <p14:tracePt t="51013" x="7245350" y="2298700"/>
          <p14:tracePt t="51013" x="7239000" y="2330450"/>
          <p14:tracePt t="51013" x="7232650" y="2362200"/>
          <p14:tracePt t="51031" x="7219950" y="2393950"/>
          <p14:tracePt t="51031" x="7200900" y="2425700"/>
          <p14:tracePt t="51048" x="7188200" y="2451100"/>
          <p14:tracePt t="51048" x="7162800" y="2476500"/>
          <p14:tracePt t="51064" x="7137400" y="2501900"/>
          <p14:tracePt t="51064" x="7112000" y="2527300"/>
          <p14:tracePt t="51080" x="7086600" y="2546350"/>
          <p14:tracePt t="51080" x="7054850" y="2559050"/>
          <p14:tracePt t="51096" x="7023100" y="2578100"/>
          <p14:tracePt t="51096" x="6991350" y="2590800"/>
          <p14:tracePt t="51113" x="6953250" y="2603500"/>
          <p14:tracePt t="51113" x="6921500" y="2616200"/>
          <p14:tracePt t="51113" x="6883400" y="2622550"/>
          <p14:tracePt t="51132" x="6845300" y="2628900"/>
          <p14:tracePt t="51132" x="6807200" y="2628900"/>
          <p14:tracePt t="51146" x="6762750" y="2635250"/>
          <p14:tracePt t="51146" x="6724650" y="2628900"/>
          <p14:tracePt t="51163" x="6686550" y="2622550"/>
          <p14:tracePt t="51163" x="6648450" y="2622550"/>
          <p14:tracePt t="51179" x="6610350" y="2609850"/>
          <p14:tracePt t="51179" x="6578600" y="2597150"/>
          <p14:tracePt t="51196" x="6546850" y="2584450"/>
          <p14:tracePt t="51196" x="6496050" y="2546350"/>
          <p14:tracePt t="51213" x="6483350" y="2527300"/>
          <p14:tracePt t="51213" x="6464300" y="2495550"/>
          <p14:tracePt t="51229" x="6451600" y="2463800"/>
          <p14:tracePt t="51229" x="6445250" y="2419350"/>
          <p14:tracePt t="51246" x="6438900" y="2381250"/>
          <p14:tracePt t="51246" x="6438900" y="2279650"/>
          <p14:tracePt t="51263" x="6445250" y="2228850"/>
          <p14:tracePt t="51263" x="6457950" y="2178050"/>
          <p14:tracePt t="51280" x="6470650" y="2133600"/>
          <p14:tracePt t="51280" x="6489700" y="2089150"/>
          <p14:tracePt t="51297" x="6508750" y="2051050"/>
          <p14:tracePt t="51297" x="6534150" y="2012950"/>
          <p14:tracePt t="51314" x="6559550" y="1981200"/>
          <p14:tracePt t="51314" x="6629400" y="1930400"/>
          <p14:tracePt t="51333" x="6667500" y="1905000"/>
          <p14:tracePt t="51333" x="6705600" y="1885950"/>
          <p14:tracePt t="51347" x="6743700" y="1873250"/>
          <p14:tracePt t="51347" x="6788150" y="1860550"/>
          <p14:tracePt t="51364" x="6832600" y="1854200"/>
          <p14:tracePt t="51364" x="6877050" y="1847850"/>
          <p14:tracePt t="51380" x="6921500" y="1854200"/>
          <p14:tracePt t="51380" x="6959600" y="1854200"/>
          <p14:tracePt t="51380" x="7004050" y="1866900"/>
          <p14:tracePt t="51399" x="7042150" y="1885950"/>
          <p14:tracePt t="51412" x="7080250" y="1905000"/>
          <p14:tracePt t="51412" x="7118350" y="1930400"/>
          <p14:tracePt t="51432" x="7181850" y="1993900"/>
          <p14:tracePt t="51432" x="7213600" y="2025650"/>
          <p14:tracePt t="51447" x="7232650" y="2063750"/>
          <p14:tracePt t="51447" x="7251700" y="2101850"/>
          <p14:tracePt t="51465" x="7270750" y="2139950"/>
          <p14:tracePt t="51465" x="7283450" y="2178050"/>
          <p14:tracePt t="51465" x="7289800" y="2209800"/>
          <p14:tracePt t="51483" x="7289800" y="2247900"/>
          <p14:tracePt t="51495" x="7289800" y="2279650"/>
          <p14:tracePt t="51495" x="7283450" y="2330450"/>
          <p14:tracePt t="51514" x="7270750" y="2355850"/>
          <p14:tracePt t="51514" x="7258050" y="2381250"/>
          <p14:tracePt t="51531" x="7245350" y="2400300"/>
          <p14:tracePt t="51531" x="7226300" y="2419350"/>
          <p14:tracePt t="51548" x="7213600" y="2438400"/>
          <p14:tracePt t="51548" x="7175500" y="2470150"/>
          <p14:tracePt t="51565" x="7156450" y="2482850"/>
          <p14:tracePt t="51565" x="7137400" y="2495550"/>
          <p14:tracePt t="51581" x="7118350" y="2508250"/>
          <p14:tracePt t="51581" x="7105650" y="2520950"/>
          <p14:tracePt t="51598" x="7086600" y="2527300"/>
          <p14:tracePt t="51598" x="7073900" y="2540000"/>
          <p14:tracePt t="51614" x="7054850" y="2546350"/>
          <p14:tracePt t="51614" x="7029450" y="2559050"/>
          <p14:tracePt t="51631" x="7023100" y="2559050"/>
          <p14:tracePt t="51631" x="7016750" y="2565400"/>
          <p14:tracePt t="51648" x="7010400" y="2565400"/>
          <p14:tracePt t="51663" x="7004050" y="2565400"/>
          <p14:tracePt t="51680" x="7010400" y="2565400"/>
          <p14:tracePt t="51699" x="7016750" y="2565400"/>
          <p14:tracePt t="51716" x="7023100" y="2559050"/>
          <p14:tracePt t="51732" x="7029450" y="2559050"/>
          <p14:tracePt t="51747" x="7035800" y="2552700"/>
          <p14:tracePt t="51747" x="7042150" y="2552700"/>
          <p14:tracePt t="51766" x="7048500" y="2546350"/>
          <p14:tracePt t="51780" x="7054850" y="2540000"/>
          <p14:tracePt t="51796" x="7054850" y="2546350"/>
          <p14:tracePt t="51843" x="7048500" y="2552700"/>
          <p14:tracePt t="51859" x="7042150" y="2559050"/>
          <p14:tracePt t="51871" x="7035800" y="2565400"/>
          <p14:tracePt t="51887" x="7023100" y="2571750"/>
          <p14:tracePt t="51903" x="7016750" y="2571750"/>
          <p14:tracePt t="51919" x="7010400" y="2578100"/>
          <p14:tracePt t="51931" x="7004050" y="2578100"/>
          <p14:tracePt t="51955" x="7004050" y="2571750"/>
          <p14:tracePt t="51999" x="7010400" y="2565400"/>
          <p14:tracePt t="52023" x="7016750" y="2565400"/>
          <p14:tracePt t="52043" x="7023100" y="2559050"/>
          <p14:tracePt t="52059" x="7029450" y="2546350"/>
          <p14:tracePt t="52075" x="7029450" y="2540000"/>
          <p14:tracePt t="52091" x="7035800" y="2533650"/>
          <p14:tracePt t="52103" x="7035800" y="2546350"/>
          <p14:tracePt t="52127" x="7035800" y="2559050"/>
          <p14:tracePt t="52136" x="7035800" y="2578100"/>
          <p14:tracePt t="52148" x="7035800" y="2603500"/>
          <p14:tracePt t="52148" x="7029450" y="2679700"/>
          <p14:tracePt t="52167" x="7029450" y="2724150"/>
          <p14:tracePt t="52167" x="7029450" y="2774950"/>
          <p14:tracePt t="52183" x="7029450" y="2825750"/>
          <p14:tracePt t="52183" x="7023100" y="2876550"/>
          <p14:tracePt t="52200" x="7023100" y="2927350"/>
          <p14:tracePt t="52200" x="7023100" y="2978150"/>
          <p14:tracePt t="52216" x="7023100" y="3086100"/>
          <p14:tracePt t="52216" x="7016750" y="3149600"/>
          <p14:tracePt t="52234" x="7016750" y="3219450"/>
          <p14:tracePt t="52234" x="7010400" y="3302000"/>
          <p14:tracePt t="52250" x="7004050" y="3384550"/>
          <p14:tracePt t="52250" x="6997700" y="3479800"/>
          <p14:tracePt t="52267" x="6985000" y="3575050"/>
          <p14:tracePt t="52267" x="6946900" y="3771900"/>
          <p14:tracePt t="52285" x="6921500" y="3854450"/>
          <p14:tracePt t="52285" x="6902450" y="3937000"/>
          <p14:tracePt t="52300" x="6883400" y="4013200"/>
          <p14:tracePt t="52300" x="6864350" y="4083050"/>
          <p14:tracePt t="52317" x="6845300" y="4152900"/>
          <p14:tracePt t="52317" x="6832600" y="4222750"/>
          <p14:tracePt t="52334" x="6826250" y="4286250"/>
          <p14:tracePt t="52334" x="6819900" y="4356100"/>
          <p14:tracePt t="52334" x="6813550" y="4425950"/>
          <p14:tracePt t="52352" x="6813550" y="4495800"/>
          <p14:tracePt t="52352" x="6807200" y="4572000"/>
          <p14:tracePt t="52368" x="6807200" y="4635500"/>
          <p14:tracePt t="52368" x="6800850" y="4699000"/>
          <p14:tracePt t="52384" x="6800850" y="4762500"/>
          <p14:tracePt t="52384" x="6794500" y="4813300"/>
          <p14:tracePt t="52401" x="6788150" y="4857750"/>
          <p14:tracePt t="52401" x="6788150" y="4902200"/>
          <p14:tracePt t="52401" x="6788150" y="4946650"/>
          <p14:tracePt t="52419" x="6788150" y="4978400"/>
          <p14:tracePt t="52432" x="6788150" y="5016500"/>
          <p14:tracePt t="52432" x="6794500" y="5054600"/>
          <p14:tracePt t="52452" x="6794500" y="5118100"/>
          <p14:tracePt t="52452" x="6794500" y="5149850"/>
          <p14:tracePt t="52467" x="6788150" y="5181600"/>
          <p14:tracePt t="52467" x="6788150" y="5207000"/>
          <p14:tracePt t="52467" x="6781800" y="5226050"/>
          <p14:tracePt t="52487" x="6769100" y="5245100"/>
          <p14:tracePt t="52499" x="6762750" y="5257800"/>
          <p14:tracePt t="52499" x="6750050" y="5270500"/>
          <p14:tracePt t="52499" x="6731000" y="5276850"/>
          <p14:tracePt t="52519" x="6718300" y="5289550"/>
          <p14:tracePt t="52519" x="6692900" y="5295900"/>
          <p14:tracePt t="52535" x="6673850" y="5295900"/>
          <p14:tracePt t="52535" x="6642100" y="5295900"/>
          <p14:tracePt t="52551" x="6616700" y="5295900"/>
          <p14:tracePt t="52551" x="6584950" y="5295900"/>
          <p14:tracePt t="52568" x="6546850" y="5289550"/>
          <p14:tracePt t="52568" x="6477000" y="5270500"/>
          <p14:tracePt t="52585" x="6438900" y="5251450"/>
          <p14:tracePt t="52585" x="6407150" y="5232400"/>
          <p14:tracePt t="52601" x="6375400" y="5207000"/>
          <p14:tracePt t="52601" x="6343650" y="5175250"/>
          <p14:tracePt t="52618" x="6318250" y="5130800"/>
          <p14:tracePt t="52618" x="6299200" y="5086350"/>
          <p14:tracePt t="52635" x="6280150" y="5035550"/>
          <p14:tracePt t="52635" x="6254750" y="4921250"/>
          <p14:tracePt t="52652" x="6242050" y="4864100"/>
          <p14:tracePt t="52652" x="6242050" y="4800600"/>
          <p14:tracePt t="52668" x="6242050" y="4743450"/>
          <p14:tracePt t="52668" x="6248400" y="4686300"/>
          <p14:tracePt t="52685" x="6254750" y="4635500"/>
          <p14:tracePt t="52685" x="6273800" y="4584700"/>
          <p14:tracePt t="52685" x="6292850" y="4540250"/>
          <p14:tracePt t="52703" x="6311900" y="4502150"/>
          <p14:tracePt t="52716" x="6343650" y="4464050"/>
          <p14:tracePt t="52716" x="6413500" y="4400550"/>
          <p14:tracePt t="52736" x="6451600" y="4375150"/>
          <p14:tracePt t="52736" x="6496050" y="4356100"/>
          <p14:tracePt t="52752" x="6534150" y="4337050"/>
          <p14:tracePt t="52752" x="6584950" y="4324350"/>
          <p14:tracePt t="52768" x="6629400" y="4311650"/>
          <p14:tracePt t="52768" x="6673850" y="4305300"/>
          <p14:tracePt t="52768" x="6724650" y="4305300"/>
          <p14:tracePt t="52788" x="6769100" y="4305300"/>
          <p14:tracePt t="52800" x="6813550" y="4318000"/>
          <p14:tracePt t="52800" x="6902450" y="4356100"/>
          <p14:tracePt t="52820" x="6940550" y="4381500"/>
          <p14:tracePt t="52820" x="6978650" y="4413250"/>
          <p14:tracePt t="52835" x="7016750" y="4451350"/>
          <p14:tracePt t="52835" x="7048500" y="4489450"/>
          <p14:tracePt t="52852" x="7080250" y="4527550"/>
          <p14:tracePt t="52852" x="7105650" y="4565650"/>
          <p14:tracePt t="52869" x="7131050" y="4603750"/>
          <p14:tracePt t="52869" x="7169150" y="4686300"/>
          <p14:tracePt t="52885" x="7181850" y="4724400"/>
          <p14:tracePt t="52885" x="7194550" y="4768850"/>
          <p14:tracePt t="52903" x="7194550" y="4819650"/>
          <p14:tracePt t="52903" x="7194550" y="4864100"/>
          <p14:tracePt t="52919" x="7188200" y="4914900"/>
          <p14:tracePt t="52919" x="7181850" y="4965700"/>
          <p14:tracePt t="52936" x="7169150" y="5016500"/>
          <p14:tracePt t="52936" x="7124700" y="5105400"/>
          <p14:tracePt t="52952" x="7099300" y="5149850"/>
          <p14:tracePt t="52952" x="7073900" y="5187950"/>
          <p14:tracePt t="52969" x="7042150" y="5219700"/>
          <p14:tracePt t="52969" x="7010400" y="5245100"/>
          <p14:tracePt t="52985" x="6972300" y="5270500"/>
          <p14:tracePt t="52985" x="6902450" y="5308600"/>
          <p14:tracePt t="53005" x="6870700" y="5327650"/>
          <p14:tracePt t="53005" x="6832600" y="5334000"/>
          <p14:tracePt t="53020" x="6800850" y="5340350"/>
          <p14:tracePt t="53020" x="6769100" y="5346700"/>
          <p14:tracePt t="53036" x="6743700" y="5346700"/>
          <p14:tracePt t="53036" x="6718300" y="5346700"/>
          <p14:tracePt t="53053" x="6692900" y="5346700"/>
          <p14:tracePt t="53053" x="6680200" y="5340350"/>
          <p14:tracePt t="53053" x="6667500" y="5334000"/>
          <p14:tracePt t="53072" x="6661150" y="5327650"/>
          <p14:tracePt t="53084" x="6654800" y="5314950"/>
          <p14:tracePt t="53084" x="6648450" y="5289550"/>
          <p14:tracePt t="53104" x="6648450" y="5276850"/>
          <p14:tracePt t="53104" x="6654800" y="5251450"/>
          <p14:tracePt t="53120" x="6661150" y="5226050"/>
          <p14:tracePt t="53120" x="6667500" y="5194300"/>
          <p14:tracePt t="53136" x="6680200" y="5149850"/>
          <p14:tracePt t="53136" x="6692900" y="5105400"/>
          <p14:tracePt t="53136" x="6705600" y="5041900"/>
          <p14:tracePt t="53155" x="6718300" y="4972050"/>
          <p14:tracePt t="53168" x="6731000" y="4889500"/>
          <p14:tracePt t="53168" x="6750050" y="4699000"/>
          <p14:tracePt t="53186" x="6756400" y="4591050"/>
          <p14:tracePt t="53186" x="6756400" y="4470400"/>
          <p14:tracePt t="53203" x="6756400" y="4343400"/>
          <p14:tracePt t="53203" x="6756400" y="4203700"/>
          <p14:tracePt t="53220" x="6756400" y="4057650"/>
          <p14:tracePt t="53220" x="6762750" y="3898900"/>
          <p14:tracePt t="53237" x="6769100" y="3587750"/>
          <p14:tracePt t="53237" x="6781800" y="3441700"/>
          <p14:tracePt t="53253" x="6794500" y="3295650"/>
          <p14:tracePt t="53253" x="6807200" y="3162300"/>
          <p14:tracePt t="53270" x="6826250" y="3041650"/>
          <p14:tracePt t="53270" x="6845300" y="2933700"/>
          <p14:tracePt t="53287" x="6864350" y="2832100"/>
          <p14:tracePt t="53287" x="6902450" y="2647950"/>
          <p14:tracePt t="53304" x="6927850" y="2565400"/>
          <p14:tracePt t="53304" x="6946900" y="2489200"/>
          <p14:tracePt t="53321" x="6972300" y="2413000"/>
          <p14:tracePt t="53321" x="6997700" y="2343150"/>
          <p14:tracePt t="53337" x="7016750" y="2273300"/>
          <p14:tracePt t="53337" x="7042150" y="2209800"/>
          <p14:tracePt t="53354" x="7061200" y="2159000"/>
          <p14:tracePt t="53354" x="7092950" y="2076450"/>
          <p14:tracePt t="53372" x="7105650" y="2051050"/>
          <p14:tracePt t="53372" x="7112000" y="2025650"/>
          <p14:tracePt t="53388" x="7118350" y="2012950"/>
          <p14:tracePt t="53388" x="7124700" y="2000250"/>
          <p14:tracePt t="53404" x="7118350" y="1993900"/>
          <p14:tracePt t="53419" x="7112000" y="1993900"/>
          <p14:tracePt t="53440" x="7112000" y="2000250"/>
          <p14:tracePt t="53507" x="7118350" y="2006600"/>
          <p14:tracePt t="53522" x="7124700" y="2006600"/>
          <p14:tracePt t="53538" x="7124700" y="2012950"/>
          <p14:tracePt t="53551" x="7137400" y="2012950"/>
          <p14:tracePt t="53567" x="7143750" y="2019300"/>
          <p14:tracePt t="53583" x="7150100" y="2019300"/>
          <p14:tracePt t="53591" x="7156450" y="2019300"/>
          <p14:tracePt t="53591" x="7162800" y="2019300"/>
          <p14:tracePt t="53605" x="7169150" y="2019300"/>
          <p14:tracePt t="53619" x="7175500" y="2019300"/>
          <p14:tracePt t="53619" x="7181850" y="2019300"/>
          <p14:tracePt t="53638" x="7188200" y="2019300"/>
          <p14:tracePt t="53638" x="7194550" y="2019300"/>
          <p14:tracePt t="53655" x="7207250" y="2012950"/>
          <p14:tracePt t="53655" x="7245350" y="2012950"/>
          <p14:tracePt t="53672" x="7277100" y="2012950"/>
          <p14:tracePt t="53672" x="7308850" y="2019300"/>
          <p14:tracePt t="53688" x="7353300" y="2025650"/>
          <p14:tracePt t="53688" x="7404100" y="2032000"/>
          <p14:tracePt t="53705" x="7467600" y="2044700"/>
          <p14:tracePt t="53705" x="7531100" y="2057400"/>
          <p14:tracePt t="53705" x="7600950" y="2070100"/>
          <p14:tracePt t="53724" x="7670800" y="2089150"/>
          <p14:tracePt t="53736" x="7734300" y="2108200"/>
          <p14:tracePt t="53736" x="7861300" y="2152650"/>
          <p14:tracePt t="53756" x="7912100" y="2178050"/>
          <p14:tracePt t="53756" x="7962900" y="2197100"/>
          <p14:tracePt t="53772" x="8001000" y="2216150"/>
          <p14:tracePt t="53772" x="8045450" y="2235200"/>
          <p14:tracePt t="53789" x="8077200" y="2254250"/>
          <p14:tracePt t="53789" x="8115300" y="2273300"/>
          <p14:tracePt t="53789" x="8140700" y="2286000"/>
          <p14:tracePt t="53808" x="8172450" y="2298700"/>
          <p14:tracePt t="53820" x="8197850" y="2311400"/>
          <p14:tracePt t="53820" x="8235950" y="2336800"/>
          <p14:tracePt t="53840" x="8248650" y="2343150"/>
          <p14:tracePt t="53840" x="8255000" y="2355850"/>
          <p14:tracePt t="53856" x="8261350" y="2368550"/>
          <p14:tracePt t="53856" x="8261350" y="2381250"/>
          <p14:tracePt t="53872" x="8255000" y="2393950"/>
          <p14:tracePt t="53872" x="8248650" y="2400300"/>
          <p14:tracePt t="53889" x="8229600" y="2413000"/>
          <p14:tracePt t="53889" x="8197850" y="2432050"/>
          <p14:tracePt t="53906" x="8178800" y="2438400"/>
          <p14:tracePt t="53906" x="8153400" y="2444750"/>
          <p14:tracePt t="53922" x="8134350" y="2451100"/>
          <p14:tracePt t="53922" x="8115300" y="2457450"/>
          <p14:tracePt t="53939" x="8096250" y="2463800"/>
          <p14:tracePt t="53939" x="8077200" y="2470150"/>
          <p14:tracePt t="53956" x="8064500" y="2476500"/>
          <p14:tracePt t="53956" x="8032750" y="2482850"/>
          <p14:tracePt t="53973" x="8020050" y="2489200"/>
          <p14:tracePt t="53973" x="8007350" y="2489200"/>
          <p14:tracePt t="53989" x="7994650" y="2489200"/>
          <p14:tracePt t="53989" x="7988300" y="2495550"/>
          <p14:tracePt t="54006" x="7981950" y="2495550"/>
          <p14:tracePt t="54006" x="7962900" y="2495550"/>
          <p14:tracePt t="54025" x="7956550" y="2495550"/>
          <p14:tracePt t="54025" x="7950200" y="2495550"/>
          <p14:tracePt t="54040" x="7943850" y="2495550"/>
          <p14:tracePt t="54040" x="7937500" y="2501900"/>
          <p14:tracePt t="54057" x="7931150" y="2501900"/>
          <p14:tracePt t="54057" x="7924800" y="2501900"/>
          <p14:tracePt t="54073" x="7918450" y="2501900"/>
          <p14:tracePt t="54073" x="7912100" y="2501900"/>
          <p14:tracePt t="54073" x="7905750" y="2501900"/>
          <p14:tracePt t="54092" x="7899400" y="2508250"/>
          <p14:tracePt t="54105" x="7893050" y="2508250"/>
          <p14:tracePt t="54105" x="7880350" y="2508250"/>
          <p14:tracePt t="54124" x="7880350" y="2514600"/>
          <p14:tracePt t="54124" x="7874000" y="2514600"/>
          <p14:tracePt t="54140" x="7867650" y="2514600"/>
          <p14:tracePt t="54140" x="7854950" y="2514600"/>
          <p14:tracePt t="54157" x="7848600" y="2520950"/>
          <p14:tracePt t="54157" x="7842250" y="2520950"/>
          <p14:tracePt t="54157" x="7829550" y="2520950"/>
          <p14:tracePt t="54176" x="7816850" y="2520950"/>
          <p14:tracePt t="54188" x="7804150" y="2520950"/>
          <p14:tracePt t="54188" x="7766050" y="2514600"/>
          <p14:tracePt t="54207" x="7753350" y="2508250"/>
          <p14:tracePt t="54207" x="7734300" y="2501900"/>
          <p14:tracePt t="54223" x="7708900" y="2489200"/>
          <p14:tracePt t="54223" x="7689850" y="2482850"/>
          <p14:tracePt t="54240" x="7677150" y="2470150"/>
          <p14:tracePt t="54240" x="7658100" y="2457450"/>
          <p14:tracePt t="54257" x="7645400" y="2444750"/>
          <p14:tracePt t="54257" x="7626350" y="2406650"/>
          <p14:tracePt t="54274" x="7613650" y="2381250"/>
          <p14:tracePt t="54274" x="7607300" y="2355850"/>
          <p14:tracePt t="54290" x="7607300" y="2324100"/>
          <p14:tracePt t="54290" x="7607300" y="2292350"/>
          <p14:tracePt t="54307" x="7607300" y="2254250"/>
          <p14:tracePt t="54307" x="7613650" y="2171700"/>
          <p14:tracePt t="54324" x="7620000" y="2127250"/>
          <p14:tracePt t="54324" x="7632700" y="2082800"/>
          <p14:tracePt t="54341" x="7645400" y="2032000"/>
          <p14:tracePt t="54341" x="7658100" y="1993900"/>
          <p14:tracePt t="54357" x="7677150" y="1949450"/>
          <p14:tracePt t="54357" x="7696200" y="1911350"/>
          <p14:tracePt t="54374" x="7715250" y="1873250"/>
          <p14:tracePt t="54374" x="7740650" y="1841500"/>
          <p14:tracePt t="54374" x="7766050" y="1816100"/>
          <p14:tracePt t="54393" x="7797800" y="1790700"/>
          <p14:tracePt t="54393" x="7835900" y="1771650"/>
          <p14:tracePt t="54408" x="7874000" y="1752600"/>
          <p14:tracePt t="54408" x="7918450" y="1739900"/>
          <p14:tracePt t="54424" x="7962900" y="1727200"/>
          <p14:tracePt t="54424" x="8007350" y="1714500"/>
          <p14:tracePt t="54441" x="8058150" y="1708150"/>
          <p14:tracePt t="54441" x="8102600" y="1701800"/>
          <p14:tracePt t="54441" x="8153400" y="1701800"/>
          <p14:tracePt t="54460" x="8197850" y="1701800"/>
          <p14:tracePt t="54472" x="8242300" y="1701800"/>
          <p14:tracePt t="54472" x="8280400" y="1708150"/>
          <p14:tracePt t="54493" x="8356600" y="1733550"/>
          <p14:tracePt t="54493" x="8394700" y="1746250"/>
          <p14:tracePt t="54508" x="8426450" y="1758950"/>
          <p14:tracePt t="54508" x="8458200" y="1778000"/>
          <p14:tracePt t="54525" x="8496300" y="1790700"/>
          <p14:tracePt t="54525" x="8521700" y="1809750"/>
          <p14:tracePt t="54525" x="8553450" y="1828800"/>
          <p14:tracePt t="54544" x="8585200" y="1847850"/>
          <p14:tracePt t="54556" x="8610600" y="1860550"/>
          <p14:tracePt t="54556" x="8655050" y="1898650"/>
          <p14:tracePt t="54575" x="8667750" y="1911350"/>
          <p14:tracePt t="54575" x="8680450" y="1930400"/>
          <p14:tracePt t="54592" x="8693150" y="1955800"/>
          <p14:tracePt t="54592" x="8699500" y="1974850"/>
          <p14:tracePt t="54609" x="8699500" y="2000250"/>
          <p14:tracePt t="54609" x="8699500" y="2051050"/>
          <p14:tracePt t="54625" x="8699500" y="2076450"/>
          <p14:tracePt t="54625" x="8693150" y="2101850"/>
          <p14:tracePt t="54641" x="8693150" y="2133600"/>
          <p14:tracePt t="54641" x="8686800" y="2152650"/>
          <p14:tracePt t="54658" x="8680450" y="2178050"/>
          <p14:tracePt t="54658" x="8674100" y="2203450"/>
          <p14:tracePt t="54675" x="8667750" y="2222500"/>
          <p14:tracePt t="54675" x="8648700" y="2266950"/>
          <p14:tracePt t="54692" x="8636000" y="2292350"/>
          <p14:tracePt t="54692" x="8623300" y="2311400"/>
          <p14:tracePt t="54708" x="8610600" y="2336800"/>
          <p14:tracePt t="54708" x="8591550" y="2362200"/>
          <p14:tracePt t="54725" x="8572500" y="2387600"/>
          <p14:tracePt t="54725" x="8547100" y="2406650"/>
          <p14:tracePt t="54725" x="8521700" y="2432050"/>
          <p14:tracePt t="54744" x="8489950" y="2457450"/>
          <p14:tracePt t="54757" x="8464550" y="2482850"/>
          <p14:tracePt t="54757" x="8394700" y="2520950"/>
          <p14:tracePt t="54776" x="8362950" y="2540000"/>
          <p14:tracePt t="54776" x="8324850" y="2552700"/>
          <p14:tracePt t="54793" x="8280400" y="2565400"/>
          <p14:tracePt t="54793" x="8242300" y="2578100"/>
          <p14:tracePt t="54809" x="8197850" y="2584450"/>
          <p14:tracePt t="54809" x="8153400" y="2590800"/>
          <p14:tracePt t="54809" x="8108950" y="2590800"/>
          <p14:tracePt t="54828" x="8058150" y="2590800"/>
          <p14:tracePt t="54840" x="8013700" y="2590800"/>
          <p14:tracePt t="54840" x="7924800" y="2571750"/>
          <p14:tracePt t="54860" x="7886700" y="2565400"/>
          <p14:tracePt t="54860" x="7854950" y="2546350"/>
          <p14:tracePt t="54875" x="7823200" y="2527300"/>
          <p14:tracePt t="54875" x="7797800" y="2508250"/>
          <p14:tracePt t="54892" x="7778750" y="2482850"/>
          <p14:tracePt t="54892" x="7759700" y="2451100"/>
          <p14:tracePt t="54909" x="7747000" y="2413000"/>
          <p14:tracePt t="54909" x="7727950" y="2330450"/>
          <p14:tracePt t="54926" x="7721600" y="2286000"/>
          <p14:tracePt t="54926" x="7721600" y="2241550"/>
          <p14:tracePt t="54943" x="7721600" y="2190750"/>
          <p14:tracePt t="54943" x="7727950" y="2146300"/>
          <p14:tracePt t="54959" x="7740650" y="2095500"/>
          <p14:tracePt t="54959" x="7753350" y="2051050"/>
          <p14:tracePt t="54976" x="7772400" y="2000250"/>
          <p14:tracePt t="54976" x="7823200" y="1917700"/>
          <p14:tracePt t="54993" x="7854950" y="1873250"/>
          <p14:tracePt t="54993" x="7886700" y="1835150"/>
          <p14:tracePt t="55009" x="7931150" y="1803400"/>
          <p14:tracePt t="55009" x="7975600" y="1771650"/>
          <p14:tracePt t="55026" x="8026400" y="1746250"/>
          <p14:tracePt t="55026" x="8128000" y="1695450"/>
          <p14:tracePt t="55045" x="8185150" y="1682750"/>
          <p14:tracePt t="55045" x="8235950" y="1670050"/>
          <p14:tracePt t="55060" x="8293100" y="1657350"/>
          <p14:tracePt t="55060" x="8343900" y="1651000"/>
          <p14:tracePt t="55076" x="8394700" y="1657350"/>
          <p14:tracePt t="55076" x="8445500" y="1663700"/>
          <p14:tracePt t="55093" x="8496300" y="1670050"/>
          <p14:tracePt t="55093" x="8540750" y="1689100"/>
          <p14:tracePt t="55093" x="8591550" y="1708150"/>
          <p14:tracePt t="55112" x="8636000" y="1727200"/>
          <p14:tracePt t="55125" x="8674100" y="1758950"/>
          <p14:tracePt t="55125" x="8756650" y="1816100"/>
          <p14:tracePt t="55144" x="8788400" y="1854200"/>
          <p14:tracePt t="55144" x="8813800" y="1885950"/>
          <p14:tracePt t="55160" x="8839200" y="1924050"/>
          <p14:tracePt t="55160" x="8858250" y="1962150"/>
          <p14:tracePt t="55177" x="8864600" y="2000250"/>
          <p14:tracePt t="55177" x="8870950" y="2038350"/>
          <p14:tracePt t="55177" x="8870950" y="2076450"/>
          <p14:tracePt t="55196" x="8864600" y="2120900"/>
          <p14:tracePt t="55208" x="8851900" y="2159000"/>
          <p14:tracePt t="55208" x="8807450" y="2241550"/>
          <p14:tracePt t="55227" x="8782050" y="2279650"/>
          <p14:tracePt t="55227" x="8756650" y="2317750"/>
          <p14:tracePt t="55244" x="8718550" y="2355850"/>
          <p14:tracePt t="55244" x="8686800" y="2387600"/>
          <p14:tracePt t="55261" x="8642350" y="2413000"/>
          <p14:tracePt t="55261" x="8604250" y="2438400"/>
          <p14:tracePt t="55277" x="8559800" y="2463800"/>
          <p14:tracePt t="55277" x="8464550" y="2508250"/>
          <p14:tracePt t="55293" x="8413750" y="2520950"/>
          <p14:tracePt t="55293" x="8369300" y="2540000"/>
          <p14:tracePt t="55311" x="8318500" y="2546350"/>
          <p14:tracePt t="55311" x="8267700" y="2559050"/>
          <p14:tracePt t="55327" x="8216900" y="2565400"/>
          <p14:tracePt t="55327" x="8121650" y="2578100"/>
          <p14:tracePt t="55345" x="8077200" y="2578100"/>
          <p14:tracePt t="55345" x="8026400" y="2571750"/>
          <p14:tracePt t="55361" x="7981950" y="2571750"/>
          <p14:tracePt t="55361" x="7937500" y="2565400"/>
          <p14:tracePt t="55377" x="7899400" y="2559050"/>
          <p14:tracePt t="55377" x="7854950" y="2552700"/>
          <p14:tracePt t="55395" x="7816850" y="2540000"/>
          <p14:tracePt t="55395" x="7747000" y="2527300"/>
          <p14:tracePt t="55413" x="7715250" y="2520950"/>
          <p14:tracePt t="55413" x="7683500" y="2514600"/>
          <p14:tracePt t="55428" x="7658100" y="2508250"/>
          <p14:tracePt t="55428" x="7626350" y="2508250"/>
          <p14:tracePt t="55444" x="7594600" y="2508250"/>
          <p14:tracePt t="55444" x="7556500" y="2508250"/>
          <p14:tracePt t="55461" x="7518400" y="2508250"/>
          <p14:tracePt t="55461" x="7473950" y="2508250"/>
          <p14:tracePt t="55461" x="7429500" y="2508250"/>
          <p14:tracePt t="55480" x="7372350" y="2514600"/>
          <p14:tracePt t="55493" x="7315200" y="2514600"/>
          <p14:tracePt t="55493" x="7251700" y="2514600"/>
          <p14:tracePt t="55513" x="7099300" y="2514600"/>
          <p14:tracePt t="55513" x="7016750" y="2508250"/>
          <p14:tracePt t="55528" x="6921500" y="2508250"/>
          <p14:tracePt t="55528" x="6819900" y="2501900"/>
          <p14:tracePt t="55545" x="6718300" y="2495550"/>
          <p14:tracePt t="55545" x="6610350" y="2489200"/>
          <p14:tracePt t="55562" x="6489700" y="2476500"/>
          <p14:tracePt t="55562" x="6369050" y="2470150"/>
          <p14:tracePt t="55562" x="6242050" y="2457450"/>
          <p14:tracePt t="55580" x="6115050" y="2444750"/>
          <p14:tracePt t="55580" x="5975350" y="2425700"/>
          <p14:tracePt t="55595" x="5842000" y="2400300"/>
          <p14:tracePt t="55595" x="5695950" y="2381250"/>
          <p14:tracePt t="55612" x="5549900" y="2362200"/>
          <p14:tracePt t="55612" x="5391150" y="2336800"/>
          <p14:tracePt t="55628" x="5238750" y="2317750"/>
          <p14:tracePt t="55628" x="4921250" y="2279650"/>
          <p14:tracePt t="55645" x="4762500" y="2260600"/>
          <p14:tracePt t="55645" x="4597400" y="2254250"/>
          <p14:tracePt t="55662" x="4438650" y="2247900"/>
          <p14:tracePt t="55662" x="4273550" y="2241550"/>
          <p14:tracePt t="55678" x="4108450" y="2235200"/>
          <p14:tracePt t="55678" x="3949700" y="2228850"/>
          <p14:tracePt t="55695" x="3784600" y="2228850"/>
          <p14:tracePt t="55695" x="3473450" y="2228850"/>
          <p14:tracePt t="55712" x="3321050" y="2228850"/>
          <p14:tracePt t="55712" x="3168650" y="2228850"/>
          <p14:tracePt t="55729" x="3028950" y="2228850"/>
          <p14:tracePt t="55729" x="2889250" y="2235200"/>
          <p14:tracePt t="55746" x="2762250" y="2241550"/>
          <p14:tracePt t="55746" x="2635250" y="2241550"/>
          <p14:tracePt t="55746" x="2520950" y="2254250"/>
          <p14:tracePt t="55765" x="2406650" y="2260600"/>
          <p14:tracePt t="55777" x="2305050" y="2273300"/>
          <p14:tracePt t="55777" x="2108200" y="2292350"/>
          <p14:tracePt t="55796" x="2019300" y="2298700"/>
          <p14:tracePt t="55796" x="1936750" y="2311400"/>
          <p14:tracePt t="55813" x="1860550" y="2317750"/>
          <p14:tracePt t="55813" x="1790700" y="2324100"/>
          <p14:tracePt t="55829" x="1720850" y="2324100"/>
          <p14:tracePt t="55829" x="1663700" y="2330450"/>
          <p14:tracePt t="55829" x="1612900" y="2330450"/>
          <p14:tracePt t="55848" x="1568450" y="2330450"/>
          <p14:tracePt t="55861" x="1524000" y="2330450"/>
          <p14:tracePt t="55861" x="1454150" y="2324100"/>
          <p14:tracePt t="55881" x="1428750" y="2324100"/>
          <p14:tracePt t="55881" x="1403350" y="2324100"/>
          <p14:tracePt t="55896" x="1377950" y="2324100"/>
          <p14:tracePt t="55896" x="1358900" y="2324100"/>
          <p14:tracePt t="55913" x="1339850" y="2324100"/>
          <p14:tracePt t="55913" x="1327150" y="2324100"/>
          <p14:tracePt t="55929" x="1308100" y="2324100"/>
          <p14:tracePt t="55929" x="1282700" y="2324100"/>
          <p14:tracePt t="55946" x="1270000" y="2324100"/>
          <p14:tracePt t="55946" x="1263650" y="2324100"/>
          <p14:tracePt t="55963" x="1257300" y="2330450"/>
          <p14:tracePt t="55963" x="1250950" y="2330450"/>
          <p14:tracePt t="55980" x="1244600" y="2330450"/>
          <p14:tracePt t="55995" x="1238250" y="2336800"/>
          <p14:tracePt t="55995" x="1231900" y="2336800"/>
          <p14:tracePt t="56013" x="1231900" y="2343150"/>
          <p14:tracePt t="56028" x="1238250" y="2349500"/>
          <p14:tracePt t="56060" x="1244600" y="2349500"/>
          <p14:tracePt t="56072" x="1250950" y="2349500"/>
          <p14:tracePt t="56088" x="1257300" y="2343150"/>
          <p14:tracePt t="56104" x="1263650" y="2343150"/>
          <p14:tracePt t="56120" x="1270000" y="2349500"/>
          <p14:tracePt t="56140" x="1276350" y="2355850"/>
          <p14:tracePt t="56164" x="1282700" y="2355850"/>
          <p14:tracePt t="56180" x="1289050" y="2355850"/>
          <p14:tracePt t="56192" x="1295400" y="2362200"/>
          <p14:tracePt t="56200" x="1301750" y="2362200"/>
          <p14:tracePt t="56212" x="1308100" y="2362200"/>
          <p14:tracePt t="56212" x="1320800" y="2355850"/>
          <p14:tracePt t="56212" x="1327150" y="2355850"/>
          <p14:tracePt t="56233" x="1339850" y="2349500"/>
          <p14:tracePt t="56233" x="1352550" y="2349500"/>
          <p14:tracePt t="56247" x="1365250" y="2343150"/>
          <p14:tracePt t="56247" x="1384300" y="2336800"/>
          <p14:tracePt t="56264" x="1403350" y="2330450"/>
          <p14:tracePt t="56264" x="1428750" y="2324100"/>
          <p14:tracePt t="56280" x="1454150" y="2324100"/>
          <p14:tracePt t="56280" x="1479550" y="2317750"/>
          <p14:tracePt t="56297" x="1511300" y="2311400"/>
          <p14:tracePt t="56297" x="1574800" y="2311400"/>
          <p14:tracePt t="56314" x="1612900" y="2305050"/>
          <p14:tracePt t="56314" x="1651000" y="2305050"/>
          <p14:tracePt t="56331" x="1695450" y="2305050"/>
          <p14:tracePt t="56331" x="1746250" y="2305050"/>
          <p14:tracePt t="56348" x="1797050" y="2305050"/>
          <p14:tracePt t="56348" x="1917700" y="2311400"/>
          <p14:tracePt t="56365" x="1981200" y="2311400"/>
          <p14:tracePt t="56365" x="2057400" y="2317750"/>
          <p14:tracePt t="56381" x="2133600" y="2317750"/>
          <p14:tracePt t="56381" x="2209800" y="2317750"/>
          <p14:tracePt t="56398" x="2292350" y="2317750"/>
          <p14:tracePt t="56398" x="2381250" y="2317750"/>
          <p14:tracePt t="56415" x="2476500" y="2317750"/>
          <p14:tracePt t="56415" x="2571750" y="2317750"/>
          <p14:tracePt t="56415" x="2673350" y="2317750"/>
          <p14:tracePt t="56433" x="2774950" y="2311400"/>
          <p14:tracePt t="56433" x="2882900" y="2311400"/>
          <p14:tracePt t="56449" x="2997200" y="2311400"/>
          <p14:tracePt t="56449" x="3105150" y="2311400"/>
          <p14:tracePt t="56465" x="3225800" y="2311400"/>
          <p14:tracePt t="56465" x="3340100" y="2311400"/>
          <p14:tracePt t="56481" x="3460750" y="2311400"/>
          <p14:tracePt t="56481" x="3581400" y="2317750"/>
          <p14:tracePt t="56481" x="3702050" y="2324100"/>
          <p14:tracePt t="56500" x="3829050" y="2336800"/>
          <p14:tracePt t="56513" x="3949700" y="2343150"/>
          <p14:tracePt t="56513" x="4076700" y="2355850"/>
          <p14:tracePt t="56533" x="4324350" y="2387600"/>
          <p14:tracePt t="56533" x="4451350" y="2406650"/>
          <p14:tracePt t="56549" x="4578350" y="2419350"/>
          <p14:tracePt t="56549" x="4705350" y="2438400"/>
          <p14:tracePt t="56565" x="4832350" y="2457450"/>
          <p14:tracePt t="56565" x="4959350" y="2470150"/>
          <p14:tracePt t="56581" x="5086350" y="2489200"/>
          <p14:tracePt t="56581" x="5213350" y="2508250"/>
          <p14:tracePt t="56581" x="5340350" y="2520950"/>
          <p14:tracePt t="56601" x="5467350" y="2533650"/>
          <p14:tracePt t="56601" x="5588000" y="2546350"/>
          <p14:tracePt t="56615" x="5715000" y="2552700"/>
          <p14:tracePt t="56615" x="5835650" y="2559050"/>
          <p14:tracePt t="56632" x="5956300" y="2565400"/>
          <p14:tracePt t="56632" x="6076950" y="2571750"/>
          <p14:tracePt t="56649" x="6191250" y="2578100"/>
          <p14:tracePt t="56649" x="6419850" y="2584450"/>
          <p14:tracePt t="56665" x="6527800" y="2590800"/>
          <p14:tracePt t="56665" x="6635750" y="2597150"/>
          <p14:tracePt t="56682" x="6737350" y="2597150"/>
          <p14:tracePt t="56682" x="6838950" y="2603500"/>
          <p14:tracePt t="56699" x="6934200" y="2609850"/>
          <p14:tracePt t="56699" x="7023100" y="2609850"/>
          <p14:tracePt t="56715" x="7105650" y="2616200"/>
          <p14:tracePt t="56715" x="7264400" y="2622550"/>
          <p14:tracePt t="56733" x="7340600" y="2628900"/>
          <p14:tracePt t="56733" x="7410450" y="2628900"/>
          <p14:tracePt t="56749" x="7473950" y="2635250"/>
          <p14:tracePt t="56749" x="7531100" y="2635250"/>
          <p14:tracePt t="56765" x="7588250" y="2641600"/>
          <p14:tracePt t="56765" x="7645400" y="2641600"/>
          <p14:tracePt t="56765" x="7689850" y="2641600"/>
          <p14:tracePt t="56785" x="7734300" y="2641600"/>
          <p14:tracePt t="56798" x="7772400" y="2641600"/>
          <p14:tracePt t="56798" x="7842250" y="2635250"/>
          <p14:tracePt t="56817" x="7867650" y="2635250"/>
          <p14:tracePt t="56817" x="7893050" y="2635250"/>
          <p14:tracePt t="56833" x="7912100" y="2628900"/>
          <p14:tracePt t="56833" x="7924800" y="2622550"/>
          <p14:tracePt t="56849" x="7937500" y="2616200"/>
          <p14:tracePt t="56849" x="7950200" y="2609850"/>
          <p14:tracePt t="56849" x="7956550" y="2609850"/>
          <p14:tracePt t="56869" x="7956550" y="2603500"/>
          <p14:tracePt t="56881" x="7956550" y="2597150"/>
          <p14:tracePt t="56898" x="7937500" y="2590800"/>
          <p14:tracePt t="56898" x="7931150" y="2584450"/>
          <p14:tracePt t="56916" x="7918450" y="2584450"/>
          <p14:tracePt t="56916" x="7905750" y="2584450"/>
          <p14:tracePt t="56933" x="7893050" y="2584450"/>
          <p14:tracePt t="56933" x="7874000" y="2584450"/>
          <p14:tracePt t="56933" x="7861300" y="2578100"/>
          <p14:tracePt t="56952" x="7848600" y="2578100"/>
          <p14:tracePt t="56952" x="7835900" y="2578100"/>
          <p14:tracePt t="56967" x="7829550" y="2578100"/>
          <p14:tracePt t="56967" x="7816850" y="2578100"/>
          <p14:tracePt t="56983" x="7804150" y="2578100"/>
          <p14:tracePt t="56983" x="7791450" y="2578100"/>
          <p14:tracePt t="57000" x="7785100" y="2571750"/>
          <p14:tracePt t="57000" x="7772400" y="2571750"/>
          <p14:tracePt t="57017" x="7766050" y="2565400"/>
          <p14:tracePt t="57017" x="7753350" y="2552700"/>
          <p14:tracePt t="57034" x="7753350" y="2546350"/>
          <p14:tracePt t="57034" x="7753350" y="2540000"/>
          <p14:tracePt t="57052" x="7753350" y="2533650"/>
          <p14:tracePt t="57052" x="7753350" y="2527300"/>
          <p14:tracePt t="57067" x="7753350" y="2514600"/>
          <p14:tracePt t="57067" x="7759700" y="2495550"/>
          <p14:tracePt t="57086" x="7766050" y="2482850"/>
          <p14:tracePt t="57086" x="7772400" y="2470150"/>
          <p14:tracePt t="57100" x="7772400" y="2457450"/>
          <p14:tracePt t="57100" x="7778750" y="2444750"/>
          <p14:tracePt t="57117" x="7785100" y="2432050"/>
          <p14:tracePt t="57117" x="7791450" y="2419350"/>
          <p14:tracePt t="57134" x="7797800" y="2406650"/>
          <p14:tracePt t="57134" x="7804150" y="2393950"/>
          <p14:tracePt t="57134" x="7804150" y="2381250"/>
          <p14:tracePt t="57153" x="7810500" y="2374900"/>
          <p14:tracePt t="57165" x="7816850" y="2362200"/>
          <p14:tracePt t="57165" x="7823200" y="2355850"/>
          <p14:tracePt t="57186" x="7835900" y="2343150"/>
          <p14:tracePt t="57199" x="7842250" y="2343150"/>
          <p14:tracePt t="57216" x="7848600" y="2336800"/>
          <p14:tracePt t="57232" x="7854950" y="2336800"/>
          <p14:tracePt t="57249" x="7848600" y="2336800"/>
          <p14:tracePt t="57324" x="7842250" y="2343150"/>
          <p14:tracePt t="57348" x="7848600" y="2343150"/>
          <p14:tracePt t="57415" x="7854950" y="2343150"/>
          <p14:tracePt t="57432" x="7867650" y="2336800"/>
          <p14:tracePt t="57444" x="7874000" y="2336800"/>
          <p14:tracePt t="57460" x="7880350" y="2330450"/>
          <p14:tracePt t="57469" x="7886700" y="2330450"/>
          <p14:tracePt t="57484" x="7893050" y="2330450"/>
          <p14:tracePt t="57484" x="7899400" y="2324100"/>
          <p14:tracePt t="57502" x="7905750" y="2324100"/>
          <p14:tracePt t="57517" x="7912100" y="2324100"/>
          <p14:tracePt t="57534" x="7918450" y="2324100"/>
          <p14:tracePt t="57553" x="7924800" y="2324100"/>
          <p14:tracePt t="57672" x="7931150" y="2324100"/>
          <p14:tracePt t="57684" x="7937500" y="2324100"/>
          <p14:tracePt t="57693" x="7943850" y="2317750"/>
          <p14:tracePt t="57700" x="7950200" y="2317750"/>
          <p14:tracePt t="57700" x="7956550" y="2317750"/>
          <p14:tracePt t="57719" x="7969250" y="2317750"/>
          <p14:tracePt t="57719" x="7975600" y="2317750"/>
          <p14:tracePt t="57736" x="7981950" y="2317750"/>
          <p14:tracePt t="57736" x="8001000" y="2311400"/>
          <p14:tracePt t="57753" x="8007350" y="2311400"/>
          <p14:tracePt t="57753" x="8013700" y="2311400"/>
          <p14:tracePt t="57769" x="8020050" y="2311400"/>
          <p14:tracePt t="57792" x="8020050" y="2317750"/>
          <p14:tracePt t="57820" x="8007350" y="2317750"/>
          <p14:tracePt t="57836" x="8001000" y="2317750"/>
          <p14:tracePt t="57844" x="7994650" y="2324100"/>
          <p14:tracePt t="57854" x="7988300" y="2324100"/>
          <p14:tracePt t="57854" x="7981950" y="2324100"/>
          <p14:tracePt t="57869" x="7975600" y="2330450"/>
          <p14:tracePt t="57869" x="7969250" y="2330450"/>
          <p14:tracePt t="57869" x="7962900" y="2330450"/>
          <p14:tracePt t="57889" x="7956550" y="2330450"/>
          <p14:tracePt t="57901" x="7950200" y="2330450"/>
          <p14:tracePt t="57901" x="7937500" y="2336800"/>
          <p14:tracePt t="57920" x="7931150" y="2336800"/>
          <p14:tracePt t="57935" x="7924800" y="2336800"/>
          <p14:tracePt t="57952" x="7918450" y="2343150"/>
          <p14:tracePt t="57968" x="7912100" y="2349500"/>
          <p14:tracePt t="57985" x="7918450" y="2355850"/>
          <p14:tracePt t="58036" x="7924800" y="2355850"/>
          <p14:tracePt t="58060" x="7931150" y="2355850"/>
          <p14:tracePt t="58084" x="7937500" y="2355850"/>
          <p14:tracePt t="58104" x="7937500" y="2349500"/>
          <p14:tracePt t="58156" x="7931150" y="2343150"/>
          <p14:tracePt t="58188" x="7924800" y="2336800"/>
          <p14:tracePt t="58240" x="7924800" y="2330450"/>
          <p14:tracePt t="58300" x="7924800" y="2324100"/>
          <p14:tracePt t="58344" x="7931150" y="2317750"/>
          <p14:tracePt t="58384" x="7937500" y="2317750"/>
          <p14:tracePt t="58420" x="7943850" y="2317750"/>
          <p14:tracePt t="58436" x="7950200" y="2311400"/>
          <p14:tracePt t="58452" x="7956550" y="2311400"/>
          <p14:tracePt t="58464" x="7962900" y="2305050"/>
          <p14:tracePt t="58516" x="7956550" y="2305050"/>
          <p14:tracePt t="58556" x="7950200" y="2298700"/>
          <p14:tracePt t="58576" x="7943850" y="2305050"/>
          <p14:tracePt t="58600" x="7937500" y="2305050"/>
          <p14:tracePt t="58624" x="7943850" y="2305050"/>
          <p14:tracePt t="58712" x="7950200" y="2305050"/>
          <p14:tracePt t="58752" x="7943850" y="2311400"/>
          <p14:tracePt t="58812" x="7937500" y="2311400"/>
          <p14:tracePt t="58824" x="7931150" y="2311400"/>
          <p14:tracePt t="58841" x="7924800" y="2317750"/>
          <p14:tracePt t="58885" x="7931150" y="2317750"/>
          <p14:tracePt t="58944" x="7937500" y="2317750"/>
          <p14:tracePt t="58976" x="7943850" y="2317750"/>
          <p14:tracePt t="58992" x="7956550" y="2317750"/>
          <p14:tracePt t="59004" x="7962900" y="2324100"/>
          <p14:tracePt t="59052" x="7956550" y="2330450"/>
          <p14:tracePt t="59072" x="7956550" y="2336800"/>
          <p14:tracePt t="59088" x="7950200" y="2336800"/>
          <p14:tracePt t="59104" x="7943850" y="2343150"/>
          <p14:tracePt t="59116" x="7937500" y="2343150"/>
          <p14:tracePt t="59125" x="7931150" y="2349500"/>
          <p14:tracePt t="59141" x="7924800" y="2349500"/>
          <p14:tracePt t="59157" x="7918450" y="2349500"/>
          <p14:tracePt t="59172" x="7912100" y="2349500"/>
          <p14:tracePt t="59189" x="7905750" y="2355850"/>
          <p14:tracePt t="59206" x="7899400" y="2355850"/>
          <p14:tracePt t="59223" x="7893050" y="2355850"/>
          <p14:tracePt t="59239" x="7886700" y="2362200"/>
          <p14:tracePt t="59256" x="7880350" y="2362200"/>
          <p14:tracePt t="59273" x="7874000" y="2368550"/>
          <p14:tracePt t="59296" x="7880350" y="2368550"/>
          <p14:tracePt t="59352" x="7886700" y="2374900"/>
          <p14:tracePt t="59372" x="7893050" y="2374900"/>
          <p14:tracePt t="59404" x="7899400" y="2374900"/>
          <p14:tracePt t="59417" x="7905750" y="2374900"/>
          <p14:tracePt t="59432" x="7912100" y="2368550"/>
          <p14:tracePt t="59456" x="7905750" y="2362200"/>
          <p14:tracePt t="59524" x="7899400" y="2368550"/>
          <p14:tracePt t="59536" x="7893050" y="2368550"/>
          <p14:tracePt t="59552" x="7886700" y="2374900"/>
          <p14:tracePt t="59569" x="7880350" y="2374900"/>
          <p14:tracePt t="59585" x="7874000" y="2374900"/>
          <p14:tracePt t="59604" x="7880350" y="2374900"/>
          <p14:tracePt t="59656" x="7886700" y="2374900"/>
          <p14:tracePt t="59681" x="7893050" y="2374900"/>
          <p14:tracePt t="59697" x="7899400" y="2374900"/>
          <p14:tracePt t="59713" x="7905750" y="2374900"/>
          <p14:tracePt t="59724" x="7912100" y="2374900"/>
          <p14:tracePt t="59740" x="7918450" y="2374900"/>
          <p14:tracePt t="59756" x="7924800" y="2374900"/>
          <p14:tracePt t="59776" x="7918450" y="2374900"/>
          <p14:tracePt t="59897" x="7924800" y="2374900"/>
          <p14:tracePt t="59973" x="7918450" y="2374900"/>
          <p14:tracePt t="60064" x="7912100" y="2381250"/>
          <p14:tracePt t="60229" x="7905750" y="2381250"/>
          <p14:tracePt t="60245" x="7899400" y="2381250"/>
          <p14:tracePt t="60257" x="7893050" y="2374900"/>
          <p14:tracePt t="60313" x="7886700" y="2374900"/>
          <p14:tracePt t="60341" x="7880350" y="2374900"/>
          <p14:tracePt t="60376" x="7880350" y="2368550"/>
          <p14:tracePt t="60409" x="7886700" y="2368550"/>
          <p14:tracePt t="60425" x="7886700" y="2362200"/>
          <p14:tracePt t="60453" x="7880350" y="2362200"/>
          <p14:tracePt t="60545" x="7874000" y="2355850"/>
          <p14:tracePt t="60573" x="7867650" y="2355850"/>
          <p14:tracePt t="60589" x="7861300" y="2349500"/>
          <p14:tracePt t="60605" x="7854950" y="2343150"/>
          <p14:tracePt t="60616" x="7848600" y="2343150"/>
          <p14:tracePt t="60627" x="7842250" y="2336800"/>
          <p14:tracePt t="60627" x="7842250" y="2330450"/>
          <p14:tracePt t="60646" x="7835900" y="2324100"/>
          <p14:tracePt t="60661" x="7842250" y="2317750"/>
          <p14:tracePt t="60677" x="7848600" y="2311400"/>
          <p14:tracePt t="60694" x="7854950" y="2305050"/>
          <p14:tracePt t="60694" x="7861300" y="2292350"/>
          <p14:tracePt t="60713" x="7867650" y="2279650"/>
          <p14:tracePt t="60713" x="7880350" y="22669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74" name="Group 174"/>
          <p:cNvGraphicFramePr>
            <a:graphicFrameLocks noGrp="1"/>
          </p:cNvGraphicFramePr>
          <p:nvPr>
            <p:extLst>
              <p:ext uri="{D42A27DB-BD31-4B8C-83A1-F6EECF244321}">
                <p14:modId xmlns:p14="http://schemas.microsoft.com/office/powerpoint/2010/main" val="2689947326"/>
              </p:ext>
            </p:extLst>
          </p:nvPr>
        </p:nvGraphicFramePr>
        <p:xfrm>
          <a:off x="2428860" y="1214422"/>
          <a:ext cx="4447396" cy="1828800"/>
        </p:xfrm>
        <a:graphic>
          <a:graphicData uri="http://schemas.openxmlformats.org/drawingml/2006/table">
            <a:tbl>
              <a:tblPr/>
              <a:tblGrid>
                <a:gridCol w="1349078"/>
                <a:gridCol w="827014"/>
                <a:gridCol w="750777"/>
                <a:gridCol w="752434"/>
                <a:gridCol w="768093"/>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cs typeface="Times New Roman" panose="02020603050405020304" pitchFamily="18" charset="0"/>
                        </a:rPr>
                        <a:t>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2.2</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2.2</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0.2</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402" name="Rectangle 2"/>
          <p:cNvSpPr>
            <a:spLocks noGrp="1" noChangeArrowheads="1"/>
          </p:cNvSpPr>
          <p:nvPr>
            <p:ph type="title"/>
          </p:nvPr>
        </p:nvSpPr>
        <p:spPr/>
        <p:txBody>
          <a:bodyPr/>
          <a:lstStyle/>
          <a:p>
            <a:r>
              <a:rPr lang="ja-JP" altLang="en-US"/>
              <a:t>誤差を分離する</a:t>
            </a:r>
          </a:p>
        </p:txBody>
      </p:sp>
      <p:sp>
        <p:nvSpPr>
          <p:cNvPr id="614443" name="Text Box 43"/>
          <p:cNvSpPr txBox="1">
            <a:spLocks noChangeArrowheads="1"/>
          </p:cNvSpPr>
          <p:nvPr/>
        </p:nvSpPr>
        <p:spPr bwMode="auto">
          <a:xfrm>
            <a:off x="2286000" y="3429000"/>
            <a:ext cx="2220913" cy="457200"/>
          </a:xfrm>
          <a:prstGeom prst="rect">
            <a:avLst/>
          </a:prstGeom>
          <a:noFill/>
          <a:ln w="38100">
            <a:noFill/>
            <a:miter lim="800000"/>
            <a:headEnd/>
            <a:tailEnd/>
          </a:ln>
          <a:effectLst/>
        </p:spPr>
        <p:txBody>
          <a:bodyPr wrap="none">
            <a:spAutoFit/>
          </a:bodyPr>
          <a:lstStyle/>
          <a:p>
            <a:r>
              <a:rPr lang="ja-JP" altLang="en-US"/>
              <a:t>誤差の合計＝０</a:t>
            </a:r>
          </a:p>
        </p:txBody>
      </p:sp>
      <p:sp>
        <p:nvSpPr>
          <p:cNvPr id="614444" name="Text Box 44"/>
          <p:cNvSpPr txBox="1">
            <a:spLocks noChangeArrowheads="1"/>
          </p:cNvSpPr>
          <p:nvPr/>
        </p:nvSpPr>
        <p:spPr bwMode="auto">
          <a:xfrm>
            <a:off x="1447800" y="4038600"/>
            <a:ext cx="7067550" cy="457200"/>
          </a:xfrm>
          <a:prstGeom prst="rect">
            <a:avLst/>
          </a:prstGeom>
          <a:noFill/>
          <a:ln w="38100">
            <a:noFill/>
            <a:miter lim="800000"/>
            <a:headEnd/>
            <a:tailEnd/>
          </a:ln>
          <a:effectLst/>
        </p:spPr>
        <p:txBody>
          <a:bodyPr wrap="none">
            <a:spAutoFit/>
          </a:bodyPr>
          <a:lstStyle/>
          <a:p>
            <a:r>
              <a:rPr lang="ja-JP" altLang="en-US"/>
              <a:t>誤差＝データの値ー全体平均ー水の効果ー餌の効果</a:t>
            </a:r>
          </a:p>
        </p:txBody>
      </p:sp>
      <p:sp>
        <p:nvSpPr>
          <p:cNvPr id="614477" name="Text Box 77"/>
          <p:cNvSpPr txBox="1">
            <a:spLocks noChangeArrowheads="1"/>
          </p:cNvSpPr>
          <p:nvPr/>
        </p:nvSpPr>
        <p:spPr bwMode="auto">
          <a:xfrm>
            <a:off x="1371600" y="5105400"/>
            <a:ext cx="1676400" cy="822325"/>
          </a:xfrm>
          <a:prstGeom prst="rect">
            <a:avLst/>
          </a:prstGeom>
          <a:noFill/>
          <a:ln w="38100">
            <a:noFill/>
            <a:miter lim="800000"/>
            <a:headEnd/>
            <a:tailEnd/>
          </a:ln>
          <a:effectLst/>
        </p:spPr>
        <p:txBody>
          <a:bodyPr>
            <a:spAutoFit/>
          </a:bodyPr>
          <a:lstStyle/>
          <a:p>
            <a:r>
              <a:rPr lang="ja-JP" altLang="en-US"/>
              <a:t>真の誤差と比較すると</a:t>
            </a:r>
          </a:p>
        </p:txBody>
      </p:sp>
      <p:graphicFrame>
        <p:nvGraphicFramePr>
          <p:cNvPr id="614542" name="Group 142"/>
          <p:cNvGraphicFramePr>
            <a:graphicFrameLocks noGrp="1"/>
          </p:cNvGraphicFramePr>
          <p:nvPr/>
        </p:nvGraphicFramePr>
        <p:xfrm>
          <a:off x="3059113" y="4724400"/>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テキスト ボックス 1"/>
          <p:cNvSpPr txBox="1"/>
          <p:nvPr/>
        </p:nvSpPr>
        <p:spPr>
          <a:xfrm>
            <a:off x="0" y="1181943"/>
            <a:ext cx="2196435" cy="461665"/>
          </a:xfrm>
          <a:prstGeom prst="rect">
            <a:avLst/>
          </a:prstGeom>
          <a:noFill/>
        </p:spPr>
        <p:txBody>
          <a:bodyPr wrap="none" rtlCol="0">
            <a:spAutoFit/>
          </a:bodyPr>
          <a:lstStyle/>
          <a:p>
            <a:r>
              <a:rPr kumimoji="1" lang="ja-JP" altLang="en-US" dirty="0" smtClean="0"/>
              <a:t>見積もった誤差</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157"/>
    </mc:Choice>
    <mc:Fallback xmlns="">
      <p:transition spd="slow" advTm="39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029" x="2908300" y="3194050"/>
          <p14:tracePt t="2069" x="2901950" y="3200400"/>
          <p14:tracePt t="2074" x="2895600" y="3200400"/>
          <p14:tracePt t="2081" x="2882900" y="3206750"/>
          <p14:tracePt t="2081" x="2876550" y="3206750"/>
          <p14:tracePt t="2100" x="2857500" y="3213100"/>
          <p14:tracePt t="2100" x="2844800" y="3213100"/>
          <p14:tracePt t="2117" x="2825750" y="3219450"/>
          <p14:tracePt t="2117" x="2774950" y="3219450"/>
          <p14:tracePt t="2135" x="2749550" y="3219450"/>
          <p14:tracePt t="2135" x="2717800" y="3219450"/>
          <p14:tracePt t="2150" x="2686050" y="3225800"/>
          <p14:tracePt t="2150" x="2647950" y="3225800"/>
          <p14:tracePt t="2167" x="2609850" y="3225800"/>
          <p14:tracePt t="2167" x="2565400" y="3225800"/>
          <p14:tracePt t="2183" x="2520950" y="3225800"/>
          <p14:tracePt t="2183" x="2419350" y="3219450"/>
          <p14:tracePt t="2202" x="2362200" y="3213100"/>
          <p14:tracePt t="2202" x="2305050" y="3194050"/>
          <p14:tracePt t="2218" x="2247900" y="3175000"/>
          <p14:tracePt t="2218" x="2190750" y="3155950"/>
          <p14:tracePt t="2234" x="2127250" y="3124200"/>
          <p14:tracePt t="2234" x="2070100" y="3092450"/>
          <p14:tracePt t="2250" x="2006600" y="3048000"/>
          <p14:tracePt t="2250" x="1943100" y="3009900"/>
          <p14:tracePt t="2250" x="1879600" y="2959100"/>
          <p14:tracePt t="2270" x="1822450" y="2908300"/>
          <p14:tracePt t="2282" x="1758950" y="2851150"/>
          <p14:tracePt t="2282" x="1644650" y="2730500"/>
          <p14:tracePt t="2301" x="1593850" y="2660650"/>
          <p14:tracePt t="2301" x="1543050" y="2590800"/>
          <p14:tracePt t="2317" x="1492250" y="2520950"/>
          <p14:tracePt t="2317" x="1454150" y="2444750"/>
          <p14:tracePt t="2317" x="1416050" y="2368550"/>
          <p14:tracePt t="2337" x="1377950" y="2292350"/>
          <p14:tracePt t="2349" x="1352550" y="2216150"/>
          <p14:tracePt t="2349" x="1327150" y="2146300"/>
          <p14:tracePt t="2349" x="1308100" y="2076450"/>
          <p14:tracePt t="2370" x="1289050" y="2012950"/>
          <p14:tracePt t="2370" x="1282700" y="1949450"/>
          <p14:tracePt t="2384" x="1276350" y="1879600"/>
          <p14:tracePt t="2384" x="1276350" y="1822450"/>
          <p14:tracePt t="2401" x="1276350" y="1758950"/>
          <p14:tracePt t="2401" x="1282700" y="1701800"/>
          <p14:tracePt t="2417" x="1295400" y="1644650"/>
          <p14:tracePt t="2417" x="1327150" y="1536700"/>
          <p14:tracePt t="2434" x="1352550" y="1492250"/>
          <p14:tracePt t="2434" x="1371600" y="1441450"/>
          <p14:tracePt t="2450" x="1397000" y="1403350"/>
          <p14:tracePt t="2450" x="1428750" y="1358900"/>
          <p14:tracePt t="2467" x="1460500" y="1327150"/>
          <p14:tracePt t="2467" x="1498600" y="1295400"/>
          <p14:tracePt t="2484" x="1536700" y="1263650"/>
          <p14:tracePt t="2484" x="1619250" y="1212850"/>
          <p14:tracePt t="2501" x="1670050" y="1193800"/>
          <p14:tracePt t="2501" x="1714500" y="1181100"/>
          <p14:tracePt t="2517" x="1765300" y="1168400"/>
          <p14:tracePt t="2517" x="1816100" y="1162050"/>
          <p14:tracePt t="2534" x="1866900" y="1162050"/>
          <p14:tracePt t="2534" x="1917700" y="1174750"/>
          <p14:tracePt t="2534" x="1968500" y="1193800"/>
          <p14:tracePt t="2552" x="2019300" y="1212850"/>
          <p14:tracePt t="2565" x="2063750" y="1244600"/>
          <p14:tracePt t="2565" x="2152650" y="1308100"/>
          <p14:tracePt t="2585" x="2190750" y="1352550"/>
          <p14:tracePt t="2585" x="2228850" y="1390650"/>
          <p14:tracePt t="2602" x="2260600" y="1428750"/>
          <p14:tracePt t="2602" x="2286000" y="1466850"/>
          <p14:tracePt t="2618" x="2305050" y="1504950"/>
          <p14:tracePt t="2618" x="2317750" y="1536700"/>
          <p14:tracePt t="2618" x="2330450" y="1574800"/>
          <p14:tracePt t="2636" x="2336800" y="1612900"/>
          <p14:tracePt t="2649" x="2336800" y="1644650"/>
          <p14:tracePt t="2649" x="2330450" y="1682750"/>
          <p14:tracePt t="2669" x="2298700" y="1752600"/>
          <p14:tracePt t="2669" x="2273300" y="1784350"/>
          <p14:tracePt t="2684" x="2247900" y="1822450"/>
          <p14:tracePt t="2684" x="2216150" y="1847850"/>
          <p14:tracePt t="2701" x="2178050" y="1879600"/>
          <p14:tracePt t="2701" x="2139950" y="1911350"/>
          <p14:tracePt t="2718" x="2101850" y="1936750"/>
          <p14:tracePt t="2718" x="2012950" y="1987550"/>
          <p14:tracePt t="2735" x="1962150" y="2006600"/>
          <p14:tracePt t="2735" x="1911350" y="2025650"/>
          <p14:tracePt t="2751" x="1866900" y="2051050"/>
          <p14:tracePt t="2751" x="1816100" y="2063750"/>
          <p14:tracePt t="2768" x="1771650" y="2082800"/>
          <p14:tracePt t="2768" x="1733550" y="2095500"/>
          <p14:tracePt t="2785" x="1689100" y="2108200"/>
          <p14:tracePt t="2785" x="1619250" y="2127250"/>
          <p14:tracePt t="2801" x="1587500" y="2133600"/>
          <p14:tracePt t="2801" x="1562100" y="2139950"/>
          <p14:tracePt t="2818" x="1530350" y="2146300"/>
          <p14:tracePt t="2818" x="1511300" y="2152650"/>
          <p14:tracePt t="2835" x="1492250" y="2152650"/>
          <p14:tracePt t="2835" x="1460500" y="2159000"/>
          <p14:tracePt t="2852" x="1454150" y="2165350"/>
          <p14:tracePt t="2852" x="1441450" y="2165350"/>
          <p14:tracePt t="2868" x="1435100" y="2171700"/>
          <p14:tracePt t="2892" x="1441450" y="2171700"/>
          <p14:tracePt t="2928" x="1447800" y="2171700"/>
          <p14:tracePt t="2936" x="1454150" y="2171700"/>
          <p14:tracePt t="2936" x="1460500" y="2171700"/>
          <p14:tracePt t="2953" x="1466850" y="2171700"/>
          <p14:tracePt t="2953" x="1473200" y="2171700"/>
          <p14:tracePt t="2969" x="1479550" y="2171700"/>
          <p14:tracePt t="2969" x="1485900" y="2171700"/>
          <p14:tracePt t="2986" x="1492250" y="2171700"/>
          <p14:tracePt t="2986" x="1498600" y="2165350"/>
          <p14:tracePt t="2986" x="1504950" y="2165350"/>
          <p14:tracePt t="3005" x="1511300" y="2165350"/>
          <p14:tracePt t="3017" x="1517650" y="2165350"/>
          <p14:tracePt t="3017" x="1524000" y="2165350"/>
          <p14:tracePt t="3036" x="1530350" y="2171700"/>
          <p14:tracePt t="3051" x="1536700" y="2165350"/>
          <p14:tracePt t="3116" x="1543050" y="2159000"/>
          <p14:tracePt t="3132" x="1549400" y="2152650"/>
          <p14:tracePt t="3148" x="1555750" y="2146300"/>
          <p14:tracePt t="3160" x="1562100" y="2146300"/>
          <p14:tracePt t="3176" x="1568450" y="2139950"/>
          <p14:tracePt t="3192" x="1574800" y="2139950"/>
          <p14:tracePt t="3220" x="1581150" y="2139950"/>
          <p14:tracePt t="3252" x="1581150" y="2146300"/>
          <p14:tracePt t="3320" x="1581150" y="2152650"/>
          <p14:tracePt t="3348" x="1587500" y="2152650"/>
          <p14:tracePt t="3380" x="1593850" y="2152650"/>
          <p14:tracePt t="3400" x="1600200" y="2146300"/>
          <p14:tracePt t="3416" x="1606550" y="2146300"/>
          <p14:tracePt t="3432" x="1612900" y="2139950"/>
          <p14:tracePt t="3448" x="1619250" y="2133600"/>
          <p14:tracePt t="3454" x="1625600" y="2133600"/>
          <p14:tracePt t="3454" x="1631950" y="2127250"/>
          <p14:tracePt t="3470" x="1638300" y="2127250"/>
          <p14:tracePt t="3470" x="1644650" y="2120900"/>
          <p14:tracePt t="3487" x="1657350" y="2114550"/>
          <p14:tracePt t="3487" x="1663700" y="2114550"/>
          <p14:tracePt t="3504" x="1670050" y="2108200"/>
          <p14:tracePt t="3504" x="1682750" y="2101850"/>
          <p14:tracePt t="3522" x="1689100" y="2095500"/>
          <p14:tracePt t="3522" x="1695450" y="2089150"/>
          <p14:tracePt t="3537" x="1708150" y="2089150"/>
          <p14:tracePt t="3537" x="1714500" y="2082800"/>
          <p14:tracePt t="3555" x="1720850" y="2076450"/>
          <p14:tracePt t="3569" x="1727200" y="2076450"/>
          <p14:tracePt t="3586" x="1739900" y="2076450"/>
          <p14:tracePt t="3586" x="1746250" y="2070100"/>
          <p14:tracePt t="3605" x="1752600" y="2070100"/>
          <p14:tracePt t="3621" x="1758950" y="2070100"/>
          <p14:tracePt t="3636" x="1765300" y="2063750"/>
          <p14:tracePt t="3653" x="1771650" y="2063750"/>
          <p14:tracePt t="3670" x="1778000" y="2057400"/>
          <p14:tracePt t="3670" x="1784350" y="2057400"/>
          <p14:tracePt t="3689" x="1797050" y="2051050"/>
          <p14:tracePt t="3703" x="1803400" y="2044700"/>
          <p14:tracePt t="3720" x="1809750" y="2032000"/>
          <p14:tracePt t="3736" x="1816100" y="2025650"/>
          <p14:tracePt t="3736" x="1822450" y="2019300"/>
          <p14:tracePt t="3755" x="1828800" y="2012950"/>
          <p14:tracePt t="3770" x="1828800" y="2006600"/>
          <p14:tracePt t="3808" x="1835150" y="2000250"/>
          <p14:tracePt t="3820" x="1835150" y="1993900"/>
          <p14:tracePt t="3836" x="1841500" y="1987550"/>
          <p14:tracePt t="3852" x="1841500" y="1981200"/>
          <p14:tracePt t="3868" x="1854200" y="1981200"/>
          <p14:tracePt t="3880" x="1866900" y="1981200"/>
          <p14:tracePt t="3896" x="1873250" y="1987550"/>
          <p14:tracePt t="3905" x="1879600" y="1987550"/>
          <p14:tracePt t="3905" x="1892300" y="1993900"/>
          <p14:tracePt t="3922" x="1898650" y="1993900"/>
          <p14:tracePt t="3922" x="1917700" y="2000250"/>
          <p14:tracePt t="3922" x="1930400" y="2012950"/>
          <p14:tracePt t="3941" x="1955800" y="2025650"/>
          <p14:tracePt t="3953" x="1968500" y="2038350"/>
          <p14:tracePt t="3953" x="2019300" y="2070100"/>
          <p14:tracePt t="3973" x="2044700" y="2089150"/>
          <p14:tracePt t="3973" x="2070100" y="2108200"/>
          <p14:tracePt t="3989" x="2076450" y="2139950"/>
          <p14:tracePt t="4024" x="2120900" y="2203450"/>
          <p14:tracePt t="4032" x="2171700" y="2260600"/>
          <p14:tracePt t="4041" x="2222500" y="2324100"/>
          <p14:tracePt t="4041" x="2266950" y="2393950"/>
          <p14:tracePt t="4056" x="2324100" y="2476500"/>
          <p14:tracePt t="4056" x="2368550" y="2552700"/>
          <p14:tracePt t="4072" x="2419350" y="2641600"/>
          <p14:tracePt t="4072" x="2489200" y="2724150"/>
          <p14:tracePt t="4090" x="2527300" y="2781300"/>
          <p14:tracePt t="4090" x="2552700" y="2838450"/>
          <p14:tracePt t="4106" x="2584450" y="2901950"/>
          <p14:tracePt t="4106" x="2641600" y="3016250"/>
          <p14:tracePt t="4123" x="2667000" y="3073400"/>
          <p14:tracePt t="4123" x="2692400" y="3130550"/>
          <p14:tracePt t="4140" x="2711450" y="3181350"/>
          <p14:tracePt t="4140" x="2724150" y="3232150"/>
          <p14:tracePt t="4156" x="2736850" y="3282950"/>
          <p14:tracePt t="4156" x="2762250" y="3384550"/>
          <p14:tracePt t="4173" x="2768600" y="3429000"/>
          <p14:tracePt t="4173" x="2774950" y="3473450"/>
          <p14:tracePt t="4190" x="2781300" y="3517900"/>
          <p14:tracePt t="4190" x="2787650" y="3562350"/>
          <p14:tracePt t="4206" x="2787650" y="3606800"/>
          <p14:tracePt t="4206" x="2787650" y="3644900"/>
          <p14:tracePt t="4223" x="2787650" y="3683000"/>
          <p14:tracePt t="4223" x="2781300" y="3759200"/>
          <p14:tracePt t="4242" x="2781300" y="3790950"/>
          <p14:tracePt t="4242" x="2787650" y="3822700"/>
          <p14:tracePt t="4257" x="2787650" y="3848100"/>
          <p14:tracePt t="4257" x="2794000" y="3867150"/>
          <p14:tracePt t="4274" x="2800350" y="3892550"/>
          <p14:tracePt t="4274" x="2806700" y="3911600"/>
          <p14:tracePt t="4290" x="2819400" y="3930650"/>
          <p14:tracePt t="4290" x="2832100" y="3949700"/>
          <p14:tracePt t="4290" x="2844800" y="3975100"/>
          <p14:tracePt t="4310" x="2857500" y="4000500"/>
          <p14:tracePt t="4310" x="2870200" y="4025900"/>
          <p14:tracePt t="4326" x="2889250" y="4057650"/>
          <p14:tracePt t="4326" x="2901950" y="4089400"/>
          <p14:tracePt t="4342" x="2914650" y="4121150"/>
          <p14:tracePt t="4342" x="2933700" y="4152900"/>
          <p14:tracePt t="4358" x="2946400" y="4184650"/>
          <p14:tracePt t="4358" x="2959100" y="4216400"/>
          <p14:tracePt t="4374" x="2965450" y="4241800"/>
          <p14:tracePt t="4374" x="2971800" y="4273550"/>
          <p14:tracePt t="4391" x="2978150" y="4298950"/>
          <p14:tracePt t="4391" x="2978150" y="4324350"/>
          <p14:tracePt t="4391" x="2971800" y="4349750"/>
          <p14:tracePt t="4410" x="2959100" y="4375150"/>
          <p14:tracePt t="4410" x="2946400" y="4400550"/>
          <p14:tracePt t="4425" x="2921000" y="4425950"/>
          <p14:tracePt t="4425" x="2895600" y="4457700"/>
          <p14:tracePt t="4441" x="2863850" y="4489450"/>
          <p14:tracePt t="4441" x="2825750" y="4521200"/>
          <p14:tracePt t="4458" x="2781300" y="4552950"/>
          <p14:tracePt t="4458" x="2686050" y="4610100"/>
          <p14:tracePt t="4475" x="2641600" y="4635500"/>
          <p14:tracePt t="4475" x="2597150" y="4660900"/>
          <p14:tracePt t="4492" x="2559050" y="4679950"/>
          <p14:tracePt t="4492" x="2520950" y="4692650"/>
          <p14:tracePt t="4508" x="2495550" y="4705350"/>
          <p14:tracePt t="4508" x="2470150" y="4711700"/>
          <p14:tracePt t="4525" x="2444750" y="4711700"/>
          <p14:tracePt t="4525" x="2413000" y="4699000"/>
          <p14:tracePt t="4542" x="2400300" y="4692650"/>
          <p14:tracePt t="4542" x="2387600" y="4686300"/>
          <p14:tracePt t="4559" x="2374900" y="4679950"/>
          <p14:tracePt t="4559" x="2362200" y="4673600"/>
          <p14:tracePt t="4576" x="2355850" y="4667250"/>
          <p14:tracePt t="4576" x="2343150" y="4667250"/>
          <p14:tracePt t="4593" x="2343150" y="4660900"/>
          <p14:tracePt t="4607" x="2349500" y="4654550"/>
          <p14:tracePt t="4607" x="2362200" y="4654550"/>
          <p14:tracePt t="4626" x="2374900" y="4648200"/>
          <p14:tracePt t="4626" x="2393950" y="4648200"/>
          <p14:tracePt t="4643" x="2419350" y="4641850"/>
          <p14:tracePt t="4643" x="2444750" y="4641850"/>
          <p14:tracePt t="4659" x="2476500" y="4635500"/>
          <p14:tracePt t="4659" x="2508250" y="4635500"/>
          <p14:tracePt t="4659" x="2546350" y="4635500"/>
          <p14:tracePt t="4678" x="2584450" y="4641850"/>
          <p14:tracePt t="4690" x="2622550" y="4641850"/>
          <p14:tracePt t="4690" x="2660650" y="4648200"/>
          <p14:tracePt t="4710" x="2743200" y="4654550"/>
          <p14:tracePt t="4710" x="2787650" y="4660900"/>
          <p14:tracePt t="4726" x="2832100" y="4673600"/>
          <p14:tracePt t="4726" x="2870200" y="4679950"/>
          <p14:tracePt t="4743" x="2908300" y="4686300"/>
          <p14:tracePt t="4743" x="2946400" y="4699000"/>
          <p14:tracePt t="4759" x="2971800" y="4705350"/>
          <p14:tracePt t="4759" x="3022600" y="4724400"/>
          <p14:tracePt t="4776" x="3035300" y="4737100"/>
          <p14:tracePt t="4776" x="3048000" y="4749800"/>
          <p14:tracePt t="4793" x="3048000" y="4762500"/>
          <p14:tracePt t="4793" x="3054350" y="4768850"/>
          <p14:tracePt t="4809" x="3048000" y="4781550"/>
          <p14:tracePt t="4809" x="3041650" y="4794250"/>
          <p14:tracePt t="4827" x="3028950" y="4806950"/>
          <p14:tracePt t="4827" x="2997200" y="4826000"/>
          <p14:tracePt t="4843" x="2971800" y="4838700"/>
          <p14:tracePt t="4843" x="2946400" y="4838700"/>
          <p14:tracePt t="4860" x="2921000" y="4845050"/>
          <p14:tracePt t="4860" x="2889250" y="4845050"/>
          <p14:tracePt t="4876" x="2851150" y="4845050"/>
          <p14:tracePt t="4876" x="2819400" y="4838700"/>
          <p14:tracePt t="4894" x="2755900" y="4826000"/>
          <p14:tracePt t="4894" x="2724150" y="4819650"/>
          <p14:tracePt t="4910" x="2692400" y="4813300"/>
          <p14:tracePt t="4910" x="2667000" y="4806950"/>
          <p14:tracePt t="4927" x="2641600" y="4794250"/>
          <p14:tracePt t="4927" x="2622550" y="4787900"/>
          <p14:tracePt t="4943" x="2609850" y="4781550"/>
          <p14:tracePt t="4943" x="2597150" y="4768850"/>
          <p14:tracePt t="4943" x="2584450" y="4762500"/>
          <p14:tracePt t="4963" x="2578100" y="4756150"/>
          <p14:tracePt t="4975" x="2571750" y="4749800"/>
          <p14:tracePt t="4992" x="2571750" y="4737100"/>
          <p14:tracePt t="5009" x="2578100" y="4730750"/>
          <p14:tracePt t="5009" x="2584450" y="4724400"/>
          <p14:tracePt t="5027" x="2584450" y="4718050"/>
          <p14:tracePt t="5027" x="2590800" y="4718050"/>
          <p14:tracePt t="5027" x="2597150" y="4711700"/>
          <p14:tracePt t="5047" x="2603500" y="4705350"/>
          <p14:tracePt t="5058" x="2603500" y="4699000"/>
          <p14:tracePt t="5058" x="2609850" y="4692650"/>
          <p14:tracePt t="5077" x="2609850" y="4686300"/>
          <p14:tracePt t="5077" x="2609850" y="4679950"/>
          <p14:tracePt t="5094" x="2609850" y="4673600"/>
          <p14:tracePt t="5094" x="2609850" y="4660900"/>
          <p14:tracePt t="5111" x="2603500" y="4654550"/>
          <p14:tracePt t="5111" x="2590800" y="4629150"/>
          <p14:tracePt t="5127" x="2584450" y="4610100"/>
          <p14:tracePt t="5127" x="2578100" y="4591050"/>
          <p14:tracePt t="5144" x="2565400" y="4565650"/>
          <p14:tracePt t="5144" x="2559050" y="4540250"/>
          <p14:tracePt t="5160" x="2546350" y="4508500"/>
          <p14:tracePt t="5160" x="2533650" y="4476750"/>
          <p14:tracePt t="5177" x="2520950" y="4445000"/>
          <p14:tracePt t="5177" x="2495550" y="4381500"/>
          <p14:tracePt t="5194" x="2482850" y="4356100"/>
          <p14:tracePt t="5194" x="2470150" y="4330700"/>
          <p14:tracePt t="5211" x="2463800" y="4311650"/>
          <p14:tracePt t="5211" x="2451100" y="4292600"/>
          <p14:tracePt t="5227" x="2444750" y="4279900"/>
          <p14:tracePt t="5227" x="2438400" y="4260850"/>
          <p14:tracePt t="5245" x="2438400" y="4248150"/>
          <p14:tracePt t="5245" x="2438400" y="4229100"/>
          <p14:tracePt t="5263" x="2438400" y="4222750"/>
          <p14:tracePt t="5263" x="2438400" y="4216400"/>
          <p14:tracePt t="5279" x="2451100" y="4210050"/>
          <p14:tracePt t="5294" x="2451100" y="4203700"/>
          <p14:tracePt t="5294" x="2457450" y="4203700"/>
          <p14:tracePt t="5311" x="2463800" y="4210050"/>
          <p14:tracePt t="5311" x="2470150" y="4210050"/>
          <p14:tracePt t="5331" x="2476500" y="4216400"/>
          <p14:tracePt t="5343" x="2482850" y="4222750"/>
          <p14:tracePt t="5343" x="2489200" y="4229100"/>
          <p14:tracePt t="5363" x="2489200" y="4235450"/>
          <p14:tracePt t="5363" x="2489200" y="4241800"/>
          <p14:tracePt t="5378" x="2489200" y="4248150"/>
          <p14:tracePt t="5393" x="2482850" y="4254500"/>
          <p14:tracePt t="5410" x="2476500" y="4260850"/>
          <p14:tracePt t="5426" x="2470150" y="4260850"/>
          <p14:tracePt t="5426" x="2457450" y="4260850"/>
          <p14:tracePt t="5445" x="2451100" y="4267200"/>
          <p14:tracePt t="5460" x="2444750" y="4267200"/>
          <p14:tracePt t="5477" x="2444750" y="4260850"/>
          <p14:tracePt t="5493" x="2444750" y="4254500"/>
          <p14:tracePt t="5510" x="2451100" y="4248150"/>
          <p14:tracePt t="5510" x="2451100" y="4241800"/>
          <p14:tracePt t="5529" x="2457450" y="4235450"/>
          <p14:tracePt t="5529" x="2463800" y="4229100"/>
          <p14:tracePt t="5546" x="2470150" y="4222750"/>
          <p14:tracePt t="5546" x="2482850" y="4203700"/>
          <p14:tracePt t="5563" x="2489200" y="4197350"/>
          <p14:tracePt t="5563" x="2495550" y="4191000"/>
          <p14:tracePt t="5579" x="2495550" y="4178300"/>
          <p14:tracePt t="5579" x="2501900" y="4171950"/>
          <p14:tracePt t="5596" x="2508250" y="4165600"/>
          <p14:tracePt t="5596" x="2520950" y="4159250"/>
          <p14:tracePt t="5596" x="2527300" y="4152900"/>
          <p14:tracePt t="5615" x="2533650" y="4146550"/>
          <p14:tracePt t="5627" x="2546350" y="4133850"/>
          <p14:tracePt t="5627" x="2571750" y="4121150"/>
          <p14:tracePt t="5646" x="2578100" y="4114800"/>
          <p14:tracePt t="5646" x="2590800" y="4114800"/>
          <p14:tracePt t="5664" x="2603500" y="4108450"/>
          <p14:tracePt t="5664" x="2616200" y="4102100"/>
          <p14:tracePt t="5679" x="2628900" y="4095750"/>
          <p14:tracePt t="5679" x="2635250" y="4095750"/>
          <p14:tracePt t="5679" x="2647950" y="4095750"/>
          <p14:tracePt t="5699" x="2654300" y="4095750"/>
          <p14:tracePt t="5711" x="2660650" y="4089400"/>
          <p14:tracePt t="5711" x="2673350" y="4089400"/>
          <p14:tracePt t="5729" x="2679700" y="4083050"/>
          <p14:tracePt t="5744" x="2673350" y="4089400"/>
          <p14:tracePt t="5801" x="2667000" y="4089400"/>
          <p14:tracePt t="5809" x="2660650" y="4089400"/>
          <p14:tracePt t="5826" x="2654300" y="4089400"/>
          <p14:tracePt t="5834" x="2647950" y="4095750"/>
          <p14:tracePt t="5834" x="2641600" y="4095750"/>
          <p14:tracePt t="5847" x="2635250" y="4095750"/>
          <p14:tracePt t="5862" x="2628900" y="4102100"/>
          <p14:tracePt t="5862" x="2622550" y="4102100"/>
          <p14:tracePt t="5880" x="2616200" y="4108450"/>
          <p14:tracePt t="5895" x="2609850" y="4108450"/>
          <p14:tracePt t="5911" x="2609850" y="4114800"/>
          <p14:tracePt t="5929" x="2603500" y="4121150"/>
          <p14:tracePt t="5946" x="2603500" y="4127500"/>
          <p14:tracePt t="5974" x="2609850" y="4127500"/>
          <p14:tracePt t="6013" x="2616200" y="4127500"/>
          <p14:tracePt t="6058" x="2616200" y="4133850"/>
          <p14:tracePt t="6086" x="2622550" y="4133850"/>
          <p14:tracePt t="6126" x="2622550" y="4127500"/>
          <p14:tracePt t="6186" x="2622550" y="4121150"/>
          <p14:tracePt t="6202" x="2622550" y="4114800"/>
          <p14:tracePt t="6230" x="2616200" y="4121150"/>
          <p14:tracePt t="6261" x="2616200" y="4127500"/>
          <p14:tracePt t="6290" x="2609850" y="4127500"/>
          <p14:tracePt t="6334" x="2603500" y="4133850"/>
          <p14:tracePt t="6358" x="2597150" y="4133850"/>
          <p14:tracePt t="6374" x="2597150" y="4140200"/>
          <p14:tracePt t="6394" x="2590800" y="4146550"/>
          <p14:tracePt t="6418" x="2584450" y="4146550"/>
          <p14:tracePt t="6462" x="2578100" y="4152900"/>
          <p14:tracePt t="6521" x="2584450" y="4152900"/>
          <p14:tracePt t="6606" x="2590800" y="4152900"/>
          <p14:tracePt t="6641" x="2597150" y="4146550"/>
          <p14:tracePt t="6665" x="2603500" y="4140200"/>
          <p14:tracePt t="6685" x="2609850" y="4140200"/>
          <p14:tracePt t="6701" x="2616200" y="4146550"/>
          <p14:tracePt t="6821" x="2616200" y="4152900"/>
          <p14:tracePt t="6860" x="2622550" y="4146550"/>
          <p14:tracePt t="6896" x="2622550" y="4140200"/>
          <p14:tracePt t="6965" x="2622550" y="4133850"/>
          <p14:tracePt t="7061" x="2622550" y="4127500"/>
          <p14:tracePt t="7101" x="2628900" y="4127500"/>
          <p14:tracePt t="7121" x="2635250" y="4121150"/>
          <p14:tracePt t="7161" x="2628900" y="4127500"/>
          <p14:tracePt t="7229" x="2622550" y="4127500"/>
          <p14:tracePt t="7249" x="2622550" y="4133850"/>
          <p14:tracePt t="7264" x="2622550" y="4140200"/>
          <p14:tracePt t="7369" x="2622550" y="4146550"/>
          <p14:tracePt t="7401" x="2628900" y="4152900"/>
          <p14:tracePt t="7481" x="2635250" y="4159250"/>
          <p14:tracePt t="7505" x="2641600" y="4159250"/>
          <p14:tracePt t="7525" x="2647950" y="4152900"/>
          <p14:tracePt t="7581" x="2654300" y="4152900"/>
          <p14:tracePt t="7601" x="2660650" y="4152900"/>
          <p14:tracePt t="7617" x="2667000" y="4152900"/>
          <p14:tracePt t="7633" x="2673350" y="4146550"/>
          <p14:tracePt t="7645" x="2667000" y="4146550"/>
          <p14:tracePt t="7705" x="2660650" y="4152900"/>
          <p14:tracePt t="7721" x="2654300" y="4152900"/>
          <p14:tracePt t="7753" x="2660650" y="4152900"/>
          <p14:tracePt t="7865" x="2667000" y="4152900"/>
          <p14:tracePt t="7941" x="2673350" y="4146550"/>
          <p14:tracePt t="8241" x="2679700" y="4146550"/>
          <p14:tracePt t="8305" x="2679700" y="4152900"/>
          <p14:tracePt t="8345" x="2686050" y="4152900"/>
          <p14:tracePt t="8365" x="2692400" y="4146550"/>
          <p14:tracePt t="8381" x="2698750" y="4146550"/>
          <p14:tracePt t="8405" x="2705100" y="4140200"/>
          <p14:tracePt t="8429" x="2711450" y="4140200"/>
          <p14:tracePt t="8553" x="2711450" y="4133850"/>
          <p14:tracePt t="8585" x="2711450" y="4127500"/>
          <p14:tracePt t="8665" x="2711450" y="4133850"/>
          <p14:tracePt t="8697" x="2711450" y="4140200"/>
          <p14:tracePt t="8733" x="2705100" y="4146550"/>
          <p14:tracePt t="8749" x="2705100" y="4152900"/>
          <p14:tracePt t="8965" x="2705100" y="4146550"/>
          <p14:tracePt t="9073" x="2711450" y="4140200"/>
          <p14:tracePt t="9093" x="2717800" y="4140200"/>
          <p14:tracePt t="9117" x="2724150" y="4133850"/>
          <p14:tracePt t="9145" x="2730500" y="4133850"/>
          <p14:tracePt t="9169" x="2724150" y="4133850"/>
          <p14:tracePt t="9229" x="2724150" y="4140200"/>
          <p14:tracePt t="9266" x="2717800" y="4146550"/>
          <p14:tracePt t="9297" x="2717800" y="4140200"/>
          <p14:tracePt t="9401" x="2724150" y="4133850"/>
          <p14:tracePt t="9433" x="2730500" y="4127500"/>
          <p14:tracePt t="9462" x="2730500" y="4133850"/>
          <p14:tracePt t="9513" x="2724150" y="4140200"/>
          <p14:tracePt t="9537" x="2724150" y="4146550"/>
          <p14:tracePt t="9649" x="2717800" y="4146550"/>
          <p14:tracePt t="9673" x="2711450" y="4146550"/>
          <p14:tracePt t="9710" x="2711450" y="4152900"/>
          <p14:tracePt t="9753" x="2717800" y="4152900"/>
          <p14:tracePt t="9805" x="2711450" y="4159250"/>
          <p14:tracePt t="9873" x="2717800" y="4152900"/>
          <p14:tracePt t="9933" x="2711450" y="4146550"/>
          <p14:tracePt t="9957" x="2717800" y="4146550"/>
          <p14:tracePt t="9981" x="2717800" y="4140200"/>
          <p14:tracePt t="9994" x="2724150" y="4133850"/>
          <p14:tracePt t="10018" x="2730500" y="4127500"/>
          <p14:tracePt t="10042" x="2736850" y="4133850"/>
          <p14:tracePt t="10070" x="2743200" y="4127500"/>
          <p14:tracePt t="10114" x="2736850" y="4127500"/>
          <p14:tracePt t="10162" x="2730500" y="4140200"/>
          <p14:tracePt t="10181" x="2724150" y="4140200"/>
          <p14:tracePt t="10241" x="2724150" y="4133850"/>
          <p14:tracePt t="10294" x="2730500" y="4133850"/>
          <p14:tracePt t="10334" x="2736850" y="4133850"/>
          <p14:tracePt t="10354" x="2736850" y="4140200"/>
          <p14:tracePt t="10378" x="2730500" y="4146550"/>
          <p14:tracePt t="10462" x="2730500" y="4152900"/>
          <p14:tracePt t="10474" x="2717800" y="4152900"/>
          <p14:tracePt t="10489" x="2717800" y="4159250"/>
          <p14:tracePt t="10505" x="2711450" y="4165600"/>
          <p14:tracePt t="10525" x="2717800" y="4159250"/>
          <p14:tracePt t="10586" x="2724150" y="4159250"/>
          <p14:tracePt t="10609" x="2730500" y="4152900"/>
          <p14:tracePt t="10625" x="2736850" y="4152900"/>
          <p14:tracePt t="10654" x="2743200" y="4146550"/>
          <p14:tracePt t="10678" x="2749550" y="4140200"/>
          <p14:tracePt t="10714" x="2755900" y="4140200"/>
          <p14:tracePt t="10762" x="2749550" y="4146550"/>
          <p14:tracePt t="10902" x="2743200" y="4146550"/>
          <p14:tracePt t="10926" x="2743200" y="4152900"/>
          <p14:tracePt t="10954" x="2749550" y="4152900"/>
          <p14:tracePt t="11030" x="2749550" y="4146550"/>
          <p14:tracePt t="11046" x="2755900" y="4140200"/>
          <p14:tracePt t="11074" x="2762250" y="4146550"/>
          <p14:tracePt t="11158" x="2755900" y="4140200"/>
          <p14:tracePt t="11185" x="2755900" y="4146550"/>
          <p14:tracePt t="11254" x="2749550" y="4146550"/>
          <p14:tracePt t="11330" x="2749550" y="4152900"/>
          <p14:tracePt t="11374" x="2755900" y="4152900"/>
          <p14:tracePt t="11414" x="2762250" y="4152900"/>
          <p14:tracePt t="11442" x="2762250" y="4146550"/>
          <p14:tracePt t="11510" x="2768600" y="4140200"/>
          <p14:tracePt t="11533" x="2774950" y="4140200"/>
          <p14:tracePt t="11554" x="2781300" y="4140200"/>
          <p14:tracePt t="11578" x="2787650" y="4140200"/>
          <p14:tracePt t="11594" x="2794000" y="4133850"/>
          <p14:tracePt t="11602" x="2800350" y="4133850"/>
          <p14:tracePt t="11614" x="2813050" y="4127500"/>
          <p14:tracePt t="11630" x="2819400" y="4127500"/>
          <p14:tracePt t="11630" x="2825750" y="4127500"/>
          <p14:tracePt t="11649" x="2832100" y="4121150"/>
          <p14:tracePt t="11664" x="2838450" y="4121150"/>
          <p14:tracePt t="11664" x="2844800" y="4114800"/>
          <p14:tracePt t="11683" x="2851150" y="4108450"/>
          <p14:tracePt t="11699" x="2857500" y="4108450"/>
          <p14:tracePt t="11714" x="2857500" y="4102100"/>
          <p14:tracePt t="11731" x="2863850" y="4102100"/>
          <p14:tracePt t="11747" x="2870200" y="4095750"/>
          <p14:tracePt t="11765" x="2876550" y="4089400"/>
          <p14:tracePt t="11765" x="2882900" y="4083050"/>
          <p14:tracePt t="11783" x="2889250" y="4076700"/>
          <p14:tracePt t="11783" x="2895600" y="4070350"/>
          <p14:tracePt t="11799" x="2901950" y="4064000"/>
          <p14:tracePt t="11799" x="2914650" y="4057650"/>
          <p14:tracePt t="11799" x="2927350" y="4044950"/>
          <p14:tracePt t="11820" x="2940050" y="4038600"/>
          <p14:tracePt t="11831" x="2959100" y="4032250"/>
          <p14:tracePt t="11831" x="2984500" y="4013200"/>
          <p14:tracePt t="11850" x="3003550" y="4006850"/>
          <p14:tracePt t="11850" x="3022600" y="4000500"/>
          <p14:tracePt t="11866" x="3041650" y="3994150"/>
          <p14:tracePt t="11866" x="3054350" y="3987800"/>
          <p14:tracePt t="11883" x="3073400" y="3987800"/>
          <p14:tracePt t="11883" x="3092450" y="3994150"/>
          <p14:tracePt t="11900" x="3111500" y="3994150"/>
          <p14:tracePt t="11900" x="3149600" y="4006850"/>
          <p14:tracePt t="11917" x="3162300" y="4013200"/>
          <p14:tracePt t="11917" x="3181350" y="4019550"/>
          <p14:tracePt t="11933" x="3194050" y="4032250"/>
          <p14:tracePt t="11933" x="3206750" y="4044950"/>
          <p14:tracePt t="11950" x="3213100" y="4057650"/>
          <p14:tracePt t="11950" x="3225800" y="4089400"/>
          <p14:tracePt t="11967" x="3232150" y="4102100"/>
          <p14:tracePt t="11967" x="3232150" y="4121150"/>
          <p14:tracePt t="11984" x="3225800" y="4140200"/>
          <p14:tracePt t="11984" x="3219450" y="4159250"/>
          <p14:tracePt t="12000" x="3213100" y="4178300"/>
          <p14:tracePt t="12000" x="3200400" y="4191000"/>
          <p14:tracePt t="12017" x="3194050" y="4203700"/>
          <p14:tracePt t="12017" x="3181350" y="4216400"/>
          <p14:tracePt t="12035" x="3155950" y="4241800"/>
          <p14:tracePt t="12035" x="3143250" y="4254500"/>
          <p14:tracePt t="12051" x="3130550" y="4260850"/>
          <p14:tracePt t="12051" x="3117850" y="4273550"/>
          <p14:tracePt t="12067" x="3105150" y="4279900"/>
          <p14:tracePt t="12067" x="3092450" y="4286250"/>
          <p14:tracePt t="12084" x="3079750" y="4292600"/>
          <p14:tracePt t="12084" x="3067050" y="4298950"/>
          <p14:tracePt t="12084" x="3060700" y="4305300"/>
          <p14:tracePt t="12103" x="3048000" y="4311650"/>
          <p14:tracePt t="12115" x="3035300" y="4311650"/>
          <p14:tracePt t="12115" x="3016250" y="4318000"/>
          <p14:tracePt t="12135" x="3003550" y="4324350"/>
          <p14:tracePt t="12135" x="2984500" y="4330700"/>
          <p14:tracePt t="12151" x="2971800" y="4330700"/>
          <p14:tracePt t="12151" x="2952750" y="4343400"/>
          <p14:tracePt t="12168" x="2933700" y="4349750"/>
          <p14:tracePt t="12168" x="2914650" y="4356100"/>
          <p14:tracePt t="12168" x="2889250" y="4368800"/>
          <p14:tracePt t="12187" x="2870200" y="4375150"/>
          <p14:tracePt t="12199" x="2844800" y="4387850"/>
          <p14:tracePt t="12199" x="2794000" y="4406900"/>
          <p14:tracePt t="12218" x="2768600" y="4419600"/>
          <p14:tracePt t="12218" x="2736850" y="4432300"/>
          <p14:tracePt t="12234" x="2711450" y="4445000"/>
          <p14:tracePt t="12234" x="2679700" y="4451350"/>
          <p14:tracePt t="12251" x="2654300" y="4464050"/>
          <p14:tracePt t="12251" x="2597150" y="4470400"/>
          <p14:tracePt t="12268" x="2578100" y="4470400"/>
          <p14:tracePt t="12268" x="2559050" y="4470400"/>
          <p14:tracePt t="12284" x="2540000" y="4464050"/>
          <p14:tracePt t="12284" x="2533650" y="4451350"/>
          <p14:tracePt t="12301" x="2527300" y="4445000"/>
          <p14:tracePt t="12301" x="2520950" y="4432300"/>
          <p14:tracePt t="12318" x="2527300" y="4419600"/>
          <p14:tracePt t="12318" x="2533650" y="4394200"/>
          <p14:tracePt t="12336" x="2546350" y="4381500"/>
          <p14:tracePt t="12336" x="2552700" y="4375150"/>
          <p14:tracePt t="12352" x="2565400" y="4368800"/>
          <p14:tracePt t="12352" x="2578100" y="4362450"/>
          <p14:tracePt t="12368" x="2590800" y="4362450"/>
          <p14:tracePt t="12368" x="2597150" y="4362450"/>
          <p14:tracePt t="12368" x="2609850" y="4362450"/>
          <p14:tracePt t="12387" x="2616200" y="4375150"/>
          <p14:tracePt t="12400" x="2622550" y="4381500"/>
          <p14:tracePt t="12400" x="2628900" y="4413250"/>
          <p14:tracePt t="12419" x="2628900" y="4425950"/>
          <p14:tracePt t="12419" x="2622550" y="4445000"/>
          <p14:tracePt t="12435" x="2616200" y="4464050"/>
          <p14:tracePt t="12435" x="2609850" y="4483100"/>
          <p14:tracePt t="12435" x="2597150" y="4502150"/>
          <p14:tracePt t="12455" x="2578100" y="4521200"/>
          <p14:tracePt t="12466" x="2559050" y="4540250"/>
          <p14:tracePt t="12466" x="2533650" y="4565650"/>
          <p14:tracePt t="12466" x="2508250" y="4584700"/>
          <p14:tracePt t="12488" x="2476500" y="4603750"/>
          <p14:tracePt t="12500" x="2438400" y="4622800"/>
          <p14:tracePt t="12500" x="2355850" y="4654550"/>
          <p14:tracePt t="12519" x="2311400" y="4673600"/>
          <p14:tracePt t="12519" x="2260600" y="4692650"/>
          <p14:tracePt t="12535" x="2209800" y="4705350"/>
          <p14:tracePt t="12535" x="2159000" y="4718050"/>
          <p14:tracePt t="12535" x="2101850" y="4730750"/>
          <p14:tracePt t="12554" x="2038350" y="4737100"/>
          <p14:tracePt t="12554" x="1974850" y="4743450"/>
          <p14:tracePt t="12569" x="1917700" y="4749800"/>
          <p14:tracePt t="12569" x="1854200" y="4749800"/>
          <p14:tracePt t="12586" x="1784350" y="4749800"/>
          <p14:tracePt t="12586" x="1720850" y="4743450"/>
          <p14:tracePt t="12603" x="1657350" y="4737100"/>
          <p14:tracePt t="12603" x="1593850" y="4718050"/>
          <p14:tracePt t="12619" x="1536700" y="4705350"/>
          <p14:tracePt t="12619" x="1428750" y="4654550"/>
          <p14:tracePt t="12636" x="1377950" y="4616450"/>
          <p14:tracePt t="12636" x="1333500" y="4578350"/>
          <p14:tracePt t="12653" x="1301750" y="4533900"/>
          <p14:tracePt t="12653" x="1270000" y="4483100"/>
          <p14:tracePt t="12669" x="1250950" y="4432300"/>
          <p14:tracePt t="12669" x="1231900" y="4318000"/>
          <p14:tracePt t="12687" x="1231900" y="4260850"/>
          <p14:tracePt t="12687" x="1238250" y="4210050"/>
          <p14:tracePt t="12703" x="1257300" y="4159250"/>
          <p14:tracePt t="12703" x="1276350" y="4108450"/>
          <p14:tracePt t="12719" x="1308100" y="4064000"/>
          <p14:tracePt t="12719" x="1346200" y="4013200"/>
          <p14:tracePt t="12736" x="1390650" y="3968750"/>
          <p14:tracePt t="12736" x="1441450" y="3924300"/>
          <p14:tracePt t="12736" x="1504950" y="3886200"/>
          <p14:tracePt t="12755" x="1568450" y="3841750"/>
          <p14:tracePt t="12767" x="1638300" y="3803650"/>
          <p14:tracePt t="12767" x="1790700" y="3740150"/>
          <p14:tracePt t="12787" x="1873250" y="3721100"/>
          <p14:tracePt t="12787" x="1949450" y="3708400"/>
          <p14:tracePt t="12803" x="2032000" y="3708400"/>
          <p14:tracePt t="12803" x="2108200" y="3721100"/>
          <p14:tracePt t="12819" x="2184400" y="3746500"/>
          <p14:tracePt t="12819" x="2260600" y="3784600"/>
          <p14:tracePt t="12819" x="2330450" y="3829050"/>
          <p14:tracePt t="12839" x="2393950" y="3879850"/>
          <p14:tracePt t="12851" x="2451100" y="3943350"/>
          <p14:tracePt t="12851" x="2559050" y="4064000"/>
          <p14:tracePt t="12870" x="2597150" y="4127500"/>
          <p14:tracePt t="12870" x="2628900" y="4191000"/>
          <p14:tracePt t="12887" x="2654300" y="4248150"/>
          <p14:tracePt t="12887" x="2667000" y="4311650"/>
          <p14:tracePt t="12904" x="2673350" y="4368800"/>
          <p14:tracePt t="12904" x="2667000" y="4419600"/>
          <p14:tracePt t="12920" x="2654300" y="4476750"/>
          <p14:tracePt t="12920" x="2603500" y="4565650"/>
          <p14:tracePt t="12937" x="2565400" y="4603750"/>
          <p14:tracePt t="12937" x="2520950" y="4635500"/>
          <p14:tracePt t="12953" x="2476500" y="4667250"/>
          <p14:tracePt t="12953" x="2432050" y="4692650"/>
          <p14:tracePt t="12970" x="2381250" y="4711700"/>
          <p14:tracePt t="12970" x="2279650" y="4743450"/>
          <p14:tracePt t="12988" x="2228850" y="4756150"/>
          <p14:tracePt t="12988" x="2184400" y="4762500"/>
          <p14:tracePt t="13004" x="2139950" y="4768850"/>
          <p14:tracePt t="13004" x="2101850" y="4768850"/>
          <p14:tracePt t="13021" x="2063750" y="4775200"/>
          <p14:tracePt t="13021" x="2032000" y="4775200"/>
          <p14:tracePt t="13037" x="2000250" y="4768850"/>
          <p14:tracePt t="13037" x="1962150" y="4762500"/>
          <p14:tracePt t="13056" x="1949450" y="4749800"/>
          <p14:tracePt t="13056" x="1936750" y="4737100"/>
          <p14:tracePt t="13071" x="1930400" y="4724400"/>
          <p14:tracePt t="13071" x="1936750" y="4711700"/>
          <p14:tracePt t="13087" x="1936750" y="4705350"/>
          <p14:tracePt t="13087" x="1949450" y="4692650"/>
          <p14:tracePt t="13104" x="1962150" y="4679950"/>
          <p14:tracePt t="13104" x="1974850" y="4673600"/>
          <p14:tracePt t="13104" x="1993900" y="4667250"/>
          <p14:tracePt t="13123" x="2019300" y="4667250"/>
          <p14:tracePt t="13135" x="2038350" y="4667250"/>
          <p14:tracePt t="13135" x="2095500" y="4673600"/>
          <p14:tracePt t="13155" x="2114550" y="4686300"/>
          <p14:tracePt t="13155" x="2139950" y="4699000"/>
          <p14:tracePt t="13171" x="2165350" y="4705350"/>
          <p14:tracePt t="13171" x="2190750" y="4718050"/>
          <p14:tracePt t="13188" x="2209800" y="4737100"/>
          <p14:tracePt t="13188" x="2228850" y="4749800"/>
          <p14:tracePt t="13204" x="2247900" y="4762500"/>
          <p14:tracePt t="13204" x="2260600" y="4768850"/>
          <p14:tracePt t="13204" x="2279650" y="4781550"/>
          <p14:tracePt t="13224" x="2292350" y="4787900"/>
          <p14:tracePt t="13224" x="2311400" y="4800600"/>
          <p14:tracePt t="13237" x="2324100" y="4800600"/>
          <p14:tracePt t="13237" x="2336800" y="4806950"/>
          <p14:tracePt t="13255" x="2355850" y="4813300"/>
          <p14:tracePt t="13255" x="2368550" y="4813300"/>
          <p14:tracePt t="13271" x="2387600" y="4813300"/>
          <p14:tracePt t="13271" x="2419350" y="4806950"/>
          <p14:tracePt t="13288" x="2432050" y="4800600"/>
          <p14:tracePt t="13288" x="2444750" y="4800600"/>
          <p14:tracePt t="13304" x="2463800" y="4794250"/>
          <p14:tracePt t="13304" x="2476500" y="4781550"/>
          <p14:tracePt t="13323" x="2489200" y="4775200"/>
          <p14:tracePt t="13323" x="2501900" y="4768850"/>
          <p14:tracePt t="13338" x="2514600" y="4756150"/>
          <p14:tracePt t="13338" x="2540000" y="4737100"/>
          <p14:tracePt t="13355" x="2552700" y="4724400"/>
          <p14:tracePt t="13355" x="2559050" y="4718050"/>
          <p14:tracePt t="13372" x="2565400" y="4705350"/>
          <p14:tracePt t="13372" x="2571750" y="4692650"/>
          <p14:tracePt t="13388" x="2571750" y="4686300"/>
          <p14:tracePt t="13388" x="2571750" y="4673600"/>
          <p14:tracePt t="13388" x="2571750" y="4667250"/>
          <p14:tracePt t="13408" x="2571750" y="4654550"/>
          <p14:tracePt t="13420" x="2571750" y="4648200"/>
          <p14:tracePt t="13420" x="2571750" y="4635500"/>
          <p14:tracePt t="13439" x="2565400" y="4629150"/>
          <p14:tracePt t="13454" x="2571750" y="4629150"/>
          <p14:tracePt t="13470" x="2578100" y="4622800"/>
          <p14:tracePt t="13470" x="2590800" y="4629150"/>
          <p14:tracePt t="13470" x="2603500" y="4629150"/>
          <p14:tracePt t="13491" x="2622550" y="4629150"/>
          <p14:tracePt t="13503" x="2641600" y="4629150"/>
          <p14:tracePt t="13503" x="2698750" y="4641850"/>
          <p14:tracePt t="13523" x="2736850" y="4648200"/>
          <p14:tracePt t="13523" x="2781300" y="4648200"/>
          <p14:tracePt t="13539" x="2825750" y="4654550"/>
          <p14:tracePt t="13539" x="2876550" y="4660900"/>
          <p14:tracePt t="13556" x="2933700" y="4660900"/>
          <p14:tracePt t="13556" x="2990850" y="4660900"/>
          <p14:tracePt t="13572" x="3048000" y="4667250"/>
          <p14:tracePt t="13572" x="3181350" y="4660900"/>
          <p14:tracePt t="13589" x="3244850" y="4660900"/>
          <p14:tracePt t="13589" x="3314700" y="4660900"/>
          <p14:tracePt t="13606" x="3384550" y="4654550"/>
          <p14:tracePt t="13606" x="3454400" y="4654550"/>
          <p14:tracePt t="13623" x="3524250" y="4654550"/>
          <p14:tracePt t="13623" x="3594100" y="4654550"/>
          <p14:tracePt t="13640" x="3657600" y="4654550"/>
          <p14:tracePt t="13640" x="3784600" y="4648200"/>
          <p14:tracePt t="13656" x="3841750" y="4648200"/>
          <p14:tracePt t="13656" x="3892550" y="4648200"/>
          <p14:tracePt t="13673" x="3943350" y="4641850"/>
          <p14:tracePt t="13673" x="3987800" y="4641850"/>
          <p14:tracePt t="13689" x="4025900" y="4641850"/>
          <p14:tracePt t="13689" x="4089400" y="4641850"/>
          <p14:tracePt t="13707" x="4121150" y="4641850"/>
          <p14:tracePt t="13707" x="4140200" y="4648200"/>
          <p14:tracePt t="13723" x="4159250" y="4648200"/>
          <p14:tracePt t="13723" x="4178300" y="4648200"/>
          <p14:tracePt t="13740" x="4191000" y="4648200"/>
          <p14:tracePt t="13740" x="4197350" y="4654550"/>
          <p14:tracePt t="13756" x="4191000" y="4660900"/>
          <p14:tracePt t="13775" x="4178300" y="4660900"/>
          <p14:tracePt t="13788" x="4165600" y="4660900"/>
          <p14:tracePt t="13788" x="4127500" y="4667250"/>
          <p14:tracePt t="13807" x="4108450" y="4673600"/>
          <p14:tracePt t="13807" x="4089400" y="4673600"/>
          <p14:tracePt t="13807" x="4070350" y="4679950"/>
          <p14:tracePt t="13827" x="4051300" y="4679950"/>
          <p14:tracePt t="13838" x="4025900" y="4686300"/>
          <p14:tracePt t="13838" x="4006850" y="4686300"/>
          <p14:tracePt t="13856" x="3987800" y="4692650"/>
          <p14:tracePt t="13856" x="3975100" y="4692650"/>
          <p14:tracePt t="13856" x="3956050" y="4699000"/>
          <p14:tracePt t="13875" x="3943350" y="4699000"/>
          <p14:tracePt t="13875" x="3930650" y="4705350"/>
          <p14:tracePt t="13890" x="3917950" y="4705350"/>
          <p14:tracePt t="13890" x="3911600" y="4705350"/>
          <p14:tracePt t="13907" x="3905250" y="4705350"/>
          <p14:tracePt t="13907" x="3898900" y="4705350"/>
          <p14:tracePt t="13923" x="3892550" y="4705350"/>
          <p14:tracePt t="13938" x="3892550" y="4699000"/>
          <p14:tracePt t="13955" x="3892550" y="4686300"/>
          <p14:tracePt t="13972" x="3898900" y="4679950"/>
          <p14:tracePt t="13988" x="3911600" y="4673600"/>
          <p14:tracePt t="14006" x="3917950" y="4667250"/>
          <p14:tracePt t="14022" x="3917950" y="4660900"/>
          <p14:tracePt t="14039" x="3911600" y="4660900"/>
          <p14:tracePt t="14063" x="3905250" y="4667250"/>
          <p14:tracePt t="14072" x="3892550" y="4667250"/>
          <p14:tracePt t="14072" x="3867150" y="4679950"/>
          <p14:tracePt t="14092" x="3848100" y="4686300"/>
          <p14:tracePt t="14092" x="3829050" y="4692650"/>
          <p14:tracePt t="14108" x="3810000" y="4705350"/>
          <p14:tracePt t="14108" x="3784600" y="4711700"/>
          <p14:tracePt t="14108" x="3759200" y="4718050"/>
          <p14:tracePt t="14127" x="3727450" y="4724400"/>
          <p14:tracePt t="14139" x="3695700" y="4730750"/>
          <p14:tracePt t="14139" x="3670300" y="4737100"/>
          <p14:tracePt t="14139" x="3638550" y="4737100"/>
          <p14:tracePt t="14160" x="3606800" y="4743450"/>
          <p14:tracePt t="14172" x="3575050" y="4743450"/>
          <p14:tracePt t="14172" x="3511550" y="4730750"/>
          <p14:tracePt t="14191" x="3479800" y="4724400"/>
          <p14:tracePt t="14191" x="3454400" y="4718050"/>
          <p14:tracePt t="14208" x="3429000" y="4705350"/>
          <p14:tracePt t="14208" x="3403600" y="4686300"/>
          <p14:tracePt t="14224" x="3378200" y="4667250"/>
          <p14:tracePt t="14224" x="3359150" y="4648200"/>
          <p14:tracePt t="14224" x="3340100" y="4622800"/>
          <p14:tracePt t="14244" x="3327400" y="4591050"/>
          <p14:tracePt t="14244" x="3314700" y="4559300"/>
          <p14:tracePt t="14258" x="3302000" y="4527550"/>
          <p14:tracePt t="14258" x="3302000" y="4495800"/>
          <p14:tracePt t="14275" x="3295650" y="4464050"/>
          <p14:tracePt t="14275" x="3302000" y="4432300"/>
          <p14:tracePt t="14292" x="3308350" y="4406900"/>
          <p14:tracePt t="14292" x="3333750" y="4349750"/>
          <p14:tracePt t="14308" x="3352800" y="4324350"/>
          <p14:tracePt t="14308" x="3378200" y="4298950"/>
          <p14:tracePt t="14326" x="3403600" y="4273550"/>
          <p14:tracePt t="14326" x="3435350" y="4248150"/>
          <p14:tracePt t="14342" x="3473450" y="4229100"/>
          <p14:tracePt t="14342" x="3511550" y="4203700"/>
          <p14:tracePt t="14358" x="3549650" y="4184650"/>
          <p14:tracePt t="14358" x="3644900" y="4152900"/>
          <p14:tracePt t="14376" x="3695700" y="4146550"/>
          <p14:tracePt t="14376" x="3740150" y="4140200"/>
          <p14:tracePt t="14392" x="3790950" y="4146550"/>
          <p14:tracePt t="14392" x="3835400" y="4159250"/>
          <p14:tracePt t="14408" x="3879850" y="4178300"/>
          <p14:tracePt t="14408" x="3924300" y="4197350"/>
          <p14:tracePt t="14408" x="3962400" y="4229100"/>
          <p14:tracePt t="14428" x="4000500" y="4260850"/>
          <p14:tracePt t="14440" x="4032250" y="4298950"/>
          <p14:tracePt t="14440" x="4076700" y="4375150"/>
          <p14:tracePt t="14459" x="4095750" y="4406900"/>
          <p14:tracePt t="14459" x="4102100" y="4445000"/>
          <p14:tracePt t="14475" x="4102100" y="4470400"/>
          <p14:tracePt t="14475" x="4095750" y="4502150"/>
          <p14:tracePt t="14492" x="4083050" y="4527550"/>
          <p14:tracePt t="14492" x="4064000" y="4552950"/>
          <p14:tracePt t="14492" x="4044950" y="4572000"/>
          <p14:tracePt t="14511" x="4019550" y="4591050"/>
          <p14:tracePt t="14524" x="3994150" y="4610100"/>
          <p14:tracePt t="14524" x="3943350" y="4641850"/>
          <p14:tracePt t="14544" x="3917950" y="4654550"/>
          <p14:tracePt t="14544" x="3898900" y="4660900"/>
          <p14:tracePt t="14559" x="3879850" y="4667250"/>
          <p14:tracePt t="14559" x="3860800" y="4673600"/>
          <p14:tracePt t="14576" x="3841750" y="4673600"/>
          <p14:tracePt t="14576" x="3829050" y="4679950"/>
          <p14:tracePt t="14592" x="3822700" y="4679950"/>
          <p14:tracePt t="14592" x="3810000" y="4673600"/>
          <p14:tracePt t="14610" x="3810000" y="4667250"/>
          <p14:tracePt t="14624" x="3810000" y="4660900"/>
          <p14:tracePt t="14624" x="3816350" y="4660900"/>
          <p14:tracePt t="14642" x="3822700" y="4654550"/>
          <p14:tracePt t="14642" x="3829050" y="4648200"/>
          <p14:tracePt t="14659" x="3835400" y="4648200"/>
          <p14:tracePt t="14659" x="3854450" y="4641850"/>
          <p14:tracePt t="14676" x="3860800" y="4635500"/>
          <p14:tracePt t="14676" x="3867150" y="4635500"/>
          <p14:tracePt t="14693" x="3873500" y="4629150"/>
          <p14:tracePt t="14708" x="3867150" y="4629150"/>
          <p14:tracePt t="14751" x="3854450" y="4629150"/>
          <p14:tracePt t="14767" x="3848100" y="4629150"/>
          <p14:tracePt t="14775" x="3835400" y="4629150"/>
          <p14:tracePt t="14795" x="3848100" y="4622800"/>
          <p14:tracePt t="14819" x="3854450" y="4622800"/>
          <p14:tracePt t="14827" x="3873500" y="4622800"/>
          <p14:tracePt t="14827" x="3892550" y="4616450"/>
          <p14:tracePt t="14844" x="3917950" y="4610100"/>
          <p14:tracePt t="14844" x="3949700" y="4610100"/>
          <p14:tracePt t="14860" x="3987800" y="4603750"/>
          <p14:tracePt t="14860" x="4032250" y="4597400"/>
          <p14:tracePt t="14860" x="4083050" y="4591050"/>
          <p14:tracePt t="14879" x="4140200" y="4584700"/>
          <p14:tracePt t="14892" x="4197350" y="4572000"/>
          <p14:tracePt t="14892" x="4318000" y="4559300"/>
          <p14:tracePt t="14910" x="4375150" y="4552950"/>
          <p14:tracePt t="14910" x="4432300" y="4546600"/>
          <p14:tracePt t="14927" x="4483100" y="4546600"/>
          <p14:tracePt t="14927" x="4533900" y="4540250"/>
          <p14:tracePt t="14944" x="4572000" y="4533900"/>
          <p14:tracePt t="14944" x="4603750" y="4527550"/>
          <p14:tracePt t="14961" x="4635500" y="4527550"/>
          <p14:tracePt t="14961" x="4667250" y="4527550"/>
          <p14:tracePt t="14977" x="4679950" y="4527550"/>
          <p14:tracePt t="14977" x="4686300" y="4527550"/>
          <p14:tracePt t="14994" x="4686300" y="4540250"/>
          <p14:tracePt t="15009" x="4686300" y="4546600"/>
          <p14:tracePt t="15009" x="4673600" y="4552950"/>
          <p14:tracePt t="15028" x="4667250" y="4559300"/>
          <p14:tracePt t="15028" x="4660900" y="4565650"/>
          <p14:tracePt t="15044" x="4654550" y="4572000"/>
          <p14:tracePt t="15059" x="4660900" y="4578350"/>
          <p14:tracePt t="15076" x="4667250" y="4584700"/>
          <p14:tracePt t="15076" x="4686300" y="4603750"/>
          <p14:tracePt t="15096" x="4699000" y="4616450"/>
          <p14:tracePt t="15096" x="4705350" y="4635500"/>
          <p14:tracePt t="15111" x="4718050" y="4648200"/>
          <p14:tracePt t="15111" x="4730750" y="4667250"/>
          <p14:tracePt t="15128" x="4743450" y="4679950"/>
          <p14:tracePt t="15128" x="4749800" y="4692650"/>
          <p14:tracePt t="15145" x="4749800" y="4699000"/>
          <p14:tracePt t="15145" x="4743450" y="4705350"/>
          <p14:tracePt t="15145" x="4737100" y="4711700"/>
          <p14:tracePt t="15164" x="4724400" y="4711700"/>
          <p14:tracePt t="15176" x="4705350" y="4711700"/>
          <p14:tracePt t="15176" x="4679950" y="4705350"/>
          <p14:tracePt t="15196" x="4622800" y="4699000"/>
          <p14:tracePt t="15196" x="4584700" y="4692650"/>
          <p14:tracePt t="15212" x="4546600" y="4686300"/>
          <p14:tracePt t="15212" x="4508500" y="4673600"/>
          <p14:tracePt t="15228" x="4464050" y="4667250"/>
          <p14:tracePt t="15228" x="4419600" y="4654550"/>
          <p14:tracePt t="15228" x="4375150" y="4641850"/>
          <p14:tracePt t="15247" x="4330700" y="4629150"/>
          <p14:tracePt t="15260" x="4279900" y="4610100"/>
          <p14:tracePt t="15260" x="4191000" y="4559300"/>
          <p14:tracePt t="15278" x="4146550" y="4527550"/>
          <p14:tracePt t="15278" x="4114800" y="4489450"/>
          <p14:tracePt t="15295" x="4089400" y="4451350"/>
          <p14:tracePt t="15295" x="4064000" y="4406900"/>
          <p14:tracePt t="15311" x="4051300" y="4362450"/>
          <p14:tracePt t="15311" x="4044950" y="4260850"/>
          <p14:tracePt t="15330" x="4057650" y="4210050"/>
          <p14:tracePt t="15330" x="4076700" y="4165600"/>
          <p14:tracePt t="15345" x="4108450" y="4114800"/>
          <p14:tracePt t="15345" x="4140200" y="4070350"/>
          <p14:tracePt t="15362" x="4184650" y="4025900"/>
          <p14:tracePt t="15362" x="4229100" y="3987800"/>
          <p14:tracePt t="15378" x="4286250" y="3949700"/>
          <p14:tracePt t="15378" x="4406900" y="3879850"/>
          <p14:tracePt t="15396" x="4470400" y="3854450"/>
          <p14:tracePt t="15396" x="4533900" y="3835400"/>
          <p14:tracePt t="15412" x="4603750" y="3822700"/>
          <p14:tracePt t="15412" x="4679950" y="3810000"/>
          <p14:tracePt t="15429" x="4749800" y="3810000"/>
          <p14:tracePt t="15429" x="4826000" y="3810000"/>
          <p14:tracePt t="15429" x="4895850" y="3822700"/>
          <p14:tracePt t="15448" x="4965700" y="3835400"/>
          <p14:tracePt t="15460" x="5035550" y="3848100"/>
          <p14:tracePt t="15460" x="5168900" y="3892550"/>
          <p14:tracePt t="15480" x="5232400" y="3911600"/>
          <p14:tracePt t="15480" x="5283200" y="3937000"/>
          <p14:tracePt t="15496" x="5334000" y="3962400"/>
          <p14:tracePt t="15496" x="5384800" y="3994150"/>
          <p14:tracePt t="15512" x="5422900" y="4025900"/>
          <p14:tracePt t="15512" x="5461000" y="4057650"/>
          <p14:tracePt t="15512" x="5492750" y="4095750"/>
          <p14:tracePt t="15531" x="5524500" y="4133850"/>
          <p14:tracePt t="15544" x="5543550" y="4171950"/>
          <p14:tracePt t="15544" x="5575300" y="4260850"/>
          <p14:tracePt t="15564" x="5581650" y="4305300"/>
          <p14:tracePt t="15564" x="5588000" y="4349750"/>
          <p14:tracePt t="15579" x="5581650" y="4394200"/>
          <p14:tracePt t="15579" x="5575300" y="4438650"/>
          <p14:tracePt t="15596" x="5568950" y="4476750"/>
          <p14:tracePt t="15596" x="5549900" y="4508500"/>
          <p14:tracePt t="15596" x="5530850" y="4546600"/>
          <p14:tracePt t="15616" x="5511800" y="4578350"/>
          <p14:tracePt t="15616" x="5480050" y="4610100"/>
          <p14:tracePt t="15629" x="5448300" y="4635500"/>
          <p14:tracePt t="15629" x="5416550" y="4654550"/>
          <p14:tracePt t="15646" x="5372100" y="4673600"/>
          <p14:tracePt t="15646" x="5327650" y="4692650"/>
          <p14:tracePt t="15663" x="5283200" y="4705350"/>
          <p14:tracePt t="15663" x="5232400" y="4718050"/>
          <p14:tracePt t="15680" x="5187950" y="4724400"/>
          <p14:tracePt t="15680" x="5086350" y="4730750"/>
          <p14:tracePt t="15697" x="5035550" y="4730750"/>
          <p14:tracePt t="15697" x="4991100" y="4724400"/>
          <p14:tracePt t="15713" x="4946650" y="4724400"/>
          <p14:tracePt t="15713" x="4908550" y="4718050"/>
          <p14:tracePt t="15730" x="4870450" y="4718050"/>
          <p14:tracePt t="15730" x="4806950" y="4711700"/>
          <p14:tracePt t="15747" x="4781550" y="4705350"/>
          <p14:tracePt t="15747" x="4762500" y="4705350"/>
          <p14:tracePt t="15764" x="4743450" y="4699000"/>
          <p14:tracePt t="15764" x="4730750" y="4699000"/>
          <p14:tracePt t="15780" x="4718050" y="4692650"/>
          <p14:tracePt t="15780" x="4711700" y="4692650"/>
          <p14:tracePt t="15796" x="4711700" y="4686300"/>
          <p14:tracePt t="15811" x="4724400" y="4673600"/>
          <p14:tracePt t="15829" x="4730750" y="4673600"/>
          <p14:tracePt t="15829" x="4749800" y="4660900"/>
          <p14:tracePt t="15848" x="4762500" y="4654550"/>
          <p14:tracePt t="15848" x="4768850" y="4654550"/>
          <p14:tracePt t="15848" x="4781550" y="4648200"/>
          <p14:tracePt t="15867" x="4794250" y="4648200"/>
          <p14:tracePt t="15878" x="4800600" y="4641850"/>
          <p14:tracePt t="15878" x="4806950" y="4641850"/>
          <p14:tracePt t="15897" x="4813300" y="4635500"/>
          <p14:tracePt t="15897" x="4819650" y="4635500"/>
          <p14:tracePt t="15915" x="4826000" y="4635500"/>
          <p14:tracePt t="15929" x="4819650" y="4641850"/>
          <p14:tracePt t="15959" x="4813300" y="4648200"/>
          <p14:tracePt t="15975" x="4806950" y="4648200"/>
          <p14:tracePt t="15983" x="4800600" y="4654550"/>
          <p14:tracePt t="15983" x="4794250" y="4660900"/>
          <p14:tracePt t="15998" x="4781550" y="4660900"/>
          <p14:tracePt t="15998" x="4775200" y="4667250"/>
          <p14:tracePt t="16015" x="4768850" y="4667250"/>
          <p14:tracePt t="16015" x="4756150" y="4673600"/>
          <p14:tracePt t="16031" x="4743450" y="4673600"/>
          <p14:tracePt t="16031" x="4724400" y="4679950"/>
          <p14:tracePt t="16049" x="4718050" y="4679950"/>
          <p14:tracePt t="16049" x="4705350" y="4686300"/>
          <p14:tracePt t="16065" x="4699000" y="4686300"/>
          <p14:tracePt t="16065" x="4686300" y="4686300"/>
          <p14:tracePt t="16081" x="4679950" y="4679950"/>
          <p14:tracePt t="16081" x="4673600" y="4679950"/>
          <p14:tracePt t="16097" x="4667250" y="4673600"/>
          <p14:tracePt t="16113" x="4660900" y="4667250"/>
          <p14:tracePt t="16113" x="4654550" y="4654550"/>
          <p14:tracePt t="16132" x="4667250" y="4648200"/>
          <p14:tracePt t="16148" x="4673600" y="4641850"/>
          <p14:tracePt t="16148" x="4686300" y="4635500"/>
          <p14:tracePt t="16148" x="4699000" y="4635500"/>
          <p14:tracePt t="16168" x="4718050" y="4635500"/>
          <p14:tracePt t="16179" x="4737100" y="4629150"/>
          <p14:tracePt t="16179" x="4756150" y="4629150"/>
          <p14:tracePt t="16179" x="4775200" y="4629150"/>
          <p14:tracePt t="16200" x="4800600" y="4629150"/>
          <p14:tracePt t="16213" x="4819650" y="4629150"/>
          <p14:tracePt t="16213" x="4851400" y="4635500"/>
          <p14:tracePt t="16231" x="4870450" y="4635500"/>
          <p14:tracePt t="16231" x="4883150" y="4635500"/>
          <p14:tracePt t="16248" x="4889500" y="4635500"/>
          <p14:tracePt t="16248" x="4902200" y="4635500"/>
          <p14:tracePt t="16248" x="4908550" y="4641850"/>
          <p14:tracePt t="16268" x="4914900" y="4635500"/>
          <p14:tracePt t="16284" x="4908550" y="4629150"/>
          <p14:tracePt t="16303" x="4902200" y="4629150"/>
          <p14:tracePt t="16319" x="4895850" y="4629150"/>
          <p14:tracePt t="16335" x="4889500" y="4629150"/>
          <p14:tracePt t="16335" x="4883150" y="4622800"/>
          <p14:tracePt t="16349" x="4876800" y="4622800"/>
          <p14:tracePt t="16364" x="4870450" y="4622800"/>
          <p14:tracePt t="16380" x="4876800" y="4616450"/>
          <p14:tracePt t="16380" x="4883150" y="4610100"/>
          <p14:tracePt t="16399" x="4895850" y="4610100"/>
          <p14:tracePt t="16399" x="4946650" y="4591050"/>
          <p14:tracePt t="16416" x="4978400" y="4584700"/>
          <p14:tracePt t="16416" x="5016500" y="4578350"/>
          <p14:tracePt t="16433" x="5060950" y="4572000"/>
          <p14:tracePt t="16433" x="5105400" y="4565650"/>
          <p14:tracePt t="16449" x="5156200" y="4552950"/>
          <p14:tracePt t="16449" x="5207000" y="4552950"/>
          <p14:tracePt t="16449" x="5257800" y="4546600"/>
          <p14:tracePt t="16468" x="5314950" y="4540250"/>
          <p14:tracePt t="16480" x="5365750" y="4533900"/>
          <p14:tracePt t="16480" x="5467350" y="4527550"/>
          <p14:tracePt t="16500" x="5511800" y="4521200"/>
          <p14:tracePt t="16500" x="5549900" y="4521200"/>
          <p14:tracePt t="16516" x="5581650" y="4514850"/>
          <p14:tracePt t="16516" x="5607050" y="4514850"/>
          <p14:tracePt t="16533" x="5632450" y="4508500"/>
          <p14:tracePt t="16533" x="5645150" y="4508500"/>
          <p14:tracePt t="16533" x="5651500" y="4502150"/>
          <p14:tracePt t="16552" x="5645150" y="4502150"/>
          <p14:tracePt t="16575" x="5632450" y="4502150"/>
          <p14:tracePt t="16584" x="5619750" y="4508500"/>
          <p14:tracePt t="16584" x="5600700" y="4508500"/>
          <p14:tracePt t="16600" x="5588000" y="4508500"/>
          <p14:tracePt t="16600" x="5568950" y="4514850"/>
          <p14:tracePt t="16616" x="5549900" y="4514850"/>
          <p14:tracePt t="16616" x="5530850" y="4521200"/>
          <p14:tracePt t="16616" x="5511800" y="4521200"/>
          <p14:tracePt t="16635" x="5499100" y="4521200"/>
          <p14:tracePt t="16635" x="5480050" y="4527550"/>
          <p14:tracePt t="16650" x="5467350" y="4527550"/>
          <p14:tracePt t="16650" x="5461000" y="4527550"/>
          <p14:tracePt t="16667" x="5454650" y="4527550"/>
          <p14:tracePt t="16667" x="5448300" y="4527550"/>
          <p14:tracePt t="16684" x="5441950" y="4527550"/>
          <p14:tracePt t="16698" x="5448300" y="4527550"/>
          <p14:tracePt t="16715" x="5461000" y="4527550"/>
          <p14:tracePt t="16715" x="5467350" y="4521200"/>
          <p14:tracePt t="16733" x="5486400" y="4521200"/>
          <p14:tracePt t="16733" x="5499100" y="4514850"/>
          <p14:tracePt t="16750" x="5524500" y="4514850"/>
          <p14:tracePt t="16750" x="5575300" y="4508500"/>
          <p14:tracePt t="16768" x="5600700" y="4508500"/>
          <p14:tracePt t="16768" x="5632450" y="4508500"/>
          <p14:tracePt t="16784" x="5670550" y="4508500"/>
          <p14:tracePt t="16784" x="5708650" y="4508500"/>
          <p14:tracePt t="16800" x="5746750" y="4508500"/>
          <p14:tracePt t="16800" x="5784850" y="4514850"/>
          <p14:tracePt t="16817" x="5822950" y="4521200"/>
          <p14:tracePt t="16817" x="5861050" y="4527550"/>
          <p14:tracePt t="16817" x="5905500" y="4533900"/>
          <p14:tracePt t="16836" x="5943600" y="4546600"/>
          <p14:tracePt t="16848" x="5981700" y="4552950"/>
          <p14:tracePt t="16848" x="6045200" y="4572000"/>
          <p14:tracePt t="16868" x="6076950" y="4578350"/>
          <p14:tracePt t="16868" x="6102350" y="4591050"/>
          <p14:tracePt t="16884" x="6121400" y="4597400"/>
          <p14:tracePt t="16884" x="6140450" y="4603750"/>
          <p14:tracePt t="16901" x="6153150" y="4616450"/>
          <p14:tracePt t="16901" x="6165850" y="4622800"/>
          <p14:tracePt t="16901" x="6172200" y="4629150"/>
          <p14:tracePt t="16920" x="6178550" y="4629150"/>
          <p14:tracePt t="16932" x="6184900" y="4641850"/>
          <p14:tracePt t="16949" x="6178550" y="4648200"/>
          <p14:tracePt t="16965" x="6172200" y="4648200"/>
          <p14:tracePt t="16982" x="6165850" y="4648200"/>
          <p14:tracePt t="16999" x="6159500" y="4648200"/>
          <p14:tracePt t="16999" x="6140450" y="4641850"/>
          <p14:tracePt t="17018" x="6134100" y="4641850"/>
          <p14:tracePt t="17018" x="6127750" y="4641850"/>
          <p14:tracePt t="17035" x="6121400" y="4641850"/>
          <p14:tracePt t="17035" x="6108700" y="4641850"/>
          <p14:tracePt t="17051" x="6102350" y="4641850"/>
          <p14:tracePt t="17051" x="6089650" y="4635500"/>
          <p14:tracePt t="17068" x="6083300" y="4635500"/>
          <p14:tracePt t="17068" x="6076950" y="4635500"/>
          <p14:tracePt t="17085" x="6070600" y="4629150"/>
          <p14:tracePt t="17099" x="6064250" y="4629150"/>
          <p14:tracePt t="17123" x="6070600" y="4622800"/>
          <p14:tracePt t="17159" x="6076950" y="4622800"/>
          <p14:tracePt t="17183" x="6083300" y="4622800"/>
          <p14:tracePt t="17203" x="6089650" y="4622800"/>
          <p14:tracePt t="17248" x="6096000" y="4616450"/>
          <p14:tracePt t="17263" x="6102350" y="4616450"/>
          <p14:tracePt t="17279" x="6108700" y="4610100"/>
          <p14:tracePt t="17295" x="6115050" y="4610100"/>
          <p14:tracePt t="17307" x="6121400" y="4610100"/>
          <p14:tracePt t="17339" x="6127750" y="4610100"/>
          <p14:tracePt t="17355" x="6134100" y="4610100"/>
          <p14:tracePt t="17367" x="6140450" y="4610100"/>
          <p14:tracePt t="17383" x="6146800" y="4610100"/>
          <p14:tracePt t="17399" x="6146800" y="4616450"/>
          <p14:tracePt t="17451" x="6146800" y="4610100"/>
          <p14:tracePt t="17487" x="6140450" y="4610100"/>
          <p14:tracePt t="17511" x="6134100" y="4603750"/>
          <p14:tracePt t="17527" x="6127750" y="4603750"/>
          <p14:tracePt t="17543" x="6121400" y="4603750"/>
          <p14:tracePt t="17551" x="6115050" y="4603750"/>
          <p14:tracePt t="17551" x="6108700" y="4603750"/>
          <p14:tracePt t="17551" x="6102350" y="4603750"/>
          <p14:tracePt t="17572" x="6096000" y="4603750"/>
          <p14:tracePt t="17584" x="6089650" y="4610100"/>
          <p14:tracePt t="17584" x="6070600" y="4616450"/>
          <p14:tracePt t="17604" x="6064250" y="4616450"/>
          <p14:tracePt t="17604" x="6057900" y="4622800"/>
          <p14:tracePt t="17620" x="6051550" y="4629150"/>
          <p14:tracePt t="17634" x="6045200" y="4629150"/>
          <p14:tracePt t="17651" x="6045200" y="4622800"/>
          <p14:tracePt t="17691" x="6051550" y="4622800"/>
          <p14:tracePt t="17707" x="6057900" y="4616450"/>
          <p14:tracePt t="17723" x="6070600" y="4616450"/>
          <p14:tracePt t="17735" x="6076950" y="4616450"/>
          <p14:tracePt t="17751" x="6083300" y="4622800"/>
          <p14:tracePt t="17767" x="6089650" y="4629150"/>
          <p14:tracePt t="17776" x="6096000" y="4635500"/>
          <p14:tracePt t="17788" x="6102350" y="4641850"/>
          <p14:tracePt t="17804" x="6108700" y="4654550"/>
          <p14:tracePt t="17820" x="6115050" y="4660900"/>
          <p14:tracePt t="17835" x="6115050" y="4667250"/>
          <p14:tracePt t="17835" x="6115050" y="4673600"/>
          <p14:tracePt t="17855" x="6121400" y="4679950"/>
          <p14:tracePt t="17869" x="6121400" y="4686300"/>
          <p14:tracePt t="17886" x="6121400" y="4692650"/>
          <p14:tracePt t="17915" x="6127750" y="4686300"/>
          <p14:tracePt t="17940" x="6134100" y="4679950"/>
          <p14:tracePt t="17964" x="6127750" y="4679950"/>
          <p14:tracePt t="18007" x="6121400" y="4679950"/>
          <p14:tracePt t="18023" x="6115050" y="4679950"/>
          <p14:tracePt t="18028" x="6108700" y="4679950"/>
          <p14:tracePt t="18036" x="6102350" y="4686300"/>
          <p14:tracePt t="18036" x="6096000" y="4686300"/>
          <p14:tracePt t="18055" x="6089650" y="4686300"/>
          <p14:tracePt t="18069" x="6083300" y="4686300"/>
          <p14:tracePt t="18087" x="6076950" y="4686300"/>
          <p14:tracePt t="18104" x="6076950" y="4679950"/>
          <p14:tracePt t="18203" x="6083300" y="4673600"/>
          <p14:tracePt t="18239" x="6076950" y="4673600"/>
          <p14:tracePt t="18367" x="6070600" y="4673600"/>
          <p14:tracePt t="18387" x="6064250" y="4679950"/>
          <p14:tracePt t="18411" x="6057900" y="4679950"/>
          <p14:tracePt t="18444" x="6051550" y="4679950"/>
          <p14:tracePt t="18456" x="6045200" y="4679950"/>
          <p14:tracePt t="18472" x="6038850" y="4686300"/>
          <p14:tracePt t="18487" x="6032500" y="4686300"/>
          <p14:tracePt t="18503" x="6026150" y="4686300"/>
          <p14:tracePt t="18516" x="6019800" y="4692650"/>
          <p14:tracePt t="18531" x="6013450" y="4692650"/>
          <p14:tracePt t="18548" x="6007100" y="4692650"/>
          <p14:tracePt t="18564" x="6000750" y="4692650"/>
          <p14:tracePt t="18584" x="5994400" y="4686300"/>
          <p14:tracePt t="18659" x="5994400" y="4679950"/>
          <p14:tracePt t="18712" x="5988050" y="4673600"/>
          <p14:tracePt t="18743" x="5994400" y="4660900"/>
          <p14:tracePt t="18787" x="5994400" y="4654550"/>
          <p14:tracePt t="18816" x="5994400" y="4648200"/>
          <p14:tracePt t="18831" x="5994400" y="4641850"/>
          <p14:tracePt t="18848" x="5994400" y="4635500"/>
          <p14:tracePt t="18864" x="5994400" y="4629150"/>
          <p14:tracePt t="18884" x="5988050" y="4629150"/>
          <p14:tracePt t="18908" x="5981700" y="4629150"/>
          <p14:tracePt t="18927" x="5975350" y="4635500"/>
          <p14:tracePt t="18944" x="5969000" y="4641850"/>
          <p14:tracePt t="18960" x="5962650" y="4648200"/>
          <p14:tracePt t="18975" x="5956300" y="4654550"/>
          <p14:tracePt t="18988" x="5956300" y="4660900"/>
          <p14:tracePt t="19004" x="5949950" y="4667250"/>
          <p14:tracePt t="19020" x="5943600" y="4673600"/>
          <p14:tracePt t="19036" x="5943600" y="4679950"/>
          <p14:tracePt t="19055" x="5949950" y="4679950"/>
          <p14:tracePt t="19080" x="5956300" y="4686300"/>
          <p14:tracePt t="19104" x="5962650" y="4686300"/>
          <p14:tracePt t="19116" x="5969000" y="4692650"/>
          <p14:tracePt t="19132" x="5969000" y="4699000"/>
          <p14:tracePt t="19155" x="5975350" y="4699000"/>
          <p14:tracePt t="19168" x="5969000" y="4705350"/>
          <p14:tracePt t="19184" x="5969000" y="4711700"/>
          <p14:tracePt t="19200" x="5956300" y="4724400"/>
          <p14:tracePt t="19216" x="5949950" y="4724400"/>
          <p14:tracePt t="19224" x="5943600" y="4730750"/>
          <p14:tracePt t="19224" x="5937250" y="4730750"/>
          <p14:tracePt t="19224" x="5924550" y="4737100"/>
          <p14:tracePt t="19244" x="5911850" y="4743450"/>
          <p14:tracePt t="19257" x="5899150" y="4743450"/>
          <p14:tracePt t="19257" x="5886450" y="4749800"/>
          <p14:tracePt t="19277" x="5854700" y="4756150"/>
          <p14:tracePt t="19277" x="5835650" y="4762500"/>
          <p14:tracePt t="19293" x="5822950" y="4762500"/>
          <p14:tracePt t="19293" x="5803900" y="4768850"/>
          <p14:tracePt t="19309" x="5784850" y="4768850"/>
          <p14:tracePt t="19309" x="5765800" y="4775200"/>
          <p14:tracePt t="19309" x="5746750" y="4775200"/>
          <p14:tracePt t="19329" x="5721350" y="4775200"/>
          <p14:tracePt t="19340" x="5702300" y="4775200"/>
          <p14:tracePt t="19340" x="5657850" y="4762500"/>
          <p14:tracePt t="19359" x="5632450" y="4756150"/>
          <p14:tracePt t="19359" x="5607050" y="4749800"/>
          <p14:tracePt t="19376" x="5581650" y="4737100"/>
          <p14:tracePt t="19376" x="5556250" y="4718050"/>
          <p14:tracePt t="19393" x="5530850" y="4699000"/>
          <p14:tracePt t="19393" x="5486400" y="4654550"/>
          <p14:tracePt t="19409" x="5461000" y="4629150"/>
          <p14:tracePt t="19409" x="5441950" y="4597400"/>
          <p14:tracePt t="19426" x="5422900" y="4572000"/>
          <p14:tracePt t="19426" x="5403850" y="4540250"/>
          <p14:tracePt t="19442" x="5391150" y="4502150"/>
          <p14:tracePt t="19442" x="5378450" y="4470400"/>
          <p14:tracePt t="19460" x="5365750" y="4432300"/>
          <p14:tracePt t="19460" x="5359400" y="4362450"/>
          <p14:tracePt t="19476" x="5359400" y="4324350"/>
          <p14:tracePt t="19476" x="5365750" y="4286250"/>
          <p14:tracePt t="19493" x="5378450" y="4248150"/>
          <p14:tracePt t="19493" x="5391150" y="4216400"/>
          <p14:tracePt t="19510" x="5416550" y="4178300"/>
          <p14:tracePt t="19510" x="5441950" y="4146550"/>
          <p14:tracePt t="19510" x="5473700" y="4114800"/>
          <p14:tracePt t="19529" x="5511800" y="4083050"/>
          <p14:tracePt t="19541" x="5549900" y="4051300"/>
          <p14:tracePt t="19541" x="5645150" y="3994150"/>
          <p14:tracePt t="19561" x="5702300" y="3968750"/>
          <p14:tracePt t="19561" x="5759450" y="3943350"/>
          <p14:tracePt t="19577" x="5816600" y="3911600"/>
          <p14:tracePt t="19577" x="5880100" y="3886200"/>
          <p14:tracePt t="19593" x="5937250" y="3867150"/>
          <p14:tracePt t="19593" x="6007100" y="3841750"/>
          <p14:tracePt t="19593" x="6070600" y="3822700"/>
          <p14:tracePt t="19612" x="6140450" y="3810000"/>
          <p14:tracePt t="19625" x="6203950" y="3797300"/>
          <p14:tracePt t="19625" x="6343650" y="3790950"/>
          <p14:tracePt t="19645" x="6407150" y="3803650"/>
          <p14:tracePt t="19645" x="6477000" y="3816350"/>
          <p14:tracePt t="19660" x="6540500" y="3835400"/>
          <p14:tracePt t="19660" x="6604000" y="3860800"/>
          <p14:tracePt t="19677" x="6661150" y="3892550"/>
          <p14:tracePt t="19677" x="6724650" y="3924300"/>
          <p14:tracePt t="19694" x="6775450" y="3962400"/>
          <p14:tracePt t="19694" x="6877050" y="4032250"/>
          <p14:tracePt t="19710" x="6921500" y="4070350"/>
          <p14:tracePt t="19710" x="6959600" y="4102100"/>
          <p14:tracePt t="19727" x="6991350" y="4133850"/>
          <p14:tracePt t="19727" x="7023100" y="4165600"/>
          <p14:tracePt t="19744" x="7054850" y="4197350"/>
          <p14:tracePt t="19744" x="7073900" y="4229100"/>
          <p14:tracePt t="19761" x="7092950" y="4260850"/>
          <p14:tracePt t="19761" x="7105650" y="4330700"/>
          <p14:tracePt t="19777" x="7105650" y="4362450"/>
          <p14:tracePt t="19777" x="7099300" y="4394200"/>
          <p14:tracePt t="19794" x="7086600" y="4425950"/>
          <p14:tracePt t="19794" x="7067550" y="4457700"/>
          <p14:tracePt t="19811" x="7042150" y="4489450"/>
          <p14:tracePt t="19811" x="6965950" y="4546600"/>
          <p14:tracePt t="19830" x="6921500" y="4578350"/>
          <p14:tracePt t="19830" x="6870700" y="4603750"/>
          <p14:tracePt t="19845" x="6813550" y="4629150"/>
          <p14:tracePt t="19845" x="6756400" y="4654550"/>
          <p14:tracePt t="19861" x="6686550" y="4679950"/>
          <p14:tracePt t="19861" x="6623050" y="4705350"/>
          <p14:tracePt t="19877" x="6553200" y="4730750"/>
          <p14:tracePt t="19877" x="6477000" y="4756150"/>
          <p14:tracePt t="19877" x="6407150" y="4775200"/>
          <p14:tracePt t="19897" x="6337300" y="4794250"/>
          <p14:tracePt t="19909" x="6267450" y="4806950"/>
          <p14:tracePt t="19909" x="6140450" y="4832350"/>
          <p14:tracePt t="19929" x="6076950" y="4838700"/>
          <p14:tracePt t="19929" x="6019800" y="4845050"/>
          <p14:tracePt t="19945" x="5969000" y="4851400"/>
          <p14:tracePt t="19945" x="5924550" y="4851400"/>
          <p14:tracePt t="19961" x="5886450" y="4857750"/>
          <p14:tracePt t="19961" x="5848350" y="4857750"/>
          <p14:tracePt t="19961" x="5822950" y="4864100"/>
          <p14:tracePt t="19980" x="5797550" y="4864100"/>
          <p14:tracePt t="19993" x="5778500" y="4864100"/>
          <p14:tracePt t="19993" x="5765800" y="4864100"/>
          <p14:tracePt t="20011" x="5772150" y="4857750"/>
          <p14:tracePt t="20039" x="5778500" y="4857750"/>
          <p14:tracePt t="20048" x="5791200" y="4851400"/>
          <p14:tracePt t="20060" x="5803900" y="4851400"/>
          <p14:tracePt t="20060" x="5822950" y="4845050"/>
          <p14:tracePt t="20078" x="5835650" y="4838700"/>
          <p14:tracePt t="20078" x="5848350" y="4832350"/>
          <p14:tracePt t="20095" x="5861050" y="4832350"/>
          <p14:tracePt t="20095" x="5873750" y="4826000"/>
          <p14:tracePt t="20112" x="5880100" y="4826000"/>
          <p14:tracePt t="20112" x="5892800" y="4819650"/>
          <p14:tracePt t="20129" x="5899150" y="4819650"/>
          <p14:tracePt t="20144" x="5905500" y="4813300"/>
          <p14:tracePt t="20160" x="5899150" y="4813300"/>
          <p14:tracePt t="20184" x="5892800" y="4819650"/>
          <p14:tracePt t="20197" x="5886450" y="4819650"/>
          <p14:tracePt t="20212" x="5880100" y="4819650"/>
          <p14:tracePt t="20229" x="5880100" y="4813300"/>
          <p14:tracePt t="20272" x="5886450" y="4806950"/>
          <p14:tracePt t="20288" x="5892800" y="4800600"/>
          <p14:tracePt t="20297" x="5899150" y="4800600"/>
          <p14:tracePt t="20297" x="5905500" y="4794250"/>
          <p14:tracePt t="20312" x="5911850" y="4787900"/>
          <p14:tracePt t="20312" x="5924550" y="4775200"/>
          <p14:tracePt t="20312" x="5937250" y="4768850"/>
          <p14:tracePt t="20332" x="5956300" y="4762500"/>
          <p14:tracePt t="20344" x="5975350" y="4756150"/>
          <p14:tracePt t="20344" x="5994400" y="4743450"/>
          <p14:tracePt t="20344" x="6026150" y="4737100"/>
          <p14:tracePt t="20365" x="6057900" y="4730750"/>
          <p14:tracePt t="20365" x="6089650" y="4718050"/>
          <p14:tracePt t="20379" x="6134100" y="4711700"/>
          <p14:tracePt t="20379" x="6178550" y="4705350"/>
          <p14:tracePt t="20396" x="6223000" y="4692650"/>
          <p14:tracePt t="20396" x="6280150" y="4686300"/>
          <p14:tracePt t="20413" x="6330950" y="4679950"/>
          <p14:tracePt t="20413" x="6457950" y="4673600"/>
          <p14:tracePt t="20430" x="6521450" y="4673600"/>
          <p14:tracePt t="20430" x="6591300" y="4667250"/>
          <p14:tracePt t="20446" x="6654800" y="4667250"/>
          <p14:tracePt t="20446" x="6724650" y="4667250"/>
          <p14:tracePt t="20463" x="6800850" y="4667250"/>
          <p14:tracePt t="20463" x="6870700" y="4667250"/>
          <p14:tracePt t="20479" x="6940550" y="4667250"/>
          <p14:tracePt t="20479" x="7073900" y="4667250"/>
          <p14:tracePt t="20497" x="7137400" y="4667250"/>
          <p14:tracePt t="20497" x="7194550" y="4667250"/>
          <p14:tracePt t="20513" x="7251700" y="4667250"/>
          <p14:tracePt t="20513" x="7308850" y="4667250"/>
          <p14:tracePt t="20531" x="7353300" y="4667250"/>
          <p14:tracePt t="20531" x="7397750" y="4673600"/>
          <p14:tracePt t="20531" x="7442200" y="4673600"/>
          <p14:tracePt t="20549" x="7473950" y="4679950"/>
          <p14:tracePt t="20561" x="7505700" y="4679950"/>
          <p14:tracePt t="20561" x="7550150" y="4692650"/>
          <p14:tracePt t="20581" x="7569200" y="4699000"/>
          <p14:tracePt t="20581" x="7581900" y="4705350"/>
          <p14:tracePt t="20597" x="7588250" y="4711700"/>
          <p14:tracePt t="20597" x="7594600" y="4711700"/>
          <p14:tracePt t="20613" x="7600950" y="4718050"/>
          <p14:tracePt t="20629" x="7607300" y="4718050"/>
          <p14:tracePt t="20645" x="7600950" y="4711700"/>
          <p14:tracePt t="20662" x="7594600" y="4705350"/>
          <p14:tracePt t="20679" x="7588250" y="4705350"/>
          <p14:tracePt t="20679" x="7581900" y="4699000"/>
          <p14:tracePt t="20697" x="7575550" y="4699000"/>
          <p14:tracePt t="20712" x="7569200" y="4699000"/>
          <p14:tracePt t="20712" x="7562850" y="4699000"/>
          <p14:tracePt t="20731" x="7562850" y="4705350"/>
          <p14:tracePt t="20788" x="7556500" y="4711700"/>
          <p14:tracePt t="20812" x="7550150" y="4711700"/>
          <p14:tracePt t="20820" x="7537450" y="4711700"/>
          <p14:tracePt t="20829" x="7531100" y="4711700"/>
          <p14:tracePt t="20829" x="7499350" y="4705350"/>
          <p14:tracePt t="20849" x="7480300" y="4705350"/>
          <p14:tracePt t="20849" x="7461250" y="4699000"/>
          <p14:tracePt t="20866" x="7435850" y="4692650"/>
          <p14:tracePt t="20866" x="7410450" y="4686300"/>
          <p14:tracePt t="20881" x="7378700" y="4679950"/>
          <p14:tracePt t="20881" x="7353300" y="4667250"/>
          <p14:tracePt t="20898" x="7321550" y="4654550"/>
          <p14:tracePt t="20898" x="7289800" y="4641850"/>
          <p14:tracePt t="20898" x="7258050" y="4629150"/>
          <p14:tracePt t="20917" x="7232650" y="4610100"/>
          <p14:tracePt t="20929" x="7207250" y="4584700"/>
          <p14:tracePt t="20929" x="7162800" y="4527550"/>
          <p14:tracePt t="20949" x="7143750" y="4495800"/>
          <p14:tracePt t="20949" x="7131050" y="4457700"/>
          <p14:tracePt t="20966" x="7124700" y="4413250"/>
          <p14:tracePt t="20966" x="7124700" y="4368800"/>
          <p14:tracePt t="20981" x="7124700" y="4324350"/>
          <p14:tracePt t="20981" x="7137400" y="4279900"/>
          <p14:tracePt t="20998" x="7156450" y="4229100"/>
          <p14:tracePt t="20998" x="7188200" y="4191000"/>
          <p14:tracePt t="20998" x="7226300" y="4146550"/>
          <p14:tracePt t="21017" x="7270750" y="4108450"/>
          <p14:tracePt t="21017" x="7315200" y="4070350"/>
          <p14:tracePt t="21032" x="7372350" y="4038600"/>
          <p14:tracePt t="21032" x="7429500" y="4013200"/>
          <p14:tracePt t="21049" x="7493000" y="3987800"/>
          <p14:tracePt t="21049" x="7550150" y="3968750"/>
          <p14:tracePt t="21049" x="7613650" y="3949700"/>
          <p14:tracePt t="21068" x="7677150" y="3930650"/>
          <p14:tracePt t="21068" x="7740650" y="3917950"/>
          <p14:tracePt t="21082" x="7810500" y="3905250"/>
          <p14:tracePt t="21082" x="7874000" y="3898900"/>
          <p14:tracePt t="21099" x="7937500" y="3892550"/>
          <p14:tracePt t="21099" x="8001000" y="3886200"/>
          <p14:tracePt t="21116" x="8064500" y="3886200"/>
          <p14:tracePt t="21116" x="8128000" y="3892550"/>
          <p14:tracePt t="21132" x="8185150" y="3898900"/>
          <p14:tracePt t="21132" x="8280400" y="3924300"/>
          <p14:tracePt t="21149" x="8324850" y="3943350"/>
          <p14:tracePt t="21149" x="8362950" y="3962400"/>
          <p14:tracePt t="21166" x="8394700" y="3987800"/>
          <p14:tracePt t="21166" x="8420100" y="4006850"/>
          <p14:tracePt t="21183" x="8445500" y="4032250"/>
          <p14:tracePt t="21183" x="8464550" y="4057650"/>
          <p14:tracePt t="21183" x="8477250" y="4089400"/>
          <p14:tracePt t="21201" x="8489950" y="4114800"/>
          <p14:tracePt t="21214" x="8496300" y="4146550"/>
          <p14:tracePt t="21214" x="8489950" y="4203700"/>
          <p14:tracePt t="21233" x="8483600" y="4235450"/>
          <p14:tracePt t="21233" x="8470900" y="4267200"/>
          <p14:tracePt t="21249" x="8451850" y="4292600"/>
          <p14:tracePt t="21249" x="8432800" y="4324350"/>
          <p14:tracePt t="21266" x="8407400" y="4356100"/>
          <p14:tracePt t="21266" x="8375650" y="4381500"/>
          <p14:tracePt t="21266" x="8343900" y="4413250"/>
          <p14:tracePt t="21285" x="8305800" y="4438650"/>
          <p14:tracePt t="21297" x="8267700" y="4464050"/>
          <p14:tracePt t="21297" x="8185150" y="4508500"/>
          <p14:tracePt t="21317" x="8134350" y="4527550"/>
          <p14:tracePt t="21317" x="8083550" y="4546600"/>
          <p14:tracePt t="21332" x="8026400" y="4565650"/>
          <p14:tracePt t="21332" x="7975600" y="4578350"/>
          <p14:tracePt t="21349" x="7918450" y="4597400"/>
          <p14:tracePt t="21349" x="7854950" y="4610100"/>
          <p14:tracePt t="21349" x="7797800" y="4622800"/>
          <p14:tracePt t="21369" x="7740650" y="4635500"/>
          <p14:tracePt t="21381" x="7683500" y="4648200"/>
          <p14:tracePt t="21381" x="7581900" y="4673600"/>
          <p14:tracePt t="21399" x="7537450" y="4679950"/>
          <p14:tracePt t="21399" x="7493000" y="4692650"/>
          <p14:tracePt t="21416" x="7454900" y="4699000"/>
          <p14:tracePt t="21416" x="7423150" y="4705350"/>
          <p14:tracePt t="21433" x="7391400" y="4711700"/>
          <p14:tracePt t="21433" x="7340600" y="4724400"/>
          <p14:tracePt t="21450" x="7321550" y="4724400"/>
          <p14:tracePt t="21450" x="7308850" y="4730750"/>
          <p14:tracePt t="21467" x="7296150" y="4730750"/>
          <p14:tracePt t="21467" x="7289800" y="4730750"/>
          <p14:tracePt t="21483" x="7283450" y="4730750"/>
          <p14:tracePt t="21498" x="7277100" y="4730750"/>
          <p14:tracePt t="21516" x="7283450" y="4730750"/>
          <p14:tracePt t="21533" x="7289800" y="4724400"/>
          <p14:tracePt t="21600" x="7283450" y="4724400"/>
          <p14:tracePt t="21617" x="7277100" y="4724400"/>
          <p14:tracePt t="21628" x="7270750" y="4724400"/>
          <p14:tracePt t="21644" x="7264400" y="4724400"/>
          <p14:tracePt t="21660" x="7258050" y="4724400"/>
          <p14:tracePt t="21677" x="7251700" y="4724400"/>
          <p14:tracePt t="21688" x="7245350" y="4724400"/>
          <p14:tracePt t="21704" x="7239000" y="4724400"/>
          <p14:tracePt t="21736" x="7239000" y="4718050"/>
          <p14:tracePt t="21772" x="7239000" y="4711700"/>
          <p14:tracePt t="21796" x="7239000" y="4705350"/>
          <p14:tracePt t="21840" x="7239000" y="4699000"/>
          <p14:tracePt t="21860" x="7239000" y="4692650"/>
          <p14:tracePt t="21892" x="7232650" y="4686300"/>
          <p14:tracePt t="21916" x="7232650" y="4679950"/>
          <p14:tracePt t="21936" x="7226300" y="4679950"/>
          <p14:tracePt t="21960" x="7219950" y="4673600"/>
          <p14:tracePt t="21977" x="7213600" y="4673600"/>
          <p14:tracePt t="21983" x="7207250" y="4673600"/>
          <p14:tracePt t="21983" x="7194550" y="4673600"/>
          <p14:tracePt t="22001" x="7188200" y="4673600"/>
          <p14:tracePt t="22001" x="7175500" y="4673600"/>
          <p14:tracePt t="22001" x="7162800" y="4673600"/>
          <p14:tracePt t="22021" x="7150100" y="4673600"/>
          <p14:tracePt t="22033" x="7118350" y="4667250"/>
          <p14:tracePt t="22033" x="7105650" y="4667250"/>
          <p14:tracePt t="22052" x="7086600" y="4667250"/>
          <p14:tracePt t="22052" x="7067550" y="4667250"/>
          <p14:tracePt t="22068" x="7048500" y="4667250"/>
          <p14:tracePt t="22068" x="7029450" y="4667250"/>
          <p14:tracePt t="22085" x="7010400" y="4667250"/>
          <p14:tracePt t="22085" x="6978650" y="4667250"/>
          <p14:tracePt t="22102" x="6965950" y="4667250"/>
          <p14:tracePt t="22102" x="6953250" y="4667250"/>
          <p14:tracePt t="22119" x="6946900" y="4667250"/>
          <p14:tracePt t="22134" x="6959600" y="4667250"/>
          <p14:tracePt t="22156" x="6972300" y="4667250"/>
          <p14:tracePt t="22156" x="6991350" y="4667250"/>
          <p14:tracePt t="22169" x="7010400" y="4667250"/>
          <p14:tracePt t="22169" x="7035800" y="4660900"/>
          <p14:tracePt t="22186" x="7067550" y="4660900"/>
          <p14:tracePt t="22186" x="7099300" y="4654550"/>
          <p14:tracePt t="22202" x="7137400" y="4648200"/>
          <p14:tracePt t="22202" x="7175500" y="4648200"/>
          <p14:tracePt t="22202" x="7219950" y="4641850"/>
          <p14:tracePt t="22221" x="7258050" y="4641850"/>
          <p14:tracePt t="22234" x="7302500" y="4641850"/>
          <p14:tracePt t="22234" x="7385050" y="4641850"/>
          <p14:tracePt t="22253" x="7423150" y="4641850"/>
          <p14:tracePt t="22253" x="7467600" y="4641850"/>
          <p14:tracePt t="22270" x="7505700" y="4641850"/>
          <p14:tracePt t="22270" x="7537450" y="4641850"/>
          <p14:tracePt t="22286" x="7569200" y="4641850"/>
          <p14:tracePt t="22286" x="7600950" y="4641850"/>
          <p14:tracePt t="22286" x="7626350" y="4635500"/>
          <p14:tracePt t="22305" x="7645400" y="4635500"/>
          <p14:tracePt t="22317" x="7664450" y="4635500"/>
          <p14:tracePt t="22317" x="7689850" y="4635500"/>
          <p14:tracePt t="22317" x="7696200" y="4635500"/>
          <p14:tracePt t="22341" x="7696200" y="4641850"/>
          <p14:tracePt t="22365" x="7689850" y="4641850"/>
          <p14:tracePt t="22373" x="7683500" y="4648200"/>
          <p14:tracePt t="22384" x="7670800" y="4648200"/>
          <p14:tracePt t="22384" x="7645400" y="4654550"/>
          <p14:tracePt t="22403" x="7632700" y="4660900"/>
          <p14:tracePt t="22403" x="7620000" y="4660900"/>
          <p14:tracePt t="22420" x="7600950" y="4667250"/>
          <p14:tracePt t="22420" x="7588250" y="4667250"/>
          <p14:tracePt t="22436" x="7575550" y="4673600"/>
          <p14:tracePt t="22436" x="7562850" y="4673600"/>
          <p14:tracePt t="22453" x="7550150" y="4679950"/>
          <p14:tracePt t="22453" x="7531100" y="4679950"/>
          <p14:tracePt t="22470" x="7524750" y="4679950"/>
          <p14:tracePt t="22470" x="7518400" y="4679950"/>
          <p14:tracePt t="22487" x="7512050" y="4679950"/>
          <p14:tracePt t="22487" x="7505700" y="4686300"/>
          <p14:tracePt t="22504" x="7499350" y="4679950"/>
          <p14:tracePt t="22504" x="7486650" y="4679950"/>
          <p14:tracePt t="22521" x="7480300" y="4679950"/>
          <p14:tracePt t="22521" x="7473950" y="4679950"/>
          <p14:tracePt t="22537" x="7467600" y="4679950"/>
          <p14:tracePt t="22537" x="7467600" y="4673600"/>
          <p14:tracePt t="22554" x="7461250" y="4673600"/>
          <p14:tracePt t="22554" x="7454900" y="4673600"/>
          <p14:tracePt t="22570" x="7448550" y="4673600"/>
          <p14:tracePt t="22570" x="7442200" y="4673600"/>
          <p14:tracePt t="22588" x="7435850" y="4673600"/>
          <p14:tracePt t="22602" x="7429500" y="4673600"/>
          <p14:tracePt t="22602" x="7416800" y="4673600"/>
          <p14:tracePt t="22622" x="7410450" y="4679950"/>
          <p14:tracePt t="22622" x="7397750" y="4679950"/>
          <p14:tracePt t="22638" x="7391400" y="4679950"/>
          <p14:tracePt t="22638" x="7385050" y="4679950"/>
          <p14:tracePt t="22654" x="7372350" y="4679950"/>
          <p14:tracePt t="22654" x="7359650" y="4686300"/>
          <p14:tracePt t="22654" x="7340600" y="4686300"/>
          <p14:tracePt t="22673" x="7327900" y="4686300"/>
          <p14:tracePt t="22686" x="7308850" y="4692650"/>
          <p14:tracePt t="22686" x="7258050" y="4692650"/>
          <p14:tracePt t="22704" x="7232650" y="4692650"/>
          <p14:tracePt t="22704" x="7200900" y="4699000"/>
          <p14:tracePt t="22721" x="7162800" y="4699000"/>
          <p14:tracePt t="22721" x="7118350" y="4699000"/>
          <p14:tracePt t="22738" x="7073900" y="4699000"/>
          <p14:tracePt t="22738" x="7029450" y="4692650"/>
          <p14:tracePt t="22738" x="6972300" y="4692650"/>
          <p14:tracePt t="22757" x="6921500" y="4692650"/>
          <p14:tracePt t="22757" x="6858000" y="4686300"/>
          <p14:tracePt t="22771" x="6800850" y="4686300"/>
          <p14:tracePt t="22771" x="6737350" y="4686300"/>
          <p14:tracePt t="22788" x="6673850" y="4686300"/>
          <p14:tracePt t="22788" x="6604000" y="4686300"/>
          <p14:tracePt t="22805" x="6540500" y="4686300"/>
          <p14:tracePt t="22805" x="6400800" y="4686300"/>
          <p14:tracePt t="22822" x="6330950" y="4686300"/>
          <p14:tracePt t="22822" x="6267450" y="4686300"/>
          <p14:tracePt t="22838" x="6197600" y="4686300"/>
          <p14:tracePt t="22838" x="6134100" y="4686300"/>
          <p14:tracePt t="22854" x="6064250" y="4686300"/>
          <p14:tracePt t="22854" x="6000750" y="4679950"/>
          <p14:tracePt t="22871" x="5930900" y="4679950"/>
          <p14:tracePt t="22871" x="5803900" y="4673600"/>
          <p14:tracePt t="22890" x="5734050" y="4673600"/>
          <p14:tracePt t="22890" x="5664200" y="4667250"/>
          <p14:tracePt t="22905" x="5594350" y="4667250"/>
          <p14:tracePt t="22905" x="5518150" y="4667250"/>
          <p14:tracePt t="22922" x="5441950" y="4667250"/>
          <p14:tracePt t="22922" x="5365750" y="4667250"/>
          <p14:tracePt t="22938" x="5276850" y="4667250"/>
          <p14:tracePt t="22938" x="5187950" y="4673600"/>
          <p14:tracePt t="22938" x="5099050" y="4673600"/>
          <p14:tracePt t="22957" x="4997450" y="4679950"/>
          <p14:tracePt t="22970" x="4895850" y="4686300"/>
          <p14:tracePt t="22970" x="4673600" y="4699000"/>
          <p14:tracePt t="22989" x="4559300" y="4699000"/>
          <p14:tracePt t="22989" x="4432300" y="4705350"/>
          <p14:tracePt t="23005" x="4311650" y="4711700"/>
          <p14:tracePt t="23005" x="4178300" y="4718050"/>
          <p14:tracePt t="23022" x="4051300" y="4718050"/>
          <p14:tracePt t="23022" x="3917950" y="4718050"/>
          <p14:tracePt t="23022" x="3784600" y="4718050"/>
          <p14:tracePt t="23041" x="3644900" y="4718050"/>
          <p14:tracePt t="23054" x="3511550" y="4718050"/>
          <p14:tracePt t="23054" x="3244850" y="4718050"/>
          <p14:tracePt t="23072" x="3111500" y="4724400"/>
          <p14:tracePt t="23072" x="2978150" y="4730750"/>
          <p14:tracePt t="23089" x="2851150" y="4730750"/>
          <p14:tracePt t="23089" x="2724150" y="4743450"/>
          <p14:tracePt t="23106" x="2603500" y="4743450"/>
          <p14:tracePt t="23106" x="2381250" y="4762500"/>
          <p14:tracePt t="23122" x="2279650" y="4768850"/>
          <p14:tracePt t="23122" x="2184400" y="4775200"/>
          <p14:tracePt t="23139" x="2095500" y="4787900"/>
          <p14:tracePt t="23139" x="2019300" y="4794250"/>
          <p14:tracePt t="23155" x="1943100" y="4806950"/>
          <p14:tracePt t="23155" x="1873250" y="4819650"/>
          <p14:tracePt t="23172" x="1809750" y="4826000"/>
          <p14:tracePt t="23172" x="1701800" y="4851400"/>
          <p14:tracePt t="23189" x="1651000" y="4857750"/>
          <p14:tracePt t="23189" x="1606550" y="4864100"/>
          <p14:tracePt t="23206" x="1562100" y="4864100"/>
          <p14:tracePt t="23206" x="1524000" y="4870450"/>
          <p14:tracePt t="23223" x="1479550" y="4870450"/>
          <p14:tracePt t="23223" x="1441450" y="4864100"/>
          <p14:tracePt t="23223" x="1403350" y="4857750"/>
          <p14:tracePt t="23242" x="1358900" y="4851400"/>
          <p14:tracePt t="23254" x="1314450" y="4838700"/>
          <p14:tracePt t="23254" x="1238250" y="4800600"/>
          <p14:tracePt t="23273" x="1200150" y="4775200"/>
          <p14:tracePt t="23273" x="1168400" y="4743450"/>
          <p14:tracePt t="23290" x="1136650" y="4711700"/>
          <p14:tracePt t="23290" x="1104900" y="4667250"/>
          <p14:tracePt t="23306" x="1085850" y="4622800"/>
          <p14:tracePt t="23306" x="1073150" y="4572000"/>
          <p14:tracePt t="23306" x="1060450" y="4514850"/>
          <p14:tracePt t="23327" x="1060450" y="4451350"/>
          <p14:tracePt t="23338" x="1066800" y="4387850"/>
          <p14:tracePt t="23338" x="1104900" y="4248150"/>
          <p14:tracePt t="23358" x="1130300" y="4178300"/>
          <p14:tracePt t="23358" x="1168400" y="4114800"/>
          <p14:tracePt t="23373" x="1212850" y="4051300"/>
          <p14:tracePt t="23373" x="1257300" y="3994150"/>
          <p14:tracePt t="23389" x="1314450" y="3943350"/>
          <p14:tracePt t="23389" x="1371600" y="3892550"/>
          <p14:tracePt t="23406" x="1428750" y="3854450"/>
          <p14:tracePt t="23406" x="1555750" y="3790950"/>
          <p14:tracePt t="23423" x="1625600" y="3765550"/>
          <p14:tracePt t="23423" x="1695450" y="3752850"/>
          <p14:tracePt t="23440" x="1765300" y="3752850"/>
          <p14:tracePt t="23440" x="1835150" y="3759200"/>
          <p14:tracePt t="23457" x="1898650" y="3778250"/>
          <p14:tracePt t="23457" x="1968500" y="3803650"/>
          <p14:tracePt t="23474" x="2032000" y="3841750"/>
          <p14:tracePt t="23474" x="2152650" y="3930650"/>
          <p14:tracePt t="23490" x="2203450" y="3987800"/>
          <p14:tracePt t="23490" x="2247900" y="4044950"/>
          <p14:tracePt t="23507" x="2286000" y="4108450"/>
          <p14:tracePt t="23507" x="2317750" y="4165600"/>
          <p14:tracePt t="23523" x="2343150" y="4229100"/>
          <p14:tracePt t="23523" x="2362200" y="4356100"/>
          <p14:tracePt t="23541" x="2362200" y="4419600"/>
          <p14:tracePt t="23541" x="2355850" y="4476750"/>
          <p14:tracePt t="23557" x="2343150" y="4527550"/>
          <p14:tracePt t="23557" x="2317750" y="4584700"/>
          <p14:tracePt t="23574" x="2292350" y="4629150"/>
          <p14:tracePt t="23574" x="2260600" y="4673600"/>
          <p14:tracePt t="23591" x="2222500" y="4711700"/>
          <p14:tracePt t="23591" x="2184400" y="4743450"/>
          <p14:tracePt t="23591" x="2139950" y="4775200"/>
          <p14:tracePt t="23609" x="2095500" y="4800600"/>
          <p14:tracePt t="23622" x="2051050" y="4826000"/>
          <p14:tracePt t="23622" x="1955800" y="4864100"/>
          <p14:tracePt t="23641" x="1917700" y="4876800"/>
          <p14:tracePt t="23641" x="1879600" y="4889500"/>
          <p14:tracePt t="23658" x="1841500" y="4895850"/>
          <p14:tracePt t="23658" x="1809750" y="4902200"/>
          <p14:tracePt t="23674" x="1784350" y="4902200"/>
          <p14:tracePt t="23674" x="1758950" y="4908550"/>
          <p14:tracePt t="23691" x="1746250" y="4908550"/>
          <p14:tracePt t="23691" x="1733550" y="4908550"/>
          <p14:tracePt t="23691" x="1720850" y="4908550"/>
          <p14:tracePt t="23710" x="1714500" y="4908550"/>
          <p14:tracePt t="23723" x="1714500" y="4895850"/>
          <p14:tracePt t="23739" x="1720850" y="4889500"/>
          <p14:tracePt t="23739" x="1727200" y="4883150"/>
          <p14:tracePt t="23758" x="1739900" y="4876800"/>
          <p14:tracePt t="23758" x="1746250" y="4876800"/>
          <p14:tracePt t="23775" x="1752600" y="4870450"/>
          <p14:tracePt t="23775" x="1771650" y="4857750"/>
          <p14:tracePt t="23791" x="1778000" y="4857750"/>
          <p14:tracePt t="23791" x="1784350" y="4851400"/>
          <p14:tracePt t="23808" x="1797050" y="4845050"/>
          <p14:tracePt t="23808" x="1803400" y="4838700"/>
          <p14:tracePt t="23825" x="1809750" y="4832350"/>
          <p14:tracePt t="23825" x="1822450" y="4819650"/>
          <p14:tracePt t="23842" x="1822450" y="4806950"/>
          <p14:tracePt t="23842" x="1828800" y="4800600"/>
          <p14:tracePt t="23858" x="1835150" y="4787900"/>
          <p14:tracePt t="23858" x="1835150" y="4775200"/>
          <p14:tracePt t="23875" x="1835150" y="4762500"/>
          <p14:tracePt t="23875" x="1841500" y="4756150"/>
          <p14:tracePt t="23891" x="1841500" y="4743450"/>
          <p14:tracePt t="23891" x="1841500" y="4724400"/>
          <p14:tracePt t="23910" x="1841500" y="4718050"/>
          <p14:tracePt t="23910" x="1847850" y="4711700"/>
          <p14:tracePt t="23925" x="1847850" y="4705350"/>
          <p14:tracePt t="23940" x="1847850" y="4699000"/>
          <p14:tracePt t="23957" x="1854200" y="4692650"/>
          <p14:tracePt t="23957" x="1860550" y="4692650"/>
          <p14:tracePt t="23957" x="1866900" y="4686300"/>
          <p14:tracePt t="23977" x="1873250" y="4686300"/>
          <p14:tracePt t="23990" x="1879600" y="4686300"/>
          <p14:tracePt t="24009" x="1885950" y="4686300"/>
          <p14:tracePt t="24009" x="1892300" y="4679950"/>
          <p14:tracePt t="24026" x="1898650" y="4679950"/>
          <p14:tracePt t="24040" x="1898650" y="4667250"/>
          <p14:tracePt t="24077" x="1892300" y="4660900"/>
          <p14:tracePt t="24089" x="1892300" y="4654550"/>
          <p14:tracePt t="24097" x="1885950" y="4648200"/>
          <p14:tracePt t="24107" x="1885950" y="4635500"/>
          <p14:tracePt t="24107" x="1879600" y="4629150"/>
          <p14:tracePt t="24107" x="1873250" y="4616450"/>
          <p14:tracePt t="24129" x="1866900" y="4610100"/>
          <p14:tracePt t="24129" x="1860550" y="4597400"/>
          <p14:tracePt t="24143" x="1854200" y="4591050"/>
          <p14:tracePt t="24143" x="1847850" y="4578350"/>
          <p14:tracePt t="24159" x="1835150" y="4565650"/>
          <p14:tracePt t="24159" x="1828800" y="4559300"/>
          <p14:tracePt t="24176" x="1828800" y="4546600"/>
          <p14:tracePt t="24176" x="1822450" y="4546600"/>
          <p14:tracePt t="24192" x="1822450" y="4540250"/>
          <p14:tracePt t="24192" x="1809750" y="4527550"/>
          <p14:tracePt t="24210" x="1809750" y="4521200"/>
          <p14:tracePt t="24225" x="1809750" y="4514850"/>
          <p14:tracePt t="24241" x="1816100" y="4514850"/>
          <p14:tracePt t="24258" x="1822450" y="4514850"/>
          <p14:tracePt t="24258" x="1835150" y="4521200"/>
          <p14:tracePt t="24258" x="1841500" y="4527550"/>
          <p14:tracePt t="24278" x="1854200" y="4533900"/>
          <p14:tracePt t="24278" x="1860550" y="4546600"/>
          <p14:tracePt t="24294" x="1873250" y="4552950"/>
          <p14:tracePt t="24294" x="1879600" y="4559300"/>
          <p14:tracePt t="24310" x="1885950" y="4572000"/>
          <p14:tracePt t="24310" x="1892300" y="4578350"/>
          <p14:tracePt t="24329" x="1898650" y="4584700"/>
          <p14:tracePt t="24341" x="1905000" y="4584700"/>
          <p14:tracePt t="24362" x="1898650" y="4578350"/>
          <p14:tracePt t="24385" x="1898650" y="4572000"/>
          <p14:tracePt t="24396" x="1892300" y="4578350"/>
          <p14:tracePt t="24465" x="1892300" y="4591050"/>
          <p14:tracePt t="24481" x="1885950" y="4597400"/>
          <p14:tracePt t="24497" x="1879600" y="4597400"/>
          <p14:tracePt t="24509" x="1873250" y="4597400"/>
          <p14:tracePt t="24524" x="1866900" y="4597400"/>
          <p14:tracePt t="24540" x="1860550" y="4597400"/>
          <p14:tracePt t="24549" x="1854200" y="4597400"/>
          <p14:tracePt t="24562" x="1847850" y="4597400"/>
          <p14:tracePt t="24578" x="1847850" y="4591050"/>
          <p14:tracePt t="24618" x="1847850" y="4584700"/>
          <p14:tracePt t="24629" x="1847850" y="4578350"/>
          <p14:tracePt t="24646" x="1847850" y="4572000"/>
          <p14:tracePt t="24646" x="1854200" y="4565650"/>
          <p14:tracePt t="24662" x="1854200" y="4559300"/>
          <p14:tracePt t="24662" x="1854200" y="4552950"/>
          <p14:tracePt t="24678" x="1854200" y="4546600"/>
          <p14:tracePt t="24693" x="1866900" y="4540250"/>
          <p14:tracePt t="24693" x="1873250" y="4540250"/>
          <p14:tracePt t="24711" x="1879600" y="4533900"/>
          <p14:tracePt t="24711" x="1885950" y="4533900"/>
          <p14:tracePt t="24711" x="1892300" y="4527550"/>
          <p14:tracePt t="24730" x="1898650" y="4527550"/>
          <p14:tracePt t="24730" x="1911350" y="4527550"/>
          <p14:tracePt t="24744" x="1917700" y="4527550"/>
          <p14:tracePt t="24744" x="1930400" y="4521200"/>
          <p14:tracePt t="24761" x="1936750" y="4521200"/>
          <p14:tracePt t="24761" x="1949450" y="4521200"/>
          <p14:tracePt t="24778" x="1955800" y="4521200"/>
          <p14:tracePt t="24778" x="1968500" y="4521200"/>
          <p14:tracePt t="24795" x="1974850" y="4521200"/>
          <p14:tracePt t="24795" x="1987550" y="4514850"/>
          <p14:tracePt t="24812" x="1993900" y="4514850"/>
          <p14:tracePt t="24828" x="2000250" y="4508500"/>
          <p14:tracePt t="24843" x="2000250" y="4502150"/>
          <p14:tracePt t="24843" x="2000250" y="4495800"/>
          <p14:tracePt t="24862" x="1993900" y="4495800"/>
          <p14:tracePt t="24885" x="1987550" y="4489450"/>
          <p14:tracePt t="24901" x="1981200" y="4489450"/>
          <p14:tracePt t="24917" x="1974850" y="4489450"/>
          <p14:tracePt t="24930" x="1968500" y="4495800"/>
          <p14:tracePt t="24946" x="1962150" y="4502150"/>
          <p14:tracePt t="24962" x="1955800" y="4508500"/>
          <p14:tracePt t="24977" x="1949450" y="4514850"/>
          <p14:tracePt t="24977" x="1949450" y="4521200"/>
          <p14:tracePt t="24977" x="1949450" y="4527550"/>
          <p14:tracePt t="24998" x="1949450" y="4533900"/>
          <p14:tracePt t="25013" x="1949450" y="4540250"/>
          <p14:tracePt t="25029" x="1955800" y="4546600"/>
          <p14:tracePt t="25044" x="1962150" y="4546600"/>
          <p14:tracePt t="25060" x="1968500" y="4546600"/>
          <p14:tracePt t="25060" x="1974850" y="4540250"/>
          <p14:tracePt t="25060" x="1981200" y="4540250"/>
          <p14:tracePt t="25082" x="1987550" y="4540250"/>
          <p14:tracePt t="25094" x="1993900" y="4533900"/>
          <p14:tracePt t="25094" x="2012950" y="4527550"/>
          <p14:tracePt t="25113" x="2025650" y="4521200"/>
          <p14:tracePt t="25113" x="2032000" y="4521200"/>
          <p14:tracePt t="25129" x="2044700" y="4514850"/>
          <p14:tracePt t="25129" x="2057400" y="4514850"/>
          <p14:tracePt t="25146" x="2070100" y="4508500"/>
          <p14:tracePt t="25146" x="2089150" y="4514850"/>
          <p14:tracePt t="25163" x="2101850" y="4514850"/>
          <p14:tracePt t="25163" x="2114550" y="4521200"/>
          <p14:tracePt t="25179" x="2120900" y="4527550"/>
          <p14:tracePt t="25179" x="2133600" y="4533900"/>
          <p14:tracePt t="25196" x="2139950" y="4540250"/>
          <p14:tracePt t="25196" x="2146300" y="4552950"/>
          <p14:tracePt t="25213" x="2152650" y="4559300"/>
          <p14:tracePt t="25213" x="2159000" y="4572000"/>
          <p14:tracePt t="25230" x="2159000" y="4584700"/>
          <p14:tracePt t="25230" x="2159000" y="4591050"/>
          <p14:tracePt t="25246" x="2159000" y="4603750"/>
          <p14:tracePt t="25246" x="2159000" y="4610100"/>
          <p14:tracePt t="25263" x="2146300" y="4622800"/>
          <p14:tracePt t="25263" x="2139950" y="4629150"/>
          <p14:tracePt t="25263" x="2127250" y="4641850"/>
          <p14:tracePt t="25282" x="2108200" y="4648200"/>
          <p14:tracePt t="25294" x="2089150" y="4660900"/>
          <p14:tracePt t="25294" x="2032000" y="4673600"/>
          <p14:tracePt t="25314" x="1993900" y="4679950"/>
          <p14:tracePt t="25314" x="1955800" y="4686300"/>
          <p14:tracePt t="25332" x="1917700" y="4686300"/>
          <p14:tracePt t="25332" x="1873250" y="4692650"/>
          <p14:tracePt t="25347" x="1828800" y="4692650"/>
          <p14:tracePt t="25347" x="1784350" y="4692650"/>
          <p14:tracePt t="25347" x="1739900" y="4692650"/>
          <p14:tracePt t="25366" x="1695450" y="4692650"/>
          <p14:tracePt t="25378" x="1651000" y="4686300"/>
          <p14:tracePt t="25378" x="1574800" y="4654550"/>
          <p14:tracePt t="25399" x="1543050" y="4629150"/>
          <p14:tracePt t="25399" x="1511300" y="4597400"/>
          <p14:tracePt t="25414" x="1485900" y="4559300"/>
          <p14:tracePt t="25414" x="1466850" y="4514850"/>
          <p14:tracePt t="25430" x="1447800" y="4464050"/>
          <p14:tracePt t="25430" x="1441450" y="4406900"/>
          <p14:tracePt t="25430" x="1435100" y="4356100"/>
          <p14:tracePt t="25450" x="1435100" y="4298950"/>
          <p14:tracePt t="25450" x="1441450" y="4248150"/>
          <p14:tracePt t="25464" x="1454150" y="4203700"/>
          <p14:tracePt t="25464" x="1473200" y="4159250"/>
          <p14:tracePt t="25480" x="1498600" y="4121150"/>
          <p14:tracePt t="25480" x="1524000" y="4089400"/>
          <p14:tracePt t="25498" x="1562100" y="4057650"/>
          <p14:tracePt t="25498" x="1600200" y="4025900"/>
          <p14:tracePt t="25514" x="1644650" y="4006850"/>
          <p14:tracePt t="25514" x="1739900" y="3968750"/>
          <p14:tracePt t="25531" x="1790700" y="3956050"/>
          <p14:tracePt t="25531" x="1841500" y="3943350"/>
          <p14:tracePt t="25548" x="1898650" y="3943350"/>
          <p14:tracePt t="25548" x="1949450" y="3949700"/>
          <p14:tracePt t="25564" x="2006600" y="3962400"/>
          <p14:tracePt t="25564" x="2101850" y="4006850"/>
          <p14:tracePt t="25582" x="2146300" y="4038600"/>
          <p14:tracePt t="25582" x="2190750" y="4070350"/>
          <p14:tracePt t="25598" x="2228850" y="4108450"/>
          <p14:tracePt t="25598" x="2260600" y="4146550"/>
          <p14:tracePt t="25614" x="2286000" y="4184650"/>
          <p14:tracePt t="25614" x="2311400" y="4222750"/>
          <p14:tracePt t="25631" x="2324100" y="4254500"/>
          <p14:tracePt t="25631" x="2336800" y="4286250"/>
          <p14:tracePt t="25631" x="2343150" y="4311650"/>
          <p14:tracePt t="25650" x="2343150" y="4337050"/>
          <p14:tracePt t="25662" x="2336800" y="4356100"/>
          <p14:tracePt t="25662" x="2324100" y="4381500"/>
          <p14:tracePt t="25682" x="2317750" y="4387850"/>
          <p14:tracePt t="25682" x="2311400" y="4394200"/>
          <p14:tracePt t="25698" x="2305050" y="4394200"/>
          <p14:tracePt t="25713" x="2305050" y="4387850"/>
          <p14:tracePt t="25713" x="2305050" y="4375150"/>
          <p14:tracePt t="25731" x="2311400" y="4368800"/>
          <p14:tracePt t="25731" x="2317750" y="4349750"/>
          <p14:tracePt t="25731" x="2330450" y="4337050"/>
          <p14:tracePt t="25750" x="2336800" y="4318000"/>
          <p14:tracePt t="25763" x="2349500" y="4298950"/>
          <p14:tracePt t="25763" x="2387600" y="4254500"/>
          <p14:tracePt t="25782" x="2406650" y="4222750"/>
          <p14:tracePt t="25782" x="2432050" y="4197350"/>
          <p14:tracePt t="25798" x="2463800" y="4165600"/>
          <p14:tracePt t="25798" x="2495550" y="4127500"/>
          <p14:tracePt t="25815" x="2533650" y="4089400"/>
          <p14:tracePt t="25815" x="2622550" y="4006850"/>
          <p14:tracePt t="25832" x="2673350" y="3962400"/>
          <p14:tracePt t="25832" x="2730500" y="3917950"/>
          <p14:tracePt t="25848" x="2794000" y="3867150"/>
          <p14:tracePt t="25848" x="2851150" y="3816350"/>
          <p14:tracePt t="25865" x="2914650" y="3765550"/>
          <p14:tracePt t="25865" x="3048000" y="3657600"/>
          <p14:tracePt t="25882" x="3117850" y="3606800"/>
          <p14:tracePt t="25882" x="3181350" y="3562350"/>
          <p14:tracePt t="25899" x="3244850" y="3511550"/>
          <p14:tracePt t="25899" x="3314700" y="3473450"/>
          <p14:tracePt t="25915" x="3378200" y="3435350"/>
          <p14:tracePt t="25915" x="3441700" y="3403600"/>
          <p14:tracePt t="25932" x="3505200" y="3371850"/>
          <p14:tracePt t="25932" x="3568700" y="3346450"/>
          <p14:tracePt t="25932" x="3625850" y="3327400"/>
          <p14:tracePt t="25951" x="3676650" y="3308350"/>
          <p14:tracePt t="25951" x="3733800" y="3289300"/>
          <p14:tracePt t="25967" x="3778250" y="3276600"/>
          <p14:tracePt t="25967" x="3822700" y="3263900"/>
          <p14:tracePt t="25983" x="3860800" y="3257550"/>
          <p14:tracePt t="25983" x="3892550" y="3257550"/>
          <p14:tracePt t="25999" x="3924300" y="3257550"/>
          <p14:tracePt t="25999" x="3949700" y="3257550"/>
          <p14:tracePt t="25999" x="3968750" y="3257550"/>
          <p14:tracePt t="26018" x="3987800" y="3257550"/>
          <p14:tracePt t="26031" x="4000500" y="3257550"/>
          <p14:tracePt t="26031" x="4013200" y="3263900"/>
          <p14:tracePt t="26050" x="4019550" y="3257550"/>
          <p14:tracePt t="26064" x="4019550" y="3251200"/>
          <p14:tracePt t="26081" x="4006850" y="3251200"/>
          <p14:tracePt t="26097" x="4000500" y="3244850"/>
          <p14:tracePt t="26097" x="3994150" y="3244850"/>
          <p14:tracePt t="26097" x="3987800" y="3244850"/>
          <p14:tracePt t="26097" x="3975100" y="3238500"/>
          <p14:tracePt t="26121" x="3968750" y="3238500"/>
          <p14:tracePt t="26131" x="3956050" y="3232150"/>
          <p14:tracePt t="26131" x="3943350" y="3225800"/>
          <p14:tracePt t="26149" x="3937000" y="3225800"/>
          <p14:tracePt t="26149" x="3924300" y="3219450"/>
          <p14:tracePt t="26167" x="3917950" y="3213100"/>
          <p14:tracePt t="26167" x="3905250" y="3200400"/>
          <p14:tracePt t="26183" x="3898900" y="3200400"/>
          <p14:tracePt t="26183" x="3892550" y="3194050"/>
          <p14:tracePt t="26200" x="3886200" y="3194050"/>
          <p14:tracePt t="26215" x="3879850" y="3187700"/>
          <p14:tracePt t="26231" x="3873500" y="3187700"/>
          <p14:tracePt t="26248" x="3879850" y="3194050"/>
          <p14:tracePt t="26297" x="3886200" y="3194050"/>
          <p14:tracePt t="26309" x="3892550" y="3200400"/>
          <p14:tracePt t="26325" x="3892550" y="3206750"/>
          <p14:tracePt t="26341" x="3892550" y="3213100"/>
          <p14:tracePt t="26361" x="3892550" y="3219450"/>
          <p14:tracePt t="26377" x="3892550" y="3232150"/>
          <p14:tracePt t="26393" x="3892550" y="3238500"/>
          <p14:tracePt t="26409" x="3898900" y="3244850"/>
          <p14:tracePt t="26421" x="3898900" y="3251200"/>
          <p14:tracePt t="26438" x="3898900" y="3257550"/>
          <p14:tracePt t="26461" x="3892550" y="3263900"/>
          <p14:tracePt t="26478" x="3879850" y="3263900"/>
          <p14:tracePt t="26489" x="3873500" y="3270250"/>
          <p14:tracePt t="26499" x="3867150" y="3270250"/>
          <p14:tracePt t="26499" x="3860800" y="3270250"/>
          <p14:tracePt t="26518" x="3854450" y="3270250"/>
          <p14:tracePt t="26518" x="3848100" y="3270250"/>
          <p14:tracePt t="26534" x="3841750" y="3270250"/>
          <p14:tracePt t="26534" x="3829050" y="3270250"/>
          <p14:tracePt t="26551" x="3822700" y="3276600"/>
          <p14:tracePt t="26551" x="3810000" y="3276600"/>
          <p14:tracePt t="26568" x="3803650" y="3276600"/>
          <p14:tracePt t="26568" x="3797300" y="3276600"/>
          <p14:tracePt t="26584" x="3790950" y="3276600"/>
          <p14:tracePt t="26584" x="3778250" y="3282950"/>
          <p14:tracePt t="26603" x="3771900" y="3282950"/>
          <p14:tracePt t="26618" x="3778250" y="3282950"/>
          <p14:tracePt t="26649" x="3784600" y="3289300"/>
          <p14:tracePt t="26661" x="3790950" y="3289300"/>
          <p14:tracePt t="26670" x="3797300" y="3289300"/>
          <p14:tracePt t="26683" x="3803650" y="3295650"/>
          <p14:tracePt t="26683" x="3822700" y="3295650"/>
          <p14:tracePt t="26702" x="3829050" y="3295650"/>
          <p14:tracePt t="26702" x="3835400" y="3295650"/>
          <p14:tracePt t="26702" x="3841750" y="3295650"/>
          <p14:tracePt t="26721" x="3854450" y="3295650"/>
          <p14:tracePt t="26733" x="3860800" y="3295650"/>
          <p14:tracePt t="26733" x="3860800" y="3289300"/>
          <p14:tracePt t="26751" x="3867150" y="3289300"/>
          <p14:tracePt t="26751" x="3873500" y="3289300"/>
          <p14:tracePt t="26751" x="3879850" y="3282950"/>
          <p14:tracePt t="26771" x="3886200" y="3282950"/>
          <p14:tracePt t="26783" x="3892550" y="3276600"/>
          <p14:tracePt t="26800" x="3898900" y="3276600"/>
          <p14:tracePt t="26817" x="3898900" y="3270250"/>
          <p14:tracePt t="26834" x="3892550" y="3263900"/>
          <p14:tracePt t="26865" x="3886200" y="3263900"/>
          <p14:tracePt t="26881" x="3873500" y="3270250"/>
          <p14:tracePt t="26897" x="3867150" y="3270250"/>
          <p14:tracePt t="26909" x="3860800" y="3270250"/>
          <p14:tracePt t="26925" x="3854450" y="3276600"/>
          <p14:tracePt t="26941" x="3848100" y="3276600"/>
          <p14:tracePt t="26958" x="3841750" y="3276600"/>
          <p14:tracePt t="26970" x="3835400" y="3276600"/>
          <p14:tracePt t="26986" x="3829050" y="3282950"/>
          <p14:tracePt t="27010" x="3822700" y="3282950"/>
          <p14:tracePt t="27030" x="3816350" y="3289300"/>
          <p14:tracePt t="27045" x="3810000" y="3289300"/>
          <p14:tracePt t="27054" x="3803650" y="3289300"/>
          <p14:tracePt t="27054" x="3797300" y="3289300"/>
          <p14:tracePt t="27071" x="3790950" y="3289300"/>
          <p14:tracePt t="27071" x="3784600" y="3289300"/>
          <p14:tracePt t="27086" x="3778250" y="3295650"/>
          <p14:tracePt t="27086" x="3771900" y="3295650"/>
          <p14:tracePt t="27102" x="3765550" y="3295650"/>
          <p14:tracePt t="27102" x="3759200" y="3295650"/>
          <p14:tracePt t="27119" x="3752850" y="3295650"/>
          <p14:tracePt t="27119" x="3746500" y="3302000"/>
          <p14:tracePt t="27119" x="3740150" y="3302000"/>
          <p14:tracePt t="27138" x="3733800" y="3302000"/>
          <p14:tracePt t="27138" x="3727450" y="3308350"/>
          <p14:tracePt t="27153" x="3714750" y="3308350"/>
          <p14:tracePt t="27153" x="3702050" y="3314700"/>
          <p14:tracePt t="27169" x="3695700" y="3314700"/>
          <p14:tracePt t="27169" x="3683000" y="3321050"/>
          <p14:tracePt t="27186" x="3670300" y="3327400"/>
          <p14:tracePt t="27186" x="3644900" y="3333750"/>
          <p14:tracePt t="27204" x="3632200" y="3333750"/>
          <p14:tracePt t="27204" x="3613150" y="3340100"/>
          <p14:tracePt t="27220" x="3600450" y="3346450"/>
          <p14:tracePt t="27220" x="3581400" y="3346450"/>
          <p14:tracePt t="27236" x="3556000" y="3346450"/>
          <p14:tracePt t="27236" x="3536950" y="3352800"/>
          <p14:tracePt t="27253" x="3511550" y="3352800"/>
          <p14:tracePt t="27253" x="3460750" y="3352800"/>
          <p14:tracePt t="27270" x="3435350" y="3352800"/>
          <p14:tracePt t="27270" x="3403600" y="3352800"/>
          <p14:tracePt t="27287" x="3371850" y="3346450"/>
          <p14:tracePt t="27287" x="3340100" y="3340100"/>
          <p14:tracePt t="27303" x="3302000" y="3333750"/>
          <p14:tracePt t="27303" x="3263900" y="3327400"/>
          <p14:tracePt t="27303" x="3225800" y="3314700"/>
          <p14:tracePt t="27322" x="3187700" y="3308350"/>
          <p14:tracePt t="27322" x="3143250" y="3295650"/>
          <p14:tracePt t="27339" x="3092450" y="3282950"/>
          <p14:tracePt t="27339" x="3048000" y="3270250"/>
          <p14:tracePt t="27355" x="2997200" y="3251200"/>
          <p14:tracePt t="27355" x="2946400" y="3238500"/>
          <p14:tracePt t="27371" x="2895600" y="3213100"/>
          <p14:tracePt t="27371" x="2838450" y="3194050"/>
          <p14:tracePt t="27387" x="2787650" y="3168650"/>
          <p14:tracePt t="27387" x="2736850" y="3143250"/>
          <p14:tracePt t="27387" x="2679700" y="3111500"/>
          <p14:tracePt t="27406" x="2628900" y="3079750"/>
          <p14:tracePt t="27419" x="2578100" y="3041650"/>
          <p14:tracePt t="27419" x="2482850" y="2952750"/>
          <p14:tracePt t="27439" x="2438400" y="2908300"/>
          <p14:tracePt t="27439" x="2400300" y="2857500"/>
          <p14:tracePt t="27454" x="2362200" y="2800350"/>
          <p14:tracePt t="27454" x="2324100" y="2743200"/>
          <p14:tracePt t="27471" x="2292350" y="2686050"/>
          <p14:tracePt t="27471" x="2260600" y="2628900"/>
          <p14:tracePt t="27488" x="2235200" y="2565400"/>
          <p14:tracePt t="27488" x="2190750" y="2444750"/>
          <p14:tracePt t="27504" x="2171700" y="2381250"/>
          <p14:tracePt t="27504" x="2159000" y="2317750"/>
          <p14:tracePt t="27521" x="2146300" y="2254250"/>
          <p14:tracePt t="27521" x="2139950" y="2197100"/>
          <p14:tracePt t="27539" x="2139950" y="2133600"/>
          <p14:tracePt t="27539" x="2139950" y="2076450"/>
          <p14:tracePt t="27555" x="2146300" y="2012950"/>
          <p14:tracePt t="27555" x="2171700" y="1892300"/>
          <p14:tracePt t="27571" x="2190750" y="1828800"/>
          <p14:tracePt t="27571" x="2216150" y="1771650"/>
          <p14:tracePt t="27588" x="2247900" y="1708150"/>
          <p14:tracePt t="27588" x="2279650" y="1651000"/>
          <p14:tracePt t="27605" x="2324100" y="1593850"/>
          <p14:tracePt t="27605" x="2419350" y="1485900"/>
          <p14:tracePt t="27623" x="2476500" y="1428750"/>
          <p14:tracePt t="27623" x="2533650" y="1377950"/>
          <p14:tracePt t="27639" x="2603500" y="1327150"/>
          <p14:tracePt t="27639" x="2673350" y="1282700"/>
          <p14:tracePt t="27655" x="2743200" y="1238250"/>
          <p14:tracePt t="27655" x="2819400" y="1193800"/>
          <p14:tracePt t="27672" x="2901950" y="1155700"/>
          <p14:tracePt t="27672" x="2990850" y="1117600"/>
          <p14:tracePt t="27672" x="3079750" y="1079500"/>
          <p14:tracePt t="27690" x="3168650" y="1041400"/>
          <p14:tracePt t="27703" x="3270250" y="1003300"/>
          <p14:tracePt t="27703" x="3467100" y="946150"/>
          <p14:tracePt t="27722" x="3568700" y="920750"/>
          <p14:tracePt t="27722" x="3670300" y="895350"/>
          <p14:tracePt t="27722" x="3778250" y="869950"/>
          <p14:tracePt t="27742" x="3886200" y="850900"/>
          <p14:tracePt t="27753" x="3994150" y="838200"/>
          <p14:tracePt t="27753" x="4102100" y="825500"/>
          <p14:tracePt t="27753" x="4216400" y="812800"/>
          <p14:tracePt t="27774" x="4324350" y="800100"/>
          <p14:tracePt t="27787" x="4438650" y="793750"/>
          <p14:tracePt t="27787" x="4667250" y="774700"/>
          <p14:tracePt t="27806" x="4781550" y="768350"/>
          <p14:tracePt t="27806" x="4902200" y="768350"/>
          <p14:tracePt t="27823" x="5010150" y="762000"/>
          <p14:tracePt t="27823" x="5124450" y="762000"/>
          <p14:tracePt t="27823" x="5238750" y="762000"/>
          <p14:tracePt t="27842" x="5346700" y="762000"/>
          <p14:tracePt t="27854" x="5461000" y="768350"/>
          <p14:tracePt t="27854" x="5676900" y="781050"/>
          <p14:tracePt t="27873" x="5778500" y="793750"/>
          <p14:tracePt t="27873" x="5880100" y="806450"/>
          <p14:tracePt t="27889" x="5981700" y="819150"/>
          <p14:tracePt t="27889" x="6083300" y="844550"/>
          <p14:tracePt t="27906" x="6178550" y="863600"/>
          <p14:tracePt t="27906" x="6362700" y="914400"/>
          <p14:tracePt t="27923" x="6445250" y="946150"/>
          <p14:tracePt t="27923" x="6527800" y="977900"/>
          <p14:tracePt t="27940" x="6610350" y="1016000"/>
          <p14:tracePt t="27940" x="6686550" y="1054100"/>
          <p14:tracePt t="27956" x="6762750" y="1092200"/>
          <p14:tracePt t="27956" x="6832600" y="1130300"/>
          <p14:tracePt t="27973" x="6902450" y="1174750"/>
          <p14:tracePt t="27973" x="7023100" y="1263650"/>
          <p14:tracePt t="27991" x="7073900" y="1308100"/>
          <p14:tracePt t="27991" x="7118350" y="1358900"/>
          <p14:tracePt t="28006" x="7162800" y="1409700"/>
          <p14:tracePt t="28006" x="7194550" y="1460500"/>
          <p14:tracePt t="28023" x="7226300" y="1517650"/>
          <p14:tracePt t="28023" x="7251700" y="1568450"/>
          <p14:tracePt t="28023" x="7270750" y="1625600"/>
          <p14:tracePt t="28042" x="7289800" y="1689100"/>
          <p14:tracePt t="28054" x="7296150" y="1746250"/>
          <p14:tracePt t="28054" x="7302500" y="1803400"/>
          <p14:tracePt t="28054" x="7302500" y="1860550"/>
          <p14:tracePt t="28075" x="7302500" y="1924050"/>
          <p14:tracePt t="28075" x="7289800" y="1981200"/>
          <p14:tracePt t="28091" x="7277100" y="2038350"/>
          <p14:tracePt t="28091" x="7258050" y="2101850"/>
          <p14:tracePt t="28107" x="7232650" y="2159000"/>
          <p14:tracePt t="28107" x="7207250" y="2216150"/>
          <p14:tracePt t="28124" x="7169150" y="2273300"/>
          <p14:tracePt t="28124" x="7131050" y="2324100"/>
          <p14:tracePt t="28124" x="7092950" y="2374900"/>
          <p14:tracePt t="28142" x="7042150" y="2425700"/>
          <p14:tracePt t="28155" x="6991350" y="2470150"/>
          <p14:tracePt t="28155" x="6877050" y="2559050"/>
          <p14:tracePt t="28173" x="6807200" y="2603500"/>
          <p14:tracePt t="28173" x="6737350" y="2641600"/>
          <p14:tracePt t="28190" x="6661150" y="2679700"/>
          <p14:tracePt t="28190" x="6584950" y="2711450"/>
          <p14:tracePt t="28207" x="6502400" y="2749550"/>
          <p14:tracePt t="28207" x="6330950" y="2813050"/>
          <p14:tracePt t="28224" x="6242050" y="2844800"/>
          <p14:tracePt t="28224" x="6146800" y="2876550"/>
          <p14:tracePt t="28240" x="6057900" y="2901950"/>
          <p14:tracePt t="28240" x="5956300" y="2927350"/>
          <p14:tracePt t="28257" x="5861050" y="2952750"/>
          <p14:tracePt t="28257" x="5759450" y="2971800"/>
          <p14:tracePt t="28273" x="5657850" y="2997200"/>
          <p14:tracePt t="28273" x="5448300" y="3035300"/>
          <p14:tracePt t="28290" x="5334000" y="3054350"/>
          <p14:tracePt t="28290" x="5226050" y="3067050"/>
          <p14:tracePt t="28307" x="5111750" y="3079750"/>
          <p14:tracePt t="28307" x="5003800" y="3092450"/>
          <p14:tracePt t="28325" x="4889500" y="3105150"/>
          <p14:tracePt t="28325" x="4775200" y="3117850"/>
          <p14:tracePt t="28325" x="4660900" y="3124200"/>
          <p14:tracePt t="28343" x="4546600" y="3136900"/>
          <p14:tracePt t="28356" x="4438650" y="3143250"/>
          <p14:tracePt t="28356" x="4222750" y="3155950"/>
          <p14:tracePt t="28376" x="4114800" y="3155950"/>
          <p14:tracePt t="28376" x="4013200" y="3155950"/>
          <p14:tracePt t="28391" x="3911600" y="3155950"/>
          <p14:tracePt t="28391" x="3810000" y="3149600"/>
          <p14:tracePt t="28407" x="3708400" y="3143250"/>
          <p14:tracePt t="28407" x="3613150" y="3136900"/>
          <p14:tracePt t="28407" x="3524250" y="3130550"/>
          <p14:tracePt t="28427" x="3435350" y="3117850"/>
          <p14:tracePt t="28439" x="3346450" y="3098800"/>
          <p14:tracePt t="28439" x="3194050" y="3067050"/>
          <p14:tracePt t="28459" x="3117850" y="3048000"/>
          <p14:tracePt t="28459" x="3048000" y="3022600"/>
          <p14:tracePt t="28475" x="2978150" y="3003550"/>
          <p14:tracePt t="28475" x="2908300" y="2978150"/>
          <p14:tracePt t="28491" x="2844800" y="2952750"/>
          <p14:tracePt t="28491" x="2787650" y="2927350"/>
          <p14:tracePt t="28508" x="2724150" y="2901950"/>
          <p14:tracePt t="28508" x="2622550" y="2851150"/>
          <p14:tracePt t="28525" x="2578100" y="2819400"/>
          <p14:tracePt t="28525" x="2533650" y="2787650"/>
          <p14:tracePt t="28541" x="2495550" y="2749550"/>
          <p14:tracePt t="28541" x="2457450" y="2705100"/>
          <p14:tracePt t="28559" x="2425700" y="2660650"/>
          <p14:tracePt t="28559" x="2393950" y="2609850"/>
          <p14:tracePt t="28575" x="2362200" y="2546350"/>
          <p14:tracePt t="28575" x="2317750" y="2425700"/>
          <p14:tracePt t="28591" x="2298700" y="2362200"/>
          <p14:tracePt t="28591" x="2286000" y="2298700"/>
          <p14:tracePt t="28609" x="2279650" y="2235200"/>
          <p14:tracePt t="28609" x="2279650" y="2178050"/>
          <p14:tracePt t="28625" x="2286000" y="2120900"/>
          <p14:tracePt t="28625" x="2298700" y="2063750"/>
          <p14:tracePt t="28643" x="2343150" y="1955800"/>
          <p14:tracePt t="28643" x="2368550" y="1898650"/>
          <p14:tracePt t="28659" x="2406650" y="1841500"/>
          <p14:tracePt t="28659" x="2451100" y="1784350"/>
          <p14:tracePt t="28675" x="2501900" y="1720850"/>
          <p14:tracePt t="28675" x="2559050" y="1663700"/>
          <p14:tracePt t="28692" x="2622550" y="1606550"/>
          <p14:tracePt t="28692" x="2762250" y="1492250"/>
          <p14:tracePt t="28711" x="2838450" y="1441450"/>
          <p14:tracePt t="28723" x="2927350" y="1390650"/>
          <p14:tracePt t="28723" x="3111500" y="1289050"/>
          <p14:tracePt t="28743" x="3206750" y="1244600"/>
          <p14:tracePt t="28743" x="3308350" y="1200150"/>
          <p14:tracePt t="28759" x="3416300" y="1155700"/>
          <p14:tracePt t="28759" x="3524250" y="1111250"/>
          <p14:tracePt t="28776" x="3638550" y="1073150"/>
          <p14:tracePt t="28776" x="3752850" y="1035050"/>
          <p14:tracePt t="28776" x="3873500" y="996950"/>
          <p14:tracePt t="28794" x="3994150" y="965200"/>
          <p14:tracePt t="28807" x="4114800" y="933450"/>
          <p14:tracePt t="28807" x="4368800" y="889000"/>
          <p14:tracePt t="28827" x="4495800" y="863600"/>
          <p14:tracePt t="28827" x="4622800" y="850900"/>
          <p14:tracePt t="28843" x="4756150" y="838200"/>
          <p14:tracePt t="28843" x="4889500" y="825500"/>
          <p14:tracePt t="28859" x="5016500" y="819150"/>
          <p14:tracePt t="28859" x="5149850" y="819150"/>
          <p14:tracePt t="28876" x="5283200" y="819150"/>
          <p14:tracePt t="28876" x="5549900" y="831850"/>
          <p14:tracePt t="28892" x="5676900" y="850900"/>
          <p14:tracePt t="28892" x="5803900" y="869950"/>
          <p14:tracePt t="28909" x="5930900" y="901700"/>
          <p14:tracePt t="28909" x="6051550" y="933450"/>
          <p14:tracePt t="28926" x="6172200" y="965200"/>
          <p14:tracePt t="28926" x="6394450" y="1047750"/>
          <p14:tracePt t="28943" x="6508750" y="1092200"/>
          <p14:tracePt t="28943" x="6610350" y="1143000"/>
          <p14:tracePt t="28959" x="6711950" y="1187450"/>
          <p14:tracePt t="28959" x="6807200" y="1238250"/>
          <p14:tracePt t="28976" x="6902450" y="1289050"/>
          <p14:tracePt t="28976" x="6991350" y="1333500"/>
          <p14:tracePt t="28992" x="7067550" y="1390650"/>
          <p14:tracePt t="28992" x="7143750" y="1441450"/>
          <p14:tracePt t="28992" x="7213600" y="1498600"/>
          <p14:tracePt t="29011" x="7270750" y="1555750"/>
          <p14:tracePt t="29011" x="7321550" y="1612900"/>
          <p14:tracePt t="29027" x="7372350" y="1670050"/>
          <p14:tracePt t="29027" x="7410450" y="1727200"/>
          <p14:tracePt t="29044" x="7442200" y="1784350"/>
          <p14:tracePt t="29044" x="7467600" y="1847850"/>
          <p14:tracePt t="29060" x="7486650" y="1905000"/>
          <p14:tracePt t="29060" x="7499350" y="1962150"/>
          <p14:tracePt t="29060" x="7505700" y="2025650"/>
          <p14:tracePt t="29079" x="7505700" y="2089150"/>
          <p14:tracePt t="29091" x="7499350" y="2146300"/>
          <p14:tracePt t="29091" x="7480300" y="2209800"/>
          <p14:tracePt t="29111" x="7429500" y="2324100"/>
          <p14:tracePt t="29111" x="7391400" y="2381250"/>
          <p14:tracePt t="29127" x="7346950" y="2432050"/>
          <p14:tracePt t="29127" x="7302500" y="2482850"/>
          <p14:tracePt t="29143" x="7245350" y="2533650"/>
          <p14:tracePt t="29143" x="7188200" y="2578100"/>
          <p14:tracePt t="29160" x="7118350" y="2616200"/>
          <p14:tracePt t="29160" x="7048500" y="2654300"/>
          <p14:tracePt t="29160" x="6978650" y="2692400"/>
          <p14:tracePt t="29180" x="6896100" y="2724150"/>
          <p14:tracePt t="29180" x="6813550" y="2755900"/>
          <p14:tracePt t="29193" x="6724650" y="2787650"/>
          <p14:tracePt t="29193" x="6629400" y="2819400"/>
          <p14:tracePt t="29210" x="6534150" y="2844800"/>
          <p14:tracePt t="29210" x="6438900" y="2876550"/>
          <p14:tracePt t="29227" x="6337300" y="2901950"/>
          <p14:tracePt t="29227" x="6121400" y="2959100"/>
          <p14:tracePt t="29244" x="6013450" y="2984500"/>
          <p14:tracePt t="29244" x="5905500" y="3003550"/>
          <p14:tracePt t="29261" x="5797550" y="3028950"/>
          <p14:tracePt t="29261" x="5683250" y="3048000"/>
          <p14:tracePt t="29277" x="5568950" y="3073400"/>
          <p14:tracePt t="29277" x="5461000" y="3086100"/>
          <p14:tracePt t="29294" x="5340350" y="3105150"/>
          <p14:tracePt t="29294" x="5111750" y="3130550"/>
          <p14:tracePt t="29311" x="4997450" y="3136900"/>
          <p14:tracePt t="29311" x="4876800" y="3143250"/>
          <p14:tracePt t="29329" x="4762500" y="3143250"/>
          <p14:tracePt t="29329" x="4648200" y="3143250"/>
          <p14:tracePt t="29345" x="4533900" y="3136900"/>
          <p14:tracePt t="29345" x="4425950" y="3136900"/>
          <p14:tracePt t="29345" x="4318000" y="3124200"/>
          <p14:tracePt t="29363" x="4216400" y="3117850"/>
          <p14:tracePt t="29376" x="4114800" y="3111500"/>
          <p14:tracePt t="29376" x="3930650" y="3086100"/>
          <p14:tracePt t="29395" x="3841750" y="3079750"/>
          <p14:tracePt t="29395" x="3765550" y="3067050"/>
          <p14:tracePt t="29412" x="3689350" y="3054350"/>
          <p14:tracePt t="29412" x="3619500" y="3041650"/>
          <p14:tracePt t="29428" x="3556000" y="3028950"/>
          <p14:tracePt t="29428" x="3498850" y="3016250"/>
          <p14:tracePt t="29428" x="3448050" y="3009900"/>
          <p14:tracePt t="29447" x="3403600" y="2997200"/>
          <p14:tracePt t="29459" x="3359150" y="2990850"/>
          <p14:tracePt t="29459" x="3302000" y="2978150"/>
          <p14:tracePt t="29480" x="3282950" y="2971800"/>
          <p14:tracePt t="29480" x="3270250" y="2971800"/>
          <p14:tracePt t="29495" x="3257550" y="2965450"/>
          <p14:tracePt t="29510" x="3263900" y="2959100"/>
          <p14:tracePt t="29531" x="3276600" y="2952750"/>
          <p14:tracePt t="29531" x="3289300" y="2952750"/>
          <p14:tracePt t="29545" x="3302000" y="2952750"/>
          <p14:tracePt t="29545" x="3314700" y="2946400"/>
          <p14:tracePt t="29562" x="3333750" y="2946400"/>
          <p14:tracePt t="29562" x="3352800" y="2946400"/>
          <p14:tracePt t="29578" x="3365500" y="2946400"/>
          <p14:tracePt t="29578" x="3384550" y="2940050"/>
          <p14:tracePt t="29595" x="3397250" y="2940050"/>
          <p14:tracePt t="29595" x="3429000" y="2940050"/>
          <p14:tracePt t="29612" x="3441700" y="2940050"/>
          <p14:tracePt t="29612" x="3454400" y="2940050"/>
          <p14:tracePt t="29628" x="3460750" y="2940050"/>
          <p14:tracePt t="29628" x="3473450" y="2940050"/>
          <p14:tracePt t="29645" x="3479800" y="2940050"/>
          <p14:tracePt t="29660" x="3486150" y="2940050"/>
          <p14:tracePt t="29677" x="3486150" y="2933700"/>
          <p14:tracePt t="29702" x="3479800" y="2933700"/>
          <p14:tracePt t="29719" x="3473450" y="2927350"/>
          <p14:tracePt t="29731" x="3467100" y="2933700"/>
          <p14:tracePt t="29747" x="3460750" y="2933700"/>
          <p14:tracePt t="29760" x="3454400" y="2933700"/>
          <p14:tracePt t="29760" x="3441700" y="2933700"/>
          <p14:tracePt t="29779" x="3429000" y="2933700"/>
          <p14:tracePt t="29798" x="3422650" y="2933700"/>
          <p14:tracePt t="29814" x="3422650" y="2927350"/>
          <p14:tracePt t="29831" x="3416300" y="2921000"/>
          <p14:tracePt t="29844" x="3416300" y="2914650"/>
          <p14:tracePt t="29844" x="3416300" y="2908300"/>
          <p14:tracePt t="29862" x="3416300" y="2901950"/>
          <p14:tracePt t="29862" x="3422650" y="2889250"/>
          <p14:tracePt t="29879" x="3422650" y="2882900"/>
          <p14:tracePt t="29879" x="3422650" y="2870200"/>
          <p14:tracePt t="29896" x="3422650" y="2857500"/>
          <p14:tracePt t="29896" x="3429000" y="2832100"/>
          <p14:tracePt t="29912" x="3429000" y="2819400"/>
          <p14:tracePt t="29912" x="3422650" y="2806700"/>
          <p14:tracePt t="29929" x="3422650" y="2794000"/>
          <p14:tracePt t="29929" x="3416300" y="2781300"/>
          <p14:tracePt t="29946" x="3409950" y="2774950"/>
          <p14:tracePt t="29946" x="3397250" y="2755900"/>
          <p14:tracePt t="29963" x="3390900" y="2743200"/>
          <p14:tracePt t="29963" x="3378200" y="2736850"/>
          <p14:tracePt t="29979" x="3371850" y="2724150"/>
          <p14:tracePt t="29979" x="3359150" y="2711450"/>
          <p14:tracePt t="29996" x="3352800" y="2698750"/>
          <p14:tracePt t="29996" x="3340100" y="2686050"/>
          <p14:tracePt t="30013" x="3327400" y="2679700"/>
          <p14:tracePt t="30013" x="3308350" y="2673350"/>
          <p14:tracePt t="30031" x="3270250" y="2667000"/>
          <p14:tracePt t="30031" x="3244850" y="2673350"/>
          <p14:tracePt t="30048" x="3225800" y="2679700"/>
          <p14:tracePt t="30048" x="3200400" y="2698750"/>
          <p14:tracePt t="30063" x="3175000" y="2711450"/>
          <p14:tracePt t="30063" x="3149600" y="2736850"/>
          <p14:tracePt t="30080" x="3124200" y="2755900"/>
          <p14:tracePt t="30080" x="3105150" y="2781300"/>
          <p14:tracePt t="30080" x="3079750" y="2806700"/>
          <p14:tracePt t="30099" x="3054350" y="2825750"/>
          <p14:tracePt t="30111" x="3035300" y="2851150"/>
          <p14:tracePt t="30111" x="3016250" y="2882900"/>
          <p14:tracePt t="30131" x="2965450" y="2933700"/>
          <p14:tracePt t="30131" x="2940050" y="2952750"/>
          <p14:tracePt t="30147" x="2914650" y="2978150"/>
          <p14:tracePt t="30147" x="2882900" y="2997200"/>
          <p14:tracePt t="30163" x="2851150" y="3009900"/>
          <p14:tracePt t="30163" x="2819400" y="3028950"/>
          <p14:tracePt t="30180" x="2781300" y="3041650"/>
          <p14:tracePt t="30180" x="2749550" y="3048000"/>
          <p14:tracePt t="30180" x="2711450" y="3054350"/>
          <p14:tracePt t="30199" x="2673350" y="3060700"/>
          <p14:tracePt t="30199" x="2628900" y="3060700"/>
          <p14:tracePt t="30214" x="2590800" y="3060700"/>
          <p14:tracePt t="30214" x="2552700" y="3054350"/>
          <p14:tracePt t="30230" x="2514600" y="3048000"/>
          <p14:tracePt t="30230" x="2482850" y="3035300"/>
          <p14:tracePt t="30247" x="2451100" y="3022600"/>
          <p14:tracePt t="30247" x="2400300" y="2984500"/>
          <p14:tracePt t="30264" x="2381250" y="2965450"/>
          <p14:tracePt t="30264" x="2362200" y="2946400"/>
          <p14:tracePt t="30280" x="2355850" y="2933700"/>
          <p14:tracePt t="30280" x="2349500" y="2921000"/>
          <p14:tracePt t="30297" x="2362200" y="2940050"/>
          <p14:tracePt t="30318" x="2374900" y="2965450"/>
          <p14:tracePt t="30318" x="2393950" y="2997200"/>
          <p14:tracePt t="30333" x="2419350" y="3041650"/>
          <p14:tracePt t="30333" x="2451100" y="3092450"/>
          <p14:tracePt t="30348" x="2489200" y="3155950"/>
          <p14:tracePt t="30348" x="2540000" y="3232150"/>
          <p14:tracePt t="30364" x="2590800" y="3321050"/>
          <p14:tracePt t="30364" x="2654300" y="3416300"/>
          <p14:tracePt t="30364" x="2717800" y="3511550"/>
          <p14:tracePt t="30383" x="2781300" y="3625850"/>
          <p14:tracePt t="30395" x="2851150" y="3733800"/>
          <p14:tracePt t="30395" x="2990850" y="3975100"/>
          <p14:tracePt t="30415" x="3054350" y="4095750"/>
          <p14:tracePt t="30415" x="3117850" y="4216400"/>
          <p14:tracePt t="30432" x="3181350" y="4343400"/>
          <p14:tracePt t="30432" x="3238500" y="4464050"/>
          <p14:tracePt t="30448" x="3295650" y="4584700"/>
          <p14:tracePt t="30448" x="3352800" y="4699000"/>
          <p14:tracePt t="30448" x="3403600" y="4819650"/>
          <p14:tracePt t="30467" x="3454400" y="4933950"/>
          <p14:tracePt t="30479" x="3498850" y="5048250"/>
          <p14:tracePt t="30479" x="3581400" y="5257800"/>
          <p14:tracePt t="30500" x="3619500" y="5353050"/>
          <p14:tracePt t="30500" x="3651250" y="5448300"/>
          <p14:tracePt t="30515" x="3676650" y="5530850"/>
          <p14:tracePt t="30515" x="3695700" y="5607050"/>
          <p14:tracePt t="30532" x="3714750" y="5683250"/>
          <p14:tracePt t="30532" x="3727450" y="5753100"/>
          <p14:tracePt t="30532" x="3733800" y="5816600"/>
          <p14:tracePt t="30551" x="3740150" y="5873750"/>
          <p14:tracePt t="30551" x="3740150" y="5924550"/>
          <p14:tracePt t="30565" x="3746500" y="5975350"/>
          <p14:tracePt t="30565" x="3746500" y="6019800"/>
          <p14:tracePt t="30581" x="3752850" y="6064250"/>
          <p14:tracePt t="30581" x="3752850" y="6096000"/>
          <p14:tracePt t="30599" x="3752850" y="6127750"/>
          <p14:tracePt t="30599" x="3752850" y="6159500"/>
          <p14:tracePt t="30615" x="3752850" y="6184900"/>
          <p14:tracePt t="30615" x="3733800" y="6235700"/>
          <p14:tracePt t="30632" x="3727450" y="6254750"/>
          <p14:tracePt t="30647" x="3702050" y="6292850"/>
          <p14:tracePt t="30663" x="3670300" y="6318250"/>
          <p14:tracePt t="30680" x="3644900" y="6330950"/>
          <p14:tracePt t="30680" x="3619500" y="6343650"/>
          <p14:tracePt t="30699" x="3594100" y="6350000"/>
          <p14:tracePt t="30715" x="3568700" y="6356350"/>
          <p14:tracePt t="30730" x="3549650" y="6369050"/>
          <p14:tracePt t="30747" x="3524250" y="6394450"/>
          <p14:tracePt t="30767" x="3498850" y="6419850"/>
          <p14:tracePt t="30790" x="3479800" y="6445250"/>
          <p14:tracePt t="30810" x="3467100" y="6470650"/>
          <p14:tracePt t="30827" x="3454400" y="6489700"/>
          <p14:tracePt t="30843" x="3441700" y="6515100"/>
          <p14:tracePt t="30858" x="3403600" y="6534150"/>
          <p14:tracePt t="30878" x="3371850" y="6540500"/>
          <p14:tracePt t="30894" x="3346450" y="6534150"/>
          <p14:tracePt t="30903" x="3321050" y="6527800"/>
          <p14:tracePt t="30914" x="3295650" y="6515100"/>
          <p14:tracePt t="30914" x="3225800" y="6477000"/>
          <p14:tracePt t="30933" x="3194050" y="6451600"/>
          <p14:tracePt t="30933" x="3155950" y="6419850"/>
          <p14:tracePt t="30949" x="3111500" y="6381750"/>
          <p14:tracePt t="30949" x="3073400" y="6343650"/>
          <p14:tracePt t="30966" x="3028950" y="6292850"/>
          <p14:tracePt t="30966" x="2952750" y="6191250"/>
          <p14:tracePt t="30983" x="2914650" y="6127750"/>
          <p14:tracePt t="30983" x="2876550" y="6064250"/>
          <p14:tracePt t="31000" x="2851150" y="6000750"/>
          <p14:tracePt t="31000" x="2819400" y="5930900"/>
          <p14:tracePt t="31017" x="2800350" y="5861050"/>
          <p14:tracePt t="31017" x="2787650" y="5791200"/>
          <p14:tracePt t="31033" x="2781300" y="5721350"/>
          <p14:tracePt t="31033" x="2774950" y="5651500"/>
          <p14:tracePt t="31033" x="2774950" y="5581650"/>
          <p14:tracePt t="31052" x="2781300" y="5511800"/>
          <p14:tracePt t="31052" x="2794000" y="5448300"/>
          <p14:tracePt t="31068" x="2813050" y="5378450"/>
          <p14:tracePt t="31068" x="2838450" y="5314950"/>
          <p14:tracePt t="31084" x="2870200" y="5251450"/>
          <p14:tracePt t="31084" x="2914650" y="5187950"/>
          <p14:tracePt t="31100" x="2965450" y="5124450"/>
          <p14:tracePt t="31100" x="3022600" y="5067300"/>
          <p14:tracePt t="31100" x="3086100" y="5010150"/>
          <p14:tracePt t="31119" x="3162300" y="4953000"/>
          <p14:tracePt t="31131" x="3238500" y="4895850"/>
          <p14:tracePt t="31131" x="3403600" y="4794250"/>
          <p14:tracePt t="31152" x="3498850" y="4749800"/>
          <p14:tracePt t="31152" x="3587750" y="4711700"/>
          <p14:tracePt t="31167" x="3683000" y="4673600"/>
          <p14:tracePt t="31167" x="3778250" y="4641850"/>
          <p14:tracePt t="31183" x="3879850" y="4616450"/>
          <p14:tracePt t="31183" x="3981450" y="4597400"/>
          <p14:tracePt t="31200" x="4089400" y="4578350"/>
          <p14:tracePt t="31200" x="4197350" y="4565650"/>
          <p14:tracePt t="31200" x="4305300" y="4552950"/>
          <p14:tracePt t="31219" x="4419600" y="4546600"/>
          <p14:tracePt t="31219" x="4533900" y="4540250"/>
          <p14:tracePt t="31234" x="4648200" y="4540250"/>
          <p14:tracePt t="31234" x="4768850" y="4533900"/>
          <p14:tracePt t="31252" x="4883150" y="4533900"/>
          <p14:tracePt t="31252" x="5003800" y="4540250"/>
          <p14:tracePt t="31267" x="5118100" y="4546600"/>
          <p14:tracePt t="31267" x="5353050" y="4559300"/>
          <p14:tracePt t="31284" x="5467350" y="4572000"/>
          <p14:tracePt t="31284" x="5581650" y="4591050"/>
          <p14:tracePt t="31300" x="5695950" y="4610100"/>
          <p14:tracePt t="31300" x="5810250" y="4629150"/>
          <p14:tracePt t="31318" x="5924550" y="4654550"/>
          <p14:tracePt t="31318" x="6038850" y="4686300"/>
          <p14:tracePt t="31336" x="6153150" y="4718050"/>
          <p14:tracePt t="31336" x="6369050" y="4781550"/>
          <p14:tracePt t="31351" x="6477000" y="4819650"/>
          <p14:tracePt t="31351" x="6578600" y="4857750"/>
          <p14:tracePt t="31369" x="6673850" y="4895850"/>
          <p14:tracePt t="31369" x="6769100" y="4940300"/>
          <p14:tracePt t="31385" x="6851650" y="4978400"/>
          <p14:tracePt t="31385" x="6934200" y="5022850"/>
          <p14:tracePt t="31385" x="7010400" y="5067300"/>
          <p14:tracePt t="31403" x="7086600" y="5118100"/>
          <p14:tracePt t="31416" x="7150100" y="5168900"/>
          <p14:tracePt t="31416" x="7258050" y="5276850"/>
          <p14:tracePt t="31435" x="7302500" y="5327650"/>
          <p14:tracePt t="31435" x="7346950" y="5384800"/>
          <p14:tracePt t="31452" x="7378700" y="5441950"/>
          <p14:tracePt t="31452" x="7410450" y="5499100"/>
          <p14:tracePt t="31452" x="7429500" y="5556250"/>
          <p14:tracePt t="31471" x="7448550" y="5613400"/>
          <p14:tracePt t="31483" x="7454900" y="5664200"/>
          <p14:tracePt t="31483" x="7454900" y="5721350"/>
          <p14:tracePt t="31483" x="7454900" y="5772150"/>
          <p14:tracePt t="31504" x="7442200" y="5829300"/>
          <p14:tracePt t="31516" x="7391400" y="5937250"/>
          <p14:tracePt t="31516" x="7359650" y="5988050"/>
          <p14:tracePt t="31535" x="7321550" y="6038850"/>
          <p14:tracePt t="31535" x="7270750" y="6089650"/>
          <p14:tracePt t="31552" x="7219950" y="6134100"/>
          <p14:tracePt t="31552" x="7156450" y="6178550"/>
          <p14:tracePt t="31552" x="7092950" y="6216650"/>
          <p14:tracePt t="31571" x="7023100" y="6254750"/>
          <p14:tracePt t="31571" x="6946900" y="6292850"/>
          <p14:tracePt t="31585" x="6864350" y="6330950"/>
          <p14:tracePt t="31585" x="6781800" y="6362700"/>
          <p14:tracePt t="31601" x="6692900" y="6400800"/>
          <p14:tracePt t="31601" x="6604000" y="6426200"/>
          <p14:tracePt t="31619" x="6508750" y="6457950"/>
          <p14:tracePt t="31619" x="6413500" y="6483350"/>
          <p14:tracePt t="31635" x="6311900" y="6508750"/>
          <p14:tracePt t="31635" x="6102350" y="6546850"/>
          <p14:tracePt t="31652" x="5994400" y="6565900"/>
          <p14:tracePt t="31652" x="5880100" y="6578600"/>
          <p14:tracePt t="31669" x="5765800" y="6591300"/>
          <p14:tracePt t="31669" x="5645150" y="6604000"/>
          <p14:tracePt t="31685" x="5524500" y="6616700"/>
          <p14:tracePt t="31685" x="5289550" y="6629400"/>
          <p14:tracePt t="31704" x="5168900" y="6635750"/>
          <p14:tracePt t="31704" x="5048250" y="6642100"/>
          <p14:tracePt t="31720" x="4933950" y="6648450"/>
          <p14:tracePt t="31720" x="4819650" y="6654800"/>
          <p14:tracePt t="31737" x="4705350" y="6661150"/>
          <p14:tracePt t="31737" x="4591050" y="6667500"/>
          <p14:tracePt t="31752" x="4476750" y="6667500"/>
          <p14:tracePt t="31752" x="4362450" y="6673850"/>
          <p14:tracePt t="31752" x="4254500" y="6680200"/>
          <p14:tracePt t="31771" x="4146550" y="6680200"/>
          <p14:tracePt t="31784" x="4044950" y="6686550"/>
          <p14:tracePt t="31784" x="3943350" y="6686550"/>
          <p14:tracePt t="31804" x="3765550" y="6680200"/>
          <p14:tracePt t="31804" x="3683000" y="6680200"/>
          <p14:tracePt t="31820" x="3606800" y="6673850"/>
          <p14:tracePt t="31820" x="3536950" y="6661150"/>
          <p14:tracePt t="31836" x="3473450" y="6648450"/>
          <p14:tracePt t="31836" x="3416300" y="6629400"/>
          <p14:tracePt t="31836" x="3365500" y="6610350"/>
          <p14:tracePt t="31855" x="3314700" y="6591300"/>
          <p14:tracePt t="31868" x="3270250" y="6572250"/>
          <p14:tracePt t="31868" x="3200400" y="6534150"/>
          <p14:tracePt t="31886" x="3162300" y="6521450"/>
          <p14:tracePt t="31886" x="3136900" y="6515100"/>
          <p14:tracePt t="31903" x="3105150" y="6508750"/>
          <p14:tracePt t="31903" x="3079750" y="6502400"/>
          <p14:tracePt t="31920" x="3060700" y="6502400"/>
          <p14:tracePt t="31935" x="3028950" y="6496050"/>
          <p14:tracePt t="31951" x="3003550" y="6483350"/>
          <p14:tracePt t="31968" x="3003550" y="6457950"/>
          <p14:tracePt t="31998" x="3028950" y="6457950"/>
          <p14:tracePt t="32042" x="3054350" y="6470650"/>
          <p14:tracePt t="32071" x="3073400" y="6502400"/>
          <p14:tracePt t="32103" x="3086100" y="6521450"/>
          <p14:tracePt t="32123" x="3098800" y="6546850"/>
          <p14:tracePt t="32147" x="3124200" y="6546850"/>
          <p14:tracePt t="32199" x="3130550" y="6521450"/>
          <p14:tracePt t="32231" x="3136900" y="6496050"/>
          <p14:tracePt t="32259" x="3130550" y="6515100"/>
          <p14:tracePt t="32431" x="3111500" y="6515100"/>
          <p14:tracePt t="32491" x="3098800" y="6489700"/>
          <p14:tracePt t="32551" x="3086100" y="6464300"/>
          <p14:tracePt t="32619" x="3092450" y="6438900"/>
          <p14:tracePt t="32635" x="3098800" y="6407150"/>
          <p14:tracePt t="32651" x="3105150" y="6381750"/>
          <p14:tracePt t="32659" x="3111500" y="6356350"/>
          <p14:tracePt t="32659" x="3117850" y="6330950"/>
          <p14:tracePt t="32672" x="3124200" y="6305550"/>
          <p14:tracePt t="32672" x="3136900" y="6273800"/>
          <p14:tracePt t="32689" x="3149600" y="6242050"/>
          <p14:tracePt t="32689" x="3162300" y="6203950"/>
          <p14:tracePt t="32705" x="3181350" y="6165850"/>
          <p14:tracePt t="32705" x="3219450" y="6076950"/>
          <p14:tracePt t="32725" x="3238500" y="6032500"/>
          <p14:tracePt t="32725" x="3257550" y="5981700"/>
          <p14:tracePt t="32739" x="3276600" y="5930900"/>
          <p14:tracePt t="32739" x="3295650" y="5873750"/>
          <p14:tracePt t="32756" x="3314700" y="5829300"/>
          <p14:tracePt t="32756" x="3333750" y="5778500"/>
          <p14:tracePt t="32773" x="3352800" y="5727700"/>
          <p14:tracePt t="32773" x="3365500" y="5683250"/>
          <p14:tracePt t="32773" x="3384550" y="5632450"/>
          <p14:tracePt t="32791" x="3403600" y="5588000"/>
          <p14:tracePt t="32804" x="3422650" y="5530850"/>
          <p14:tracePt t="32804" x="3441700" y="5467350"/>
          <p14:tracePt t="32824" x="3479800" y="5321300"/>
          <p14:tracePt t="32824" x="3505200" y="5232400"/>
          <p14:tracePt t="32840" x="3524250" y="5137150"/>
          <p14:tracePt t="32840" x="3543300" y="5029200"/>
          <p14:tracePt t="32856" x="3562350" y="4914900"/>
          <p14:tracePt t="32856" x="3581400" y="4794250"/>
          <p14:tracePt t="32856" x="3600450" y="4660900"/>
          <p14:tracePt t="32875" x="3619500" y="4527550"/>
          <p14:tracePt t="32888" x="3632200" y="4381500"/>
          <p14:tracePt t="32888" x="3657600" y="4076700"/>
          <p14:tracePt t="32906" x="3657600" y="3917950"/>
          <p14:tracePt t="32906" x="3657600" y="3765550"/>
          <p14:tracePt t="32923" x="3651250" y="3619500"/>
          <p14:tracePt t="32923" x="3651250" y="3473450"/>
          <p14:tracePt t="32940" x="3651250" y="3340100"/>
          <p14:tracePt t="32940" x="3651250" y="3219450"/>
          <p14:tracePt t="32956" x="3657600" y="3098800"/>
          <p14:tracePt t="32956" x="3670300" y="2889250"/>
          <p14:tracePt t="32973" x="3683000" y="2787650"/>
          <p14:tracePt t="32973" x="3702050" y="2698750"/>
          <p14:tracePt t="32990" x="3714750" y="2609850"/>
          <p14:tracePt t="32990" x="3727450" y="2527300"/>
          <p14:tracePt t="33007" x="3733800" y="2457450"/>
          <p14:tracePt t="33007" x="3740150" y="2343150"/>
          <p14:tracePt t="33024" x="3733800" y="2305050"/>
          <p14:tracePt t="33024" x="3727450" y="2273300"/>
          <p14:tracePt t="33040" x="3714750" y="2247900"/>
          <p14:tracePt t="33040" x="3695700" y="2235200"/>
          <p14:tracePt t="33057" x="3689350" y="2228850"/>
          <p14:tracePt t="33057" x="3676650" y="2222500"/>
          <p14:tracePt t="33074" x="3670300" y="2216150"/>
          <p14:tracePt t="33089" x="3670300" y="2209800"/>
          <p14:tracePt t="33106" x="3670300" y="2222500"/>
          <p14:tracePt t="33106" x="3676650" y="2222500"/>
          <p14:tracePt t="33124" x="3676650" y="2228850"/>
          <p14:tracePt t="33124" x="3676650" y="2235200"/>
          <p14:tracePt t="33140" x="3683000" y="2247900"/>
          <p14:tracePt t="33140" x="3683000" y="2254250"/>
          <p14:tracePt t="33140" x="3689350" y="2260600"/>
          <p14:tracePt t="33159" x="3702050" y="2266950"/>
          <p14:tracePt t="33172" x="3708400" y="2273300"/>
          <p14:tracePt t="33172" x="3740150" y="2286000"/>
          <p14:tracePt t="33192" x="3752850" y="2292350"/>
          <p14:tracePt t="33192" x="3771900" y="2298700"/>
          <p14:tracePt t="33207" x="3790950" y="2298700"/>
          <p14:tracePt t="33207" x="3810000" y="2305050"/>
          <p14:tracePt t="33224" x="3835400" y="2305050"/>
          <p14:tracePt t="33224" x="3860800" y="2311400"/>
          <p14:tracePt t="33224" x="3879850" y="2317750"/>
          <p14:tracePt t="33243" x="3905250" y="2324100"/>
          <p14:tracePt t="33255" x="3924300" y="2336800"/>
          <p14:tracePt t="33255" x="3975100" y="2381250"/>
          <p14:tracePt t="33274" x="3994150" y="2419350"/>
          <p14:tracePt t="33274" x="4025900" y="2463800"/>
          <p14:tracePt t="33291" x="4051300" y="2514600"/>
          <p14:tracePt t="33291" x="4083050" y="2584450"/>
          <p14:tracePt t="33308" x="4114800" y="2654300"/>
          <p14:tracePt t="33308" x="4191000" y="2819400"/>
          <p14:tracePt t="33326" x="4229100" y="2914650"/>
          <p14:tracePt t="33326" x="4267200" y="3009900"/>
          <p14:tracePt t="33341" x="4305300" y="3111500"/>
          <p14:tracePt t="33341" x="4343400" y="3225800"/>
          <p14:tracePt t="33358" x="4387850" y="3346450"/>
          <p14:tracePt t="33358" x="4432300" y="3479800"/>
          <p14:tracePt t="33375" x="4476750" y="3638550"/>
          <p14:tracePt t="33375" x="4565650" y="3937000"/>
          <p14:tracePt t="33392" x="4610100" y="4095750"/>
          <p14:tracePt t="33392" x="4648200" y="4248150"/>
          <p14:tracePt t="33408" x="4686300" y="4400550"/>
          <p14:tracePt t="33408" x="4724400" y="4546600"/>
          <p14:tracePt t="33425" x="4762500" y="4692650"/>
          <p14:tracePt t="33425" x="4794250" y="4806950"/>
          <p14:tracePt t="33425" x="4819650" y="4933950"/>
          <p14:tracePt t="33444" x="4845050" y="5054600"/>
          <p14:tracePt t="33456" x="4864100" y="5175250"/>
          <p14:tracePt t="33456" x="4895850" y="5378450"/>
          <p14:tracePt t="33475" x="4908550" y="5473700"/>
          <p14:tracePt t="33475" x="4921250" y="5556250"/>
          <p14:tracePt t="33492" x="4927600" y="5638800"/>
          <p14:tracePt t="33492" x="4927600" y="5708650"/>
          <p14:tracePt t="33508" x="4933950" y="5772150"/>
          <p14:tracePt t="33508" x="4933950" y="5829300"/>
          <p14:tracePt t="33508" x="4940300" y="5880100"/>
          <p14:tracePt t="33528" x="4940300" y="5924550"/>
          <p14:tracePt t="33540" x="4940300" y="5962650"/>
          <p14:tracePt t="33540" x="4946650" y="5994400"/>
          <p14:tracePt t="33560" x="4946650" y="6038850"/>
          <p14:tracePt t="33560" x="4953000" y="6051550"/>
          <p14:tracePt t="33576" x="4953000" y="6057900"/>
          <p14:tracePt t="33576" x="4959350" y="6064250"/>
          <p14:tracePt t="33592" x="4965700" y="6064250"/>
          <p14:tracePt t="33607" x="4972050" y="6064250"/>
          <p14:tracePt t="33607" x="4978400" y="6051550"/>
          <p14:tracePt t="33625" x="4984750" y="6038850"/>
          <p14:tracePt t="33625" x="4991100" y="6032500"/>
          <p14:tracePt t="33642" x="4991100" y="6019800"/>
          <p14:tracePt t="33642" x="4997450" y="6007100"/>
          <p14:tracePt t="33659" x="4997450" y="6000750"/>
          <p14:tracePt t="33659" x="5003800" y="5988050"/>
          <p14:tracePt t="33675" x="5003800" y="5975350"/>
          <p14:tracePt t="33675" x="5003800" y="5956300"/>
          <p14:tracePt t="33692" x="4997450" y="5943600"/>
          <p14:tracePt t="33692" x="4997450" y="5930900"/>
          <p14:tracePt t="33709" x="4997450" y="5924550"/>
          <p14:tracePt t="33709" x="4991100" y="5918200"/>
          <p14:tracePt t="33726" x="4991100" y="5911850"/>
          <p14:tracePt t="33726" x="4984750" y="5905500"/>
          <p14:tracePt t="33744" x="4978400" y="5899150"/>
          <p14:tracePt t="33758" x="4972050" y="5899150"/>
          <p14:tracePt t="33758" x="4965700" y="5899150"/>
          <p14:tracePt t="33776" x="4959350" y="5899150"/>
          <p14:tracePt t="33776" x="4953000" y="5899150"/>
          <p14:tracePt t="33793" x="4946650" y="5905500"/>
          <p14:tracePt t="33808" x="4940300" y="5899150"/>
          <p14:tracePt t="33824" x="4933950" y="5892800"/>
          <p14:tracePt t="33841" x="4933950" y="5886450"/>
          <p14:tracePt t="33841" x="4927600" y="5873750"/>
          <p14:tracePt t="33860" x="4927600" y="5861050"/>
          <p14:tracePt t="33860" x="4927600" y="5854700"/>
          <p14:tracePt t="33876" x="4921250" y="5848350"/>
          <p14:tracePt t="33876" x="4921250" y="5842000"/>
          <p14:tracePt t="33876" x="4921250" y="5835650"/>
          <p14:tracePt t="33896" x="4914900" y="5829300"/>
          <p14:tracePt t="33908" x="4914900" y="5822950"/>
          <p14:tracePt t="33908" x="4914900" y="5816600"/>
          <p14:tracePt t="33927" x="4908550" y="5810250"/>
          <p14:tracePt t="33942" x="4908550" y="5803900"/>
          <p14:tracePt t="33958" x="4914900" y="5803900"/>
          <p14:tracePt t="33991" x="4914900" y="5810250"/>
          <p14:tracePt t="34007" x="4914900" y="5816600"/>
          <p14:tracePt t="34022" x="4914900" y="5822950"/>
          <p14:tracePt t="34031" x="4914900" y="5829300"/>
          <p14:tracePt t="34031" x="4914900" y="5835650"/>
          <p14:tracePt t="34044" x="4914900" y="5842000"/>
          <p14:tracePt t="34044" x="4914900" y="5848350"/>
          <p14:tracePt t="34061" x="4914900" y="5854700"/>
          <p14:tracePt t="34075" x="4908550" y="5854700"/>
          <p14:tracePt t="34092" x="4902200" y="5848350"/>
          <p14:tracePt t="34092" x="4895850" y="5848350"/>
          <p14:tracePt t="34092" x="4889500" y="5842000"/>
          <p14:tracePt t="34113" x="4876800" y="5835650"/>
          <p14:tracePt t="34113" x="4870450" y="5829300"/>
          <p14:tracePt t="34128" x="4857750" y="5816600"/>
          <p14:tracePt t="34128" x="4845050" y="5810250"/>
          <p14:tracePt t="34144" x="4832350" y="5803900"/>
          <p14:tracePt t="34144" x="4826000" y="5791200"/>
          <p14:tracePt t="34161" x="4813300" y="5784850"/>
          <p14:tracePt t="34161" x="4800600" y="5778500"/>
          <p14:tracePt t="34161" x="4787900" y="5778500"/>
          <p14:tracePt t="34180" x="4781550" y="5784850"/>
          <p14:tracePt t="34192" x="4768850" y="5791200"/>
          <p14:tracePt t="34192" x="4749800" y="5816600"/>
          <p14:tracePt t="34212" x="4743450" y="5829300"/>
          <p14:tracePt t="34212" x="4737100" y="5848350"/>
          <p14:tracePt t="34228" x="4730750" y="5867400"/>
          <p14:tracePt t="34228" x="4730750" y="5886450"/>
          <p14:tracePt t="34244" x="4724400" y="5905500"/>
          <p14:tracePt t="34244" x="4718050" y="5924550"/>
          <p14:tracePt t="34261" x="4718050" y="5937250"/>
          <p14:tracePt t="34261" x="4711700" y="5943600"/>
          <p14:tracePt t="34279" x="4705350" y="5949950"/>
          <p14:tracePt t="34279" x="4705350" y="5943600"/>
          <p14:tracePt t="34294" x="4699000" y="5937250"/>
          <p14:tracePt t="34294" x="4699000" y="5930900"/>
          <p14:tracePt t="34311" x="4692650" y="5924550"/>
          <p14:tracePt t="34311" x="4692650" y="5918200"/>
          <p14:tracePt t="34311" x="4686300" y="5911850"/>
          <p14:tracePt t="34331" x="4679950" y="59055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r>
              <a:rPr lang="ja-JP" altLang="en-US"/>
              <a:t>総変動，処理による変動，誤差変動</a:t>
            </a:r>
          </a:p>
        </p:txBody>
      </p:sp>
      <p:sp>
        <p:nvSpPr>
          <p:cNvPr id="657443" name="Line 35"/>
          <p:cNvSpPr>
            <a:spLocks noChangeShapeType="1"/>
          </p:cNvSpPr>
          <p:nvPr/>
        </p:nvSpPr>
        <p:spPr bwMode="auto">
          <a:xfrm>
            <a:off x="4419600" y="2362200"/>
            <a:ext cx="381000"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aphicFrame>
        <p:nvGraphicFramePr>
          <p:cNvPr id="657719" name="Group 311"/>
          <p:cNvGraphicFramePr>
            <a:graphicFrameLocks noGrp="1"/>
          </p:cNvGraphicFramePr>
          <p:nvPr>
            <p:extLst>
              <p:ext uri="{D42A27DB-BD31-4B8C-83A1-F6EECF244321}">
                <p14:modId xmlns:p14="http://schemas.microsoft.com/office/powerpoint/2010/main" val="4276805895"/>
              </p:ext>
            </p:extLst>
          </p:nvPr>
        </p:nvGraphicFramePr>
        <p:xfrm>
          <a:off x="152400" y="3962400"/>
          <a:ext cx="2475384" cy="1371600"/>
        </p:xfrm>
        <a:graphic>
          <a:graphicData uri="http://schemas.openxmlformats.org/drawingml/2006/table">
            <a:tbl>
              <a:tblPr/>
              <a:tblGrid>
                <a:gridCol w="603176"/>
                <a:gridCol w="576064"/>
                <a:gridCol w="576064"/>
                <a:gridCol w="72008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57721" name="Group 313"/>
          <p:cNvGraphicFramePr>
            <a:graphicFrameLocks noGrp="1"/>
          </p:cNvGraphicFramePr>
          <p:nvPr>
            <p:extLst>
              <p:ext uri="{D42A27DB-BD31-4B8C-83A1-F6EECF244321}">
                <p14:modId xmlns:p14="http://schemas.microsoft.com/office/powerpoint/2010/main" val="247254358"/>
              </p:ext>
            </p:extLst>
          </p:nvPr>
        </p:nvGraphicFramePr>
        <p:xfrm>
          <a:off x="2743200" y="3962400"/>
          <a:ext cx="3048000" cy="1371600"/>
        </p:xfrm>
        <a:graphic>
          <a:graphicData uri="http://schemas.openxmlformats.org/drawingml/2006/table">
            <a:tbl>
              <a:tblPr/>
              <a:tblGrid>
                <a:gridCol w="762000"/>
                <a:gridCol w="762000"/>
                <a:gridCol w="762000"/>
                <a:gridCol w="7620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1.5</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57725" name="Group 317"/>
          <p:cNvGraphicFramePr>
            <a:graphicFrameLocks noGrp="1"/>
          </p:cNvGraphicFramePr>
          <p:nvPr/>
        </p:nvGraphicFramePr>
        <p:xfrm>
          <a:off x="5943600" y="3962400"/>
          <a:ext cx="3048000" cy="1371600"/>
        </p:xfrm>
        <a:graphic>
          <a:graphicData uri="http://schemas.openxmlformats.org/drawingml/2006/table">
            <a:tbl>
              <a:tblPr/>
              <a:tblGrid>
                <a:gridCol w="762000"/>
                <a:gridCol w="762000"/>
                <a:gridCol w="762000"/>
                <a:gridCol w="76200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cs typeface="Times New Roman" panose="02020603050405020304" pitchFamily="18" charset="0"/>
                        </a:rPr>
                        <a:t>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2.2</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2.2</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0.2</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1.8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0.8</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7636" name="Text Box 228"/>
          <p:cNvSpPr txBox="1">
            <a:spLocks noChangeArrowheads="1"/>
          </p:cNvSpPr>
          <p:nvPr/>
        </p:nvSpPr>
        <p:spPr bwMode="auto">
          <a:xfrm>
            <a:off x="441325" y="5354638"/>
            <a:ext cx="1403350" cy="457200"/>
          </a:xfrm>
          <a:prstGeom prst="rect">
            <a:avLst/>
          </a:prstGeom>
          <a:noFill/>
          <a:ln w="38100">
            <a:noFill/>
            <a:miter lim="800000"/>
            <a:headEnd/>
            <a:tailEnd/>
          </a:ln>
          <a:effectLst/>
        </p:spPr>
        <p:txBody>
          <a:bodyPr wrap="none">
            <a:spAutoFit/>
          </a:bodyPr>
          <a:lstStyle/>
          <a:p>
            <a:r>
              <a:rPr lang="ja-JP" altLang="en-US"/>
              <a:t>水の効果</a:t>
            </a:r>
          </a:p>
        </p:txBody>
      </p:sp>
      <p:sp>
        <p:nvSpPr>
          <p:cNvPr id="657637" name="Text Box 229"/>
          <p:cNvSpPr txBox="1">
            <a:spLocks noChangeArrowheads="1"/>
          </p:cNvSpPr>
          <p:nvPr/>
        </p:nvSpPr>
        <p:spPr bwMode="auto">
          <a:xfrm>
            <a:off x="3657600" y="5334000"/>
            <a:ext cx="1403350" cy="457200"/>
          </a:xfrm>
          <a:prstGeom prst="rect">
            <a:avLst/>
          </a:prstGeom>
          <a:noFill/>
          <a:ln w="38100">
            <a:noFill/>
            <a:miter lim="800000"/>
            <a:headEnd/>
            <a:tailEnd/>
          </a:ln>
          <a:effectLst/>
        </p:spPr>
        <p:txBody>
          <a:bodyPr wrap="none">
            <a:spAutoFit/>
          </a:bodyPr>
          <a:lstStyle/>
          <a:p>
            <a:r>
              <a:rPr lang="ja-JP" altLang="en-US"/>
              <a:t>餌の効果</a:t>
            </a:r>
          </a:p>
        </p:txBody>
      </p:sp>
      <p:sp>
        <p:nvSpPr>
          <p:cNvPr id="657638" name="Text Box 230"/>
          <p:cNvSpPr txBox="1">
            <a:spLocks noChangeArrowheads="1"/>
          </p:cNvSpPr>
          <p:nvPr/>
        </p:nvSpPr>
        <p:spPr bwMode="auto">
          <a:xfrm>
            <a:off x="6934200" y="5334000"/>
            <a:ext cx="793750" cy="457200"/>
          </a:xfrm>
          <a:prstGeom prst="rect">
            <a:avLst/>
          </a:prstGeom>
          <a:noFill/>
          <a:ln w="38100">
            <a:noFill/>
            <a:miter lim="800000"/>
            <a:headEnd/>
            <a:tailEnd/>
          </a:ln>
          <a:effectLst/>
        </p:spPr>
        <p:txBody>
          <a:bodyPr wrap="none">
            <a:spAutoFit/>
          </a:bodyPr>
          <a:lstStyle/>
          <a:p>
            <a:r>
              <a:rPr lang="ja-JP" altLang="en-US"/>
              <a:t>誤差</a:t>
            </a:r>
          </a:p>
        </p:txBody>
      </p:sp>
      <p:sp>
        <p:nvSpPr>
          <p:cNvPr id="657642" name="Text Box 234"/>
          <p:cNvSpPr txBox="1">
            <a:spLocks noChangeArrowheads="1"/>
          </p:cNvSpPr>
          <p:nvPr/>
        </p:nvSpPr>
        <p:spPr bwMode="auto">
          <a:xfrm>
            <a:off x="4724400" y="3352800"/>
            <a:ext cx="1098550" cy="457200"/>
          </a:xfrm>
          <a:prstGeom prst="rect">
            <a:avLst/>
          </a:prstGeom>
          <a:noFill/>
          <a:ln w="38100">
            <a:noFill/>
            <a:miter lim="800000"/>
            <a:headEnd/>
            <a:tailEnd/>
          </a:ln>
          <a:effectLst/>
        </p:spPr>
        <p:txBody>
          <a:bodyPr wrap="none">
            <a:spAutoFit/>
          </a:bodyPr>
          <a:lstStyle/>
          <a:p>
            <a:r>
              <a:rPr lang="ja-JP" altLang="en-US"/>
              <a:t>総変動</a:t>
            </a:r>
          </a:p>
        </p:txBody>
      </p:sp>
      <p:graphicFrame>
        <p:nvGraphicFramePr>
          <p:cNvPr id="657646" name="Group 238"/>
          <p:cNvGraphicFramePr>
            <a:graphicFrameLocks noGrp="1"/>
          </p:cNvGraphicFramePr>
          <p:nvPr/>
        </p:nvGraphicFramePr>
        <p:xfrm>
          <a:off x="179388" y="1484313"/>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57678" name="Group 270"/>
          <p:cNvGraphicFramePr>
            <a:graphicFrameLocks noGrp="1"/>
          </p:cNvGraphicFramePr>
          <p:nvPr>
            <p:extLst>
              <p:ext uri="{D42A27DB-BD31-4B8C-83A1-F6EECF244321}">
                <p14:modId xmlns:p14="http://schemas.microsoft.com/office/powerpoint/2010/main" val="972543818"/>
              </p:ext>
            </p:extLst>
          </p:nvPr>
        </p:nvGraphicFramePr>
        <p:xfrm>
          <a:off x="4716463" y="1484313"/>
          <a:ext cx="4191000" cy="1828800"/>
        </p:xfrm>
        <a:graphic>
          <a:graphicData uri="http://schemas.openxmlformats.org/drawingml/2006/table">
            <a:tbl>
              <a:tblPr/>
              <a:tblGrid>
                <a:gridCol w="1292225"/>
                <a:gridCol w="792162"/>
                <a:gridCol w="719138"/>
                <a:gridCol w="720725"/>
                <a:gridCol w="66675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ひまわり</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cs typeface="Times New Roman" panose="02020603050405020304" pitchFamily="18" charset="0"/>
                        </a:rPr>
                        <a:t>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大豆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2</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mn-ea"/>
                          <a:ea typeface="+mn-ea"/>
                        </a:rPr>
                        <a:t>-</a:t>
                      </a: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7</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人工餌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4</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4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pitchFamily="18" charset="0"/>
                          <a:ea typeface="ＭＳ Ｐゴシック" charset="-128"/>
                        </a:rPr>
                        <a:t>0</a:t>
                      </a:r>
                      <a:endParaRPr kumimoji="1" lang="ja-JP" altLang="ja-JP" sz="2400" b="0" i="0" u="none" strike="noStrike" cap="none" normalizeH="0" baseline="0" dirty="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8490"/>
    </mc:Choice>
    <mc:Fallback xmlns="">
      <p:transition spd="slow" advTm="68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715" x="1212850" y="3625850"/>
          <p14:tracePt t="2742" x="1181100" y="3613150"/>
          <p14:tracePt t="2751" x="1143000" y="3600450"/>
          <p14:tracePt t="2762" x="1098550" y="3581400"/>
          <p14:tracePt t="2762" x="1041400" y="3556000"/>
          <p14:tracePt t="2762" x="990600" y="3524250"/>
          <p14:tracePt t="2783" x="939800" y="3486150"/>
          <p14:tracePt t="2783" x="889000" y="3448050"/>
          <p14:tracePt t="2798" x="838200" y="3409950"/>
          <p14:tracePt t="2798" x="781050" y="3359150"/>
          <p14:tracePt t="2815" x="730250" y="3314700"/>
          <p14:tracePt t="2815" x="679450" y="3263900"/>
          <p14:tracePt t="2831" x="635000" y="3213100"/>
          <p14:tracePt t="2831" x="590550" y="3162300"/>
          <p14:tracePt t="2847" x="508000" y="3048000"/>
          <p14:tracePt t="2847" x="469900" y="2997200"/>
          <p14:tracePt t="2864" x="431800" y="2933700"/>
          <p14:tracePt t="2864" x="400050" y="2876550"/>
          <p14:tracePt t="2881" x="374650" y="2813050"/>
          <p14:tracePt t="2881" x="349250" y="2749550"/>
          <p14:tracePt t="2897" x="330200" y="2686050"/>
          <p14:tracePt t="2897" x="298450" y="2552700"/>
          <p14:tracePt t="2914" x="285750" y="2489200"/>
          <p14:tracePt t="2914" x="279400" y="2425700"/>
          <p14:tracePt t="2931" x="279400" y="2355850"/>
          <p14:tracePt t="2931" x="279400" y="2292350"/>
          <p14:tracePt t="2947" x="292100" y="2228850"/>
          <p14:tracePt t="2947" x="304800" y="2165350"/>
          <p14:tracePt t="2963" x="323850" y="2108200"/>
          <p14:tracePt t="2963" x="342900" y="2051050"/>
          <p14:tracePt t="2963" x="374650" y="1987550"/>
          <p14:tracePt t="2983" x="406400" y="1930400"/>
          <p14:tracePt t="2983" x="444500" y="1879600"/>
          <p14:tracePt t="2998" x="495300" y="1828800"/>
          <p14:tracePt t="2998" x="539750" y="1778000"/>
          <p14:tracePt t="3014" x="596900" y="1727200"/>
          <p14:tracePt t="3014" x="654050" y="1676400"/>
          <p14:tracePt t="3014" x="723900" y="1631950"/>
          <p14:tracePt t="3034" x="787400" y="1587500"/>
          <p14:tracePt t="3046" x="863600" y="1543050"/>
          <p14:tracePt t="3046" x="939800" y="1504950"/>
          <p14:tracePt t="3046" x="1016000" y="1466850"/>
          <p14:tracePt t="3066" x="1098550" y="1428750"/>
          <p14:tracePt t="3079" x="1181100" y="1397000"/>
          <p14:tracePt t="3079" x="1358900" y="1333500"/>
          <p14:tracePt t="3098" x="1454150" y="1301750"/>
          <p14:tracePt t="3098" x="1549400" y="1270000"/>
          <p14:tracePt t="3115" x="1644650" y="1244600"/>
          <p14:tracePt t="3115" x="1746250" y="1219200"/>
          <p14:tracePt t="3115" x="1847850" y="1200150"/>
          <p14:tracePt t="3133" x="1949450" y="1181100"/>
          <p14:tracePt t="3146" x="2152650" y="1143000"/>
          <p14:tracePt t="3146" x="2260600" y="1130300"/>
          <p14:tracePt t="3165" x="2368550" y="1117600"/>
          <p14:tracePt t="3165" x="2470150" y="1104900"/>
          <p14:tracePt t="3181" x="2578100" y="1098550"/>
          <p14:tracePt t="3181" x="2686050" y="1092200"/>
          <p14:tracePt t="3198" x="2794000" y="1092200"/>
          <p14:tracePt t="3198" x="3003550" y="1104900"/>
          <p14:tracePt t="3214" x="3111500" y="1117600"/>
          <p14:tracePt t="3214" x="3206750" y="1136650"/>
          <p14:tracePt t="3231" x="3308350" y="1162050"/>
          <p14:tracePt t="3231" x="3403600" y="1193800"/>
          <p14:tracePt t="3248" x="3492500" y="1225550"/>
          <p14:tracePt t="3248" x="3581400" y="1257300"/>
          <p14:tracePt t="3265" x="3663950" y="1295400"/>
          <p14:tracePt t="3265" x="3822700" y="1390650"/>
          <p14:tracePt t="3282" x="3892550" y="1435100"/>
          <p14:tracePt t="3282" x="3962400" y="1485900"/>
          <p14:tracePt t="3299" x="4025900" y="1536700"/>
          <p14:tracePt t="3299" x="4083050" y="1593850"/>
          <p14:tracePt t="3315" x="4140200" y="1644650"/>
          <p14:tracePt t="3315" x="4184650" y="1701800"/>
          <p14:tracePt t="3315" x="4229100" y="1752600"/>
          <p14:tracePt t="3334" x="4267200" y="1809750"/>
          <p14:tracePt t="3346" x="4298950" y="1860550"/>
          <p14:tracePt t="3346" x="4343400" y="1974850"/>
          <p14:tracePt t="3366" x="4356100" y="2032000"/>
          <p14:tracePt t="3366" x="4362450" y="2089150"/>
          <p14:tracePt t="3382" x="4362450" y="2152650"/>
          <p14:tracePt t="3382" x="4356100" y="2222500"/>
          <p14:tracePt t="3398" x="4349750" y="2286000"/>
          <p14:tracePt t="3398" x="4337050" y="2355850"/>
          <p14:tracePt t="3398" x="4318000" y="2425700"/>
          <p14:tracePt t="3418" x="4298950" y="2489200"/>
          <p14:tracePt t="3430" x="4273550" y="2559050"/>
          <p14:tracePt t="3430" x="4203700" y="2679700"/>
          <p14:tracePt t="3451" x="4165600" y="2736850"/>
          <p14:tracePt t="3451" x="4121150" y="2787650"/>
          <p14:tracePt t="3466" x="4070350" y="2838450"/>
          <p14:tracePt t="3466" x="4019550" y="2889250"/>
          <p14:tracePt t="3482" x="3962400" y="2933700"/>
          <p14:tracePt t="3482" x="3905250" y="2971800"/>
          <p14:tracePt t="3499" x="3841750" y="3009900"/>
          <p14:tracePt t="3499" x="3778250" y="3048000"/>
          <p14:tracePt t="3499" x="3708400" y="3079750"/>
          <p14:tracePt t="3518" x="3638550" y="3111500"/>
          <p14:tracePt t="3518" x="3568700" y="3143250"/>
          <p14:tracePt t="3533" x="3498850" y="3175000"/>
          <p14:tracePt t="3533" x="3429000" y="3200400"/>
          <p14:tracePt t="3549" x="3359150" y="3225800"/>
          <p14:tracePt t="3549" x="3282950" y="3257550"/>
          <p14:tracePt t="3566" x="3143250" y="3302000"/>
          <p14:tracePt t="3566" x="3073400" y="3321050"/>
          <p14:tracePt t="3584" x="3003550" y="3340100"/>
          <p14:tracePt t="3584" x="2933700" y="3359150"/>
          <p14:tracePt t="3599" x="2857500" y="3378200"/>
          <p14:tracePt t="3599" x="2787650" y="3390900"/>
          <p14:tracePt t="3616" x="2717800" y="3403600"/>
          <p14:tracePt t="3616" x="2590800" y="3429000"/>
          <p14:tracePt t="3635" x="2527300" y="3435350"/>
          <p14:tracePt t="3635" x="2470150" y="3448050"/>
          <p14:tracePt t="3650" x="2413000" y="3454400"/>
          <p14:tracePt t="3650" x="2362200" y="3454400"/>
          <p14:tracePt t="3666" x="2317750" y="3460750"/>
          <p14:tracePt t="3666" x="2273300" y="3460750"/>
          <p14:tracePt t="3683" x="2228850" y="3460750"/>
          <p14:tracePt t="3683" x="2190750" y="3460750"/>
          <p14:tracePt t="3683" x="2152650" y="3460750"/>
          <p14:tracePt t="3702" x="2114550" y="3454400"/>
          <p14:tracePt t="3714" x="2082800" y="3454400"/>
          <p14:tracePt t="3714" x="2032000" y="3448050"/>
          <p14:tracePt t="3734" x="2006600" y="3448050"/>
          <p14:tracePt t="3734" x="1987550" y="3448050"/>
          <p14:tracePt t="3751" x="1974850" y="3448050"/>
          <p14:tracePt t="3751" x="1955800" y="3448050"/>
          <p14:tracePt t="3766" x="1949450" y="3454400"/>
          <p14:tracePt t="3766" x="1943100" y="3460750"/>
          <p14:tracePt t="3766" x="1936750" y="3467100"/>
          <p14:tracePt t="3786" x="1936750" y="3473450"/>
          <p14:tracePt t="3802" x="1936750" y="3479800"/>
          <p14:tracePt t="3802" x="1936750" y="3486150"/>
          <p14:tracePt t="3817" x="1943100" y="3492500"/>
          <p14:tracePt t="3817" x="1949450" y="3498850"/>
          <p14:tracePt t="3834" x="1955800" y="3498850"/>
          <p14:tracePt t="3834" x="1962150" y="3505200"/>
          <p14:tracePt t="3850" x="1968500" y="3505200"/>
          <p14:tracePt t="3850" x="1974850" y="3505200"/>
          <p14:tracePt t="3867" x="1987550" y="3505200"/>
          <p14:tracePt t="3867" x="1993900" y="3505200"/>
          <p14:tracePt t="3883" x="2000250" y="3498850"/>
          <p14:tracePt t="3898" x="2006600" y="3492500"/>
          <p14:tracePt t="3915" x="2012950" y="3486150"/>
          <p14:tracePt t="3932" x="2012950" y="3479800"/>
          <p14:tracePt t="3949" x="2012950" y="3473450"/>
          <p14:tracePt t="3966" x="2012950" y="3460750"/>
          <p14:tracePt t="3982" x="2012950" y="3454400"/>
          <p14:tracePt t="3999" x="2012950" y="3448050"/>
          <p14:tracePt t="3999" x="2012950" y="3441700"/>
          <p14:tracePt t="4018" x="2012950" y="3435350"/>
          <p14:tracePt t="4034" x="2019300" y="3429000"/>
          <p14:tracePt t="4049" x="2025650" y="3429000"/>
          <p14:tracePt t="4066" x="2032000" y="3422650"/>
          <p14:tracePt t="4082" x="2038350" y="3422650"/>
          <p14:tracePt t="4100" x="2044700" y="3416300"/>
          <p14:tracePt t="4117" x="2051050" y="3416300"/>
          <p14:tracePt t="4134" x="2063750" y="3409950"/>
          <p14:tracePt t="4151" x="2070100" y="3403600"/>
          <p14:tracePt t="4167" x="2076450" y="3403600"/>
          <p14:tracePt t="4167" x="2082800" y="3397250"/>
          <p14:tracePt t="4186" x="2089150" y="3390900"/>
          <p14:tracePt t="4201" x="2095500" y="3390900"/>
          <p14:tracePt t="4217" x="2108200" y="3384550"/>
          <p14:tracePt t="4234" x="2114550" y="3384550"/>
          <p14:tracePt t="4251" x="2120900" y="3384550"/>
          <p14:tracePt t="4274" x="2127250" y="3378200"/>
          <p14:tracePt t="4291" x="2133600" y="3378200"/>
          <p14:tracePt t="4303" x="2139950" y="3378200"/>
          <p14:tracePt t="4318" x="2152650" y="3371850"/>
          <p14:tracePt t="4335" x="2159000" y="3371850"/>
          <p14:tracePt t="4335" x="2165350" y="3371850"/>
          <p14:tracePt t="4335" x="2171700" y="3371850"/>
          <p14:tracePt t="4355" x="2178050" y="3365500"/>
          <p14:tracePt t="4368" x="2184400" y="3365500"/>
          <p14:tracePt t="4368" x="2190750" y="3365500"/>
          <p14:tracePt t="4387" x="2197100" y="3359150"/>
          <p14:tracePt t="4387" x="2203450" y="3359150"/>
          <p14:tracePt t="4403" x="2209800" y="3359150"/>
          <p14:tracePt t="4403" x="2216150" y="3352800"/>
          <p14:tracePt t="4420" x="2222500" y="3352800"/>
          <p14:tracePt t="4420" x="2228850" y="3352800"/>
          <p14:tracePt t="4437" x="2235200" y="3352800"/>
          <p14:tracePt t="4437" x="2241550" y="3346450"/>
          <p14:tracePt t="4437" x="2247900" y="3346450"/>
          <p14:tracePt t="4456" x="2254250" y="3346450"/>
          <p14:tracePt t="4468" x="2260600" y="3346450"/>
          <p14:tracePt t="4468" x="2266950" y="3346450"/>
          <p14:tracePt t="4487" x="2273300" y="3340100"/>
          <p14:tracePt t="4502" x="2279650" y="3340100"/>
          <p14:tracePt t="4518" x="2286000" y="3340100"/>
          <p14:tracePt t="4535" x="2292350" y="3340100"/>
          <p14:tracePt t="4559" x="2298700" y="3340100"/>
          <p14:tracePt t="4574" x="2305050" y="3340100"/>
          <p14:tracePt t="4590" x="2311400" y="3340100"/>
          <p14:tracePt t="4603" x="2317750" y="3340100"/>
          <p14:tracePt t="4619" x="2324100" y="3340100"/>
          <p14:tracePt t="4635" x="2330450" y="3346450"/>
          <p14:tracePt t="4652" x="2336800" y="3346450"/>
          <p14:tracePt t="4670" x="2343150" y="3346450"/>
          <p14:tracePt t="4686" x="2349500" y="3340100"/>
          <p14:tracePt t="4703" x="2362200" y="3340100"/>
          <p14:tracePt t="4703" x="2368550" y="3340100"/>
          <p14:tracePt t="4722" x="2374900" y="3340100"/>
          <p14:tracePt t="4736" x="2381250" y="3333750"/>
          <p14:tracePt t="4736" x="2393950" y="3333750"/>
          <p14:tracePt t="4756" x="2406650" y="3333750"/>
          <p14:tracePt t="4756" x="2419350" y="3333750"/>
          <p14:tracePt t="4771" x="2425700" y="3333750"/>
          <p14:tracePt t="4771" x="2438400" y="3333750"/>
          <p14:tracePt t="4788" x="2451100" y="3333750"/>
          <p14:tracePt t="4788" x="2463800" y="3340100"/>
          <p14:tracePt t="4804" x="2482850" y="3340100"/>
          <p14:tracePt t="4804" x="2495550" y="3346450"/>
          <p14:tracePt t="4804" x="2514600" y="3352800"/>
          <p14:tracePt t="4824" x="2533650" y="3359150"/>
          <p14:tracePt t="4836" x="2559050" y="3371850"/>
          <p14:tracePt t="4836" x="2571750" y="3378200"/>
          <p14:tracePt t="4855" x="2584450" y="3390900"/>
          <p14:tracePt t="4855" x="2584450" y="3397250"/>
          <p14:tracePt t="4871" x="2584450" y="3403600"/>
          <p14:tracePt t="4871" x="2578100" y="3409950"/>
          <p14:tracePt t="4888" x="2546350" y="3422650"/>
          <p14:tracePt t="4888" x="2520950" y="3429000"/>
          <p14:tracePt t="4905" x="2489200" y="3429000"/>
          <p14:tracePt t="4905" x="2457450" y="3435350"/>
          <p14:tracePt t="4921" x="2419350" y="3435350"/>
          <p14:tracePt t="4921" x="2374900" y="3441700"/>
          <p14:tracePt t="4938" x="2324100" y="3441700"/>
          <p14:tracePt t="4938" x="2216150" y="3448050"/>
          <p14:tracePt t="4956" x="2152650" y="3448050"/>
          <p14:tracePt t="4956" x="2089150" y="3448050"/>
          <p14:tracePt t="4972" x="2025650" y="3454400"/>
          <p14:tracePt t="4972" x="1955800" y="3448050"/>
          <p14:tracePt t="4988" x="1885950" y="3448050"/>
          <p14:tracePt t="4988" x="1809750" y="3448050"/>
          <p14:tracePt t="5005" x="1739900" y="3441700"/>
          <p14:tracePt t="5005" x="1593850" y="3422650"/>
          <p14:tracePt t="5023" x="1524000" y="3409950"/>
          <p14:tracePt t="5023" x="1447800" y="3397250"/>
          <p14:tracePt t="5040" x="1377950" y="3378200"/>
          <p14:tracePt t="5040" x="1308100" y="3352800"/>
          <p14:tracePt t="5056" x="1244600" y="3327400"/>
          <p14:tracePt t="5056" x="1174750" y="3289300"/>
          <p14:tracePt t="5056" x="1117600" y="3251200"/>
          <p14:tracePt t="5075" x="1060450" y="3213100"/>
          <p14:tracePt t="5087" x="1003300" y="3162300"/>
          <p14:tracePt t="5087" x="946150" y="3111500"/>
          <p14:tracePt t="5087" x="901700" y="3060700"/>
          <p14:tracePt t="5108" x="850900" y="3003550"/>
          <p14:tracePt t="5120" x="806450" y="2940050"/>
          <p14:tracePt t="5120" x="736600" y="2819400"/>
          <p14:tracePt t="5139" x="698500" y="2755900"/>
          <p14:tracePt t="5139" x="673100" y="2692400"/>
          <p14:tracePt t="5155" x="647700" y="2622550"/>
          <p14:tracePt t="5155" x="628650" y="2559050"/>
          <p14:tracePt t="5173" x="615950" y="2489200"/>
          <p14:tracePt t="5173" x="609600" y="2419350"/>
          <p14:tracePt t="5173" x="609600" y="2355850"/>
          <p14:tracePt t="5192" x="615950" y="2279650"/>
          <p14:tracePt t="5192" x="628650" y="2209800"/>
          <p14:tracePt t="5206" x="647700" y="2139950"/>
          <p14:tracePt t="5206" x="679450" y="2070100"/>
          <p14:tracePt t="5222" x="711200" y="2000250"/>
          <p14:tracePt t="5222" x="755650" y="1930400"/>
          <p14:tracePt t="5240" x="806450" y="1860550"/>
          <p14:tracePt t="5240" x="920750" y="1739900"/>
          <p14:tracePt t="5256" x="984250" y="1676400"/>
          <p14:tracePt t="5256" x="1054100" y="1625600"/>
          <p14:tracePt t="5273" x="1130300" y="1568450"/>
          <p14:tracePt t="5273" x="1212850" y="1517650"/>
          <p14:tracePt t="5289" x="1295400" y="1466850"/>
          <p14:tracePt t="5289" x="1390650" y="1422400"/>
          <p14:tracePt t="5306" x="1485900" y="1377950"/>
          <p14:tracePt t="5306" x="1695450" y="1295400"/>
          <p14:tracePt t="5323" x="1797050" y="1263650"/>
          <p14:tracePt t="5323" x="1905000" y="1231900"/>
          <p14:tracePt t="5340" x="2012950" y="1206500"/>
          <p14:tracePt t="5340" x="2120900" y="1181100"/>
          <p14:tracePt t="5357" x="2228850" y="1162050"/>
          <p14:tracePt t="5357" x="2336800" y="1149350"/>
          <p14:tracePt t="5357" x="2444750" y="1136650"/>
          <p14:tracePt t="5375" x="2546350" y="1130300"/>
          <p14:tracePt t="5388" x="2654300" y="1130300"/>
          <p14:tracePt t="5388" x="2857500" y="1130300"/>
          <p14:tracePt t="5407" x="2959100" y="1143000"/>
          <p14:tracePt t="5407" x="3060700" y="1155700"/>
          <p14:tracePt t="5424" x="3155950" y="1168400"/>
          <p14:tracePt t="5424" x="3251200" y="1193800"/>
          <p14:tracePt t="5440" x="3346450" y="1219200"/>
          <p14:tracePt t="5440" x="3435350" y="1250950"/>
          <p14:tracePt t="5456" x="3524250" y="1282700"/>
          <p14:tracePt t="5456" x="3606800" y="1314450"/>
          <p14:tracePt t="5456" x="3689350" y="1352550"/>
          <p14:tracePt t="5476" x="3765550" y="1390650"/>
          <p14:tracePt t="5488" x="3905250" y="1466850"/>
          <p14:tracePt t="5488" x="3968750" y="1504950"/>
          <p14:tracePt t="5507" x="4025900" y="1549400"/>
          <p14:tracePt t="5507" x="4083050" y="1593850"/>
          <p14:tracePt t="5524" x="4133850" y="1638300"/>
          <p14:tracePt t="5524" x="4178300" y="1689100"/>
          <p14:tracePt t="5540" x="4216400" y="1746250"/>
          <p14:tracePt t="5540" x="4279900" y="1860550"/>
          <p14:tracePt t="5557" x="4305300" y="1924050"/>
          <p14:tracePt t="5557" x="4324350" y="1993900"/>
          <p14:tracePt t="5576" x="4337050" y="2057400"/>
          <p14:tracePt t="5576" x="4349750" y="2127250"/>
          <p14:tracePt t="5591" x="4356100" y="2197100"/>
          <p14:tracePt t="5591" x="4362450" y="2260600"/>
          <p14:tracePt t="5607" x="4356100" y="2393950"/>
          <p14:tracePt t="5607" x="4349750" y="2457450"/>
          <p14:tracePt t="5624" x="4343400" y="2520950"/>
          <p14:tracePt t="5624" x="4330700" y="2578100"/>
          <p14:tracePt t="5641" x="4318000" y="2635250"/>
          <p14:tracePt t="5641" x="4298950" y="2692400"/>
          <p14:tracePt t="5657" x="4279900" y="2743200"/>
          <p14:tracePt t="5657" x="4260850" y="2794000"/>
          <p14:tracePt t="5657" x="4235450" y="2838450"/>
          <p14:tracePt t="5676" x="4203700" y="2876550"/>
          <p14:tracePt t="5676" x="4178300" y="2914650"/>
          <p14:tracePt t="5692" x="4146550" y="2952750"/>
          <p14:tracePt t="5692" x="4108450" y="2984500"/>
          <p14:tracePt t="5708" x="4070350" y="3016250"/>
          <p14:tracePt t="5708" x="4032250" y="3041650"/>
          <p14:tracePt t="5725" x="3994150" y="3067050"/>
          <p14:tracePt t="5725" x="3949700" y="3086100"/>
          <p14:tracePt t="5725" x="3905250" y="3105150"/>
          <p14:tracePt t="5743" x="3854450" y="3117850"/>
          <p14:tracePt t="5756" x="3810000" y="3136900"/>
          <p14:tracePt t="5756" x="3708400" y="3162300"/>
          <p14:tracePt t="5775" x="3657600" y="3175000"/>
          <p14:tracePt t="5775" x="3606800" y="3187700"/>
          <p14:tracePt t="5792" x="3556000" y="3206750"/>
          <p14:tracePt t="5792" x="3505200" y="3219450"/>
          <p14:tracePt t="5808" x="3454400" y="3232150"/>
          <p14:tracePt t="5808" x="3403600" y="3244850"/>
          <p14:tracePt t="5825" x="3352800" y="3263900"/>
          <p14:tracePt t="5825" x="3308350" y="3276600"/>
          <p14:tracePt t="5825" x="3257550" y="3295650"/>
          <p14:tracePt t="5843" x="3213100" y="3308350"/>
          <p14:tracePt t="5843" x="3162300" y="3321050"/>
          <p14:tracePt t="5858" x="3117850" y="3333750"/>
          <p14:tracePt t="5858" x="3073400" y="3352800"/>
          <p14:tracePt t="5875" x="3028950" y="3359150"/>
          <p14:tracePt t="5875" x="2984500" y="3371850"/>
          <p14:tracePt t="5891" x="2946400" y="3384550"/>
          <p14:tracePt t="5891" x="2908300" y="3390900"/>
          <p14:tracePt t="5908" x="2832100" y="3409950"/>
          <p14:tracePt t="5908" x="2794000" y="3422650"/>
          <p14:tracePt t="5925" x="2762250" y="3429000"/>
          <p14:tracePt t="5925" x="2736850" y="3441700"/>
          <p14:tracePt t="5941" x="2705100" y="3448050"/>
          <p14:tracePt t="5941" x="2679700" y="3460750"/>
          <p14:tracePt t="5958" x="2654300" y="3473450"/>
          <p14:tracePt t="5958" x="2609850" y="3492500"/>
          <p14:tracePt t="5975" x="2590800" y="3505200"/>
          <p14:tracePt t="5975" x="2571750" y="3517900"/>
          <p14:tracePt t="5992" x="2552700" y="3530600"/>
          <p14:tracePt t="5992" x="2540000" y="3536950"/>
          <p14:tracePt t="6009" x="2527300" y="3549650"/>
          <p14:tracePt t="6009" x="2514600" y="3562350"/>
          <p14:tracePt t="6026" x="2501900" y="3568700"/>
          <p14:tracePt t="6026" x="2482850" y="3594100"/>
          <p14:tracePt t="6044" x="2476500" y="3600450"/>
          <p14:tracePt t="6044" x="2470150" y="3606800"/>
          <p14:tracePt t="6060" x="2463800" y="3613150"/>
          <p14:tracePt t="6060" x="2457450" y="3625850"/>
          <p14:tracePt t="6077" x="2451100" y="3632200"/>
          <p14:tracePt t="6091" x="2438400" y="3638550"/>
          <p14:tracePt t="6107" x="2432050" y="3638550"/>
          <p14:tracePt t="6124" x="2425700" y="3632200"/>
          <p14:tracePt t="6124" x="2413000" y="3632200"/>
          <p14:tracePt t="6144" x="2406650" y="3625850"/>
          <p14:tracePt t="6144" x="2393950" y="3625850"/>
          <p14:tracePt t="6160" x="2387600" y="3619500"/>
          <p14:tracePt t="6160" x="2381250" y="3613150"/>
          <p14:tracePt t="6176" x="2368550" y="3613150"/>
          <p14:tracePt t="6176" x="2362200" y="3606800"/>
          <p14:tracePt t="6193" x="2355850" y="3600450"/>
          <p14:tracePt t="6193" x="2349500" y="3594100"/>
          <p14:tracePt t="6193" x="2336800" y="3587750"/>
          <p14:tracePt t="6212" x="2330450" y="3587750"/>
          <p14:tracePt t="6212" x="2330450" y="3581400"/>
          <p14:tracePt t="6226" x="2324100" y="3575050"/>
          <p14:tracePt t="6226" x="2317750" y="3568700"/>
          <p14:tracePt t="6243" x="2317750" y="3562350"/>
          <p14:tracePt t="6243" x="2317750" y="3556000"/>
          <p14:tracePt t="6259" x="2317750" y="3549650"/>
          <p14:tracePt t="6259" x="2317750" y="3543300"/>
          <p14:tracePt t="6276" x="2317750" y="3536950"/>
          <p14:tracePt t="6276" x="2324100" y="3530600"/>
          <p14:tracePt t="6293" x="2324100" y="3524250"/>
          <p14:tracePt t="6308" x="2330450" y="3517900"/>
          <p14:tracePt t="6308" x="2330450" y="3511550"/>
          <p14:tracePt t="6327" x="2330450" y="3505200"/>
          <p14:tracePt t="6342" x="2330450" y="3498850"/>
          <p14:tracePt t="6358" x="2330450" y="3492500"/>
          <p14:tracePt t="6375" x="2324100" y="3486150"/>
          <p14:tracePt t="6392" x="2317750" y="3479800"/>
          <p14:tracePt t="6412" x="2317750" y="3473450"/>
          <p14:tracePt t="6443" x="2317750" y="3467100"/>
          <p14:tracePt t="6455" x="2324100" y="3460750"/>
          <p14:tracePt t="6471" x="2330450" y="3460750"/>
          <p14:tracePt t="6486" x="2336800" y="3454400"/>
          <p14:tracePt t="6496" x="2343150" y="3454400"/>
          <p14:tracePt t="6512" x="2349500" y="3454400"/>
          <p14:tracePt t="6512" x="2355850" y="3454400"/>
          <p14:tracePt t="6527" x="2362200" y="3454400"/>
          <p14:tracePt t="6527" x="2368550" y="3454400"/>
          <p14:tracePt t="6544" x="2374900" y="3448050"/>
          <p14:tracePt t="6544" x="2381250" y="3448050"/>
          <p14:tracePt t="6560" x="2393950" y="3448050"/>
          <p14:tracePt t="6560" x="2406650" y="3441700"/>
          <p14:tracePt t="6579" x="2413000" y="3441700"/>
          <p14:tracePt t="6579" x="2419350" y="3441700"/>
          <p14:tracePt t="6594" x="2425700" y="3441700"/>
          <p14:tracePt t="6594" x="2432050" y="3435350"/>
          <p14:tracePt t="6611" x="2438400" y="3435350"/>
          <p14:tracePt t="6626" x="2444750" y="3435350"/>
          <p14:tracePt t="6626" x="2451100" y="3435350"/>
          <p14:tracePt t="6645" x="2457450" y="3429000"/>
          <p14:tracePt t="6667" x="2463800" y="3429000"/>
          <p14:tracePt t="6703" x="2463800" y="3435350"/>
          <p14:tracePt t="6735" x="2463800" y="3441700"/>
          <p14:tracePt t="6751" x="2470150" y="3448050"/>
          <p14:tracePt t="6764" x="2470150" y="3454400"/>
          <p14:tracePt t="6787" x="2476500" y="3460750"/>
          <p14:tracePt t="6815" x="2476500" y="3467100"/>
          <p14:tracePt t="6855" x="2470150" y="3467100"/>
          <p14:tracePt t="6951" x="2470150" y="3460750"/>
          <p14:tracePt t="6983" x="2476500" y="3460750"/>
          <p14:tracePt t="7055" x="2476500" y="3454400"/>
          <p14:tracePt t="7123" x="2482850" y="3448050"/>
          <p14:tracePt t="7147" x="2482850" y="3441700"/>
          <p14:tracePt t="7171" x="2489200" y="3441700"/>
          <p14:tracePt t="7207" x="2489200" y="3435350"/>
          <p14:tracePt t="7251" x="2482850" y="3429000"/>
          <p14:tracePt t="7291" x="2482850" y="3422650"/>
          <p14:tracePt t="7343" x="2489200" y="3416300"/>
          <p14:tracePt t="7387" x="2495550" y="3416300"/>
          <p14:tracePt t="7415" x="2501900" y="3409950"/>
          <p14:tracePt t="7475" x="2508250" y="3403600"/>
          <p14:tracePt t="7499" x="2508250" y="3397250"/>
          <p14:tracePt t="7531" x="2514600" y="3397250"/>
          <p14:tracePt t="7551" x="2520950" y="3397250"/>
          <p14:tracePt t="7567" x="2527300" y="3397250"/>
          <p14:tracePt t="7591" x="2527300" y="3390900"/>
          <p14:tracePt t="7627" x="2533650" y="3384550"/>
          <p14:tracePt t="7687" x="2540000" y="3384550"/>
          <p14:tracePt t="7715" x="2546350" y="3384550"/>
          <p14:tracePt t="7831" x="2552700" y="3384550"/>
          <p14:tracePt t="7851" x="2552700" y="3378200"/>
          <p14:tracePt t="7876" x="2559050" y="3371850"/>
          <p14:tracePt t="7895" x="2552700" y="3365500"/>
          <p14:tracePt t="7919" x="2546350" y="3365500"/>
          <p14:tracePt t="7979" x="2540000" y="3371850"/>
          <p14:tracePt t="8003" x="2533650" y="3371850"/>
          <p14:tracePt t="8023" x="2527300" y="3378200"/>
          <p14:tracePt t="8063" x="2533650" y="3371850"/>
          <p14:tracePt t="8143" x="2540000" y="3371850"/>
          <p14:tracePt t="8183" x="2540000" y="3365500"/>
          <p14:tracePt t="8220" x="2540000" y="3359150"/>
          <p14:tracePt t="8252" x="2540000" y="3352800"/>
          <p14:tracePt t="8356" x="2546350" y="3352800"/>
          <p14:tracePt t="8400" x="2552700" y="3346450"/>
          <p14:tracePt t="8423" x="2559050" y="3346450"/>
          <p14:tracePt t="8443" x="2565400" y="3340100"/>
          <p14:tracePt t="8511" x="2559050" y="3333750"/>
          <p14:tracePt t="8534" x="2565400" y="3327400"/>
          <p14:tracePt t="8655" x="2571750" y="3327400"/>
          <p14:tracePt t="8723" x="2571750" y="3321050"/>
          <p14:tracePt t="8775" x="2578100" y="3314700"/>
          <p14:tracePt t="8802" x="2584450" y="3314700"/>
          <p14:tracePt t="8835" x="2590800" y="3308350"/>
          <p14:tracePt t="8870" x="2584450" y="3314700"/>
          <p14:tracePt t="8954" x="2578100" y="3314700"/>
          <p14:tracePt t="8998" x="2578100" y="3321050"/>
          <p14:tracePt t="9143" x="2571750" y="3327400"/>
          <p14:tracePt t="9194" x="2571750" y="3333750"/>
          <p14:tracePt t="9322" x="2565400" y="3333750"/>
          <p14:tracePt t="9350" x="2559050" y="3340100"/>
          <p14:tracePt t="9390" x="2565400" y="3346450"/>
          <p14:tracePt t="9631" x="2571750" y="3346450"/>
          <p14:tracePt t="9674" x="2578100" y="3340100"/>
          <p14:tracePt t="9702" x="2578100" y="3333750"/>
          <p14:tracePt t="9750" x="2571750" y="3340100"/>
          <p14:tracePt t="9823" x="2571750" y="3333750"/>
          <p14:tracePt t="9847" x="2565400" y="3327400"/>
          <p14:tracePt t="9871" x="2559050" y="3321050"/>
          <p14:tracePt t="9891" x="2552700" y="3321050"/>
          <p14:tracePt t="9907" x="2540000" y="3327400"/>
          <p14:tracePt t="9923" x="2533650" y="3333750"/>
          <p14:tracePt t="9935" x="2527300" y="3333750"/>
          <p14:tracePt t="9944" x="2520950" y="3340100"/>
          <p14:tracePt t="9953" x="2514600" y="3346450"/>
          <p14:tracePt t="9953" x="2508250" y="3352800"/>
          <p14:tracePt t="9971" x="2501900" y="3359150"/>
          <p14:tracePt t="9971" x="2495550" y="3365500"/>
          <p14:tracePt t="9988" x="2482850" y="3378200"/>
          <p14:tracePt t="9988" x="2476500" y="3384550"/>
          <p14:tracePt t="10005" x="2463800" y="3390900"/>
          <p14:tracePt t="10005" x="2457450" y="3403600"/>
          <p14:tracePt t="10022" x="2444750" y="3409950"/>
          <p14:tracePt t="10022" x="2432050" y="3416300"/>
          <p14:tracePt t="10039" x="2419350" y="3429000"/>
          <p14:tracePt t="10039" x="2387600" y="3441700"/>
          <p14:tracePt t="10056" x="2368550" y="3448050"/>
          <p14:tracePt t="10056" x="2355850" y="3460750"/>
          <p14:tracePt t="10073" x="2336800" y="3467100"/>
          <p14:tracePt t="10073" x="2317750" y="3473450"/>
          <p14:tracePt t="10089" x="2298700" y="3479800"/>
          <p14:tracePt t="10089" x="2286000" y="3486150"/>
          <p14:tracePt t="10105" x="2266950" y="3492500"/>
          <p14:tracePt t="10105" x="2241550" y="3498850"/>
          <p14:tracePt t="10105" x="2222500" y="3498850"/>
          <p14:tracePt t="10124" x="2203450" y="3498850"/>
          <p14:tracePt t="10124" x="2178050" y="3505200"/>
          <p14:tracePt t="10140" x="2152650" y="3505200"/>
          <p14:tracePt t="10140" x="2120900" y="3505200"/>
          <p14:tracePt t="10156" x="2095500" y="3498850"/>
          <p14:tracePt t="10156" x="2063750" y="3498850"/>
          <p14:tracePt t="10172" x="2032000" y="3498850"/>
          <p14:tracePt t="10172" x="1993900" y="3492500"/>
          <p14:tracePt t="10189" x="1955800" y="3486150"/>
          <p14:tracePt t="10189" x="1917700" y="3479800"/>
          <p14:tracePt t="10189" x="1879600" y="3473450"/>
          <p14:tracePt t="10208" x="1828800" y="3460750"/>
          <p14:tracePt t="10220" x="1784350" y="3448050"/>
          <p14:tracePt t="10220" x="1670050" y="3429000"/>
          <p14:tracePt t="10239" x="1606550" y="3409950"/>
          <p14:tracePt t="10239" x="1543050" y="3397250"/>
          <p14:tracePt t="10256" x="1473200" y="3378200"/>
          <p14:tracePt t="10256" x="1403350" y="3359150"/>
          <p14:tracePt t="10273" x="1333500" y="3340100"/>
          <p14:tracePt t="10273" x="1263650" y="3321050"/>
          <p14:tracePt t="10273" x="1187450" y="3302000"/>
          <p14:tracePt t="10292" x="1117600" y="3276600"/>
          <p14:tracePt t="10292" x="1041400" y="3251200"/>
          <p14:tracePt t="10306" x="971550" y="3225800"/>
          <p14:tracePt t="10306" x="901700" y="3200400"/>
          <p14:tracePt t="10323" x="831850" y="3168650"/>
          <p14:tracePt t="10323" x="762000" y="3136900"/>
          <p14:tracePt t="10340" x="698500" y="3105150"/>
          <p14:tracePt t="10340" x="571500" y="3028950"/>
          <p14:tracePt t="10356" x="514350" y="2990850"/>
          <p14:tracePt t="10356" x="463550" y="2946400"/>
          <p14:tracePt t="10373" x="419100" y="2895600"/>
          <p14:tracePt t="10373" x="374650" y="2844800"/>
          <p14:tracePt t="10390" x="336550" y="2787650"/>
          <p14:tracePt t="10390" x="311150" y="2730500"/>
          <p14:tracePt t="10406" x="279400" y="2673350"/>
          <p14:tracePt t="10406" x="247650" y="2540000"/>
          <p14:tracePt t="10423" x="241300" y="2476500"/>
          <p14:tracePt t="10423" x="234950" y="2406650"/>
          <p14:tracePt t="10440" x="241300" y="2343150"/>
          <p14:tracePt t="10440" x="247650" y="2279650"/>
          <p14:tracePt t="10457" x="266700" y="2209800"/>
          <p14:tracePt t="10457" x="292100" y="2152650"/>
          <p14:tracePt t="10457" x="323850" y="2089150"/>
          <p14:tracePt t="10475" x="361950" y="2032000"/>
          <p14:tracePt t="10488" x="412750" y="1968500"/>
          <p14:tracePt t="10488" x="463550" y="1911350"/>
          <p14:tracePt t="10508" x="596900" y="1803400"/>
          <p14:tracePt t="10508" x="666750" y="1752600"/>
          <p14:tracePt t="10524" x="749300" y="1701800"/>
          <p14:tracePt t="10524" x="831850" y="1657350"/>
          <p14:tracePt t="10540" x="920750" y="1612900"/>
          <p14:tracePt t="10540" x="1009650" y="1568450"/>
          <p14:tracePt t="10540" x="1104900" y="1530350"/>
          <p14:tracePt t="10560" x="1200150" y="1498600"/>
          <p14:tracePt t="10560" x="1301750" y="1460500"/>
          <p14:tracePt t="10576" x="1403350" y="1428750"/>
          <p14:tracePt t="10588" x="1619250" y="1371600"/>
          <p14:tracePt t="10588" x="1727200" y="1352550"/>
          <p14:tracePt t="10607" x="1841500" y="1327150"/>
          <p14:tracePt t="10607" x="1955800" y="1308100"/>
          <p14:tracePt t="10624" x="2070100" y="1289050"/>
          <p14:tracePt t="10624" x="2184400" y="1270000"/>
          <p14:tracePt t="10624" x="2298700" y="1257300"/>
          <p14:tracePt t="10643" x="2413000" y="1244600"/>
          <p14:tracePt t="10643" x="2527300" y="1238250"/>
          <p14:tracePt t="10657" x="2635250" y="1231900"/>
          <p14:tracePt t="10657" x="2749550" y="1231900"/>
          <p14:tracePt t="10674" x="2857500" y="1238250"/>
          <p14:tracePt t="10674" x="2965450" y="1244600"/>
          <p14:tracePt t="10692" x="3067050" y="1257300"/>
          <p14:tracePt t="10692" x="3168650" y="1276350"/>
          <p14:tracePt t="10708" x="3365500" y="1320800"/>
          <p14:tracePt t="10708" x="3460750" y="1346200"/>
          <p14:tracePt t="10724" x="3549650" y="1377950"/>
          <p14:tracePt t="10724" x="3638550" y="1409700"/>
          <p14:tracePt t="10741" x="3721100" y="1441450"/>
          <p14:tracePt t="10741" x="3803650" y="1479550"/>
          <p14:tracePt t="10757" x="3873500" y="1517650"/>
          <p14:tracePt t="10757" x="3943350" y="1555750"/>
          <p14:tracePt t="10776" x="4070350" y="1651000"/>
          <p14:tracePt t="10776" x="4127500" y="1695450"/>
          <p14:tracePt t="10792" x="4178300" y="1746250"/>
          <p14:tracePt t="10792" x="4216400" y="1797050"/>
          <p14:tracePt t="10808" x="4260850" y="1854200"/>
          <p14:tracePt t="10808" x="4292600" y="1905000"/>
          <p14:tracePt t="10825" x="4324350" y="1962150"/>
          <p14:tracePt t="10825" x="4349750" y="2019300"/>
          <p14:tracePt t="10841" x="4375150" y="2082800"/>
          <p14:tracePt t="10841" x="4394200" y="2139950"/>
          <p14:tracePt t="10841" x="4406900" y="2203450"/>
          <p14:tracePt t="10860" x="4413250" y="2273300"/>
          <p14:tracePt t="10873" x="4419600" y="2336800"/>
          <p14:tracePt t="10873" x="4406900" y="2470150"/>
          <p14:tracePt t="10892" x="4400550" y="2540000"/>
          <p14:tracePt t="10892" x="4381500" y="2603500"/>
          <p14:tracePt t="10908" x="4362450" y="2667000"/>
          <p14:tracePt t="10908" x="4337050" y="2730500"/>
          <p14:tracePt t="10925" x="4305300" y="2787650"/>
          <p14:tracePt t="10925" x="4273550" y="2844800"/>
          <p14:tracePt t="10925" x="4235450" y="2901950"/>
          <p14:tracePt t="10944" x="4191000" y="2952750"/>
          <p14:tracePt t="10944" x="4140200" y="3003550"/>
          <p14:tracePt t="10958" x="4089400" y="3048000"/>
          <p14:tracePt t="10958" x="4032250" y="3092450"/>
          <p14:tracePt t="10975" x="3962400" y="3136900"/>
          <p14:tracePt t="10975" x="3898900" y="3175000"/>
          <p14:tracePt t="10991" x="3822700" y="3213100"/>
          <p14:tracePt t="10991" x="3746500" y="3251200"/>
          <p14:tracePt t="11008" x="3587750" y="3321050"/>
          <p14:tracePt t="11008" x="3498850" y="3352800"/>
          <p14:tracePt t="11025" x="3416300" y="3384550"/>
          <p14:tracePt t="11025" x="3327400" y="3409950"/>
          <p14:tracePt t="11042" x="3238500" y="3435350"/>
          <p14:tracePt t="11042" x="3143250" y="3460750"/>
          <p14:tracePt t="11059" x="3054350" y="3486150"/>
          <p14:tracePt t="11059" x="2863850" y="3524250"/>
          <p14:tracePt t="11076" x="2768600" y="3543300"/>
          <p14:tracePt t="11076" x="2667000" y="3556000"/>
          <p14:tracePt t="11092" x="2571750" y="3562350"/>
          <p14:tracePt t="11092" x="2476500" y="3575050"/>
          <p14:tracePt t="11109" x="2374900" y="3581400"/>
          <p14:tracePt t="11109" x="2279650" y="3581400"/>
          <p14:tracePt t="11126" x="2184400" y="3581400"/>
          <p14:tracePt t="11126" x="2089150" y="3581400"/>
          <p14:tracePt t="11126" x="1993900" y="3575050"/>
          <p14:tracePt t="11145" x="1898650" y="3568700"/>
          <p14:tracePt t="11145" x="1803400" y="3556000"/>
          <p14:tracePt t="11159" x="1708150" y="3536950"/>
          <p14:tracePt t="11159" x="1619250" y="3517900"/>
          <p14:tracePt t="11176" x="1524000" y="3492500"/>
          <p14:tracePt t="11176" x="1435100" y="3460750"/>
          <p14:tracePt t="11192" x="1352550" y="3422650"/>
          <p14:tracePt t="11192" x="1270000" y="3384550"/>
          <p14:tracePt t="11192" x="1187450" y="3340100"/>
          <p14:tracePt t="11212" x="1111250" y="3289300"/>
          <p14:tracePt t="11224" x="1041400" y="3244850"/>
          <p14:tracePt t="11224" x="914400" y="3130550"/>
          <p14:tracePt t="11244" x="857250" y="3073400"/>
          <p14:tracePt t="11244" x="800100" y="3009900"/>
          <p14:tracePt t="11260" x="749300" y="2946400"/>
          <p14:tracePt t="11260" x="704850" y="2882900"/>
          <p14:tracePt t="11276" x="666750" y="2819400"/>
          <p14:tracePt t="11276" x="628650" y="2749550"/>
          <p14:tracePt t="11276" x="603250" y="2679700"/>
          <p14:tracePt t="11296" x="577850" y="2616200"/>
          <p14:tracePt t="11307" x="552450" y="2476500"/>
          <p14:tracePt t="11307" x="552450" y="2406650"/>
          <p14:tracePt t="11326" x="558800" y="2343150"/>
          <p14:tracePt t="11326" x="577850" y="2273300"/>
          <p14:tracePt t="11343" x="603250" y="2203450"/>
          <p14:tracePt t="11343" x="635000" y="2133600"/>
          <p14:tracePt t="11359" x="673100" y="2070100"/>
          <p14:tracePt t="11359" x="787400" y="1936750"/>
          <p14:tracePt t="11376" x="850900" y="1873250"/>
          <p14:tracePt t="11376" x="920750" y="1809750"/>
          <p14:tracePt t="11393" x="996950" y="1752600"/>
          <p14:tracePt t="11393" x="1079500" y="1701800"/>
          <p14:tracePt t="11410" x="1162050" y="1651000"/>
          <p14:tracePt t="11410" x="1257300" y="1606550"/>
          <p14:tracePt t="11427" x="1346200" y="1562100"/>
          <p14:tracePt t="11427" x="1543050" y="1485900"/>
          <p14:tracePt t="11444" x="1651000" y="1454150"/>
          <p14:tracePt t="11444" x="1758950" y="1422400"/>
          <p14:tracePt t="11461" x="1873250" y="1397000"/>
          <p14:tracePt t="11461" x="1981200" y="1371600"/>
          <p14:tracePt t="11477" x="2095500" y="1352550"/>
          <p14:tracePt t="11477" x="2216150" y="1333500"/>
          <p14:tracePt t="11477" x="2330450" y="1320800"/>
          <p14:tracePt t="11496" x="2444750" y="1314450"/>
          <p14:tracePt t="11508" x="2559050" y="1308100"/>
          <p14:tracePt t="11508" x="2787650" y="1308100"/>
          <p14:tracePt t="11528" x="2901950" y="1314450"/>
          <p14:tracePt t="11528" x="3009900" y="1333500"/>
          <p14:tracePt t="11544" x="3124200" y="1346200"/>
          <p14:tracePt t="11544" x="3232150" y="1365250"/>
          <p14:tracePt t="11561" x="3333750" y="1390650"/>
          <p14:tracePt t="11561" x="3435350" y="1422400"/>
          <p14:tracePt t="11561" x="3530600" y="1454150"/>
          <p14:tracePt t="11581" x="3625850" y="1492250"/>
          <p14:tracePt t="11592" x="3714750" y="1536700"/>
          <p14:tracePt t="11592" x="3879850" y="1625600"/>
          <p14:tracePt t="11592" x="3949700" y="1676400"/>
          <p14:tracePt t="11615" x="4013200" y="1727200"/>
          <p14:tracePt t="11625" x="4076700" y="1784350"/>
          <p14:tracePt t="11625" x="4133850" y="1841500"/>
          <p14:tracePt t="11644" x="4178300" y="1905000"/>
          <p14:tracePt t="11644" x="4216400" y="1974850"/>
          <p14:tracePt t="11661" x="4254500" y="2038350"/>
          <p14:tracePt t="11661" x="4305300" y="2184400"/>
          <p14:tracePt t="11677" x="4318000" y="2260600"/>
          <p14:tracePt t="11677" x="4330700" y="2336800"/>
          <p14:tracePt t="11694" x="4330700" y="2406650"/>
          <p14:tracePt t="11694" x="4330700" y="2482850"/>
          <p14:tracePt t="11711" x="4318000" y="2552700"/>
          <p14:tracePt t="11711" x="4305300" y="2622550"/>
          <p14:tracePt t="11728" x="4260850" y="2743200"/>
          <p14:tracePt t="11728" x="4235450" y="2800350"/>
          <p14:tracePt t="11744" x="4197350" y="2857500"/>
          <p14:tracePt t="11744" x="4159250" y="2908300"/>
          <p14:tracePt t="11761" x="4108450" y="2959100"/>
          <p14:tracePt t="11761" x="4057650" y="2997200"/>
          <p14:tracePt t="11778" x="4000500" y="3041650"/>
          <p14:tracePt t="11778" x="3937000" y="3079750"/>
          <p14:tracePt t="11778" x="3873500" y="3117850"/>
          <p14:tracePt t="11797" x="3803650" y="3149600"/>
          <p14:tracePt t="11797" x="3733800" y="3181350"/>
          <p14:tracePt t="11812" x="3657600" y="3213100"/>
          <p14:tracePt t="11812" x="3581400" y="3238500"/>
          <p14:tracePt t="11829" x="3498850" y="3270250"/>
          <p14:tracePt t="11829" x="3422650" y="3289300"/>
          <p14:tracePt t="11845" x="3346450" y="3314700"/>
          <p14:tracePt t="11845" x="3263900" y="3333750"/>
          <p14:tracePt t="11861" x="3181350" y="3359150"/>
          <p14:tracePt t="11861" x="3098800" y="3371850"/>
          <p14:tracePt t="11861" x="3022600" y="3390900"/>
          <p14:tracePt t="11881" x="2933700" y="3409950"/>
          <p14:tracePt t="11893" x="2851150" y="3422650"/>
          <p14:tracePt t="11893" x="2686050" y="3448050"/>
          <p14:tracePt t="11913" x="2603500" y="3460750"/>
          <p14:tracePt t="11913" x="2527300" y="3473450"/>
          <p14:tracePt t="11928" x="2451100" y="3479800"/>
          <p14:tracePt t="11928" x="2368550" y="3486150"/>
          <p14:tracePt t="11945" x="2298700" y="3486150"/>
          <p14:tracePt t="11945" x="2222500" y="3492500"/>
          <p14:tracePt t="11945" x="2152650" y="3492500"/>
          <p14:tracePt t="11964" x="2076450" y="3492500"/>
          <p14:tracePt t="11964" x="2006600" y="3486150"/>
          <p14:tracePt t="11979" x="1943100" y="3486150"/>
          <p14:tracePt t="11979" x="1873250" y="3479800"/>
          <p14:tracePt t="11995" x="1809750" y="3467100"/>
          <p14:tracePt t="11995" x="1746250" y="3460750"/>
          <p14:tracePt t="12012" x="1682750" y="3448050"/>
          <p14:tracePt t="12012" x="1619250" y="3435350"/>
          <p14:tracePt t="12029" x="1504950" y="3409950"/>
          <p14:tracePt t="12029" x="1447800" y="3390900"/>
          <p14:tracePt t="12045" x="1397000" y="3378200"/>
          <p14:tracePt t="12045" x="1346200" y="3359150"/>
          <p14:tracePt t="12063" x="1301750" y="3340100"/>
          <p14:tracePt t="12063" x="1257300" y="3321050"/>
          <p14:tracePt t="12079" x="1219200" y="3302000"/>
          <p14:tracePt t="12079" x="1155700" y="3263900"/>
          <p14:tracePt t="12096" x="1130300" y="3244850"/>
          <p14:tracePt t="12096" x="1104900" y="3225800"/>
          <p14:tracePt t="12113" x="1085850" y="3206750"/>
          <p14:tracePt t="12113" x="1073150" y="3187700"/>
          <p14:tracePt t="12129" x="1054100" y="3175000"/>
          <p14:tracePt t="12129" x="1041400" y="3162300"/>
          <p14:tracePt t="12146" x="1035050" y="3155950"/>
          <p14:tracePt t="12146" x="1028700" y="3149600"/>
          <p14:tracePt t="12146" x="1022350" y="3143250"/>
          <p14:tracePt t="12165" x="1022350" y="3136900"/>
          <p14:tracePt t="12180" x="1028700" y="3136900"/>
          <p14:tracePt t="12196" x="1035050" y="3136900"/>
          <p14:tracePt t="12212" x="1041400" y="3143250"/>
          <p14:tracePt t="12212" x="1054100" y="3143250"/>
          <p14:tracePt t="12212" x="1060450" y="3149600"/>
          <p14:tracePt t="12232" x="1066800" y="3155950"/>
          <p14:tracePt t="12244" x="1079500" y="3162300"/>
          <p14:tracePt t="12244" x="1098550" y="3168650"/>
          <p14:tracePt t="12265" x="1111250" y="3175000"/>
          <p14:tracePt t="12265" x="1117600" y="3181350"/>
          <p14:tracePt t="12280" x="1130300" y="3181350"/>
          <p14:tracePt t="12280" x="1136650" y="3187700"/>
          <p14:tracePt t="12296" x="1143000" y="3187700"/>
          <p14:tracePt t="12296" x="1155700" y="3187700"/>
          <p14:tracePt t="12296" x="1162050" y="3194050"/>
          <p14:tracePt t="12315" x="1168400" y="3194050"/>
          <p14:tracePt t="12328" x="1174750" y="3194050"/>
          <p14:tracePt t="12328" x="1181100" y="3194050"/>
          <p14:tracePt t="12346" x="1187450" y="3187700"/>
          <p14:tracePt t="12361" x="1193800" y="3187700"/>
          <p14:tracePt t="12383" x="1187450" y="3181350"/>
          <p14:tracePt t="12411" x="1181100" y="3181350"/>
          <p14:tracePt t="12427" x="1174750" y="3181350"/>
          <p14:tracePt t="12443" x="1168400" y="3187700"/>
          <p14:tracePt t="12455" x="1162050" y="3187700"/>
          <p14:tracePt t="12487" x="1155700" y="3187700"/>
          <p14:tracePt t="12515" x="1149350" y="3187700"/>
          <p14:tracePt t="12571" x="1149350" y="3181350"/>
          <p14:tracePt t="12583" x="1143000" y="3175000"/>
          <p14:tracePt t="12600" x="1136650" y="3168650"/>
          <p14:tracePt t="12612" x="1130300" y="3162300"/>
          <p14:tracePt t="12612" x="1123950" y="3155950"/>
          <p14:tracePt t="12612" x="1117600" y="3155950"/>
          <p14:tracePt t="12633" x="1111250" y="3149600"/>
          <p14:tracePt t="12633" x="1104900" y="3136900"/>
          <p14:tracePt t="12648" x="1104900" y="3130550"/>
          <p14:tracePt t="12648" x="1098550" y="3117850"/>
          <p14:tracePt t="12664" x="1092200" y="3105150"/>
          <p14:tracePt t="12664" x="1085850" y="3079750"/>
          <p14:tracePt t="12681" x="1079500" y="3054350"/>
          <p14:tracePt t="12681" x="1073150" y="2984500"/>
          <p14:tracePt t="12698" x="1066800" y="2946400"/>
          <p14:tracePt t="12698" x="1060450" y="2895600"/>
          <p14:tracePt t="12715" x="1060450" y="2844800"/>
          <p14:tracePt t="12715" x="1060450" y="2787650"/>
          <p14:tracePt t="12731" x="1066800" y="2730500"/>
          <p14:tracePt t="12731" x="1073150" y="2673350"/>
          <p14:tracePt t="12747" x="1085850" y="2609850"/>
          <p14:tracePt t="12747" x="1123950" y="2470150"/>
          <p14:tracePt t="12765" x="1155700" y="2400300"/>
          <p14:tracePt t="12765" x="1187450" y="2330450"/>
          <p14:tracePt t="12781" x="1225550" y="2266950"/>
          <p14:tracePt t="12781" x="1270000" y="2203450"/>
          <p14:tracePt t="12798" x="1320800" y="2139950"/>
          <p14:tracePt t="12798" x="1371600" y="2076450"/>
          <p14:tracePt t="12798" x="1435100" y="2025650"/>
          <p14:tracePt t="12817" x="1498600" y="1968500"/>
          <p14:tracePt t="12817" x="1568450" y="1911350"/>
          <p14:tracePt t="12832" x="1644650" y="1860550"/>
          <p14:tracePt t="12832" x="1727200" y="1816100"/>
          <p14:tracePt t="12849" x="1816100" y="1765300"/>
          <p14:tracePt t="12849" x="1898650" y="1720850"/>
          <p14:tracePt t="12865" x="1993900" y="1676400"/>
          <p14:tracePt t="12865" x="2089150" y="1638300"/>
          <p14:tracePt t="12865" x="2178050" y="1600200"/>
          <p14:tracePt t="12884" x="2279650" y="1562100"/>
          <p14:tracePt t="12896" x="2374900" y="1530350"/>
          <p14:tracePt t="12896" x="2470150" y="1504950"/>
          <p14:tracePt t="12917" x="2667000" y="1454150"/>
          <p14:tracePt t="12917" x="2762250" y="1435100"/>
          <p14:tracePt t="12932" x="2863850" y="1428750"/>
          <p14:tracePt t="12932" x="2959100" y="1416050"/>
          <p14:tracePt t="12949" x="3054350" y="1416050"/>
          <p14:tracePt t="12949" x="3149600" y="1416050"/>
          <p14:tracePt t="12965" x="3244850" y="1422400"/>
          <p14:tracePt t="12965" x="3340100" y="1428750"/>
          <p14:tracePt t="12965" x="3429000" y="1447800"/>
          <p14:tracePt t="12984" x="3524250" y="1466850"/>
          <p14:tracePt t="12984" x="3613150" y="1492250"/>
          <p14:tracePt t="12999" x="3702050" y="1524000"/>
          <p14:tracePt t="12999" x="3784600" y="1555750"/>
          <p14:tracePt t="13016" x="3867150" y="1593850"/>
          <p14:tracePt t="13016" x="3943350" y="1631950"/>
          <p14:tracePt t="13032" x="4019550" y="1676400"/>
          <p14:tracePt t="13032" x="4095750" y="1720850"/>
          <p14:tracePt t="13049" x="4229100" y="1809750"/>
          <p14:tracePt t="13049" x="4286250" y="1854200"/>
          <p14:tracePt t="13066" x="4343400" y="1898650"/>
          <p14:tracePt t="13066" x="4394200" y="1943100"/>
          <p14:tracePt t="13083" x="4432300" y="1993900"/>
          <p14:tracePt t="13083" x="4470400" y="2044700"/>
          <p14:tracePt t="13100" x="4502150" y="2095500"/>
          <p14:tracePt t="13100" x="4533900" y="2209800"/>
          <p14:tracePt t="13117" x="4540250" y="2279650"/>
          <p14:tracePt t="13117" x="4540250" y="2343150"/>
          <p14:tracePt t="13133" x="4533900" y="2413000"/>
          <p14:tracePt t="13133" x="4521200" y="2482850"/>
          <p14:tracePt t="13149" x="4502150" y="2546350"/>
          <p14:tracePt t="13149" x="4476750" y="2616200"/>
          <p14:tracePt t="13166" x="4445000" y="2673350"/>
          <p14:tracePt t="13166" x="4413250" y="2730500"/>
          <p14:tracePt t="13166" x="4375150" y="2787650"/>
          <p14:tracePt t="13185" x="4324350" y="2832100"/>
          <p14:tracePt t="13185" x="4273550" y="2882900"/>
          <p14:tracePt t="13200" x="4216400" y="2927350"/>
          <p14:tracePt t="13200" x="4152900" y="2965450"/>
          <p14:tracePt t="13217" x="4089400" y="3009900"/>
          <p14:tracePt t="13217" x="4013200" y="3048000"/>
          <p14:tracePt t="13233" x="3930650" y="3086100"/>
          <p14:tracePt t="13233" x="3848100" y="3124200"/>
          <p14:tracePt t="13233" x="3759200" y="3155950"/>
          <p14:tracePt t="13252" x="3670300" y="3187700"/>
          <p14:tracePt t="13264" x="3575050" y="3219450"/>
          <p14:tracePt t="13264" x="3390900" y="3282950"/>
          <p14:tracePt t="13285" x="3295650" y="3308350"/>
          <p14:tracePt t="13285" x="3206750" y="3340100"/>
          <p14:tracePt t="13300" x="3111500" y="3365500"/>
          <p14:tracePt t="13300" x="3022600" y="3390900"/>
          <p14:tracePt t="13317" x="2933700" y="3416300"/>
          <p14:tracePt t="13317" x="2844800" y="3435350"/>
          <p14:tracePt t="13333" x="2762250" y="3454400"/>
          <p14:tracePt t="13333" x="2679700" y="3473450"/>
          <p14:tracePt t="13333" x="2603500" y="3486150"/>
          <p14:tracePt t="13352" x="2527300" y="3505200"/>
          <p14:tracePt t="13352" x="2463800" y="3517900"/>
          <p14:tracePt t="13367" x="2406650" y="3530600"/>
          <p14:tracePt t="13367" x="2349500" y="3543300"/>
          <p14:tracePt t="13383" x="2305050" y="3556000"/>
          <p14:tracePt t="13383" x="2260600" y="3568700"/>
          <p14:tracePt t="13400" x="2216150" y="3581400"/>
          <p14:tracePt t="13400" x="2152650" y="3600450"/>
          <p14:tracePt t="13417" x="2120900" y="3606800"/>
          <p14:tracePt t="13417" x="2095500" y="3613150"/>
          <p14:tracePt t="13434" x="2076450" y="3619500"/>
          <p14:tracePt t="13434" x="2057400" y="3619500"/>
          <p14:tracePt t="13450" x="2044700" y="3625850"/>
          <p14:tracePt t="13450" x="2032000" y="3632200"/>
          <p14:tracePt t="13467" x="2025650" y="3632200"/>
          <p14:tracePt t="13467" x="2019300" y="3632200"/>
          <p14:tracePt t="13485" x="2032000" y="3632200"/>
          <p14:tracePt t="13515" x="2038350" y="3625850"/>
          <p14:tracePt t="13524" x="2044700" y="3625850"/>
          <p14:tracePt t="13532" x="2051050" y="3619500"/>
          <p14:tracePt t="13532" x="2070100" y="3613150"/>
          <p14:tracePt t="13553" x="2076450" y="3600450"/>
          <p14:tracePt t="13565" x="2082800" y="3594100"/>
          <p14:tracePt t="13565" x="2095500" y="3581400"/>
          <p14:tracePt t="13586" x="2101850" y="3575050"/>
          <p14:tracePt t="13586" x="2108200" y="3568700"/>
          <p14:tracePt t="13601" x="2108200" y="3562350"/>
          <p14:tracePt t="13601" x="2114550" y="3549650"/>
          <p14:tracePt t="13619" x="2120900" y="3543300"/>
          <p14:tracePt t="13632" x="2120900" y="3536950"/>
          <p14:tracePt t="13632" x="2127250" y="3524250"/>
          <p14:tracePt t="13653" x="2127250" y="3517900"/>
          <p14:tracePt t="13653" x="2127250" y="3511550"/>
          <p14:tracePt t="13668" x="2127250" y="3505200"/>
          <p14:tracePt t="13682" x="2127250" y="3498850"/>
          <p14:tracePt t="13700" x="2127250" y="3492500"/>
          <p14:tracePt t="13700" x="2120900" y="3492500"/>
          <p14:tracePt t="13718" x="2114550" y="3492500"/>
          <p14:tracePt t="13740" x="2108200" y="3492500"/>
          <p14:tracePt t="13764" x="2114550" y="3486150"/>
          <p14:tracePt t="13815" x="2120900" y="3479800"/>
          <p14:tracePt t="13831" x="2127250" y="3479800"/>
          <p14:tracePt t="13843" x="2133600" y="3473450"/>
          <p14:tracePt t="13860" x="2139950" y="3460750"/>
          <p14:tracePt t="13875" x="2146300" y="3454400"/>
          <p14:tracePt t="13892" x="2152650" y="3448050"/>
          <p14:tracePt t="13904" x="2152650" y="3441700"/>
          <p14:tracePt t="13917" x="2159000" y="3435350"/>
          <p14:tracePt t="13934" x="2159000" y="3429000"/>
          <p14:tracePt t="13951" x="2159000" y="3422650"/>
          <p14:tracePt t="13967" x="2159000" y="3416300"/>
          <p14:tracePt t="13984" x="2152650" y="3409950"/>
          <p14:tracePt t="14000" x="2152650" y="3403600"/>
          <p14:tracePt t="14000" x="2146300" y="3397250"/>
          <p14:tracePt t="14019" x="2139950" y="3390900"/>
          <p14:tracePt t="14034" x="2139950" y="3384550"/>
          <p14:tracePt t="14034" x="2133600" y="3378200"/>
          <p14:tracePt t="14053" x="2127250" y="3371850"/>
          <p14:tracePt t="14067" x="2127250" y="3365500"/>
          <p14:tracePt t="14084" x="2127250" y="3359150"/>
          <p14:tracePt t="14101" x="2133600" y="3352800"/>
          <p14:tracePt t="14117" x="2139950" y="3346450"/>
          <p14:tracePt t="14137" x="2139950" y="3352800"/>
          <p14:tracePt t="14196" x="2146300" y="3359150"/>
          <p14:tracePt t="14236" x="2139950" y="3359150"/>
          <p14:tracePt t="14296" x="2139950" y="3352800"/>
          <p14:tracePt t="14324" x="2146300" y="3352800"/>
          <p14:tracePt t="14356" x="2152650" y="3346450"/>
          <p14:tracePt t="14376" x="2152650" y="3340100"/>
          <p14:tracePt t="14528" x="2159000" y="3333750"/>
          <p14:tracePt t="14564" x="2165350" y="3333750"/>
          <p14:tracePt t="14588" x="2171700" y="3333750"/>
          <p14:tracePt t="14604" x="2171700" y="3327400"/>
          <p14:tracePt t="14624" x="2178050" y="3327400"/>
          <p14:tracePt t="14648" x="2184400" y="3327400"/>
          <p14:tracePt t="14700" x="2190750" y="3327400"/>
          <p14:tracePt t="14744" x="2197100" y="3321050"/>
          <p14:tracePt t="14776" x="2203450" y="3321050"/>
          <p14:tracePt t="14796" x="2209800" y="3321050"/>
          <p14:tracePt t="14819" x="2216150" y="3314700"/>
          <p14:tracePt t="14851" x="2222500" y="3314700"/>
          <p14:tracePt t="14864" x="2222500" y="3308350"/>
          <p14:tracePt t="14880" x="2228850" y="3302000"/>
          <p14:tracePt t="14896" x="2235200" y="3302000"/>
          <p14:tracePt t="14912" x="2241550" y="3295650"/>
          <p14:tracePt t="14925" x="2247900" y="3295650"/>
          <p14:tracePt t="14940" x="2254250" y="3289300"/>
          <p14:tracePt t="14964" x="2260600" y="3289300"/>
          <p14:tracePt t="14984" x="2260600" y="3295650"/>
          <p14:tracePt t="15076" x="2254250" y="3302000"/>
          <p14:tracePt t="15103" x="2260600" y="3295650"/>
          <p14:tracePt t="15324" x="2266950" y="3289300"/>
          <p14:tracePt t="15368" x="2273300" y="3289300"/>
          <p14:tracePt t="15392" x="2273300" y="3282950"/>
          <p14:tracePt t="15412" x="2279650" y="3282950"/>
          <p14:tracePt t="15436" x="2286000" y="3282950"/>
          <p14:tracePt t="15584" x="2292350" y="3276600"/>
          <p14:tracePt t="15652" x="2292350" y="3270250"/>
          <p14:tracePt t="15704" x="2298700" y="3263900"/>
          <p14:tracePt t="15744" x="2305050" y="3263900"/>
          <p14:tracePt t="15780" x="2311400" y="3263900"/>
          <p14:tracePt t="15824" x="2311400" y="3257550"/>
          <p14:tracePt t="15864" x="2317750" y="3257550"/>
          <p14:tracePt t="15884" x="2324100" y="3257550"/>
          <p14:tracePt t="15908" x="2330450" y="3251200"/>
          <p14:tracePt t="16072" x="2324100" y="3257550"/>
          <p14:tracePt t="16296" x="2330450" y="3251200"/>
          <p14:tracePt t="16380" x="2336800" y="3244850"/>
          <p14:tracePt t="16424" x="2343150" y="3244850"/>
          <p14:tracePt t="16589" x="2349500" y="3238500"/>
          <p14:tracePt t="16612" x="2355850" y="3238500"/>
          <p14:tracePt t="16628" x="2362200" y="3238500"/>
          <p14:tracePt t="16649" x="2368550" y="3238500"/>
          <p14:tracePt t="16672" x="2362200" y="3244850"/>
          <p14:tracePt t="16748" x="2368550" y="3244850"/>
          <p14:tracePt t="16920" x="2374900" y="3244850"/>
          <p14:tracePt t="16964" x="2381250" y="3244850"/>
          <p14:tracePt t="16996" x="2381250" y="3238500"/>
          <p14:tracePt t="17024" x="2387600" y="3238500"/>
          <p14:tracePt t="17056" x="2393950" y="3238500"/>
          <p14:tracePt t="17084" x="2400300" y="3238500"/>
          <p14:tracePt t="17137" x="2393950" y="3232150"/>
          <p14:tracePt t="17656" x="2400300" y="3238500"/>
          <p14:tracePt t="17716" x="2406650" y="3238500"/>
          <p14:tracePt t="17768" x="2413000" y="3238500"/>
          <p14:tracePt t="17865" x="2419350" y="3232150"/>
          <p14:tracePt t="17889" x="2425700" y="3232150"/>
          <p14:tracePt t="17908" x="2432050" y="3232150"/>
          <p14:tracePt t="17948" x="2432050" y="3225800"/>
          <p14:tracePt t="17984" x="2438400" y="3232150"/>
          <p14:tracePt t="18061" x="2432050" y="3232150"/>
          <p14:tracePt t="18188" x="2438400" y="3225800"/>
          <p14:tracePt t="18249" x="2444750" y="3225800"/>
          <p14:tracePt t="18277" x="2444750" y="3219450"/>
          <p14:tracePt t="18325" x="2444750" y="3225800"/>
          <p14:tracePt t="18360" x="2438400" y="3225800"/>
          <p14:tracePt t="18384" x="2432050" y="3232150"/>
          <p14:tracePt t="18404" x="2425700" y="3232150"/>
          <p14:tracePt t="18429" x="2425700" y="3238500"/>
          <p14:tracePt t="18480" x="2419350" y="3238500"/>
          <p14:tracePt t="18564" x="2413000" y="3238500"/>
          <p14:tracePt t="18624" x="2413000" y="3232150"/>
          <p14:tracePt t="18668" x="2413000" y="3225800"/>
          <p14:tracePt t="18696" x="2419350" y="3219450"/>
          <p14:tracePt t="18720" x="2425700" y="3219450"/>
          <p14:tracePt t="18736" x="2425700" y="3213100"/>
          <p14:tracePt t="18748" x="2432050" y="3213100"/>
          <p14:tracePt t="18764" x="2438400" y="3206750"/>
          <p14:tracePt t="18780" x="2444750" y="3200400"/>
          <p14:tracePt t="18796" x="2451100" y="3200400"/>
          <p14:tracePt t="18808" x="2457450" y="3194050"/>
          <p14:tracePt t="18824" x="2457450" y="3187700"/>
          <p14:tracePt t="18840" x="2463800" y="3187700"/>
          <p14:tracePt t="18865" x="2470150" y="3187700"/>
          <p14:tracePt t="18952" x="2476500" y="3187700"/>
          <p14:tracePt t="18996" x="2470150" y="3194050"/>
          <p14:tracePt t="19037" x="2463800" y="3200400"/>
          <p14:tracePt t="19108" x="2457450" y="3206750"/>
          <p14:tracePt t="19132" x="2463800" y="3200400"/>
          <p14:tracePt t="19425" x="2463800" y="3194050"/>
          <p14:tracePt t="19621" x="2470150" y="3187700"/>
          <p14:tracePt t="19817" x="2463800" y="3187700"/>
          <p14:tracePt t="19905" x="2457450" y="3194050"/>
          <p14:tracePt t="19937" x="2451100" y="3194050"/>
          <p14:tracePt t="19989" x="2457450" y="3194050"/>
          <p14:tracePt t="20093" x="2463800" y="3200400"/>
          <p14:tracePt t="20213" x="2457450" y="3200400"/>
          <p14:tracePt t="20266" x="2457450" y="3206750"/>
          <p14:tracePt t="20305" x="2463800" y="3200400"/>
          <p14:tracePt t="20537" x="2463800" y="3206750"/>
          <p14:tracePt t="20625" x="2463800" y="3213100"/>
          <p14:tracePt t="20701" x="2470150" y="3213100"/>
          <p14:tracePt t="20717" x="2476500" y="3213100"/>
          <p14:tracePt t="20729" x="2482850" y="3206750"/>
          <p14:tracePt t="20740" x="2489200" y="3206750"/>
          <p14:tracePt t="20740" x="2501900" y="3206750"/>
          <p14:tracePt t="20740" x="2514600" y="3200400"/>
          <p14:tracePt t="20761" x="2533650" y="3200400"/>
          <p14:tracePt t="20774" x="2559050" y="3194050"/>
          <p14:tracePt t="20774" x="2616200" y="3194050"/>
          <p14:tracePt t="20792" x="2647950" y="3194050"/>
          <p14:tracePt t="20792" x="2692400" y="3200400"/>
          <p14:tracePt t="20809" x="2736850" y="3206750"/>
          <p14:tracePt t="20809" x="2794000" y="3219450"/>
          <p14:tracePt t="20826" x="2851150" y="3232150"/>
          <p14:tracePt t="20826" x="2914650" y="3244850"/>
          <p14:tracePt t="20842" x="3060700" y="3270250"/>
          <p14:tracePt t="20842" x="3143250" y="3276600"/>
          <p14:tracePt t="20860" x="3232150" y="3282950"/>
          <p14:tracePt t="20860" x="3321050" y="3282950"/>
          <p14:tracePt t="20876" x="3416300" y="3282950"/>
          <p14:tracePt t="20876" x="3517900" y="3282950"/>
          <p14:tracePt t="20893" x="3619500" y="3276600"/>
          <p14:tracePt t="20893" x="3829050" y="3263900"/>
          <p14:tracePt t="20910" x="3937000" y="3257550"/>
          <p14:tracePt t="20910" x="4044950" y="3251200"/>
          <p14:tracePt t="20926" x="4146550" y="3244850"/>
          <p14:tracePt t="20926" x="4248150" y="3238500"/>
          <p14:tracePt t="20943" x="4349750" y="3232150"/>
          <p14:tracePt t="20943" x="4445000" y="3238500"/>
          <p14:tracePt t="20960" x="4540250" y="3244850"/>
          <p14:tracePt t="20960" x="4635500" y="3251200"/>
          <p14:tracePt t="20960" x="4730750" y="3257550"/>
          <p14:tracePt t="20979" x="4819650" y="3270250"/>
          <p14:tracePt t="20979" x="4908550" y="3289300"/>
          <p14:tracePt t="20994" x="4991100" y="3302000"/>
          <p14:tracePt t="20994" x="5067300" y="3321050"/>
          <p14:tracePt t="21010" x="5143500" y="3340100"/>
          <p14:tracePt t="21010" x="5213350" y="3352800"/>
          <p14:tracePt t="21027" x="5276850" y="3371850"/>
          <p14:tracePt t="21027" x="5327650" y="3390900"/>
          <p14:tracePt t="21027" x="5384800" y="3403600"/>
          <p14:tracePt t="21046" x="5422900" y="3422650"/>
          <p14:tracePt t="21058" x="5461000" y="3435350"/>
          <p14:tracePt t="21058" x="5524500" y="3473450"/>
          <p14:tracePt t="21079" x="5543550" y="3492500"/>
          <p14:tracePt t="21079" x="5562600" y="3511550"/>
          <p14:tracePt t="21093" x="5568950" y="3530600"/>
          <p14:tracePt t="21093" x="5575300" y="3549650"/>
          <p14:tracePt t="21110" x="5575300" y="3568700"/>
          <p14:tracePt t="21110" x="5568950" y="3581400"/>
          <p14:tracePt t="21127" x="5562600" y="3600450"/>
          <p14:tracePt t="21127" x="5543550" y="3613150"/>
          <p14:tracePt t="21127" x="5524500" y="3625850"/>
          <p14:tracePt t="21146" x="5505450" y="3632200"/>
          <p14:tracePt t="21146" x="5480050" y="3644900"/>
          <p14:tracePt t="21161" x="5448300" y="3651250"/>
          <p14:tracePt t="21161" x="5416550" y="3657600"/>
          <p14:tracePt t="21177" x="5384800" y="3663950"/>
          <p14:tracePt t="21177" x="5346700" y="3670300"/>
          <p14:tracePt t="21194" x="5308600" y="3683000"/>
          <p14:tracePt t="21194" x="5226050" y="3695700"/>
          <p14:tracePt t="21211" x="5181600" y="3702050"/>
          <p14:tracePt t="21211" x="5137150" y="3708400"/>
          <p14:tracePt t="21227" x="5099050" y="3714750"/>
          <p14:tracePt t="21227" x="5054600" y="3721100"/>
          <p14:tracePt t="21244" x="5010150" y="3727450"/>
          <p14:tracePt t="21244" x="4972050" y="3727450"/>
          <p14:tracePt t="21261" x="4927600" y="3727450"/>
          <p14:tracePt t="21261" x="4832350" y="3733800"/>
          <p14:tracePt t="21279" x="4787900" y="3733800"/>
          <p14:tracePt t="21279" x="4737100" y="3733800"/>
          <p14:tracePt t="21294" x="4686300" y="3727450"/>
          <p14:tracePt t="21294" x="4635500" y="3727450"/>
          <p14:tracePt t="21311" x="4584700" y="3727450"/>
          <p14:tracePt t="21311" x="4533900" y="3721100"/>
          <p14:tracePt t="21311" x="4489450" y="3721100"/>
          <p14:tracePt t="21331" x="4438650" y="3714750"/>
          <p14:tracePt t="21342" x="4400550" y="3714750"/>
          <p14:tracePt t="21342" x="4356100" y="3714750"/>
          <p14:tracePt t="21362" x="4279900" y="3708400"/>
          <p14:tracePt t="21362" x="4241800" y="3708400"/>
          <p14:tracePt t="21378" x="4210050" y="3714750"/>
          <p14:tracePt t="21378" x="4178300" y="3721100"/>
          <p14:tracePt t="21394" x="4140200" y="3733800"/>
          <p14:tracePt t="21394" x="4102100" y="3752850"/>
          <p14:tracePt t="21411" x="4064000" y="3778250"/>
          <p14:tracePt t="21411" x="4019550" y="3810000"/>
          <p14:tracePt t="21411" x="3968750" y="3848100"/>
          <p14:tracePt t="21430" x="3911600" y="3886200"/>
          <p14:tracePt t="21443" x="3790950" y="3987800"/>
          <p14:tracePt t="21443" x="3727450" y="4038600"/>
          <p14:tracePt t="21461" x="3657600" y="4095750"/>
          <p14:tracePt t="21461" x="3594100" y="4152900"/>
          <p14:tracePt t="21478" x="3524250" y="4210050"/>
          <p14:tracePt t="21478" x="3454400" y="4267200"/>
          <p14:tracePt t="21495" x="3390900" y="4330700"/>
          <p14:tracePt t="21495" x="3251200" y="4445000"/>
          <p14:tracePt t="21512" x="3175000" y="4502150"/>
          <p14:tracePt t="21512" x="3092450" y="4559300"/>
          <p14:tracePt t="21529" x="3003550" y="4622800"/>
          <p14:tracePt t="21529" x="2914650" y="4679950"/>
          <p14:tracePt t="21546" x="2819400" y="4737100"/>
          <p14:tracePt t="21546" x="2717800" y="4794250"/>
          <p14:tracePt t="21562" x="2616200" y="4851400"/>
          <p14:tracePt t="21562" x="2413000" y="4953000"/>
          <p14:tracePt t="21580" x="2311400" y="4997450"/>
          <p14:tracePt t="21580" x="2209800" y="5035550"/>
          <p14:tracePt t="21596" x="2108200" y="5073650"/>
          <p14:tracePt t="21596" x="2012950" y="5099050"/>
          <p14:tracePt t="21612" x="1917700" y="5124450"/>
          <p14:tracePt t="21612" x="1816100" y="5137150"/>
          <p14:tracePt t="21612" x="1720850" y="5143500"/>
          <p14:tracePt t="21631" x="1631950" y="5149850"/>
          <p14:tracePt t="21631" x="1536700" y="5143500"/>
          <p14:tracePt t="21646" x="1447800" y="5137150"/>
          <p14:tracePt t="21646" x="1358900" y="5124450"/>
          <p14:tracePt t="21663" x="1270000" y="5105400"/>
          <p14:tracePt t="21663" x="1187450" y="5080000"/>
          <p14:tracePt t="21679" x="1111250" y="5048250"/>
          <p14:tracePt t="21679" x="1041400" y="5016500"/>
          <p14:tracePt t="21679" x="971550" y="4978400"/>
          <p14:tracePt t="21698" x="908050" y="4933950"/>
          <p14:tracePt t="21710" x="857250" y="4883150"/>
          <p14:tracePt t="21710" x="774700" y="4781550"/>
          <p14:tracePt t="21730" x="736600" y="4724400"/>
          <p14:tracePt t="21730" x="717550" y="4667250"/>
          <p14:tracePt t="21747" x="698500" y="4603750"/>
          <p14:tracePt t="21747" x="685800" y="4546600"/>
          <p14:tracePt t="21763" x="685800" y="4483100"/>
          <p14:tracePt t="21763" x="692150" y="4425950"/>
          <p14:tracePt t="21763" x="698500" y="4368800"/>
          <p14:tracePt t="21782" x="723900" y="4311650"/>
          <p14:tracePt t="21794" x="749300" y="4254500"/>
          <p14:tracePt t="21794" x="825500" y="4152900"/>
          <p14:tracePt t="21813" x="876300" y="4102100"/>
          <p14:tracePt t="21813" x="933450" y="4057650"/>
          <p14:tracePt t="21829" x="990600" y="4013200"/>
          <p14:tracePt t="21829" x="1060450" y="3975100"/>
          <p14:tracePt t="21846" x="1136650" y="3937000"/>
          <p14:tracePt t="21846" x="1212850" y="3898900"/>
          <p14:tracePt t="21863" x="1384300" y="3829050"/>
          <p14:tracePt t="21863" x="1473200" y="3797300"/>
          <p14:tracePt t="21879" x="1568450" y="3771900"/>
          <p14:tracePt t="21879" x="1676400" y="3740150"/>
          <p14:tracePt t="21896" x="1784350" y="3708400"/>
          <p14:tracePt t="21896" x="1892300" y="3683000"/>
          <p14:tracePt t="21913" x="2012950" y="3651250"/>
          <p14:tracePt t="21913" x="2260600" y="3594100"/>
          <p14:tracePt t="21930" x="2393950" y="3568700"/>
          <p14:tracePt t="21930" x="2533650" y="3543300"/>
          <p14:tracePt t="21946" x="2679700" y="3517900"/>
          <p14:tracePt t="21946" x="2825750" y="3498850"/>
          <p14:tracePt t="21963" x="2978150" y="3473450"/>
          <p14:tracePt t="21963" x="3130550" y="3460750"/>
          <p14:tracePt t="21980" x="3302000" y="3441700"/>
          <p14:tracePt t="21980" x="3632200" y="3422650"/>
          <p14:tracePt t="21999" x="3797300" y="3416300"/>
          <p14:tracePt t="21999" x="3968750" y="3416300"/>
          <p14:tracePt t="22015" x="4152900" y="3416300"/>
          <p14:tracePt t="22015" x="4330700" y="3416300"/>
          <p14:tracePt t="22031" x="4508500" y="3422650"/>
          <p14:tracePt t="22031" x="4667250" y="3429000"/>
          <p14:tracePt t="22047" x="4838700" y="3441700"/>
          <p14:tracePt t="22047" x="5029200" y="3448050"/>
          <p14:tracePt t="22047" x="5200650" y="3467100"/>
          <p14:tracePt t="22067" x="5372100" y="3479800"/>
          <p14:tracePt t="22078" x="5524500" y="3498850"/>
          <p14:tracePt t="22078" x="5854700" y="3543300"/>
          <p14:tracePt t="22099" x="6013450" y="3568700"/>
          <p14:tracePt t="22099" x="6178550" y="3587750"/>
          <p14:tracePt t="22114" x="6311900" y="3619500"/>
          <p14:tracePt t="22114" x="6470650" y="3644900"/>
          <p14:tracePt t="22130" x="6616700" y="3676650"/>
          <p14:tracePt t="22130" x="6769100" y="3708400"/>
          <p14:tracePt t="22147" x="6908800" y="3746500"/>
          <p14:tracePt t="22147" x="7048500" y="3784600"/>
          <p14:tracePt t="22147" x="7181850" y="3822700"/>
          <p14:tracePt t="22166" x="7308850" y="3860800"/>
          <p14:tracePt t="22166" x="7429500" y="3898900"/>
          <p14:tracePt t="22181" x="7543800" y="3943350"/>
          <p14:tracePt t="22181" x="7658100" y="3981450"/>
          <p14:tracePt t="22197" x="7766050" y="4019550"/>
          <p14:tracePt t="22197" x="7867650" y="4064000"/>
          <p14:tracePt t="22214" x="7962900" y="4102100"/>
          <p14:tracePt t="22214" x="8140700" y="4178300"/>
          <p14:tracePt t="22231" x="8216900" y="4216400"/>
          <p14:tracePt t="22231" x="8293100" y="4254500"/>
          <p14:tracePt t="22248" x="8362950" y="4292600"/>
          <p14:tracePt t="22248" x="8432800" y="4330700"/>
          <p14:tracePt t="22264" x="8489950" y="4375150"/>
          <p14:tracePt t="22264" x="8540750" y="4413250"/>
          <p14:tracePt t="22281" x="8591550" y="4464050"/>
          <p14:tracePt t="22281" x="8667750" y="4559300"/>
          <p14:tracePt t="22298" x="8699500" y="4610100"/>
          <p14:tracePt t="22298" x="8718550" y="4660900"/>
          <p14:tracePt t="22315" x="8737600" y="4711700"/>
          <p14:tracePt t="22315" x="8743950" y="4756150"/>
          <p14:tracePt t="22331" x="8750300" y="4806950"/>
          <p14:tracePt t="22331" x="8743950" y="4857750"/>
          <p14:tracePt t="22331" x="8737600" y="4908550"/>
          <p14:tracePt t="22350" x="8718550" y="4953000"/>
          <p14:tracePt t="22363" x="8693150" y="4997450"/>
          <p14:tracePt t="22363" x="8661400" y="5048250"/>
          <p14:tracePt t="22383" x="8578850" y="5137150"/>
          <p14:tracePt t="22383" x="8534400" y="5181600"/>
          <p14:tracePt t="22398" x="8477250" y="5219700"/>
          <p14:tracePt t="22398" x="8407400" y="5264150"/>
          <p14:tracePt t="22415" x="8343900" y="5308600"/>
          <p14:tracePt t="22415" x="8267700" y="5346700"/>
          <p14:tracePt t="22431" x="8185150" y="5378450"/>
          <p14:tracePt t="22431" x="8102600" y="5416550"/>
          <p14:tracePt t="22431" x="8013700" y="5441950"/>
          <p14:tracePt t="22451" x="7918450" y="5473700"/>
          <p14:tracePt t="22463" x="7715250" y="5518150"/>
          <p14:tracePt t="22463" x="7607300" y="5537200"/>
          <p14:tracePt t="22482" x="7486650" y="5556250"/>
          <p14:tracePt t="22482" x="7366000" y="5575300"/>
          <p14:tracePt t="22498" x="7239000" y="5588000"/>
          <p14:tracePt t="22498" x="7099300" y="5607050"/>
          <p14:tracePt t="22498" x="6959600" y="5619750"/>
          <p14:tracePt t="22518" x="6819900" y="5632450"/>
          <p14:tracePt t="22518" x="6667500" y="5645150"/>
          <p14:tracePt t="22532" x="6521450" y="5651500"/>
          <p14:tracePt t="22532" x="6369050" y="5664200"/>
          <p14:tracePt t="22549" x="6216650" y="5670550"/>
          <p14:tracePt t="22549" x="6064250" y="5676900"/>
          <p14:tracePt t="22566" x="5905500" y="5689600"/>
          <p14:tracePt t="22566" x="5753100" y="5695950"/>
          <p14:tracePt t="22566" x="5600700" y="5702300"/>
          <p14:tracePt t="22585" x="5441950" y="5708650"/>
          <p14:tracePt t="22585" x="5283200" y="5715000"/>
          <p14:tracePt t="22599" x="5130800" y="5721350"/>
          <p14:tracePt t="22599" x="4978400" y="5727700"/>
          <p14:tracePt t="22617" x="4826000" y="5734050"/>
          <p14:tracePt t="22617" x="4679950" y="5740400"/>
          <p14:tracePt t="22632" x="4533900" y="5740400"/>
          <p14:tracePt t="22632" x="4387850" y="5746750"/>
          <p14:tracePt t="22632" x="4248150" y="5753100"/>
          <p14:tracePt t="22651" x="4114800" y="5759450"/>
          <p14:tracePt t="22651" x="3981450" y="5765800"/>
          <p14:tracePt t="22667" x="3860800" y="5765800"/>
          <p14:tracePt t="22667" x="3746500" y="5765800"/>
          <p14:tracePt t="22683" x="3632200" y="5772150"/>
          <p14:tracePt t="22683" x="3530600" y="5772150"/>
          <p14:tracePt t="22699" x="3435350" y="5765800"/>
          <p14:tracePt t="22699" x="3346450" y="5765800"/>
          <p14:tracePt t="22699" x="3263900" y="5765800"/>
          <p14:tracePt t="22718" x="3181350" y="5759450"/>
          <p14:tracePt t="22731" x="3111500" y="5753100"/>
          <p14:tracePt t="22731" x="2971800" y="5740400"/>
          <p14:tracePt t="22751" x="2914650" y="5734050"/>
          <p14:tracePt t="22751" x="2857500" y="5727700"/>
          <p14:tracePt t="22767" x="2806700" y="5721350"/>
          <p14:tracePt t="22767" x="2755900" y="5715000"/>
          <p14:tracePt t="22783" x="2717800" y="5708650"/>
          <p14:tracePt t="22783" x="2679700" y="5702300"/>
          <p14:tracePt t="22799" x="2647950" y="5702300"/>
          <p14:tracePt t="22799" x="2622550" y="5695950"/>
          <p14:tracePt t="22799" x="2597150" y="5695950"/>
          <p14:tracePt t="22819" x="2578100" y="5695950"/>
          <p14:tracePt t="22819" x="2559050" y="5695950"/>
          <p14:tracePt t="22832" x="2552700" y="5695950"/>
          <p14:tracePt t="22832" x="2540000" y="5702300"/>
          <p14:tracePt t="22849" x="2533650" y="5708650"/>
          <p14:tracePt t="22849" x="2527300" y="5715000"/>
          <p14:tracePt t="22867" x="2527300" y="5727700"/>
          <p14:tracePt t="22867" x="2527300" y="5734050"/>
          <p14:tracePt t="22883" x="2533650" y="5753100"/>
          <p14:tracePt t="22883" x="2533650" y="5759450"/>
          <p14:tracePt t="22900" x="2540000" y="5765800"/>
          <p14:tracePt t="22900" x="2546350" y="5772150"/>
          <p14:tracePt t="22917" x="2552700" y="5778500"/>
          <p14:tracePt t="22917" x="2559050" y="5784850"/>
          <p14:tracePt t="22933" x="2565400" y="5791200"/>
          <p14:tracePt t="22933" x="2578100" y="5797550"/>
          <p14:tracePt t="22951" x="2590800" y="5803900"/>
          <p14:tracePt t="22974" x="2597150" y="5797550"/>
          <p14:tracePt t="22989" x="2597150" y="5791200"/>
          <p14:tracePt t="23005" x="2603500" y="5784850"/>
          <p14:tracePt t="23019" x="2603500" y="5778500"/>
          <p14:tracePt t="23019" x="2609850" y="5778500"/>
          <p14:tracePt t="23035" x="2609850" y="5772150"/>
          <p14:tracePt t="23049" x="2609850" y="5759450"/>
          <p14:tracePt t="23065" x="2616200" y="5753100"/>
          <p14:tracePt t="23083" x="2616200" y="5746750"/>
          <p14:tracePt t="23099" x="2622550" y="5740400"/>
          <p14:tracePt t="23115" x="2628900" y="5734050"/>
          <p14:tracePt t="23132" x="2635250" y="5734050"/>
          <p14:tracePt t="23149" x="2628900" y="5734050"/>
          <p14:tracePt t="23198" x="2622550" y="5740400"/>
          <p14:tracePt t="23214" x="2622550" y="5746750"/>
          <p14:tracePt t="23230" x="2616200" y="5746750"/>
          <p14:tracePt t="23246" x="2609850" y="5753100"/>
          <p14:tracePt t="23258" x="2603500" y="5759450"/>
          <p14:tracePt t="23282" x="2609850" y="5759450"/>
          <p14:tracePt t="23318" x="2616200" y="5753100"/>
          <p14:tracePt t="23334" x="2622550" y="5746750"/>
          <p14:tracePt t="23350" x="2628900" y="5740400"/>
          <p14:tracePt t="23378" x="2635250" y="5734050"/>
          <p14:tracePt t="23394" x="2641600" y="5727700"/>
          <p14:tracePt t="23410" x="2647950" y="5727700"/>
          <p14:tracePt t="23430" x="2654300" y="5727700"/>
          <p14:tracePt t="23462" x="2654300" y="5734050"/>
          <p14:tracePt t="23490" x="2660650" y="5734050"/>
          <p14:tracePt t="23538" x="2660650" y="5740400"/>
          <p14:tracePt t="23610" x="2667000" y="5740400"/>
          <p14:tracePt t="23650" x="2673350" y="5734050"/>
          <p14:tracePt t="23686" x="2679700" y="5727700"/>
          <p14:tracePt t="23710" x="2686050" y="5727700"/>
          <p14:tracePt t="23726" x="2692400" y="5721350"/>
          <p14:tracePt t="23738" x="2698750" y="5715000"/>
          <p14:tracePt t="23754" x="2705100" y="5715000"/>
          <p14:tracePt t="23768" x="2705100" y="5708650"/>
          <p14:tracePt t="23768" x="2717800" y="5708650"/>
          <p14:tracePt t="23787" x="2724150" y="5702300"/>
          <p14:tracePt t="23801" x="2730500" y="5695950"/>
          <p14:tracePt t="23818" x="2736850" y="5695950"/>
          <p14:tracePt t="23834" x="2736850" y="5689600"/>
          <p14:tracePt t="23851" x="2736850" y="5683250"/>
          <p14:tracePt t="23898" x="2730500" y="5683250"/>
          <p14:tracePt t="23958" x="2724150" y="5689600"/>
          <p14:tracePt t="23978" x="2717800" y="5689600"/>
          <p14:tracePt t="23994" x="2711450" y="5689600"/>
          <p14:tracePt t="24010" x="2705100" y="5695950"/>
          <p14:tracePt t="24025" x="2698750" y="5695950"/>
          <p14:tracePt t="24039" x="2692400" y="5695950"/>
          <p14:tracePt t="24055" x="2686050" y="5695950"/>
          <p14:tracePt t="24071" x="2679700" y="5695950"/>
          <p14:tracePt t="24122" x="2673350" y="5702300"/>
          <p14:tracePt t="24158" x="2667000" y="5708650"/>
          <p14:tracePt t="24182" x="2660650" y="5708650"/>
          <p14:tracePt t="24206" x="2654300" y="5715000"/>
          <p14:tracePt t="24226" x="2647950" y="5715000"/>
          <p14:tracePt t="24250" x="2641600" y="5715000"/>
          <p14:tracePt t="24270" x="2635250" y="5715000"/>
          <p14:tracePt t="24318" x="2628900" y="5721350"/>
          <p14:tracePt t="24346" x="2622550" y="5721350"/>
          <p14:tracePt t="24390" x="2622550" y="5715000"/>
          <p14:tracePt t="24466" x="2622550" y="5708650"/>
          <p14:tracePt t="24506" x="2628900" y="5702300"/>
          <p14:tracePt t="24558" x="2635250" y="5702300"/>
          <p14:tracePt t="24570" x="2641600" y="5708650"/>
          <p14:tracePt t="24586" x="2647950" y="5702300"/>
          <p14:tracePt t="24602" x="2654300" y="5702300"/>
          <p14:tracePt t="24618" x="2660650" y="5702300"/>
          <p14:tracePt t="24654" x="2667000" y="5702300"/>
          <p14:tracePt t="24670" x="2673350" y="5702300"/>
          <p14:tracePt t="24686" x="2679700" y="5702300"/>
          <p14:tracePt t="24714" x="2679700" y="5708650"/>
          <p14:tracePt t="24774" x="2679700" y="5702300"/>
          <p14:tracePt t="24834" x="2686050" y="5702300"/>
          <p14:tracePt t="24878" x="2686050" y="5695950"/>
          <p14:tracePt t="24930" x="2679700" y="5695950"/>
          <p14:tracePt t="24978" x="2679700" y="5702300"/>
          <p14:tracePt t="25022" x="2686050" y="5695950"/>
          <p14:tracePt t="25126" x="2686050" y="5702300"/>
          <p14:tracePt t="25218" x="2686050" y="5695950"/>
          <p14:tracePt t="25262" x="2686050" y="5702300"/>
          <p14:tracePt t="25338" x="2679700" y="5702300"/>
          <p14:tracePt t="25390" x="2679700" y="5708650"/>
          <p14:tracePt t="25442" x="2686050" y="5708650"/>
          <p14:tracePt t="25510" x="2679700" y="5708650"/>
          <p14:tracePt t="25579" x="2686050" y="5715000"/>
          <p14:tracePt t="25606" x="2679700" y="5721350"/>
          <p14:tracePt t="25658" x="2673350" y="5727700"/>
          <p14:tracePt t="25750" x="2673350" y="5734050"/>
          <p14:tracePt t="25767" x="2679700" y="5734050"/>
          <p14:tracePt t="25847" x="2686050" y="5734050"/>
          <p14:tracePt t="25890" x="2686050" y="5727700"/>
          <p14:tracePt t="26078" x="2692400" y="5721350"/>
          <p14:tracePt t="26118" x="2686050" y="5727700"/>
          <p14:tracePt t="26230" x="2686050" y="5734050"/>
          <p14:tracePt t="26258" x="2686050" y="5727700"/>
          <p14:tracePt t="26306" x="2686050" y="5734050"/>
          <p14:tracePt t="26379" x="2686050" y="5727700"/>
          <p14:tracePt t="26470" x="2686050" y="5734050"/>
          <p14:tracePt t="26583" x="2686050" y="5740400"/>
          <p14:tracePt t="26650" x="2679700" y="5740400"/>
          <p14:tracePt t="26671" x="2679700" y="5746750"/>
          <p14:tracePt t="26807" x="2679700" y="5753100"/>
          <p14:tracePt t="26847" x="2679700" y="5746750"/>
          <p14:tracePt t="26891" x="2686050" y="5740400"/>
          <p14:tracePt t="27011" x="2686050" y="5734050"/>
          <p14:tracePt t="27087" x="2686050" y="5740400"/>
          <p14:tracePt t="27147" x="2692400" y="5740400"/>
          <p14:tracePt t="27319" x="2686050" y="5746750"/>
          <p14:tracePt t="27415" x="2692400" y="5740400"/>
          <p14:tracePt t="27542" x="2698750" y="5734050"/>
          <p14:tracePt t="27570" x="2698750" y="5740400"/>
          <p14:tracePt t="27627" x="2692400" y="5740400"/>
          <p14:tracePt t="27663" x="2698750" y="5746750"/>
          <p14:tracePt t="27723" x="2698750" y="5753100"/>
          <p14:tracePt t="27827" x="2698750" y="5746750"/>
          <p14:tracePt t="27927" x="2692400" y="5746750"/>
          <p14:tracePt t="28170" x="2698750" y="5746750"/>
          <p14:tracePt t="28271" x="2692400" y="5746750"/>
          <p14:tracePt t="28411" x="2686050" y="5753100"/>
          <p14:tracePt t="28519" x="2692400" y="5753100"/>
          <p14:tracePt t="28667" x="2686050" y="5753100"/>
          <p14:tracePt t="28787" x="2686050" y="5746750"/>
          <p14:tracePt t="29043" x="2686050" y="5740400"/>
          <p14:tracePt t="29095" x="2686050" y="5734050"/>
          <p14:tracePt t="29127" x="2692400" y="5734050"/>
          <p14:tracePt t="29147" x="2686050" y="5727700"/>
          <p14:tracePt t="29179" x="2692400" y="5721350"/>
          <p14:tracePt t="29199" x="2692400" y="5715000"/>
          <p14:tracePt t="29215" x="2686050" y="5715000"/>
          <p14:tracePt t="29291" x="2679700" y="5715000"/>
          <p14:tracePt t="29327" x="2679700" y="5708650"/>
          <p14:tracePt t="29379" x="2686050" y="5702300"/>
          <p14:tracePt t="29412" x="2686050" y="5695950"/>
          <p14:tracePt t="29427" x="2686050" y="5689600"/>
          <p14:tracePt t="29447" x="2692400" y="5683250"/>
          <p14:tracePt t="29471" x="2692400" y="5676900"/>
          <p14:tracePt t="29487" x="2692400" y="5670550"/>
          <p14:tracePt t="29500" x="2692400" y="5664200"/>
          <p14:tracePt t="29515" x="2686050" y="5657850"/>
          <p14:tracePt t="29531" x="2686050" y="5651500"/>
          <p14:tracePt t="29547" x="2679700" y="5645150"/>
          <p14:tracePt t="29560" x="2673350" y="5638800"/>
          <p14:tracePt t="29577" x="2667000" y="5632450"/>
          <p14:tracePt t="29599" x="2667000" y="5626100"/>
          <p14:tracePt t="29608" x="2654300" y="5626100"/>
          <p14:tracePt t="29621" x="2647950" y="5619750"/>
          <p14:tracePt t="29643" x="2647950" y="5613400"/>
          <p14:tracePt t="29671" x="2654300" y="5613400"/>
          <p14:tracePt t="29695" x="2660650" y="5619750"/>
          <p14:tracePt t="29711" x="2667000" y="5619750"/>
          <p14:tracePt t="29728" x="2679700" y="5626100"/>
          <p14:tracePt t="29728" x="2686050" y="5626100"/>
          <p14:tracePt t="29740" x="2698750" y="5632450"/>
          <p14:tracePt t="29740" x="2705100" y="5632450"/>
          <p14:tracePt t="29757" x="2717800" y="5638800"/>
          <p14:tracePt t="29757" x="2724150" y="5645150"/>
          <p14:tracePt t="29774" x="2736850" y="5645150"/>
          <p14:tracePt t="29774" x="2743200" y="5645150"/>
          <p14:tracePt t="29774" x="2755900" y="5651500"/>
          <p14:tracePt t="29792" x="2762250" y="5651500"/>
          <p14:tracePt t="29792" x="2768600" y="5651500"/>
          <p14:tracePt t="29808" x="2781300" y="5657850"/>
          <p14:tracePt t="29808" x="2787650" y="5657850"/>
          <p14:tracePt t="29825" x="2794000" y="5664200"/>
          <p14:tracePt t="29825" x="2800350" y="5664200"/>
          <p14:tracePt t="29841" x="2806700" y="5670550"/>
          <p14:tracePt t="29856" x="2813050" y="5676900"/>
          <p14:tracePt t="29856" x="2819400" y="5683250"/>
          <p14:tracePt t="29875" x="2825750" y="5689600"/>
          <p14:tracePt t="29892" x="2825750" y="5695950"/>
          <p14:tracePt t="29908" x="2819400" y="5695950"/>
          <p14:tracePt t="29935" x="2813050" y="5695950"/>
          <p14:tracePt t="29951" x="2806700" y="5689600"/>
          <p14:tracePt t="29968" x="2800350" y="5689600"/>
          <p14:tracePt t="29975" x="2794000" y="5683250"/>
          <p14:tracePt t="29989" x="2787650" y="5683250"/>
          <p14:tracePt t="30006" x="2781300" y="5683250"/>
          <p14:tracePt t="30023" x="2774950" y="5683250"/>
          <p14:tracePt t="30040" x="2768600" y="5676900"/>
          <p14:tracePt t="30056" x="2762250" y="5676900"/>
          <p14:tracePt t="30073" x="2755900" y="5676900"/>
          <p14:tracePt t="30090" x="2762250" y="5676900"/>
          <p14:tracePt t="30139" x="2768600" y="5676900"/>
          <p14:tracePt t="30152" x="2774950" y="5683250"/>
          <p14:tracePt t="30168" x="2781300" y="5676900"/>
          <p14:tracePt t="30183" x="2794000" y="5676900"/>
          <p14:tracePt t="30199" x="2800350" y="5676900"/>
          <p14:tracePt t="30211" x="2800350" y="5670550"/>
          <p14:tracePt t="30267" x="2794000" y="5670550"/>
          <p14:tracePt t="30280" x="2781300" y="5664200"/>
          <p14:tracePt t="30296" x="2768600" y="5664200"/>
          <p14:tracePt t="30319" x="2762250" y="5657850"/>
          <p14:tracePt t="30328" x="2755900" y="5657850"/>
          <p14:tracePt t="30340" x="2749550" y="5657850"/>
          <p14:tracePt t="30340" x="2743200" y="5657850"/>
          <p14:tracePt t="30359" x="2736850" y="5657850"/>
          <p14:tracePt t="30374" x="2730500" y="5657850"/>
          <p14:tracePt t="30374" x="2717800" y="5657850"/>
          <p14:tracePt t="30393" x="2711450" y="5664200"/>
          <p14:tracePt t="30393" x="2705100" y="5664200"/>
          <p14:tracePt t="30409" x="2692400" y="5676900"/>
          <p14:tracePt t="30424" x="2686050" y="5683250"/>
          <p14:tracePt t="30448" x="2679700" y="5695950"/>
          <p14:tracePt t="30460" x="2673350" y="5702300"/>
          <p14:tracePt t="30476" x="2667000" y="5708650"/>
          <p14:tracePt t="30492" x="2673350" y="5715000"/>
          <p14:tracePt t="30508" x="2673350" y="5721350"/>
          <p14:tracePt t="30525" x="2679700" y="5727700"/>
          <p14:tracePt t="30541" x="2692400" y="5727700"/>
          <p14:tracePt t="30559" x="2698750" y="5727700"/>
          <p14:tracePt t="30559" x="2705100" y="5721350"/>
          <p14:tracePt t="30577" x="2711450" y="5721350"/>
          <p14:tracePt t="30577" x="2717800" y="5721350"/>
          <p14:tracePt t="30577" x="2730500" y="5721350"/>
          <p14:tracePt t="30596" x="2736850" y="5715000"/>
          <p14:tracePt t="30608" x="2743200" y="5715000"/>
          <p14:tracePt t="30608" x="2749550" y="5715000"/>
          <p14:tracePt t="30608" x="2755900" y="5708650"/>
          <p14:tracePt t="30629" x="2762250" y="5708650"/>
          <p14:tracePt t="30629" x="2768600" y="5708650"/>
          <p14:tracePt t="30644" x="2774950" y="5708650"/>
          <p14:tracePt t="30644" x="2781300" y="5708650"/>
          <p14:tracePt t="30660" x="2787650" y="5708650"/>
          <p14:tracePt t="30660" x="2794000" y="5708650"/>
          <p14:tracePt t="30677" x="2800350" y="5708650"/>
          <p14:tracePt t="30692" x="2806700" y="5708650"/>
          <p14:tracePt t="30708" x="2813050" y="5715000"/>
          <p14:tracePt t="30784" x="2819400" y="5715000"/>
          <p14:tracePt t="30807" x="2825750" y="5715000"/>
          <p14:tracePt t="30828" x="2832100" y="5715000"/>
          <p14:tracePt t="30844" x="2838450" y="5721350"/>
          <p14:tracePt t="30868" x="2844800" y="5715000"/>
          <p14:tracePt t="30888" x="2844800" y="5708650"/>
          <p14:tracePt t="30903" x="2851150" y="5708650"/>
          <p14:tracePt t="30920" x="2857500" y="5708650"/>
          <p14:tracePt t="30932" x="2863850" y="5708650"/>
          <p14:tracePt t="30943" x="2870200" y="5708650"/>
          <p14:tracePt t="30943" x="2876550" y="5702300"/>
          <p14:tracePt t="30961" x="2876550" y="5708650"/>
          <p14:tracePt t="30961" x="2882900" y="5702300"/>
          <p14:tracePt t="30961" x="2889250" y="5702300"/>
          <p14:tracePt t="30981" x="2895600" y="5702300"/>
          <p14:tracePt t="30981" x="2901950" y="5702300"/>
          <p14:tracePt t="30994" x="2908300" y="5695950"/>
          <p14:tracePt t="30994" x="2914650" y="5695950"/>
          <p14:tracePt t="31012" x="2921000" y="5695950"/>
          <p14:tracePt t="31012" x="2927350" y="5695950"/>
          <p14:tracePt t="31029" x="2940050" y="5695950"/>
          <p14:tracePt t="31029" x="2946400" y="5695950"/>
          <p14:tracePt t="31045" x="2959100" y="5695950"/>
          <p14:tracePt t="31045" x="2971800" y="5695950"/>
          <p14:tracePt t="31061" x="2978150" y="5695950"/>
          <p14:tracePt t="31061" x="2984500" y="5695950"/>
          <p14:tracePt t="31079" x="2990850" y="5695950"/>
          <p14:tracePt t="31093" x="2997200" y="5695950"/>
          <p14:tracePt t="31093" x="3009900" y="5702300"/>
          <p14:tracePt t="31112" x="3016250" y="5695950"/>
          <p14:tracePt t="31128" x="3016250" y="5702300"/>
          <p14:tracePt t="31144" x="3022600" y="5695950"/>
          <p14:tracePt t="31168" x="3028950" y="5695950"/>
          <p14:tracePt t="31196" x="3035300" y="5702300"/>
          <p14:tracePt t="31228" x="3041650" y="5702300"/>
          <p14:tracePt t="31283" x="3048000" y="5695950"/>
          <p14:tracePt t="31332" x="3048000" y="5689600"/>
          <p14:tracePt t="31352" x="3041650" y="5689600"/>
          <p14:tracePt t="31408" x="3048000" y="5683250"/>
          <p14:tracePt t="31548" x="3054350" y="5676900"/>
          <p14:tracePt t="31572" x="3060700" y="5676900"/>
          <p14:tracePt t="31600" x="3067050" y="5670550"/>
          <p14:tracePt t="31644" x="3073400" y="5670550"/>
          <p14:tracePt t="31668" x="3079750" y="5670550"/>
          <p14:tracePt t="31692" x="3086100" y="5670550"/>
          <p14:tracePt t="31711" x="3092450" y="5670550"/>
          <p14:tracePt t="31736" x="3098800" y="5670550"/>
          <p14:tracePt t="31772" x="3098800" y="5676900"/>
          <p14:tracePt t="31832" x="3105150" y="5683250"/>
          <p14:tracePt t="31880" x="3111500" y="5676900"/>
          <p14:tracePt t="31900" x="3117850" y="5683250"/>
          <p14:tracePt t="31916" x="3124200" y="5683250"/>
          <p14:tracePt t="31932" x="3130550" y="5676900"/>
          <p14:tracePt t="31944" x="3136900" y="5670550"/>
          <p14:tracePt t="31976" x="3143250" y="5664200"/>
          <p14:tracePt t="32000" x="3143250" y="5657850"/>
          <p14:tracePt t="32019" x="3149600" y="5664200"/>
          <p14:tracePt t="32060" x="3155950" y="5664200"/>
          <p14:tracePt t="32104" x="3162300" y="5657850"/>
          <p14:tracePt t="32132" x="3162300" y="5664200"/>
          <p14:tracePt t="32164" x="3168650" y="5664200"/>
          <p14:tracePt t="32179" x="3175000" y="5664200"/>
          <p14:tracePt t="32200" x="3187700" y="5664200"/>
          <p14:tracePt t="32216" x="3194050" y="5657850"/>
          <p14:tracePt t="32240" x="3200400" y="5651500"/>
          <p14:tracePt t="32268" x="3206750" y="5657850"/>
          <p14:tracePt t="32304" x="3213100" y="5664200"/>
          <p14:tracePt t="32320" x="3219450" y="5670550"/>
          <p14:tracePt t="32344" x="3225800" y="5670550"/>
          <p14:tracePt t="32360" x="3232150" y="5664200"/>
          <p14:tracePt t="32404" x="3225800" y="5670550"/>
          <p14:tracePt t="32492" x="3219450" y="5670550"/>
          <p14:tracePt t="32560" x="3213100" y="5670550"/>
          <p14:tracePt t="32600" x="3206750" y="5664200"/>
          <p14:tracePt t="32620" x="3200400" y="5670550"/>
          <p14:tracePt t="32644" x="3194050" y="5670550"/>
          <p14:tracePt t="32653" x="3187700" y="5676900"/>
          <p14:tracePt t="32665" x="3181350" y="5676900"/>
          <p14:tracePt t="32682" x="3175000" y="5676900"/>
          <p14:tracePt t="32699" x="3162300" y="5676900"/>
          <p14:tracePt t="32715" x="3155950" y="5676900"/>
          <p14:tracePt t="32732" x="3149600" y="5676900"/>
          <p14:tracePt t="32749" x="3143250" y="5683250"/>
          <p14:tracePt t="32766" x="3143250" y="5676900"/>
          <p14:tracePt t="32783" x="3136900" y="5670550"/>
          <p14:tracePt t="32799" x="3130550" y="5664200"/>
          <p14:tracePt t="32817" x="3124200" y="5657850"/>
          <p14:tracePt t="32869" x="3117850" y="5651500"/>
          <p14:tracePt t="32900" x="3079750" y="5651500"/>
          <p14:tracePt t="32944" x="3073400" y="5651500"/>
          <p14:tracePt t="32960" x="3105150" y="5651500"/>
          <p14:tracePt t="33004" x="3105150" y="5645150"/>
          <p14:tracePt t="33032" x="3149600" y="5645150"/>
          <p14:tracePt t="33080" x="3149600" y="5651500"/>
          <p14:tracePt t="33132" x="3117850" y="5651500"/>
          <p14:tracePt t="33169" x="3111500" y="5645150"/>
          <p14:tracePt t="33192" x="3111500" y="5638800"/>
          <p14:tracePt t="33228" x="3105150" y="5645150"/>
          <p14:tracePt t="33264" x="3105150" y="5651500"/>
          <p14:tracePt t="33288" x="3098800" y="5645150"/>
          <p14:tracePt t="33304" x="3092450" y="5645150"/>
          <p14:tracePt t="33320" x="3086100" y="5651500"/>
          <p14:tracePt t="33332" x="3079750" y="5651500"/>
          <p14:tracePt t="33364" x="3073400" y="5657850"/>
          <p14:tracePt t="33416" x="3067050" y="5664200"/>
          <p14:tracePt t="33440" x="3073400" y="5664200"/>
          <p14:tracePt t="33500" x="3079750" y="5657850"/>
          <p14:tracePt t="33512" x="3048000" y="5657850"/>
          <p14:tracePt t="33528" x="3048000" y="5651500"/>
          <p14:tracePt t="33564" x="3054350" y="5651500"/>
          <p14:tracePt t="33664" x="3092450" y="5651500"/>
          <p14:tracePt t="33692" x="3086100" y="5651500"/>
          <p14:tracePt t="33716" x="3117850" y="5657850"/>
          <p14:tracePt t="37806" x="3168650" y="4806950"/>
          <p14:tracePt t="37817" x="3149600" y="4826000"/>
          <p14:tracePt t="37817" x="3117850" y="4851400"/>
          <p14:tracePt t="37835" x="3079750" y="4883150"/>
          <p14:tracePt t="37835" x="3028950" y="4914900"/>
          <p14:tracePt t="37835" x="2965450" y="4953000"/>
          <p14:tracePt t="37854" x="2895600" y="4997450"/>
          <p14:tracePt t="37854" x="2813050" y="5041900"/>
          <p14:tracePt t="37870" x="2724150" y="5086350"/>
          <p14:tracePt t="37870" x="2628900" y="5137150"/>
          <p14:tracePt t="37885" x="2527300" y="5181600"/>
          <p14:tracePt t="37885" x="2425700" y="5232400"/>
          <p14:tracePt t="37902" x="2317750" y="5276850"/>
          <p14:tracePt t="37902" x="2209800" y="5314950"/>
          <p14:tracePt t="37902" x="2101850" y="5353050"/>
          <p14:tracePt t="37922" x="2000250" y="5384800"/>
          <p14:tracePt t="37922" x="1898650" y="5410200"/>
          <p14:tracePt t="37935" x="1797050" y="5429250"/>
          <p14:tracePt t="37935" x="1695450" y="5448300"/>
          <p14:tracePt t="37952" x="1593850" y="5454650"/>
          <p14:tracePt t="37952" x="1492250" y="5461000"/>
          <p14:tracePt t="37969" x="1390650" y="5461000"/>
          <p14:tracePt t="37969" x="1200150" y="5441950"/>
          <p14:tracePt t="37986" x="1104900" y="5429250"/>
          <p14:tracePt t="37986" x="1016000" y="5403850"/>
          <p14:tracePt t="38002" x="933450" y="5378450"/>
          <p14:tracePt t="38002" x="850900" y="5340350"/>
          <p14:tracePt t="38020" x="781050" y="5295900"/>
          <p14:tracePt t="38020" x="711200" y="5245100"/>
          <p14:tracePt t="38036" x="647700" y="5187950"/>
          <p14:tracePt t="38036" x="546100" y="5048250"/>
          <p14:tracePt t="38054" x="495300" y="4972050"/>
          <p14:tracePt t="38054" x="457200" y="4895850"/>
          <p14:tracePt t="38070" x="425450" y="4819650"/>
          <p14:tracePt t="38070" x="400050" y="4743450"/>
          <p14:tracePt t="38087" x="381000" y="4660900"/>
          <p14:tracePt t="38087" x="368300" y="4584700"/>
          <p14:tracePt t="38103" x="374650" y="4502150"/>
          <p14:tracePt t="38103" x="387350" y="4425950"/>
          <p14:tracePt t="38103" x="412750" y="4349750"/>
          <p14:tracePt t="38123" x="457200" y="4273550"/>
          <p14:tracePt t="38134" x="508000" y="4197350"/>
          <p14:tracePt t="38134" x="647700" y="4051300"/>
          <p14:tracePt t="38155" x="730250" y="3981450"/>
          <p14:tracePt t="38155" x="819150" y="3917950"/>
          <p14:tracePt t="38171" x="908050" y="3860800"/>
          <p14:tracePt t="38171" x="1009650" y="3810000"/>
          <p14:tracePt t="38187" x="1111250" y="3765550"/>
          <p14:tracePt t="38187" x="1212850" y="3733800"/>
          <p14:tracePt t="38203" x="1320800" y="3708400"/>
          <p14:tracePt t="38203" x="1428750" y="3695700"/>
          <p14:tracePt t="38203" x="1543050" y="3689350"/>
          <p14:tracePt t="38222" x="1657350" y="3695700"/>
          <p14:tracePt t="38222" x="1771650" y="3708400"/>
          <p14:tracePt t="38237" x="1879600" y="3727450"/>
          <p14:tracePt t="38237" x="1993900" y="3759200"/>
          <p14:tracePt t="38254" x="2095500" y="3790950"/>
          <p14:tracePt t="38254" x="2203450" y="3835400"/>
          <p14:tracePt t="38271" x="2292350" y="3886200"/>
          <p14:tracePt t="38271" x="2463800" y="4000500"/>
          <p14:tracePt t="38287" x="2533650" y="4070350"/>
          <p14:tracePt t="38287" x="2590800" y="4146550"/>
          <p14:tracePt t="38303" x="2628900" y="4235450"/>
          <p14:tracePt t="38303" x="2660650" y="4324350"/>
          <p14:tracePt t="38320" x="2673350" y="4419600"/>
          <p14:tracePt t="38320" x="2673350" y="4527550"/>
          <p14:tracePt t="38337" x="2654300" y="4629150"/>
          <p14:tracePt t="38337" x="2590800" y="4845050"/>
          <p14:tracePt t="38354" x="2540000" y="4946650"/>
          <p14:tracePt t="38354" x="2489200" y="5041900"/>
          <p14:tracePt t="38371" x="2438400" y="5130800"/>
          <p14:tracePt t="38371" x="2393950" y="5207000"/>
          <p14:tracePt t="38388" x="2349500" y="5276850"/>
          <p14:tracePt t="38388" x="2317750" y="5334000"/>
          <p14:tracePt t="38388" x="2286000" y="5378450"/>
          <p14:tracePt t="38406" x="2273300" y="5410200"/>
          <p14:tracePt t="38419" x="2260600" y="5435600"/>
          <p14:tracePt t="38419" x="2273300" y="5467350"/>
          <p14:tracePt t="38438" x="2292350" y="5473700"/>
          <p14:tracePt t="38438" x="2317750" y="5480050"/>
          <p14:tracePt t="38455" x="2349500" y="5480050"/>
          <p14:tracePt t="38455" x="2387600" y="5480050"/>
          <p14:tracePt t="38471" x="2438400" y="5473700"/>
          <p14:tracePt t="38471" x="2489200" y="5467350"/>
          <p14:tracePt t="38471" x="2559050" y="5461000"/>
          <p14:tracePt t="38490" x="2628900" y="5448300"/>
          <p14:tracePt t="38502" x="2705100" y="5441950"/>
          <p14:tracePt t="38502" x="2787650" y="5435600"/>
          <p14:tracePt t="38522" x="2965450" y="5416550"/>
          <p14:tracePt t="38522" x="3054350" y="5416550"/>
          <p14:tracePt t="38538" x="3136900" y="5416550"/>
          <p14:tracePt t="38538" x="3219450" y="5416550"/>
          <p14:tracePt t="38554" x="3302000" y="5416550"/>
          <p14:tracePt t="38554" x="3371850" y="5429250"/>
          <p14:tracePt t="38554" x="3435350" y="5441950"/>
          <p14:tracePt t="38574" x="3498850" y="5454650"/>
          <p14:tracePt t="38586" x="3587750" y="5486400"/>
          <p14:tracePt t="38586" x="3613150" y="5505450"/>
          <p14:tracePt t="38605" x="3632200" y="5518150"/>
          <p14:tracePt t="38605" x="3644900" y="5537200"/>
          <p14:tracePt t="38621" x="3644900" y="5549900"/>
          <p14:tracePt t="38621" x="3632200" y="5556250"/>
          <p14:tracePt t="38638" x="3613150" y="5562600"/>
          <p14:tracePt t="38638" x="3549650" y="5568950"/>
          <p14:tracePt t="38655" x="3511550" y="5568950"/>
          <p14:tracePt t="38655" x="3467100" y="5562600"/>
          <p14:tracePt t="38672" x="3422650" y="5556250"/>
          <p14:tracePt t="38672" x="3378200" y="5543550"/>
          <p14:tracePt t="38688" x="3327400" y="5524500"/>
          <p14:tracePt t="38688" x="3238500" y="5473700"/>
          <p14:tracePt t="38706" x="3194050" y="5435600"/>
          <p14:tracePt t="38706" x="3155950" y="5391150"/>
          <p14:tracePt t="38722" x="3124200" y="5334000"/>
          <p14:tracePt t="38722" x="3098800" y="5270500"/>
          <p14:tracePt t="38738" x="3079750" y="5200650"/>
          <p14:tracePt t="38738" x="3067050" y="5124450"/>
          <p14:tracePt t="38755" x="3067050" y="5041900"/>
          <p14:tracePt t="38755" x="3067050" y="4953000"/>
          <p14:tracePt t="38755" x="3086100" y="4870450"/>
          <p14:tracePt t="38774" x="3105150" y="4787900"/>
          <p14:tracePt t="38787" x="3143250" y="4699000"/>
          <p14:tracePt t="38787" x="3187700" y="4616450"/>
          <p14:tracePt t="38806" x="3308350" y="4464050"/>
          <p14:tracePt t="38806" x="3378200" y="4400550"/>
          <p14:tracePt t="38822" x="3460750" y="4337050"/>
          <p14:tracePt t="38822" x="3556000" y="4273550"/>
          <p14:tracePt t="38839" x="3651250" y="4222750"/>
          <p14:tracePt t="38839" x="3752850" y="4178300"/>
          <p14:tracePt t="38839" x="3860800" y="4140200"/>
          <p14:tracePt t="38858" x="3975100" y="4108450"/>
          <p14:tracePt t="38870" x="4095750" y="4089400"/>
          <p14:tracePt t="38870" x="4324350" y="4070350"/>
          <p14:tracePt t="38889" x="4438650" y="4083050"/>
          <p14:tracePt t="38889" x="4552950" y="4095750"/>
          <p14:tracePt t="38906" x="4667250" y="4121150"/>
          <p14:tracePt t="38906" x="4768850" y="4152900"/>
          <p14:tracePt t="38923" x="4876800" y="4191000"/>
          <p14:tracePt t="38923" x="4972050" y="4229100"/>
          <p14:tracePt t="38939" x="5060950" y="4279900"/>
          <p14:tracePt t="38939" x="5226050" y="4381500"/>
          <p14:tracePt t="38956" x="5295900" y="4432300"/>
          <p14:tracePt t="38956" x="5359400" y="4489450"/>
          <p14:tracePt t="38973" x="5403850" y="4552950"/>
          <p14:tracePt t="38973" x="5441950" y="4616450"/>
          <p14:tracePt t="38989" x="5461000" y="4679950"/>
          <p14:tracePt t="38989" x="5461000" y="4813300"/>
          <p14:tracePt t="39006" x="5448300" y="4883150"/>
          <p14:tracePt t="39006" x="5422900" y="4946650"/>
          <p14:tracePt t="39023" x="5384800" y="5010150"/>
          <p14:tracePt t="39023" x="5346700" y="5067300"/>
          <p14:tracePt t="39040" x="5302250" y="5118100"/>
          <p14:tracePt t="39040" x="5257800" y="5168900"/>
          <p14:tracePt t="39057" x="5213350" y="5213350"/>
          <p14:tracePt t="39057" x="5124450" y="5283200"/>
          <p14:tracePt t="39075" x="5073650" y="5314950"/>
          <p14:tracePt t="39075" x="5029200" y="5334000"/>
          <p14:tracePt t="39090" x="4991100" y="5353050"/>
          <p14:tracePt t="39090" x="4946650" y="5365750"/>
          <p14:tracePt t="39107" x="4908550" y="5372100"/>
          <p14:tracePt t="39107" x="4876800" y="5365750"/>
          <p14:tracePt t="39123" x="4845050" y="5365750"/>
          <p14:tracePt t="39123" x="4826000" y="5353050"/>
          <p14:tracePt t="39123" x="4806950" y="5340350"/>
          <p14:tracePt t="39143" x="4800600" y="5321300"/>
          <p14:tracePt t="39154" x="4806950" y="5302250"/>
          <p14:tracePt t="39154" x="4813300" y="5283200"/>
          <p14:tracePt t="39174" x="4857750" y="5245100"/>
          <p14:tracePt t="39174" x="4889500" y="5219700"/>
          <p14:tracePt t="39190" x="4921250" y="5200650"/>
          <p14:tracePt t="39190" x="4965700" y="5187950"/>
          <p14:tracePt t="39207" x="5016500" y="5168900"/>
          <p14:tracePt t="39207" x="5067300" y="5156200"/>
          <p14:tracePt t="39223" x="5124450" y="5143500"/>
          <p14:tracePt t="39223" x="5187950" y="5137150"/>
          <p14:tracePt t="39223" x="5251450" y="5124450"/>
          <p14:tracePt t="39242" x="5321300" y="5118100"/>
          <p14:tracePt t="39242" x="5384800" y="5111750"/>
          <p14:tracePt t="39257" x="5454650" y="5105400"/>
          <p14:tracePt t="39257" x="5524500" y="5105400"/>
          <p14:tracePt t="39273" x="5594350" y="5105400"/>
          <p14:tracePt t="39273" x="5657850" y="5105400"/>
          <p14:tracePt t="39290" x="5727700" y="5111750"/>
          <p14:tracePt t="39290" x="5861050" y="5137150"/>
          <p14:tracePt t="39307" x="5924550" y="5149850"/>
          <p14:tracePt t="39307" x="5981700" y="5168900"/>
          <p14:tracePt t="39324" x="6038850" y="5187950"/>
          <p14:tracePt t="39324" x="6089650" y="5207000"/>
          <p14:tracePt t="39340" x="6134100" y="5226050"/>
          <p14:tracePt t="39340" x="6172200" y="5245100"/>
          <p14:tracePt t="39357" x="6197600" y="5257800"/>
          <p14:tracePt t="39357" x="6235700" y="5289550"/>
          <p14:tracePt t="39374" x="6235700" y="5302250"/>
          <p14:tracePt t="39374" x="6229350" y="5308600"/>
          <p14:tracePt t="39390" x="6216650" y="5314950"/>
          <p14:tracePt t="39390" x="6197600" y="5321300"/>
          <p14:tracePt t="39407" x="6165850" y="5321300"/>
          <p14:tracePt t="39407" x="6134100" y="5321300"/>
          <p14:tracePt t="39407" x="6089650" y="5314950"/>
          <p14:tracePt t="39426" x="6045200" y="5308600"/>
          <p14:tracePt t="39439" x="5994400" y="5295900"/>
          <p14:tracePt t="39439" x="5943600" y="5283200"/>
          <p14:tracePt t="39458" x="5842000" y="5232400"/>
          <p14:tracePt t="39458" x="5797550" y="5194300"/>
          <p14:tracePt t="39475" x="5753100" y="5156200"/>
          <p14:tracePt t="39475" x="5721350" y="5111750"/>
          <p14:tracePt t="39491" x="5689600" y="5060950"/>
          <p14:tracePt t="39491" x="5670550" y="5003800"/>
          <p14:tracePt t="39491" x="5657850" y="4946650"/>
          <p14:tracePt t="39510" x="5651500" y="4883150"/>
          <p14:tracePt t="39522" x="5651500" y="4819650"/>
          <p14:tracePt t="39522" x="5683250" y="4699000"/>
          <p14:tracePt t="39543" x="5715000" y="4635500"/>
          <p14:tracePt t="39543" x="5753100" y="4578350"/>
          <p14:tracePt t="39558" x="5803900" y="4521200"/>
          <p14:tracePt t="39558" x="5861050" y="4476750"/>
          <p14:tracePt t="39575" x="5930900" y="4425950"/>
          <p14:tracePt t="39575" x="6007100" y="4381500"/>
          <p14:tracePt t="39575" x="6089650" y="4337050"/>
          <p14:tracePt t="39595" x="6178550" y="4298950"/>
          <p14:tracePt t="39595" x="6267450" y="4254500"/>
          <p14:tracePt t="39608" x="6362700" y="4222750"/>
          <p14:tracePt t="39608" x="6457950" y="4184650"/>
          <p14:tracePt t="39624" x="6559550" y="4152900"/>
          <p14:tracePt t="39624" x="6654800" y="4133850"/>
          <p14:tracePt t="39641" x="6750050" y="4114800"/>
          <p14:tracePt t="39641" x="6838950" y="4102100"/>
          <p14:tracePt t="39658" x="7016750" y="4108450"/>
          <p14:tracePt t="39658" x="7099300" y="4114800"/>
          <p14:tracePt t="39675" x="7181850" y="4133850"/>
          <p14:tracePt t="39675" x="7258050" y="4159250"/>
          <p14:tracePt t="39691" x="7327900" y="4184650"/>
          <p14:tracePt t="39691" x="7397750" y="4210050"/>
          <p14:tracePt t="39708" x="7461250" y="4235450"/>
          <p14:tracePt t="39708" x="7569200" y="4305300"/>
          <p14:tracePt t="39727" x="7620000" y="4343400"/>
          <p14:tracePt t="39727" x="7658100" y="4375150"/>
          <p14:tracePt t="39742" x="7689850" y="4419600"/>
          <p14:tracePt t="39742" x="7715250" y="4470400"/>
          <p14:tracePt t="39759" x="7734300" y="4521200"/>
          <p14:tracePt t="39759" x="7747000" y="4572000"/>
          <p14:tracePt t="39775" x="7759700" y="4622800"/>
          <p14:tracePt t="39775" x="7759700" y="4679950"/>
          <p14:tracePt t="39775" x="7759700" y="4737100"/>
          <p14:tracePt t="39794" x="7747000" y="4787900"/>
          <p14:tracePt t="39807" x="7734300" y="4838700"/>
          <p14:tracePt t="39807" x="7696200" y="4933950"/>
          <p14:tracePt t="39827" x="7670800" y="4972050"/>
          <p14:tracePt t="39827" x="7639050" y="5010150"/>
          <p14:tracePt t="39843" x="7600950" y="5041900"/>
          <p14:tracePt t="39843" x="7562850" y="5073650"/>
          <p14:tracePt t="39859" x="7524750" y="5099050"/>
          <p14:tracePt t="39859" x="7480300" y="5124450"/>
          <p14:tracePt t="39859" x="7429500" y="5149850"/>
          <p14:tracePt t="39878" x="7378700" y="5168900"/>
          <p14:tracePt t="39890" x="7327900" y="5187950"/>
          <p14:tracePt t="39890" x="7219950" y="5226050"/>
          <p14:tracePt t="39909" x="7169150" y="5238750"/>
          <p14:tracePt t="39909" x="7112000" y="5257800"/>
          <p14:tracePt t="39926" x="7067550" y="5270500"/>
          <p14:tracePt t="39926" x="7016750" y="5283200"/>
          <p14:tracePt t="39942" x="6978650" y="5295900"/>
          <p14:tracePt t="39942" x="6940550" y="5302250"/>
          <p14:tracePt t="39959" x="6870700" y="5314950"/>
          <p14:tracePt t="39959" x="6838950" y="5321300"/>
          <p14:tracePt t="39976" x="6813550" y="5314950"/>
          <p14:tracePt t="39976" x="6794500" y="5321300"/>
          <p14:tracePt t="39993" x="6775450" y="5321300"/>
          <p14:tracePt t="39993" x="6762750" y="5321300"/>
          <p14:tracePt t="40010" x="6750050" y="5321300"/>
          <p14:tracePt t="40010" x="6737350" y="5314950"/>
          <p14:tracePt t="40027" x="6731000" y="5308600"/>
          <p14:tracePt t="40042" x="6737350" y="5302250"/>
          <p14:tracePt t="40042" x="6737350" y="5295900"/>
          <p14:tracePt t="40060" x="6743700" y="5295900"/>
          <p14:tracePt t="40060" x="6750050" y="5289550"/>
          <p14:tracePt t="40077" x="6756400" y="5289550"/>
          <p14:tracePt t="40077" x="6762750" y="5276850"/>
          <p14:tracePt t="40077" x="6769100" y="5276850"/>
          <p14:tracePt t="40095" x="6775450" y="5270500"/>
          <p14:tracePt t="40095" x="6781800" y="5264150"/>
          <p14:tracePt t="40111" x="6788150" y="5257800"/>
          <p14:tracePt t="40111" x="6794500" y="5251450"/>
          <p14:tracePt t="40127" x="6794500" y="5245100"/>
          <p14:tracePt t="40142" x="6800850" y="5238750"/>
          <p14:tracePt t="40158" x="6800850" y="5226050"/>
          <p14:tracePt t="40175" x="6800850" y="5219700"/>
          <p14:tracePt t="40193" x="6807200" y="5213350"/>
          <p14:tracePt t="40209" x="6794500" y="5219700"/>
          <p14:tracePt t="40253" x="6788150" y="5219700"/>
          <p14:tracePt t="40273" x="6800850" y="5219700"/>
          <p14:tracePt t="40326" x="6807200" y="5219700"/>
          <p14:tracePt t="40334" x="6813550" y="5219700"/>
          <p14:tracePt t="40350" x="6819900" y="5219700"/>
          <p14:tracePt t="40359" x="6826250" y="5219700"/>
          <p14:tracePt t="40359" x="6832600" y="5219700"/>
          <p14:tracePt t="40377" x="6838950" y="5219700"/>
          <p14:tracePt t="40377" x="6851650" y="5219700"/>
          <p14:tracePt t="40395" x="6858000" y="5213350"/>
          <p14:tracePt t="40409" x="6864350" y="5207000"/>
          <p14:tracePt t="40409" x="6870700" y="5207000"/>
          <p14:tracePt t="40428" x="6877050" y="5200650"/>
          <p14:tracePt t="40442" x="6883400" y="5194300"/>
          <p14:tracePt t="40459" x="6889750" y="5194300"/>
          <p14:tracePt t="40459" x="6896100" y="5194300"/>
          <p14:tracePt t="40478" x="6902450" y="5194300"/>
          <p14:tracePt t="40502" x="6902450" y="5187950"/>
          <p14:tracePt t="40529" x="6896100" y="5181600"/>
          <p14:tracePt t="40566" x="6902450" y="5175250"/>
          <p14:tracePt t="40598" x="6908800" y="5175250"/>
          <p14:tracePt t="40622" x="6915150" y="5168900"/>
          <p14:tracePt t="40634" x="6921500" y="5181600"/>
          <p14:tracePt t="40658" x="6927850" y="5181600"/>
          <p14:tracePt t="40674" x="6927850" y="5175250"/>
          <p14:tracePt t="40686" x="6934200" y="5168900"/>
          <p14:tracePt t="40702" x="6940550" y="5168900"/>
          <p14:tracePt t="40725" x="6946900" y="5162550"/>
          <p14:tracePt t="40746" x="6953250" y="5156200"/>
          <p14:tracePt t="40802" x="6953250" y="5149850"/>
          <p14:tracePt t="40890" x="6953250" y="5143500"/>
          <p14:tracePt t="40926" x="6959600" y="5143500"/>
          <p14:tracePt t="40958" x="6959600" y="5137150"/>
          <p14:tracePt t="41034" x="6959600" y="5130800"/>
          <p14:tracePt t="41062" x="6965950" y="5124450"/>
          <p14:tracePt t="41102" x="6972300" y="5124450"/>
          <p14:tracePt t="41122" x="6978650" y="5124450"/>
          <p14:tracePt t="41146" x="6985000" y="5124450"/>
          <p14:tracePt t="41162" x="6985000" y="5118100"/>
          <p14:tracePt t="41174" x="6991350" y="5118100"/>
          <p14:tracePt t="41190" x="6997700" y="5118100"/>
          <p14:tracePt t="41206" x="6997700" y="5111750"/>
          <p14:tracePt t="41226" x="7004050" y="5118100"/>
          <p14:tracePt t="41242" x="6997700" y="5124450"/>
          <p14:tracePt t="41282" x="6997700" y="5118100"/>
          <p14:tracePt t="41334" x="7004050" y="5118100"/>
          <p14:tracePt t="41361" x="7010400" y="5118100"/>
          <p14:tracePt t="41386" x="7016750" y="5118100"/>
          <p14:tracePt t="41402" x="7023100" y="5124450"/>
          <p14:tracePt t="41415" x="7029450" y="5124450"/>
          <p14:tracePt t="41431" x="7035800" y="5118100"/>
          <p14:tracePt t="41482" x="7029450" y="5124450"/>
          <p14:tracePt t="41526" x="7023100" y="5124450"/>
          <p14:tracePt t="41541" x="7016750" y="5130800"/>
          <p14:tracePt t="41558" x="7010400" y="5137150"/>
          <p14:tracePt t="41574" x="6997700" y="5137150"/>
          <p14:tracePt t="41586" x="6991350" y="5137150"/>
          <p14:tracePt t="41596" x="6985000" y="5137150"/>
          <p14:tracePt t="41613" x="6978650" y="5137150"/>
          <p14:tracePt t="41613" x="6972300" y="5137150"/>
          <p14:tracePt t="41632" x="6965950" y="5137150"/>
          <p14:tracePt t="41632" x="6959600" y="5143500"/>
          <p14:tracePt t="41648" x="6953250" y="5143500"/>
          <p14:tracePt t="41648" x="6946900" y="5143500"/>
          <p14:tracePt t="41665" x="6940550" y="5149850"/>
          <p14:tracePt t="41665" x="6934200" y="5156200"/>
          <p14:tracePt t="41682" x="6927850" y="5156200"/>
          <p14:tracePt t="41697" x="6915150" y="5162550"/>
          <p14:tracePt t="41697" x="6908800" y="5162550"/>
          <p14:tracePt t="41716" x="6902450" y="5162550"/>
          <p14:tracePt t="41716" x="6896100" y="5168900"/>
          <p14:tracePt t="41732" x="6883400" y="5168900"/>
          <p14:tracePt t="41747" x="6877050" y="5168900"/>
          <p14:tracePt t="41763" x="6870700" y="5168900"/>
          <p14:tracePt t="41781" x="6864350" y="5168900"/>
          <p14:tracePt t="41798" x="6858000" y="5168900"/>
          <p14:tracePt t="41798" x="6851650" y="5168900"/>
          <p14:tracePt t="41816" x="6845300" y="5162550"/>
          <p14:tracePt t="41816" x="6845300" y="5175250"/>
          <p14:tracePt t="41816" x="6838950" y="5175250"/>
          <p14:tracePt t="41835" x="6832600" y="5175250"/>
          <p14:tracePt t="41847" x="6819900" y="5175250"/>
          <p14:tracePt t="41864" x="6807200" y="5175250"/>
          <p14:tracePt t="41883" x="6800850" y="5175250"/>
          <p14:tracePt t="41883" x="6794500" y="5181600"/>
          <p14:tracePt t="41899" x="6788150" y="5187950"/>
          <p14:tracePt t="41899" x="6781800" y="5187950"/>
          <p14:tracePt t="41899" x="6775450" y="5187950"/>
          <p14:tracePt t="41919" x="6762750" y="5194300"/>
          <p14:tracePt t="41935" x="6756400" y="5194300"/>
          <p14:tracePt t="41948" x="6750050" y="5194300"/>
          <p14:tracePt t="41948" x="6743700" y="5200650"/>
          <p14:tracePt t="41966" x="6737350" y="5200650"/>
          <p14:tracePt t="41986" x="6731000" y="5207000"/>
          <p14:tracePt t="42006" x="6737350" y="5207000"/>
          <p14:tracePt t="42474" x="6743700" y="5213350"/>
          <p14:tracePt t="42486" x="6750050" y="5213350"/>
          <p14:tracePt t="42542" x="6756400" y="5207000"/>
          <p14:tracePt t="42554" x="6762750" y="5207000"/>
          <p14:tracePt t="42579" x="6756400" y="5207000"/>
          <p14:tracePt t="42606" x="6743700" y="5213350"/>
          <p14:tracePt t="42622" x="6737350" y="5213350"/>
          <p14:tracePt t="42638" x="6724650" y="5219700"/>
          <p14:tracePt t="42655" x="6718300" y="5226050"/>
          <p14:tracePt t="42655" x="6718300" y="5232400"/>
          <p14:tracePt t="42669" x="6711950" y="5232400"/>
          <p14:tracePt t="42669" x="6705600" y="5232400"/>
          <p14:tracePt t="42686" x="6699250" y="5232400"/>
          <p14:tracePt t="42686" x="6692900" y="5238750"/>
          <p14:tracePt t="42702" x="6686550" y="5238750"/>
          <p14:tracePt t="42717" x="6680200" y="5238750"/>
          <p14:tracePt t="42742" x="6673850" y="5245100"/>
          <p14:tracePt t="42766" x="6667500" y="5245100"/>
          <p14:tracePt t="42782" x="6661150" y="5251450"/>
          <p14:tracePt t="42802" x="6654800" y="5251450"/>
          <p14:tracePt t="42842" x="6642100" y="5251450"/>
          <p14:tracePt t="42855" x="6635750" y="5251450"/>
          <p14:tracePt t="42867" x="6629400" y="5251450"/>
          <p14:tracePt t="42867" x="6604000" y="5257800"/>
          <p14:tracePt t="42889" x="6591300" y="5264150"/>
          <p14:tracePt t="42889" x="6572250" y="5264150"/>
          <p14:tracePt t="42903" x="6553200" y="5264150"/>
          <p14:tracePt t="42903" x="6527800" y="5276850"/>
          <p14:tracePt t="42920" x="6502400" y="5276850"/>
          <p14:tracePt t="42920" x="6477000" y="5283200"/>
          <p14:tracePt t="42936" x="6438900" y="5289550"/>
          <p14:tracePt t="42936" x="6400800" y="5289550"/>
          <p14:tracePt t="42953" x="6350000" y="5295900"/>
          <p14:tracePt t="43274" x="3759200" y="5346700"/>
          <p14:tracePt t="43274" x="3752850" y="5346700"/>
          <p14:tracePt t="43288" x="3740150" y="5353050"/>
          <p14:tracePt t="43288" x="3733800" y="5353050"/>
          <p14:tracePt t="43304" x="3721100" y="5359400"/>
          <p14:tracePt t="43304" x="3714750" y="5365750"/>
          <p14:tracePt t="43304" x="3702050" y="5365750"/>
          <p14:tracePt t="43323" x="3695700" y="5365750"/>
          <p14:tracePt t="43336" x="3689350" y="5365750"/>
          <p14:tracePt t="43352" x="3689350" y="5378450"/>
          <p14:tracePt t="43386" x="3695700" y="5378450"/>
          <p14:tracePt t="43407" x="3702050" y="5372100"/>
          <p14:tracePt t="43423" x="3708400" y="5372100"/>
          <p14:tracePt t="43438" x="3714750" y="5372100"/>
          <p14:tracePt t="43450" x="3708400" y="5365750"/>
          <p14:tracePt t="43502" x="3702050" y="5365750"/>
          <p14:tracePt t="43511" x="3695700" y="5365750"/>
          <p14:tracePt t="43520" x="3689350" y="5372100"/>
          <p14:tracePt t="43520" x="3676650" y="5372100"/>
          <p14:tracePt t="43539" x="3663950" y="5372100"/>
          <p14:tracePt t="43539" x="3651250" y="5372100"/>
          <p14:tracePt t="43555" x="3625850" y="5378450"/>
          <p14:tracePt t="43555" x="3606800" y="5378450"/>
          <p14:tracePt t="43572" x="3594100" y="5378450"/>
          <p14:tracePt t="43572" x="3575050" y="5384800"/>
          <p14:tracePt t="43590" x="3556000" y="5391150"/>
          <p14:tracePt t="43590" x="3536950" y="5397500"/>
          <p14:tracePt t="43606" x="3517900" y="5403850"/>
          <p14:tracePt t="43606" x="3479800" y="5416550"/>
          <p14:tracePt t="43624" x="3460750" y="5422900"/>
          <p14:tracePt t="43624" x="3435350" y="5435600"/>
          <p14:tracePt t="43639" x="3416300" y="5441950"/>
          <p14:tracePt t="43639" x="3397250" y="5448300"/>
          <p14:tracePt t="43655" x="3378200" y="5454650"/>
          <p14:tracePt t="43655" x="3359150" y="5467350"/>
          <p14:tracePt t="43673" x="3333750" y="5467350"/>
          <p14:tracePt t="43673" x="3321050" y="5473700"/>
          <p14:tracePt t="43673" x="3295650" y="5473700"/>
          <p14:tracePt t="43691" x="3276600" y="5480050"/>
          <p14:tracePt t="43704" x="3257550" y="5480050"/>
          <p14:tracePt t="43704" x="3213100" y="5480050"/>
          <p14:tracePt t="43723" x="3187700" y="5480050"/>
          <p14:tracePt t="43723" x="3168650" y="5480050"/>
          <p14:tracePt t="43740" x="3149600" y="5480050"/>
          <p14:tracePt t="43740" x="3130550" y="5486400"/>
          <p14:tracePt t="43755" x="3117850" y="5486400"/>
          <p14:tracePt t="43755" x="3105150" y="5486400"/>
          <p14:tracePt t="43755" x="3092450" y="5486400"/>
          <p14:tracePt t="43775" x="3079750" y="5486400"/>
          <p14:tracePt t="43787" x="3067050" y="5486400"/>
          <p14:tracePt t="43787" x="3041650" y="5492750"/>
          <p14:tracePt t="43806" x="3035300" y="5492750"/>
          <p14:tracePt t="43806" x="3022600" y="5492750"/>
          <p14:tracePt t="43823" x="3016250" y="5492750"/>
          <p14:tracePt t="43823" x="3003550" y="5492750"/>
          <p14:tracePt t="43839" x="2997200" y="5492750"/>
          <p14:tracePt t="43839" x="2990850" y="5499100"/>
          <p14:tracePt t="43856" x="2978150" y="5492750"/>
          <p14:tracePt t="43856" x="2971800" y="5499100"/>
          <p14:tracePt t="43873" x="2965450" y="5505450"/>
          <p14:tracePt t="43888" x="2959100" y="5505450"/>
          <p14:tracePt t="43888" x="2952750" y="5511800"/>
          <p14:tracePt t="43906" x="2946400" y="5511800"/>
          <p14:tracePt t="43906" x="2933700" y="5518150"/>
          <p14:tracePt t="43923" x="2927350" y="5518150"/>
          <p14:tracePt t="43923" x="2921000" y="5518150"/>
          <p14:tracePt t="43940" x="2908300" y="5518150"/>
          <p14:tracePt t="43940" x="2901950" y="5518150"/>
          <p14:tracePt t="43957" x="2889250" y="5518150"/>
          <p14:tracePt t="43957" x="2882900" y="5518150"/>
          <p14:tracePt t="43973" x="2870200" y="5518150"/>
          <p14:tracePt t="43973" x="2857500" y="5518150"/>
          <p14:tracePt t="43973" x="2844800" y="5518150"/>
          <p14:tracePt t="43992" x="2832100" y="5518150"/>
          <p14:tracePt t="43992" x="2819400" y="5518150"/>
          <p14:tracePt t="44007" x="2806700" y="5511800"/>
          <p14:tracePt t="44007" x="2787650" y="5511800"/>
          <p14:tracePt t="44023" x="2774950" y="5511800"/>
          <p14:tracePt t="44023" x="2762250" y="5518150"/>
          <p14:tracePt t="44041" x="2749550" y="5524500"/>
          <p14:tracePt t="44041" x="2743200" y="5524500"/>
          <p14:tracePt t="44041" x="2730500" y="5524500"/>
          <p14:tracePt t="44059" x="2717800" y="5530850"/>
          <p14:tracePt t="44072" x="2705100" y="5537200"/>
          <p14:tracePt t="44072" x="2679700" y="5543550"/>
          <p14:tracePt t="44092" x="2660650" y="5543550"/>
          <p14:tracePt t="44092" x="2647950" y="5543550"/>
          <p14:tracePt t="44107" x="2628900" y="5543550"/>
          <p14:tracePt t="44107" x="2616200" y="5543550"/>
          <p14:tracePt t="44124" x="2597150" y="5543550"/>
          <p14:tracePt t="44124" x="2584450" y="5537200"/>
          <p14:tracePt t="44140" x="2565400" y="5537200"/>
          <p14:tracePt t="44140" x="2552700" y="5537200"/>
          <p14:tracePt t="44140" x="2540000" y="5543550"/>
          <p14:tracePt t="44159" x="2520950" y="5543550"/>
          <p14:tracePt t="44159" x="2508250" y="5543550"/>
          <p14:tracePt t="44174" x="2495550" y="5543550"/>
          <p14:tracePt t="44174" x="2482850" y="5549900"/>
          <p14:tracePt t="44191" x="2463800" y="5549900"/>
          <p14:tracePt t="44191" x="2451100" y="5549900"/>
          <p14:tracePt t="44207" x="2438400" y="5556250"/>
          <p14:tracePt t="44207" x="2406650" y="5556250"/>
          <p14:tracePt t="44224" x="2393950" y="5556250"/>
          <p14:tracePt t="44224" x="2374900" y="5556250"/>
          <p14:tracePt t="44241" x="2362200" y="5556250"/>
          <p14:tracePt t="44241" x="2343150" y="5556250"/>
          <p14:tracePt t="44257" x="2330450" y="5556250"/>
          <p14:tracePt t="44257" x="2311400" y="5556250"/>
          <p14:tracePt t="44274" x="2298700" y="5556250"/>
          <p14:tracePt t="44274" x="2273300" y="5556250"/>
          <p14:tracePt t="44291" x="2260600" y="5549900"/>
          <p14:tracePt t="44291" x="2254250" y="5549900"/>
          <p14:tracePt t="44308" x="2241550" y="5543550"/>
          <p14:tracePt t="44308" x="2235200" y="5543550"/>
          <p14:tracePt t="44324" x="2228850" y="5537200"/>
          <p14:tracePt t="44324" x="2222500" y="5537200"/>
          <p14:tracePt t="44324" x="2216150" y="5530850"/>
          <p14:tracePt t="44344" x="2216150" y="5524500"/>
          <p14:tracePt t="44356" x="2209800" y="5511800"/>
          <p14:tracePt t="44373" x="2209800" y="5505450"/>
          <p14:tracePt t="44390" x="2216150" y="5505450"/>
          <p14:tracePt t="44407" x="2228850" y="5505450"/>
          <p14:tracePt t="44407" x="2235200" y="5505450"/>
          <p14:tracePt t="44407" x="2247900" y="5505450"/>
          <p14:tracePt t="44427" x="2260600" y="5511800"/>
          <p14:tracePt t="44440" x="2273300" y="5518150"/>
          <p14:tracePt t="44440" x="2317750" y="5530850"/>
          <p14:tracePt t="44459" x="2349500" y="5543550"/>
          <p14:tracePt t="44459" x="2387600" y="5556250"/>
          <p14:tracePt t="44475" x="2425700" y="5568950"/>
          <p14:tracePt t="44475" x="2470150" y="5581650"/>
          <p14:tracePt t="44492" x="2520950" y="5594350"/>
          <p14:tracePt t="44492" x="2571750" y="5607050"/>
          <p14:tracePt t="44509" x="2622550" y="5613400"/>
          <p14:tracePt t="44509" x="2686050" y="5626100"/>
          <p14:tracePt t="44509" x="2743200" y="5626100"/>
          <p14:tracePt t="44528" x="2806700" y="5626100"/>
          <p14:tracePt t="44528" x="2870200" y="5632450"/>
          <p14:tracePt t="44542" x="2927350" y="5632450"/>
          <p14:tracePt t="44542" x="2990850" y="5626100"/>
          <p14:tracePt t="44558" x="3041650" y="5626100"/>
          <p14:tracePt t="44558" x="3098800" y="5619750"/>
          <p14:tracePt t="44575" x="3149600" y="5619750"/>
          <p14:tracePt t="44575" x="3232150" y="5613400"/>
          <p14:tracePt t="44594" x="3270250" y="5613400"/>
          <p14:tracePt t="44594" x="3302000" y="5613400"/>
          <p14:tracePt t="44609" x="3327400" y="5613400"/>
          <p14:tracePt t="44609" x="3359150" y="5619750"/>
          <p14:tracePt t="44626" x="3378200" y="5619750"/>
          <p14:tracePt t="44626" x="3403600" y="5619750"/>
          <p14:tracePt t="44643" x="3422650" y="5619750"/>
          <p14:tracePt t="44643" x="3454400" y="5613400"/>
          <p14:tracePt t="44660" x="3467100" y="5613400"/>
          <p14:tracePt t="44660" x="3473450" y="5613400"/>
          <p14:tracePt t="44676" x="3486150" y="5613400"/>
          <p14:tracePt t="44676" x="3492500" y="5613400"/>
          <p14:tracePt t="44692" x="3498850" y="5613400"/>
          <p14:tracePt t="44707" x="3505200" y="5619750"/>
          <p14:tracePt t="44724" x="3498850" y="5626100"/>
          <p14:tracePt t="44744" x="3492500" y="5632450"/>
          <p14:tracePt t="44759" x="3486150" y="5638800"/>
          <p14:tracePt t="44779" x="3479800" y="5645150"/>
          <p14:tracePt t="44795" x="3473450" y="5645150"/>
          <p14:tracePt t="44819" x="3467100" y="5645150"/>
          <p14:tracePt t="44983" x="3460750" y="5645150"/>
          <p14:tracePt t="45011" x="3454400" y="5651500"/>
          <p14:tracePt t="45043" x="3454400" y="5645150"/>
          <p14:tracePt t="45079" x="3448050" y="5638800"/>
          <p14:tracePt t="45111" x="3441700" y="5645150"/>
          <p14:tracePt t="45123" x="3435350" y="5645150"/>
          <p14:tracePt t="45138" x="3429000" y="5645150"/>
          <p14:tracePt t="45147" x="3422650" y="5638800"/>
          <p14:tracePt t="45159" x="3416300" y="5638800"/>
          <p14:tracePt t="45159" x="3403600" y="5638800"/>
          <p14:tracePt t="45159" x="3390900" y="5632450"/>
          <p14:tracePt t="45180" x="3384550" y="5626100"/>
          <p14:tracePt t="45180" x="3365500" y="5626100"/>
          <p14:tracePt t="45194" x="3352800" y="5619750"/>
          <p14:tracePt t="45194" x="3340100" y="5619750"/>
          <p14:tracePt t="45211" x="3327400" y="5613400"/>
          <p14:tracePt t="45211" x="3321050" y="5613400"/>
          <p14:tracePt t="45228" x="3308350" y="5613400"/>
          <p14:tracePt t="45228" x="3302000" y="5607050"/>
          <p14:tracePt t="45244" x="3289300" y="5613400"/>
          <p14:tracePt t="45259" x="3282950" y="5607050"/>
          <p14:tracePt t="45259" x="3270250" y="5613400"/>
          <p14:tracePt t="45278" x="3263900" y="5613400"/>
          <p14:tracePt t="45278" x="3257550" y="5619750"/>
          <p14:tracePt t="45295" x="3251200" y="5626100"/>
          <p14:tracePt t="45327" x="3263900" y="5626100"/>
          <p14:tracePt t="45371" x="3270250" y="5619750"/>
          <p14:tracePt t="45387" x="3276600" y="5619750"/>
          <p14:tracePt t="45403" x="3282950" y="5626100"/>
          <p14:tracePt t="45419" x="3295650" y="5626100"/>
          <p14:tracePt t="45426" x="3302000" y="5626100"/>
          <p14:tracePt t="45426" x="3314700" y="5626100"/>
          <p14:tracePt t="45445" x="3327400" y="5632450"/>
          <p14:tracePt t="45460" x="3340100" y="5638800"/>
          <p14:tracePt t="45476" x="3359150" y="5645150"/>
          <p14:tracePt t="45476" x="3371850" y="5651500"/>
          <p14:tracePt t="45495" x="3384550" y="5651500"/>
          <p14:tracePt t="45495" x="3397250" y="5651500"/>
          <p14:tracePt t="45512" x="3416300" y="5651500"/>
          <p14:tracePt t="45527" x="3435350" y="5651500"/>
          <p14:tracePt t="45543" x="3448050" y="5651500"/>
          <p14:tracePt t="45543" x="3467100" y="5651500"/>
          <p14:tracePt t="45563" x="3486150" y="5651500"/>
          <p14:tracePt t="45563" x="3498850" y="5651500"/>
          <p14:tracePt t="45580" x="3517900" y="5651500"/>
          <p14:tracePt t="45580" x="3530600" y="5651500"/>
          <p14:tracePt t="45596" x="3549650" y="5657850"/>
          <p14:tracePt t="45596" x="3568700" y="5657850"/>
          <p14:tracePt t="45613" x="3575050" y="5657850"/>
          <p14:tracePt t="45613" x="3581400" y="5657850"/>
          <p14:tracePt t="45629" x="3587750" y="5657850"/>
          <p14:tracePt t="45644" x="3594100" y="5651500"/>
          <p14:tracePt t="45661" x="3600450" y="5651500"/>
          <p14:tracePt t="45678" x="3600450" y="5657850"/>
          <p14:tracePt t="45696" x="3600450" y="5664200"/>
          <p14:tracePt t="45711" x="3594100" y="5670550"/>
          <p14:tracePt t="45731" x="3587750" y="5670550"/>
          <p14:tracePt t="45748" x="3581400" y="5670550"/>
          <p14:tracePt t="45763" x="3575050" y="5670550"/>
          <p14:tracePt t="45798" x="3568700" y="5670550"/>
          <p14:tracePt t="45815" x="3562350" y="5670550"/>
          <p14:tracePt t="45851" x="3568700" y="5670550"/>
          <p14:tracePt t="45883" x="3575050" y="5670550"/>
          <p14:tracePt t="45903" x="3575050" y="5664200"/>
          <p14:tracePt t="45943" x="3568700" y="5657850"/>
          <p14:tracePt t="45987" x="3562350" y="5664200"/>
          <p14:tracePt t="46023" x="3556000" y="5664200"/>
          <p14:tracePt t="46055" x="3549650" y="5664200"/>
          <p14:tracePt t="46115" x="3556000" y="5664200"/>
          <p14:tracePt t="46151" x="3549650" y="5670550"/>
          <p14:tracePt t="46272" x="3556000" y="5664200"/>
          <p14:tracePt t="46415" x="3556000" y="5670550"/>
          <p14:tracePt t="46519" x="3556000" y="5664200"/>
          <p14:tracePt t="46559" x="3556000" y="5657850"/>
          <p14:tracePt t="46603" x="3556000" y="5664200"/>
          <p14:tracePt t="46679" x="3556000" y="5670550"/>
          <p14:tracePt t="46743" x="3549650" y="5664200"/>
          <p14:tracePt t="46783" x="3549650" y="5670550"/>
          <p14:tracePt t="46844" x="3549650" y="5676900"/>
          <p14:tracePt t="46879" x="3543300" y="5683250"/>
          <p14:tracePt t="46911" x="3536950" y="5683250"/>
          <p14:tracePt t="46923" x="3530600" y="5683250"/>
          <p14:tracePt t="46963" x="3524250" y="5689600"/>
          <p14:tracePt t="46983" x="3517900" y="5695950"/>
          <p14:tracePt t="46999" x="3511550" y="5689600"/>
          <p14:tracePt t="47039" x="3511550" y="5683250"/>
          <p14:tracePt t="47059" x="3517900" y="5683250"/>
          <p14:tracePt t="47099" x="3524250" y="5683250"/>
          <p14:tracePt t="47135" x="3530600" y="5683250"/>
          <p14:tracePt t="47151" x="3536950" y="5683250"/>
          <p14:tracePt t="47172" x="3543300" y="5683250"/>
          <p14:tracePt t="47195" x="3549650" y="5683250"/>
          <p14:tracePt t="47223" x="3556000" y="5689600"/>
          <p14:tracePt t="47255" x="3556000" y="5695950"/>
          <p14:tracePt t="47271" x="3562350" y="5695950"/>
          <p14:tracePt t="47323" x="3562350" y="5689600"/>
          <p14:tracePt t="47343" x="3575050" y="5695950"/>
          <p14:tracePt t="47359" x="3581400" y="5695950"/>
          <p14:tracePt t="47375" x="3594100" y="5702300"/>
          <p14:tracePt t="47403" x="3600450" y="5702300"/>
          <p14:tracePt t="47427" x="3606800" y="5702300"/>
          <p14:tracePt t="47443" x="3613150" y="5702300"/>
          <p14:tracePt t="47459" x="3619500" y="5702300"/>
          <p14:tracePt t="47467" x="3625850" y="5702300"/>
          <p14:tracePt t="47484" x="3632200" y="5695950"/>
          <p14:tracePt t="47484" x="3638550" y="5695950"/>
          <p14:tracePt t="47484" x="3644900" y="5695950"/>
          <p14:tracePt t="47505" x="3651250" y="5695950"/>
          <p14:tracePt t="47517" x="3663950" y="5695950"/>
          <p14:tracePt t="47534" x="3676650" y="5695950"/>
          <p14:tracePt t="47534" x="3683000" y="5695950"/>
          <p14:tracePt t="47552" x="3689350" y="5702300"/>
          <p14:tracePt t="47552" x="3695700" y="5702300"/>
          <p14:tracePt t="47569" x="3708400" y="5702300"/>
          <p14:tracePt t="47569" x="3721100" y="5702300"/>
          <p14:tracePt t="47587" x="3727450" y="5702300"/>
          <p14:tracePt t="47587" x="3740150" y="5702300"/>
          <p14:tracePt t="47603" x="3746500" y="5702300"/>
          <p14:tracePt t="47603" x="3752850" y="5702300"/>
          <p14:tracePt t="47619" x="3759200" y="5695950"/>
          <p14:tracePt t="47619" x="3765550" y="5702300"/>
          <p14:tracePt t="47636" x="3771900" y="5702300"/>
          <p14:tracePt t="47636" x="3784600" y="5702300"/>
          <p14:tracePt t="47653" x="3790950" y="5702300"/>
          <p14:tracePt t="47653" x="3797300" y="5702300"/>
          <p14:tracePt t="47669" x="3803650" y="5702300"/>
          <p14:tracePt t="47669" x="3810000" y="5708650"/>
          <p14:tracePt t="47686" x="3816350" y="5702300"/>
          <p14:tracePt t="47701" x="3822700" y="5702300"/>
          <p14:tracePt t="47701" x="3835400" y="5708650"/>
          <p14:tracePt t="47721" x="3848100" y="5715000"/>
          <p14:tracePt t="47737" x="3854450" y="5715000"/>
          <p14:tracePt t="47751" x="3860800" y="5715000"/>
          <p14:tracePt t="47768" x="3867150" y="5715000"/>
          <p14:tracePt t="47785" x="3879850" y="5715000"/>
          <p14:tracePt t="47785" x="3886200" y="5721350"/>
          <p14:tracePt t="47804" x="3892550" y="5715000"/>
          <p14:tracePt t="47804" x="3898900" y="5721350"/>
          <p14:tracePt t="47821" x="3905250" y="5721350"/>
          <p14:tracePt t="47835" x="3911600" y="5721350"/>
          <p14:tracePt t="47835" x="3917950" y="5721350"/>
          <p14:tracePt t="47855" x="3924300" y="5715000"/>
          <p14:tracePt t="47868" x="3930650" y="5715000"/>
          <p14:tracePt t="47868" x="3937000" y="5715000"/>
          <p14:tracePt t="47887" x="3943350" y="5708650"/>
          <p14:tracePt t="47902" x="3956050" y="5708650"/>
          <p14:tracePt t="47919" x="3962400" y="5708650"/>
          <p14:tracePt t="47935" x="3968750" y="5708650"/>
          <p14:tracePt t="47935" x="3975100" y="5708650"/>
          <p14:tracePt t="47954" x="3981450" y="5708650"/>
          <p14:tracePt t="47968" x="3987800" y="5702300"/>
          <p14:tracePt t="47999" x="3994150" y="5702300"/>
          <p14:tracePt t="48120" x="3994150" y="5695950"/>
          <p14:tracePt t="48155" x="3994150" y="5689600"/>
          <p14:tracePt t="48180" x="3994150" y="5695950"/>
          <p14:tracePt t="48224" x="3987800" y="5702300"/>
          <p14:tracePt t="48240" x="3987800" y="5708650"/>
          <p14:tracePt t="48267" x="3981450" y="5702300"/>
          <p14:tracePt t="48312" x="3981450" y="5708650"/>
          <p14:tracePt t="48320" x="3975100" y="5708650"/>
          <p14:tracePt t="48363" x="3968750" y="5702300"/>
          <p14:tracePt t="48419" x="3962400" y="5708650"/>
          <p14:tracePt t="48456" x="3962400" y="5702300"/>
          <p14:tracePt t="48480" x="3956050" y="5708650"/>
          <p14:tracePt t="48508" x="3949700" y="5715000"/>
          <p14:tracePt t="48540" x="3943350" y="5708650"/>
          <p14:tracePt t="48568" x="3943350" y="5702300"/>
          <p14:tracePt t="48584" x="3937000" y="5695950"/>
          <p14:tracePt t="48612" x="3937000" y="5689600"/>
          <p14:tracePt t="48672" x="3930650" y="5689600"/>
          <p14:tracePt t="48712" x="3924300" y="5689600"/>
          <p14:tracePt t="48800" x="3924300" y="5695950"/>
          <p14:tracePt t="48844" x="3930650" y="5689600"/>
          <p14:tracePt t="48859" x="3937000" y="5689600"/>
          <p14:tracePt t="48884" x="3943350" y="5689600"/>
          <p14:tracePt t="48900" x="3949700" y="5689600"/>
          <p14:tracePt t="48912" x="3949700" y="5695950"/>
          <p14:tracePt t="48928" x="3956050" y="5702300"/>
          <p14:tracePt t="49604" x="4419600" y="5886450"/>
          <p14:tracePt t="49648" x="4413250" y="5886450"/>
          <p14:tracePt t="49664" x="4406900" y="5886450"/>
          <p14:tracePt t="49674" x="4394200" y="5880100"/>
          <p14:tracePt t="49674" x="4387850" y="5880100"/>
          <p14:tracePt t="49693" x="4375150" y="5880100"/>
          <p14:tracePt t="49693" x="4356100" y="5886450"/>
          <p14:tracePt t="49710" x="4343400" y="5886450"/>
          <p14:tracePt t="49710" x="4324350" y="5886450"/>
          <p14:tracePt t="49727" x="4298950" y="5886450"/>
          <p14:tracePt t="49741" x="4273550" y="5886450"/>
          <p14:tracePt t="49741" x="4241800" y="5886450"/>
          <p14:tracePt t="49760" x="4203700" y="5886450"/>
          <p14:tracePt t="49775" x="4159250" y="5880100"/>
          <p14:tracePt t="49775" x="4108450" y="5867400"/>
          <p14:tracePt t="49793" x="4057650" y="5861050"/>
          <p14:tracePt t="49793" x="4000500" y="5848350"/>
          <p14:tracePt t="49793" x="3949700" y="5842000"/>
          <p14:tracePt t="49812" x="3898900" y="5835650"/>
          <p14:tracePt t="49825" x="3841750" y="5829300"/>
          <p14:tracePt t="49825" x="3752850" y="5816600"/>
          <p14:tracePt t="49845" x="3714750" y="5810250"/>
          <p14:tracePt t="49845" x="3676650" y="5810250"/>
          <p14:tracePt t="49861" x="3638550" y="5797550"/>
          <p14:tracePt t="49861" x="3606800" y="5784850"/>
          <p14:tracePt t="49877" x="3568700" y="5765800"/>
          <p14:tracePt t="49877" x="3530600" y="5746750"/>
          <p14:tracePt t="49893" x="3498850" y="5727700"/>
          <p14:tracePt t="49893" x="3467100" y="5708650"/>
          <p14:tracePt t="49893" x="3435350" y="5683250"/>
          <p14:tracePt t="49912" x="3403600" y="5657850"/>
          <p14:tracePt t="49912" x="3378200" y="5626100"/>
          <p14:tracePt t="49927" x="3359150" y="5594350"/>
          <p14:tracePt t="49927" x="3333750" y="5568950"/>
          <p14:tracePt t="49944" x="3314700" y="5537200"/>
          <p14:tracePt t="49944" x="3295650" y="5511800"/>
          <p14:tracePt t="49961" x="3276600" y="5473700"/>
          <p14:tracePt t="49961" x="3263900" y="5448300"/>
          <p14:tracePt t="49977" x="3238500" y="5378450"/>
          <p14:tracePt t="49977" x="3232150" y="5340350"/>
          <p14:tracePt t="49994" x="3225800" y="5308600"/>
          <p14:tracePt t="49994" x="3225800" y="5264150"/>
          <p14:tracePt t="50011" x="3225800" y="5226050"/>
          <p14:tracePt t="50011" x="3232150" y="5187950"/>
          <p14:tracePt t="50027" x="3238500" y="5149850"/>
          <p14:tracePt t="50027" x="3257550" y="5080000"/>
          <p14:tracePt t="50045" x="3270250" y="5048250"/>
          <p14:tracePt t="50045" x="3289300" y="5022850"/>
          <p14:tracePt t="50061" x="3302000" y="4997450"/>
          <p14:tracePt t="50061" x="3321050" y="4972050"/>
          <p14:tracePt t="50080" x="3340100" y="4946650"/>
          <p14:tracePt t="50080" x="3359150" y="4927600"/>
          <p14:tracePt t="50095" x="3378200" y="4908550"/>
          <p14:tracePt t="50095" x="3397250" y="4895850"/>
          <p14:tracePt t="50095" x="3409950" y="4876800"/>
          <p14:tracePt t="50114" x="3429000" y="4864100"/>
          <p14:tracePt t="50114" x="3448050" y="4851400"/>
          <p14:tracePt t="50129" x="3467100" y="4838700"/>
          <p14:tracePt t="50129" x="3479800" y="4832350"/>
          <p14:tracePt t="50145" x="3498850" y="4826000"/>
          <p14:tracePt t="50145" x="3511550" y="4819650"/>
          <p14:tracePt t="50161" x="3524250" y="4813300"/>
          <p14:tracePt t="50161" x="3543300" y="4819650"/>
          <p14:tracePt t="50161" x="3556000" y="4813300"/>
          <p14:tracePt t="50180" x="3568700" y="4813300"/>
          <p14:tracePt t="50193" x="3581400" y="4819650"/>
          <p14:tracePt t="50193" x="3606800" y="4826000"/>
          <p14:tracePt t="50214" x="3619500" y="4832350"/>
          <p14:tracePt t="50214" x="3632200" y="4838700"/>
          <p14:tracePt t="50228" x="3638550" y="4845050"/>
          <p14:tracePt t="50228" x="3657600" y="4857750"/>
          <p14:tracePt t="50245" x="3670300" y="4870450"/>
          <p14:tracePt t="50245" x="3683000" y="4876800"/>
          <p14:tracePt t="50262" x="3695700" y="4889500"/>
          <p14:tracePt t="50262" x="3714750" y="4908550"/>
          <p14:tracePt t="50262" x="3727450" y="4927600"/>
          <p14:tracePt t="50280" x="3746500" y="4953000"/>
          <p14:tracePt t="50280" x="3765550" y="4978400"/>
          <p14:tracePt t="50295" x="3784600" y="5010150"/>
          <p14:tracePt t="50295" x="3803650" y="5041900"/>
          <p14:tracePt t="50312" x="3829050" y="5080000"/>
          <p14:tracePt t="50312" x="3848100" y="5124450"/>
          <p14:tracePt t="50329" x="3873500" y="5168900"/>
          <p14:tracePt t="50329" x="3911600" y="5251450"/>
          <p14:tracePt t="50346" x="3937000" y="5283200"/>
          <p14:tracePt t="50346" x="3956050" y="5321300"/>
          <p14:tracePt t="50362" x="3975100" y="5346700"/>
          <p14:tracePt t="50362" x="3994150" y="5378450"/>
          <p14:tracePt t="50379" x="4013200" y="5397500"/>
          <p14:tracePt t="50379" x="4025900" y="5422900"/>
          <p14:tracePt t="50396" x="4038600" y="5441950"/>
          <p14:tracePt t="50396" x="4064000" y="5480050"/>
          <p14:tracePt t="50412" x="4076700" y="5499100"/>
          <p14:tracePt t="50412" x="4089400" y="5518150"/>
          <p14:tracePt t="50430" x="4102100" y="5537200"/>
          <p14:tracePt t="50430" x="4108450" y="5556250"/>
          <p14:tracePt t="50446" x="4121150" y="5568950"/>
          <p14:tracePt t="50446" x="4133850" y="5581650"/>
          <p14:tracePt t="50446" x="4140200" y="5588000"/>
          <p14:tracePt t="50465" x="4152900" y="5600700"/>
          <p14:tracePt t="50477" x="4159250" y="5607050"/>
          <p14:tracePt t="50477" x="4171950" y="5613400"/>
          <p14:tracePt t="50497" x="4184650" y="5613400"/>
          <p14:tracePt t="50497" x="4197350" y="5619750"/>
          <p14:tracePt t="50513" x="4210050" y="5626100"/>
          <p14:tracePt t="50513" x="4216400" y="5632450"/>
          <p14:tracePt t="50529" x="4229100" y="5632450"/>
          <p14:tracePt t="50529" x="4241800" y="5638800"/>
          <p14:tracePt t="50545" x="4260850" y="5651500"/>
          <p14:tracePt t="50545" x="4273550" y="5657850"/>
          <p14:tracePt t="50545" x="4292600" y="5664200"/>
          <p14:tracePt t="50565" x="4305300" y="5670550"/>
          <p14:tracePt t="50565" x="4318000" y="5676900"/>
          <p14:tracePt t="50581" x="4337050" y="5683250"/>
          <p14:tracePt t="50581" x="4349750" y="5689600"/>
          <p14:tracePt t="50596" x="4362450" y="5695950"/>
          <p14:tracePt t="50596" x="4375150" y="5695950"/>
          <p14:tracePt t="50613" x="4381500" y="5702300"/>
          <p14:tracePt t="50613" x="4394200" y="5702300"/>
          <p14:tracePt t="50630" x="4400550" y="5708650"/>
          <p14:tracePt t="50630" x="4413250" y="5715000"/>
          <p14:tracePt t="50646" x="4419600" y="5715000"/>
          <p14:tracePt t="50646" x="4425950" y="5721350"/>
          <p14:tracePt t="50663" x="4432300" y="5721350"/>
          <p14:tracePt t="50663" x="4438650" y="5721350"/>
          <p14:tracePt t="50680" x="4451350" y="5727700"/>
          <p14:tracePt t="50695" x="4457700" y="5727700"/>
          <p14:tracePt t="50712" x="4457700" y="5721350"/>
          <p14:tracePt t="50744" x="4451350" y="5715000"/>
          <p14:tracePt t="50764" x="4445000" y="5708650"/>
          <p14:tracePt t="50780" x="4438650" y="5702300"/>
          <p14:tracePt t="50797" x="4432300" y="5702300"/>
          <p14:tracePt t="50812" x="4425950" y="5702300"/>
          <p14:tracePt t="50824" x="4413250" y="5702300"/>
          <p14:tracePt t="50840" x="4406900" y="5708650"/>
          <p14:tracePt t="50856" x="4400550" y="5715000"/>
          <p14:tracePt t="50884" x="4406900" y="5721350"/>
          <p14:tracePt t="50901" x="4413250" y="5727700"/>
          <p14:tracePt t="50916" x="4419600" y="5740400"/>
          <p14:tracePt t="50932" x="4425950" y="5740400"/>
          <p14:tracePt t="50941" x="4438650" y="5746750"/>
          <p14:tracePt t="50948" x="4445000" y="5746750"/>
          <p14:tracePt t="50948" x="4451350" y="5746750"/>
          <p14:tracePt t="50964" x="4464050" y="5746750"/>
          <p14:tracePt t="50964" x="4470400" y="5746750"/>
          <p14:tracePt t="50981" x="4483100" y="5746750"/>
          <p14:tracePt t="50981" x="4495800" y="5746750"/>
          <p14:tracePt t="50998" x="4514850" y="5740400"/>
          <p14:tracePt t="50998" x="4521200" y="5734050"/>
          <p14:tracePt t="51014" x="4533900" y="5734050"/>
          <p14:tracePt t="51014" x="4540250" y="5734050"/>
          <p14:tracePt t="51031" x="4546600" y="5727700"/>
          <p14:tracePt t="51031" x="4559300" y="5727700"/>
          <p14:tracePt t="51048" x="4565650" y="5727700"/>
          <p14:tracePt t="51048" x="4578350" y="5727700"/>
          <p14:tracePt t="51065" x="4584700" y="5721350"/>
          <p14:tracePt t="51065" x="4591050" y="5721350"/>
          <p14:tracePt t="51082" x="4597400" y="5721350"/>
          <p14:tracePt t="51098" x="4603750" y="5721350"/>
          <p14:tracePt t="51113" x="4603750" y="5727700"/>
          <p14:tracePt t="51130" x="4610100" y="5734050"/>
          <p14:tracePt t="51149" x="4616450" y="5740400"/>
          <p14:tracePt t="51192" x="4622800" y="5740400"/>
          <p14:tracePt t="51208" x="4629150" y="5740400"/>
          <p14:tracePt t="51224" x="4635500" y="5740400"/>
          <p14:tracePt t="51240" x="4641850" y="5740400"/>
          <p14:tracePt t="51252" x="4654550" y="5740400"/>
          <p14:tracePt t="51268" x="4660900" y="5740400"/>
          <p14:tracePt t="51285" x="4667250" y="5740400"/>
          <p14:tracePt t="51301" x="4679950" y="5740400"/>
          <p14:tracePt t="51313" x="4686300" y="5740400"/>
          <p14:tracePt t="51330" x="4692650" y="5740400"/>
          <p14:tracePt t="51347" x="4699000" y="5740400"/>
          <p14:tracePt t="51364" x="4705350" y="5734050"/>
          <p14:tracePt t="51381" x="4718050" y="5734050"/>
          <p14:tracePt t="51397" x="4724400" y="5734050"/>
          <p14:tracePt t="51414" x="4730750" y="5727700"/>
          <p14:tracePt t="51414" x="4737100" y="5727700"/>
          <p14:tracePt t="51433" x="4749800" y="5727700"/>
          <p14:tracePt t="51433" x="4756150" y="5721350"/>
          <p14:tracePt t="51450" x="4762500" y="5721350"/>
          <p14:tracePt t="51464" x="4768850" y="5721350"/>
          <p14:tracePt t="51464" x="4775200" y="5721350"/>
          <p14:tracePt t="51464" x="4781550" y="5715000"/>
          <p14:tracePt t="51485" x="4787900" y="5715000"/>
          <p14:tracePt t="51497" x="4794250" y="5715000"/>
          <p14:tracePt t="51514" x="4800600" y="5721350"/>
          <p14:tracePt t="51514" x="4813300" y="5721350"/>
          <p14:tracePt t="51534" x="4819650" y="5721350"/>
          <p14:tracePt t="51534" x="4826000" y="5727700"/>
          <p14:tracePt t="51550" x="4832350" y="5727700"/>
          <p14:tracePt t="51550" x="4838700" y="5727700"/>
          <p14:tracePt t="51550" x="4845050" y="5727700"/>
          <p14:tracePt t="51569" x="4851400" y="5727700"/>
          <p14:tracePt t="51582" x="4857750" y="5727700"/>
          <p14:tracePt t="51598" x="4870450" y="5734050"/>
          <p14:tracePt t="51615" x="4876800" y="5734050"/>
          <p14:tracePt t="51631" x="4883150" y="5734050"/>
          <p14:tracePt t="51648" x="4889500" y="5734050"/>
          <p14:tracePt t="51648" x="4895850" y="5734050"/>
          <p14:tracePt t="51667" x="4902200" y="5734050"/>
          <p14:tracePt t="51681" x="4908550" y="5727700"/>
          <p14:tracePt t="51698" x="4914900" y="5727700"/>
          <p14:tracePt t="51715" x="4927600" y="5721350"/>
          <p14:tracePt t="51732" x="4933950" y="5721350"/>
          <p14:tracePt t="51732" x="4940300" y="5721350"/>
          <p14:tracePt t="51751" x="4946650" y="5721350"/>
          <p14:tracePt t="51765" x="4953000" y="5721350"/>
          <p14:tracePt t="51765" x="4959350" y="5721350"/>
          <p14:tracePt t="51785" x="4965700" y="5721350"/>
          <p14:tracePt t="51785" x="4972050" y="5721350"/>
          <p14:tracePt t="51801" x="4978400" y="5721350"/>
          <p14:tracePt t="51801" x="4984750" y="5715000"/>
          <p14:tracePt t="51817" x="4991100" y="5715000"/>
          <p14:tracePt t="51833" x="4997450" y="5715000"/>
          <p14:tracePt t="51848" x="5003800" y="5715000"/>
          <p14:tracePt t="51865" x="5010150" y="5715000"/>
          <p14:tracePt t="51885" x="5016500" y="5715000"/>
          <p14:tracePt t="51904" x="5022850" y="5721350"/>
          <p14:tracePt t="51952" x="5029200" y="5715000"/>
          <p14:tracePt t="51996" x="5035550" y="5715000"/>
          <p14:tracePt t="52124" x="5029200" y="5721350"/>
          <p14:tracePt t="52200" x="5022850" y="5727700"/>
          <p14:tracePt t="52221" x="5022850" y="5734050"/>
          <p14:tracePt t="52324" x="5022850" y="5727700"/>
          <p14:tracePt t="52409" x="5016500" y="5734050"/>
          <p14:tracePt t="52445" x="5010150" y="5740400"/>
          <p14:tracePt t="52621" x="5010150" y="5734050"/>
          <p14:tracePt t="52733" x="5010150" y="5740400"/>
          <p14:tracePt t="52768" x="5010150" y="5734050"/>
          <p14:tracePt t="52820" x="5016500" y="5727700"/>
          <p14:tracePt t="53045" x="5022850" y="5734050"/>
          <p14:tracePt t="53092" x="5016500" y="5740400"/>
          <p14:tracePt t="53136" x="5010150" y="5734050"/>
          <p14:tracePt t="53173" x="5003800" y="5734050"/>
          <p14:tracePt t="53213" x="5003800" y="5727700"/>
          <p14:tracePt t="53281" x="4997450" y="5721350"/>
          <p14:tracePt t="53309" x="4997450" y="5715000"/>
          <p14:tracePt t="53341" x="5003800" y="5715000"/>
          <p14:tracePt t="53385" x="5010150" y="5721350"/>
          <p14:tracePt t="53436" x="5016500" y="5715000"/>
          <p14:tracePt t="53453" x="5022850" y="5715000"/>
          <p14:tracePt t="53473" x="5029200" y="5715000"/>
          <p14:tracePt t="53489" x="5035550" y="5721350"/>
          <p14:tracePt t="53505" x="5041900" y="5721350"/>
          <p14:tracePt t="53520" x="5048250" y="5721350"/>
          <p14:tracePt t="53532" x="5048250" y="5727700"/>
          <p14:tracePt t="53557" x="5054600" y="5727700"/>
          <p14:tracePt t="53625" x="5060950" y="5727700"/>
          <p14:tracePt t="53641" x="5067300" y="5727700"/>
          <p14:tracePt t="53653" x="5073650" y="5734050"/>
          <p14:tracePt t="53669" x="5080000" y="5734050"/>
          <p14:tracePt t="53684" x="5086350" y="5734050"/>
          <p14:tracePt t="53713" x="5092700" y="5734050"/>
          <p14:tracePt t="53737" x="5086350" y="5734050"/>
          <p14:tracePt t="53797" x="5080000" y="5734050"/>
          <p14:tracePt t="53813" x="5073650" y="5734050"/>
          <p14:tracePt t="53826" x="5060950" y="5734050"/>
          <p14:tracePt t="53842" x="5054600" y="5734050"/>
          <p14:tracePt t="53857" x="5054600" y="5740400"/>
          <p14:tracePt t="53874" x="5048250" y="5740400"/>
          <p14:tracePt t="53901" x="5041900" y="5734050"/>
          <p14:tracePt t="54005" x="5035550" y="5734050"/>
          <p14:tracePt t="54028" x="5029200" y="5734050"/>
          <p14:tracePt t="54045" x="5022850" y="5727700"/>
          <p14:tracePt t="54065" x="5029200" y="5734050"/>
          <p14:tracePt t="54105" x="5035550" y="5734050"/>
          <p14:tracePt t="54121" x="5041900" y="5734050"/>
          <p14:tracePt t="54133" x="5048250" y="5734050"/>
          <p14:tracePt t="54149" x="5054600" y="5734050"/>
          <p14:tracePt t="54165" x="5060950" y="5727700"/>
          <p14:tracePt t="54181" x="5067300" y="5721350"/>
          <p14:tracePt t="54217" x="5067300" y="5715000"/>
          <p14:tracePt t="54321" x="5060950" y="5708650"/>
          <p14:tracePt t="54413" x="5054600" y="5708650"/>
          <p14:tracePt t="54465" x="5048250" y="5715000"/>
          <p14:tracePt t="54481" x="5041900" y="5715000"/>
          <p14:tracePt t="54493" x="5035550" y="5721350"/>
          <p14:tracePt t="54517" x="5029200" y="5721350"/>
          <p14:tracePt t="54540" x="5022850" y="5715000"/>
          <p14:tracePt t="54561" x="5016500" y="5715000"/>
          <p14:tracePt t="54585" x="5010150" y="5715000"/>
          <p14:tracePt t="54613" x="5003800" y="5715000"/>
          <p14:tracePt t="54629" x="4997450" y="5715000"/>
          <p14:tracePt t="54653" x="4991100" y="5715000"/>
          <p14:tracePt t="54673" x="4984750" y="5708650"/>
          <p14:tracePt t="54705" x="4978400" y="5708650"/>
          <p14:tracePt t="54725" x="4972050" y="5708650"/>
          <p14:tracePt t="54741" x="4965700" y="5708650"/>
          <p14:tracePt t="54757" x="4959350" y="5708650"/>
          <p14:tracePt t="54785" x="4953000" y="5708650"/>
          <p14:tracePt t="54817" x="4946650" y="5702300"/>
          <p14:tracePt t="54853" x="4940300" y="5695950"/>
          <p14:tracePt t="54901" x="4933950" y="5702300"/>
          <p14:tracePt t="54913" x="4927600" y="5702300"/>
          <p14:tracePt t="54937" x="4921250" y="5702300"/>
          <p14:tracePt t="54953" x="4914900" y="5702300"/>
          <p14:tracePt t="54973" x="4908550" y="5702300"/>
          <p14:tracePt t="54997" x="4914900" y="5689600"/>
          <p14:tracePt t="55021" x="4914900" y="5683250"/>
          <p14:tracePt t="55032" x="4921250" y="5676900"/>
          <p14:tracePt t="55049" x="4921250" y="5670550"/>
          <p14:tracePt t="55065" x="4927600" y="5664200"/>
          <p14:tracePt t="55082" x="4940300" y="5657850"/>
          <p14:tracePt t="55093" x="4946650" y="5651500"/>
          <p14:tracePt t="55110" x="4959350" y="5645150"/>
          <p14:tracePt t="55110" x="4965700" y="5638800"/>
          <p14:tracePt t="55129" x="4972050" y="5632450"/>
          <p14:tracePt t="55129" x="4991100" y="5619750"/>
          <p14:tracePt t="55146" x="5003800" y="5613400"/>
          <p14:tracePt t="55146" x="5010150" y="5600700"/>
          <p14:tracePt t="55162" x="5022850" y="5588000"/>
          <p14:tracePt t="55162" x="5035550" y="5581650"/>
          <p14:tracePt t="55179" x="5048250" y="5568950"/>
          <p14:tracePt t="55179" x="5060950" y="5562600"/>
          <p14:tracePt t="55196" x="5073650" y="5556250"/>
          <p14:tracePt t="55196" x="5086350" y="5543550"/>
          <p14:tracePt t="55196" x="5092700" y="5537200"/>
          <p14:tracePt t="55214" x="5105400" y="5530850"/>
          <p14:tracePt t="55227" x="5118100" y="5530850"/>
          <p14:tracePt t="55227" x="5137150" y="5524500"/>
          <p14:tracePt t="55246" x="5149850" y="5518150"/>
          <p14:tracePt t="55246" x="5156200" y="5518150"/>
          <p14:tracePt t="55263" x="5168900" y="5518150"/>
          <p14:tracePt t="55263" x="5181600" y="5518150"/>
          <p14:tracePt t="55263" x="5194300" y="5511800"/>
          <p14:tracePt t="55282" x="5200650" y="5511800"/>
          <p14:tracePt t="55294" x="5213350" y="5511800"/>
          <p14:tracePt t="55294" x="5245100" y="5505450"/>
          <p14:tracePt t="55315" x="5251450" y="5505450"/>
          <p14:tracePt t="55315" x="5270500" y="5511800"/>
          <p14:tracePt t="55330" x="5276850" y="5511800"/>
          <p14:tracePt t="55330" x="5295900" y="5524500"/>
          <p14:tracePt t="55347" x="5308600" y="5537200"/>
          <p14:tracePt t="55347" x="5314950" y="5543550"/>
          <p14:tracePt t="55364" x="5346700" y="5575300"/>
          <p14:tracePt t="55379" x="5372100" y="5594350"/>
          <p14:tracePt t="55379" x="5391150" y="5607050"/>
          <p14:tracePt t="55398" x="5403850" y="5613400"/>
          <p14:tracePt t="55398" x="5422900" y="5613400"/>
          <p14:tracePt t="55414" x="5441950" y="5613400"/>
          <p14:tracePt t="55414" x="5461000" y="5613400"/>
          <p14:tracePt t="55431" x="5480050" y="5619750"/>
          <p14:tracePt t="55431" x="5530850" y="5638800"/>
          <p14:tracePt t="55447" x="5556250" y="5645150"/>
          <p14:tracePt t="55447" x="5588000" y="5664200"/>
          <p14:tracePt t="55465" x="5613400" y="5676900"/>
          <p14:tracePt t="55465" x="5645150" y="5689600"/>
          <p14:tracePt t="55481" x="5683250" y="5708650"/>
          <p14:tracePt t="55481" x="5715000" y="5715000"/>
          <p14:tracePt t="55497" x="5746750" y="5727700"/>
          <p14:tracePt t="55497" x="5803900" y="5740400"/>
          <p14:tracePt t="55516" x="5829300" y="5740400"/>
          <p14:tracePt t="55516" x="5854700" y="5740400"/>
          <p14:tracePt t="55532" x="5873750" y="5734050"/>
          <p14:tracePt t="55532" x="5899150" y="5734050"/>
          <p14:tracePt t="55547" x="5918200" y="5721350"/>
          <p14:tracePt t="55547" x="5937250" y="5708650"/>
          <p14:tracePt t="55547" x="5949950" y="5702300"/>
          <p14:tracePt t="55566" x="5969000" y="5689600"/>
          <p14:tracePt t="55578" x="5981700" y="5676900"/>
          <p14:tracePt t="55578" x="6013450" y="5651500"/>
          <p14:tracePt t="55599" x="6019800" y="5638800"/>
          <p14:tracePt t="55612" x="6032500" y="5619750"/>
          <p14:tracePt t="55612" x="6038850" y="5607050"/>
          <p14:tracePt t="55810" x="5842000" y="5448300"/>
          <p14:tracePt t="55837" x="5842000" y="5454650"/>
          <p14:tracePt t="55846" x="5835650" y="5454650"/>
          <p14:tracePt t="55846" x="5829300" y="5461000"/>
          <p14:tracePt t="55864" x="5822950" y="5461000"/>
          <p14:tracePt t="55864" x="5816600" y="5467350"/>
          <p14:tracePt t="55882" x="5803900" y="5473700"/>
          <p14:tracePt t="55882" x="5784850" y="5480050"/>
          <p14:tracePt t="55899" x="5778500" y="5486400"/>
          <p14:tracePt t="55899" x="5765800" y="5492750"/>
          <p14:tracePt t="55916" x="5759450" y="5499100"/>
          <p14:tracePt t="55916" x="5746750" y="5505450"/>
          <p14:tracePt t="55932" x="5734050" y="5505450"/>
          <p14:tracePt t="55932" x="5727700" y="5499100"/>
          <p14:tracePt t="55932" x="5715000" y="5492750"/>
          <p14:tracePt t="55952" x="5708650" y="5486400"/>
          <p14:tracePt t="55964" x="5702300" y="5480050"/>
          <p14:tracePt t="55964" x="5695950" y="5461000"/>
          <p14:tracePt t="55983" x="5683250" y="5461000"/>
          <p14:tracePt t="55999" x="5676900" y="5467350"/>
          <p14:tracePt t="56014" x="5670550" y="5467350"/>
          <p14:tracePt t="56031" x="5664200" y="5473700"/>
          <p14:tracePt t="56031" x="5657850" y="5486400"/>
          <p14:tracePt t="56031" x="5651500" y="5486400"/>
          <p14:tracePt t="56052" x="5651500" y="5492750"/>
          <p14:tracePt t="56064" x="5645150" y="5511800"/>
          <p14:tracePt t="56064" x="5638800" y="5518150"/>
          <p14:tracePt t="56084" x="5638800" y="5524500"/>
          <p14:tracePt t="56084" x="5632450" y="5530850"/>
          <p14:tracePt t="56100" x="5626100" y="5537200"/>
          <p14:tracePt t="56100" x="5619750" y="5543550"/>
          <p14:tracePt t="56116" x="5613400" y="5549900"/>
          <p14:tracePt t="56116" x="5600700" y="5556250"/>
          <p14:tracePt t="56133" x="5594350" y="5556250"/>
          <p14:tracePt t="56133" x="5588000" y="5562600"/>
          <p14:tracePt t="56150" x="5581650" y="5562600"/>
          <p14:tracePt t="56165" x="5575300" y="5556250"/>
          <p14:tracePt t="56181" x="5568950" y="5556250"/>
          <p14:tracePt t="56198" x="5562600" y="5543550"/>
          <p14:tracePt t="56215" x="5562600" y="5537200"/>
          <p14:tracePt t="56239" x="5562600" y="5530850"/>
          <p14:tracePt t="56251" x="5562600" y="5524500"/>
          <p14:tracePt t="56251" x="5562600" y="5518150"/>
          <p14:tracePt t="56267" x="5568950" y="5505450"/>
          <p14:tracePt t="56267" x="5568950" y="5499100"/>
          <p14:tracePt t="56284" x="5568950" y="5486400"/>
          <p14:tracePt t="56284" x="5575300" y="5480050"/>
          <p14:tracePt t="56300" x="5581650" y="5473700"/>
          <p14:tracePt t="56300" x="5581650" y="5461000"/>
          <p14:tracePt t="56300" x="5581650" y="5448300"/>
          <p14:tracePt t="56319" x="5581650" y="5435600"/>
          <p14:tracePt t="56332" x="5575300" y="5416550"/>
          <p14:tracePt t="56332" x="5556250" y="5384800"/>
          <p14:tracePt t="56351" x="5543550" y="53657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a:lstStyle/>
          <a:p>
            <a:r>
              <a:rPr lang="ja-JP" altLang="en-US"/>
              <a:t>繰り返しのない二元配置の分散分析表</a:t>
            </a:r>
          </a:p>
        </p:txBody>
      </p:sp>
      <p:graphicFrame>
        <p:nvGraphicFramePr>
          <p:cNvPr id="647249" name="Group 81"/>
          <p:cNvGraphicFramePr>
            <a:graphicFrameLocks noGrp="1"/>
          </p:cNvGraphicFramePr>
          <p:nvPr/>
        </p:nvGraphicFramePr>
        <p:xfrm>
          <a:off x="468313" y="1412875"/>
          <a:ext cx="8347075" cy="3050350"/>
        </p:xfrm>
        <a:graphic>
          <a:graphicData uri="http://schemas.openxmlformats.org/drawingml/2006/table">
            <a:tbl>
              <a:tblPr/>
              <a:tblGrid>
                <a:gridCol w="1146175"/>
                <a:gridCol w="1295400"/>
                <a:gridCol w="1223962"/>
                <a:gridCol w="1944688"/>
                <a:gridCol w="1439862"/>
                <a:gridCol w="1296988"/>
              </a:tblGrid>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変動因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自由度</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平方和Ｓ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平均平方</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（分散）Ｖ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分散比Ｆ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p-</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5.52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0.044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51.33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4.97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0.046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誤差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20.67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全体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110</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7225" name="Text Box 57"/>
          <p:cNvSpPr txBox="1">
            <a:spLocks noChangeArrowheads="1"/>
          </p:cNvSpPr>
          <p:nvPr/>
        </p:nvSpPr>
        <p:spPr bwMode="auto">
          <a:xfrm>
            <a:off x="468313" y="4652963"/>
            <a:ext cx="4090987" cy="457200"/>
          </a:xfrm>
          <a:prstGeom prst="rect">
            <a:avLst/>
          </a:prstGeom>
          <a:noFill/>
          <a:ln w="38100">
            <a:noFill/>
            <a:miter lim="800000"/>
            <a:headEnd/>
            <a:tailEnd/>
          </a:ln>
          <a:effectLst/>
        </p:spPr>
        <p:txBody>
          <a:bodyPr wrap="none">
            <a:spAutoFit/>
          </a:bodyPr>
          <a:lstStyle/>
          <a:p>
            <a:r>
              <a:rPr lang="ja-JP" altLang="en-US"/>
              <a:t>有意水準</a:t>
            </a:r>
            <a:r>
              <a:rPr lang="en-US" altLang="ja-JP"/>
              <a:t>5</a:t>
            </a:r>
            <a:r>
              <a:rPr lang="ja-JP" altLang="en-US"/>
              <a:t>％で有意であるなら</a:t>
            </a:r>
          </a:p>
        </p:txBody>
      </p:sp>
      <p:sp>
        <p:nvSpPr>
          <p:cNvPr id="647226" name="Text Box 58"/>
          <p:cNvSpPr txBox="1">
            <a:spLocks noChangeArrowheads="1"/>
          </p:cNvSpPr>
          <p:nvPr/>
        </p:nvSpPr>
        <p:spPr bwMode="auto">
          <a:xfrm>
            <a:off x="484188" y="5145088"/>
            <a:ext cx="4090987" cy="457200"/>
          </a:xfrm>
          <a:prstGeom prst="rect">
            <a:avLst/>
          </a:prstGeom>
          <a:noFill/>
          <a:ln w="38100">
            <a:noFill/>
            <a:miter lim="800000"/>
            <a:headEnd/>
            <a:tailEnd/>
          </a:ln>
          <a:effectLst/>
        </p:spPr>
        <p:txBody>
          <a:bodyPr wrap="none">
            <a:spAutoFit/>
          </a:bodyPr>
          <a:lstStyle/>
          <a:p>
            <a:r>
              <a:rPr lang="ja-JP" altLang="en-US"/>
              <a:t>有意水準</a:t>
            </a:r>
            <a:r>
              <a:rPr lang="en-US" altLang="ja-JP"/>
              <a:t>1</a:t>
            </a:r>
            <a:r>
              <a:rPr lang="ja-JP" altLang="en-US"/>
              <a:t>％で有意であるなら</a:t>
            </a:r>
          </a:p>
        </p:txBody>
      </p:sp>
      <p:sp>
        <p:nvSpPr>
          <p:cNvPr id="647227" name="Text Box 59"/>
          <p:cNvSpPr txBox="1">
            <a:spLocks noChangeArrowheads="1"/>
          </p:cNvSpPr>
          <p:nvPr/>
        </p:nvSpPr>
        <p:spPr bwMode="auto">
          <a:xfrm>
            <a:off x="7092950" y="2276475"/>
            <a:ext cx="336550" cy="457200"/>
          </a:xfrm>
          <a:prstGeom prst="rect">
            <a:avLst/>
          </a:prstGeom>
          <a:noFill/>
          <a:ln w="38100">
            <a:noFill/>
            <a:miter lim="800000"/>
            <a:headEnd/>
            <a:tailEnd/>
          </a:ln>
          <a:effectLst/>
        </p:spPr>
        <p:txBody>
          <a:bodyPr wrap="none">
            <a:spAutoFit/>
          </a:bodyPr>
          <a:lstStyle/>
          <a:p>
            <a:r>
              <a:rPr lang="en-US" altLang="ja-JP"/>
              <a:t>*</a:t>
            </a:r>
          </a:p>
        </p:txBody>
      </p:sp>
      <p:sp>
        <p:nvSpPr>
          <p:cNvPr id="647228" name="Text Box 60"/>
          <p:cNvSpPr txBox="1">
            <a:spLocks noChangeArrowheads="1"/>
          </p:cNvSpPr>
          <p:nvPr/>
        </p:nvSpPr>
        <p:spPr bwMode="auto">
          <a:xfrm>
            <a:off x="7092950" y="2809875"/>
            <a:ext cx="336550" cy="457200"/>
          </a:xfrm>
          <a:prstGeom prst="rect">
            <a:avLst/>
          </a:prstGeom>
          <a:noFill/>
          <a:ln w="38100">
            <a:noFill/>
            <a:miter lim="800000"/>
            <a:headEnd/>
            <a:tailEnd/>
          </a:ln>
          <a:effectLst/>
        </p:spPr>
        <p:txBody>
          <a:bodyPr wrap="none">
            <a:spAutoFit/>
          </a:bodyPr>
          <a:lstStyle/>
          <a:p>
            <a:r>
              <a:rPr lang="en-US" altLang="ja-JP"/>
              <a:t>*</a:t>
            </a:r>
          </a:p>
        </p:txBody>
      </p:sp>
      <p:sp>
        <p:nvSpPr>
          <p:cNvPr id="647229" name="Text Box 61"/>
          <p:cNvSpPr txBox="1">
            <a:spLocks noChangeArrowheads="1"/>
          </p:cNvSpPr>
          <p:nvPr/>
        </p:nvSpPr>
        <p:spPr bwMode="auto">
          <a:xfrm>
            <a:off x="4446588" y="4611688"/>
            <a:ext cx="1439862" cy="457200"/>
          </a:xfrm>
          <a:prstGeom prst="rect">
            <a:avLst/>
          </a:prstGeom>
          <a:noFill/>
          <a:ln w="38100">
            <a:noFill/>
            <a:miter lim="800000"/>
            <a:headEnd/>
            <a:tailEnd/>
          </a:ln>
          <a:effectLst/>
        </p:spPr>
        <p:txBody>
          <a:bodyPr wrap="none">
            <a:spAutoFit/>
          </a:bodyPr>
          <a:lstStyle/>
          <a:p>
            <a:r>
              <a:rPr lang="en-US" altLang="ja-JP"/>
              <a:t>*</a:t>
            </a:r>
            <a:r>
              <a:rPr lang="ja-JP" altLang="en-US"/>
              <a:t>をつける</a:t>
            </a:r>
          </a:p>
        </p:txBody>
      </p:sp>
      <p:sp>
        <p:nvSpPr>
          <p:cNvPr id="647230" name="Text Box 62"/>
          <p:cNvSpPr txBox="1">
            <a:spLocks noChangeArrowheads="1"/>
          </p:cNvSpPr>
          <p:nvPr/>
        </p:nvSpPr>
        <p:spPr bwMode="auto">
          <a:xfrm>
            <a:off x="4446588" y="5145088"/>
            <a:ext cx="1592262" cy="457200"/>
          </a:xfrm>
          <a:prstGeom prst="rect">
            <a:avLst/>
          </a:prstGeom>
          <a:noFill/>
          <a:ln w="38100">
            <a:noFill/>
            <a:miter lim="800000"/>
            <a:headEnd/>
            <a:tailEnd/>
          </a:ln>
          <a:effectLst/>
        </p:spPr>
        <p:txBody>
          <a:bodyPr wrap="none">
            <a:spAutoFit/>
          </a:bodyPr>
          <a:lstStyle/>
          <a:p>
            <a:r>
              <a:rPr lang="en-US" altLang="ja-JP"/>
              <a:t>**</a:t>
            </a:r>
            <a:r>
              <a:rPr lang="ja-JP" altLang="en-US"/>
              <a:t>をつける</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3302"/>
    </mc:Choice>
    <mc:Fallback xmlns="">
      <p:transition spd="slow" advTm="53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72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7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7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7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2"/>
                </p:tgtEl>
              </p:cMediaNode>
            </p:audio>
          </p:childTnLst>
        </p:cTn>
      </p:par>
    </p:tnLst>
    <p:bldLst>
      <p:bldP spid="647227" grpId="0" autoUpdateAnimBg="0"/>
      <p:bldP spid="647228" grpId="0" autoUpdateAnimBg="0"/>
      <p:bldP spid="647229" grpId="0" autoUpdateAnimBg="0"/>
      <p:bldP spid="647230" grpId="0" autoUpdateAnimBg="0"/>
    </p:bldLst>
  </p:timing>
  <p:extLst>
    <p:ext uri="{3A86A75C-4F4B-4683-9AE1-C65F6400EC91}">
      <p14:laserTraceLst xmlns:p14="http://schemas.microsoft.com/office/powerpoint/2010/main">
        <p14:tracePtLst>
          <p14:tracePt t="3378" x="2565400" y="5422900"/>
          <p14:tracePt t="3409" x="2571750" y="5429250"/>
          <p14:tracePt t="3421" x="2571750" y="5435600"/>
          <p14:tracePt t="3432" x="2578100" y="5435600"/>
          <p14:tracePt t="3453" x="2578100" y="5441950"/>
          <p14:tracePt t="3471" x="2584450" y="5435600"/>
          <p14:tracePt t="3490" x="2584450" y="5429250"/>
          <p14:tracePt t="3505" x="2584450" y="5422900"/>
          <p14:tracePt t="3516" x="2584450" y="5416550"/>
          <p14:tracePt t="3516" x="2578100" y="5410200"/>
          <p14:tracePt t="3534" x="2578100" y="5403850"/>
          <p14:tracePt t="3534" x="2571750" y="5391150"/>
          <p14:tracePt t="3552" x="2571750" y="5384800"/>
          <p14:tracePt t="3552" x="2565400" y="5372100"/>
          <p14:tracePt t="3568" x="2559050" y="5365750"/>
          <p14:tracePt t="3568" x="2552700" y="5359400"/>
          <p14:tracePt t="3584" x="2552700" y="5353050"/>
          <p14:tracePt t="3584" x="2546350" y="5346700"/>
          <p14:tracePt t="3602" x="2540000" y="5346700"/>
          <p14:tracePt t="3618" x="2533650" y="5353050"/>
          <p14:tracePt t="3633" x="2527300" y="5359400"/>
          <p14:tracePt t="3650" x="2520950" y="5365750"/>
          <p14:tracePt t="3666" x="2514600" y="5372100"/>
          <p14:tracePt t="3683" x="2508250" y="5378450"/>
          <p14:tracePt t="3699" x="2501900" y="5384800"/>
          <p14:tracePt t="3699" x="2501900" y="5391150"/>
          <p14:tracePt t="3717" x="2501900" y="5397500"/>
          <p14:tracePt t="3732" x="2501900" y="5410200"/>
          <p14:tracePt t="3732" x="2501900" y="5416550"/>
          <p14:tracePt t="3732" x="2501900" y="5429250"/>
          <p14:tracePt t="3753" x="2501900" y="5441950"/>
          <p14:tracePt t="3766" x="2501900" y="5454650"/>
          <p14:tracePt t="3766" x="2508250" y="5473700"/>
          <p14:tracePt t="3784" x="2514600" y="5486400"/>
          <p14:tracePt t="3784" x="2514600" y="5492750"/>
          <p14:tracePt t="3801" x="2520950" y="5505450"/>
          <p14:tracePt t="3816" x="2527300" y="5505450"/>
          <p14:tracePt t="5670" x="3556000" y="5384800"/>
          <p14:tracePt t="5705" x="3556000" y="5397500"/>
          <p14:tracePt t="5736" x="3556000" y="5403850"/>
          <p14:tracePt t="5749" x="3556000" y="5416550"/>
          <p14:tracePt t="5772" x="3556000" y="5422900"/>
          <p14:tracePt t="5788" x="3556000" y="5429250"/>
          <p14:tracePt t="5809" x="3549650" y="5435600"/>
          <p14:tracePt t="5840" x="3543300" y="5441950"/>
          <p14:tracePt t="5849" x="3536950" y="5448300"/>
          <p14:tracePt t="5857" x="3530600" y="5454650"/>
          <p14:tracePt t="5857" x="3517900" y="5467350"/>
          <p14:tracePt t="5857" x="3505200" y="5473700"/>
          <p14:tracePt t="5878" x="3492500" y="5486400"/>
          <p14:tracePt t="5890" x="3479800" y="5499100"/>
          <p14:tracePt t="5890" x="3460750" y="5511800"/>
          <p14:tracePt t="5910" x="3429000" y="5549900"/>
          <p14:tracePt t="5910" x="3409950" y="5568950"/>
          <p14:tracePt t="5925" x="3390900" y="5588000"/>
          <p14:tracePt t="5925" x="3365500" y="5607050"/>
          <p14:tracePt t="5942" x="3346450" y="5626100"/>
          <p14:tracePt t="5942" x="3327400" y="5638800"/>
          <p14:tracePt t="5942" x="3314700" y="5657850"/>
          <p14:tracePt t="5961" x="3295650" y="5670550"/>
          <p14:tracePt t="5973" x="3282950" y="5683250"/>
          <p14:tracePt t="5973" x="3257550" y="5715000"/>
          <p14:tracePt t="5992" x="3244850" y="5727700"/>
          <p14:tracePt t="5992" x="3238500" y="5740400"/>
          <p14:tracePt t="6008" x="3232150" y="5753100"/>
          <p14:tracePt t="6008" x="3225800" y="5759450"/>
          <p14:tracePt t="6026" x="3219450" y="5772150"/>
          <p14:tracePt t="6026" x="3219450" y="5797550"/>
          <p14:tracePt t="6042" x="3219450" y="5803900"/>
          <p14:tracePt t="6042" x="3219450" y="5816600"/>
          <p14:tracePt t="6059" x="3219450" y="5822950"/>
          <p14:tracePt t="6059" x="3225800" y="5829300"/>
          <p14:tracePt t="6076" x="3225800" y="5835650"/>
          <p14:tracePt t="6076" x="3232150" y="5835650"/>
          <p14:tracePt t="6094" x="3238500" y="5842000"/>
          <p14:tracePt t="6094" x="3244850" y="5842000"/>
          <p14:tracePt t="6110" x="3251200" y="5835650"/>
          <p14:tracePt t="6110" x="3257550" y="5829300"/>
          <p14:tracePt t="6126" x="3263900" y="5822950"/>
          <p14:tracePt t="6141" x="3263900" y="5816600"/>
          <p14:tracePt t="6157" x="3263900" y="5810250"/>
          <p14:tracePt t="6193" x="3257550" y="5810250"/>
          <p14:tracePt t="6209" x="3251200" y="5803900"/>
          <p14:tracePt t="6217" x="3244850" y="5803900"/>
          <p14:tracePt t="6224" x="3238500" y="5797550"/>
          <p14:tracePt t="6224" x="3232150" y="5797550"/>
          <p14:tracePt t="6224" x="3225800" y="5791200"/>
          <p14:tracePt t="6245" x="3219450" y="5784850"/>
          <p14:tracePt t="6258" x="3213100" y="5784850"/>
          <p14:tracePt t="6274" x="3206750" y="5784850"/>
          <p14:tracePt t="6274" x="3200400" y="5778500"/>
          <p14:tracePt t="6293" x="3194050" y="5778500"/>
          <p14:tracePt t="6313" x="3187700" y="5778500"/>
          <p14:tracePt t="6357" x="3187700" y="5784850"/>
          <p14:tracePt t="6389" x="3175000" y="5784850"/>
          <p14:tracePt t="6409" x="3175000" y="5791200"/>
          <p14:tracePt t="6424" x="3168650" y="5797550"/>
          <p14:tracePt t="6441" x="3162300" y="5797550"/>
          <p14:tracePt t="6457" x="3155950" y="5803900"/>
          <p14:tracePt t="6469" x="3149600" y="5810250"/>
          <p14:tracePt t="6493" x="3155950" y="5803900"/>
          <p14:tracePt t="6561" x="3162300" y="5803900"/>
          <p14:tracePt t="6581" x="3168650" y="5797550"/>
          <p14:tracePt t="6597" x="3175000" y="5797550"/>
          <p14:tracePt t="6613" x="3181350" y="5803900"/>
          <p14:tracePt t="6629" x="3187700" y="5803900"/>
          <p14:tracePt t="6641" x="3194050" y="5810250"/>
          <p14:tracePt t="6657" x="3200400" y="5803900"/>
          <p14:tracePt t="6689" x="3206750" y="5797550"/>
          <p14:tracePt t="6701" x="3213100" y="5791200"/>
          <p14:tracePt t="6717" x="3225800" y="5784850"/>
          <p14:tracePt t="6733" x="3232150" y="5784850"/>
          <p14:tracePt t="6749" x="3238500" y="5778500"/>
          <p14:tracePt t="6761" x="3244850" y="5772150"/>
          <p14:tracePt t="6777" x="3251200" y="5772150"/>
          <p14:tracePt t="6793" x="3257550" y="5765800"/>
          <p14:tracePt t="6810" x="3270250" y="5759450"/>
          <p14:tracePt t="6827" x="3276600" y="5753100"/>
          <p14:tracePt t="6852" x="3276600" y="5746750"/>
          <p14:tracePt t="6889" x="3270250" y="5746750"/>
          <p14:tracePt t="6937" x="3263900" y="5753100"/>
          <p14:tracePt t="6965" x="3257550" y="5753100"/>
          <p14:tracePt t="6988" x="3251200" y="5759450"/>
          <p14:tracePt t="7009" x="3244850" y="5759450"/>
          <p14:tracePt t="7024" x="3238500" y="5765800"/>
          <p14:tracePt t="7057" x="3244850" y="5759450"/>
          <p14:tracePt t="7101" x="3251200" y="5753100"/>
          <p14:tracePt t="7109" x="3257550" y="5753100"/>
          <p14:tracePt t="7121" x="3263900" y="5746750"/>
          <p14:tracePt t="7130" x="3263900" y="5740400"/>
          <p14:tracePt t="7144" x="3270250" y="5740400"/>
          <p14:tracePt t="7162" x="3276600" y="5734050"/>
          <p14:tracePt t="7179" x="3282950" y="5727700"/>
          <p14:tracePt t="7179" x="3289300" y="5727700"/>
          <p14:tracePt t="7198" x="3295650" y="5727700"/>
          <p14:tracePt t="7214" x="3295650" y="5734050"/>
          <p14:tracePt t="7257" x="3289300" y="5734050"/>
          <p14:tracePt t="7289" x="3282950" y="5740400"/>
          <p14:tracePt t="7309" x="3276600" y="5740400"/>
          <p14:tracePt t="7325" x="3270250" y="5734050"/>
          <p14:tracePt t="7349" x="3270250" y="5740400"/>
          <p14:tracePt t="7377" x="3270250" y="5746750"/>
          <p14:tracePt t="7401" x="3276600" y="5746750"/>
          <p14:tracePt t="7437" x="3282950" y="5740400"/>
          <p14:tracePt t="7461" x="3282950" y="5734050"/>
          <p14:tracePt t="7489" x="3289300" y="5734050"/>
          <p14:tracePt t="7520" x="3295650" y="5734050"/>
          <p14:tracePt t="7549" x="3302000" y="5734050"/>
          <p14:tracePt t="7589" x="3302000" y="5727700"/>
          <p14:tracePt t="7601" x="3308350" y="5721350"/>
          <p14:tracePt t="7625" x="3314700" y="5721350"/>
          <p14:tracePt t="7641" x="3321050" y="5715000"/>
          <p14:tracePt t="7657" x="3327400" y="5715000"/>
          <p14:tracePt t="7677" x="3333750" y="5715000"/>
          <p14:tracePt t="7701" x="3333750" y="5721350"/>
          <p14:tracePt t="7813" x="3340100" y="5715000"/>
          <p14:tracePt t="7873" x="3346450" y="5708650"/>
          <p14:tracePt t="7961" x="3346450" y="5702300"/>
          <p14:tracePt t="8037" x="3352800" y="5695950"/>
          <p14:tracePt t="8081" x="3359150" y="5689600"/>
          <p14:tracePt t="8097" x="3365500" y="5689600"/>
          <p14:tracePt t="8113" x="3365500" y="5683250"/>
          <p14:tracePt t="8130" x="3371850" y="5676900"/>
          <p14:tracePt t="8141" x="3371850" y="5670550"/>
          <p14:tracePt t="8157" x="3365500" y="5670550"/>
          <p14:tracePt t="8225" x="3365500" y="5676900"/>
          <p14:tracePt t="8257" x="3365500" y="5670550"/>
          <p14:tracePt t="8293" x="3365500" y="5664200"/>
          <p14:tracePt t="8317" x="3371850" y="5664200"/>
          <p14:tracePt t="8330" x="3378200" y="5657850"/>
          <p14:tracePt t="8337" x="3384550" y="5657850"/>
          <p14:tracePt t="8353" x="3384550" y="5651500"/>
          <p14:tracePt t="8370" x="3390900" y="5645150"/>
          <p14:tracePt t="8382" x="3397250" y="5645150"/>
          <p14:tracePt t="8398" x="3403600" y="5638800"/>
          <p14:tracePt t="8415" x="3409950" y="5632450"/>
          <p14:tracePt t="8457" x="3403600" y="5638800"/>
          <p14:tracePt t="8533" x="3409950" y="5638800"/>
          <p14:tracePt t="8621" x="3416300" y="5638800"/>
          <p14:tracePt t="8645" x="3422650" y="5632450"/>
          <p14:tracePt t="8661" x="3429000" y="5626100"/>
          <p14:tracePt t="8674" x="3435350" y="5632450"/>
          <p14:tracePt t="8689" x="3441700" y="5619750"/>
          <p14:tracePt t="8705" x="3448050" y="5619750"/>
          <p14:tracePt t="8733" x="3454400" y="5613400"/>
          <p14:tracePt t="11392" x="3416300" y="5575300"/>
          <p14:tracePt t="11902" x="3454400" y="5575300"/>
          <p14:tracePt t="18681" x="3479800" y="5537200"/>
          <p14:tracePt t="19017" x="3473450" y="5537200"/>
          <p14:tracePt t="19034" x="3467100" y="5537200"/>
          <p14:tracePt t="19049" x="3467100" y="5543550"/>
          <p14:tracePt t="19073" x="3473450" y="5543550"/>
          <p14:tracePt t="19109" x="3479800" y="5537200"/>
          <p14:tracePt t="19125" x="3479800" y="5530850"/>
          <p14:tracePt t="19133" x="3492500" y="5524500"/>
          <p14:tracePt t="19145" x="3498850" y="5518150"/>
          <p14:tracePt t="19161" x="3505200" y="5511800"/>
          <p14:tracePt t="19169" x="3511550" y="5511800"/>
          <p14:tracePt t="19186" x="3517900" y="5505450"/>
          <p14:tracePt t="19203" x="3524250" y="5499100"/>
          <p14:tracePt t="19223" x="3530600" y="5499100"/>
          <p14:tracePt t="19236" x="3536950" y="5492750"/>
          <p14:tracePt t="19254" x="3543300" y="5486400"/>
          <p14:tracePt t="19270" x="3549650" y="5486400"/>
          <p14:tracePt t="19286" x="3556000" y="5480050"/>
          <p14:tracePt t="19303" x="3556000" y="5486400"/>
          <p14:tracePt t="19325" x="3556000" y="5492750"/>
          <p14:tracePt t="19349" x="3549650" y="5486400"/>
          <p14:tracePt t="19377" x="3549650" y="5492750"/>
          <p14:tracePt t="19393" x="3543300" y="5499100"/>
          <p14:tracePt t="19433" x="3543300" y="5505450"/>
          <p14:tracePt t="19453" x="3543300" y="5511800"/>
          <p14:tracePt t="19469" x="3549650" y="5524500"/>
          <p14:tracePt t="19494" x="3556000" y="5530850"/>
          <p14:tracePt t="19505" x="3562350" y="5537200"/>
          <p14:tracePt t="19521" x="3568700" y="5549900"/>
          <p14:tracePt t="19537" x="3575050" y="5556250"/>
          <p14:tracePt t="19553" x="3581400" y="5556250"/>
          <p14:tracePt t="19558" x="3587750" y="5556250"/>
          <p14:tracePt t="19571" x="3594100" y="5556250"/>
          <p14:tracePt t="19571" x="3600450" y="5556250"/>
          <p14:tracePt t="19590" x="3606800" y="5556250"/>
          <p14:tracePt t="19590" x="3613150" y="5549900"/>
          <p14:tracePt t="19607" x="3619500" y="5549900"/>
          <p14:tracePt t="19607" x="3619500" y="5543550"/>
          <p14:tracePt t="19607" x="3625850" y="5537200"/>
          <p14:tracePt t="19625" x="3632200" y="5530850"/>
          <p14:tracePt t="19638" x="3632200" y="5524500"/>
          <p14:tracePt t="19638" x="3638550" y="5518150"/>
          <p14:tracePt t="19638" x="3638550" y="5505450"/>
          <p14:tracePt t="19659" x="3638550" y="5486400"/>
          <p14:tracePt t="19671" x="3619500" y="5448300"/>
          <p14:tracePt t="19671" x="3606800" y="5422900"/>
          <p14:tracePt t="19690" x="3594100" y="5397500"/>
          <p14:tracePt t="19690" x="3568700" y="5359400"/>
          <p14:tracePt t="19707" x="3549650" y="5321300"/>
          <p14:tracePt t="19707" x="3517900" y="5276850"/>
          <p14:tracePt t="19707" x="3492500" y="5226050"/>
          <p14:tracePt t="19726" x="3460750" y="5162550"/>
          <p14:tracePt t="19726" x="3429000" y="5099050"/>
          <p14:tracePt t="19740" x="3390900" y="5029200"/>
          <p14:tracePt t="19740" x="3359150" y="4953000"/>
          <p14:tracePt t="19757" x="3327400" y="4870450"/>
          <p14:tracePt t="19757" x="3295650" y="4787900"/>
          <p14:tracePt t="19774" x="3257550" y="4711700"/>
          <p14:tracePt t="19774" x="3225800" y="4635500"/>
          <p14:tracePt t="19790" x="3194050" y="4565650"/>
          <p14:tracePt t="19790" x="3124200" y="4464050"/>
          <p14:tracePt t="19807" x="3086100" y="4425950"/>
          <p14:tracePt t="19807" x="3048000" y="4400550"/>
          <p14:tracePt t="19824" x="3009900" y="4387850"/>
          <p14:tracePt t="19824" x="2971800" y="4375150"/>
          <p14:tracePt t="19840" x="2933700" y="4375150"/>
          <p14:tracePt t="19840" x="2863850" y="4381500"/>
          <p14:tracePt t="19859" x="2832100" y="4381500"/>
          <p14:tracePt t="19859" x="2806700" y="4387850"/>
          <p14:tracePt t="19875" x="2787650" y="4387850"/>
          <p14:tracePt t="19875" x="2774950" y="4394200"/>
          <p14:tracePt t="19891" x="2762250" y="4394200"/>
          <p14:tracePt t="19891" x="2749550" y="4394200"/>
          <p14:tracePt t="19907" x="2743200" y="4394200"/>
          <p14:tracePt t="19907" x="2736850" y="4394200"/>
          <p14:tracePt t="19907" x="2724150" y="4400550"/>
          <p14:tracePt t="19927" x="2711450" y="4406900"/>
          <p14:tracePt t="19939" x="2698750" y="4413250"/>
          <p14:tracePt t="19939" x="2654300" y="4432300"/>
          <p14:tracePt t="19958" x="2628900" y="4445000"/>
          <p14:tracePt t="19958" x="2597150" y="4457700"/>
          <p14:tracePt t="19975" x="2565400" y="4470400"/>
          <p14:tracePt t="19975" x="2527300" y="4476750"/>
          <p14:tracePt t="19991" x="2489200" y="4483100"/>
          <p14:tracePt t="19991" x="2444750" y="4489450"/>
          <p14:tracePt t="19991" x="2400300" y="4495800"/>
          <p14:tracePt t="20010" x="2355850" y="4495800"/>
          <p14:tracePt t="20023" x="2305050" y="4489450"/>
          <p14:tracePt t="20023" x="2190750" y="4483100"/>
          <p14:tracePt t="20041" x="2127250" y="4476750"/>
          <p14:tracePt t="20041" x="2063750" y="4470400"/>
          <p14:tracePt t="20058" x="1993900" y="4464050"/>
          <p14:tracePt t="20058" x="1930400" y="4457700"/>
          <p14:tracePt t="20074" x="1854200" y="4445000"/>
          <p14:tracePt t="20074" x="1784350" y="4432300"/>
          <p14:tracePt t="20091" x="1708150" y="4413250"/>
          <p14:tracePt t="20091" x="1562100" y="4356100"/>
          <p14:tracePt t="20108" x="1485900" y="4318000"/>
          <p14:tracePt t="20108" x="1416050" y="4273550"/>
          <p14:tracePt t="20125" x="1346200" y="4222750"/>
          <p14:tracePt t="20125" x="1276350" y="4159250"/>
          <p14:tracePt t="20142" x="1212850" y="4095750"/>
          <p14:tracePt t="20142" x="1092200" y="3956050"/>
          <p14:tracePt t="20158" x="1028700" y="3873500"/>
          <p14:tracePt t="20158" x="971550" y="3797300"/>
          <p14:tracePt t="20175" x="914400" y="3714750"/>
          <p14:tracePt t="20175" x="857250" y="3638550"/>
          <p14:tracePt t="20192" x="806450" y="3556000"/>
          <p14:tracePt t="20192" x="755650" y="3473450"/>
          <p14:tracePt t="20208" x="717550" y="3397250"/>
          <p14:tracePt t="20208" x="647700" y="3238500"/>
          <p14:tracePt t="20227" x="628650" y="3155950"/>
          <p14:tracePt t="20227" x="615950" y="3067050"/>
          <p14:tracePt t="20242" x="609600" y="2984500"/>
          <p14:tracePt t="20242" x="615950" y="2895600"/>
          <p14:tracePt t="20259" x="622300" y="2806700"/>
          <p14:tracePt t="20259" x="641350" y="2724150"/>
          <p14:tracePt t="20275" x="660400" y="2635250"/>
          <p14:tracePt t="20275" x="685800" y="2552700"/>
          <p14:tracePt t="20275" x="717550" y="2476500"/>
          <p14:tracePt t="20294" x="749300" y="2406650"/>
          <p14:tracePt t="20307" x="787400" y="2336800"/>
          <p14:tracePt t="20307" x="882650" y="2216150"/>
          <p14:tracePt t="20326" x="933450" y="2165350"/>
          <p14:tracePt t="20326" x="996950" y="2114550"/>
          <p14:tracePt t="20342" x="1060450" y="2063750"/>
          <p14:tracePt t="20342" x="1136650" y="2019300"/>
          <p14:tracePt t="20359" x="1219200" y="1968500"/>
          <p14:tracePt t="20359" x="1301750" y="1917700"/>
          <p14:tracePt t="20375" x="1397000" y="1873250"/>
          <p14:tracePt t="20375" x="1498600" y="1828800"/>
          <p14:tracePt t="20375" x="1606550" y="1790700"/>
          <p14:tracePt t="20394" x="1714500" y="1752600"/>
          <p14:tracePt t="20394" x="1822450" y="1714500"/>
          <p14:tracePt t="20409" x="1936750" y="1682750"/>
          <p14:tracePt t="20409" x="2057400" y="1657350"/>
          <p14:tracePt t="20425" x="2171700" y="1638300"/>
          <p14:tracePt t="20425" x="2286000" y="1619250"/>
          <p14:tracePt t="20442" x="2406650" y="1600200"/>
          <p14:tracePt t="20442" x="2647950" y="1568450"/>
          <p14:tracePt t="20459" x="2774950" y="1562100"/>
          <p14:tracePt t="20459" x="2901950" y="1549400"/>
          <p14:tracePt t="20476" x="3035300" y="1536700"/>
          <p14:tracePt t="20476" x="3168650" y="1530350"/>
          <p14:tracePt t="20492" x="3308350" y="1517650"/>
          <p14:tracePt t="20492" x="3448050" y="1517650"/>
          <p14:tracePt t="20509" x="3587750" y="1511300"/>
          <p14:tracePt t="20509" x="3867150" y="1517650"/>
          <p14:tracePt t="20527" x="4006850" y="1517650"/>
          <p14:tracePt t="20527" x="4146550" y="1524000"/>
          <p14:tracePt t="20543" x="4286250" y="1536700"/>
          <p14:tracePt t="20543" x="4425950" y="1543050"/>
          <p14:tracePt t="20560" x="4559300" y="1555750"/>
          <p14:tracePt t="20560" x="4699000" y="1562100"/>
          <p14:tracePt t="20560" x="4832350" y="1568450"/>
          <p14:tracePt t="20579" x="4972050" y="1574800"/>
          <p14:tracePt t="20591" x="5105400" y="1581150"/>
          <p14:tracePt t="20591" x="5372100" y="1593850"/>
          <p14:tracePt t="20610" x="5505450" y="1600200"/>
          <p14:tracePt t="20610" x="5638800" y="1606550"/>
          <p14:tracePt t="20627" x="5765800" y="1612900"/>
          <p14:tracePt t="20627" x="5892800" y="1625600"/>
          <p14:tracePt t="20644" x="6013450" y="1638300"/>
          <p14:tracePt t="20644" x="6134100" y="1657350"/>
          <p14:tracePt t="20644" x="6248400" y="1670050"/>
          <p14:tracePt t="20662" x="6362700" y="1695450"/>
          <p14:tracePt t="20675" x="6477000" y="1714500"/>
          <p14:tracePt t="20675" x="6686550" y="1771650"/>
          <p14:tracePt t="20695" x="6788150" y="1803400"/>
          <p14:tracePt t="20695" x="6883400" y="1835150"/>
          <p14:tracePt t="20710" x="6978650" y="1866900"/>
          <p14:tracePt t="20710" x="7067550" y="1905000"/>
          <p14:tracePt t="20726" x="7156450" y="1936750"/>
          <p14:tracePt t="20726" x="7232650" y="1974850"/>
          <p14:tracePt t="20744" x="7315200" y="2012950"/>
          <p14:tracePt t="20744" x="7461250" y="2095500"/>
          <p14:tracePt t="20760" x="7524750" y="2139950"/>
          <p14:tracePt t="20760" x="7588250" y="2190750"/>
          <p14:tracePt t="20777" x="7651750" y="2241550"/>
          <p14:tracePt t="20777" x="7702550" y="2292350"/>
          <p14:tracePt t="20793" x="7753350" y="2343150"/>
          <p14:tracePt t="20793" x="7797800" y="2400300"/>
          <p14:tracePt t="20810" x="7842250" y="2457450"/>
          <p14:tracePt t="20810" x="7912100" y="2584450"/>
          <p14:tracePt t="20827" x="7943850" y="2647950"/>
          <p14:tracePt t="20827" x="7969250" y="2711450"/>
          <p14:tracePt t="20844" x="7988300" y="2768600"/>
          <p14:tracePt t="20844" x="8007350" y="2832100"/>
          <p14:tracePt t="20861" x="8020050" y="2895600"/>
          <p14:tracePt t="20861" x="8032750" y="3016250"/>
          <p14:tracePt t="20879" x="8032750" y="3073400"/>
          <p14:tracePt t="20879" x="8032750" y="3136900"/>
          <p14:tracePt t="20894" x="8026400" y="3200400"/>
          <p14:tracePt t="20894" x="8013700" y="3257550"/>
          <p14:tracePt t="20911" x="8001000" y="3321050"/>
          <p14:tracePt t="20911" x="7981950" y="3384550"/>
          <p14:tracePt t="20928" x="7956550" y="3448050"/>
          <p14:tracePt t="20928" x="7931150" y="3511550"/>
          <p14:tracePt t="20928" x="7899400" y="3575050"/>
          <p14:tracePt t="20946" x="7861300" y="3638550"/>
          <p14:tracePt t="20959" x="7816850" y="3702050"/>
          <p14:tracePt t="20959" x="7772400" y="3759200"/>
          <p14:tracePt t="20979" x="7664450" y="3879850"/>
          <p14:tracePt t="20979" x="7600950" y="3930650"/>
          <p14:tracePt t="20994" x="7537450" y="3981450"/>
          <p14:tracePt t="20994" x="7467600" y="4025900"/>
          <p14:tracePt t="21011" x="7391400" y="4070350"/>
          <p14:tracePt t="21011" x="7315200" y="4114800"/>
          <p14:tracePt t="21011" x="7232650" y="4146550"/>
          <p14:tracePt t="21030" x="7150100" y="4184650"/>
          <p14:tracePt t="21043" x="7067550" y="4216400"/>
          <p14:tracePt t="21043" x="6883400" y="4279900"/>
          <p14:tracePt t="21061" x="6788150" y="4305300"/>
          <p14:tracePt t="21061" x="6686550" y="4337050"/>
          <p14:tracePt t="21078" x="6578600" y="4362450"/>
          <p14:tracePt t="21078" x="6470650" y="4387850"/>
          <p14:tracePt t="21095" x="6350000" y="4413250"/>
          <p14:tracePt t="21095" x="6235700" y="4445000"/>
          <p14:tracePt t="21112" x="6115050" y="4470400"/>
          <p14:tracePt t="21112" x="5867400" y="4514850"/>
          <p14:tracePt t="21128" x="5740400" y="4540250"/>
          <p14:tracePt t="21128" x="5619750" y="4559300"/>
          <p14:tracePt t="21145" x="5499100" y="4578350"/>
          <p14:tracePt t="21145" x="5372100" y="4591050"/>
          <p14:tracePt t="21162" x="5251450" y="4603750"/>
          <p14:tracePt t="21162" x="5016500" y="4629150"/>
          <p14:tracePt t="21179" x="4902200" y="4635500"/>
          <p14:tracePt t="21179" x="4787900" y="4641850"/>
          <p14:tracePt t="21196" x="4667250" y="4641850"/>
          <p14:tracePt t="21196" x="4552950" y="4648200"/>
          <p14:tracePt t="21211" x="4438650" y="4648200"/>
          <p14:tracePt t="21211" x="4318000" y="4648200"/>
          <p14:tracePt t="21228" x="4203700" y="4648200"/>
          <p14:tracePt t="21228" x="4089400" y="4648200"/>
          <p14:tracePt t="21228" x="3981450" y="4641850"/>
          <p14:tracePt t="21247" x="3873500" y="4641850"/>
          <p14:tracePt t="21247" x="3771900" y="4641850"/>
          <p14:tracePt t="21263" x="3676650" y="4635500"/>
          <p14:tracePt t="21263" x="3587750" y="4635500"/>
          <p14:tracePt t="21279" x="3505200" y="4635500"/>
          <p14:tracePt t="21279" x="3429000" y="4635500"/>
          <p14:tracePt t="21295" x="3359150" y="4635500"/>
          <p14:tracePt t="21295" x="3289300" y="4635500"/>
          <p14:tracePt t="21295" x="3225800" y="4635500"/>
          <p14:tracePt t="21314" x="3168650" y="4629150"/>
          <p14:tracePt t="21327" x="3111500" y="4629150"/>
          <p14:tracePt t="21327" x="3009900" y="4616450"/>
          <p14:tracePt t="21346" x="2965450" y="4610100"/>
          <p14:tracePt t="21346" x="2927350" y="4603750"/>
          <p14:tracePt t="21362" x="2889250" y="4597400"/>
          <p14:tracePt t="21362" x="2863850" y="4584700"/>
          <p14:tracePt t="21379" x="2838450" y="4572000"/>
          <p14:tracePt t="21379" x="2819400" y="4565650"/>
          <p14:tracePt t="21396" x="2806700" y="4546600"/>
          <p14:tracePt t="21396" x="2800350" y="4533900"/>
          <p14:tracePt t="21396" x="2800350" y="4521200"/>
          <p14:tracePt t="21415" x="2800350" y="4508500"/>
          <p14:tracePt t="21415" x="2806700" y="4495800"/>
          <p14:tracePt t="21429" x="2813050" y="4489450"/>
          <p14:tracePt t="21429" x="2819400" y="4476750"/>
          <p14:tracePt t="21446" x="2832100" y="4470400"/>
          <p14:tracePt t="21446" x="2838450" y="4470400"/>
          <p14:tracePt t="21462" x="2851150" y="4464050"/>
          <p14:tracePt t="21462" x="2876550" y="4457700"/>
          <p14:tracePt t="21479" x="2889250" y="4457700"/>
          <p14:tracePt t="21479" x="2901950" y="4457700"/>
          <p14:tracePt t="21496" x="2914650" y="4451350"/>
          <p14:tracePt t="21496" x="2927350" y="4451350"/>
          <p14:tracePt t="21513" x="2946400" y="4451350"/>
          <p14:tracePt t="21513" x="2959100" y="4451350"/>
          <p14:tracePt t="21529" x="2971800" y="4451350"/>
          <p14:tracePt t="21529" x="2997200" y="4451350"/>
          <p14:tracePt t="21546" x="3003550" y="4451350"/>
          <p14:tracePt t="21546" x="3016250" y="4451350"/>
          <p14:tracePt t="21563" x="3022600" y="4451350"/>
          <p14:tracePt t="21563" x="3035300" y="4451350"/>
          <p14:tracePt t="21579" x="3041650" y="4451350"/>
          <p14:tracePt t="21579" x="3048000" y="4451350"/>
          <p14:tracePt t="21579" x="3054350" y="4451350"/>
          <p14:tracePt t="21599" x="3060700" y="4451350"/>
          <p14:tracePt t="21615" x="3067050" y="4451350"/>
          <p14:tracePt t="21615" x="3073400" y="4451350"/>
          <p14:tracePt t="21632" x="3079750" y="4445000"/>
          <p14:tracePt t="21632" x="3086100" y="4445000"/>
          <p14:tracePt t="21647" x="3092450" y="4445000"/>
          <p14:tracePt t="21647" x="3098800" y="4445000"/>
          <p14:tracePt t="21663" x="3105150" y="4445000"/>
          <p14:tracePt t="21663" x="3105150" y="4438650"/>
          <p14:tracePt t="21681" x="3117850" y="4438650"/>
          <p14:tracePt t="21695" x="3124200" y="4432300"/>
          <p14:tracePt t="21711" x="3130550" y="4432300"/>
          <p14:tracePt t="21728" x="3136900" y="4432300"/>
          <p14:tracePt t="21745" x="3143250" y="4432300"/>
          <p14:tracePt t="21762" x="3143250" y="4438650"/>
          <p14:tracePt t="21762" x="3149600" y="4451350"/>
          <p14:tracePt t="21780" x="3155950" y="4457700"/>
          <p14:tracePt t="21795" x="3155950" y="4464050"/>
          <p14:tracePt t="21812" x="3162300" y="4464050"/>
          <p14:tracePt t="21829" x="3162300" y="4470400"/>
          <p14:tracePt t="21846" x="3168650" y="4470400"/>
          <p14:tracePt t="21870" x="3175000" y="4464050"/>
          <p14:tracePt t="21894" x="3181350" y="4464050"/>
          <p14:tracePt t="21914" x="3187700" y="4457700"/>
          <p14:tracePt t="21930" x="3194050" y="4457700"/>
          <p14:tracePt t="21945" x="3200400" y="4451350"/>
          <p14:tracePt t="21958" x="3206750" y="4451350"/>
          <p14:tracePt t="21974" x="3206750" y="4445000"/>
          <p14:tracePt t="21990" x="3213100" y="4438650"/>
          <p14:tracePt t="22006" x="3213100" y="4432300"/>
          <p14:tracePt t="22017" x="3219450" y="4432300"/>
          <p14:tracePt t="22050" x="3219450" y="4438650"/>
          <p14:tracePt t="22078" x="3219450" y="4445000"/>
          <p14:tracePt t="22126" x="3213100" y="4445000"/>
          <p14:tracePt t="22146" x="3206750" y="4445000"/>
          <p14:tracePt t="22170" x="3206750" y="4451350"/>
          <p14:tracePt t="22194" x="3206750" y="4438650"/>
          <p14:tracePt t="22282" x="3213100" y="4438650"/>
          <p14:tracePt t="22314" x="3219450" y="4432300"/>
          <p14:tracePt t="22334" x="3213100" y="4425950"/>
          <p14:tracePt t="22378" x="3206750" y="4425950"/>
          <p14:tracePt t="22402" x="3206750" y="4419600"/>
          <p14:tracePt t="22521" x="3213100" y="4413250"/>
          <p14:tracePt t="22566" x="3213100" y="4406900"/>
          <p14:tracePt t="22598" x="3219450" y="4406900"/>
          <p14:tracePt t="22618" x="3225800" y="4406900"/>
          <p14:tracePt t="22650" x="3219450" y="4406900"/>
          <p14:tracePt t="22702" x="3213100" y="4406900"/>
          <p14:tracePt t="22746" x="3213100" y="4413250"/>
          <p14:tracePt t="22770" x="3213100" y="4419600"/>
          <p14:tracePt t="22794" x="3206750" y="4419600"/>
          <p14:tracePt t="22838" x="3206750" y="4425950"/>
          <p14:tracePt t="22914" x="3213100" y="4425950"/>
          <p14:tracePt t="22974" x="3219450" y="4425950"/>
          <p14:tracePt t="22986" x="3225800" y="4419600"/>
          <p14:tracePt t="23003" x="3238500" y="4413250"/>
          <p14:tracePt t="23016" x="3244850" y="4406900"/>
          <p14:tracePt t="23016" x="3282950" y="4381500"/>
          <p14:tracePt t="23035" x="3302000" y="4362450"/>
          <p14:tracePt t="23035" x="3327400" y="4343400"/>
          <p14:tracePt t="23052" x="3359150" y="4318000"/>
          <p14:tracePt t="23052" x="3397250" y="4298950"/>
          <p14:tracePt t="23052" x="3429000" y="4273550"/>
          <p14:tracePt t="23071" x="3473450" y="4241800"/>
          <p14:tracePt t="23083" x="3511550" y="4216400"/>
          <p14:tracePt t="23083" x="3613150" y="4146550"/>
          <p14:tracePt t="23102" x="3670300" y="4114800"/>
          <p14:tracePt t="23102" x="3733800" y="4076700"/>
          <p14:tracePt t="23118" x="3810000" y="4032250"/>
          <p14:tracePt t="23118" x="3892550" y="3981450"/>
          <p14:tracePt t="23136" x="3981450" y="3924300"/>
          <p14:tracePt t="23136" x="4083050" y="3867150"/>
          <p14:tracePt t="23151" x="4191000" y="3803650"/>
          <p14:tracePt t="23151" x="4425950" y="3670300"/>
          <p14:tracePt t="23168" x="4546600" y="3606800"/>
          <p14:tracePt t="23168" x="4673600" y="3543300"/>
          <p14:tracePt t="23185" x="4800600" y="3486150"/>
          <p14:tracePt t="23185" x="4921250" y="3435350"/>
          <p14:tracePt t="23202" x="5048250" y="3390900"/>
          <p14:tracePt t="23202" x="5289550" y="3333750"/>
          <p14:tracePt t="23219" x="5410200" y="3314700"/>
          <p14:tracePt t="23219" x="5524500" y="3302000"/>
          <p14:tracePt t="23236" x="5632450" y="3295650"/>
          <p14:tracePt t="23236" x="5740400" y="3302000"/>
          <p14:tracePt t="23253" x="5842000" y="3302000"/>
          <p14:tracePt t="23253" x="5943600" y="3302000"/>
          <p14:tracePt t="23269" x="6038850" y="3308350"/>
          <p14:tracePt t="23269" x="6127750" y="3314700"/>
          <p14:tracePt t="23269" x="6210300" y="3321050"/>
          <p14:tracePt t="23288" x="6292850" y="3327400"/>
          <p14:tracePt t="23288" x="6362700" y="3327400"/>
          <p14:tracePt t="23303" x="6432550" y="3333750"/>
          <p14:tracePt t="23303" x="6496050" y="3333750"/>
          <p14:tracePt t="23320" x="6553200" y="3333750"/>
          <p14:tracePt t="23320" x="6604000" y="3340100"/>
          <p14:tracePt t="23336" x="6654800" y="3346450"/>
          <p14:tracePt t="23336" x="6699250" y="3352800"/>
          <p14:tracePt t="23336" x="6737350" y="3359150"/>
          <p14:tracePt t="23355" x="6775450" y="3365500"/>
          <p14:tracePt t="23367" x="6800850" y="3371850"/>
          <p14:tracePt t="23367" x="6851650" y="3384550"/>
          <p14:tracePt t="23387" x="6864350" y="3390900"/>
          <p14:tracePt t="23387" x="6870700" y="3397250"/>
          <p14:tracePt t="23403" x="6877050" y="3403600"/>
          <p14:tracePt t="23403" x="6883400" y="3416300"/>
          <p14:tracePt t="23419" x="6883400" y="3422650"/>
          <p14:tracePt t="23419" x="6877050" y="3435350"/>
          <p14:tracePt t="23436" x="6877050" y="3441700"/>
          <p14:tracePt t="23436" x="6870700" y="3454400"/>
          <p14:tracePt t="23436" x="6864350" y="3467100"/>
          <p14:tracePt t="23455" x="6864350" y="3473450"/>
          <p14:tracePt t="23455" x="6858000" y="3479800"/>
          <p14:tracePt t="23470" x="6858000" y="3486150"/>
          <p14:tracePt t="23470" x="6858000" y="3492500"/>
          <p14:tracePt t="23486" x="6864350" y="3492500"/>
          <p14:tracePt t="23514" x="6870700" y="3486150"/>
          <p14:tracePt t="23519" x="6883400" y="3486150"/>
          <p14:tracePt t="23519" x="6896100" y="3479800"/>
          <p14:tracePt t="23538" x="6908800" y="3479800"/>
          <p14:tracePt t="23538" x="6927850" y="3473450"/>
          <p14:tracePt t="23555" x="6953250" y="3473450"/>
          <p14:tracePt t="23555" x="6978650" y="3473450"/>
          <p14:tracePt t="23570" x="7010400" y="3467100"/>
          <p14:tracePt t="23570" x="7073900" y="3467100"/>
          <p14:tracePt t="23588" x="7112000" y="3467100"/>
          <p14:tracePt t="23588" x="7150100" y="3467100"/>
          <p14:tracePt t="23604" x="7194550" y="3460750"/>
          <p14:tracePt t="23604" x="7239000" y="3460750"/>
          <p14:tracePt t="23620" x="7283450" y="3454400"/>
          <p14:tracePt t="23620" x="7321550" y="3454400"/>
          <p14:tracePt t="23620" x="7366000" y="3448050"/>
          <p14:tracePt t="23640" x="7410450" y="3441700"/>
          <p14:tracePt t="23652" x="7454900" y="3441700"/>
          <p14:tracePt t="23652" x="7537450" y="3435350"/>
          <p14:tracePt t="23671" x="7575550" y="3429000"/>
          <p14:tracePt t="23671" x="7620000" y="3429000"/>
          <p14:tracePt t="23687" x="7658100" y="3429000"/>
          <p14:tracePt t="23687" x="7696200" y="3429000"/>
          <p14:tracePt t="23704" x="7734300" y="3435350"/>
          <p14:tracePt t="23704" x="7772400" y="3435350"/>
          <p14:tracePt t="23704" x="7804150" y="3441700"/>
          <p14:tracePt t="23724" x="7835900" y="3448050"/>
          <p14:tracePt t="23735" x="7867650" y="3448050"/>
          <p14:tracePt t="23735" x="7918450" y="3460750"/>
          <p14:tracePt t="23756" x="7937500" y="3467100"/>
          <p14:tracePt t="23756" x="7950200" y="3479800"/>
          <p14:tracePt t="23771" x="7956550" y="3486150"/>
          <p14:tracePt t="23771" x="7962900" y="3492500"/>
          <p14:tracePt t="23787" x="7962900" y="3498850"/>
          <p14:tracePt t="23787" x="7956550" y="3505200"/>
          <p14:tracePt t="23804" x="7943850" y="3505200"/>
          <p14:tracePt t="23804" x="7905750" y="3505200"/>
          <p14:tracePt t="23821" x="7880350" y="3505200"/>
          <p14:tracePt t="23821" x="7854950" y="3498850"/>
          <p14:tracePt t="23838" x="7823200" y="3486150"/>
          <p14:tracePt t="23838" x="7791450" y="3467100"/>
          <p14:tracePt t="23854" x="7753350" y="3448050"/>
          <p14:tracePt t="23854" x="7715250" y="3422650"/>
          <p14:tracePt t="23871" x="7677150" y="3390900"/>
          <p14:tracePt t="23871" x="7594600" y="3308350"/>
          <p14:tracePt t="23888" x="7556500" y="3257550"/>
          <p14:tracePt t="23888" x="7524750" y="3200400"/>
          <p14:tracePt t="23904" x="7493000" y="3136900"/>
          <p14:tracePt t="23904" x="7461250" y="3060700"/>
          <p14:tracePt t="23921" x="7442200" y="2978150"/>
          <p14:tracePt t="23921" x="7410450" y="2787650"/>
          <p14:tracePt t="23940" x="7404100" y="2679700"/>
          <p14:tracePt t="23940" x="7397750" y="2565400"/>
          <p14:tracePt t="23955" x="7397750" y="2451100"/>
          <p14:tracePt t="23955" x="7404100" y="2336800"/>
          <p14:tracePt t="23971" x="7416800" y="2228850"/>
          <p14:tracePt t="23971" x="7435850" y="2120900"/>
          <p14:tracePt t="23988" x="7454900" y="2019300"/>
          <p14:tracePt t="23988" x="7486650" y="1930400"/>
          <p14:tracePt t="23988" x="7524750" y="1847850"/>
          <p14:tracePt t="24007" x="7569200" y="1771650"/>
          <p14:tracePt t="24020" x="7626350" y="1701800"/>
          <p14:tracePt t="24020" x="7753350" y="1593850"/>
          <p14:tracePt t="24039" x="7829550" y="1543050"/>
          <p14:tracePt t="24039" x="7912100" y="1504950"/>
          <p14:tracePt t="24055" x="7994650" y="1466850"/>
          <p14:tracePt t="24055" x="8083550" y="1441450"/>
          <p14:tracePt t="24072" x="8166100" y="1416050"/>
          <p14:tracePt t="24072" x="8248650" y="1403350"/>
          <p14:tracePt t="24088" x="8331200" y="1403350"/>
          <p14:tracePt t="24088" x="8413750" y="1409700"/>
          <p14:tracePt t="24088" x="8483600" y="1428750"/>
          <p14:tracePt t="24108" x="8553450" y="1454150"/>
          <p14:tracePt t="24108" x="8616950" y="1492250"/>
          <p14:tracePt t="24123" x="8674100" y="1543050"/>
          <p14:tracePt t="24123" x="8731250" y="1600200"/>
          <p14:tracePt t="24139" x="8782050" y="1663700"/>
          <p14:tracePt t="24139" x="8826500" y="1733550"/>
          <p14:tracePt t="24156" x="8877300" y="1809750"/>
          <p14:tracePt t="24156" x="8921750" y="1885950"/>
          <p14:tracePt t="24175" x="9004300" y="2051050"/>
          <p14:tracePt t="24175" x="9042400" y="2133600"/>
          <p14:tracePt t="24188" x="9080500" y="2222500"/>
          <p14:tracePt t="24188" x="9112250" y="2311400"/>
          <p14:tracePt t="24206" x="9137650" y="2406650"/>
          <p14:tracePt t="24272" x="9137650" y="3149600"/>
          <p14:tracePt t="24272" x="9105900" y="3213100"/>
          <p14:tracePt t="24289" x="9074150" y="3263900"/>
          <p14:tracePt t="24289" x="9029700" y="3314700"/>
          <p14:tracePt t="24289" x="8991600" y="3365500"/>
          <p14:tracePt t="24308" x="8940800" y="3409950"/>
          <p14:tracePt t="24308" x="8896350" y="3448050"/>
          <p14:tracePt t="24324" x="8839200" y="3486150"/>
          <p14:tracePt t="24324" x="8788400" y="3517900"/>
          <p14:tracePt t="24340" x="8731250" y="3543300"/>
          <p14:tracePt t="24340" x="8674100" y="3562350"/>
          <p14:tracePt t="24356" x="8616950" y="3581400"/>
          <p14:tracePt t="24356" x="8559800" y="3594100"/>
          <p14:tracePt t="24356" x="8502650" y="3600450"/>
          <p14:tracePt t="24376" x="8445500" y="3600450"/>
          <p14:tracePt t="24387" x="8388350" y="3600450"/>
          <p14:tracePt t="24387" x="8286750" y="3594100"/>
          <p14:tracePt t="24408" x="8235950" y="3587750"/>
          <p14:tracePt t="24408" x="8191500" y="3581400"/>
          <p14:tracePt t="24424" x="8147050" y="3575050"/>
          <p14:tracePt t="24424" x="8108950" y="3568700"/>
          <p14:tracePt t="24439" x="8070850" y="3562350"/>
          <p14:tracePt t="24439" x="8039100" y="3556000"/>
          <p14:tracePt t="24456" x="8013700" y="3549650"/>
          <p14:tracePt t="24456" x="7988300" y="3543300"/>
          <p14:tracePt t="24456" x="7962900" y="3543300"/>
          <p14:tracePt t="24475" x="7943850" y="3536950"/>
          <p14:tracePt t="24475" x="7924800" y="3530600"/>
          <p14:tracePt t="24490" x="7905750" y="3524250"/>
          <p14:tracePt t="24490" x="7893050" y="3517900"/>
          <p14:tracePt t="24506" x="7880350" y="3517900"/>
          <p14:tracePt t="24506" x="7867650" y="3511550"/>
          <p14:tracePt t="24524" x="7861300" y="3511550"/>
          <p14:tracePt t="24524" x="7842250" y="3511550"/>
          <p14:tracePt t="24540" x="7835900" y="3511550"/>
          <p14:tracePt t="24540" x="7829550" y="3517900"/>
          <p14:tracePt t="24557" x="7823200" y="3517900"/>
          <p14:tracePt t="24572" x="7816850" y="3524250"/>
          <p14:tracePt t="24588" x="7810500" y="3524250"/>
          <p14:tracePt t="24607" x="7804150" y="3517900"/>
          <p14:tracePt t="24631" x="7797800" y="3511550"/>
          <p14:tracePt t="24647" x="7791450" y="3505200"/>
          <p14:tracePt t="24659" x="7785100" y="3498850"/>
          <p14:tracePt t="24676" x="7785100" y="3492500"/>
          <p14:tracePt t="24691" x="7778750" y="3492500"/>
          <p14:tracePt t="24707" x="7772400" y="3486150"/>
          <p14:tracePt t="24722" x="7766050" y="3492500"/>
          <p14:tracePt t="24739" x="7759700" y="3492500"/>
          <p14:tracePt t="24755" x="7753350" y="3498850"/>
          <p14:tracePt t="24772" x="7747000" y="3505200"/>
          <p14:tracePt t="24789" x="7740650" y="3511550"/>
          <p14:tracePt t="24806" x="7740650" y="3517900"/>
          <p14:tracePt t="24823" x="7740650" y="3524250"/>
          <p14:tracePt t="24839" x="7747000" y="3524250"/>
          <p14:tracePt t="24878" x="7753350" y="3524250"/>
          <p14:tracePt t="24895" x="7766050" y="3517900"/>
          <p14:tracePt t="24907" x="7772400" y="3511550"/>
          <p14:tracePt t="24922" x="7778750" y="3511550"/>
          <p14:tracePt t="24930" x="7785100" y="3505200"/>
          <p14:tracePt t="24939" x="7791450" y="3498850"/>
          <p14:tracePt t="24956" x="7797800" y="3498850"/>
          <p14:tracePt t="24956" x="7804150" y="3498850"/>
          <p14:tracePt t="24976" x="7810500" y="3492500"/>
          <p14:tracePt t="24990" x="7816850" y="3492500"/>
          <p14:tracePt t="25007" x="7816850" y="3486150"/>
          <p14:tracePt t="25024" x="7823200" y="3486150"/>
          <p14:tracePt t="25043" x="7829550" y="3486150"/>
          <p14:tracePt t="25075" x="7835900" y="3479800"/>
          <p14:tracePt t="25135" x="7842250" y="3473450"/>
          <p14:tracePt t="25215" x="7842250" y="3467100"/>
          <p14:tracePt t="25231" x="7848600" y="3460750"/>
          <p14:tracePt t="25246" x="7861300" y="3454400"/>
          <p14:tracePt t="25259" x="7867650" y="3448050"/>
          <p14:tracePt t="25275" x="7874000" y="3441700"/>
          <p14:tracePt t="25290" x="7874000" y="3435350"/>
          <p14:tracePt t="25306" x="7880350" y="3429000"/>
          <p14:tracePt t="25319" x="7886700" y="3429000"/>
          <p14:tracePt t="25335" x="7893050" y="3429000"/>
          <p14:tracePt t="25359" x="7899400" y="3422650"/>
          <p14:tracePt t="25395" x="7899400" y="3416300"/>
          <p14:tracePt t="25435" x="7905750" y="3416300"/>
          <p14:tracePt t="25523" x="7912100" y="3416300"/>
          <p14:tracePt t="25555" x="7918450" y="3416300"/>
          <p14:tracePt t="25574" x="7924800" y="3416300"/>
          <p14:tracePt t="25590" x="7931150" y="3416300"/>
          <p14:tracePt t="25607" x="7937500" y="3416300"/>
          <p14:tracePt t="25619" x="7943850" y="3416300"/>
          <p14:tracePt t="25635" x="7950200" y="3416300"/>
          <p14:tracePt t="25644" x="7956550" y="3409950"/>
          <p14:tracePt t="25659" x="7962900" y="3409950"/>
          <p14:tracePt t="25675" x="7969250" y="3403600"/>
          <p14:tracePt t="25692" x="7975600" y="3403600"/>
          <p14:tracePt t="25710" x="7981950" y="3397250"/>
          <p14:tracePt t="25727" x="7988300" y="3397250"/>
          <p14:tracePt t="25747" x="7994650" y="3397250"/>
          <p14:tracePt t="25771" x="8001000" y="3397250"/>
          <p14:tracePt t="25787" x="8007350" y="3403600"/>
          <p14:tracePt t="25799" x="8013700" y="3403600"/>
          <p14:tracePt t="25809" x="8020050" y="3409950"/>
          <p14:tracePt t="25809" x="8026400" y="3409950"/>
          <p14:tracePt t="25828" x="8032750" y="3409950"/>
          <p14:tracePt t="25828" x="8039100" y="3416300"/>
          <p14:tracePt t="25845" x="8045450" y="3416300"/>
          <p14:tracePt t="25845" x="8064500" y="3422650"/>
          <p14:tracePt t="25861" x="8070850" y="3422650"/>
          <p14:tracePt t="25861" x="8077200" y="3422650"/>
          <p14:tracePt t="25878" x="8083550" y="3429000"/>
          <p14:tracePt t="25878" x="8089900" y="3429000"/>
          <p14:tracePt t="25894" x="8096250" y="3429000"/>
          <p14:tracePt t="25894" x="8102600" y="3429000"/>
          <p14:tracePt t="25911" x="8108950" y="3429000"/>
          <p14:tracePt t="25911" x="8121650" y="3435350"/>
          <p14:tracePt t="25928" x="8128000" y="3435350"/>
          <p14:tracePt t="25928" x="8134350" y="3435350"/>
          <p14:tracePt t="25945" x="8140700" y="3441700"/>
          <p14:tracePt t="25960" x="8147050" y="3441700"/>
          <p14:tracePt t="25976" x="8153400" y="3448050"/>
          <p14:tracePt t="25995" x="8153400" y="3441700"/>
          <p14:tracePt t="26034" x="8147050" y="3435350"/>
          <p14:tracePt t="26063" x="8140700" y="3441700"/>
          <p14:tracePt t="26107" x="8134350" y="3448050"/>
          <p14:tracePt t="26147" x="8128000" y="3454400"/>
          <p14:tracePt t="26267" x="8121650" y="3460750"/>
          <p14:tracePt t="26279" x="8115300" y="3467100"/>
          <p14:tracePt t="26287" x="8108950" y="3467100"/>
          <p14:tracePt t="26296" x="8102600" y="3473450"/>
          <p14:tracePt t="26296" x="8096250" y="3479800"/>
          <p14:tracePt t="26313" x="8083550" y="3479800"/>
          <p14:tracePt t="26313" x="8077200" y="3486150"/>
          <p14:tracePt t="26329" x="8070850" y="3486150"/>
          <p14:tracePt t="26329" x="8070850" y="3492500"/>
          <p14:tracePt t="26329" x="8064500" y="3492500"/>
          <p14:tracePt t="26348" x="8058150" y="3492500"/>
          <p14:tracePt t="26364" x="8064500" y="3486150"/>
          <p14:tracePt t="26395" x="8070850" y="3479800"/>
          <p14:tracePt t="26407" x="8077200" y="3479800"/>
          <p14:tracePt t="26416" x="8083550" y="3479800"/>
          <p14:tracePt t="26428" x="8089900" y="3473450"/>
          <p14:tracePt t="26428" x="8102600" y="3473450"/>
          <p14:tracePt t="26448" x="8108950" y="3473450"/>
          <p14:tracePt t="26448" x="8115300" y="3473450"/>
          <p14:tracePt t="26463" x="8121650" y="3473450"/>
          <p14:tracePt t="26478" x="8128000" y="3467100"/>
          <p14:tracePt t="26495" x="8134350" y="3473450"/>
          <p14:tracePt t="26512" x="8128000" y="3473450"/>
          <p14:tracePt t="26559" x="8121650" y="3473450"/>
          <p14:tracePt t="26587" x="8128000" y="3473450"/>
          <p14:tracePt t="26655" x="8134350" y="3473450"/>
          <p14:tracePt t="26671" x="8140700" y="3473450"/>
          <p14:tracePt t="26687" x="8147050" y="3473450"/>
          <p14:tracePt t="26700" x="8140700" y="3473450"/>
          <p14:tracePt t="26827" x="8140700" y="3467100"/>
          <p14:tracePt t="26895" x="8134350" y="3467100"/>
          <p14:tracePt t="26935" x="8128000" y="3467100"/>
          <p14:tracePt t="26947" x="8115300" y="3473450"/>
          <p14:tracePt t="26979" x="8108950" y="3473450"/>
          <p14:tracePt t="26995" x="8102600" y="3479800"/>
          <p14:tracePt t="27007" x="8096250" y="3479800"/>
          <p14:tracePt t="27024" x="8089900" y="3486150"/>
          <p14:tracePt t="27039" x="8083550" y="3486150"/>
          <p14:tracePt t="27059" x="8089900" y="3486150"/>
          <p14:tracePt t="27128" x="8096250" y="3479800"/>
          <p14:tracePt t="27143" x="8102600" y="3479800"/>
          <p14:tracePt t="27159" x="8108950" y="3479800"/>
          <p14:tracePt t="27175" x="8115300" y="3479800"/>
          <p14:tracePt t="27203" x="8121650" y="3473450"/>
          <p14:tracePt t="27219" x="8128000" y="3473450"/>
          <p14:tracePt t="27239" x="8134350" y="3467100"/>
          <p14:tracePt t="27279" x="8128000" y="3467100"/>
          <p14:tracePt t="27419" x="8134350" y="3460750"/>
          <p14:tracePt t="27503" x="8140700" y="3460750"/>
          <p14:tracePt t="27527" x="8147050" y="3454400"/>
          <p14:tracePt t="27539" x="8153400" y="3454400"/>
          <p14:tracePt t="27555" x="8159750" y="3454400"/>
          <p14:tracePt t="27571" x="8166100" y="3454400"/>
          <p14:tracePt t="27587" x="8172450" y="3448050"/>
          <p14:tracePt t="27639" x="8172450" y="3454400"/>
          <p14:tracePt t="27719" x="8166100" y="3454400"/>
          <p14:tracePt t="27751" x="8172450" y="3460750"/>
          <p14:tracePt t="27803" x="8178800" y="3460750"/>
          <p14:tracePt t="27827" x="8172450" y="3460750"/>
          <p14:tracePt t="27908" x="8166100" y="3460750"/>
          <p14:tracePt t="27923" x="8159750" y="3467100"/>
          <p14:tracePt t="27947" x="8166100" y="3460750"/>
          <p14:tracePt t="28011" x="8172450" y="3460750"/>
          <p14:tracePt t="28036" x="8178800" y="3460750"/>
          <p14:tracePt t="28059" x="8185150" y="3454400"/>
          <p14:tracePt t="28079" x="8191500" y="3454400"/>
          <p14:tracePt t="28104" x="8197850" y="3454400"/>
          <p14:tracePt t="28127" x="8191500" y="3454400"/>
          <p14:tracePt t="28199" x="8191500" y="3460750"/>
          <p14:tracePt t="28224" x="8191500" y="3454400"/>
          <p14:tracePt t="28327" x="8191500" y="3460750"/>
          <p14:tracePt t="28375" x="8185150" y="3460750"/>
          <p14:tracePt t="28404" x="8178800" y="3467100"/>
          <p14:tracePt t="28643" x="8172450" y="3473450"/>
          <p14:tracePt t="28680" x="8172450" y="3467100"/>
          <p14:tracePt t="28867" x="8166100" y="3467100"/>
          <p14:tracePt t="28907" x="8159750" y="3467100"/>
          <p14:tracePt t="28951" x="8153400" y="3473450"/>
          <p14:tracePt t="28972" x="8147050" y="3473450"/>
          <p14:tracePt t="28988" x="8140700" y="3473450"/>
          <p14:tracePt t="29003" x="8134350" y="3473450"/>
          <p14:tracePt t="29019" x="8128000" y="3479800"/>
          <p14:tracePt t="29031" x="8121650" y="3479800"/>
          <p14:tracePt t="29048" x="8115300" y="3486150"/>
          <p14:tracePt t="29064" x="8102600" y="3492500"/>
          <p14:tracePt t="29079" x="8089900" y="3498850"/>
          <p14:tracePt t="29100" x="8083550" y="3498850"/>
          <p14:tracePt t="29115" x="8077200" y="3505200"/>
          <p14:tracePt t="29133" x="8064500" y="3511550"/>
          <p14:tracePt t="29148" x="8058150" y="3517900"/>
          <p14:tracePt t="29154" x="8058150" y="3524250"/>
          <p14:tracePt t="29154" x="8051800" y="3524250"/>
          <p14:tracePt t="29173" x="8045450" y="3530600"/>
          <p14:tracePt t="29188" x="8039100" y="3536950"/>
          <p14:tracePt t="29205" x="8032750" y="3536950"/>
          <p14:tracePt t="29221" x="8039100" y="3530600"/>
          <p14:tracePt t="29238" x="8045450" y="3524250"/>
          <p14:tracePt t="29254" x="8051800" y="3524250"/>
          <p14:tracePt t="29280" x="8058150" y="3517900"/>
          <p14:tracePt t="29303" x="8051800" y="3511550"/>
          <p14:tracePt t="29364" x="8045450" y="3517900"/>
          <p14:tracePt t="29380" x="8039100" y="3517900"/>
          <p14:tracePt t="29387" x="8032750" y="3517900"/>
          <p14:tracePt t="29392" x="8026400" y="3517900"/>
          <p14:tracePt t="29405" x="8013700" y="3524250"/>
          <p14:tracePt t="29405" x="7988300" y="3530600"/>
          <p14:tracePt t="29425" x="7975600" y="3536950"/>
          <p14:tracePt t="29425" x="7962900" y="3543300"/>
          <p14:tracePt t="29441" x="7943850" y="3549650"/>
          <p14:tracePt t="29441" x="7924800" y="3556000"/>
          <p14:tracePt t="29457" x="7899400" y="3568700"/>
          <p14:tracePt t="29457" x="7874000" y="3581400"/>
          <p14:tracePt t="29474" x="7848600" y="3594100"/>
          <p14:tracePt t="29474" x="7816850" y="3606800"/>
          <p14:tracePt t="29474" x="7785100" y="3619500"/>
          <p14:tracePt t="29493" x="7759700" y="3625850"/>
          <p14:tracePt t="29505" x="7721600" y="3638550"/>
          <p14:tracePt t="29505" x="7658100" y="3670300"/>
          <p14:tracePt t="29525" x="7626350" y="3676650"/>
          <p14:tracePt t="29525" x="7594600" y="3689350"/>
          <p14:tracePt t="29541" x="7562850" y="3702050"/>
          <p14:tracePt t="29541" x="7524750" y="3714750"/>
          <p14:tracePt t="29557" x="7493000" y="3727450"/>
          <p14:tracePt t="29557" x="7423150" y="3752850"/>
          <p14:tracePt t="29574" x="7385050" y="3765550"/>
          <p14:tracePt t="29574" x="7346950" y="3778250"/>
          <p14:tracePt t="29591" x="7308850" y="3797300"/>
          <p14:tracePt t="29591" x="7264400" y="3816350"/>
          <p14:tracePt t="29607" x="7213600" y="3841750"/>
          <p14:tracePt t="29607" x="7162800" y="3867150"/>
          <p14:tracePt t="29625" x="7105650" y="3898900"/>
          <p14:tracePt t="29625" x="6959600" y="3968750"/>
          <p14:tracePt t="29642" x="6877050" y="4006850"/>
          <p14:tracePt t="29642" x="6781800" y="4051300"/>
          <p14:tracePt t="29658" x="6673850" y="4102100"/>
          <p14:tracePt t="29658" x="6559550" y="4152900"/>
          <p14:tracePt t="29675" x="6438900" y="4210050"/>
          <p14:tracePt t="29675" x="6305550" y="4273550"/>
          <p14:tracePt t="29691" x="6159500" y="4337050"/>
          <p14:tracePt t="29691" x="5854700" y="4464050"/>
          <p14:tracePt t="29709" x="5689600" y="4540250"/>
          <p14:tracePt t="29709" x="5524500" y="4610100"/>
          <p14:tracePt t="29726" x="5353050" y="4686300"/>
          <p14:tracePt t="29726" x="5181600" y="4768850"/>
          <p14:tracePt t="29741" x="5010150" y="4845050"/>
          <p14:tracePt t="29741" x="4838700" y="4927600"/>
          <p14:tracePt t="29741" x="4660900" y="5010150"/>
          <p14:tracePt t="29760" x="4483100" y="5099050"/>
          <p14:tracePt t="29773" x="4305300" y="5187950"/>
          <p14:tracePt t="29773" x="4127500" y="5276850"/>
          <p14:tracePt t="29792" x="3778250" y="5454650"/>
          <p14:tracePt t="29792" x="3606800" y="5543550"/>
          <p14:tracePt t="29809" x="3435350" y="5632450"/>
          <p14:tracePt t="29809" x="3270250" y="5721350"/>
          <p14:tracePt t="29826" x="3111500" y="5803900"/>
          <p14:tracePt t="29826" x="2959100" y="5873750"/>
          <p14:tracePt t="29842" x="2819400" y="5949950"/>
          <p14:tracePt t="29842" x="2679700" y="6013450"/>
          <p14:tracePt t="29842" x="2559050" y="6064250"/>
          <p14:tracePt t="29861" x="2444750" y="6115050"/>
          <p14:tracePt t="29874" x="2343150" y="6153150"/>
          <p14:tracePt t="29874" x="2178050" y="6210300"/>
          <p14:tracePt t="29892" x="2108200" y="6235700"/>
          <p14:tracePt t="29892" x="2038350" y="6254750"/>
          <p14:tracePt t="29909" x="1974850" y="6273800"/>
          <p14:tracePt t="29909" x="1905000" y="6286500"/>
          <p14:tracePt t="29909" x="1841500" y="6299200"/>
          <p14:tracePt t="29928" x="1784350" y="6318250"/>
          <p14:tracePt t="29928" x="1727200" y="6337300"/>
          <p14:tracePt t="29942" x="1670050" y="6350000"/>
          <p14:tracePt t="29942" x="1612900" y="6362700"/>
          <p14:tracePt t="29959" x="1555750" y="6381750"/>
          <p14:tracePt t="29959" x="1504950" y="6400800"/>
          <p14:tracePt t="29976" x="1454150" y="6426200"/>
          <p14:tracePt t="29976" x="1403350" y="6445250"/>
          <p14:tracePt t="29992" x="1352550" y="6457950"/>
          <p14:tracePt t="30608" x="1085850" y="6445250"/>
          <p14:tracePt t="30616" x="1149350" y="6413500"/>
          <p14:tracePt t="30626" x="1225550" y="6381750"/>
          <p14:tracePt t="30626" x="1301750" y="6350000"/>
          <p14:tracePt t="30626" x="1390650" y="6311900"/>
          <p14:tracePt t="30649" x="1485900" y="6267450"/>
          <p14:tracePt t="30649" x="1587500" y="6216650"/>
          <p14:tracePt t="30661" x="1701800" y="6165850"/>
          <p14:tracePt t="30661" x="1816100" y="6115050"/>
          <p14:tracePt t="30678" x="1936750" y="6051550"/>
          <p14:tracePt t="30678" x="2070100" y="5981700"/>
          <p14:tracePt t="30695" x="2209800" y="5911850"/>
          <p14:tracePt t="30695" x="2514600" y="5740400"/>
          <p14:tracePt t="30713" x="2673350" y="5645150"/>
          <p14:tracePt t="30713" x="2844800" y="5549900"/>
          <p14:tracePt t="30729" x="3016250" y="5441950"/>
          <p14:tracePt t="30729" x="3200400" y="5334000"/>
          <p14:tracePt t="30745" x="3384550" y="5219700"/>
          <p14:tracePt t="30745" x="3568700" y="5111750"/>
          <p14:tracePt t="30762" x="3759200" y="4997450"/>
          <p14:tracePt t="30762" x="3943350" y="4889500"/>
          <p14:tracePt t="30762" x="4127500" y="4781550"/>
          <p14:tracePt t="30780" x="4305300" y="4673600"/>
          <p14:tracePt t="30793" x="4489450" y="4572000"/>
          <p14:tracePt t="30793" x="4667250" y="4476750"/>
          <p14:tracePt t="30813" x="5016500" y="4273550"/>
          <p14:tracePt t="30813" x="5181600" y="4178300"/>
          <p14:tracePt t="30829" x="5340350" y="4076700"/>
          <p14:tracePt t="30829" x="5499100" y="3981450"/>
          <p14:tracePt t="30845" x="5651500" y="3886200"/>
          <p14:tracePt t="30845" x="5797550" y="3797300"/>
          <p14:tracePt t="30845" x="5937250" y="3708400"/>
          <p14:tracePt t="30864" x="6064250" y="3625850"/>
          <p14:tracePt t="30877" x="6184900" y="3556000"/>
          <p14:tracePt t="30877" x="6388100" y="3435350"/>
          <p14:tracePt t="30896" x="6470650" y="3390900"/>
          <p14:tracePt t="30896" x="6540500" y="3352800"/>
          <p14:tracePt t="30912" x="6604000" y="3314700"/>
          <p14:tracePt t="30912" x="6648450" y="3289300"/>
          <p14:tracePt t="30929" x="6686550" y="3270250"/>
          <p14:tracePt t="30929" x="6718300" y="3251200"/>
          <p14:tracePt t="30946" x="6743700" y="3232150"/>
          <p14:tracePt t="30946" x="6781800" y="3206750"/>
          <p14:tracePt t="30962" x="6794500" y="3194050"/>
          <p14:tracePt t="30962" x="6807200" y="3181350"/>
          <p14:tracePt t="30979" x="6819900" y="3175000"/>
          <p14:tracePt t="30979" x="6826250" y="3162300"/>
          <p14:tracePt t="30996" x="6832600" y="3155950"/>
          <p14:tracePt t="30996" x="6838950" y="3149600"/>
          <p14:tracePt t="31013" x="6838950" y="3143250"/>
          <p14:tracePt t="31028" x="6832600" y="3149600"/>
          <p14:tracePt t="31028" x="6826250" y="3149600"/>
          <p14:tracePt t="31046" x="6819900" y="3155950"/>
          <p14:tracePt t="31046" x="6813550" y="3162300"/>
          <p14:tracePt t="31062" x="6807200" y="3168650"/>
          <p14:tracePt t="31062" x="6800850" y="3175000"/>
          <p14:tracePt t="31062" x="6794500" y="3187700"/>
          <p14:tracePt t="31081" x="6788150" y="3194050"/>
          <p14:tracePt t="31081" x="6788150" y="3200400"/>
          <p14:tracePt t="31097" x="6781800" y="3206750"/>
          <p14:tracePt t="31097" x="6781800" y="3219450"/>
          <p14:tracePt t="31113" x="6781800" y="3225800"/>
          <p14:tracePt t="31113" x="6775450" y="3238500"/>
          <p14:tracePt t="31130" x="6775450" y="3244850"/>
          <p14:tracePt t="31130" x="6775450" y="3251200"/>
          <p14:tracePt t="31130" x="6781800" y="3257550"/>
          <p14:tracePt t="31149" x="6781800" y="3263900"/>
          <p14:tracePt t="31161" x="6788150" y="3270250"/>
          <p14:tracePt t="31161" x="6800850" y="3282950"/>
          <p14:tracePt t="31181" x="6807200" y="3289300"/>
          <p14:tracePt t="31181" x="6813550" y="3295650"/>
          <p14:tracePt t="31196" x="6819900" y="3295650"/>
          <p14:tracePt t="31196" x="6826250" y="3302000"/>
          <p14:tracePt t="31213" x="6832600" y="3308350"/>
          <p14:tracePt t="31213" x="6838950" y="3314700"/>
          <p14:tracePt t="31230" x="6838950" y="3321050"/>
          <p14:tracePt t="31230" x="6845300" y="3327400"/>
          <p14:tracePt t="31230" x="6851650" y="3340100"/>
          <p14:tracePt t="31249" x="6851650" y="3346450"/>
          <p14:tracePt t="31249" x="6858000" y="3352800"/>
          <p14:tracePt t="31263" x="6858000" y="3359150"/>
          <p14:tracePt t="31263" x="6858000" y="3365500"/>
          <p14:tracePt t="31280" x="6858000" y="3371850"/>
          <p14:tracePt t="31280" x="6858000" y="3378200"/>
          <p14:tracePt t="31296" x="6858000" y="3384550"/>
          <p14:tracePt t="31296" x="6858000" y="3397250"/>
          <p14:tracePt t="31314" x="6858000" y="3403600"/>
          <p14:tracePt t="31314" x="6858000" y="3409950"/>
          <p14:tracePt t="31330" x="6858000" y="3416300"/>
          <p14:tracePt t="31330" x="6851650" y="3422650"/>
          <p14:tracePt t="31347" x="6845300" y="3435350"/>
          <p14:tracePt t="31347" x="6838950" y="3441700"/>
          <p14:tracePt t="31364" x="6832600" y="3448050"/>
          <p14:tracePt t="31364" x="6807200" y="3460750"/>
          <p14:tracePt t="31381" x="6788150" y="3467100"/>
          <p14:tracePt t="31381" x="6775450" y="3473450"/>
          <p14:tracePt t="31397" x="6750050" y="3473450"/>
          <p14:tracePt t="31397" x="6724650" y="3479800"/>
          <p14:tracePt t="31414" x="6699250" y="3486150"/>
          <p14:tracePt t="31414" x="6667500" y="3492500"/>
          <p14:tracePt t="31414" x="6642100" y="3492500"/>
          <p14:tracePt t="31433" x="6604000" y="3492500"/>
          <p14:tracePt t="31445" x="6572250" y="3492500"/>
          <p14:tracePt t="31445" x="6496050" y="3479800"/>
          <p14:tracePt t="31465" x="6451600" y="3467100"/>
          <p14:tracePt t="31465" x="6407150" y="3454400"/>
          <p14:tracePt t="31481" x="6369050" y="3429000"/>
          <p14:tracePt t="31481" x="6318250" y="3409950"/>
          <p14:tracePt t="31497" x="6273800" y="3384550"/>
          <p14:tracePt t="31497" x="6223000" y="3352800"/>
          <p14:tracePt t="31514" x="6178550" y="3314700"/>
          <p14:tracePt t="31514" x="6127750" y="3282950"/>
          <p14:tracePt t="31514" x="6076950" y="3244850"/>
          <p14:tracePt t="31533" x="6032500" y="3206750"/>
          <p14:tracePt t="31546" x="5943600" y="3117850"/>
          <p14:tracePt t="31546" x="5905500" y="3067050"/>
          <p14:tracePt t="31565" x="5867400" y="3016250"/>
          <p14:tracePt t="31565" x="5835650" y="2965450"/>
          <p14:tracePt t="31581" x="5803900" y="2908300"/>
          <p14:tracePt t="31581" x="5778500" y="2838450"/>
          <p14:tracePt t="31598" x="5759450" y="2768600"/>
          <p14:tracePt t="31598" x="5740400" y="2622550"/>
          <p14:tracePt t="31615" x="5734050" y="2540000"/>
          <p14:tracePt t="31615" x="5740400" y="2457450"/>
          <p14:tracePt t="31633" x="5746750" y="2374900"/>
          <p14:tracePt t="31633" x="5765800" y="2298700"/>
          <p14:tracePt t="31648" x="5784850" y="2216150"/>
          <p14:tracePt t="31648" x="5816600" y="2146300"/>
          <p14:tracePt t="31665" x="5842000" y="2076450"/>
          <p14:tracePt t="31665" x="5918200" y="1949450"/>
          <p14:tracePt t="31682" x="5956300" y="1892300"/>
          <p14:tracePt t="31682" x="6000750" y="1841500"/>
          <p14:tracePt t="31698" x="6051550" y="1797050"/>
          <p14:tracePt t="31698" x="6096000" y="1752600"/>
          <p14:tracePt t="31715" x="6153150" y="1708150"/>
          <p14:tracePt t="31715" x="6261100" y="1638300"/>
          <p14:tracePt t="31734" x="6318250" y="1612900"/>
          <p14:tracePt t="31734" x="6375400" y="1581150"/>
          <p14:tracePt t="31749" x="6432550" y="1562100"/>
          <p14:tracePt t="31749" x="6483350" y="1536700"/>
          <p14:tracePt t="31765" x="6540500" y="1517650"/>
          <p14:tracePt t="31765" x="6597650" y="1504950"/>
          <p14:tracePt t="31782" x="6648450" y="1492250"/>
          <p14:tracePt t="31782" x="6705600" y="1479550"/>
          <p14:tracePt t="31782" x="6756400" y="1473200"/>
          <p14:tracePt t="31801" x="6807200" y="1466850"/>
          <p14:tracePt t="31813" x="6858000" y="1460500"/>
          <p14:tracePt t="31813" x="6908800" y="1460500"/>
          <p14:tracePt t="31833" x="6997700" y="1473200"/>
          <p14:tracePt t="31833" x="7042150" y="1485900"/>
          <p14:tracePt t="31850" x="7086600" y="1498600"/>
          <p14:tracePt t="31850" x="7131050" y="1517650"/>
          <p14:tracePt t="31866" x="7169150" y="1543050"/>
          <p14:tracePt t="31866" x="7207250" y="1568450"/>
          <p14:tracePt t="31882" x="7245350" y="1593850"/>
          <p14:tracePt t="31882" x="7283450" y="1625600"/>
          <p14:tracePt t="31882" x="7315200" y="1657350"/>
          <p14:tracePt t="31901" x="7346950" y="1695450"/>
          <p14:tracePt t="31901" x="7378700" y="1733550"/>
          <p14:tracePt t="31916" x="7410450" y="1771650"/>
          <p14:tracePt t="31916" x="7442200" y="1816100"/>
          <p14:tracePt t="31932" x="7467600" y="1860550"/>
          <p14:tracePt t="31932" x="7493000" y="1911350"/>
          <p14:tracePt t="31949" x="7518400" y="1968500"/>
          <p14:tracePt t="31949" x="7543800" y="2025650"/>
          <p14:tracePt t="31966" x="7562850" y="2089150"/>
          <p14:tracePt t="31966" x="7607300" y="2216150"/>
          <p14:tracePt t="31982" x="7626350" y="2286000"/>
          <p14:tracePt t="31982" x="7639050" y="2349500"/>
          <p14:tracePt t="31999" x="7658100" y="2419350"/>
          <p14:tracePt t="31999" x="7664450" y="2482850"/>
          <p14:tracePt t="32016" x="7677150" y="2540000"/>
          <p14:tracePt t="32016" x="7683500" y="2660650"/>
          <p14:tracePt t="32033" x="7683500" y="2717800"/>
          <p14:tracePt t="32033" x="7683500" y="2774950"/>
          <p14:tracePt t="32050" x="7677150" y="2825750"/>
          <p14:tracePt t="32050" x="7670800" y="2876550"/>
          <p14:tracePt t="32066" x="7658100" y="2927350"/>
          <p14:tracePt t="32066" x="7639050" y="2971800"/>
          <p14:tracePt t="32083" x="7620000" y="3022600"/>
          <p14:tracePt t="32083" x="7600950" y="3060700"/>
          <p14:tracePt t="32083" x="7575550" y="3105150"/>
          <p14:tracePt t="32102" x="7550150" y="3143250"/>
          <p14:tracePt t="32102" x="7518400" y="3181350"/>
          <p14:tracePt t="32117" x="7480300" y="3219450"/>
          <p14:tracePt t="32117" x="7442200" y="3251200"/>
          <p14:tracePt t="32134" x="7397750" y="3289300"/>
          <p14:tracePt t="32134" x="7353300" y="3314700"/>
          <p14:tracePt t="32150" x="7308850" y="3346450"/>
          <p14:tracePt t="32150" x="7258050" y="3371850"/>
          <p14:tracePt t="32150" x="7207250" y="3397250"/>
          <p14:tracePt t="32169" x="7156450" y="3422650"/>
          <p14:tracePt t="32181" x="7105650" y="3441700"/>
          <p14:tracePt t="32181" x="7010400" y="3473450"/>
          <p14:tracePt t="32202" x="6965950" y="3486150"/>
          <p14:tracePt t="32202" x="6921500" y="3498850"/>
          <p14:tracePt t="32217" x="6877050" y="3511550"/>
          <p14:tracePt t="32217" x="6838950" y="3524250"/>
          <p14:tracePt t="32233" x="6800850" y="3530600"/>
          <p14:tracePt t="32233" x="6762750" y="3536950"/>
          <p14:tracePt t="32250" x="6731000" y="3549650"/>
          <p14:tracePt t="32250" x="6692900" y="3556000"/>
          <p14:tracePt t="32250" x="6661150" y="3562350"/>
          <p14:tracePt t="32269" x="6629400" y="3568700"/>
          <p14:tracePt t="32269" x="6597650" y="3575050"/>
          <p14:tracePt t="32284" x="6565900" y="3587750"/>
          <p14:tracePt t="32284" x="6534150" y="3600450"/>
          <p14:tracePt t="32300" x="6502400" y="3613150"/>
          <p14:tracePt t="32300" x="6464300" y="3625850"/>
          <p14:tracePt t="32317" x="6426200" y="3644900"/>
          <p14:tracePt t="32317" x="6337300" y="3683000"/>
          <p14:tracePt t="32334" x="6286500" y="3708400"/>
          <p14:tracePt t="32334" x="6229350" y="3733800"/>
          <p14:tracePt t="32350" x="6172200" y="3771900"/>
          <p14:tracePt t="32350" x="6102350" y="3803650"/>
          <p14:tracePt t="32367" x="6019800" y="3848100"/>
          <p14:tracePt t="32367" x="5930900" y="3898900"/>
          <p14:tracePt t="32384" x="5835650" y="3956050"/>
          <p14:tracePt t="32384" x="5619750" y="4076700"/>
          <p14:tracePt t="32401" x="5505450" y="4146550"/>
          <p14:tracePt t="32401" x="5378450" y="4216400"/>
          <p14:tracePt t="32418" x="5245100" y="4286250"/>
          <p14:tracePt t="32418" x="5111750" y="4356100"/>
          <p14:tracePt t="32434" x="4972050" y="4432300"/>
          <p14:tracePt t="32434" x="4832350" y="4508500"/>
          <p14:tracePt t="32450" x="4686300" y="4591050"/>
          <p14:tracePt t="32450" x="4533900" y="4673600"/>
          <p14:tracePt t="32450" x="4375150" y="4756150"/>
          <p14:tracePt t="32470" x="4216400" y="4845050"/>
          <p14:tracePt t="32470" x="4051300" y="4940300"/>
          <p14:tracePt t="32485" x="3886200" y="5041900"/>
          <p14:tracePt t="32499" x="3740150" y="5111750"/>
          <p14:tracePt t="32499" x="3556000" y="5232400"/>
          <p14:tracePt t="32518" x="3378200" y="5334000"/>
          <p14:tracePt t="32518" x="3200400" y="5429250"/>
          <p14:tracePt t="32534" x="3035300" y="5518150"/>
          <p14:tracePt t="32534" x="2876550" y="5594350"/>
          <p14:tracePt t="32534" x="2730500" y="5664200"/>
          <p14:tracePt t="32553" x="2590800" y="5734050"/>
          <p14:tracePt t="32566" x="2438400" y="5816600"/>
          <p14:tracePt t="32566" x="2241550" y="5880100"/>
          <p14:tracePt t="32585" x="2159000" y="5911850"/>
          <p14:tracePt t="32585" x="2076450" y="5943600"/>
          <p14:tracePt t="32602" x="1993900" y="5975350"/>
          <p14:tracePt t="32602" x="1917700" y="6000750"/>
          <p14:tracePt t="32618" x="1847850" y="6026150"/>
          <p14:tracePt t="32618" x="1708150" y="6076950"/>
          <p14:tracePt t="32636" x="1651000" y="6102350"/>
          <p14:tracePt t="32636" x="1593850" y="6127750"/>
          <p14:tracePt t="32652" x="1549400" y="6146800"/>
          <p14:tracePt t="32652" x="1504950" y="6165850"/>
          <p14:tracePt t="32670" x="1466850" y="6184900"/>
          <p14:tracePt t="32670" x="1435100" y="6197600"/>
          <p14:tracePt t="32685" x="1409700" y="6210300"/>
          <p14:tracePt t="32685" x="1371600" y="6235700"/>
          <p14:tracePt t="32702" x="1352550" y="6242050"/>
          <p14:tracePt t="32702" x="1339850" y="6254750"/>
          <p14:tracePt t="32719" x="1333500" y="6267450"/>
          <p14:tracePt t="32719" x="1320800" y="6280150"/>
          <p14:tracePt t="32735" x="1308100" y="6286500"/>
          <p14:tracePt t="32735" x="1301750" y="6299200"/>
          <p14:tracePt t="32735" x="1289050" y="6305550"/>
          <p14:tracePt t="32754" x="1282700" y="6311900"/>
          <p14:tracePt t="32754" x="1270000" y="6318250"/>
          <p14:tracePt t="32770" x="1263650" y="6318250"/>
          <p14:tracePt t="32770" x="1250950" y="6318250"/>
          <p14:tracePt t="32786" x="1225550" y="6330950"/>
          <p14:tracePt t="32801" x="1193800" y="6350000"/>
          <p14:tracePt t="32817" x="1155700" y="6381750"/>
          <p14:tracePt t="32833" x="1130300" y="6400800"/>
          <p14:tracePt t="32833" x="1104900" y="6426200"/>
          <p14:tracePt t="32853" x="1047750" y="6470650"/>
          <p14:tracePt t="35153" x="2425700" y="5543550"/>
          <p14:tracePt t="35162" x="2463800" y="5518150"/>
          <p14:tracePt t="35162" x="2495550" y="5486400"/>
          <p14:tracePt t="35178" x="2540000" y="5461000"/>
          <p14:tracePt t="35178" x="2571750" y="5435600"/>
          <p14:tracePt t="35194" x="2597150" y="5416550"/>
          <p14:tracePt t="35194" x="2622550" y="5403850"/>
          <p14:tracePt t="35210" x="2635250" y="5384800"/>
          <p14:tracePt t="35210" x="2647950" y="5372100"/>
          <p14:tracePt t="35210" x="2647950" y="5365750"/>
          <p14:tracePt t="35230" x="2641600" y="5353050"/>
          <p14:tracePt t="35242" x="2635250" y="5340350"/>
          <p14:tracePt t="35242" x="2603500" y="5327650"/>
          <p14:tracePt t="35262" x="2584450" y="5321300"/>
          <p14:tracePt t="35262" x="2559050" y="5314950"/>
          <p14:tracePt t="35277" x="2533650" y="5314950"/>
          <p14:tracePt t="35277" x="2501900" y="5314950"/>
          <p14:tracePt t="35294" x="2470150" y="5308600"/>
          <p14:tracePt t="35294" x="2438400" y="5308600"/>
          <p14:tracePt t="35311" x="2400300" y="5308600"/>
          <p14:tracePt t="35311" x="2324100" y="5308600"/>
          <p14:tracePt t="35328" x="2286000" y="5308600"/>
          <p14:tracePt t="35328" x="2241550" y="5308600"/>
          <p14:tracePt t="35344" x="2203450" y="5308600"/>
          <p14:tracePt t="35344" x="2159000" y="5308600"/>
          <p14:tracePt t="35361" x="2120900" y="5314950"/>
          <p14:tracePt t="35361" x="2082800" y="5314950"/>
          <p14:tracePt t="35378" x="2044700" y="5314950"/>
          <p14:tracePt t="35378" x="1981200" y="5314950"/>
          <p14:tracePt t="35395" x="1949450" y="5308600"/>
          <p14:tracePt t="35395" x="1917700" y="5302250"/>
          <p14:tracePt t="35411" x="1885950" y="5295900"/>
          <p14:tracePt t="35411" x="1860550" y="5283200"/>
          <p14:tracePt t="35428" x="1828800" y="5276850"/>
          <p14:tracePt t="35428" x="1778000" y="5251450"/>
          <p14:tracePt t="35446" x="1752600" y="5238750"/>
          <p14:tracePt t="35446" x="1733550" y="5226050"/>
          <p14:tracePt t="35463" x="1714500" y="5219700"/>
          <p14:tracePt t="35463" x="1695450" y="5207000"/>
          <p14:tracePt t="35479" x="1682750" y="5200650"/>
          <p14:tracePt t="35479" x="1676400" y="5194300"/>
          <p14:tracePt t="35495" x="1670050" y="5187950"/>
          <p14:tracePt t="35510" x="1663700" y="5181600"/>
          <p14:tracePt t="35527" x="1670050" y="5175250"/>
          <p14:tracePt t="35527" x="1682750" y="5175250"/>
          <p14:tracePt t="35546" x="1695450" y="5175250"/>
          <p14:tracePt t="35546" x="1714500" y="5175250"/>
          <p14:tracePt t="35562" x="1727200" y="5175250"/>
          <p14:tracePt t="35562" x="1752600" y="5175250"/>
          <p14:tracePt t="35578" x="1778000" y="5175250"/>
          <p14:tracePt t="35578" x="1809750" y="5175250"/>
          <p14:tracePt t="35578" x="1841500" y="5175250"/>
          <p14:tracePt t="35597" x="1879600" y="5175250"/>
          <p14:tracePt t="35610" x="1917700" y="5175250"/>
          <p14:tracePt t="35610" x="2006600" y="5175250"/>
          <p14:tracePt t="35628" x="2051050" y="5175250"/>
          <p14:tracePt t="35628" x="2101850" y="5175250"/>
          <p14:tracePt t="35647" x="2146300" y="5175250"/>
          <p14:tracePt t="35647" x="2197100" y="5175250"/>
          <p14:tracePt t="35662" x="2254250" y="5175250"/>
          <p14:tracePt t="35662" x="2305050" y="5175250"/>
          <p14:tracePt t="35679" x="2362200" y="5175250"/>
          <p14:tracePt t="35679" x="2489200" y="5181600"/>
          <p14:tracePt t="35695" x="2552700" y="5187950"/>
          <p14:tracePt t="35695" x="2628900" y="5187950"/>
          <p14:tracePt t="35712" x="2705100" y="5194300"/>
          <p14:tracePt t="35712" x="2781300" y="5194300"/>
          <p14:tracePt t="35729" x="2857500" y="5200650"/>
          <p14:tracePt t="35729" x="3016250" y="5200650"/>
          <p14:tracePt t="35746" x="3092450" y="5200650"/>
          <p14:tracePt t="35746" x="3168650" y="5200650"/>
          <p14:tracePt t="35763" x="3244850" y="5200650"/>
          <p14:tracePt t="35763" x="3314700" y="5200650"/>
          <p14:tracePt t="35779" x="3384550" y="5194300"/>
          <p14:tracePt t="35779" x="3454400" y="5194300"/>
          <p14:tracePt t="35796" x="3517900" y="5194300"/>
          <p14:tracePt t="35796" x="3587750" y="5194300"/>
          <p14:tracePt t="35796" x="3651250" y="5194300"/>
          <p14:tracePt t="35815" x="3721100" y="5194300"/>
          <p14:tracePt t="35815" x="3784600" y="5194300"/>
          <p14:tracePt t="35830" x="3841750" y="5194300"/>
          <p14:tracePt t="35830" x="3905250" y="5194300"/>
          <p14:tracePt t="35846" x="3962400" y="5194300"/>
          <p14:tracePt t="35846" x="4019550" y="5187950"/>
          <p14:tracePt t="35863" x="4070350" y="5187950"/>
          <p14:tracePt t="35863" x="4121150" y="5187950"/>
          <p14:tracePt t="35863" x="4171950" y="5187950"/>
          <p14:tracePt t="35882" x="4216400" y="5187950"/>
          <p14:tracePt t="35894" x="4254500" y="5181600"/>
          <p14:tracePt t="35894" x="4324350" y="5181600"/>
          <p14:tracePt t="35914" x="4356100" y="5181600"/>
          <p14:tracePt t="35914" x="4381500" y="5181600"/>
          <p14:tracePt t="35930" x="4406900" y="5187950"/>
          <p14:tracePt t="35930" x="4432300" y="5187950"/>
          <p14:tracePt t="35946" x="4445000" y="5194300"/>
          <p14:tracePt t="35946" x="4464050" y="5194300"/>
          <p14:tracePt t="35963" x="4476750" y="5194300"/>
          <p14:tracePt t="35963" x="4489450" y="5200650"/>
          <p14:tracePt t="35963" x="4495800" y="5200650"/>
          <p14:tracePt t="35982" x="4502150" y="5200650"/>
          <p14:tracePt t="35982" x="4508500" y="5200650"/>
          <p14:tracePt t="35996" x="4514850" y="5200650"/>
          <p14:tracePt t="36011" x="4508500" y="5194300"/>
          <p14:tracePt t="36061" x="4502150" y="5200650"/>
          <p14:tracePt t="36085" x="4495800" y="5207000"/>
          <p14:tracePt t="36101" x="4495800" y="5213350"/>
          <p14:tracePt t="36113" x="4489450" y="5219700"/>
          <p14:tracePt t="36129" x="4489450" y="5226050"/>
          <p14:tracePt t="36145" x="4489450" y="5232400"/>
          <p14:tracePt t="36161" x="4489450" y="5238750"/>
          <p14:tracePt t="36181" x="4483100" y="5245100"/>
          <p14:tracePt t="36205" x="4476750" y="5251450"/>
          <p14:tracePt t="36226" x="4470400" y="5251450"/>
          <p14:tracePt t="36241" x="4464050" y="5257800"/>
          <p14:tracePt t="36257" x="4457700" y="5257800"/>
          <p14:tracePt t="36274" x="4451350" y="5264150"/>
          <p14:tracePt t="36285" x="4445000" y="5264150"/>
          <p14:tracePt t="36310" x="4451350" y="5257800"/>
          <p14:tracePt t="36361" x="4457700" y="5251450"/>
          <p14:tracePt t="36377" x="4464050" y="5245100"/>
          <p14:tracePt t="36393" x="4470400" y="5245100"/>
          <p14:tracePt t="36401" x="4476750" y="5238750"/>
          <p14:tracePt t="36401" x="4483100" y="5238750"/>
          <p14:tracePt t="36415" x="4489450" y="5232400"/>
          <p14:tracePt t="36430" x="4495800" y="5232400"/>
          <p14:tracePt t="36430" x="4502150" y="5226050"/>
          <p14:tracePt t="36448" x="4508500" y="5226050"/>
          <p14:tracePt t="36463" x="4514850" y="5219700"/>
          <p14:tracePt t="36480" x="4521200" y="5219700"/>
          <p14:tracePt t="36497" x="4527550" y="5219700"/>
          <p14:tracePt t="36514" x="4533900" y="5219700"/>
          <p14:tracePt t="36530" x="4540250" y="5219700"/>
          <p14:tracePt t="36565" x="4540250" y="5213350"/>
          <p14:tracePt t="36701" x="4546600" y="5207000"/>
          <p14:tracePt t="36729" x="4552950" y="5207000"/>
          <p14:tracePt t="36753" x="4559300" y="5200650"/>
          <p14:tracePt t="36765" x="4565650" y="5194300"/>
          <p14:tracePt t="36781" x="4572000" y="5187950"/>
          <p14:tracePt t="36797" x="4578350" y="5181600"/>
          <p14:tracePt t="36813" x="4584700" y="5181600"/>
          <p14:tracePt t="36821" x="4591050" y="5175250"/>
          <p14:tracePt t="36831" x="4603750" y="5175250"/>
          <p14:tracePt t="36831" x="4622800" y="5168900"/>
          <p14:tracePt t="36850" x="4629150" y="5168900"/>
          <p14:tracePt t="36850" x="4641850" y="5162550"/>
          <p14:tracePt t="36867" x="4654550" y="5162550"/>
          <p14:tracePt t="36867" x="4667250" y="5156200"/>
          <p14:tracePt t="36883" x="4679950" y="5156200"/>
          <p14:tracePt t="36883" x="4692650" y="5149850"/>
          <p14:tracePt t="36883" x="4705350" y="5149850"/>
          <p14:tracePt t="36902" x="4718050" y="5149850"/>
          <p14:tracePt t="36915" x="4730750" y="5143500"/>
          <p14:tracePt t="36915" x="4756150" y="5143500"/>
          <p14:tracePt t="36934" x="4768850" y="5137150"/>
          <p14:tracePt t="36934" x="4787900" y="5137150"/>
          <p14:tracePt t="36950" x="4800600" y="5137150"/>
          <p14:tracePt t="36950" x="4819650" y="5130800"/>
          <p14:tracePt t="36966" x="4838700" y="5130800"/>
          <p14:tracePt t="36966" x="4857750" y="5130800"/>
          <p14:tracePt t="36983" x="4876800" y="5124450"/>
          <p14:tracePt t="36983" x="4902200" y="5124450"/>
          <p14:tracePt t="36983" x="4921250" y="5124450"/>
          <p14:tracePt t="37002" x="4946650" y="5124450"/>
          <p14:tracePt t="37002" x="4965700" y="5124450"/>
          <p14:tracePt t="37017" x="4991100" y="5130800"/>
          <p14:tracePt t="37017" x="5010150" y="5130800"/>
          <p14:tracePt t="37033" x="5029200" y="5130800"/>
          <p14:tracePt t="37033" x="5048250" y="5137150"/>
          <p14:tracePt t="37050" x="5067300" y="5137150"/>
          <p14:tracePt t="37050" x="5092700" y="5143500"/>
          <p14:tracePt t="37067" x="5105400" y="5149850"/>
          <p14:tracePt t="37067" x="5111750" y="5156200"/>
          <p14:tracePt t="37083" x="5118100" y="5156200"/>
          <p14:tracePt t="37099" x="5118100" y="5162550"/>
          <p14:tracePt t="37099" x="5118100" y="5168900"/>
          <p14:tracePt t="37117" x="5111750" y="5168900"/>
          <p14:tracePt t="37117" x="5086350" y="5181600"/>
          <p14:tracePt t="37136" x="5073650" y="5194300"/>
          <p14:tracePt t="37136" x="5048250" y="5200650"/>
          <p14:tracePt t="37151" x="5029200" y="5207000"/>
          <p14:tracePt t="37151" x="5003800" y="5213350"/>
          <p14:tracePt t="37167" x="4972050" y="5219700"/>
          <p14:tracePt t="37167" x="4940300" y="5226050"/>
          <p14:tracePt t="37167" x="4902200" y="5226050"/>
          <p14:tracePt t="37186" x="4864100" y="5226050"/>
          <p14:tracePt t="37199" x="4826000" y="5226050"/>
          <p14:tracePt t="37199" x="4743450" y="5207000"/>
          <p14:tracePt t="37218" x="4705350" y="5194300"/>
          <p14:tracePt t="37218" x="4667250" y="5181600"/>
          <p14:tracePt t="37235" x="4629150" y="5156200"/>
          <p14:tracePt t="37235" x="4597400" y="5130800"/>
          <p14:tracePt t="37251" x="4572000" y="5105400"/>
          <p14:tracePt t="37251" x="4546600" y="5067300"/>
          <p14:tracePt t="37251" x="4521200" y="5035550"/>
          <p14:tracePt t="37270" x="4508500" y="4997450"/>
          <p14:tracePt t="37282" x="4489450" y="4959350"/>
          <p14:tracePt t="37282" x="4476750" y="4870450"/>
          <p14:tracePt t="37303" x="4476750" y="4826000"/>
          <p14:tracePt t="37303" x="4476750" y="4781550"/>
          <p14:tracePt t="37318" x="4489450" y="4737100"/>
          <p14:tracePt t="37318" x="4502150" y="4692650"/>
          <p14:tracePt t="37335" x="4527550" y="4648200"/>
          <p14:tracePt t="37335" x="4559300" y="4610100"/>
          <p14:tracePt t="37351" x="4591050" y="4572000"/>
          <p14:tracePt t="37351" x="4679950" y="4508500"/>
          <p14:tracePt t="37368" x="4730750" y="4476750"/>
          <p14:tracePt t="37368" x="4787900" y="4451350"/>
          <p14:tracePt t="37385" x="4851400" y="4425950"/>
          <p14:tracePt t="37385" x="4914900" y="4406900"/>
          <p14:tracePt t="37401" x="4984750" y="4387850"/>
          <p14:tracePt t="37401" x="5054600" y="4375150"/>
          <p14:tracePt t="37418" x="5124450" y="4362450"/>
          <p14:tracePt t="37418" x="5283200" y="4343400"/>
          <p14:tracePt t="37435" x="5359400" y="4330700"/>
          <p14:tracePt t="37435" x="5441950" y="4324350"/>
          <p14:tracePt t="37452" x="5518150" y="4318000"/>
          <p14:tracePt t="37452" x="5600700" y="4318000"/>
          <p14:tracePt t="37468" x="5676900" y="4318000"/>
          <p14:tracePt t="37468" x="5822950" y="4330700"/>
          <p14:tracePt t="37487" x="5886450" y="4343400"/>
          <p14:tracePt t="37487" x="5949950" y="4362450"/>
          <p14:tracePt t="37503" x="6007100" y="4381500"/>
          <p14:tracePt t="37503" x="6064250" y="4406900"/>
          <p14:tracePt t="37519" x="6108700" y="4432300"/>
          <p14:tracePt t="37519" x="6146800" y="4457700"/>
          <p14:tracePt t="37536" x="6178550" y="4489450"/>
          <p14:tracePt t="37536" x="6203950" y="4521200"/>
          <p14:tracePt t="37536" x="6223000" y="4559300"/>
          <p14:tracePt t="37554" x="6229350" y="4591050"/>
          <p14:tracePt t="37567" x="6229350" y="4629150"/>
          <p14:tracePt t="37567" x="6223000" y="4667250"/>
          <p14:tracePt t="37587" x="6191250" y="4743450"/>
          <p14:tracePt t="37587" x="6165850" y="4775200"/>
          <p14:tracePt t="37602" x="6134100" y="4813300"/>
          <p14:tracePt t="37602" x="6096000" y="4851400"/>
          <p14:tracePt t="37619" x="6057900" y="4889500"/>
          <p14:tracePt t="37619" x="6013450" y="4921250"/>
          <p14:tracePt t="37619" x="5969000" y="4953000"/>
          <p14:tracePt t="37638" x="5918200" y="4984750"/>
          <p14:tracePt t="37650" x="5867400" y="5010150"/>
          <p14:tracePt t="37650" x="5753100" y="5067300"/>
          <p14:tracePt t="37669" x="5695950" y="5092700"/>
          <p14:tracePt t="37669" x="5638800" y="5111750"/>
          <p14:tracePt t="37685" x="5581650" y="5137150"/>
          <p14:tracePt t="37685" x="5518150" y="5162550"/>
          <p14:tracePt t="37702" x="5461000" y="5181600"/>
          <p14:tracePt t="37702" x="5397500" y="5200650"/>
          <p14:tracePt t="37719" x="5334000" y="5219700"/>
          <p14:tracePt t="37719" x="5213350" y="5264150"/>
          <p14:tracePt t="37736" x="5149850" y="5289550"/>
          <p14:tracePt t="37736" x="5086350" y="5314950"/>
          <p14:tracePt t="37752" x="5022850" y="5334000"/>
          <p14:tracePt t="37752" x="4953000" y="5359400"/>
          <p14:tracePt t="37769" x="4883150" y="5384800"/>
          <p14:tracePt t="37769" x="4743450" y="5441950"/>
          <p14:tracePt t="37786" x="4673600" y="5467350"/>
          <p14:tracePt t="37786" x="4597400" y="5492750"/>
          <p14:tracePt t="37803" x="4527550" y="5518150"/>
          <p14:tracePt t="37803" x="4457700" y="5543550"/>
          <p14:tracePt t="37819" x="4381500" y="5568950"/>
          <p14:tracePt t="37819" x="4305300" y="5594350"/>
          <p14:tracePt t="37836" x="4235450" y="5613400"/>
          <p14:tracePt t="37836" x="4083050" y="5664200"/>
          <p14:tracePt t="37855" x="4000500" y="5689600"/>
          <p14:tracePt t="37855" x="3924300" y="5708650"/>
          <p14:tracePt t="37871" x="3841750" y="5734050"/>
          <p14:tracePt t="37871" x="3752850" y="5759450"/>
          <p14:tracePt t="37887" x="3670300" y="5791200"/>
          <p14:tracePt t="37887" x="3581400" y="5816600"/>
          <p14:tracePt t="37903" x="3492500" y="5848350"/>
          <p14:tracePt t="37903" x="3397250" y="5873750"/>
          <p14:tracePt t="37920" x="3302000" y="5905500"/>
          <p14:tracePt t="37920" x="3200400" y="5930900"/>
          <p14:tracePt t="37920" x="3105150" y="5956300"/>
          <p14:tracePt t="37939" x="3003550" y="5981700"/>
          <p14:tracePt t="37951" x="2901950" y="6000750"/>
          <p14:tracePt t="37951" x="2698750" y="6038850"/>
          <p14:tracePt t="37970" x="2603500" y="6051550"/>
          <p14:tracePt t="37970" x="2508250" y="6070600"/>
          <p14:tracePt t="37986" x="2413000" y="6089650"/>
          <p14:tracePt t="37986" x="2324100" y="6108700"/>
          <p14:tracePt t="38003" x="2235200" y="6127750"/>
          <p14:tracePt t="38003" x="2146300" y="6153150"/>
          <p14:tracePt t="38003" x="2063750" y="6172200"/>
          <p14:tracePt t="38022" x="1981200" y="6191250"/>
          <p14:tracePt t="38022" x="1905000" y="6210300"/>
          <p14:tracePt t="38037" x="1828800" y="6229350"/>
          <p14:tracePt t="38037" x="1752600" y="6242050"/>
          <p14:tracePt t="38053" x="1682750" y="6261100"/>
          <p14:tracePt t="38053" x="1619250" y="6273800"/>
          <p14:tracePt t="38071" x="1562100" y="6286500"/>
          <p14:tracePt t="38071" x="1454150" y="6311900"/>
          <p14:tracePt t="38087" x="1409700" y="6324600"/>
          <p14:tracePt t="38087" x="1358900" y="6343650"/>
          <p14:tracePt t="38104" x="1320800" y="6356350"/>
          <p14:tracePt t="38104" x="1276350" y="6369050"/>
          <p14:tracePt t="38120" x="1244600" y="6388100"/>
          <p14:tracePt t="38120" x="1206500" y="6407150"/>
          <p14:tracePt t="38138" x="1174750" y="6419850"/>
          <p14:tracePt t="38138" x="1117600" y="6451600"/>
          <p14:tracePt t="38154" x="1092200" y="6464300"/>
          <p14:tracePt t="38154" x="1073150" y="6477000"/>
          <p14:tracePt t="38171" x="1054100" y="6489700"/>
          <p14:tracePt t="39490" x="977900" y="6477000"/>
          <p14:tracePt t="39490" x="1022350" y="6457950"/>
          <p14:tracePt t="39507" x="1066800" y="6432550"/>
          <p14:tracePt t="39507" x="1117600" y="6413500"/>
          <p14:tracePt t="39524" x="1168400" y="6388100"/>
          <p14:tracePt t="39524" x="1282700" y="6330950"/>
          <p14:tracePt t="39541" x="1346200" y="6305550"/>
          <p14:tracePt t="39541" x="1403350" y="6273800"/>
          <p14:tracePt t="39557" x="1466850" y="6248400"/>
          <p14:tracePt t="39557" x="1530350" y="6223000"/>
          <p14:tracePt t="39574" x="1600200" y="6197600"/>
          <p14:tracePt t="39574" x="1670050" y="6165850"/>
          <p14:tracePt t="39808" x="3448050" y="6121400"/>
          <p14:tracePt t="39808" x="3460750" y="6140450"/>
          <p14:tracePt t="39813" x="3467100" y="6146800"/>
          <p14:tracePt t="39813" x="3473450" y="6159500"/>
          <p14:tracePt t="39828" x="3479800" y="6172200"/>
          <p14:tracePt t="39828" x="3492500" y="6178550"/>
          <p14:tracePt t="39843" x="3498850" y="6191250"/>
          <p14:tracePt t="39843" x="3498850" y="6210300"/>
          <p14:tracePt t="39860" x="3505200" y="6216650"/>
          <p14:tracePt t="39875" x="3511550" y="6235700"/>
          <p14:tracePt t="39875" x="3511550" y="6242050"/>
          <p14:tracePt t="39875" x="3511550" y="6254750"/>
          <p14:tracePt t="39896" x="3517900" y="6261100"/>
          <p14:tracePt t="39896" x="3517900" y="6273800"/>
          <p14:tracePt t="39910" x="3517900" y="6286500"/>
          <p14:tracePt t="39927" x="3524250" y="6292850"/>
          <p14:tracePt t="39942" x="3530600" y="6292850"/>
          <p14:tracePt t="39942" x="3536950" y="6292850"/>
          <p14:tracePt t="39960" x="3543300" y="6292850"/>
          <p14:tracePt t="39960" x="3549650" y="6286500"/>
          <p14:tracePt t="39960" x="3556000" y="6273800"/>
          <p14:tracePt t="39980" x="3568700" y="6273800"/>
          <p14:tracePt t="39980" x="3581400" y="6267450"/>
          <p14:tracePt t="39994" x="3587750" y="6261100"/>
          <p14:tracePt t="39994" x="3600450" y="6261100"/>
          <p14:tracePt t="40010" x="3613150" y="6261100"/>
          <p14:tracePt t="40010" x="3625850" y="6261100"/>
          <p14:tracePt t="40028" x="3638550" y="6254750"/>
          <p14:tracePt t="40028" x="3663950" y="6242050"/>
          <p14:tracePt t="40044" x="3676650" y="6242050"/>
          <p14:tracePt t="40044" x="3689350" y="6235700"/>
          <p14:tracePt t="40061" x="3702050" y="6235700"/>
          <p14:tracePt t="40061" x="3708400" y="6229350"/>
          <p14:tracePt t="40078" x="3721100" y="6229350"/>
          <p14:tracePt t="40078" x="3727450" y="6223000"/>
          <p14:tracePt t="40094" x="3733800" y="6223000"/>
          <p14:tracePt t="40094" x="3740150" y="6223000"/>
          <p14:tracePt t="40111" x="3746500" y="6223000"/>
          <p14:tracePt t="40126" x="3752850" y="6223000"/>
          <p14:tracePt t="40142" x="3752850" y="6216650"/>
          <p14:tracePt t="40186" x="3752850" y="6210300"/>
          <p14:tracePt t="40194" x="3759200" y="6203950"/>
          <p14:tracePt t="40226" x="3765550" y="6197600"/>
          <p14:tracePt t="40238" x="3771900" y="6197600"/>
          <p14:tracePt t="40254" x="3778250" y="6184900"/>
          <p14:tracePt t="40270" x="3790950" y="6178550"/>
          <p14:tracePt t="40282" x="3797300" y="6172200"/>
          <p14:tracePt t="40298" x="3797300" y="6165850"/>
          <p14:tracePt t="40310" x="3803650" y="6153150"/>
          <p14:tracePt t="40326" x="3810000" y="6140450"/>
          <p14:tracePt t="40343" x="3810000" y="6134100"/>
          <p14:tracePt t="40343" x="3810000" y="6127750"/>
          <p14:tracePt t="40362" x="3810000" y="6121400"/>
          <p14:tracePt t="40362" x="3816350" y="6108700"/>
          <p14:tracePt t="40378" x="3816350" y="6102350"/>
          <p14:tracePt t="40378" x="3822700" y="6096000"/>
          <p14:tracePt t="40395" x="3829050" y="6089650"/>
          <p14:tracePt t="40395" x="3841750" y="6070600"/>
          <p14:tracePt t="40412" x="3854450" y="6057900"/>
          <p14:tracePt t="40412" x="3867150" y="6051550"/>
          <p14:tracePt t="40428" x="3879850" y="6045200"/>
          <p14:tracePt t="40428" x="3898900" y="6038850"/>
          <p14:tracePt t="40445" x="3911600" y="6032500"/>
          <p14:tracePt t="40445" x="3956050" y="6019800"/>
          <p14:tracePt t="40463" x="3975100" y="6013450"/>
          <p14:tracePt t="40463" x="4000500" y="6007100"/>
          <p14:tracePt t="40479" x="4025900" y="6000750"/>
          <p14:tracePt t="40479" x="4051300" y="5994400"/>
          <p14:tracePt t="40496" x="4076700" y="5981700"/>
          <p14:tracePt t="40496" x="4108450" y="5975350"/>
          <p14:tracePt t="40512" x="4133850" y="5969000"/>
          <p14:tracePt t="40512" x="4159250" y="5962650"/>
          <p14:tracePt t="40512" x="4191000" y="5956300"/>
          <p14:tracePt t="40531" x="4216400" y="5949950"/>
          <p14:tracePt t="40544" x="4241800" y="5937250"/>
          <p14:tracePt t="40544" x="4286250" y="5924550"/>
          <p14:tracePt t="40564" x="4311650" y="5918200"/>
          <p14:tracePt t="40564" x="4330700" y="5911850"/>
          <p14:tracePt t="40580" x="4349750" y="5905500"/>
          <p14:tracePt t="40580" x="4362450" y="5905500"/>
          <p14:tracePt t="40595" x="4381500" y="5899150"/>
          <p14:tracePt t="40595" x="4394200" y="5899150"/>
          <p14:tracePt t="40595" x="4406900" y="5899150"/>
          <p14:tracePt t="40615" x="4419600" y="5892800"/>
          <p14:tracePt t="40627" x="4432300" y="5892800"/>
          <p14:tracePt t="40627" x="4451350" y="5886450"/>
          <p14:tracePt t="40647" x="4457700" y="5880100"/>
          <p14:tracePt t="40647" x="4470400" y="5873750"/>
          <p14:tracePt t="40663" x="4476750" y="5867400"/>
          <p14:tracePt t="40663" x="4483100" y="5861050"/>
          <p14:tracePt t="40680" x="4495800" y="5861050"/>
          <p14:tracePt t="40680" x="4502150" y="5854700"/>
          <p14:tracePt t="40696" x="4508500" y="5848350"/>
          <p14:tracePt t="40696" x="4527550" y="5842000"/>
          <p14:tracePt t="40713" x="4533900" y="5835650"/>
          <p14:tracePt t="40713" x="4540250" y="5835650"/>
          <p14:tracePt t="40730" x="4546600" y="5835650"/>
          <p14:tracePt t="40730" x="4559300" y="5829300"/>
          <p14:tracePt t="40746" x="4565650" y="5829300"/>
          <p14:tracePt t="40746" x="4584700" y="5829300"/>
          <p14:tracePt t="40764" x="4591050" y="5822950"/>
          <p14:tracePt t="40764" x="4603750" y="5822950"/>
          <p14:tracePt t="40780" x="4616450" y="5816600"/>
          <p14:tracePt t="40780" x="4622800" y="5816600"/>
          <p14:tracePt t="40796" x="4635500" y="5810250"/>
          <p14:tracePt t="40796" x="4648200" y="5803900"/>
          <p14:tracePt t="40813" x="4660900" y="5803900"/>
          <p14:tracePt t="40813" x="4686300" y="5791200"/>
          <p14:tracePt t="40831" x="4699000" y="5791200"/>
          <p14:tracePt t="40831" x="4711700" y="5784850"/>
          <p14:tracePt t="40847" x="4724400" y="5778500"/>
          <p14:tracePt t="40847" x="4737100" y="5778500"/>
          <p14:tracePt t="40863" x="4749800" y="5772150"/>
          <p14:tracePt t="40863" x="4762500" y="5765800"/>
          <p14:tracePt t="40880" x="4768850" y="5765800"/>
          <p14:tracePt t="40880" x="4781550" y="5759450"/>
          <p14:tracePt t="40880" x="4794250" y="5759450"/>
          <p14:tracePt t="40899" x="4800600" y="5759450"/>
          <p14:tracePt t="40912" x="4806950" y="5753100"/>
          <p14:tracePt t="40912" x="4826000" y="5753100"/>
          <p14:tracePt t="40931" x="4832350" y="5746750"/>
          <p14:tracePt t="40931" x="4838700" y="5746750"/>
          <p14:tracePt t="40947" x="4851400" y="5746750"/>
          <p14:tracePt t="40966" x="4857750" y="5746750"/>
          <p14:tracePt t="40998" x="4864100" y="5746750"/>
          <p14:tracePt t="41018" x="4870450" y="5740400"/>
          <p14:tracePt t="41042" x="4876800" y="5734050"/>
          <p14:tracePt t="41071" x="4883150" y="5734050"/>
          <p14:tracePt t="41094" x="4889500" y="5734050"/>
          <p14:tracePt t="41198" x="4895850" y="5727700"/>
          <p14:tracePt t="41230" x="4902200" y="5727700"/>
          <p14:tracePt t="41250" x="4908550" y="5727700"/>
          <p14:tracePt t="41282" x="4914900" y="5727700"/>
          <p14:tracePt t="41298" x="4921250" y="5727700"/>
          <p14:tracePt t="41310" x="4933950" y="5727700"/>
          <p14:tracePt t="41326" x="4940300" y="5727700"/>
          <p14:tracePt t="41342" x="4946650" y="5727700"/>
          <p14:tracePt t="41358" x="4953000" y="5721350"/>
          <p14:tracePt t="41371" x="4965700" y="5721350"/>
          <p14:tracePt t="41387" x="4972050" y="5721350"/>
          <p14:tracePt t="41402" x="4978400" y="5715000"/>
          <p14:tracePt t="41418" x="4984750" y="5715000"/>
          <p14:tracePt t="41438" x="4978400" y="5715000"/>
          <p14:tracePt t="41506" x="4972050" y="5715000"/>
          <p14:tracePt t="41522" x="4965700" y="5715000"/>
          <p14:tracePt t="41546" x="4965700" y="5708650"/>
          <p14:tracePt t="41627" x="4965700" y="5702300"/>
          <p14:tracePt t="41651" x="4972050" y="5702300"/>
          <p14:tracePt t="41662" x="4984750" y="5695950"/>
          <p14:tracePt t="41679" x="4991100" y="5695950"/>
          <p14:tracePt t="41695" x="4997450" y="5695950"/>
          <p14:tracePt t="41703" x="5003800" y="5689600"/>
          <p14:tracePt t="41714" x="5010150" y="5689600"/>
          <p14:tracePt t="41714" x="5022850" y="5689600"/>
          <p14:tracePt t="41733" x="5035550" y="5683250"/>
          <p14:tracePt t="41733" x="5041900" y="5683250"/>
          <p14:tracePt t="41750" x="5048250" y="5683250"/>
          <p14:tracePt t="41750" x="5060950" y="5676900"/>
          <p14:tracePt t="41767" x="5067300" y="5670550"/>
          <p14:tracePt t="41767" x="5086350" y="5670550"/>
          <p14:tracePt t="41784" x="5099050" y="5664200"/>
          <p14:tracePt t="41784" x="5105400" y="5664200"/>
          <p14:tracePt t="41800" x="5118100" y="5657850"/>
          <p14:tracePt t="41800" x="5124450" y="5657850"/>
          <p14:tracePt t="41817" x="5137150" y="5657850"/>
          <p14:tracePt t="41817" x="5143500" y="5657850"/>
          <p14:tracePt t="41833" x="5156200" y="5657850"/>
          <p14:tracePt t="41833" x="5168900" y="5657850"/>
          <p14:tracePt t="41852" x="5175250" y="5651500"/>
          <p14:tracePt t="41852" x="5181600" y="5651500"/>
          <p14:tracePt t="41867" x="5187950" y="5651500"/>
          <p14:tracePt t="41882" x="5194300" y="5651500"/>
          <p14:tracePt t="41899" x="5200650" y="5651500"/>
          <p14:tracePt t="41916" x="5207000" y="5657850"/>
          <p14:tracePt t="41958" x="5200650" y="5664200"/>
          <p14:tracePt t="41978" x="5200650" y="5670550"/>
          <p14:tracePt t="41994" x="5194300" y="5676900"/>
          <p14:tracePt t="42010" x="5187950" y="5683250"/>
          <p14:tracePt t="42022" x="5181600" y="5689600"/>
          <p14:tracePt t="42039" x="5175250" y="5695950"/>
          <p14:tracePt t="42055" x="5168900" y="5695950"/>
          <p14:tracePt t="42071" x="5162550" y="5702300"/>
          <p14:tracePt t="42098" x="5168900" y="5708650"/>
          <p14:tracePt t="42131" x="5175250" y="5715000"/>
          <p14:tracePt t="42175" x="5181600" y="5715000"/>
          <p14:tracePt t="42191" x="5181600" y="5721350"/>
          <p14:tracePt t="42210" x="5175250" y="5727700"/>
          <p14:tracePt t="42235" x="5168900" y="5734050"/>
          <p14:tracePt t="42251" x="5162550" y="5740400"/>
          <p14:tracePt t="42258" x="5156200" y="5740400"/>
          <p14:tracePt t="42266" x="5149850" y="5746750"/>
          <p14:tracePt t="42266" x="5143500" y="5746750"/>
          <p14:tracePt t="42266" x="5137150" y="5753100"/>
          <p14:tracePt t="42288" x="5124450" y="5759450"/>
          <p14:tracePt t="42300" x="5111750" y="5765800"/>
          <p14:tracePt t="42300" x="5099050" y="5772150"/>
          <p14:tracePt t="42320" x="5067300" y="5784850"/>
          <p14:tracePt t="42320" x="5048250" y="5791200"/>
          <p14:tracePt t="42335" x="5029200" y="5803900"/>
          <p14:tracePt t="42335" x="5003800" y="5810250"/>
          <p14:tracePt t="42352" x="4984750" y="5816600"/>
          <p14:tracePt t="42352" x="4965700" y="5829300"/>
          <p14:tracePt t="42368" x="4946650" y="5835650"/>
          <p14:tracePt t="42368" x="4908550" y="5848350"/>
          <p14:tracePt t="42386" x="4895850" y="5854700"/>
          <p14:tracePt t="42386" x="4876800" y="5861050"/>
          <p14:tracePt t="42402" x="4857750" y="5861050"/>
          <p14:tracePt t="42402" x="4838700" y="5867400"/>
          <p14:tracePt t="42419" x="4826000" y="5873750"/>
          <p14:tracePt t="42419" x="4806950" y="5873750"/>
          <p14:tracePt t="42436" x="4794250" y="5880100"/>
          <p14:tracePt t="42436" x="4762500" y="5886450"/>
          <p14:tracePt t="42453" x="4749800" y="5886450"/>
          <p14:tracePt t="42453" x="4737100" y="5892800"/>
          <p14:tracePt t="42469" x="4724400" y="5892800"/>
          <p14:tracePt t="42469" x="4711700" y="5892800"/>
          <p14:tracePt t="42486" x="4699000" y="5899150"/>
          <p14:tracePt t="42486" x="4692650" y="5899150"/>
          <p14:tracePt t="42504" x="4667250" y="5899150"/>
          <p14:tracePt t="42504" x="4654550" y="5899150"/>
          <p14:tracePt t="42520" x="4641850" y="5899150"/>
          <p14:tracePt t="42520" x="4629150" y="5892800"/>
          <p14:tracePt t="42536" x="4610100" y="5880100"/>
          <p14:tracePt t="42536" x="4591050" y="5867400"/>
          <p14:tracePt t="42553" x="4572000" y="5854700"/>
          <p14:tracePt t="42553" x="4546600" y="5835650"/>
          <p14:tracePt t="42553" x="4521200" y="5816600"/>
          <p14:tracePt t="42571" x="4495800" y="5791200"/>
          <p14:tracePt t="42584" x="4470400" y="5759450"/>
          <p14:tracePt t="42584" x="4419600" y="5683250"/>
          <p14:tracePt t="42603" x="4400550" y="5638800"/>
          <p14:tracePt t="42603" x="4381500" y="5588000"/>
          <p14:tracePt t="42620" x="4368800" y="5530850"/>
          <p14:tracePt t="42620" x="4349750" y="5473700"/>
          <p14:tracePt t="42620" x="4343400" y="5410200"/>
          <p14:tracePt t="42640" x="4330700" y="5346700"/>
          <p14:tracePt t="42651" x="4324350" y="5283200"/>
          <p14:tracePt t="42651" x="4318000" y="5219700"/>
          <p14:tracePt t="42651" x="4318000" y="5149850"/>
          <p14:tracePt t="42672" x="4318000" y="5086350"/>
          <p14:tracePt t="42684" x="4330700" y="4965700"/>
          <p14:tracePt t="42684" x="4343400" y="4902200"/>
          <p14:tracePt t="42704" x="4356100" y="4845050"/>
          <p14:tracePt t="42704" x="4381500" y="4794250"/>
          <p14:tracePt t="42720" x="4413250" y="4743450"/>
          <p14:tracePt t="42720" x="4445000" y="4699000"/>
          <p14:tracePt t="42737" x="4489450" y="4660900"/>
          <p14:tracePt t="42737" x="4591050" y="4578350"/>
          <p14:tracePt t="42753" x="4648200" y="4540250"/>
          <p14:tracePt t="42753" x="4711700" y="4508500"/>
          <p14:tracePt t="42770" x="4775200" y="4470400"/>
          <p14:tracePt t="42770" x="4838700" y="4445000"/>
          <p14:tracePt t="42786" x="4914900" y="4419600"/>
          <p14:tracePt t="42786" x="4984750" y="4394200"/>
          <p14:tracePt t="42803" x="5060950" y="4375150"/>
          <p14:tracePt t="42803" x="5213350" y="4356100"/>
          <p14:tracePt t="42820" x="5289550" y="4356100"/>
          <p14:tracePt t="42820" x="5372100" y="4356100"/>
          <p14:tracePt t="42837" x="5448300" y="4362450"/>
          <p14:tracePt t="42837" x="5530850" y="4368800"/>
          <p14:tracePt t="42854" x="5607050" y="4381500"/>
          <p14:tracePt t="42854" x="5759450" y="4413250"/>
          <p14:tracePt t="42872" x="5829300" y="4432300"/>
          <p14:tracePt t="42872" x="5905500" y="4457700"/>
          <p14:tracePt t="42888" x="5975350" y="4483100"/>
          <p14:tracePt t="42888" x="6038850" y="4514850"/>
          <p14:tracePt t="42904" x="6102350" y="4546600"/>
          <p14:tracePt t="42904" x="6159500" y="4591050"/>
          <p14:tracePt t="42920" x="6210300" y="4635500"/>
          <p14:tracePt t="42920" x="6261100" y="4679950"/>
          <p14:tracePt t="42920" x="6305550" y="4737100"/>
          <p14:tracePt t="42939" x="6350000" y="4787900"/>
          <p14:tracePt t="42952" x="6381750" y="4845050"/>
          <p14:tracePt t="42952" x="6432550" y="4965700"/>
          <p14:tracePt t="42971" x="6451600" y="5022850"/>
          <p14:tracePt t="42971" x="6464300" y="5080000"/>
          <p14:tracePt t="42987" x="6470650" y="5137150"/>
          <p14:tracePt t="42987" x="6477000" y="5194300"/>
          <p14:tracePt t="43004" x="6477000" y="5251450"/>
          <p14:tracePt t="43004" x="6477000" y="5308600"/>
          <p14:tracePt t="43004" x="6464300" y="5359400"/>
          <p14:tracePt t="43023" x="6457950" y="5416550"/>
          <p14:tracePt t="43036" x="6438900" y="5467350"/>
          <p14:tracePt t="43036" x="6400800" y="5568950"/>
          <p14:tracePt t="43055" x="6375400" y="5613400"/>
          <p14:tracePt t="43055" x="6343650" y="5657850"/>
          <p14:tracePt t="43071" x="6311900" y="5702300"/>
          <p14:tracePt t="43071" x="6273800" y="5734050"/>
          <p14:tracePt t="43088" x="6235700" y="5772150"/>
          <p14:tracePt t="43088" x="6153150" y="5822950"/>
          <p14:tracePt t="43104" x="6115050" y="5848350"/>
          <p14:tracePt t="43104" x="6070600" y="5873750"/>
          <p14:tracePt t="43121" x="6026150" y="5892800"/>
          <p14:tracePt t="43121" x="5981700" y="5911850"/>
          <p14:tracePt t="43138" x="5937250" y="5924550"/>
          <p14:tracePt t="43138" x="5892800" y="5937250"/>
          <p14:tracePt t="43155" x="5848350" y="5949950"/>
          <p14:tracePt t="43155" x="5765800" y="5969000"/>
          <p14:tracePt t="43171" x="5727700" y="5969000"/>
          <p14:tracePt t="43171" x="5689600" y="5975350"/>
          <p14:tracePt t="43188" x="5657850" y="5975350"/>
          <p14:tracePt t="43188" x="5626100" y="5981700"/>
          <p14:tracePt t="43205" x="5600700" y="5981700"/>
          <p14:tracePt t="43205" x="5575300" y="5981700"/>
          <p14:tracePt t="43205" x="5549900" y="5975350"/>
          <p14:tracePt t="43224" x="5537200" y="5975350"/>
          <p14:tracePt t="43236" x="5518150" y="5975350"/>
          <p14:tracePt t="43236" x="5499100" y="5969000"/>
          <p14:tracePt t="43256" x="5492750" y="5969000"/>
          <p14:tracePt t="43270" x="5486400" y="5962650"/>
          <p14:tracePt t="43287" x="5492750" y="5956300"/>
          <p14:tracePt t="43304" x="5499100" y="5949950"/>
          <p14:tracePt t="43304" x="5505450" y="5943600"/>
          <p14:tracePt t="43304" x="5511800" y="5943600"/>
          <p14:tracePt t="43324" x="5518150" y="5937250"/>
          <p14:tracePt t="43337" x="5530850" y="5937250"/>
          <p14:tracePt t="43337" x="5543550" y="5930900"/>
          <p14:tracePt t="43355" x="5556250" y="5930900"/>
          <p14:tracePt t="43355" x="5562600" y="5924550"/>
          <p14:tracePt t="43372" x="5568950" y="5924550"/>
          <p14:tracePt t="43372" x="5575300" y="5924550"/>
          <p14:tracePt t="43372" x="5581650" y="5924550"/>
          <p14:tracePt t="43392" x="5588000" y="5924550"/>
          <p14:tracePt t="43404" x="5594350" y="5924550"/>
          <p14:tracePt t="43420" x="5607050" y="5924550"/>
          <p14:tracePt t="43437" x="5613400" y="5924550"/>
          <p14:tracePt t="43454" x="5613400" y="5930900"/>
          <p14:tracePt t="43495" x="5619750" y="5937250"/>
          <p14:tracePt t="43522" x="5626100" y="5937250"/>
          <p14:tracePt t="43539" x="5632450" y="5937250"/>
          <p14:tracePt t="43555" x="5638800" y="5937250"/>
          <p14:tracePt t="43563" x="5645150" y="5930900"/>
          <p14:tracePt t="43579" x="5657850" y="5930900"/>
          <p14:tracePt t="43592" x="5664200" y="5937250"/>
          <p14:tracePt t="43608" x="5670550" y="5937250"/>
          <p14:tracePt t="43623" x="5676900" y="5943600"/>
          <p14:tracePt t="43640" x="5683250" y="5943600"/>
          <p14:tracePt t="43655" x="5695950" y="5949950"/>
          <p14:tracePt t="43671" x="5702300" y="5956300"/>
          <p14:tracePt t="43688" x="5715000" y="5956300"/>
          <p14:tracePt t="43688" x="5734050" y="5949950"/>
          <p14:tracePt t="43707" x="5746750" y="5943600"/>
          <p14:tracePt t="43707" x="5765800" y="5930900"/>
          <p14:tracePt t="43723" x="5791200" y="5918200"/>
          <p14:tracePt t="43723" x="5816600" y="5905500"/>
          <p14:tracePt t="43740" x="5848350" y="5886450"/>
          <p14:tracePt t="43740" x="5886450" y="5867400"/>
          <p14:tracePt t="43757" x="5924550" y="5842000"/>
          <p14:tracePt t="43757" x="6019800" y="5784850"/>
          <p14:tracePt t="43774" x="6083300" y="5753100"/>
          <p14:tracePt t="43774" x="6153150" y="5708650"/>
          <p14:tracePt t="43790" x="6223000" y="5664200"/>
          <p14:tracePt t="43790" x="6305550" y="5613400"/>
          <p14:tracePt t="43807" x="6388100" y="5556250"/>
          <p14:tracePt t="43807" x="6565900" y="5422900"/>
          <p14:tracePt t="43824" x="6654800" y="5353050"/>
          <p14:tracePt t="43824" x="6737350" y="5276850"/>
          <p14:tracePt t="43841" x="6819900" y="5200650"/>
          <p14:tracePt t="43841" x="6896100" y="5124450"/>
          <p14:tracePt t="43857" x="6972300" y="5048250"/>
          <p14:tracePt t="43857" x="7035800" y="4972050"/>
          <p14:tracePt t="43874" x="7099300" y="4889500"/>
          <p14:tracePt t="43874" x="7226300" y="4718050"/>
          <p14:tracePt t="43892" x="7289800" y="4635500"/>
          <p14:tracePt t="43892" x="7346950" y="4546600"/>
          <p14:tracePt t="43908" x="7410450" y="4457700"/>
          <p14:tracePt t="43908" x="7467600" y="4362450"/>
          <p14:tracePt t="43924" x="7524750" y="4273550"/>
          <p14:tracePt t="43924" x="7575550" y="4184650"/>
          <p14:tracePt t="43941" x="7626350" y="4095750"/>
          <p14:tracePt t="43941" x="7670800" y="4013200"/>
          <p14:tracePt t="43941" x="7708900" y="3930650"/>
          <p14:tracePt t="43960" x="7740650" y="3854450"/>
          <p14:tracePt t="43972" x="7766050" y="3778250"/>
          <p14:tracePt t="43972" x="7810500" y="3657600"/>
          <p14:tracePt t="43992" x="7823200" y="3600450"/>
          <p14:tracePt t="43992" x="7842250" y="3549650"/>
          <p14:tracePt t="44008" x="7854950" y="3505200"/>
          <p14:tracePt t="44008" x="7874000" y="3467100"/>
          <p14:tracePt t="44025" x="7893050" y="3435350"/>
          <p14:tracePt t="44025" x="7905750" y="3403600"/>
          <p14:tracePt t="44041" x="7924800" y="3378200"/>
          <p14:tracePt t="44041" x="7943850" y="3352800"/>
          <p14:tracePt t="44041" x="7956550" y="3333750"/>
          <p14:tracePt t="44060" x="7969250" y="3321050"/>
          <p14:tracePt t="44060" x="7975600" y="3308350"/>
          <p14:tracePt t="44074" x="7981950" y="3302000"/>
          <p14:tracePt t="44090" x="7988300" y="3295650"/>
          <p14:tracePt t="44107" x="7981950" y="3295650"/>
          <p14:tracePt t="44123" x="7975600" y="3302000"/>
          <p14:tracePt t="44123" x="7969250" y="3302000"/>
          <p14:tracePt t="44142" x="7962900" y="3308350"/>
          <p14:tracePt t="44142" x="7950200" y="3308350"/>
          <p14:tracePt t="44158" x="7937500" y="3308350"/>
          <p14:tracePt t="44158" x="7924800" y="3308350"/>
          <p14:tracePt t="44175" x="7905750" y="3302000"/>
          <p14:tracePt t="44175" x="7861300" y="3289300"/>
          <p14:tracePt t="44192" x="7835900" y="3276600"/>
          <p14:tracePt t="44192" x="7816850" y="3257550"/>
          <p14:tracePt t="44208" x="7785100" y="3232150"/>
          <p14:tracePt t="44208" x="7759700" y="3206750"/>
          <p14:tracePt t="44225" x="7734300" y="3175000"/>
          <p14:tracePt t="44225" x="7702550" y="3136900"/>
          <p14:tracePt t="44242" x="7677150" y="3092450"/>
          <p14:tracePt t="44242" x="7626350" y="2997200"/>
          <p14:tracePt t="44260" x="7600950" y="2940050"/>
          <p14:tracePt t="44260" x="7581900" y="2876550"/>
          <p14:tracePt t="44276" x="7562850" y="2813050"/>
          <p14:tracePt t="44276" x="7550150" y="2736850"/>
          <p14:tracePt t="44292" x="7543800" y="2660650"/>
          <p14:tracePt t="44292" x="7543800" y="2578100"/>
          <p14:tracePt t="44309" x="7543800" y="2489200"/>
          <p14:tracePt t="44309" x="7550150" y="2393950"/>
          <p14:tracePt t="44309" x="7562850" y="2298700"/>
          <p14:tracePt t="44328" x="7581900" y="2209800"/>
          <p14:tracePt t="44340" x="7607300" y="2120900"/>
          <p14:tracePt t="44340" x="7632700" y="2038350"/>
          <p14:tracePt t="44360" x="7702550" y="1892300"/>
          <p14:tracePt t="44360" x="7747000" y="1828800"/>
          <p14:tracePt t="44376" x="7791450" y="1771650"/>
          <p14:tracePt t="44376" x="7835900" y="1727200"/>
          <p14:tracePt t="44392" x="7880350" y="1682750"/>
          <p14:tracePt t="44392" x="7924800" y="1651000"/>
          <p14:tracePt t="44409" x="7975600" y="1619250"/>
          <p14:tracePt t="44409" x="8070850" y="1574800"/>
          <p14:tracePt t="44426" x="8115300" y="1568450"/>
          <p14:tracePt t="44426" x="8166100" y="1562100"/>
          <p14:tracePt t="44442" x="8216900" y="1562100"/>
          <p14:tracePt t="44442" x="8267700" y="1568450"/>
          <p14:tracePt t="44460" x="8318500" y="1587500"/>
          <p14:tracePt t="44460" x="8369300" y="1606550"/>
          <p14:tracePt t="44476" x="8420100" y="1638300"/>
          <p14:tracePt t="44476" x="8515350" y="1714500"/>
          <p14:tracePt t="44493" x="8559800" y="1758950"/>
          <p14:tracePt t="44493" x="8604250" y="1803400"/>
          <p14:tracePt t="44509" x="8642350" y="1860550"/>
          <p14:tracePt t="44509" x="8680450" y="1917700"/>
          <p14:tracePt t="44526" x="8718550" y="1981200"/>
          <p14:tracePt t="44526" x="8782050" y="2120900"/>
          <p14:tracePt t="44543" x="8813800" y="2197100"/>
          <p14:tracePt t="44543" x="8839200" y="2279650"/>
          <p14:tracePt t="44561" x="8864600" y="2362200"/>
          <p14:tracePt t="44561" x="8877300" y="2444750"/>
          <p14:tracePt t="44576" x="8890000" y="2533650"/>
          <p14:tracePt t="44576" x="8896350" y="2616200"/>
          <p14:tracePt t="44593" x="8902700" y="2698750"/>
          <p14:tracePt t="44593" x="8902700" y="2781300"/>
          <p14:tracePt t="44593" x="8896350" y="2857500"/>
          <p14:tracePt t="44612" x="8883650" y="2933700"/>
          <p14:tracePt t="44625" x="8870950" y="3003550"/>
          <p14:tracePt t="44625" x="8820150" y="3130550"/>
          <p14:tracePt t="44645" x="8788400" y="3194050"/>
          <p14:tracePt t="44645" x="8756650" y="3251200"/>
          <p14:tracePt t="44661" x="8712200" y="3308350"/>
          <p14:tracePt t="44661" x="8667750" y="3365500"/>
          <p14:tracePt t="44661" x="8623300" y="3416300"/>
          <p14:tracePt t="44679" x="8572500" y="3467100"/>
          <p14:tracePt t="44691" x="8515350" y="3517900"/>
          <p14:tracePt t="44691" x="8458200" y="3562350"/>
          <p14:tracePt t="44691" x="8401050" y="3606800"/>
          <p14:tracePt t="44713" x="8343900" y="3651250"/>
          <p14:tracePt t="44713" x="8286750" y="3695700"/>
          <p14:tracePt t="44728" x="8229600" y="3733800"/>
          <p14:tracePt t="44728" x="8172450" y="3771900"/>
          <p14:tracePt t="44743" x="8108950" y="3810000"/>
          <p14:tracePt t="44743" x="8051800" y="3841750"/>
          <p14:tracePt t="44760" x="7994650" y="3873500"/>
          <p14:tracePt t="44760" x="7931150" y="3905250"/>
          <p14:tracePt t="44760" x="7874000" y="3937000"/>
          <p14:tracePt t="44780" x="7816850" y="3968750"/>
          <p14:tracePt t="44780" x="7753350" y="4000500"/>
          <p14:tracePt t="44794" x="7696200" y="4025900"/>
          <p14:tracePt t="44794" x="7632700" y="4057650"/>
          <p14:tracePt t="44810" x="7575550" y="4083050"/>
          <p14:tracePt t="44810" x="7512050" y="4114800"/>
          <p14:tracePt t="44828" x="7448550" y="4140200"/>
          <p14:tracePt t="44828" x="7315200" y="4197350"/>
          <p14:tracePt t="44844" x="7245350" y="4229100"/>
          <p14:tracePt t="44844" x="7175500" y="4260850"/>
          <p14:tracePt t="44861" x="7105650" y="4292600"/>
          <p14:tracePt t="44861" x="7023100" y="4324350"/>
          <p14:tracePt t="44877" x="6940550" y="4356100"/>
          <p14:tracePt t="44877" x="6858000" y="4394200"/>
          <p14:tracePt t="44894" x="6762750" y="4432300"/>
          <p14:tracePt t="44894" x="6559550" y="4521200"/>
          <p14:tracePt t="44913" x="6445250" y="4572000"/>
          <p14:tracePt t="44913" x="6324600" y="4622800"/>
          <p14:tracePt t="44930" x="6203950" y="4679950"/>
          <p14:tracePt t="44930" x="6076950" y="4737100"/>
          <p14:tracePt t="44946" x="5943600" y="4800600"/>
          <p14:tracePt t="44946" x="5803900" y="4864100"/>
          <p14:tracePt t="44946" x="5670550" y="4927600"/>
          <p14:tracePt t="44964" x="5524500" y="4997450"/>
          <p14:tracePt t="44977" x="5384800" y="5060950"/>
          <p14:tracePt t="44977" x="5238750" y="5124450"/>
          <p14:tracePt t="44977" x="5099050" y="5194300"/>
          <p14:tracePt t="44998" x="4953000" y="5264150"/>
          <p14:tracePt t="44998" x="4806950" y="5327650"/>
          <p14:tracePt t="45013" x="4660900" y="5391150"/>
          <p14:tracePt t="45013" x="4508500" y="5454650"/>
          <p14:tracePt t="45029" x="4362450" y="5518150"/>
          <p14:tracePt t="45029" x="4210050" y="5581650"/>
          <p14:tracePt t="45046" x="4064000" y="5632450"/>
          <p14:tracePt t="45046" x="3917950" y="5683250"/>
          <p14:tracePt t="45046" x="3771900" y="5727700"/>
          <p14:tracePt t="45065" x="3632200" y="5765800"/>
          <p14:tracePt t="45077" x="3498850" y="5803900"/>
          <p14:tracePt t="45077" x="3238500" y="5854700"/>
          <p14:tracePt t="45096" x="3111500" y="5873750"/>
          <p14:tracePt t="45096" x="2990850" y="5886450"/>
          <p14:tracePt t="45113" x="2870200" y="5899150"/>
          <p14:tracePt t="45113" x="2755900" y="5905500"/>
          <p14:tracePt t="45113" x="2641600" y="5911850"/>
          <p14:tracePt t="45132" x="2533650" y="5918200"/>
          <p14:tracePt t="45132" x="2432050" y="5918200"/>
          <p14:tracePt t="45146" x="2336800" y="5924550"/>
          <p14:tracePt t="45146" x="2241550" y="5930900"/>
          <p14:tracePt t="45163" x="2152650" y="5937250"/>
          <p14:tracePt t="45163" x="2070100" y="5943600"/>
          <p14:tracePt t="45180" x="1993900" y="5956300"/>
          <p14:tracePt t="45180" x="1917700" y="5969000"/>
          <p14:tracePt t="45196" x="1841500" y="5981700"/>
          <p14:tracePt t="45196" x="1714500" y="6013450"/>
          <p14:tracePt t="45214" x="1651000" y="6026150"/>
          <p14:tracePt t="45214" x="1593850" y="6045200"/>
          <p14:tracePt t="45231" x="1536700" y="6057900"/>
          <p14:tracePt t="45231" x="1485900" y="6076950"/>
          <p14:tracePt t="45246" x="1441450" y="6096000"/>
          <p14:tracePt t="45246" x="1390650" y="6115050"/>
          <p14:tracePt t="45246" x="1346200" y="6140450"/>
          <p14:tracePt t="45265" x="1308100" y="6153150"/>
          <p14:tracePt t="45278" x="1270000" y="6172200"/>
          <p14:tracePt t="45278" x="1200150" y="6210300"/>
          <p14:tracePt t="45297" x="1174750" y="6229350"/>
          <p14:tracePt t="45297" x="1143000" y="6248400"/>
          <p14:tracePt t="45314" x="1123950" y="6267450"/>
          <p14:tracePt t="45329" x="1085850" y="6299200"/>
          <p14:tracePt t="45345" x="1060450" y="6337300"/>
          <p14:tracePt t="45362" x="1035050" y="6375400"/>
          <p14:tracePt t="45381" x="1016000" y="6407150"/>
          <p14:tracePt t="45381" x="1003300" y="6445250"/>
          <p14:tracePt t="45397" x="990600" y="6477000"/>
          <p14:tracePt t="45665" x="1231900" y="6457950"/>
          <p14:tracePt t="45681" x="1250950" y="6419850"/>
          <p14:tracePt t="45692" x="1263650" y="6400800"/>
          <p14:tracePt t="45701" x="1270000" y="6381750"/>
          <p14:tracePt t="45713" x="1282700" y="6362700"/>
          <p14:tracePt t="45713" x="1295400" y="6337300"/>
          <p14:tracePt t="45713" x="1308100" y="6318250"/>
          <p14:tracePt t="45734" x="1320800" y="6286500"/>
          <p14:tracePt t="45734" x="1333500" y="6261100"/>
          <p14:tracePt t="45748" x="1352550" y="6235700"/>
          <p14:tracePt t="45748" x="1365250" y="6210300"/>
          <p14:tracePt t="45765" x="1377950" y="6178550"/>
          <p14:tracePt t="45765" x="1390650" y="61468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8" name="Rectangle 4"/>
          <p:cNvSpPr>
            <a:spLocks noGrp="1" noChangeArrowheads="1"/>
          </p:cNvSpPr>
          <p:nvPr>
            <p:ph type="title"/>
          </p:nvPr>
        </p:nvSpPr>
        <p:spPr/>
        <p:txBody>
          <a:bodyPr/>
          <a:lstStyle/>
          <a:p>
            <a:r>
              <a:rPr lang="ja-JP" altLang="en-US" dirty="0"/>
              <a:t>繰り返しのない二元配置の分散分析</a:t>
            </a:r>
          </a:p>
        </p:txBody>
      </p:sp>
      <p:sp>
        <p:nvSpPr>
          <p:cNvPr id="697349" name="Text Box 5"/>
          <p:cNvSpPr txBox="1">
            <a:spLocks noChangeArrowheads="1"/>
          </p:cNvSpPr>
          <p:nvPr/>
        </p:nvSpPr>
        <p:spPr bwMode="auto">
          <a:xfrm>
            <a:off x="571472" y="1357298"/>
            <a:ext cx="2151062" cy="457200"/>
          </a:xfrm>
          <a:prstGeom prst="rect">
            <a:avLst/>
          </a:prstGeom>
          <a:noFill/>
          <a:ln w="38100">
            <a:noFill/>
            <a:miter lim="800000"/>
            <a:headEnd/>
            <a:tailEnd/>
          </a:ln>
          <a:effectLst/>
        </p:spPr>
        <p:txBody>
          <a:bodyPr wrap="none">
            <a:spAutoFit/>
          </a:bodyPr>
          <a:lstStyle/>
          <a:p>
            <a:r>
              <a:rPr lang="en-US" altLang="ja-JP"/>
              <a:t>2</a:t>
            </a:r>
            <a:r>
              <a:rPr lang="ja-JP" altLang="en-US"/>
              <a:t>つの帰無仮説</a:t>
            </a:r>
          </a:p>
        </p:txBody>
      </p:sp>
      <p:sp>
        <p:nvSpPr>
          <p:cNvPr id="697350" name="Text Box 6"/>
          <p:cNvSpPr txBox="1">
            <a:spLocks noChangeArrowheads="1"/>
          </p:cNvSpPr>
          <p:nvPr/>
        </p:nvSpPr>
        <p:spPr bwMode="auto">
          <a:xfrm>
            <a:off x="879447" y="1912923"/>
            <a:ext cx="2835275" cy="457200"/>
          </a:xfrm>
          <a:prstGeom prst="rect">
            <a:avLst/>
          </a:prstGeom>
          <a:noFill/>
          <a:ln w="38100">
            <a:noFill/>
            <a:miter lim="800000"/>
            <a:headEnd/>
            <a:tailEnd/>
          </a:ln>
          <a:effectLst/>
        </p:spPr>
        <p:txBody>
          <a:bodyPr wrap="none">
            <a:spAutoFit/>
          </a:bodyPr>
          <a:lstStyle/>
          <a:p>
            <a:r>
              <a:rPr lang="ja-JP" altLang="en-US"/>
              <a:t>１）　餌の効果がない</a:t>
            </a:r>
          </a:p>
        </p:txBody>
      </p:sp>
      <p:sp>
        <p:nvSpPr>
          <p:cNvPr id="697351" name="Text Box 7"/>
          <p:cNvSpPr txBox="1">
            <a:spLocks noChangeArrowheads="1"/>
          </p:cNvSpPr>
          <p:nvPr/>
        </p:nvSpPr>
        <p:spPr bwMode="auto">
          <a:xfrm>
            <a:off x="879447" y="2560623"/>
            <a:ext cx="2835275" cy="457200"/>
          </a:xfrm>
          <a:prstGeom prst="rect">
            <a:avLst/>
          </a:prstGeom>
          <a:noFill/>
          <a:ln w="38100">
            <a:noFill/>
            <a:miter lim="800000"/>
            <a:headEnd/>
            <a:tailEnd/>
          </a:ln>
          <a:effectLst/>
        </p:spPr>
        <p:txBody>
          <a:bodyPr wrap="none">
            <a:spAutoFit/>
          </a:bodyPr>
          <a:lstStyle/>
          <a:p>
            <a:r>
              <a:rPr lang="ja-JP" altLang="en-US"/>
              <a:t>２）　水の効果がない</a:t>
            </a:r>
          </a:p>
        </p:txBody>
      </p:sp>
      <p:sp>
        <p:nvSpPr>
          <p:cNvPr id="697352" name="Line 8"/>
          <p:cNvSpPr>
            <a:spLocks noChangeShapeType="1"/>
          </p:cNvSpPr>
          <p:nvPr/>
        </p:nvSpPr>
        <p:spPr bwMode="auto">
          <a:xfrm>
            <a:off x="3759172" y="2128823"/>
            <a:ext cx="1152525"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97353" name="Text Box 9"/>
          <p:cNvSpPr txBox="1">
            <a:spLocks noChangeArrowheads="1"/>
          </p:cNvSpPr>
          <p:nvPr/>
        </p:nvSpPr>
        <p:spPr bwMode="auto">
          <a:xfrm>
            <a:off x="5035522" y="1860535"/>
            <a:ext cx="1733550" cy="457200"/>
          </a:xfrm>
          <a:prstGeom prst="rect">
            <a:avLst/>
          </a:prstGeom>
          <a:noFill/>
          <a:ln w="38100">
            <a:noFill/>
            <a:miter lim="800000"/>
            <a:headEnd/>
            <a:tailEnd/>
          </a:ln>
          <a:effectLst/>
        </p:spPr>
        <p:txBody>
          <a:bodyPr wrap="none">
            <a:spAutoFit/>
          </a:bodyPr>
          <a:lstStyle/>
          <a:p>
            <a:r>
              <a:rPr lang="en-US" altLang="ja-JP"/>
              <a:t>p-</a:t>
            </a:r>
            <a:r>
              <a:rPr lang="ja-JP" altLang="en-US"/>
              <a:t>値＝</a:t>
            </a:r>
            <a:r>
              <a:rPr lang="en-US" altLang="ja-JP"/>
              <a:t>0.044</a:t>
            </a:r>
          </a:p>
        </p:txBody>
      </p:sp>
      <p:sp>
        <p:nvSpPr>
          <p:cNvPr id="697354" name="Line 10"/>
          <p:cNvSpPr>
            <a:spLocks noChangeShapeType="1"/>
          </p:cNvSpPr>
          <p:nvPr/>
        </p:nvSpPr>
        <p:spPr bwMode="auto">
          <a:xfrm>
            <a:off x="3759172" y="2776523"/>
            <a:ext cx="1152525" cy="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97355" name="Text Box 11"/>
          <p:cNvSpPr txBox="1">
            <a:spLocks noChangeArrowheads="1"/>
          </p:cNvSpPr>
          <p:nvPr/>
        </p:nvSpPr>
        <p:spPr bwMode="auto">
          <a:xfrm>
            <a:off x="5035522" y="2508235"/>
            <a:ext cx="1733550" cy="457200"/>
          </a:xfrm>
          <a:prstGeom prst="rect">
            <a:avLst/>
          </a:prstGeom>
          <a:noFill/>
          <a:ln w="38100">
            <a:noFill/>
            <a:miter lim="800000"/>
            <a:headEnd/>
            <a:tailEnd/>
          </a:ln>
          <a:effectLst/>
        </p:spPr>
        <p:txBody>
          <a:bodyPr wrap="none">
            <a:spAutoFit/>
          </a:bodyPr>
          <a:lstStyle/>
          <a:p>
            <a:r>
              <a:rPr lang="en-US" altLang="ja-JP"/>
              <a:t>p-</a:t>
            </a:r>
            <a:r>
              <a:rPr lang="ja-JP" altLang="en-US"/>
              <a:t>値＝</a:t>
            </a:r>
            <a:r>
              <a:rPr lang="en-US" altLang="ja-JP"/>
              <a:t>0.046</a:t>
            </a:r>
          </a:p>
        </p:txBody>
      </p:sp>
      <p:sp>
        <p:nvSpPr>
          <p:cNvPr id="697356" name="Text Box 12"/>
          <p:cNvSpPr txBox="1">
            <a:spLocks noChangeArrowheads="1"/>
          </p:cNvSpPr>
          <p:nvPr/>
        </p:nvSpPr>
        <p:spPr bwMode="auto">
          <a:xfrm>
            <a:off x="428595" y="3017823"/>
            <a:ext cx="8372475" cy="2238241"/>
          </a:xfrm>
          <a:prstGeom prst="rect">
            <a:avLst/>
          </a:prstGeom>
          <a:noFill/>
          <a:ln w="38100">
            <a:noFill/>
            <a:miter lim="800000"/>
            <a:headEnd/>
            <a:tailEnd/>
          </a:ln>
          <a:effectLst/>
        </p:spPr>
        <p:txBody>
          <a:bodyPr>
            <a:spAutoFit/>
          </a:bodyPr>
          <a:lstStyle/>
          <a:p>
            <a:pPr>
              <a:lnSpc>
                <a:spcPct val="150000"/>
              </a:lnSpc>
            </a:pPr>
            <a:r>
              <a:rPr lang="ja-JP" altLang="en-US" dirty="0"/>
              <a:t>餌の効果に関する帰無仮説は</a:t>
            </a:r>
            <a:r>
              <a:rPr lang="en-US" altLang="ja-JP" dirty="0"/>
              <a:t>5</a:t>
            </a:r>
            <a:r>
              <a:rPr lang="ja-JP" altLang="en-US" dirty="0"/>
              <a:t>％の有意水準で棄却された．すなわちえさの効果があると結論できる．水の効果に関する帰無仮説も</a:t>
            </a:r>
            <a:r>
              <a:rPr lang="en-US" altLang="ja-JP" dirty="0"/>
              <a:t>5</a:t>
            </a:r>
            <a:r>
              <a:rPr lang="ja-JP" altLang="en-US" dirty="0"/>
              <a:t>％の有意水準で棄却された．すなわち水の効果があると結論できる</a:t>
            </a:r>
          </a:p>
        </p:txBody>
      </p:sp>
      <p:sp>
        <p:nvSpPr>
          <p:cNvPr id="697357" name="Text Box 13"/>
          <p:cNvSpPr txBox="1">
            <a:spLocks noChangeArrowheads="1"/>
          </p:cNvSpPr>
          <p:nvPr/>
        </p:nvSpPr>
        <p:spPr bwMode="auto">
          <a:xfrm>
            <a:off x="428596" y="5256064"/>
            <a:ext cx="8445500" cy="1130246"/>
          </a:xfrm>
          <a:prstGeom prst="rect">
            <a:avLst/>
          </a:prstGeom>
          <a:noFill/>
          <a:ln w="38100">
            <a:noFill/>
            <a:miter lim="800000"/>
            <a:headEnd/>
            <a:tailEnd/>
          </a:ln>
          <a:effectLst/>
        </p:spPr>
        <p:txBody>
          <a:bodyPr>
            <a:spAutoFit/>
          </a:bodyPr>
          <a:lstStyle/>
          <a:p>
            <a:pPr>
              <a:lnSpc>
                <a:spcPct val="150000"/>
              </a:lnSpc>
            </a:pPr>
            <a:r>
              <a:rPr lang="ja-JP" altLang="en-US" dirty="0"/>
              <a:t>この場合，もっとも効果のある餌は（　　　　　　　　），もっとも効果のある水は（　　　　　　　　）である</a:t>
            </a:r>
          </a:p>
        </p:txBody>
      </p:sp>
      <p:sp>
        <p:nvSpPr>
          <p:cNvPr id="2" name="テキスト ボックス 1"/>
          <p:cNvSpPr txBox="1"/>
          <p:nvPr/>
        </p:nvSpPr>
        <p:spPr>
          <a:xfrm>
            <a:off x="5348299" y="5390110"/>
            <a:ext cx="1107996" cy="461665"/>
          </a:xfrm>
          <a:prstGeom prst="rect">
            <a:avLst/>
          </a:prstGeom>
          <a:noFill/>
        </p:spPr>
        <p:txBody>
          <a:bodyPr wrap="none" rtlCol="0">
            <a:spAutoFit/>
          </a:bodyPr>
          <a:lstStyle/>
          <a:p>
            <a:r>
              <a:rPr kumimoji="1" lang="ja-JP" altLang="en-US" dirty="0" smtClean="0"/>
              <a:t>人工餌</a:t>
            </a:r>
            <a:endParaRPr kumimoji="1" lang="ja-JP" altLang="en-US" dirty="0"/>
          </a:p>
        </p:txBody>
      </p:sp>
      <p:sp>
        <p:nvSpPr>
          <p:cNvPr id="3" name="テキスト ボックス 2"/>
          <p:cNvSpPr txBox="1"/>
          <p:nvPr/>
        </p:nvSpPr>
        <p:spPr>
          <a:xfrm>
            <a:off x="2050816" y="5924645"/>
            <a:ext cx="1723549" cy="461665"/>
          </a:xfrm>
          <a:prstGeom prst="rect">
            <a:avLst/>
          </a:prstGeom>
          <a:noFill/>
        </p:spPr>
        <p:txBody>
          <a:bodyPr wrap="none" rtlCol="0">
            <a:spAutoFit/>
          </a:bodyPr>
          <a:lstStyle/>
          <a:p>
            <a:r>
              <a:rPr kumimoji="1" lang="ja-JP" altLang="en-US" dirty="0" smtClean="0"/>
              <a:t>深層海洋水</a:t>
            </a:r>
            <a:endParaRPr kumimoji="1" lang="ja-JP" altLang="en-US" dirty="0"/>
          </a:p>
        </p:txBody>
      </p:sp>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2284"/>
    </mc:Choice>
    <mc:Fallback xmlns="">
      <p:transition spd="slow" advTm="52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73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73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73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73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bldLst>
      <p:bldP spid="697352" grpId="0" animBg="1"/>
      <p:bldP spid="697353" grpId="0"/>
      <p:bldP spid="697354" grpId="0" animBg="1"/>
      <p:bldP spid="697355" grpId="0"/>
      <p:bldP spid="2" grpId="0"/>
      <p:bldP spid="3" grpId="0"/>
    </p:bldLst>
  </p:timing>
  <p:extLst>
    <p:ext uri="{3A86A75C-4F4B-4683-9AE1-C65F6400EC91}">
      <p14:laserTraceLst xmlns:p14="http://schemas.microsoft.com/office/powerpoint/2010/main">
        <p14:tracePtLst>
          <p14:tracePt t="3013" x="2139950" y="2647950"/>
          <p14:tracePt t="3021" x="2114550" y="2647950"/>
          <p14:tracePt t="3030" x="2082800" y="2647950"/>
          <p14:tracePt t="3030" x="2044700" y="2654300"/>
          <p14:tracePt t="3046" x="2006600" y="2647950"/>
          <p14:tracePt t="3046" x="1962150" y="2647950"/>
          <p14:tracePt t="3062" x="1917700" y="2641600"/>
          <p14:tracePt t="3062" x="1866900" y="2635250"/>
          <p14:tracePt t="3078" x="1816100" y="2628900"/>
          <p14:tracePt t="3078" x="1765300" y="2622550"/>
          <p14:tracePt t="3078" x="1714500" y="2609850"/>
          <p14:tracePt t="3098" x="1663700" y="2590800"/>
          <p14:tracePt t="3098" x="1612900" y="2565400"/>
          <p14:tracePt t="3113" x="1574800" y="2540000"/>
          <p14:tracePt t="3113" x="1536700" y="2508250"/>
          <p14:tracePt t="3129" x="1504950" y="2470150"/>
          <p14:tracePt t="3129" x="1479550" y="2425700"/>
          <p14:tracePt t="3145" x="1466850" y="2374900"/>
          <p14:tracePt t="3145" x="1460500" y="2324100"/>
          <p14:tracePt t="3162" x="1460500" y="2266950"/>
          <p14:tracePt t="3162" x="1485900" y="2152650"/>
          <p14:tracePt t="3179" x="1511300" y="2101850"/>
          <p14:tracePt t="3179" x="1543050" y="2044700"/>
          <p14:tracePt t="3195" x="1574800" y="1987550"/>
          <p14:tracePt t="3195" x="1619250" y="1936750"/>
          <p14:tracePt t="3212" x="1670050" y="1885950"/>
          <p14:tracePt t="3212" x="1784350" y="1790700"/>
          <p14:tracePt t="3229" x="1847850" y="1752600"/>
          <p14:tracePt t="3229" x="1917700" y="1714500"/>
          <p14:tracePt t="3245" x="1987550" y="1682750"/>
          <p14:tracePt t="3245" x="2070100" y="1651000"/>
          <p14:tracePt t="3262" x="2146300" y="1631950"/>
          <p14:tracePt t="3262" x="2228850" y="1619250"/>
          <p14:tracePt t="3278" x="2311400" y="1606550"/>
          <p14:tracePt t="3278" x="2400300" y="1600200"/>
          <p14:tracePt t="3278" x="2482850" y="1593850"/>
          <p14:tracePt t="3298" x="2571750" y="1593850"/>
          <p14:tracePt t="3310" x="2660650" y="1600200"/>
          <p14:tracePt t="3310" x="2838450" y="1619250"/>
          <p14:tracePt t="3329" x="2927350" y="1631950"/>
          <p14:tracePt t="3329" x="3022600" y="1644650"/>
          <p14:tracePt t="3345" x="3105150" y="1670050"/>
          <p14:tracePt t="3345" x="3194050" y="1695450"/>
          <p14:tracePt t="3362" x="3276600" y="1720850"/>
          <p14:tracePt t="3362" x="3359150" y="1752600"/>
          <p14:tracePt t="3362" x="3429000" y="1784350"/>
          <p14:tracePt t="3381" x="3498850" y="1816100"/>
          <p14:tracePt t="3393" x="3562350" y="1847850"/>
          <p14:tracePt t="3393" x="3663950" y="1917700"/>
          <p14:tracePt t="3413" x="3702050" y="1955800"/>
          <p14:tracePt t="3413" x="3727450" y="1993900"/>
          <p14:tracePt t="3429" x="3752850" y="2025650"/>
          <p14:tracePt t="3429" x="3759200" y="2063750"/>
          <p14:tracePt t="3446" x="3765550" y="2101850"/>
          <p14:tracePt t="3446" x="3759200" y="2139950"/>
          <p14:tracePt t="3446" x="3740150" y="2178050"/>
          <p14:tracePt t="3465" x="3714750" y="2216150"/>
          <p14:tracePt t="3465" x="3683000" y="2254250"/>
          <p14:tracePt t="3479" x="3638550" y="2292350"/>
          <p14:tracePt t="3479" x="3587750" y="2324100"/>
          <p14:tracePt t="3496" x="3536950" y="2362200"/>
          <p14:tracePt t="3496" x="3473450" y="2393950"/>
          <p14:tracePt t="3513" x="3403600" y="2419350"/>
          <p14:tracePt t="3513" x="3333750" y="2451100"/>
          <p14:tracePt t="3530" x="3257550" y="2476500"/>
          <p14:tracePt t="3530" x="3092450" y="2527300"/>
          <p14:tracePt t="3546" x="3009900" y="2546350"/>
          <p14:tracePt t="3546" x="2921000" y="2565400"/>
          <p14:tracePt t="3562" x="2838450" y="2584450"/>
          <p14:tracePt t="3562" x="2755900" y="2597150"/>
          <p14:tracePt t="3579" x="2673350" y="2609850"/>
          <p14:tracePt t="3579" x="2527300" y="2635250"/>
          <p14:tracePt t="3597" x="2463800" y="2647950"/>
          <p14:tracePt t="3597" x="2406650" y="2654300"/>
          <p14:tracePt t="3613" x="2362200" y="2660650"/>
          <p14:tracePt t="3613" x="2317750" y="2673350"/>
          <p14:tracePt t="3629" x="2279650" y="2679700"/>
          <p14:tracePt t="3629" x="2247900" y="2686050"/>
          <p14:tracePt t="3646" x="2222500" y="2692400"/>
          <p14:tracePt t="3646" x="2197100" y="2698750"/>
          <p14:tracePt t="3646" x="2178050" y="2705100"/>
          <p14:tracePt t="3666" x="2165350" y="2705100"/>
          <p14:tracePt t="3678" x="2146300" y="2711450"/>
          <p14:tracePt t="3678" x="2127250" y="2717800"/>
          <p14:tracePt t="3697" x="2114550" y="2717800"/>
          <p14:tracePt t="3697" x="2108200" y="2717800"/>
          <p14:tracePt t="3714" x="2108200" y="2711450"/>
          <p14:tracePt t="3733" x="2114550" y="2705100"/>
          <p14:tracePt t="3749" x="2120900" y="2698750"/>
          <p14:tracePt t="3761" x="2127250" y="2692400"/>
          <p14:tracePt t="3761" x="2146300" y="2686050"/>
          <p14:tracePt t="3780" x="2159000" y="2679700"/>
          <p14:tracePt t="3780" x="2165350" y="2679700"/>
          <p14:tracePt t="3797" x="2178050" y="2673350"/>
          <p14:tracePt t="3797" x="2184400" y="2673350"/>
          <p14:tracePt t="3814" x="2197100" y="2673350"/>
          <p14:tracePt t="3814" x="2203450" y="2673350"/>
          <p14:tracePt t="3814" x="2209800" y="2673350"/>
          <p14:tracePt t="3832" x="2222500" y="2673350"/>
          <p14:tracePt t="3832" x="2228850" y="2673350"/>
          <p14:tracePt t="3847" x="2235200" y="2673350"/>
          <p14:tracePt t="3847" x="2241550" y="2673350"/>
          <p14:tracePt t="3864" x="2247900" y="2673350"/>
          <p14:tracePt t="3864" x="2254250" y="2679700"/>
          <p14:tracePt t="3880" x="2260600" y="2679700"/>
          <p14:tracePt t="3880" x="2266950" y="2679700"/>
          <p14:tracePt t="3898" x="2273300" y="2686050"/>
          <p14:tracePt t="3912" x="2279650" y="2686050"/>
          <p14:tracePt t="3936" x="2279650" y="2679700"/>
          <p14:tracePt t="3988" x="2273300" y="2679700"/>
          <p14:tracePt t="4017" x="2273300" y="2673350"/>
          <p14:tracePt t="4041" x="2273300" y="2667000"/>
          <p14:tracePt t="4056" x="2273300" y="2660650"/>
          <p14:tracePt t="4068" x="2273300" y="2654300"/>
          <p14:tracePt t="4079" x="2279650" y="2647950"/>
          <p14:tracePt t="4096" x="2286000" y="2641600"/>
          <p14:tracePt t="4113" x="2292350" y="2635250"/>
          <p14:tracePt t="4113" x="2298700" y="2628900"/>
          <p14:tracePt t="4131" x="2305050" y="2628900"/>
          <p14:tracePt t="4146" x="2311400" y="2622550"/>
          <p14:tracePt t="4163" x="2317750" y="2622550"/>
          <p14:tracePt t="4180" x="2324100" y="2616200"/>
          <p14:tracePt t="4198" x="2330450" y="2609850"/>
          <p14:tracePt t="4213" x="2336800" y="2603500"/>
          <p14:tracePt t="4244" x="2343150" y="2597150"/>
          <p14:tracePt t="4272" x="2349500" y="2590800"/>
          <p14:tracePt t="4356" x="2355850" y="2590800"/>
          <p14:tracePt t="4392" x="2362200" y="2590800"/>
          <p14:tracePt t="4424" x="2368550" y="2584450"/>
          <p14:tracePt t="4537" x="2374900" y="2578100"/>
          <p14:tracePt t="4556" x="2381250" y="2578100"/>
          <p14:tracePt t="4580" x="2381250" y="2571750"/>
          <p14:tracePt t="4596" x="2387600" y="2571750"/>
          <p14:tracePt t="4608" x="2393950" y="2565400"/>
          <p14:tracePt t="4624" x="2400300" y="2565400"/>
          <p14:tracePt t="4640" x="2406650" y="2565400"/>
          <p14:tracePt t="4656" x="2413000" y="2565400"/>
          <p14:tracePt t="4669" x="2419350" y="2559050"/>
          <p14:tracePt t="4692" x="2419350" y="2565400"/>
          <p14:tracePt t="4784" x="2425700" y="2565400"/>
          <p14:tracePt t="4813" x="2432050" y="2559050"/>
          <p14:tracePt t="4836" x="2438400" y="2552700"/>
          <p14:tracePt t="4856" x="2438400" y="2546350"/>
          <p14:tracePt t="4881" x="2444750" y="2546350"/>
          <p14:tracePt t="4896" x="2444750" y="2540000"/>
          <p14:tracePt t="4908" x="2451100" y="2533650"/>
          <p14:tracePt t="4924" x="2463800" y="2527300"/>
          <p14:tracePt t="4940" x="2470150" y="2520950"/>
          <p14:tracePt t="4957" x="2476500" y="2520950"/>
          <p14:tracePt t="4966" x="2482850" y="2514600"/>
          <p14:tracePt t="4966" x="2489200" y="2514600"/>
          <p14:tracePt t="4986" x="2495550" y="2501900"/>
          <p14:tracePt t="4986" x="2501900" y="2501900"/>
          <p14:tracePt t="5001" x="2508250" y="2495550"/>
          <p14:tracePt t="5001" x="2514600" y="2495550"/>
          <p14:tracePt t="5018" x="2514600" y="2489200"/>
          <p14:tracePt t="5018" x="2520950" y="2489200"/>
          <p14:tracePt t="5018" x="2527300" y="2482850"/>
          <p14:tracePt t="5037" x="2533650" y="2482850"/>
          <p14:tracePt t="5049" x="2540000" y="2482850"/>
          <p14:tracePt t="5049" x="2546350" y="2476500"/>
          <p14:tracePt t="5069" x="2552700" y="2476500"/>
          <p14:tracePt t="5069" x="2559050" y="2476500"/>
          <p14:tracePt t="5085" x="2565400" y="2470150"/>
          <p14:tracePt t="5099" x="2571750" y="2470150"/>
          <p14:tracePt t="5116" x="2578100" y="2470150"/>
          <p14:tracePt t="5137" x="2578100" y="2463800"/>
          <p14:tracePt t="5188" x="2584450" y="2463800"/>
          <p14:tracePt t="5224" x="2584450" y="2457450"/>
          <p14:tracePt t="5248" x="2590800" y="2451100"/>
          <p14:tracePt t="5269" x="2597150" y="2444750"/>
          <p14:tracePt t="5285" x="2603500" y="2438400"/>
          <p14:tracePt t="5300" x="2609850" y="2432050"/>
          <p14:tracePt t="5316" x="2622550" y="2425700"/>
          <p14:tracePt t="5329" x="2628900" y="2425700"/>
          <p14:tracePt t="5344" x="2635250" y="2419350"/>
          <p14:tracePt t="5361" x="2641600" y="2419350"/>
          <p14:tracePt t="5377" x="2647950" y="2419350"/>
          <p14:tracePt t="5389" x="2654300" y="2419350"/>
          <p14:tracePt t="5400" x="2660650" y="2413000"/>
          <p14:tracePt t="5400" x="2667000" y="2413000"/>
          <p14:tracePt t="5400" x="2673350" y="2413000"/>
          <p14:tracePt t="5421" x="2679700" y="2406650"/>
          <p14:tracePt t="5434" x="2692400" y="2406650"/>
          <p14:tracePt t="5434" x="2711450" y="2393950"/>
          <p14:tracePt t="5453" x="2724150" y="2393950"/>
          <p14:tracePt t="5453" x="2743200" y="2387600"/>
          <p14:tracePt t="5469" x="2762250" y="2387600"/>
          <p14:tracePt t="5469" x="2781300" y="2387600"/>
          <p14:tracePt t="5486" x="2800350" y="2393950"/>
          <p14:tracePt t="5486" x="2825750" y="2400300"/>
          <p14:tracePt t="5486" x="2857500" y="2406650"/>
          <p14:tracePt t="5505" x="2889250" y="2413000"/>
          <p14:tracePt t="5505" x="2921000" y="2425700"/>
          <p14:tracePt t="5520" x="2952750" y="2438400"/>
          <p14:tracePt t="5520" x="2990850" y="2444750"/>
          <p14:tracePt t="5536" x="3022600" y="2451100"/>
          <p14:tracePt t="5536" x="3060700" y="2457450"/>
          <p14:tracePt t="5553" x="3098800" y="2457450"/>
          <p14:tracePt t="5553" x="3168650" y="2463800"/>
          <p14:tracePt t="5570" x="3200400" y="2470150"/>
          <p14:tracePt t="5570" x="3238500" y="2482850"/>
          <p14:tracePt t="5586" x="3270250" y="2495550"/>
          <p14:tracePt t="5586" x="3295650" y="2514600"/>
          <p14:tracePt t="5603" x="3327400" y="2540000"/>
          <p14:tracePt t="5603" x="3352800" y="2571750"/>
          <p14:tracePt t="5621" x="3371850" y="2609850"/>
          <p14:tracePt t="5621" x="3403600" y="2711450"/>
          <p14:tracePt t="5637" x="3416300" y="2762250"/>
          <p14:tracePt t="5637" x="3429000" y="2813050"/>
          <p14:tracePt t="5654" x="3435350" y="2870200"/>
          <p14:tracePt t="5654" x="3448050" y="2921000"/>
          <p14:tracePt t="5670" x="3454400" y="2965450"/>
          <p14:tracePt t="5670" x="3460750" y="3016250"/>
          <p14:tracePt t="5686" x="3467100" y="3054350"/>
          <p14:tracePt t="5686" x="3479800" y="3098800"/>
          <p14:tracePt t="5686" x="3486150" y="3136900"/>
          <p14:tracePt t="5706" x="3492500" y="3175000"/>
          <p14:tracePt t="5718" x="3498850" y="3219450"/>
          <p14:tracePt t="5718" x="3498850" y="3302000"/>
          <p14:tracePt t="5737" x="3505200" y="3352800"/>
          <p14:tracePt t="5737" x="3498850" y="3397250"/>
          <p14:tracePt t="5754" x="3498850" y="3448050"/>
          <p14:tracePt t="5754" x="3492500" y="3498850"/>
          <p14:tracePt t="5770" x="3492500" y="3543300"/>
          <p14:tracePt t="5770" x="3486150" y="3587750"/>
          <p14:tracePt t="5770" x="3479800" y="3632200"/>
          <p14:tracePt t="5790" x="3473450" y="3670300"/>
          <p14:tracePt t="5802" x="3473450" y="3702050"/>
          <p14:tracePt t="5802" x="3473450" y="3759200"/>
          <p14:tracePt t="5821" x="3473450" y="3784600"/>
          <p14:tracePt t="5821" x="3473450" y="3810000"/>
          <p14:tracePt t="5837" x="3479800" y="3835400"/>
          <p14:tracePt t="5837" x="3486150" y="3867150"/>
          <p14:tracePt t="5854" x="3498850" y="3892550"/>
          <p14:tracePt t="5854" x="3517900" y="3956050"/>
          <p14:tracePt t="5871" x="3536950" y="3987800"/>
          <p14:tracePt t="5871" x="3562350" y="4025900"/>
          <p14:tracePt t="5887" x="3587750" y="4057650"/>
          <p14:tracePt t="5887" x="3619500" y="4089400"/>
          <p14:tracePt t="5904" x="3657600" y="4121150"/>
          <p14:tracePt t="5904" x="3702050" y="4152900"/>
          <p14:tracePt t="5921" x="3752850" y="4178300"/>
          <p14:tracePt t="5921" x="3867150" y="4222750"/>
          <p14:tracePt t="5938" x="3930650" y="4241800"/>
          <p14:tracePt t="5938" x="4000500" y="4254500"/>
          <p14:tracePt t="5955" x="4076700" y="4260850"/>
          <p14:tracePt t="5955" x="4152900" y="4273550"/>
          <p14:tracePt t="5971" x="4229100" y="4273550"/>
          <p14:tracePt t="5971" x="4311650" y="4279900"/>
          <p14:tracePt t="5971" x="4387850" y="4273550"/>
          <p14:tracePt t="5991" x="4470400" y="4273550"/>
          <p14:tracePt t="6002" x="4546600" y="4267200"/>
          <p14:tracePt t="6002" x="4692650" y="4248150"/>
          <p14:tracePt t="6022" x="4756150" y="4235450"/>
          <p14:tracePt t="6022" x="4819650" y="4216400"/>
          <p14:tracePt t="6038" x="4883150" y="4197350"/>
          <p14:tracePt t="6038" x="4940300" y="4171950"/>
          <p14:tracePt t="6038" x="4984750" y="4146550"/>
          <p14:tracePt t="6057" x="5029200" y="4121150"/>
          <p14:tracePt t="6069" x="5067300" y="4089400"/>
          <p14:tracePt t="6069" x="5118100" y="4025900"/>
          <p14:tracePt t="6091" x="5137150" y="3994150"/>
          <p14:tracePt t="6091" x="5149850" y="3962400"/>
          <p14:tracePt t="6105" x="5149850" y="3930650"/>
          <p14:tracePt t="6105" x="5149850" y="3892550"/>
          <p14:tracePt t="6122" x="5143500" y="3860800"/>
          <p14:tracePt t="6122" x="5130800" y="3829050"/>
          <p14:tracePt t="6138" x="5118100" y="3797300"/>
          <p14:tracePt t="6138" x="5099050" y="3771900"/>
          <p14:tracePt t="6138" x="5080000" y="3740150"/>
          <p14:tracePt t="6157" x="5060950" y="3714750"/>
          <p14:tracePt t="6157" x="5035550" y="3695700"/>
          <p14:tracePt t="6172" x="5016500" y="3676650"/>
          <p14:tracePt t="6172" x="4991100" y="3657600"/>
          <p14:tracePt t="6189" x="4972050" y="3638550"/>
          <p14:tracePt t="6189" x="4953000" y="3625850"/>
          <p14:tracePt t="6206" x="4940300" y="3613150"/>
          <p14:tracePt t="6206" x="4921250" y="3606800"/>
          <p14:tracePt t="6222" x="4914900" y="3594100"/>
          <p14:tracePt t="6222" x="4895850" y="3587750"/>
          <p14:tracePt t="6239" x="4902200" y="3587750"/>
          <p14:tracePt t="6261" x="4914900" y="3581400"/>
          <p14:tracePt t="6270" x="4927600" y="3587750"/>
          <p14:tracePt t="6270" x="4972050" y="3587750"/>
          <p14:tracePt t="6290" x="4997450" y="3587750"/>
          <p14:tracePt t="6290" x="5029200" y="3587750"/>
          <p14:tracePt t="6306" x="5060950" y="3587750"/>
          <p14:tracePt t="6306" x="5092700" y="3594100"/>
          <p14:tracePt t="6322" x="5130800" y="3594100"/>
          <p14:tracePt t="6322" x="5168900" y="3600450"/>
          <p14:tracePt t="6339" x="5213350" y="3606800"/>
          <p14:tracePt t="6339" x="5251450" y="3613150"/>
          <p14:tracePt t="6339" x="5295900" y="3613150"/>
          <p14:tracePt t="6358" x="5340350" y="3619500"/>
          <p14:tracePt t="6371" x="5384800" y="3625850"/>
          <p14:tracePt t="6371" x="5473700" y="3638550"/>
          <p14:tracePt t="6391" x="5518150" y="3644900"/>
          <p14:tracePt t="6391" x="5562600" y="3657600"/>
          <p14:tracePt t="6406" x="5607050" y="3670300"/>
          <p14:tracePt t="6406" x="5657850" y="3683000"/>
          <p14:tracePt t="6423" x="5702300" y="3695700"/>
          <p14:tracePt t="6423" x="5753100" y="3714750"/>
          <p14:tracePt t="6423" x="5797550" y="3733800"/>
          <p14:tracePt t="6442" x="5848350" y="3746500"/>
          <p14:tracePt t="6454" x="5899150" y="3765550"/>
          <p14:tracePt t="6454" x="6007100" y="3797300"/>
          <p14:tracePt t="6473" x="6064250" y="3816350"/>
          <p14:tracePt t="6473" x="6121400" y="3835400"/>
          <p14:tracePt t="6490" x="6178550" y="3848100"/>
          <p14:tracePt t="6490" x="6242050" y="3860800"/>
          <p14:tracePt t="6506" x="6299200" y="3873500"/>
          <p14:tracePt t="6506" x="6362700" y="3886200"/>
          <p14:tracePt t="6506" x="6426200" y="3892550"/>
          <p14:tracePt t="6526" x="6483350" y="3898900"/>
          <p14:tracePt t="6526" x="6546850" y="3905250"/>
          <p14:tracePt t="6540" x="6604000" y="3911600"/>
          <p14:tracePt t="6540" x="6667500" y="3911600"/>
          <p14:tracePt t="6556" x="6724650" y="3911600"/>
          <p14:tracePt t="6556" x="6775450" y="3911600"/>
          <p14:tracePt t="6573" x="6826250" y="3911600"/>
          <p14:tracePt t="6573" x="6915150" y="3905250"/>
          <p14:tracePt t="6591" x="6959600" y="3905250"/>
          <p14:tracePt t="6591" x="6997700" y="3892550"/>
          <p14:tracePt t="6607" x="7035800" y="3886200"/>
          <p14:tracePt t="6607" x="7067550" y="3873500"/>
          <p14:tracePt t="6623" x="7099300" y="3867150"/>
          <p14:tracePt t="6623" x="7131050" y="3854450"/>
          <p14:tracePt t="6641" x="7162800" y="3848100"/>
          <p14:tracePt t="6641" x="7207250" y="3822700"/>
          <p14:tracePt t="6658" x="7226300" y="3816350"/>
          <p14:tracePt t="6658" x="7239000" y="3810000"/>
          <p14:tracePt t="6674" x="7251700" y="3810000"/>
          <p14:tracePt t="6689" x="7251700" y="3803650"/>
          <p14:tracePt t="6709" x="7245350" y="3810000"/>
          <p14:tracePt t="6722" x="7232650" y="3810000"/>
          <p14:tracePt t="6722" x="7207250" y="3822700"/>
          <p14:tracePt t="6743" x="7188200" y="3829050"/>
          <p14:tracePt t="6743" x="7169150" y="3835400"/>
          <p14:tracePt t="6758" x="7150100" y="3841750"/>
          <p14:tracePt t="6758" x="7131050" y="3848100"/>
          <p14:tracePt t="6774" x="7105650" y="3854450"/>
          <p14:tracePt t="6774" x="7086600" y="3867150"/>
          <p14:tracePt t="6774" x="7061200" y="3867150"/>
          <p14:tracePt t="6793" x="7042150" y="3873500"/>
          <p14:tracePt t="6805" x="7023100" y="3879850"/>
          <p14:tracePt t="6805" x="7004050" y="3879850"/>
          <p14:tracePt t="6805" x="6985000" y="3886200"/>
          <p14:tracePt t="6826" x="6965950" y="3886200"/>
          <p14:tracePt t="6826" x="6953250" y="3886200"/>
          <p14:tracePt t="6841" x="6934200" y="3886200"/>
          <p14:tracePt t="6841" x="6921500" y="3892550"/>
          <p14:tracePt t="6857" x="6908800" y="3892550"/>
          <p14:tracePt t="6857" x="6896100" y="3892550"/>
          <p14:tracePt t="6874" x="6883400" y="3892550"/>
          <p14:tracePt t="6874" x="6851650" y="3898900"/>
          <p14:tracePt t="6891" x="6832600" y="3898900"/>
          <p14:tracePt t="6891" x="6819900" y="3905250"/>
          <p14:tracePt t="6908" x="6800850" y="3905250"/>
          <p14:tracePt t="6908" x="6781800" y="3905250"/>
          <p14:tracePt t="6925" x="6762750" y="3911600"/>
          <p14:tracePt t="6925" x="6750050" y="3911600"/>
          <p14:tracePt t="6942" x="6731000" y="3911600"/>
          <p14:tracePt t="6942" x="6692900" y="3917950"/>
          <p14:tracePt t="6958" x="6680200" y="3911600"/>
          <p14:tracePt t="6958" x="6661150" y="3911600"/>
          <p14:tracePt t="6975" x="6648450" y="3911600"/>
          <p14:tracePt t="6975" x="6629400" y="3911600"/>
          <p14:tracePt t="6992" x="6616700" y="3905250"/>
          <p14:tracePt t="6992" x="6597650" y="3905250"/>
          <p14:tracePt t="7010" x="6584950" y="3898900"/>
          <p14:tracePt t="7010" x="6578600" y="3898900"/>
          <p14:tracePt t="7025" x="6565900" y="3892550"/>
          <p14:tracePt t="7025" x="6559550" y="3892550"/>
          <p14:tracePt t="7043" x="6553200" y="3892550"/>
          <p14:tracePt t="7043" x="6546850" y="3886200"/>
          <p14:tracePt t="7058" x="6540500" y="3886200"/>
          <p14:tracePt t="7073" x="6534150" y="3879850"/>
          <p14:tracePt t="7090" x="6527800" y="3879850"/>
          <p14:tracePt t="7107" x="6521450" y="3873500"/>
          <p14:tracePt t="7125" x="6515100" y="3867150"/>
          <p14:tracePt t="7161" x="6508750" y="3867150"/>
          <p14:tracePt t="7177" x="6502400" y="3867150"/>
          <p14:tracePt t="7185" x="6489700" y="3860800"/>
          <p14:tracePt t="7197" x="6483350" y="3860800"/>
          <p14:tracePt t="7207" x="6470650" y="3860800"/>
          <p14:tracePt t="7223" x="6464300" y="3854450"/>
          <p14:tracePt t="7223" x="6457950" y="3860800"/>
          <p14:tracePt t="7242" x="6451600" y="3860800"/>
          <p14:tracePt t="7242" x="6432550" y="3860800"/>
          <p14:tracePt t="7259" x="6426200" y="3867150"/>
          <p14:tracePt t="7259" x="6413500" y="3867150"/>
          <p14:tracePt t="7276" x="6407150" y="3867150"/>
          <p14:tracePt t="7276" x="6400800" y="3873500"/>
          <p14:tracePt t="7292" x="6394450" y="3879850"/>
          <p14:tracePt t="7292" x="6375400" y="3886200"/>
          <p14:tracePt t="7309" x="6375400" y="3892550"/>
          <p14:tracePt t="7309" x="6369050" y="3892550"/>
          <p14:tracePt t="7326" x="6362700" y="3898900"/>
          <p14:tracePt t="7341" x="6356350" y="3905250"/>
          <p14:tracePt t="7358" x="6350000" y="3905250"/>
          <p14:tracePt t="7374" x="6343650" y="3911600"/>
          <p14:tracePt t="7394" x="6337300" y="3911600"/>
          <p14:tracePt t="7437" x="6330950" y="3905250"/>
          <p14:tracePt t="7453" x="6324600" y="3905250"/>
          <p14:tracePt t="7469" x="6318250" y="3905250"/>
          <p14:tracePt t="7485" x="6311900" y="3898900"/>
          <p14:tracePt t="7497" x="6305550" y="3898900"/>
          <p14:tracePt t="7513" x="6305550" y="3892550"/>
          <p14:tracePt t="7545" x="6299200" y="3892550"/>
          <p14:tracePt t="7573" x="6292850" y="3892550"/>
          <p14:tracePt t="7589" x="6286500" y="3898900"/>
          <p14:tracePt t="7605" x="6280150" y="3898900"/>
          <p14:tracePt t="7617" x="6273800" y="3905250"/>
          <p14:tracePt t="7633" x="6267450" y="3905250"/>
          <p14:tracePt t="7649" x="6261100" y="3911600"/>
          <p14:tracePt t="7658" x="6254750" y="3911600"/>
          <p14:tracePt t="7677" x="6248400" y="3917950"/>
          <p14:tracePt t="7677" x="6242050" y="3917950"/>
          <p14:tracePt t="7694" x="6235700" y="3924300"/>
          <p14:tracePt t="7717" x="6242050" y="3917950"/>
          <p14:tracePt t="7753" x="6242050" y="3911600"/>
          <p14:tracePt t="7778" x="6248400" y="3911600"/>
          <p14:tracePt t="7797" x="6254750" y="3911600"/>
          <p14:tracePt t="7821" x="6261100" y="3905250"/>
          <p14:tracePt t="7849" x="6267450" y="3905250"/>
          <p14:tracePt t="7941" x="6273800" y="3905250"/>
          <p14:tracePt t="7969" x="6280150" y="3905250"/>
          <p14:tracePt t="7985" x="6280150" y="3898900"/>
          <p14:tracePt t="8009" x="6286500" y="3905250"/>
          <p14:tracePt t="8045" x="6292850" y="3905250"/>
          <p14:tracePt t="8145" x="6299200" y="3905250"/>
          <p14:tracePt t="8181" x="6299200" y="3911600"/>
          <p14:tracePt t="8233" x="6299200" y="3905250"/>
          <p14:tracePt t="8293" x="6305550" y="3898900"/>
          <p14:tracePt t="8465" x="6311900" y="3898900"/>
          <p14:tracePt t="8498" x="6318250" y="3898900"/>
          <p14:tracePt t="8517" x="6324600" y="3898900"/>
          <p14:tracePt t="8549" x="6330950" y="3892550"/>
          <p14:tracePt t="8585" x="6337300" y="3892550"/>
          <p14:tracePt t="8729" x="6343650" y="3892550"/>
          <p14:tracePt t="8757" x="6350000" y="3892550"/>
          <p14:tracePt t="8865" x="6356350" y="3892550"/>
          <p14:tracePt t="8990" x="6362700" y="3892550"/>
          <p14:tracePt t="9029" x="6369050" y="3892550"/>
          <p14:tracePt t="9066" x="6362700" y="3892550"/>
          <p14:tracePt t="9149" x="6356350" y="3898900"/>
          <p14:tracePt t="9169" x="6350000" y="3905250"/>
          <p14:tracePt t="9210" x="6356350" y="3898900"/>
          <p14:tracePt t="9269" x="6350000" y="3905250"/>
          <p14:tracePt t="9458" x="6343650" y="3905250"/>
          <p14:tracePt t="9690" x="6337300" y="3911600"/>
          <p14:tracePt t="9769" x="6330950" y="3911600"/>
          <p14:tracePt t="9930" x="6330950" y="3905250"/>
          <p14:tracePt t="9990" x="6324600" y="3911600"/>
          <p14:tracePt t="10326" x="6318250" y="3911600"/>
          <p14:tracePt t="10342" x="6311900" y="3911600"/>
          <p14:tracePt t="10358" x="6305550" y="3911600"/>
          <p14:tracePt t="10370" x="6299200" y="3917950"/>
          <p14:tracePt t="10378" x="6292850" y="3911600"/>
          <p14:tracePt t="10386" x="6280150" y="3911600"/>
          <p14:tracePt t="10386" x="6267450" y="3911600"/>
          <p14:tracePt t="10403" x="6254750" y="3905250"/>
          <p14:tracePt t="10403" x="6235700" y="3898900"/>
          <p14:tracePt t="10420" x="6210300" y="3892550"/>
          <p14:tracePt t="10420" x="6178550" y="3879850"/>
          <p14:tracePt t="10420" x="6140450" y="3867150"/>
          <p14:tracePt t="10439" x="6096000" y="3860800"/>
          <p14:tracePt t="10451" x="6038850" y="3848100"/>
          <p14:tracePt t="10451" x="5911850" y="3829050"/>
          <p14:tracePt t="10471" x="5835650" y="3822700"/>
          <p14:tracePt t="10471" x="5746750" y="3810000"/>
          <p14:tracePt t="10487" x="5651500" y="3803650"/>
          <p14:tracePt t="10487" x="5556250" y="3790950"/>
          <p14:tracePt t="10504" x="5448300" y="3778250"/>
          <p14:tracePt t="10504" x="5334000" y="3765550"/>
          <p14:tracePt t="10504" x="5213350" y="3752850"/>
          <p14:tracePt t="10523" x="5086350" y="3740150"/>
          <p14:tracePt t="10535" x="4959350" y="3721100"/>
          <p14:tracePt t="10535" x="4699000" y="3689350"/>
          <p14:tracePt t="10554" x="4572000" y="3670300"/>
          <p14:tracePt t="10554" x="4438650" y="3657600"/>
          <p14:tracePt t="10571" x="4318000" y="3638550"/>
          <p14:tracePt t="10571" x="4197350" y="3625850"/>
          <p14:tracePt t="10587" x="4076700" y="3606800"/>
          <p14:tracePt t="10587" x="3962400" y="3594100"/>
          <p14:tracePt t="10587" x="3848100" y="3575050"/>
          <p14:tracePt t="10606" x="3740150" y="3562350"/>
          <p14:tracePt t="10606" x="3638550" y="3549650"/>
          <p14:tracePt t="10620" x="3536950" y="3530600"/>
          <p14:tracePt t="10620" x="3441700" y="3505200"/>
          <p14:tracePt t="10637" x="3352800" y="3486150"/>
          <p14:tracePt t="10637" x="3263900" y="3460750"/>
          <p14:tracePt t="10654" x="3181350" y="3435350"/>
          <p14:tracePt t="10654" x="3022600" y="3384550"/>
          <p14:tracePt t="10671" x="2940050" y="3359150"/>
          <p14:tracePt t="10671" x="2863850" y="3333750"/>
          <p14:tracePt t="10687" x="2787650" y="3302000"/>
          <p14:tracePt t="10687" x="2717800" y="3276600"/>
          <p14:tracePt t="10706" x="2654300" y="3251200"/>
          <p14:tracePt t="10706" x="2597150" y="3219450"/>
          <p14:tracePt t="10721" x="2540000" y="3187700"/>
          <p14:tracePt t="10721" x="2451100" y="3130550"/>
          <p14:tracePt t="10739" x="2406650" y="3105150"/>
          <p14:tracePt t="10739" x="2374900" y="3086100"/>
          <p14:tracePt t="10755" x="2343150" y="3067050"/>
          <p14:tracePt t="10755" x="2317750" y="3048000"/>
          <p14:tracePt t="10771" x="2292350" y="3028950"/>
          <p14:tracePt t="10771" x="2273300" y="3016250"/>
          <p14:tracePt t="10771" x="2254250" y="2997200"/>
          <p14:tracePt t="10790" x="2241550" y="2984500"/>
          <p14:tracePt t="10803" x="2235200" y="2965450"/>
          <p14:tracePt t="10803" x="2222500" y="2952750"/>
          <p14:tracePt t="10803" x="2216150" y="2940050"/>
          <p14:tracePt t="10823" x="2216150" y="2927350"/>
          <p14:tracePt t="10823" x="2209800" y="2914650"/>
          <p14:tracePt t="10839" x="2209800" y="2901950"/>
          <p14:tracePt t="10839" x="2203450" y="2895600"/>
          <p14:tracePt t="10855" x="2203450" y="2889250"/>
          <p14:tracePt t="10870" x="2197100" y="2882900"/>
          <p14:tracePt t="10886" x="2197100" y="2889250"/>
          <p14:tracePt t="10903" x="2197100" y="2895600"/>
          <p14:tracePt t="10903" x="2197100" y="2914650"/>
          <p14:tracePt t="10922" x="2197100" y="2927350"/>
          <p14:tracePt t="10922" x="2203450" y="2940050"/>
          <p14:tracePt t="10939" x="2209800" y="2952750"/>
          <p14:tracePt t="10939" x="2216150" y="2965450"/>
          <p14:tracePt t="10955" x="2222500" y="2984500"/>
          <p14:tracePt t="10955" x="2235200" y="3009900"/>
          <p14:tracePt t="10971" x="2241550" y="3022600"/>
          <p14:tracePt t="10971" x="2247900" y="3028950"/>
          <p14:tracePt t="10988" x="2254250" y="3035300"/>
          <p14:tracePt t="10988" x="2260600" y="3041650"/>
          <p14:tracePt t="11005" x="2260600" y="3048000"/>
          <p14:tracePt t="11021" x="2260600" y="3054350"/>
          <p14:tracePt t="11021" x="2254250" y="3054350"/>
          <p14:tracePt t="11039" x="2247900" y="3054350"/>
          <p14:tracePt t="11039" x="2235200" y="3054350"/>
          <p14:tracePt t="11056" x="2222500" y="3060700"/>
          <p14:tracePt t="11056" x="2209800" y="3060700"/>
          <p14:tracePt t="11072" x="2190750" y="3060700"/>
          <p14:tracePt t="11072" x="2171700" y="3060700"/>
          <p14:tracePt t="11072" x="2146300" y="3060700"/>
          <p14:tracePt t="11092" x="2114550" y="3060700"/>
          <p14:tracePt t="11104" x="2089150" y="3060700"/>
          <p14:tracePt t="11104" x="2019300" y="3060700"/>
          <p14:tracePt t="11123" x="1981200" y="3060700"/>
          <p14:tracePt t="11123" x="1943100" y="3060700"/>
          <p14:tracePt t="11139" x="1905000" y="3054350"/>
          <p14:tracePt t="11139" x="1866900" y="3054350"/>
          <p14:tracePt t="11156" x="1828800" y="3048000"/>
          <p14:tracePt t="11156" x="1797050" y="3048000"/>
          <p14:tracePt t="11156" x="1758950" y="3041650"/>
          <p14:tracePt t="11175" x="1727200" y="3035300"/>
          <p14:tracePt t="11187" x="1701800" y="3028950"/>
          <p14:tracePt t="11187" x="1651000" y="3009900"/>
          <p14:tracePt t="11207" x="1631950" y="2990850"/>
          <p14:tracePt t="11207" x="1612900" y="2978150"/>
          <p14:tracePt t="11223" x="1600200" y="2959100"/>
          <p14:tracePt t="11223" x="1587500" y="2940050"/>
          <p14:tracePt t="11240" x="1581150" y="2914650"/>
          <p14:tracePt t="11240" x="1581150" y="2889250"/>
          <p14:tracePt t="11240" x="1581150" y="2863850"/>
          <p14:tracePt t="11259" x="1593850" y="2838450"/>
          <p14:tracePt t="11259" x="1606550" y="2813050"/>
          <p14:tracePt t="11273" x="1625600" y="2781300"/>
          <p14:tracePt t="11273" x="1651000" y="2755900"/>
          <p14:tracePt t="11289" x="1689100" y="2730500"/>
          <p14:tracePt t="11289" x="1727200" y="2698750"/>
          <p14:tracePt t="11306" x="1771650" y="2673350"/>
          <p14:tracePt t="11306" x="1822450" y="2647950"/>
          <p14:tracePt t="11323" x="1879600" y="2622550"/>
          <p14:tracePt t="11323" x="2012950" y="2571750"/>
          <p14:tracePt t="11340" x="2089150" y="2546350"/>
          <p14:tracePt t="11340" x="2165350" y="2527300"/>
          <p14:tracePt t="11356" x="2247900" y="2508250"/>
          <p14:tracePt t="11356" x="2336800" y="2495550"/>
          <p14:tracePt t="11373" x="2425700" y="2482850"/>
          <p14:tracePt t="11373" x="2603500" y="2476500"/>
          <p14:tracePt t="11391" x="2692400" y="2476500"/>
          <p14:tracePt t="11391" x="2787650" y="2482850"/>
          <p14:tracePt t="11407" x="2870200" y="2489200"/>
          <p14:tracePt t="11407" x="2959100" y="2501900"/>
          <p14:tracePt t="11423" x="3048000" y="2520950"/>
          <p14:tracePt t="11423" x="3124200" y="2533650"/>
          <p14:tracePt t="11440" x="3200400" y="2552700"/>
          <p14:tracePt t="11440" x="3276600" y="2578100"/>
          <p14:tracePt t="11440" x="3340100" y="2603500"/>
          <p14:tracePt t="11459" x="3403600" y="2628900"/>
          <p14:tracePt t="11472" x="3467100" y="2654300"/>
          <p14:tracePt t="11472" x="3562350" y="2711450"/>
          <p14:tracePt t="11492" x="3600450" y="2743200"/>
          <p14:tracePt t="11492" x="3638550" y="2781300"/>
          <p14:tracePt t="11507" x="3663950" y="2813050"/>
          <p14:tracePt t="11507" x="3683000" y="2844800"/>
          <p14:tracePt t="11507" x="3695700" y="2876550"/>
          <p14:tracePt t="11526" x="3702050" y="2908300"/>
          <p14:tracePt t="11539" x="3695700" y="2940050"/>
          <p14:tracePt t="11539" x="3689350" y="2971800"/>
          <p14:tracePt t="11539" x="3676650" y="3003550"/>
          <p14:tracePt t="11560" x="3657600" y="3028950"/>
          <p14:tracePt t="11560" x="3638550" y="3048000"/>
          <p14:tracePt t="11574" x="3606800" y="3073400"/>
          <p14:tracePt t="11574" x="3575050" y="3092450"/>
          <p14:tracePt t="11591" x="3543300" y="3105150"/>
          <p14:tracePt t="11591" x="3505200" y="3124200"/>
          <p14:tracePt t="11608" x="3467100" y="3136900"/>
          <p14:tracePt t="11608" x="3422650" y="3149600"/>
          <p14:tracePt t="11608" x="3371850" y="3155950"/>
          <p14:tracePt t="11626" x="3327400" y="3168650"/>
          <p14:tracePt t="11626" x="3276600" y="3175000"/>
          <p14:tracePt t="11641" x="3225800" y="3187700"/>
          <p14:tracePt t="11641" x="3175000" y="3194050"/>
          <p14:tracePt t="11658" x="3124200" y="3200400"/>
          <p14:tracePt t="11658" x="3073400" y="3206750"/>
          <p14:tracePt t="11675" x="3028950" y="3213100"/>
          <p14:tracePt t="11675" x="2940050" y="3219450"/>
          <p14:tracePt t="11692" x="2908300" y="3219450"/>
          <p14:tracePt t="11692" x="2876550" y="3219450"/>
          <p14:tracePt t="11709" x="2844800" y="3213100"/>
          <p14:tracePt t="11709" x="2825750" y="3213100"/>
          <p14:tracePt t="11724" x="2800350" y="3213100"/>
          <p14:tracePt t="11724" x="2787650" y="3206750"/>
          <p14:tracePt t="11742" x="2781300" y="3206750"/>
          <p14:tracePt t="11742" x="2768600" y="3200400"/>
          <p14:tracePt t="11759" x="2768600" y="3194050"/>
          <p14:tracePt t="11773" x="2774950" y="3187700"/>
          <p14:tracePt t="11773" x="2781300" y="3181350"/>
          <p14:tracePt t="11792" x="2787650" y="3175000"/>
          <p14:tracePt t="11792" x="2800350" y="3175000"/>
          <p14:tracePt t="11808" x="2813050" y="3168650"/>
          <p14:tracePt t="11808" x="2819400" y="3162300"/>
          <p14:tracePt t="11808" x="2832100" y="3155950"/>
          <p14:tracePt t="11827" x="2844800" y="3155950"/>
          <p14:tracePt t="11840" x="2851150" y="3149600"/>
          <p14:tracePt t="11840" x="2870200" y="3143250"/>
          <p14:tracePt t="11859" x="2876550" y="3136900"/>
          <p14:tracePt t="11859" x="2882900" y="3136900"/>
          <p14:tracePt t="11875" x="2889250" y="3130550"/>
          <p14:tracePt t="11875" x="2895600" y="3130550"/>
          <p14:tracePt t="11875" x="2901950" y="3130550"/>
          <p14:tracePt t="11895" x="2908300" y="3130550"/>
          <p14:tracePt t="11906" x="2914650" y="3130550"/>
          <p14:tracePt t="11906" x="2921000" y="3130550"/>
          <p14:tracePt t="11926" x="2927350" y="3130550"/>
          <p14:tracePt t="11941" x="2933700" y="3130550"/>
          <p14:tracePt t="11957" x="2927350" y="3136900"/>
          <p14:tracePt t="11986" x="2933700" y="3136900"/>
          <p14:tracePt t="12050" x="2940050" y="3136900"/>
          <p14:tracePt t="12066" x="2946400" y="3136900"/>
          <p14:tracePt t="12074" x="2959100" y="3130550"/>
          <p14:tracePt t="12082" x="2965450" y="3130550"/>
          <p14:tracePt t="12091" x="2978150" y="3124200"/>
          <p14:tracePt t="12091" x="2990850" y="3117850"/>
          <p14:tracePt t="12091" x="3009900" y="3117850"/>
          <p14:tracePt t="12112" x="3028950" y="3111500"/>
          <p14:tracePt t="12124" x="3048000" y="3111500"/>
          <p14:tracePt t="12124" x="3098800" y="3111500"/>
          <p14:tracePt t="12144" x="3124200" y="3111500"/>
          <p14:tracePt t="12144" x="3155950" y="3111500"/>
          <p14:tracePt t="12159" x="3194050" y="3117850"/>
          <p14:tracePt t="12159" x="3225800" y="3124200"/>
          <p14:tracePt t="12176" x="3263900" y="3124200"/>
          <p14:tracePt t="12176" x="3308350" y="3130550"/>
          <p14:tracePt t="12176" x="3346450" y="3136900"/>
          <p14:tracePt t="12195" x="3390900" y="3136900"/>
          <p14:tracePt t="12207" x="3435350" y="3143250"/>
          <p14:tracePt t="12207" x="3530600" y="3149600"/>
          <p14:tracePt t="12227" x="3581400" y="3155950"/>
          <p14:tracePt t="12227" x="3632200" y="3155950"/>
          <p14:tracePt t="12243" x="3683000" y="3155950"/>
          <p14:tracePt t="12243" x="3740150" y="3155950"/>
          <p14:tracePt t="12260" x="3790950" y="3149600"/>
          <p14:tracePt t="12260" x="3848100" y="3149600"/>
          <p14:tracePt t="12260" x="3898900" y="3143250"/>
          <p14:tracePt t="12279" x="3949700" y="3136900"/>
          <p14:tracePt t="12279" x="4000500" y="3130550"/>
          <p14:tracePt t="12293" x="4051300" y="3124200"/>
          <p14:tracePt t="12293" x="4095750" y="3111500"/>
          <p14:tracePt t="12310" x="4133850" y="3105150"/>
          <p14:tracePt t="12310" x="4171950" y="3098800"/>
          <p14:tracePt t="12326" x="4210050" y="3092450"/>
          <p14:tracePt t="12326" x="4241800" y="3086100"/>
          <p14:tracePt t="12343" x="4267200" y="3079750"/>
          <p14:tracePt t="12343" x="4318000" y="3067050"/>
          <p14:tracePt t="12360" x="4337050" y="3067050"/>
          <p14:tracePt t="12360" x="4349750" y="3060700"/>
          <p14:tracePt t="12377" x="4362450" y="3054350"/>
          <p14:tracePt t="12377" x="4375150" y="3054350"/>
          <p14:tracePt t="12393" x="4381500" y="3054350"/>
          <p14:tracePt t="12393" x="4394200" y="3048000"/>
          <p14:tracePt t="12411" x="4387850" y="3054350"/>
          <p14:tracePt t="12442" x="4381500" y="3054350"/>
          <p14:tracePt t="12450" x="4375150" y="3060700"/>
          <p14:tracePt t="12466" x="4362450" y="3060700"/>
          <p14:tracePt t="12475" x="4356100" y="3067050"/>
          <p14:tracePt t="12475" x="4343400" y="3073400"/>
          <p14:tracePt t="12495" x="4337050" y="3073400"/>
          <p14:tracePt t="12495" x="4330700" y="3079750"/>
          <p14:tracePt t="12511" x="4330700" y="3073400"/>
          <p14:tracePt t="12554" x="4343400" y="3073400"/>
          <p14:tracePt t="12570" x="4349750" y="3067050"/>
          <p14:tracePt t="12579" x="4356100" y="3067050"/>
          <p14:tracePt t="12592" x="4362450" y="3067050"/>
          <p14:tracePt t="12592" x="4375150" y="3067050"/>
          <p14:tracePt t="12610" x="4381500" y="3060700"/>
          <p14:tracePt t="12610" x="4387850" y="3060700"/>
          <p14:tracePt t="12627" x="4400550" y="3060700"/>
          <p14:tracePt t="12627" x="4406900" y="3060700"/>
          <p14:tracePt t="12627" x="4419600" y="3060700"/>
          <p14:tracePt t="12647" x="4432300" y="3060700"/>
          <p14:tracePt t="12647" x="4445000" y="3060700"/>
          <p14:tracePt t="12661" x="4457700" y="3060700"/>
          <p14:tracePt t="12661" x="4470400" y="3067050"/>
          <p14:tracePt t="12678" x="4489450" y="3067050"/>
          <p14:tracePt t="12678" x="4495800" y="3067050"/>
          <p14:tracePt t="12694" x="4508500" y="3067050"/>
          <p14:tracePt t="12694" x="4533900" y="3067050"/>
          <p14:tracePt t="12713" x="4540250" y="3067050"/>
          <p14:tracePt t="12713" x="4546600" y="3073400"/>
          <p14:tracePt t="12728" x="4559300" y="3073400"/>
          <p14:tracePt t="12728" x="4565650" y="3073400"/>
          <p14:tracePt t="12745" x="4572000" y="3073400"/>
          <p14:tracePt t="12745" x="4578350" y="3073400"/>
          <p14:tracePt t="12761" x="4591050" y="3073400"/>
          <p14:tracePt t="12779" x="4597400" y="3073400"/>
          <p14:tracePt t="12802" x="4597400" y="3067050"/>
          <p14:tracePt t="12886" x="4603750" y="3060700"/>
          <p14:tracePt t="12914" x="4610100" y="3060700"/>
          <p14:tracePt t="12930" x="4622800" y="3060700"/>
          <p14:tracePt t="12938" x="4629150" y="3054350"/>
          <p14:tracePt t="12947" x="4641850" y="3054350"/>
          <p14:tracePt t="12947" x="4654550" y="3054350"/>
          <p14:tracePt t="12962" x="4667250" y="3054350"/>
          <p14:tracePt t="12962" x="4686300" y="3054350"/>
          <p14:tracePt t="12979" x="4705350" y="3054350"/>
          <p14:tracePt t="12979" x="4724400" y="3054350"/>
          <p14:tracePt t="12995" x="4743450" y="3054350"/>
          <p14:tracePt t="12995" x="4781550" y="3060700"/>
          <p14:tracePt t="13012" x="4806950" y="3067050"/>
          <p14:tracePt t="13012" x="4826000" y="3067050"/>
          <p14:tracePt t="13029" x="4845050" y="3067050"/>
          <p14:tracePt t="13029" x="4870450" y="3073400"/>
          <p14:tracePt t="13046" x="4889500" y="3073400"/>
          <p14:tracePt t="13046" x="4908550" y="3079750"/>
          <p14:tracePt t="13062" x="4927600" y="3079750"/>
          <p14:tracePt t="13062" x="4959350" y="3086100"/>
          <p14:tracePt t="13079" x="4978400" y="3086100"/>
          <p14:tracePt t="13079" x="4991100" y="3086100"/>
          <p14:tracePt t="13096" x="5003800" y="3086100"/>
          <p14:tracePt t="13096" x="5016500" y="3086100"/>
          <p14:tracePt t="13112" x="5029200" y="3086100"/>
          <p14:tracePt t="13112" x="5035550" y="3079750"/>
          <p14:tracePt t="13112" x="5041900" y="3079750"/>
          <p14:tracePt t="13132" x="5048250" y="3079750"/>
          <p14:tracePt t="13144" x="5048250" y="3073400"/>
          <p14:tracePt t="13170" x="5041900" y="3073400"/>
          <p14:tracePt t="13191" x="5035550" y="3073400"/>
          <p14:tracePt t="13206" x="5035550" y="3079750"/>
          <p14:tracePt t="13247" x="5041900" y="3079750"/>
          <p14:tracePt t="13274" x="5048250" y="3079750"/>
          <p14:tracePt t="13282" x="5054600" y="3079750"/>
          <p14:tracePt t="13295" x="5060950" y="3079750"/>
          <p14:tracePt t="13295" x="5080000" y="3079750"/>
          <p14:tracePt t="13314" x="5086350" y="3079750"/>
          <p14:tracePt t="13314" x="5099050" y="3079750"/>
          <p14:tracePt t="13330" x="5105400" y="3079750"/>
          <p14:tracePt t="13330" x="5118100" y="3086100"/>
          <p14:tracePt t="13348" x="5124450" y="3086100"/>
          <p14:tracePt t="13348" x="5137150" y="3086100"/>
          <p14:tracePt t="13364" x="5143500" y="3086100"/>
          <p14:tracePt t="13364" x="5156200" y="3092450"/>
          <p14:tracePt t="13380" x="5162550" y="3098800"/>
          <p14:tracePt t="13395" x="5168900" y="3105150"/>
          <p14:tracePt t="13412" x="5175250" y="3105150"/>
          <p14:tracePt t="13429" x="5181600" y="3111500"/>
          <p14:tracePt t="13446" x="5187950" y="3117850"/>
          <p14:tracePt t="13470" x="5187950" y="3124200"/>
          <p14:tracePt t="13491" x="5194300" y="3124200"/>
          <p14:tracePt t="13506" x="5200650" y="3124200"/>
          <p14:tracePt t="13522" x="5207000" y="3124200"/>
          <p14:tracePt t="13538" x="5213350" y="3124200"/>
          <p14:tracePt t="13551" x="5219700" y="3130550"/>
          <p14:tracePt t="13574" x="5219700" y="3136900"/>
          <p14:tracePt t="13590" x="5213350" y="3143250"/>
          <p14:tracePt t="13619" x="5213350" y="3149600"/>
          <p14:tracePt t="13643" x="5207000" y="3155950"/>
          <p14:tracePt t="13666" x="5207000" y="3162300"/>
          <p14:tracePt t="13686" x="5213350" y="3162300"/>
          <p14:tracePt t="13719" x="5219700" y="3162300"/>
          <p14:tracePt t="13731" x="5226050" y="3168650"/>
          <p14:tracePt t="13746" x="5232400" y="3168650"/>
          <p14:tracePt t="13762" x="5238750" y="3162300"/>
          <p14:tracePt t="13778" x="5245100" y="3162300"/>
          <p14:tracePt t="13791" x="5251450" y="3168650"/>
          <p14:tracePt t="13850" x="5251450" y="3175000"/>
          <p14:tracePt t="13883" x="5245100" y="3181350"/>
          <p14:tracePt t="13910" x="5245100" y="3175000"/>
          <p14:tracePt t="13995" x="5251450" y="3175000"/>
          <p14:tracePt t="14046" x="5245100" y="3175000"/>
          <p14:tracePt t="14098" x="5251450" y="3181350"/>
          <p14:tracePt t="14199" x="5257800" y="3175000"/>
          <p14:tracePt t="14219" x="5257800" y="3181350"/>
          <p14:tracePt t="14326" x="5251450" y="3181350"/>
          <p14:tracePt t="14362" x="5251450" y="3175000"/>
          <p14:tracePt t="14451" x="5257800" y="3175000"/>
          <p14:tracePt t="14483" x="5264150" y="3168650"/>
          <p14:tracePt t="14511" x="5257800" y="3175000"/>
          <p14:tracePt t="14587" x="5251450" y="3175000"/>
          <p14:tracePt t="14611" x="5245100" y="3181350"/>
          <p14:tracePt t="14791" x="5251450" y="3175000"/>
          <p14:tracePt t="14895" x="5257800" y="3175000"/>
          <p14:tracePt t="14911" x="5264150" y="3168650"/>
          <p14:tracePt t="14927" x="5270500" y="3168650"/>
          <p14:tracePt t="14939" x="5276850" y="3162300"/>
          <p14:tracePt t="14955" x="5283200" y="3162300"/>
          <p14:tracePt t="14971" x="5289550" y="3168650"/>
          <p14:tracePt t="14991" x="5295900" y="3168650"/>
          <p14:tracePt t="15014" x="5295900" y="3175000"/>
          <p14:tracePt t="15039" x="5289550" y="3181350"/>
          <p14:tracePt t="15083" x="5289550" y="3175000"/>
          <p14:tracePt t="15107" x="5289550" y="3168650"/>
          <p14:tracePt t="15135" x="5283200" y="3168650"/>
          <p14:tracePt t="15187" x="5283200" y="3162300"/>
          <p14:tracePt t="15239" x="5289550" y="3155950"/>
          <p14:tracePt t="15263" x="5295900" y="3155950"/>
          <p14:tracePt t="15315" x="5295900" y="3162300"/>
          <p14:tracePt t="15339" x="5289550" y="3168650"/>
          <p14:tracePt t="15351" x="5283200" y="3175000"/>
          <p14:tracePt t="15366" x="5276850" y="3181350"/>
          <p14:tracePt t="15383" x="5270500" y="3181350"/>
          <p14:tracePt t="15391" x="5264150" y="3181350"/>
          <p14:tracePt t="15402" x="5257800" y="3187700"/>
          <p14:tracePt t="15402" x="5251450" y="3187700"/>
          <p14:tracePt t="15421" x="5238750" y="3194050"/>
          <p14:tracePt t="15435" x="5232400" y="3194050"/>
          <p14:tracePt t="15452" x="5226050" y="3200400"/>
          <p14:tracePt t="15469" x="5219700" y="3200400"/>
          <p14:tracePt t="15495" x="5213350" y="3200400"/>
          <p14:tracePt t="15518" x="5207000" y="3206750"/>
          <p14:tracePt t="15539" x="5200650" y="3206750"/>
          <p14:tracePt t="15555" x="5194300" y="3213100"/>
          <p14:tracePt t="15571" x="5187950" y="3213100"/>
          <p14:tracePt t="15587" x="5181600" y="3219450"/>
          <p14:tracePt t="15592" x="5168900" y="3225800"/>
          <p14:tracePt t="15607" x="5162550" y="3225800"/>
          <p14:tracePt t="15623" x="5156200" y="3232150"/>
          <p14:tracePt t="15636" x="5149850" y="3238500"/>
          <p14:tracePt t="15636" x="5143500" y="3238500"/>
          <p14:tracePt t="15655" x="5137150" y="3238500"/>
          <p14:tracePt t="15670" x="5124450" y="3244850"/>
          <p14:tracePt t="15686" x="5118100" y="3244850"/>
          <p14:tracePt t="15686" x="5111750" y="3244850"/>
          <p14:tracePt t="15708" x="5105400" y="3244850"/>
          <p14:tracePt t="15743" x="5105400" y="3238500"/>
          <p14:tracePt t="15787" x="5118100" y="3232150"/>
          <p14:tracePt t="15803" x="5124450" y="3232150"/>
          <p14:tracePt t="15811" x="5124450" y="3225800"/>
          <p14:tracePt t="15820" x="5130800" y="3225800"/>
          <p14:tracePt t="15820" x="5143500" y="3219450"/>
          <p14:tracePt t="15840" x="5149850" y="3213100"/>
          <p14:tracePt t="15856" x="5143500" y="3213100"/>
          <p14:tracePt t="15907" x="5130800" y="3219450"/>
          <p14:tracePt t="15923" x="5124450" y="3225800"/>
          <p14:tracePt t="15931" x="5118100" y="3232150"/>
          <p14:tracePt t="15940" x="5111750" y="3232150"/>
          <p14:tracePt t="15940" x="5105400" y="3238500"/>
          <p14:tracePt t="15956" x="5099050" y="3238500"/>
          <p14:tracePt t="15956" x="5099050" y="3244850"/>
          <p14:tracePt t="15973" x="5092700" y="3251200"/>
          <p14:tracePt t="15973" x="5086350" y="3251200"/>
          <p14:tracePt t="15973" x="5080000" y="3257550"/>
          <p14:tracePt t="15992" x="5073650" y="3263900"/>
          <p14:tracePt t="16004" x="5067300" y="3270250"/>
          <p14:tracePt t="16004" x="5054600" y="3282950"/>
          <p14:tracePt t="16023" x="5048250" y="3289300"/>
          <p14:tracePt t="16023" x="5048250" y="3295650"/>
          <p14:tracePt t="16040" x="5041900" y="3295650"/>
          <p14:tracePt t="16055" x="5035550" y="3302000"/>
          <p14:tracePt t="16055" x="5029200" y="3308350"/>
          <p14:tracePt t="16073" x="5035550" y="3308350"/>
          <p14:tracePt t="16119" x="5041900" y="3302000"/>
          <p14:tracePt t="16131" x="5048250" y="3302000"/>
          <p14:tracePt t="16155" x="5041900" y="3295650"/>
          <p14:tracePt t="16199" x="5035550" y="3295650"/>
          <p14:tracePt t="16215" x="5029200" y="3295650"/>
          <p14:tracePt t="16231" x="5022850" y="3295650"/>
          <p14:tracePt t="16240" x="5010150" y="3295650"/>
          <p14:tracePt t="16255" x="5003800" y="3295650"/>
          <p14:tracePt t="16272" x="4997450" y="3295650"/>
          <p14:tracePt t="16272" x="4991100" y="3302000"/>
          <p14:tracePt t="16272" x="4984750" y="3302000"/>
          <p14:tracePt t="16293" x="4972050" y="3302000"/>
          <p14:tracePt t="16293" x="4965700" y="3308350"/>
          <p14:tracePt t="16308" x="4959350" y="3308350"/>
          <p14:tracePt t="16308" x="4953000" y="3308350"/>
          <p14:tracePt t="16324" x="4946650" y="3314700"/>
          <p14:tracePt t="16324" x="4933950" y="3314700"/>
          <p14:tracePt t="16341" x="4927600" y="3314700"/>
          <p14:tracePt t="16341" x="4914900" y="3321050"/>
          <p14:tracePt t="16341" x="4908550" y="3327400"/>
          <p14:tracePt t="16360" x="4895850" y="3327400"/>
          <p14:tracePt t="16360" x="4883150" y="3333750"/>
          <p14:tracePt t="16374" x="4876800" y="3333750"/>
          <p14:tracePt t="16374" x="4864100" y="3340100"/>
          <p14:tracePt t="16390" x="4851400" y="3340100"/>
          <p14:tracePt t="16390" x="4838700" y="3346450"/>
          <p14:tracePt t="16407" x="4826000" y="3352800"/>
          <p14:tracePt t="16407" x="4813300" y="3352800"/>
          <p14:tracePt t="16424" x="4800600" y="3359150"/>
          <p14:tracePt t="16424" x="4775200" y="3365500"/>
          <p14:tracePt t="16442" x="4762500" y="3371850"/>
          <p14:tracePt t="16442" x="4749800" y="3378200"/>
          <p14:tracePt t="16458" x="4737100" y="3378200"/>
          <p14:tracePt t="16458" x="4724400" y="3384550"/>
          <p14:tracePt t="16474" x="4711700" y="3384550"/>
          <p14:tracePt t="16474" x="4699000" y="3390900"/>
          <p14:tracePt t="16493" x="4679950" y="3397250"/>
          <p14:tracePt t="16493" x="4667250" y="3403600"/>
          <p14:tracePt t="16508" x="4654550" y="3403600"/>
          <p14:tracePt t="16508" x="4648200" y="3409950"/>
          <p14:tracePt t="16525" x="4635500" y="3409950"/>
          <p14:tracePt t="16525" x="4629150" y="3416300"/>
          <p14:tracePt t="16542" x="4622800" y="3416300"/>
          <p14:tracePt t="16542" x="4610100" y="3422650"/>
          <p14:tracePt t="16542" x="4603750" y="3429000"/>
          <p14:tracePt t="16560" x="4591050" y="3429000"/>
          <p14:tracePt t="16573" x="4584700" y="3435350"/>
          <p14:tracePt t="16573" x="4559300" y="3441700"/>
          <p14:tracePt t="16593" x="4546600" y="3448050"/>
          <p14:tracePt t="16593" x="4533900" y="3454400"/>
          <p14:tracePt t="16608" x="4521200" y="3460750"/>
          <p14:tracePt t="16608" x="4502150" y="3467100"/>
          <p14:tracePt t="16608" x="4489450" y="3473450"/>
          <p14:tracePt t="16628" x="4476750" y="3479800"/>
          <p14:tracePt t="16640" x="4457700" y="3486150"/>
          <p14:tracePt t="16640" x="4438650" y="3492500"/>
          <p14:tracePt t="16640" x="4425950" y="3498850"/>
          <p14:tracePt t="16661" x="4406900" y="3505200"/>
          <p14:tracePt t="16661" x="4387850" y="3511550"/>
          <p14:tracePt t="16675" x="4368800" y="3517900"/>
          <p14:tracePt t="16675" x="4349750" y="3530600"/>
          <p14:tracePt t="16693" x="4330700" y="3536950"/>
          <p14:tracePt t="16693" x="4311650" y="3543300"/>
          <p14:tracePt t="16693" x="4292600" y="3556000"/>
          <p14:tracePt t="16712" x="4273550" y="3562350"/>
          <p14:tracePt t="16723" x="4248150" y="3568700"/>
          <p14:tracePt t="16723" x="4203700" y="3587750"/>
          <p14:tracePt t="16743" x="4178300" y="3600450"/>
          <p14:tracePt t="16743" x="4152900" y="3606800"/>
          <p14:tracePt t="16759" x="4127500" y="3619500"/>
          <p14:tracePt t="16759" x="4095750" y="3632200"/>
          <p14:tracePt t="16775" x="4057650" y="3638550"/>
          <p14:tracePt t="16775" x="3981450" y="3663950"/>
          <p14:tracePt t="16793" x="3937000" y="3670300"/>
          <p14:tracePt t="16793" x="3892550" y="3683000"/>
          <p14:tracePt t="16809" x="3841750" y="3702050"/>
          <p14:tracePt t="16809" x="3784600" y="3714750"/>
          <p14:tracePt t="16825" x="3727450" y="3733800"/>
          <p14:tracePt t="16825" x="3670300" y="3759200"/>
          <p14:tracePt t="16843" x="3606800" y="3784600"/>
          <p14:tracePt t="16843" x="3473450" y="3841750"/>
          <p14:tracePt t="16860" x="3403600" y="3879850"/>
          <p14:tracePt t="16860" x="3333750" y="3911600"/>
          <p14:tracePt t="16876" x="3270250" y="3949700"/>
          <p14:tracePt t="16876" x="3200400" y="3981450"/>
          <p14:tracePt t="16893" x="3124200" y="4013200"/>
          <p14:tracePt t="16893" x="3054350" y="4038600"/>
          <p14:tracePt t="16909" x="2978150" y="4064000"/>
          <p14:tracePt t="16909" x="2901950" y="4083050"/>
          <p14:tracePt t="16909" x="2825750" y="4102100"/>
          <p14:tracePt t="16928" x="2749550" y="4114800"/>
          <p14:tracePt t="16941" x="2673350" y="4127500"/>
          <p14:tracePt t="16941" x="2533650" y="4140200"/>
          <p14:tracePt t="16960" x="2470150" y="4146550"/>
          <p14:tracePt t="16960" x="2406650" y="4140200"/>
          <p14:tracePt t="16976" x="2349500" y="4140200"/>
          <p14:tracePt t="16976" x="2292350" y="4127500"/>
          <p14:tracePt t="16976" x="2241550" y="4114800"/>
          <p14:tracePt t="16995" x="2190750" y="4102100"/>
          <p14:tracePt t="17007" x="2139950" y="4083050"/>
          <p14:tracePt t="17007" x="2095500" y="4064000"/>
          <p14:tracePt t="17007" x="2051050" y="4044950"/>
          <p14:tracePt t="17029" x="2012950" y="4025900"/>
          <p14:tracePt t="17029" x="1981200" y="4006850"/>
          <p14:tracePt t="17044" x="1949450" y="3994150"/>
          <p14:tracePt t="17044" x="1917700" y="3981450"/>
          <p14:tracePt t="17059" x="1885950" y="3968750"/>
          <p14:tracePt t="17059" x="1860550" y="3956050"/>
          <p14:tracePt t="17076" x="1835150" y="3943350"/>
          <p14:tracePt t="17076" x="1797050" y="3930650"/>
          <p14:tracePt t="17094" x="1778000" y="3917950"/>
          <p14:tracePt t="17094" x="1765300" y="3911600"/>
          <p14:tracePt t="17110" x="1752600" y="3905250"/>
          <p14:tracePt t="17110" x="1739900" y="3892550"/>
          <p14:tracePt t="17126" x="1739900" y="3879850"/>
          <p14:tracePt t="17126" x="1733550" y="3867150"/>
          <p14:tracePt t="17144" x="1739900" y="3854450"/>
          <p14:tracePt t="17144" x="1758950" y="3829050"/>
          <p14:tracePt t="17161" x="1778000" y="3822700"/>
          <p14:tracePt t="17161" x="1803400" y="3810000"/>
          <p14:tracePt t="17177" x="1835150" y="3797300"/>
          <p14:tracePt t="17177" x="1866900" y="3784600"/>
          <p14:tracePt t="17194" x="1911350" y="3778250"/>
          <p14:tracePt t="17194" x="1955800" y="3771900"/>
          <p14:tracePt t="17194" x="2006600" y="3759200"/>
          <p14:tracePt t="17213" x="2057400" y="3752850"/>
          <p14:tracePt t="17225" x="2114550" y="3752850"/>
          <p14:tracePt t="17225" x="2235200" y="3746500"/>
          <p14:tracePt t="17245" x="2298700" y="3746500"/>
          <p14:tracePt t="17245" x="2362200" y="3746500"/>
          <p14:tracePt t="17260" x="2425700" y="3746500"/>
          <p14:tracePt t="17260" x="2501900" y="3746500"/>
          <p14:tracePt t="17277" x="2571750" y="3752850"/>
          <p14:tracePt t="17277" x="2647950" y="3752850"/>
          <p14:tracePt t="17277" x="2730500" y="3759200"/>
          <p14:tracePt t="17296" x="2806700" y="3765550"/>
          <p14:tracePt t="17309" x="2889250" y="3765550"/>
          <p14:tracePt t="17309" x="3060700" y="3778250"/>
          <p14:tracePt t="17328" x="3149600" y="3790950"/>
          <p14:tracePt t="17328" x="3238500" y="3797300"/>
          <p14:tracePt t="17344" x="3321050" y="3803650"/>
          <p14:tracePt t="17344" x="3409950" y="3810000"/>
          <p14:tracePt t="17361" x="3498850" y="3816350"/>
          <p14:tracePt t="17361" x="3581400" y="3822700"/>
          <p14:tracePt t="17361" x="3670300" y="3829050"/>
          <p14:tracePt t="17380" x="3752850" y="3835400"/>
          <p14:tracePt t="17380" x="3835400" y="3841750"/>
          <p14:tracePt t="17394" x="3917950" y="3841750"/>
          <p14:tracePt t="17394" x="3994150" y="3848100"/>
          <p14:tracePt t="17411" x="4070350" y="3854450"/>
          <p14:tracePt t="17411" x="4140200" y="3860800"/>
          <p14:tracePt t="17427" x="4203700" y="3860800"/>
          <p14:tracePt t="17427" x="4260850" y="3867150"/>
          <p14:tracePt t="17444" x="4318000" y="3867150"/>
          <p14:tracePt t="17444" x="4406900" y="3873500"/>
          <p14:tracePt t="17461" x="4445000" y="3867150"/>
          <p14:tracePt t="17461" x="4483100" y="3867150"/>
          <p14:tracePt t="17478" x="4508500" y="3867150"/>
          <p14:tracePt t="17478" x="4533900" y="3867150"/>
          <p14:tracePt t="17495" x="4552950" y="3860800"/>
          <p14:tracePt t="17495" x="4572000" y="3848100"/>
          <p14:tracePt t="17511" x="4578350" y="3848100"/>
          <p14:tracePt t="17511" x="4578350" y="3841750"/>
          <p14:tracePt t="17529" x="4578350" y="3835400"/>
          <p14:tracePt t="17529" x="4572000" y="3829050"/>
          <p14:tracePt t="17546" x="4565650" y="3822700"/>
          <p14:tracePt t="17546" x="4552950" y="3816350"/>
          <p14:tracePt t="17562" x="4546600" y="3810000"/>
          <p14:tracePt t="17562" x="4533900" y="3803650"/>
          <p14:tracePt t="17562" x="4521200" y="3803650"/>
          <p14:tracePt t="17580" x="4508500" y="3797300"/>
          <p14:tracePt t="17593" x="4495800" y="3797300"/>
          <p14:tracePt t="17593" x="4470400" y="3797300"/>
          <p14:tracePt t="17612" x="4457700" y="3797300"/>
          <p14:tracePt t="17612" x="4451350" y="3797300"/>
          <p14:tracePt t="17628" x="4438650" y="3797300"/>
          <p14:tracePt t="17628" x="4432300" y="3797300"/>
          <p14:tracePt t="17645" x="4425950" y="3797300"/>
          <p14:tracePt t="17645" x="4419600" y="3797300"/>
          <p14:tracePt t="17645" x="4413250" y="3797300"/>
          <p14:tracePt t="17664" x="4406900" y="3797300"/>
          <p14:tracePt t="17680" x="4406900" y="3784600"/>
          <p14:tracePt t="17707" x="4413250" y="3778250"/>
          <p14:tracePt t="17716" x="4419600" y="3771900"/>
          <p14:tracePt t="17732" x="4419600" y="3765550"/>
          <p14:tracePt t="17743" x="4425950" y="3759200"/>
          <p14:tracePt t="17743" x="4432300" y="3746500"/>
          <p14:tracePt t="17762" x="4438650" y="3740150"/>
          <p14:tracePt t="17777" x="4438650" y="3733800"/>
          <p14:tracePt t="17812" x="4438650" y="3727450"/>
          <p14:tracePt t="17827" x="4432300" y="3721100"/>
          <p14:tracePt t="17843" x="4432300" y="3714750"/>
          <p14:tracePt t="17859" x="4432300" y="3702050"/>
          <p14:tracePt t="17895" x="4425950" y="3702050"/>
          <p14:tracePt t="17927" x="4419600" y="3702050"/>
          <p14:tracePt t="17947" x="4413250" y="3708400"/>
          <p14:tracePt t="17963" x="4406900" y="3714750"/>
          <p14:tracePt t="17971" x="4400550" y="3721100"/>
          <p14:tracePt t="17980" x="4394200" y="3727450"/>
          <p14:tracePt t="17995" x="4387850" y="3733800"/>
          <p14:tracePt t="17995" x="4381500" y="3740150"/>
          <p14:tracePt t="18013" x="4375150" y="3746500"/>
          <p14:tracePt t="18028" x="4368800" y="3752850"/>
          <p14:tracePt t="18045" x="4362450" y="3759200"/>
          <p14:tracePt t="18045" x="4356100" y="3765550"/>
          <p14:tracePt t="18063" x="4349750" y="3771900"/>
          <p14:tracePt t="18078" x="4343400" y="3778250"/>
          <p14:tracePt t="18099" x="4356100" y="3771900"/>
          <p14:tracePt t="18172" x="4362450" y="3765550"/>
          <p14:tracePt t="18188" x="4368800" y="3759200"/>
          <p14:tracePt t="18196" x="4375150" y="3759200"/>
          <p14:tracePt t="18203" x="4375150" y="3752850"/>
          <p14:tracePt t="18212" x="4381500" y="3752850"/>
          <p14:tracePt t="18212" x="4387850" y="3752850"/>
          <p14:tracePt t="18212" x="4394200" y="3746500"/>
          <p14:tracePt t="18233" x="4400550" y="3746500"/>
          <p14:tracePt t="18245" x="4406900" y="3746500"/>
          <p14:tracePt t="18245" x="4413250" y="3746500"/>
          <p14:tracePt t="18264" x="4419600" y="3740150"/>
          <p14:tracePt t="18279" x="4425950" y="3740150"/>
          <p14:tracePt t="18296" x="4432300" y="3740150"/>
          <p14:tracePt t="18312" x="4438650" y="3740150"/>
          <p14:tracePt t="18444" x="4445000" y="3740150"/>
          <p14:tracePt t="18459" x="4445000" y="3733800"/>
          <p14:tracePt t="18468" x="4457700" y="3733800"/>
          <p14:tracePt t="18468" x="4464050" y="3727450"/>
          <p14:tracePt t="18481" x="4470400" y="3727450"/>
          <p14:tracePt t="18481" x="4476750" y="3727450"/>
          <p14:tracePt t="18498" x="4489450" y="3721100"/>
          <p14:tracePt t="18498" x="4502150" y="3721100"/>
          <p14:tracePt t="18514" x="4514850" y="3721100"/>
          <p14:tracePt t="18514" x="4540250" y="3727450"/>
          <p14:tracePt t="18532" x="4559300" y="3727450"/>
          <p14:tracePt t="18532" x="4572000" y="3727450"/>
          <p14:tracePt t="18549" x="4597400" y="3733800"/>
          <p14:tracePt t="18549" x="4616450" y="3733800"/>
          <p14:tracePt t="18565" x="4635500" y="3733800"/>
          <p14:tracePt t="18565" x="4660900" y="3733800"/>
          <p14:tracePt t="18581" x="4686300" y="3733800"/>
          <p14:tracePt t="18581" x="4711700" y="3733800"/>
          <p14:tracePt t="18581" x="4737100" y="3733800"/>
          <p14:tracePt t="18601" x="4762500" y="3727450"/>
          <p14:tracePt t="18613" x="4794250" y="3727450"/>
          <p14:tracePt t="18613" x="4845050" y="3714750"/>
          <p14:tracePt t="18633" x="4864100" y="3714750"/>
          <p14:tracePt t="18633" x="4889500" y="3708400"/>
          <p14:tracePt t="18649" x="4914900" y="3702050"/>
          <p14:tracePt t="18649" x="4933950" y="3702050"/>
          <p14:tracePt t="18665" x="4953000" y="3695700"/>
          <p14:tracePt t="18665" x="4972050" y="3695700"/>
          <p14:tracePt t="18682" x="4991100" y="3695700"/>
          <p14:tracePt t="18682" x="5010150" y="3695700"/>
          <p14:tracePt t="18682" x="5022850" y="3695700"/>
          <p14:tracePt t="18701" x="5035550" y="3695700"/>
          <p14:tracePt t="18701" x="5041900" y="3695700"/>
          <p14:tracePt t="18716" x="5054600" y="3695700"/>
          <p14:tracePt t="18716" x="5060950" y="3695700"/>
          <p14:tracePt t="18732" x="5067300" y="3695700"/>
          <p14:tracePt t="18732" x="5073650" y="3695700"/>
          <p14:tracePt t="18749" x="5080000" y="3702050"/>
          <p14:tracePt t="18764" x="5073650" y="3708400"/>
          <p14:tracePt t="18832" x="5080000" y="3702050"/>
          <p14:tracePt t="18891" x="5086350" y="3702050"/>
          <p14:tracePt t="18932" x="5092700" y="3702050"/>
          <p14:tracePt t="19019" x="5099050" y="3702050"/>
          <p14:tracePt t="19052" x="5105400" y="3695700"/>
          <p14:tracePt t="19072" x="5111750" y="3695700"/>
          <p14:tracePt t="19088" x="5118100" y="3695700"/>
          <p14:tracePt t="19095" x="5124450" y="3695700"/>
          <p14:tracePt t="19104" x="5130800" y="3689350"/>
          <p14:tracePt t="19115" x="5143500" y="3689350"/>
          <p14:tracePt t="19115" x="5162550" y="3689350"/>
          <p14:tracePt t="19134" x="5175250" y="3689350"/>
          <p14:tracePt t="19134" x="5194300" y="3689350"/>
          <p14:tracePt t="19150" x="5207000" y="3689350"/>
          <p14:tracePt t="19150" x="5226050" y="3689350"/>
          <p14:tracePt t="19167" x="5245100" y="3695700"/>
          <p14:tracePt t="19167" x="5295900" y="3702050"/>
          <p14:tracePt t="19185" x="5321300" y="3708400"/>
          <p14:tracePt t="19185" x="5346700" y="3714750"/>
          <p14:tracePt t="19201" x="5378450" y="3721100"/>
          <p14:tracePt t="19201" x="5410200" y="3727450"/>
          <p14:tracePt t="19218" x="5441950" y="3733800"/>
          <p14:tracePt t="19218" x="5473700" y="3740150"/>
          <p14:tracePt t="19234" x="5505450" y="3740150"/>
          <p14:tracePt t="19234" x="5537200" y="3746500"/>
          <p14:tracePt t="19234" x="5575300" y="3746500"/>
          <p14:tracePt t="19253" x="5607050" y="3746500"/>
          <p14:tracePt t="19265" x="5645150" y="3746500"/>
          <p14:tracePt t="19265" x="5708650" y="3746500"/>
          <p14:tracePt t="19285" x="5740400" y="3740150"/>
          <p14:tracePt t="19285" x="5772150" y="3740150"/>
          <p14:tracePt t="19301" x="5803900" y="3740150"/>
          <p14:tracePt t="19301" x="5842000" y="3740150"/>
          <p14:tracePt t="19317" x="5873750" y="3740150"/>
          <p14:tracePt t="19317" x="5899150" y="3733800"/>
          <p14:tracePt t="19317" x="5930900" y="3733800"/>
          <p14:tracePt t="19336" x="5962650" y="3733800"/>
          <p14:tracePt t="19349" x="5994400" y="3733800"/>
          <p14:tracePt t="19349" x="6045200" y="3727450"/>
          <p14:tracePt t="19368" x="6070600" y="3721100"/>
          <p14:tracePt t="19368" x="6096000" y="3721100"/>
          <p14:tracePt t="19384" x="6121400" y="3714750"/>
          <p14:tracePt t="19384" x="6146800" y="3714750"/>
          <p14:tracePt t="19401" x="6165850" y="3714750"/>
          <p14:tracePt t="19401" x="6191250" y="3714750"/>
          <p14:tracePt t="19401" x="6210300" y="3714750"/>
          <p14:tracePt t="19420" x="6229350" y="3721100"/>
          <p14:tracePt t="19420" x="6254750" y="3721100"/>
          <p14:tracePt t="19435" x="6273800" y="3721100"/>
          <p14:tracePt t="19435" x="6292850" y="3721100"/>
          <p14:tracePt t="19451" x="6311900" y="3714750"/>
          <p14:tracePt t="19451" x="6330950" y="3714750"/>
          <p14:tracePt t="19468" x="6350000" y="3708400"/>
          <p14:tracePt t="19468" x="6381750" y="3708400"/>
          <p14:tracePt t="19485" x="6400800" y="3702050"/>
          <p14:tracePt t="19485" x="6419850" y="3702050"/>
          <p14:tracePt t="19501" x="6438900" y="3702050"/>
          <p14:tracePt t="19501" x="6457950" y="3702050"/>
          <p14:tracePt t="19518" x="6477000" y="3702050"/>
          <p14:tracePt t="19518" x="6489700" y="3702050"/>
          <p14:tracePt t="19535" x="6508750" y="3695700"/>
          <p14:tracePt t="19535" x="6553200" y="3695700"/>
          <p14:tracePt t="19552" x="6572250" y="3695700"/>
          <p14:tracePt t="19552" x="6591300" y="3695700"/>
          <p14:tracePt t="19569" x="6616700" y="3689350"/>
          <p14:tracePt t="19569" x="6642100" y="3689350"/>
          <p14:tracePt t="19585" x="6667500" y="3689350"/>
          <p14:tracePt t="19585" x="6692900" y="3683000"/>
          <p14:tracePt t="19602" x="6718300" y="3683000"/>
          <p14:tracePt t="19602" x="6737350" y="3676650"/>
          <p14:tracePt t="19602" x="6762750" y="3676650"/>
          <p14:tracePt t="19621" x="6788150" y="3670300"/>
          <p14:tracePt t="19633" x="6813550" y="3670300"/>
          <p14:tracePt t="19633" x="6864350" y="3663950"/>
          <p14:tracePt t="19653" x="6889750" y="3657600"/>
          <p14:tracePt t="19653" x="6915150" y="3657600"/>
          <p14:tracePt t="19669" x="6940550" y="3651250"/>
          <p14:tracePt t="19669" x="6972300" y="3651250"/>
          <p14:tracePt t="19685" x="6997700" y="3651250"/>
          <p14:tracePt t="19685" x="7029450" y="3651250"/>
          <p14:tracePt t="19685" x="7054850" y="3644900"/>
          <p14:tracePt t="19705" x="7080250" y="3644900"/>
          <p14:tracePt t="19717" x="7112000" y="3644900"/>
          <p14:tracePt t="19717" x="7169150" y="3638550"/>
          <p14:tracePt t="19735" x="7200900" y="3638550"/>
          <p14:tracePt t="19735" x="7226300" y="3632200"/>
          <p14:tracePt t="19753" x="7258050" y="3632200"/>
          <p14:tracePt t="19753" x="7289800" y="3625850"/>
          <p14:tracePt t="19769" x="7321550" y="3625850"/>
          <p14:tracePt t="19769" x="7385050" y="3619500"/>
          <p14:tracePt t="19786" x="7416800" y="3619500"/>
          <p14:tracePt t="19786" x="7442200" y="3619500"/>
          <p14:tracePt t="19803" x="7473950" y="3619500"/>
          <p14:tracePt t="19803" x="7499350" y="3619500"/>
          <p14:tracePt t="19819" x="7524750" y="3619500"/>
          <p14:tracePt t="19819" x="7550150" y="3619500"/>
          <p14:tracePt t="19837" x="7581900" y="3619500"/>
          <p14:tracePt t="19837" x="7632700" y="3613150"/>
          <p14:tracePt t="19854" x="7664450" y="3613150"/>
          <p14:tracePt t="19854" x="7696200" y="3606800"/>
          <p14:tracePt t="19869" x="7721600" y="3606800"/>
          <p14:tracePt t="19869" x="7747000" y="3606800"/>
          <p14:tracePt t="19886" x="7778750" y="3606800"/>
          <p14:tracePt t="19886" x="7804150" y="3606800"/>
          <p14:tracePt t="19886" x="7823200" y="3613150"/>
          <p14:tracePt t="19905" x="7848600" y="3613150"/>
          <p14:tracePt t="19918" x="7867650" y="3619500"/>
          <p14:tracePt t="19918" x="7899400" y="3625850"/>
          <p14:tracePt t="19937" x="7918450" y="3632200"/>
          <p14:tracePt t="19937" x="7931150" y="3632200"/>
          <p14:tracePt t="19953" x="7950200" y="3638550"/>
          <p14:tracePt t="19953" x="7969250" y="3638550"/>
          <p14:tracePt t="19953" x="7981950" y="3638550"/>
          <p14:tracePt t="19972" x="8001000" y="3638550"/>
          <p14:tracePt t="19984" x="8020050" y="3638550"/>
          <p14:tracePt t="19984" x="8045450" y="3632200"/>
          <p14:tracePt t="20005" x="8058150" y="3632200"/>
          <p14:tracePt t="20005" x="8064500" y="3632200"/>
          <p14:tracePt t="20021" x="8070850" y="3625850"/>
          <p14:tracePt t="20021" x="8077200" y="3625850"/>
          <p14:tracePt t="20037" x="8083550" y="3625850"/>
          <p14:tracePt t="20037" x="8089900" y="3625850"/>
          <p14:tracePt t="20054" x="8096250" y="3625850"/>
          <p14:tracePt t="20068" x="8102600" y="3625850"/>
          <p14:tracePt t="20068" x="8108950" y="3625850"/>
          <p14:tracePt t="20087" x="8115300" y="3625850"/>
          <p14:tracePt t="20102" x="8121650" y="3625850"/>
          <p14:tracePt t="20119" x="8128000" y="3632200"/>
          <p14:tracePt t="20135" x="8134350" y="3632200"/>
          <p14:tracePt t="20135" x="8147050" y="3632200"/>
          <p14:tracePt t="20154" x="8153400" y="3632200"/>
          <p14:tracePt t="20168" x="8159750" y="3632200"/>
          <p14:tracePt t="20168" x="8172450" y="3625850"/>
          <p14:tracePt t="20187" x="8178800" y="3625850"/>
          <p14:tracePt t="20187" x="8185150" y="3625850"/>
          <p14:tracePt t="20205" x="8191500" y="3625850"/>
          <p14:tracePt t="20205" x="8204200" y="3632200"/>
          <p14:tracePt t="20221" x="8210550" y="3632200"/>
          <p14:tracePt t="20236" x="8216900" y="3632200"/>
          <p14:tracePt t="20252" x="8223250" y="3638550"/>
          <p14:tracePt t="20272" x="8229600" y="3638550"/>
          <p14:tracePt t="20289" x="8235950" y="3638550"/>
          <p14:tracePt t="20305" x="8242300" y="3638550"/>
          <p14:tracePt t="20328" x="8242300" y="3644900"/>
          <p14:tracePt t="20432" x="8235950" y="3644900"/>
          <p14:tracePt t="20460" x="8235950" y="3651250"/>
          <p14:tracePt t="20476" x="8229600" y="3651250"/>
          <p14:tracePt t="20493" x="8223250" y="3657600"/>
          <p14:tracePt t="20536" x="8223250" y="3651250"/>
          <p14:tracePt t="20620" x="8223250" y="3644900"/>
          <p14:tracePt t="20640" x="8216900" y="3644900"/>
          <p14:tracePt t="20664" x="8204200" y="3644900"/>
          <p14:tracePt t="20680" x="8197850" y="3638550"/>
          <p14:tracePt t="20692" x="8191500" y="3638550"/>
          <p14:tracePt t="20705" x="8185150" y="3638550"/>
          <p14:tracePt t="20705" x="8178800" y="3644900"/>
          <p14:tracePt t="20705" x="8166100" y="3644900"/>
          <p14:tracePt t="20725" x="8159750" y="3644900"/>
          <p14:tracePt t="20737" x="8153400" y="3644900"/>
          <p14:tracePt t="20737" x="8134350" y="3644900"/>
          <p14:tracePt t="20756" x="8128000" y="3651250"/>
          <p14:tracePt t="20756" x="8121650" y="3651250"/>
          <p14:tracePt t="20772" x="8115300" y="3651250"/>
          <p14:tracePt t="20772" x="8108950" y="3657600"/>
          <p14:tracePt t="20789" x="8102600" y="3657600"/>
          <p14:tracePt t="20804" x="8096250" y="3663950"/>
          <p14:tracePt t="20821" x="8102600" y="3670300"/>
          <p14:tracePt t="20920" x="8102600" y="3663950"/>
          <p14:tracePt t="21024" x="8108950" y="3663950"/>
          <p14:tracePt t="21044" x="8115300" y="3657600"/>
          <p14:tracePt t="21060" x="8121650" y="3657600"/>
          <p14:tracePt t="21076" x="8128000" y="3657600"/>
          <p14:tracePt t="21100" x="8128000" y="3663950"/>
          <p14:tracePt t="21144" x="8121650" y="3663950"/>
          <p14:tracePt t="21164" x="8115300" y="3663950"/>
          <p14:tracePt t="21180" x="8108950" y="3670300"/>
          <p14:tracePt t="21196" x="8102600" y="3670300"/>
          <p14:tracePt t="21220" x="8102600" y="3676650"/>
          <p14:tracePt t="21248" x="8108950" y="3683000"/>
          <p14:tracePt t="21300" x="8115300" y="3683000"/>
          <p14:tracePt t="21324" x="8115300" y="3676650"/>
          <p14:tracePt t="21340" x="8121650" y="3676650"/>
          <p14:tracePt t="21352" x="8128000" y="3676650"/>
          <p14:tracePt t="21376" x="8134350" y="3683000"/>
          <p14:tracePt t="21400" x="8128000" y="3689350"/>
          <p14:tracePt t="21452" x="8121650" y="3695700"/>
          <p14:tracePt t="21464" x="8115300" y="3695700"/>
          <p14:tracePt t="21480" x="8108950" y="3695700"/>
          <p14:tracePt t="21496" x="8115300" y="3695700"/>
          <p14:tracePt t="21540" x="8121650" y="3689350"/>
          <p14:tracePt t="21548" x="8134350" y="3689350"/>
          <p14:tracePt t="21557" x="8147050" y="3689350"/>
          <p14:tracePt t="21557" x="8159750" y="3689350"/>
          <p14:tracePt t="21575" x="8172450" y="3689350"/>
          <p14:tracePt t="21575" x="8191500" y="3695700"/>
          <p14:tracePt t="21594" x="8229600" y="3702050"/>
          <p14:tracePt t="21594" x="8248650" y="3708400"/>
          <p14:tracePt t="21609" x="8267700" y="3714750"/>
          <p14:tracePt t="21609" x="8286750" y="3721100"/>
          <p14:tracePt t="21626" x="8305800" y="3727450"/>
          <p14:tracePt t="21626" x="8324850" y="3740150"/>
          <p14:tracePt t="21642" x="8343900" y="3746500"/>
          <p14:tracePt t="21642" x="8362950" y="3752850"/>
          <p14:tracePt t="21642" x="8375650" y="3765550"/>
          <p14:tracePt t="21661" x="8382000" y="3771900"/>
          <p14:tracePt t="21674" x="8388350" y="3778250"/>
          <p14:tracePt t="21674" x="8388350" y="3784600"/>
          <p14:tracePt t="21692" x="8382000" y="3790950"/>
          <p14:tracePt t="21692" x="8375650" y="3790950"/>
          <p14:tracePt t="21692" x="8369300" y="3797300"/>
          <p14:tracePt t="21712" x="8356600" y="3797300"/>
          <p14:tracePt t="21724" x="8337550" y="3797300"/>
          <p14:tracePt t="21724" x="8324850" y="3797300"/>
          <p14:tracePt t="21724" x="8305800" y="3797300"/>
          <p14:tracePt t="21745" x="8293100" y="3797300"/>
          <p14:tracePt t="21758" x="8274050" y="3797300"/>
          <p14:tracePt t="21758" x="8235950" y="3797300"/>
          <p14:tracePt t="21776" x="8216900" y="3790950"/>
          <p14:tracePt t="21776" x="8197850" y="3790950"/>
          <p14:tracePt t="21793" x="8172450" y="3784600"/>
          <p14:tracePt t="21793" x="8153400" y="3778250"/>
          <p14:tracePt t="21810" x="8128000" y="3771900"/>
          <p14:tracePt t="21810" x="8064500" y="3759200"/>
          <p14:tracePt t="21827" x="8026400" y="3746500"/>
          <p14:tracePt t="21827" x="7981950" y="3740150"/>
          <p14:tracePt t="21844" x="7931150" y="3727450"/>
          <p14:tracePt t="21844" x="7874000" y="3721100"/>
          <p14:tracePt t="21860" x="7810500" y="3708400"/>
          <p14:tracePt t="21860" x="7740650" y="3702050"/>
          <p14:tracePt t="21877" x="7658100" y="3702050"/>
          <p14:tracePt t="21877" x="7480300" y="3695700"/>
          <p14:tracePt t="21894" x="7372350" y="3695700"/>
          <p14:tracePt t="21894" x="7264400" y="3695700"/>
          <p14:tracePt t="21910" x="7150100" y="3702050"/>
          <p14:tracePt t="21910" x="7023100" y="3702050"/>
          <p14:tracePt t="21926" x="6896100" y="3714750"/>
          <p14:tracePt t="21926" x="6756400" y="3721100"/>
          <p14:tracePt t="21926" x="6610350" y="3733800"/>
          <p14:tracePt t="21946" x="6457950" y="3752850"/>
          <p14:tracePt t="21958" x="6299200" y="3765550"/>
          <p14:tracePt t="21958" x="5962650" y="3803650"/>
          <p14:tracePt t="21977" x="5791200" y="3822700"/>
          <p14:tracePt t="21977" x="5613400" y="3841750"/>
          <p14:tracePt t="21994" x="5441950" y="3860800"/>
          <p14:tracePt t="21994" x="5270500" y="3879850"/>
          <p14:tracePt t="22010" x="5099050" y="3898900"/>
          <p14:tracePt t="22010" x="4933950" y="3917950"/>
          <p14:tracePt t="22010" x="4768850" y="3930650"/>
          <p14:tracePt t="22030" x="4603750" y="3943350"/>
          <p14:tracePt t="22042" x="4445000" y="3949700"/>
          <p14:tracePt t="22042" x="4133850" y="3975100"/>
          <p14:tracePt t="22061" x="3981450" y="3987800"/>
          <p14:tracePt t="22061" x="3829050" y="4000500"/>
          <p14:tracePt t="22077" x="3683000" y="4013200"/>
          <p14:tracePt t="22077" x="3536950" y="4025900"/>
          <p14:tracePt t="22094" x="3403600" y="4038600"/>
          <p14:tracePt t="22094" x="3270250" y="4044950"/>
          <p14:tracePt t="22094" x="3143250" y="4051300"/>
          <p14:tracePt t="22113" x="3022600" y="4057650"/>
          <p14:tracePt t="22113" x="2901950" y="4057650"/>
          <p14:tracePt t="22127" x="2794000" y="4064000"/>
          <p14:tracePt t="22127" x="2686050" y="4064000"/>
          <p14:tracePt t="22144" x="2590800" y="4070350"/>
          <p14:tracePt t="22144" x="2495550" y="4076700"/>
          <p14:tracePt t="22161" x="2400300" y="4083050"/>
          <p14:tracePt t="22161" x="2317750" y="4089400"/>
          <p14:tracePt t="22178" x="2235200" y="4102100"/>
          <p14:tracePt t="22178" x="2082800" y="4114800"/>
          <p14:tracePt t="22195" x="2006600" y="4114800"/>
          <p14:tracePt t="22195" x="1930400" y="4114800"/>
          <p14:tracePt t="22211" x="1860550" y="4121150"/>
          <p14:tracePt t="22211" x="1790700" y="4121150"/>
          <p14:tracePt t="22228" x="1720850" y="4121150"/>
          <p14:tracePt t="22228" x="1587500" y="4133850"/>
          <p14:tracePt t="22245" x="1524000" y="4140200"/>
          <p14:tracePt t="22245" x="1473200" y="4146550"/>
          <p14:tracePt t="22261" x="1422400" y="4159250"/>
          <p14:tracePt t="22261" x="1384300" y="4165600"/>
          <p14:tracePt t="22278" x="1346200" y="4171950"/>
          <p14:tracePt t="22278" x="1314450" y="4171950"/>
          <p14:tracePt t="22295" x="1295400" y="4178300"/>
          <p14:tracePt t="22295" x="1276350" y="4178300"/>
          <p14:tracePt t="22295" x="1270000" y="4178300"/>
          <p14:tracePt t="22313" x="1263650" y="4171950"/>
          <p14:tracePt t="22326" x="1270000" y="4165600"/>
          <p14:tracePt t="22346" x="1276350" y="4165600"/>
          <p14:tracePt t="22346" x="1289050" y="4165600"/>
          <p14:tracePt t="22362" x="1308100" y="4159250"/>
          <p14:tracePt t="22362" x="1327150" y="4159250"/>
          <p14:tracePt t="22378" x="1352550" y="4152900"/>
          <p14:tracePt t="22378" x="1384300" y="4146550"/>
          <p14:tracePt t="22378" x="1416050" y="4140200"/>
          <p14:tracePt t="22397" x="1460500" y="4133850"/>
          <p14:tracePt t="22410" x="1498600" y="4127500"/>
          <p14:tracePt t="22410" x="1587500" y="4121150"/>
          <p14:tracePt t="22428" x="1631950" y="4121150"/>
          <p14:tracePt t="22428" x="1682750" y="4121150"/>
          <p14:tracePt t="22445" x="1733550" y="4121150"/>
          <p14:tracePt t="22445" x="1778000" y="4121150"/>
          <p14:tracePt t="22462" x="1828800" y="4127500"/>
          <p14:tracePt t="22462" x="1879600" y="4133850"/>
          <p14:tracePt t="22478" x="1936750" y="4140200"/>
          <p14:tracePt t="22478" x="2038350" y="4152900"/>
          <p14:tracePt t="22495" x="2095500" y="4159250"/>
          <p14:tracePt t="22495" x="2146300" y="4165600"/>
          <p14:tracePt t="22512" x="2197100" y="4171950"/>
          <p14:tracePt t="22512" x="2247900" y="4171950"/>
          <p14:tracePt t="22529" x="2298700" y="4171950"/>
          <p14:tracePt t="22529" x="2406650" y="4171950"/>
          <p14:tracePt t="22546" x="2457450" y="4165600"/>
          <p14:tracePt t="22546" x="2520950" y="4165600"/>
          <p14:tracePt t="22562" x="2578100" y="4159250"/>
          <p14:tracePt t="22562" x="2641600" y="4159250"/>
          <p14:tracePt t="22579" x="2705100" y="4152900"/>
          <p14:tracePt t="22579" x="2768600" y="4152900"/>
          <p14:tracePt t="22596" x="2838450" y="4152900"/>
          <p14:tracePt t="22596" x="2901950" y="4159250"/>
          <p14:tracePt t="22614" x="3041650" y="4165600"/>
          <p14:tracePt t="22614" x="3105150" y="4171950"/>
          <p14:tracePt t="22630" x="3175000" y="4178300"/>
          <p14:tracePt t="22630" x="3244850" y="4184650"/>
          <p14:tracePt t="22646" x="3308350" y="4197350"/>
          <p14:tracePt t="22646" x="3371850" y="4203700"/>
          <p14:tracePt t="22662" x="3435350" y="4210050"/>
          <p14:tracePt t="22662" x="3505200" y="4216400"/>
          <p14:tracePt t="22662" x="3568700" y="4216400"/>
          <p14:tracePt t="22681" x="3632200" y="4216400"/>
          <p14:tracePt t="22694" x="3695700" y="4216400"/>
          <p14:tracePt t="22694" x="3822700" y="4203700"/>
          <p14:tracePt t="22714" x="3886200" y="4191000"/>
          <p14:tracePt t="22714" x="3943350" y="4184650"/>
          <p14:tracePt t="22730" x="4000500" y="4178300"/>
          <p14:tracePt t="22730" x="4057650" y="4171950"/>
          <p14:tracePt t="22746" x="4108450" y="4165600"/>
          <p14:tracePt t="22746" x="4159250" y="4159250"/>
          <p14:tracePt t="22763" x="4203700" y="4159250"/>
          <p14:tracePt t="22763" x="4248150" y="4152900"/>
          <p14:tracePt t="22763" x="4292600" y="4152900"/>
          <p14:tracePt t="22782" x="4337050" y="4152900"/>
          <p14:tracePt t="22782" x="4375150" y="4152900"/>
          <p14:tracePt t="22796" x="4406900" y="4152900"/>
          <p14:tracePt t="22796" x="4445000" y="4152900"/>
          <p14:tracePt t="22813" x="4476750" y="4152900"/>
          <p14:tracePt t="22813" x="4502150" y="4152900"/>
          <p14:tracePt t="22830" x="4533900" y="4152900"/>
          <p14:tracePt t="22830" x="4552950" y="4152900"/>
          <p14:tracePt t="22830" x="4578350" y="4152900"/>
          <p14:tracePt t="22849" x="4597400" y="4152900"/>
          <p14:tracePt t="22849" x="4616450" y="4152900"/>
          <p14:tracePt t="22863" x="4629150" y="4146550"/>
          <p14:tracePt t="22863" x="4641850" y="4146550"/>
          <p14:tracePt t="22880" x="4654550" y="4146550"/>
          <p14:tracePt t="22880" x="4667250" y="4140200"/>
          <p14:tracePt t="22897" x="4673600" y="4140200"/>
          <p14:tracePt t="22897" x="4692650" y="4133850"/>
          <p14:tracePt t="22914" x="4699000" y="4133850"/>
          <p14:tracePt t="22914" x="4705350" y="4133850"/>
          <p14:tracePt t="22930" x="4711700" y="4140200"/>
          <p14:tracePt t="22945" x="4718050" y="4140200"/>
          <p14:tracePt t="22961" x="4718050" y="4146550"/>
          <p14:tracePt t="22978" x="4718050" y="4152900"/>
          <p14:tracePt t="22996" x="4724400" y="4159250"/>
          <p14:tracePt t="23012" x="4724400" y="4165600"/>
          <p14:tracePt t="23029" x="4724400" y="4171950"/>
          <p14:tracePt t="23046" x="4724400" y="4178300"/>
          <p14:tracePt t="23062" x="4730750" y="4184650"/>
          <p14:tracePt t="23062" x="4730750" y="4191000"/>
          <p14:tracePt t="23082" x="4737100" y="4197350"/>
          <p14:tracePt t="23095" x="4737100" y="4203700"/>
          <p14:tracePt t="23112" x="4743450" y="4210050"/>
          <p14:tracePt t="23129" x="4749800" y="4216400"/>
          <p14:tracePt t="23146" x="4762500" y="4222750"/>
          <p14:tracePt t="23176" x="4768850" y="4229100"/>
          <p14:tracePt t="23193" x="4775200" y="4229100"/>
          <p14:tracePt t="23201" x="4781550" y="4235450"/>
          <p14:tracePt t="23201" x="4787900" y="4235450"/>
          <p14:tracePt t="23215" x="4794250" y="4241800"/>
          <p14:tracePt t="23215" x="4800600" y="4241800"/>
          <p14:tracePt t="23231" x="4806950" y="4248150"/>
          <p14:tracePt t="23231" x="4813300" y="4248150"/>
          <p14:tracePt t="23248" x="4819650" y="4248150"/>
          <p14:tracePt t="23248" x="4832350" y="4254500"/>
          <p14:tracePt t="23265" x="4838700" y="4254500"/>
          <p14:tracePt t="23265" x="4845050" y="4254500"/>
          <p14:tracePt t="23281" x="4851400" y="4260850"/>
          <p14:tracePt t="23297" x="4857750" y="4260850"/>
          <p14:tracePt t="23313" x="4864100" y="4267200"/>
          <p14:tracePt t="23329" x="4870450" y="4273550"/>
          <p14:tracePt t="23346" x="4876800" y="4286250"/>
          <p14:tracePt t="23364" x="4876800" y="4292600"/>
          <p14:tracePt t="23380" x="4876800" y="4298950"/>
          <p14:tracePt t="23397" x="4876800" y="4305300"/>
          <p14:tracePt t="23425" x="4883150" y="4311650"/>
          <p14:tracePt t="23453" x="4889500" y="4311650"/>
          <p14:tracePt t="23477" x="4895850" y="4311650"/>
          <p14:tracePt t="23493" x="4902200" y="4311650"/>
          <p14:tracePt t="23641" x="4908550" y="4311650"/>
          <p14:tracePt t="23657" x="4914900" y="4311650"/>
          <p14:tracePt t="23673" x="4921250" y="4305300"/>
          <p14:tracePt t="23685" x="4927600" y="4305300"/>
          <p14:tracePt t="23701" x="4933950" y="4305300"/>
          <p14:tracePt t="23725" x="4940300" y="4305300"/>
          <p14:tracePt t="23813" x="4946650" y="4298950"/>
          <p14:tracePt t="23829" x="4959350" y="4298950"/>
          <p14:tracePt t="23845" x="4965700" y="4298950"/>
          <p14:tracePt t="23861" x="4972050" y="4298950"/>
          <p14:tracePt t="23865" x="4978400" y="4292600"/>
          <p14:tracePt t="23865" x="4984750" y="4292600"/>
          <p14:tracePt t="23883" x="4991100" y="4292600"/>
          <p14:tracePt t="23883" x="4997450" y="4292600"/>
          <p14:tracePt t="23900" x="5003800" y="4292600"/>
          <p14:tracePt t="23900" x="5010150" y="4292600"/>
          <p14:tracePt t="23917" x="5022850" y="4292600"/>
          <p14:tracePt t="23917" x="5035550" y="4286250"/>
          <p14:tracePt t="23934" x="5048250" y="4286250"/>
          <p14:tracePt t="23950" x="5054600" y="4286250"/>
          <p14:tracePt t="23965" x="5060950" y="4286250"/>
          <p14:tracePt t="23965" x="5067300" y="4286250"/>
          <p14:tracePt t="23965" x="5073650" y="4286250"/>
          <p14:tracePt t="23986" x="5080000" y="4279900"/>
          <p14:tracePt t="23998" x="5086350" y="4279900"/>
          <p14:tracePt t="23998" x="5092700" y="4279900"/>
          <p14:tracePt t="24017" x="5099050" y="4279900"/>
          <p14:tracePt t="24033" x="5105400" y="4279900"/>
          <p14:tracePt t="24049" x="5111750" y="4279900"/>
          <p14:tracePt t="24066" x="5118100" y="4279900"/>
          <p14:tracePt t="24082" x="5130800" y="4279900"/>
          <p14:tracePt t="24082" x="5137150" y="4279900"/>
          <p14:tracePt t="24102" x="5149850" y="4279900"/>
          <p14:tracePt t="24102" x="5156200" y="4279900"/>
          <p14:tracePt t="24117" x="5162550" y="4279900"/>
          <p14:tracePt t="24117" x="5168900" y="4279900"/>
          <p14:tracePt t="24134" x="5175250" y="4279900"/>
          <p14:tracePt t="24134" x="5181600" y="4279900"/>
          <p14:tracePt t="24151" x="5194300" y="4279900"/>
          <p14:tracePt t="24151" x="5200650" y="4279900"/>
          <p14:tracePt t="24168" x="5207000" y="4279900"/>
          <p14:tracePt t="24168" x="5213350" y="4279900"/>
          <p14:tracePt t="24185" x="5219700" y="4279900"/>
          <p14:tracePt t="24185" x="5226050" y="4286250"/>
          <p14:tracePt t="24201" x="5232400" y="4286250"/>
          <p14:tracePt t="24216" x="5238750" y="4292600"/>
          <p14:tracePt t="24233" x="5245100" y="4298950"/>
          <p14:tracePt t="24249" x="5245100" y="4305300"/>
          <p14:tracePt t="24293" x="5245100" y="4311650"/>
          <p14:tracePt t="24317" x="5245100" y="4318000"/>
          <p14:tracePt t="24345" x="5245100" y="4324350"/>
          <p14:tracePt t="24401" x="5238750" y="4324350"/>
          <p14:tracePt t="24453" x="5232400" y="4330700"/>
          <p14:tracePt t="24473" x="5238750" y="4330700"/>
          <p14:tracePt t="24565" x="5245100" y="4330700"/>
          <p14:tracePt t="24581" x="5257800" y="4324350"/>
          <p14:tracePt t="24593" x="5264150" y="4324350"/>
          <p14:tracePt t="24601" x="5270500" y="4318000"/>
          <p14:tracePt t="24601" x="5276850" y="4318000"/>
          <p14:tracePt t="24619" x="5283200" y="4311650"/>
          <p14:tracePt t="24619" x="5289550" y="4311650"/>
          <p14:tracePt t="24636" x="5302250" y="4311650"/>
          <p14:tracePt t="24636" x="5321300" y="4305300"/>
          <p14:tracePt t="24653" x="5334000" y="4298950"/>
          <p14:tracePt t="24653" x="5340350" y="4298950"/>
          <p14:tracePt t="24670" x="5353050" y="4292600"/>
          <p14:tracePt t="24670" x="5365750" y="4292600"/>
          <p14:tracePt t="24686" x="5378450" y="4286250"/>
          <p14:tracePt t="24686" x="5391150" y="4279900"/>
          <p14:tracePt t="24686" x="5403850" y="4279900"/>
          <p14:tracePt t="24706" x="5416550" y="4273550"/>
          <p14:tracePt t="24718" x="5422900" y="4273550"/>
          <p14:tracePt t="24718" x="5435600" y="4273550"/>
          <p14:tracePt t="24718" x="5448300" y="4267200"/>
          <p14:tracePt t="24739" x="5461000" y="4267200"/>
          <p14:tracePt t="24739" x="5467350" y="4267200"/>
          <p14:tracePt t="24753" x="5480050" y="4267200"/>
          <p14:tracePt t="24753" x="5486400" y="4273550"/>
          <p14:tracePt t="24769" x="5499100" y="4273550"/>
          <p14:tracePt t="24769" x="5505450" y="4273550"/>
          <p14:tracePt t="24786" x="5511800" y="4279900"/>
          <p14:tracePt t="24786" x="5518150" y="4279900"/>
          <p14:tracePt t="24786" x="5530850" y="4279900"/>
          <p14:tracePt t="24806" x="5537200" y="4279900"/>
          <p14:tracePt t="24818" x="5549900" y="4286250"/>
          <p14:tracePt t="24818" x="5575300" y="4279900"/>
          <p14:tracePt t="24836" x="5594350" y="4273550"/>
          <p14:tracePt t="24836" x="5607050" y="4273550"/>
          <p14:tracePt t="24853" x="5626100" y="4267200"/>
          <p14:tracePt t="24853" x="5638800" y="4267200"/>
          <p14:tracePt t="24870" x="5657850" y="4260850"/>
          <p14:tracePt t="24870" x="5695950" y="4254500"/>
          <p14:tracePt t="24887" x="5715000" y="4254500"/>
          <p14:tracePt t="24887" x="5740400" y="4254500"/>
          <p14:tracePt t="24904" x="5765800" y="4248150"/>
          <p14:tracePt t="24904" x="5797550" y="4248150"/>
          <p14:tracePt t="24921" x="5829300" y="4241800"/>
          <p14:tracePt t="24921" x="5867400" y="4241800"/>
          <p14:tracePt t="24937" x="5905500" y="4241800"/>
          <p14:tracePt t="24937" x="5994400" y="4248150"/>
          <p14:tracePt t="24954" x="6038850" y="4254500"/>
          <p14:tracePt t="24954" x="6096000" y="4260850"/>
          <p14:tracePt t="24971" x="6153150" y="4260850"/>
          <p14:tracePt t="24971" x="6210300" y="4267200"/>
          <p14:tracePt t="24987" x="6280150" y="4267200"/>
          <p14:tracePt t="24987" x="6350000" y="4267200"/>
          <p14:tracePt t="24987" x="6426200" y="4267200"/>
          <p14:tracePt t="25007" x="6502400" y="4267200"/>
          <p14:tracePt t="25007" x="6584950" y="4267200"/>
          <p14:tracePt t="25021" x="6667500" y="4260850"/>
          <p14:tracePt t="25021" x="6743700" y="4260850"/>
          <p14:tracePt t="25038" x="6826250" y="4260850"/>
          <p14:tracePt t="25038" x="6902450" y="4260850"/>
          <p14:tracePt t="25055" x="6978650" y="4260850"/>
          <p14:tracePt t="25055" x="7054850" y="4260850"/>
          <p14:tracePt t="25071" x="7131050" y="4260850"/>
          <p14:tracePt t="25071" x="7213600" y="4260850"/>
          <p14:tracePt t="25071" x="7289800" y="4254500"/>
          <p14:tracePt t="25090" x="7366000" y="4254500"/>
          <p14:tracePt t="25102" x="7435850" y="4248150"/>
          <p14:tracePt t="25102" x="7581900" y="4241800"/>
          <p14:tracePt t="25122" x="7645400" y="4241800"/>
          <p14:tracePt t="25122" x="7702550" y="4235450"/>
          <p14:tracePt t="25138" x="7759700" y="4235450"/>
          <p14:tracePt t="25138" x="7816850" y="4235450"/>
          <p14:tracePt t="25154" x="7867650" y="4235450"/>
          <p14:tracePt t="25154" x="7918450" y="4241800"/>
          <p14:tracePt t="25171" x="7962900" y="4241800"/>
          <p14:tracePt t="25171" x="8051800" y="4248150"/>
          <p14:tracePt t="25188" x="8096250" y="4254500"/>
          <p14:tracePt t="25188" x="8140700" y="4254500"/>
          <p14:tracePt t="25205" x="8178800" y="4254500"/>
          <p14:tracePt t="25205" x="8216900" y="4254500"/>
          <p14:tracePt t="25221" x="8255000" y="4254500"/>
          <p14:tracePt t="25221" x="8286750" y="4248150"/>
          <p14:tracePt t="25239" x="8324850" y="4248150"/>
          <p14:tracePt t="25239" x="8388350" y="4241800"/>
          <p14:tracePt t="25255" x="8413750" y="4241800"/>
          <p14:tracePt t="25255" x="8439150" y="4241800"/>
          <p14:tracePt t="25271" x="8470900" y="4241800"/>
          <p14:tracePt t="25271" x="8496300" y="4241800"/>
          <p14:tracePt t="25289" x="8515350" y="4241800"/>
          <p14:tracePt t="25289" x="8540750" y="4241800"/>
          <p14:tracePt t="25306" x="8578850" y="4241800"/>
          <p14:tracePt t="25306" x="8597900" y="4248150"/>
          <p14:tracePt t="25322" x="8610600" y="4248150"/>
          <p14:tracePt t="25322" x="8623300" y="4248150"/>
          <p14:tracePt t="25338" x="8636000" y="4248150"/>
          <p14:tracePt t="25338" x="8642350" y="4248150"/>
          <p14:tracePt t="25355" x="8648700" y="4248150"/>
          <p14:tracePt t="25370" x="8655050" y="4248150"/>
          <p14:tracePt t="25387" x="8648700" y="4248150"/>
          <p14:tracePt t="25387" x="8636000" y="4254500"/>
          <p14:tracePt t="25406" x="8623300" y="4254500"/>
          <p14:tracePt t="25406" x="8616950" y="4254500"/>
          <p14:tracePt t="25423" x="8604250" y="4260850"/>
          <p14:tracePt t="25423" x="8591550" y="4260850"/>
          <p14:tracePt t="25439" x="8578850" y="4260850"/>
          <p14:tracePt t="25439" x="8566150" y="4260850"/>
          <p14:tracePt t="25439" x="8553450" y="4267200"/>
          <p14:tracePt t="25458" x="8540750" y="4267200"/>
          <p14:tracePt t="25470" x="8528050" y="4267200"/>
          <p14:tracePt t="25470" x="8496300" y="4267200"/>
          <p14:tracePt t="25489" x="8477250" y="4267200"/>
          <p14:tracePt t="25489" x="8464550" y="4267200"/>
          <p14:tracePt t="25505" x="8445500" y="4267200"/>
          <p14:tracePt t="25505" x="8432800" y="4267200"/>
          <p14:tracePt t="25523" x="8413750" y="4267200"/>
          <p14:tracePt t="25523" x="8394700" y="4267200"/>
          <p14:tracePt t="25523" x="8382000" y="4267200"/>
          <p14:tracePt t="25542" x="8362950" y="4267200"/>
          <p14:tracePt t="25542" x="8343900" y="4273550"/>
          <p14:tracePt t="25556" x="8324850" y="4273550"/>
          <p14:tracePt t="25556" x="8299450" y="4273550"/>
          <p14:tracePt t="25573" x="8280400" y="4273550"/>
          <p14:tracePt t="25573" x="8261350" y="4279900"/>
          <p14:tracePt t="25589" x="8242300" y="4279900"/>
          <p14:tracePt t="25589" x="8204200" y="4286250"/>
          <p14:tracePt t="25606" x="8185150" y="4286250"/>
          <p14:tracePt t="25606" x="8172450" y="4286250"/>
          <p14:tracePt t="25624" x="8159750" y="4292600"/>
          <p14:tracePt t="25624" x="8140700" y="4292600"/>
          <p14:tracePt t="25639" x="8121650" y="4292600"/>
          <p14:tracePt t="25639" x="8108950" y="4292600"/>
          <p14:tracePt t="25656" x="8089900" y="4298950"/>
          <p14:tracePt t="25656" x="8045450" y="4305300"/>
          <p14:tracePt t="25674" x="8020050" y="4311650"/>
          <p14:tracePt t="25674" x="7994650" y="4318000"/>
          <p14:tracePt t="25690" x="7969250" y="4324350"/>
          <p14:tracePt t="25690" x="7937500" y="4330700"/>
          <p14:tracePt t="25708" x="7905750" y="4337050"/>
          <p14:tracePt t="25708" x="7880350" y="4343400"/>
          <p14:tracePt t="25723" x="7848600" y="4349750"/>
          <p14:tracePt t="25723" x="7823200" y="4356100"/>
          <p14:tracePt t="25723" x="7797800" y="4362450"/>
          <p14:tracePt t="25743" x="7772400" y="4368800"/>
          <p14:tracePt t="25755" x="7747000" y="4368800"/>
          <p14:tracePt t="25755" x="7702550" y="4375150"/>
          <p14:tracePt t="25774" x="7683500" y="4375150"/>
          <p14:tracePt t="25774" x="7658100" y="4375150"/>
          <p14:tracePt t="25790" x="7639050" y="4375150"/>
          <p14:tracePt t="25790" x="7620000" y="4375150"/>
          <p14:tracePt t="25807" x="7600950" y="4381500"/>
          <p14:tracePt t="25807" x="7588250" y="4381500"/>
          <p14:tracePt t="25823" x="7569200" y="4381500"/>
          <p14:tracePt t="25823" x="7556500" y="4381500"/>
          <p14:tracePt t="25823" x="7543800" y="4381500"/>
          <p14:tracePt t="25842" x="7531100" y="4381500"/>
          <p14:tracePt t="25842" x="7524750" y="4381500"/>
          <p14:tracePt t="25857" x="7512050" y="4381500"/>
          <p14:tracePt t="25857" x="7505700" y="4381500"/>
          <p14:tracePt t="25874" x="7499350" y="4381500"/>
          <p14:tracePt t="25889" x="7493000" y="4381500"/>
          <p14:tracePt t="25889" x="7480300" y="4381500"/>
          <p14:tracePt t="25908" x="7473950" y="4381500"/>
          <p14:tracePt t="25922" x="7467600" y="4381500"/>
          <p14:tracePt t="25939" x="7473950" y="4375150"/>
          <p14:tracePt t="25961" x="7480300" y="4368800"/>
          <p14:tracePt t="25974" x="7486650" y="4368800"/>
          <p14:tracePt t="25974" x="7493000" y="4362450"/>
          <p14:tracePt t="25991" x="7499350" y="4356100"/>
          <p14:tracePt t="25991" x="7505700" y="4356100"/>
          <p14:tracePt t="26008" x="7518400" y="4349750"/>
          <p14:tracePt t="26022" x="7524750" y="4349750"/>
          <p14:tracePt t="26022" x="7531100" y="4343400"/>
          <p14:tracePt t="26042" x="7537450" y="4343400"/>
          <p14:tracePt t="26042" x="7543800" y="4343400"/>
          <p14:tracePt t="26058" x="7550150" y="4343400"/>
          <p14:tracePt t="26058" x="7556500" y="4343400"/>
          <p14:tracePt t="26074" x="7569200" y="4337050"/>
          <p14:tracePt t="26074" x="7575550" y="4337050"/>
          <p14:tracePt t="26091" x="7588250" y="4337050"/>
          <p14:tracePt t="26091" x="7594600" y="4337050"/>
          <p14:tracePt t="26091" x="7607300" y="4330700"/>
          <p14:tracePt t="26110" x="7620000" y="4330700"/>
          <p14:tracePt t="26123" x="7632700" y="4330700"/>
          <p14:tracePt t="26123" x="7658100" y="4324350"/>
          <p14:tracePt t="26142" x="7670800" y="4324350"/>
          <p14:tracePt t="26142" x="7683500" y="4318000"/>
          <p14:tracePt t="26158" x="7696200" y="4318000"/>
          <p14:tracePt t="26158" x="7708900" y="4318000"/>
          <p14:tracePt t="26175" x="7721600" y="4311650"/>
          <p14:tracePt t="26175" x="7734300" y="4311650"/>
          <p14:tracePt t="26175" x="7747000" y="4311650"/>
          <p14:tracePt t="26194" x="7759700" y="4305300"/>
          <p14:tracePt t="26194" x="7766050" y="4305300"/>
          <p14:tracePt t="26209" x="7778750" y="4305300"/>
          <p14:tracePt t="26209" x="7791450" y="4298950"/>
          <p14:tracePt t="26225" x="7804150" y="4298950"/>
          <p14:tracePt t="26225" x="7810500" y="4298950"/>
          <p14:tracePt t="26241" x="7823200" y="4298950"/>
          <p14:tracePt t="26241" x="7829550" y="4298950"/>
          <p14:tracePt t="26258" x="7835900" y="4292600"/>
          <p14:tracePt t="26258" x="7848600" y="4292600"/>
          <p14:tracePt t="26275" x="7854950" y="4292600"/>
          <p14:tracePt t="26275" x="7861300" y="4292600"/>
          <p14:tracePt t="26292" x="7867650" y="4286250"/>
          <p14:tracePt t="26292" x="7874000" y="4286250"/>
          <p14:tracePt t="26308" x="7880350" y="4286250"/>
          <p14:tracePt t="26326" x="7886700" y="4286250"/>
          <p14:tracePt t="26326" x="7893050" y="4286250"/>
          <p14:tracePt t="26342" x="7905750" y="4286250"/>
          <p14:tracePt t="26358" x="7912100" y="4286250"/>
          <p14:tracePt t="26373" x="7918450" y="4279900"/>
          <p14:tracePt t="26390" x="7924800" y="4279900"/>
          <p14:tracePt t="26407" x="7937500" y="4279900"/>
          <p14:tracePt t="26424" x="7943850" y="4279900"/>
          <p14:tracePt t="26441" x="7950200" y="4279900"/>
          <p14:tracePt t="26457" x="7956550" y="4279900"/>
          <p14:tracePt t="26457" x="7962900" y="4279900"/>
          <p14:tracePt t="26457" x="7969250" y="4279900"/>
          <p14:tracePt t="26478" x="7975600" y="4279900"/>
          <p14:tracePt t="26490" x="7981950" y="4273550"/>
          <p14:tracePt t="26490" x="7988300" y="4273550"/>
          <p14:tracePt t="26509" x="7994650" y="4273550"/>
          <p14:tracePt t="26509" x="8001000" y="4273550"/>
          <p14:tracePt t="26526" x="8007350" y="4273550"/>
          <p14:tracePt t="26526" x="8013700" y="4273550"/>
          <p14:tracePt t="26543" x="8020050" y="4273550"/>
          <p14:tracePt t="26543" x="8026400" y="4279900"/>
          <p14:tracePt t="26560" x="8032750" y="4279900"/>
          <p14:tracePt t="26560" x="8045450" y="4279900"/>
          <p14:tracePt t="26576" x="8051800" y="4279900"/>
          <p14:tracePt t="26576" x="8058150" y="4279900"/>
          <p14:tracePt t="26593" x="8064500" y="4286250"/>
          <p14:tracePt t="26593" x="8070850" y="4286250"/>
          <p14:tracePt t="26610" x="8077200" y="4279900"/>
          <p14:tracePt t="26610" x="8083550" y="4279900"/>
          <p14:tracePt t="26627" x="8089900" y="4279900"/>
          <p14:tracePt t="26641" x="8096250" y="4279900"/>
          <p14:tracePt t="26658" x="8102600" y="4279900"/>
          <p14:tracePt t="26674" x="8108950" y="4279900"/>
          <p14:tracePt t="26695" x="8108950" y="4273550"/>
          <p14:tracePt t="26710" x="8115300" y="4273550"/>
          <p14:tracePt t="26726" x="8121650" y="4273550"/>
          <p14:tracePt t="26742" x="8128000" y="4267200"/>
          <p14:tracePt t="26758" x="8134350" y="4267200"/>
          <p14:tracePt t="26775" x="8140700" y="4260850"/>
          <p14:tracePt t="26792" x="8147050" y="4260850"/>
          <p14:tracePt t="26809" x="8153400" y="4260850"/>
          <p14:tracePt t="26825" x="8153400" y="4267200"/>
          <p14:tracePt t="26866" x="8159750" y="4267200"/>
          <p14:tracePt t="26898" x="8159750" y="4273550"/>
          <p14:tracePt t="26922" x="8166100" y="4279900"/>
          <p14:tracePt t="26941" x="8172450" y="4279900"/>
          <p14:tracePt t="26957" x="8178800" y="4279900"/>
          <p14:tracePt t="26973" x="8185150" y="4279900"/>
          <p14:tracePt t="26985" x="8191500" y="4279900"/>
          <p14:tracePt t="27002" x="8197850" y="4279900"/>
          <p14:tracePt t="27017" x="8204200" y="4279900"/>
          <p14:tracePt t="27034" x="8210550" y="4279900"/>
          <p14:tracePt t="27047" x="8216900" y="4273550"/>
          <p14:tracePt t="27078" x="8210550" y="4273550"/>
          <p14:tracePt t="27146" x="8204200" y="4273550"/>
          <p14:tracePt t="27173" x="8197850" y="4279900"/>
          <p14:tracePt t="27197" x="8204200" y="4279900"/>
          <p14:tracePt t="27258" x="8210550" y="4279900"/>
          <p14:tracePt t="27274" x="8216900" y="4273550"/>
          <p14:tracePt t="27293" x="8223250" y="4273550"/>
          <p14:tracePt t="27318" x="8229600" y="4273550"/>
          <p14:tracePt t="27345" x="8235950" y="4273550"/>
          <p14:tracePt t="27362" x="8242300" y="4273550"/>
          <p14:tracePt t="27402" x="8242300" y="4279900"/>
          <p14:tracePt t="27505" x="8248650" y="4273550"/>
          <p14:tracePt t="27602" x="8242300" y="4273550"/>
          <p14:tracePt t="27661" x="8235950" y="4273550"/>
          <p14:tracePt t="27703" x="8229600" y="4273550"/>
          <p14:tracePt t="27714" x="8223250" y="4279900"/>
          <p14:tracePt t="27746" x="8216900" y="4279900"/>
          <p14:tracePt t="27814" x="8210550" y="4279900"/>
          <p14:tracePt t="27826" x="8204200" y="4279900"/>
          <p14:tracePt t="27842" x="8197850" y="4279900"/>
          <p14:tracePt t="27882" x="8191500" y="4279900"/>
          <p14:tracePt t="27926" x="8185150" y="4279900"/>
          <p14:tracePt t="27942" x="8178800" y="4279900"/>
          <p14:tracePt t="27954" x="8172450" y="4279900"/>
          <p14:tracePt t="27970" x="8166100" y="4279900"/>
          <p14:tracePt t="27979" x="8159750" y="4279900"/>
          <p14:tracePt t="27979" x="8153400" y="4273550"/>
          <p14:tracePt t="27997" x="8140700" y="4273550"/>
          <p14:tracePt t="27997" x="8115300" y="4273550"/>
          <p14:tracePt t="28014" x="8089900" y="4273550"/>
          <p14:tracePt t="28014" x="8064500" y="4267200"/>
          <p14:tracePt t="28032" x="8032750" y="4267200"/>
          <p14:tracePt t="28032" x="7988300" y="4267200"/>
          <p14:tracePt t="28048" x="7937500" y="4260850"/>
          <p14:tracePt t="28048" x="7880350" y="4260850"/>
          <p14:tracePt t="28048" x="7816850" y="4260850"/>
          <p14:tracePt t="28067" x="7740650" y="4254500"/>
          <p14:tracePt t="28079" x="7664450" y="4248150"/>
          <p14:tracePt t="28079" x="7486650" y="4229100"/>
          <p14:tracePt t="28099" x="7385050" y="4216400"/>
          <p14:tracePt t="28099" x="7283450" y="4203700"/>
          <p14:tracePt t="28115" x="7169150" y="4191000"/>
          <p14:tracePt t="28115" x="7054850" y="4178300"/>
          <p14:tracePt t="28132" x="6934200" y="4159250"/>
          <p14:tracePt t="28132" x="6807200" y="4146550"/>
          <p14:tracePt t="28132" x="6680200" y="4140200"/>
          <p14:tracePt t="28150" x="6546850" y="4133850"/>
          <p14:tracePt t="28163" x="6413500" y="4127500"/>
          <p14:tracePt t="28163" x="6273800" y="4127500"/>
          <p14:tracePt t="28183" x="6000750" y="4140200"/>
          <p14:tracePt t="28183" x="5861050" y="4146550"/>
          <p14:tracePt t="28198" x="5721350" y="4159250"/>
          <p14:tracePt t="28198" x="5581650" y="4165600"/>
          <p14:tracePt t="28216" x="5435600" y="4178300"/>
          <p14:tracePt t="28216" x="5289550" y="4191000"/>
          <p14:tracePt t="28216" x="5143500" y="4203700"/>
          <p14:tracePt t="28235" x="4997450" y="4216400"/>
          <p14:tracePt t="28235" x="4857750" y="4229100"/>
          <p14:tracePt t="28248" x="4711700" y="4241800"/>
          <p14:tracePt t="28248" x="4578350" y="4254500"/>
          <p14:tracePt t="28265" x="4445000" y="4273550"/>
          <p14:tracePt t="28265" x="4324350" y="4292600"/>
          <p14:tracePt t="28282" x="4203700" y="4305300"/>
          <p14:tracePt t="28282" x="4089400" y="4318000"/>
          <p14:tracePt t="28299" x="3981450" y="4337050"/>
          <p14:tracePt t="28299" x="3771900" y="4356100"/>
          <p14:tracePt t="28316" x="3670300" y="4368800"/>
          <p14:tracePt t="28316" x="3568700" y="4375150"/>
          <p14:tracePt t="28332" x="3467100" y="4387850"/>
          <p14:tracePt t="28332" x="3365500" y="4400550"/>
          <p14:tracePt t="28349" x="3270250" y="4413250"/>
          <p14:tracePt t="28349" x="3175000" y="4425950"/>
          <p14:tracePt t="28367" x="2997200" y="4464050"/>
          <p14:tracePt t="28367" x="2914650" y="4483100"/>
          <p14:tracePt t="28383" x="2838450" y="4502150"/>
          <p14:tracePt t="28383" x="2768600" y="4521200"/>
          <p14:tracePt t="28399" x="2705100" y="4540250"/>
          <p14:tracePt t="28399" x="2647950" y="4552950"/>
          <p14:tracePt t="28416" x="2590800" y="4559300"/>
          <p14:tracePt t="28416" x="2540000" y="4565650"/>
          <p14:tracePt t="28416" x="2489200" y="4572000"/>
          <p14:tracePt t="28434" x="2438400" y="4578350"/>
          <p14:tracePt t="28447" x="2400300" y="4584700"/>
          <p14:tracePt t="28447" x="2317750" y="4597400"/>
          <p14:tracePt t="28467" x="2279650" y="4610100"/>
          <p14:tracePt t="28467" x="2247900" y="4616450"/>
          <p14:tracePt t="28483" x="2222500" y="4629150"/>
          <p14:tracePt t="28483" x="2203450" y="4635500"/>
          <p14:tracePt t="28499" x="2184400" y="4641850"/>
          <p14:tracePt t="28499" x="2171700" y="4648200"/>
          <p14:tracePt t="28516" x="2165350" y="4654550"/>
          <p14:tracePt t="28516" x="2159000" y="4654550"/>
          <p14:tracePt t="28534" x="2165350" y="4648200"/>
          <p14:tracePt t="28548" x="2171700" y="4641850"/>
          <p14:tracePt t="28548" x="2178050" y="4641850"/>
          <p14:tracePt t="28566" x="2190750" y="4635500"/>
          <p14:tracePt t="28566" x="2203450" y="4629150"/>
          <p14:tracePt t="28583" x="2222500" y="4629150"/>
          <p14:tracePt t="28583" x="2241550" y="4629150"/>
          <p14:tracePt t="28600" x="2266950" y="4622800"/>
          <p14:tracePt t="28600" x="2336800" y="4629150"/>
          <p14:tracePt t="28616" x="2374900" y="4629150"/>
          <p14:tracePt t="28616" x="2425700" y="4635500"/>
          <p14:tracePt t="28633" x="2476500" y="4641850"/>
          <p14:tracePt t="28633" x="2533650" y="4648200"/>
          <p14:tracePt t="28650" x="2597150" y="4654550"/>
          <p14:tracePt t="28650" x="2724150" y="4667250"/>
          <p14:tracePt t="28667" x="2787650" y="4679950"/>
          <p14:tracePt t="28667" x="2857500" y="4686300"/>
          <p14:tracePt t="28683" x="2921000" y="4692650"/>
          <p14:tracePt t="28683" x="2978150" y="4705350"/>
          <p14:tracePt t="28700" x="3041650" y="4711700"/>
          <p14:tracePt t="28700" x="3098800" y="4718050"/>
          <p14:tracePt t="28717" x="3155950" y="4724400"/>
          <p14:tracePt t="28717" x="3270250" y="4724400"/>
          <p14:tracePt t="28734" x="3327400" y="4724400"/>
          <p14:tracePt t="28734" x="3378200" y="4718050"/>
          <p14:tracePt t="28751" x="3435350" y="4718050"/>
          <p14:tracePt t="28751" x="3492500" y="4711700"/>
          <p14:tracePt t="28767" x="3543300" y="4699000"/>
          <p14:tracePt t="28767" x="3587750" y="4692650"/>
          <p14:tracePt t="28784" x="3638550" y="4686300"/>
          <p14:tracePt t="28784" x="3683000" y="4679950"/>
          <p14:tracePt t="28784" x="3727450" y="4673600"/>
          <p14:tracePt t="28803" x="3771900" y="4667250"/>
          <p14:tracePt t="28815" x="3816350" y="4654550"/>
          <p14:tracePt t="28815" x="3892550" y="4641850"/>
          <p14:tracePt t="28835" x="3930650" y="4641850"/>
          <p14:tracePt t="28835" x="3962400" y="4635500"/>
          <p14:tracePt t="28851" x="4000500" y="4629150"/>
          <p14:tracePt t="28851" x="4025900" y="4629150"/>
          <p14:tracePt t="28867" x="4057650" y="4629150"/>
          <p14:tracePt t="28867" x="4083050" y="4622800"/>
          <p14:tracePt t="28867" x="4102100" y="4622800"/>
          <p14:tracePt t="28886" x="4121150" y="4622800"/>
          <p14:tracePt t="28899" x="4140200" y="4616450"/>
          <p14:tracePt t="28899" x="4165600" y="4616450"/>
          <p14:tracePt t="28918" x="4171950" y="4616450"/>
          <p14:tracePt t="28918" x="4178300" y="4616450"/>
          <p14:tracePt t="28934" x="4184650" y="4622800"/>
          <p14:tracePt t="28954" x="4178300" y="4629150"/>
          <p14:tracePt t="28966" x="4171950" y="4635500"/>
          <p14:tracePt t="28983" x="4159250" y="4635500"/>
          <p14:tracePt t="28999" x="4152900" y="4641850"/>
          <p14:tracePt t="29016" x="4146550" y="4641850"/>
          <p14:tracePt t="29033" x="4159250" y="4641850"/>
          <p14:tracePt t="29074" x="4165600" y="4641850"/>
          <p14:tracePt t="29086" x="4171950" y="4641850"/>
          <p14:tracePt t="29102" x="4178300" y="4641850"/>
          <p14:tracePt t="29118" x="4184650" y="4641850"/>
          <p14:tracePt t="29134" x="4191000" y="4641850"/>
          <p14:tracePt t="29162" x="4197350" y="4641850"/>
          <p14:tracePt t="29274" x="4203700" y="4641850"/>
          <p14:tracePt t="29298" x="4197350" y="4648200"/>
          <p14:tracePt t="29358" x="4191000" y="4654550"/>
          <p14:tracePt t="29374" x="4184650" y="4654550"/>
          <p14:tracePt t="29386" x="4178300" y="4660900"/>
          <p14:tracePt t="29402" x="4171950" y="4660900"/>
          <p14:tracePt t="29418" x="4165600" y="4667250"/>
          <p14:tracePt t="29433" x="4165600" y="4673600"/>
          <p14:tracePt t="29486" x="4171950" y="4673600"/>
          <p14:tracePt t="29506" x="4178300" y="4673600"/>
          <p14:tracePt t="29521" x="4184650" y="4673600"/>
          <p14:tracePt t="29538" x="4191000" y="4673600"/>
          <p14:tracePt t="29554" x="4197350" y="4673600"/>
          <p14:tracePt t="29566" x="4210050" y="4679950"/>
          <p14:tracePt t="29582" x="4216400" y="4679950"/>
          <p14:tracePt t="29598" x="4222750" y="4679950"/>
          <p14:tracePt t="29606" x="4229100" y="4679950"/>
          <p14:tracePt t="29618" x="4235450" y="4679950"/>
          <p14:tracePt t="29618" x="4241800" y="4673600"/>
          <p14:tracePt t="29637" x="4248150" y="4673600"/>
          <p14:tracePt t="29637" x="4254500" y="4673600"/>
          <p14:tracePt t="29653" x="4260850" y="4667250"/>
          <p14:tracePt t="29653" x="4267200" y="4667250"/>
          <p14:tracePt t="29670" x="4273550" y="4667250"/>
          <p14:tracePt t="29670" x="4286250" y="4660900"/>
          <p14:tracePt t="29687" x="4292600" y="4660900"/>
          <p14:tracePt t="29687" x="4298950" y="4660900"/>
          <p14:tracePt t="29705" x="4305300" y="4660900"/>
          <p14:tracePt t="29705" x="4305300" y="4654550"/>
          <p14:tracePt t="29720" x="4311650" y="4654550"/>
          <p14:tracePt t="29735" x="4318000" y="4654550"/>
          <p14:tracePt t="29754" x="4324350" y="4660900"/>
          <p14:tracePt t="29769" x="4330700" y="4667250"/>
          <p14:tracePt t="29787" x="4324350" y="4679950"/>
          <p14:tracePt t="29814" x="4318000" y="4686300"/>
          <p14:tracePt t="29830" x="4318000" y="4692650"/>
          <p14:tracePt t="29847" x="4318000" y="4699000"/>
          <p14:tracePt t="29862" x="4324350" y="4705350"/>
          <p14:tracePt t="29906" x="4330700" y="4705350"/>
          <p14:tracePt t="29922" x="4337050" y="4705350"/>
          <p14:tracePt t="29927" x="4349750" y="4705350"/>
          <p14:tracePt t="29936" x="4356100" y="4705350"/>
          <p14:tracePt t="29936" x="4368800" y="4705350"/>
          <p14:tracePt t="29955" x="4387850" y="4705350"/>
          <p14:tracePt t="29955" x="4400550" y="4705350"/>
          <p14:tracePt t="29971" x="4425950" y="4705350"/>
          <p14:tracePt t="29971" x="4470400" y="4705350"/>
          <p14:tracePt t="29988" x="4489450" y="4705350"/>
          <p14:tracePt t="29988" x="4514850" y="4699000"/>
          <p14:tracePt t="30004" x="4540250" y="4699000"/>
          <p14:tracePt t="30004" x="4565650" y="4692650"/>
          <p14:tracePt t="30021" x="4584700" y="4686300"/>
          <p14:tracePt t="30021" x="4603750" y="4686300"/>
          <p14:tracePt t="30038" x="4622800" y="4679950"/>
          <p14:tracePt t="30038" x="4660900" y="4673600"/>
          <p14:tracePt t="30055" x="4673600" y="4673600"/>
          <p14:tracePt t="30055" x="4686300" y="4673600"/>
          <p14:tracePt t="30072" x="4699000" y="4673600"/>
          <p14:tracePt t="30072" x="4711700" y="4673600"/>
          <p14:tracePt t="30088" x="4718050" y="4673600"/>
          <p14:tracePt t="30088" x="4724400" y="4673600"/>
          <p14:tracePt t="30088" x="4730750" y="4673600"/>
          <p14:tracePt t="30107" x="4737100" y="4673600"/>
          <p14:tracePt t="30120" x="4743450" y="4673600"/>
          <p14:tracePt t="30137" x="4743450" y="4679950"/>
          <p14:tracePt t="30162" x="4737100" y="4686300"/>
          <p14:tracePt t="30174" x="4730750" y="4686300"/>
          <p14:tracePt t="30191" x="4724400" y="4686300"/>
          <p14:tracePt t="30207" x="4718050" y="4692650"/>
          <p14:tracePt t="30223" x="4711700" y="4692650"/>
          <p14:tracePt t="30237" x="4705350" y="4692650"/>
          <p14:tracePt t="30254" x="4699000" y="4692650"/>
          <p14:tracePt t="30270" x="4692650" y="4692650"/>
          <p14:tracePt t="30288" x="4686300" y="4692650"/>
          <p14:tracePt t="30304" x="4686300" y="4699000"/>
          <p14:tracePt t="30394" x="4686300" y="4692650"/>
          <p14:tracePt t="30523" x="4679950" y="4692650"/>
          <p14:tracePt t="30626" x="4673600" y="4699000"/>
          <p14:tracePt t="30642" x="4660900" y="4699000"/>
          <p14:tracePt t="30654" x="4654550" y="4699000"/>
          <p14:tracePt t="30662" x="4648200" y="4705350"/>
          <p14:tracePt t="30678" x="4641850" y="4711700"/>
          <p14:tracePt t="30694" x="4635500" y="4711700"/>
          <p14:tracePt t="30708" x="4629150" y="4711700"/>
          <p14:tracePt t="30723" x="4629150" y="4718050"/>
          <p14:tracePt t="30754" x="4629150" y="4724400"/>
          <p14:tracePt t="30774" x="4629150" y="4730750"/>
          <p14:tracePt t="30791" x="4635500" y="4737100"/>
          <p14:tracePt t="30807" x="4635500" y="4743450"/>
          <p14:tracePt t="30822" x="4641850" y="4743450"/>
          <p14:tracePt t="30842" x="4648200" y="4743450"/>
          <p14:tracePt t="30858" x="4654550" y="4743450"/>
          <p14:tracePt t="30875" x="4660900" y="4737100"/>
          <p14:tracePt t="30886" x="4667250" y="4730750"/>
          <p14:tracePt t="30902" x="4673600" y="4724400"/>
          <p14:tracePt t="30911" x="4679950" y="4724400"/>
          <p14:tracePt t="30923" x="4686300" y="4718050"/>
          <p14:tracePt t="30923" x="4692650" y="4711700"/>
          <p14:tracePt t="30923" x="4699000" y="4711700"/>
          <p14:tracePt t="30944" x="4705350" y="4705350"/>
          <p14:tracePt t="30944" x="4711700" y="4699000"/>
          <p14:tracePt t="30958" x="4718050" y="4699000"/>
          <p14:tracePt t="30958" x="4730750" y="4692650"/>
          <p14:tracePt t="30975" x="4743450" y="4692650"/>
          <p14:tracePt t="30975" x="4762500" y="4692650"/>
          <p14:tracePt t="30992" x="4781550" y="4699000"/>
          <p14:tracePt t="30992" x="4845050" y="4711700"/>
          <p14:tracePt t="31008" x="4883150" y="4718050"/>
          <p14:tracePt t="31008" x="4927600" y="4730750"/>
          <p14:tracePt t="31025" x="4978400" y="4749800"/>
          <p14:tracePt t="31025" x="5035550" y="4762500"/>
          <p14:tracePt t="31042" x="5105400" y="4775200"/>
          <p14:tracePt t="31042" x="5168900" y="4787900"/>
          <p14:tracePt t="31059" x="5238750" y="4794250"/>
          <p14:tracePt t="31059" x="5384800" y="4800600"/>
          <p14:tracePt t="31076" x="5461000" y="4800600"/>
          <p14:tracePt t="31076" x="5537200" y="4794250"/>
          <p14:tracePt t="31092" x="5613400" y="4794250"/>
          <p14:tracePt t="31092" x="5689600" y="4787900"/>
          <p14:tracePt t="31109" x="5772150" y="4787900"/>
          <p14:tracePt t="31109" x="5848350" y="4787900"/>
          <p14:tracePt t="31109" x="5937250" y="4787900"/>
          <p14:tracePt t="31128" x="6019800" y="4787900"/>
          <p14:tracePt t="31140" x="6102350" y="4794250"/>
          <p14:tracePt t="31140" x="6273800" y="4794250"/>
          <p14:tracePt t="31159" x="6362700" y="4787900"/>
          <p14:tracePt t="31159" x="6451600" y="4787900"/>
          <p14:tracePt t="31176" x="6540500" y="4781550"/>
          <p14:tracePt t="31176" x="6623050" y="4768850"/>
          <p14:tracePt t="31192" x="6711950" y="4762500"/>
          <p14:tracePt t="31192" x="6794500" y="4749800"/>
          <p14:tracePt t="31192" x="6877050" y="4743450"/>
          <p14:tracePt t="31212" x="6959600" y="4730750"/>
          <p14:tracePt t="31224" x="7035800" y="4724400"/>
          <p14:tracePt t="31224" x="7112000" y="4718050"/>
          <p14:tracePt t="31244" x="7251700" y="4705350"/>
          <p14:tracePt t="31244" x="7315200" y="4699000"/>
          <p14:tracePt t="31259" x="7378700" y="4699000"/>
          <p14:tracePt t="31259" x="7442200" y="4699000"/>
          <p14:tracePt t="31276" x="7505700" y="4692650"/>
          <p14:tracePt t="31276" x="7562850" y="4692650"/>
          <p14:tracePt t="31293" x="7613650" y="4692650"/>
          <p14:tracePt t="31293" x="7715250" y="4699000"/>
          <p14:tracePt t="31309" x="7766050" y="4692650"/>
          <p14:tracePt t="31309" x="7810500" y="4692650"/>
          <p14:tracePt t="31326" x="7854950" y="4692650"/>
          <p14:tracePt t="31326" x="7893050" y="4692650"/>
          <p14:tracePt t="31343" x="7931150" y="4692650"/>
          <p14:tracePt t="31343" x="7969250" y="4699000"/>
          <p14:tracePt t="31359" x="8001000" y="4699000"/>
          <p14:tracePt t="31359" x="8058150" y="4705350"/>
          <p14:tracePt t="31376" x="8083550" y="4711700"/>
          <p14:tracePt t="31376" x="8108950" y="4718050"/>
          <p14:tracePt t="31393" x="8128000" y="4718050"/>
          <p14:tracePt t="31393" x="8153400" y="4724400"/>
          <p14:tracePt t="31409" x="8166100" y="4724400"/>
          <p14:tracePt t="31409" x="8185150" y="4730750"/>
          <p14:tracePt t="31428" x="8210550" y="4730750"/>
          <p14:tracePt t="31428" x="8223250" y="4730750"/>
          <p14:tracePt t="31443" x="8235950" y="4730750"/>
          <p14:tracePt t="31443" x="8242300" y="4730750"/>
          <p14:tracePt t="31460" x="8248650" y="4730750"/>
          <p14:tracePt t="31460" x="8255000" y="4737100"/>
          <p14:tracePt t="31477" x="8261350" y="4737100"/>
          <p14:tracePt t="31492" x="8267700" y="4737100"/>
          <p14:tracePt t="31508" x="8274050" y="4737100"/>
          <p14:tracePt t="31508" x="8280400" y="4737100"/>
          <p14:tracePt t="31528" x="8286750" y="4730750"/>
          <p14:tracePt t="31544" x="8293100" y="4730750"/>
          <p14:tracePt t="31558" x="8299450" y="4730750"/>
          <p14:tracePt t="31575" x="8305800" y="4730750"/>
          <p14:tracePt t="31647" x="8312150" y="4730750"/>
          <p14:tracePt t="31667" x="8318500" y="4730750"/>
          <p14:tracePt t="31699" x="8312150" y="4730750"/>
          <p14:tracePt t="31819" x="8318500" y="4737100"/>
          <p14:tracePt t="31887" x="8324850" y="4730750"/>
          <p14:tracePt t="31907" x="8331200" y="4730750"/>
          <p14:tracePt t="31923" x="8337550" y="4724400"/>
          <p14:tracePt t="31939" x="8343900" y="4724400"/>
          <p14:tracePt t="31955" x="8350250" y="4718050"/>
          <p14:tracePt t="31967" x="8356600" y="4718050"/>
          <p14:tracePt t="31983" x="8362950" y="4711700"/>
          <p14:tracePt t="31999" x="8369300" y="4705350"/>
          <p14:tracePt t="32015" x="8382000" y="4699000"/>
          <p14:tracePt t="32027" x="8388350" y="4692650"/>
          <p14:tracePt t="32043" x="8394700" y="4692650"/>
          <p14:tracePt t="32060" x="8401050" y="4686300"/>
          <p14:tracePt t="32077" x="8401050" y="4679950"/>
          <p14:tracePt t="32095" x="8394700" y="4679950"/>
          <p14:tracePt t="32126" x="8388350" y="4679950"/>
          <p14:tracePt t="32142" x="8382000" y="4686300"/>
          <p14:tracePt t="32155" x="8375650" y="4686300"/>
          <p14:tracePt t="32163" x="8369300" y="4692650"/>
          <p14:tracePt t="32179" x="8356600" y="4699000"/>
          <p14:tracePt t="32196" x="8350250" y="4705350"/>
          <p14:tracePt t="32230" x="8356600" y="4705350"/>
          <p14:tracePt t="32267" x="8362950" y="4705350"/>
          <p14:tracePt t="32283" x="8369300" y="4705350"/>
          <p14:tracePt t="32299" x="8375650" y="4705350"/>
          <p14:tracePt t="32315" x="8382000" y="4705350"/>
          <p14:tracePt t="32327" x="8388350" y="4705350"/>
          <p14:tracePt t="32487" x="8394700" y="4699000"/>
          <p14:tracePt t="32503" x="8401050" y="4705350"/>
          <p14:tracePt t="32530" x="8394700" y="4705350"/>
          <p14:tracePt t="32563" x="8388350" y="4711700"/>
          <p14:tracePt t="32583" x="8388350" y="4705350"/>
          <p14:tracePt t="32675" x="8394700" y="4705350"/>
          <p14:tracePt t="32703" x="8401050" y="4705350"/>
          <p14:tracePt t="32743" x="8401050" y="4711700"/>
          <p14:tracePt t="32807" x="8394700" y="4718050"/>
          <p14:tracePt t="32927" x="8394700" y="4724400"/>
          <p14:tracePt t="32943" x="8388350" y="4730750"/>
          <p14:tracePt t="32959" x="8382000" y="4730750"/>
          <p14:tracePt t="32975" x="8375650" y="4730750"/>
          <p14:tracePt t="33003" x="8375650" y="4737100"/>
          <p14:tracePt t="33123" x="8369300" y="4737100"/>
          <p14:tracePt t="33147" x="8362950" y="4743450"/>
          <p14:tracePt t="33163" x="8356600" y="4743450"/>
          <p14:tracePt t="33175" x="8350250" y="4743450"/>
          <p14:tracePt t="33191" x="8343900" y="4743450"/>
          <p14:tracePt t="33227" x="8337550" y="4743450"/>
          <p14:tracePt t="33283" x="8331200" y="4743450"/>
          <p14:tracePt t="33311" x="8324850" y="4749800"/>
          <p14:tracePt t="33327" x="8318500" y="4756150"/>
          <p14:tracePt t="33343" x="8312150" y="4756150"/>
          <p14:tracePt t="33348" x="8305800" y="4756150"/>
          <p14:tracePt t="33348" x="8299450" y="4756150"/>
          <p14:tracePt t="33367" x="8299450" y="4762500"/>
          <p14:tracePt t="33381" x="8286750" y="4762500"/>
          <p14:tracePt t="33398" x="8280400" y="4762500"/>
          <p14:tracePt t="33398" x="8274050" y="4768850"/>
          <p14:tracePt t="33416" x="8267700" y="4768850"/>
          <p14:tracePt t="33431" x="8261350" y="4762500"/>
          <p14:tracePt t="33455" x="8255000" y="4762500"/>
          <p14:tracePt t="33475" x="8248650" y="4762500"/>
          <p14:tracePt t="33519" x="8242300" y="4756150"/>
          <p14:tracePt t="33543" x="8235950" y="4756150"/>
          <p14:tracePt t="33567" x="8235950" y="4749800"/>
          <p14:tracePt t="33627" x="8235950" y="4743450"/>
          <p14:tracePt t="33647" x="8229600" y="4743450"/>
          <p14:tracePt t="33663" x="8223250" y="4737100"/>
          <p14:tracePt t="33679" x="8216900" y="4737100"/>
          <p14:tracePt t="33687" x="8204200" y="4737100"/>
          <p14:tracePt t="33699" x="8197850" y="4737100"/>
          <p14:tracePt t="33699" x="8166100" y="4737100"/>
          <p14:tracePt t="33719" x="8147050" y="4737100"/>
          <p14:tracePt t="33719" x="8128000" y="4737100"/>
          <p14:tracePt t="33734" x="8102600" y="4737100"/>
          <p14:tracePt t="33734" x="8070850" y="4743450"/>
          <p14:tracePt t="33751" x="8032750" y="4749800"/>
          <p14:tracePt t="33751" x="7950200" y="4756150"/>
          <p14:tracePt t="33768" x="7899400" y="4762500"/>
          <p14:tracePt t="33768" x="7842250" y="4775200"/>
          <p14:tracePt t="33784" x="7778750" y="4781550"/>
          <p14:tracePt t="33784" x="7715250" y="4787900"/>
          <p14:tracePt t="33801" x="7651750" y="4794250"/>
          <p14:tracePt t="33801" x="7581900" y="4800600"/>
          <p14:tracePt t="33818" x="7512050" y="4800600"/>
          <p14:tracePt t="33818" x="7359650" y="4806950"/>
          <p14:tracePt t="33836" x="7277100" y="4813300"/>
          <p14:tracePt t="33836" x="7188200" y="4813300"/>
          <p14:tracePt t="33852" x="7105650" y="4819650"/>
          <p14:tracePt t="33852" x="7010400" y="4826000"/>
          <p14:tracePt t="33868" x="6915150" y="4832350"/>
          <p14:tracePt t="33868" x="6826250" y="4845050"/>
          <p14:tracePt t="33885" x="6731000" y="4851400"/>
          <p14:tracePt t="33885" x="6642100" y="4864100"/>
          <p14:tracePt t="33885" x="6559550" y="4876800"/>
          <p14:tracePt t="33904" x="6483350" y="4889500"/>
          <p14:tracePt t="33916" x="6413500" y="4902200"/>
          <p14:tracePt t="33916" x="6356350" y="4914900"/>
          <p14:tracePt t="33936" x="6261100" y="4927600"/>
          <p14:tracePt t="33936" x="6223000" y="4940300"/>
          <p14:tracePt t="33952" x="6184900" y="4946650"/>
          <p14:tracePt t="33952" x="6153150" y="4959350"/>
          <p14:tracePt t="33968" x="6121400" y="4965700"/>
          <p14:tracePt t="33968" x="6096000" y="4978400"/>
          <p14:tracePt t="33968" x="6070600" y="4991100"/>
          <p14:tracePt t="33988" x="6038850" y="4997450"/>
          <p14:tracePt t="34000" x="6019800" y="5003800"/>
          <p14:tracePt t="34000" x="5975350" y="5022850"/>
          <p14:tracePt t="34019" x="5949950" y="5029200"/>
          <p14:tracePt t="34019" x="5918200" y="5041900"/>
          <p14:tracePt t="34036" x="5886450" y="5054600"/>
          <p14:tracePt t="34036" x="5854700" y="5067300"/>
          <p14:tracePt t="34053" x="5810250" y="5080000"/>
          <p14:tracePt t="34053" x="5721350" y="5124450"/>
          <p14:tracePt t="34069" x="5670550" y="5143500"/>
          <p14:tracePt t="34069" x="5613400" y="5168900"/>
          <p14:tracePt t="34085" x="5562600" y="5194300"/>
          <p14:tracePt t="34085" x="5505450" y="5219700"/>
          <p14:tracePt t="34102" x="5454650" y="5245100"/>
          <p14:tracePt t="34102" x="5397500" y="5276850"/>
          <p14:tracePt t="34119" x="5346700" y="5295900"/>
          <p14:tracePt t="34119" x="5245100" y="5346700"/>
          <p14:tracePt t="34136" x="5194300" y="5372100"/>
          <p14:tracePt t="34136" x="5143500" y="5397500"/>
          <p14:tracePt t="34153" x="5092700" y="5416550"/>
          <p14:tracePt t="34153" x="5035550" y="5441950"/>
          <p14:tracePt t="34169" x="4984750" y="5467350"/>
          <p14:tracePt t="34169" x="4927600" y="5486400"/>
          <p14:tracePt t="34169" x="4870450" y="5511800"/>
          <p14:tracePt t="34188" x="4813300" y="5530850"/>
          <p14:tracePt t="34201" x="4762500" y="5556250"/>
          <p14:tracePt t="34201" x="4654550" y="5594350"/>
          <p14:tracePt t="34221" x="4603750" y="5619750"/>
          <p14:tracePt t="34221" x="4552950" y="5638800"/>
          <p14:tracePt t="34237" x="4495800" y="5657850"/>
          <p14:tracePt t="34237" x="4445000" y="5676900"/>
          <p14:tracePt t="34252" x="4387850" y="5695950"/>
          <p14:tracePt t="34252" x="4330700" y="5715000"/>
          <p14:tracePt t="34252" x="4267200" y="5734050"/>
          <p14:tracePt t="34272" x="4203700" y="5753100"/>
          <p14:tracePt t="34284" x="4140200" y="5772150"/>
          <p14:tracePt t="34284" x="4070350" y="5784850"/>
          <p14:tracePt t="34305" x="3924300" y="5816600"/>
          <p14:tracePt t="34305" x="3848100" y="5835650"/>
          <p14:tracePt t="34320" x="3771900" y="5854700"/>
          <p14:tracePt t="34320" x="3695700" y="5867400"/>
          <p14:tracePt t="34337" x="3619500" y="5886450"/>
          <p14:tracePt t="34337" x="3543300" y="5911850"/>
          <p14:tracePt t="34353" x="3460750" y="5930900"/>
          <p14:tracePt t="34353" x="3295650" y="5981700"/>
          <p14:tracePt t="34370" x="3206750" y="6007100"/>
          <p14:tracePt t="34370" x="3124200" y="6026150"/>
          <p14:tracePt t="34387" x="3035300" y="6057900"/>
          <p14:tracePt t="34387" x="2946400" y="6083300"/>
          <p14:tracePt t="34403" x="2857500" y="6108700"/>
          <p14:tracePt t="34403" x="2774950" y="6127750"/>
          <p14:tracePt t="34420" x="2698750" y="6159500"/>
          <p14:tracePt t="34420" x="2546350" y="6210300"/>
          <p14:tracePt t="34437" x="2476500" y="6235700"/>
          <p14:tracePt t="34437" x="2419350" y="6267450"/>
          <p14:tracePt t="34453" x="2362200" y="6299200"/>
          <p14:tracePt t="34453" x="2317750" y="6330950"/>
          <p14:tracePt t="34470" x="2273300" y="6362700"/>
          <p14:tracePt t="34470" x="2209800" y="6419850"/>
          <p14:tracePt t="34488" x="2184400" y="6445250"/>
          <p14:tracePt t="34488" x="2165350" y="6464300"/>
          <p14:tracePt t="34580" x="2089150" y="6438900"/>
          <p14:tracePt t="34596" x="2095500" y="6413500"/>
          <p14:tracePt t="34604" x="2108200" y="6388100"/>
          <p14:tracePt t="34604" x="2120900" y="6369050"/>
          <p14:tracePt t="34621" x="2127250" y="6350000"/>
          <p14:tracePt t="34621" x="2139950" y="6330950"/>
          <p14:tracePt t="34621" x="2146300" y="6318250"/>
          <p14:tracePt t="34640" x="2159000" y="6305550"/>
          <p14:tracePt t="34652" x="2165350" y="6299200"/>
          <p14:tracePt t="34652" x="2178050" y="6299200"/>
          <p14:tracePt t="34671" x="2184400" y="6299200"/>
          <p14:tracePt t="34671" x="2190750" y="6299200"/>
          <p14:tracePt t="34688" x="2203450" y="6324600"/>
          <p14:tracePt t="34715" x="2203450" y="6350000"/>
          <p14:tracePt t="34728" x="2209800" y="6381750"/>
          <p14:tracePt t="34743" x="2216150" y="6426200"/>
          <p14:tracePt t="34759" x="2222500" y="6464300"/>
          <p14:tracePt t="34776" x="2228850" y="6496050"/>
          <p14:tracePt t="34788" x="2235200" y="6521450"/>
          <p14:tracePt t="34804" x="2247900" y="6546850"/>
          <p14:tracePt t="34827" x="2266950" y="6572250"/>
          <p14:tracePt t="34847" x="2292350" y="6578600"/>
          <p14:tracePt t="34871" x="2311400" y="6584950"/>
          <p14:tracePt t="34896" x="2336800" y="6578600"/>
          <p14:tracePt t="34915" x="2362200" y="6578600"/>
          <p14:tracePt t="34939" x="2387600" y="6584950"/>
          <p14:tracePt t="34964" x="2413000" y="6591300"/>
          <p14:tracePt t="34975" x="2444750" y="6597650"/>
          <p14:tracePt t="34992" x="2482850" y="6597650"/>
          <p14:tracePt t="35008" x="2527300" y="6591300"/>
          <p14:tracePt t="35024" x="2546350" y="6584950"/>
          <p14:tracePt t="35024" x="2571750" y="6578600"/>
          <p14:tracePt t="35039" x="2597150" y="6578600"/>
          <p14:tracePt t="35039" x="2616200" y="6572250"/>
          <p14:tracePt t="35056" x="2641600" y="6572250"/>
          <p14:tracePt t="35056" x="2660650" y="6565900"/>
          <p14:tracePt t="35072" x="2679700" y="6565900"/>
          <p14:tracePt t="35072" x="2705100" y="6559550"/>
          <p14:tracePt t="35089" x="2743200" y="6553200"/>
          <p14:tracePt t="35104" x="2781300" y="6546850"/>
          <p14:tracePt t="35121" x="2825750" y="6521450"/>
          <p14:tracePt t="35121" x="2851150" y="6508750"/>
          <p14:tracePt t="35139" x="2876550" y="6489700"/>
          <p14:tracePt t="35139" x="2940050" y="6432550"/>
          <p14:tracePt t="35156" x="2971800" y="6407150"/>
          <p14:tracePt t="35156" x="3003550" y="6375400"/>
          <p14:tracePt t="35173" x="3041650" y="6343650"/>
          <p14:tracePt t="35173" x="3073400" y="6318250"/>
          <p14:tracePt t="35190" x="3111500" y="6286500"/>
          <p14:tracePt t="35190" x="3149600" y="6267450"/>
          <p14:tracePt t="35190" x="3187700" y="6248400"/>
          <p14:tracePt t="35209" x="3219450" y="6223000"/>
          <p14:tracePt t="35221" x="3257550" y="6203950"/>
          <p14:tracePt t="35221" x="3327400" y="6165850"/>
          <p14:tracePt t="35240" x="3359150" y="6140450"/>
          <p14:tracePt t="35240" x="3390900" y="6121400"/>
          <p14:tracePt t="35257" x="3429000" y="6096000"/>
          <p14:tracePt t="35257" x="3467100" y="6070600"/>
          <p14:tracePt t="35273" x="3498850" y="6051550"/>
          <p14:tracePt t="35273" x="3543300" y="6026150"/>
          <p14:tracePt t="35273" x="3581400" y="6000750"/>
          <p14:tracePt t="35292" x="3625850" y="5975350"/>
          <p14:tracePt t="35304" x="3670300" y="5943600"/>
          <p14:tracePt t="35304" x="3771900" y="5892800"/>
          <p14:tracePt t="35324" x="3822700" y="5867400"/>
          <p14:tracePt t="35324" x="3873500" y="5842000"/>
          <p14:tracePt t="35340" x="3930650" y="5822950"/>
          <p14:tracePt t="35340" x="3994150" y="5810250"/>
          <p14:tracePt t="35357" x="4051300" y="5791200"/>
          <p14:tracePt t="35357" x="4114800" y="5784850"/>
          <p14:tracePt t="35373" x="4178300" y="5778500"/>
          <p14:tracePt t="35373" x="4305300" y="5765800"/>
          <p14:tracePt t="35390" x="4368800" y="5765800"/>
          <p14:tracePt t="35390" x="4432300" y="5759450"/>
          <p14:tracePt t="35407" x="4489450" y="5759450"/>
          <p14:tracePt t="35407" x="4546600" y="5759450"/>
          <p14:tracePt t="35423" x="4610100" y="5765800"/>
          <p14:tracePt t="35423" x="4724400" y="5772150"/>
          <p14:tracePt t="35441" x="4781550" y="5778500"/>
          <p14:tracePt t="35441" x="4838700" y="5784850"/>
          <p14:tracePt t="35458" x="4895850" y="5791200"/>
          <p14:tracePt t="35458" x="4946650" y="5797550"/>
          <p14:tracePt t="35474" x="5003800" y="5803900"/>
          <p14:tracePt t="35474" x="5054600" y="5810250"/>
          <p14:tracePt t="35491" x="5111750" y="5816600"/>
          <p14:tracePt t="35491" x="5213350" y="5822950"/>
          <p14:tracePt t="35509" x="5257800" y="5829300"/>
          <p14:tracePt t="35509" x="5308600" y="5829300"/>
          <p14:tracePt t="35525" x="5359400" y="5835650"/>
          <p14:tracePt t="35525" x="5410200" y="5835650"/>
          <p14:tracePt t="35541" x="5461000" y="5835650"/>
          <p14:tracePt t="35541" x="5505450" y="5842000"/>
          <p14:tracePt t="35541" x="5556250" y="5842000"/>
          <p14:tracePt t="35560" x="5600700" y="5848350"/>
          <p14:tracePt t="35572" x="5645150" y="5854700"/>
          <p14:tracePt t="35572" x="5689600" y="5867400"/>
          <p14:tracePt t="35572" x="5721350" y="5873750"/>
          <p14:tracePt t="35593" x="5753100" y="5886450"/>
          <p14:tracePt t="35593" x="5778500" y="5892800"/>
          <p14:tracePt t="35608" x="5797550" y="5899150"/>
          <p14:tracePt t="35608" x="5810250" y="5911850"/>
          <p14:tracePt t="35624" x="5822950" y="5918200"/>
          <p14:tracePt t="35624" x="5829300" y="5924550"/>
          <p14:tracePt t="35641" x="5829300" y="5930900"/>
          <p14:tracePt t="35641" x="5829300" y="5937250"/>
          <p14:tracePt t="35641" x="5822950" y="5943600"/>
          <p14:tracePt t="35660" x="5816600" y="5949950"/>
          <p14:tracePt t="35672" x="5803900" y="5956300"/>
          <p14:tracePt t="35672" x="5772150" y="5962650"/>
          <p14:tracePt t="35691" x="5746750" y="5969000"/>
          <p14:tracePt t="35691" x="5721350" y="5975350"/>
          <p14:tracePt t="35709" x="5695950" y="5975350"/>
          <p14:tracePt t="35709" x="5664200" y="5981700"/>
          <p14:tracePt t="35725" x="5632450" y="5981700"/>
          <p14:tracePt t="35725" x="5562600" y="5975350"/>
          <p14:tracePt t="35741" x="5524500" y="5962650"/>
          <p14:tracePt t="35741" x="5492750" y="5949950"/>
          <p14:tracePt t="35758" x="5454650" y="5937250"/>
          <p14:tracePt t="35758" x="5422900" y="5918200"/>
          <p14:tracePt t="35775" x="5397500" y="5892800"/>
          <p14:tracePt t="35775" x="5378450" y="5861050"/>
          <p14:tracePt t="35791" x="5359400" y="5822950"/>
          <p14:tracePt t="35791" x="5346700" y="5753100"/>
          <p14:tracePt t="35809" x="5346700" y="5715000"/>
          <p14:tracePt t="35809" x="5359400" y="5676900"/>
          <p14:tracePt t="35825" x="5372100" y="5638800"/>
          <p14:tracePt t="35825" x="5397500" y="5607050"/>
          <p14:tracePt t="35842" x="5422900" y="5575300"/>
          <p14:tracePt t="35842" x="5454650" y="5543550"/>
          <p14:tracePt t="35842" x="5492750" y="5524500"/>
          <p14:tracePt t="35861" x="5537200" y="5505450"/>
          <p14:tracePt t="35873" x="5575300" y="5492750"/>
          <p14:tracePt t="35873" x="5657850" y="5480050"/>
          <p14:tracePt t="35892" x="5695950" y="5486400"/>
          <p14:tracePt t="35892" x="5727700" y="5492750"/>
          <p14:tracePt t="35909" x="5759450" y="5511800"/>
          <p14:tracePt t="35909" x="5778500" y="5537200"/>
          <p14:tracePt t="35925" x="5791200" y="5562600"/>
          <p14:tracePt t="35925" x="5791200" y="5588000"/>
          <p14:tracePt t="35925" x="5784850" y="5613400"/>
          <p14:tracePt t="35944" x="5765800" y="5645150"/>
          <p14:tracePt t="35957" x="5740400" y="5676900"/>
          <p14:tracePt t="35957" x="5708650" y="5708650"/>
          <p14:tracePt t="35977" x="5607050" y="5778500"/>
          <p14:tracePt t="35977" x="5537200" y="5816600"/>
          <p14:tracePt t="35992" x="5461000" y="5848350"/>
          <p14:tracePt t="35992" x="5378450" y="5892800"/>
          <p14:tracePt t="36009" x="5276850" y="5930900"/>
          <p14:tracePt t="36009" x="5168900" y="5975350"/>
          <p14:tracePt t="36009" x="5048250" y="6019800"/>
          <p14:tracePt t="36028" x="4914900" y="6057900"/>
          <p14:tracePt t="36028" x="4775200" y="6096000"/>
          <p14:tracePt t="36042" x="4629150" y="6127750"/>
          <p14:tracePt t="36042" x="4470400" y="6159500"/>
          <p14:tracePt t="36059" x="4311650" y="6184900"/>
          <p14:tracePt t="36059" x="4146550" y="6203950"/>
          <p14:tracePt t="36076" x="3981450" y="6229350"/>
          <p14:tracePt t="36076" x="3816350" y="6248400"/>
          <p14:tracePt t="36092" x="3651250" y="6267450"/>
          <p14:tracePt t="36092" x="3321050" y="6318250"/>
          <p14:tracePt t="36109" x="3155950" y="6343650"/>
          <p14:tracePt t="36109" x="2990850" y="6375400"/>
          <p14:tracePt t="36126" x="2825750" y="6400800"/>
          <p14:tracePt t="36126" x="2667000" y="6432550"/>
          <p14:tracePt t="36142" x="2508250" y="6451600"/>
          <p14:tracePt t="36142" x="2355850" y="6477000"/>
          <p14:tracePt t="36159" x="2203450" y="65024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34.1|3.2|2.3|12.9|3.7"/>
</p:tagLst>
</file>

<file path=ppt/tags/tag2.xml><?xml version="1.0" encoding="utf-8"?>
<p:tagLst xmlns:a="http://schemas.openxmlformats.org/drawingml/2006/main" xmlns:r="http://schemas.openxmlformats.org/officeDocument/2006/relationships" xmlns:p="http://schemas.openxmlformats.org/presentationml/2006/main">
  <p:tag name="TIMING" val="|53.9"/>
</p:tagLst>
</file>

<file path=ppt/tags/tag3.xml><?xml version="1.0" encoding="utf-8"?>
<p:tagLst xmlns:a="http://schemas.openxmlformats.org/drawingml/2006/main" xmlns:r="http://schemas.openxmlformats.org/officeDocument/2006/relationships" xmlns:p="http://schemas.openxmlformats.org/presentationml/2006/main">
  <p:tag name="TIMING" val="|31.4"/>
</p:tagLst>
</file>

<file path=ppt/tags/tag4.xml><?xml version="1.0" encoding="utf-8"?>
<p:tagLst xmlns:a="http://schemas.openxmlformats.org/drawingml/2006/main" xmlns:r="http://schemas.openxmlformats.org/officeDocument/2006/relationships" xmlns:p="http://schemas.openxmlformats.org/presentationml/2006/main">
  <p:tag name="TIMING" val="|31.8"/>
</p:tagLst>
</file>

<file path=ppt/tags/tag5.xml><?xml version="1.0" encoding="utf-8"?>
<p:tagLst xmlns:a="http://schemas.openxmlformats.org/drawingml/2006/main" xmlns:r="http://schemas.openxmlformats.org/officeDocument/2006/relationships" xmlns:p="http://schemas.openxmlformats.org/presentationml/2006/main">
  <p:tag name="TIMING" val="|33.8|5.4|10.5|1.7"/>
</p:tagLst>
</file>

<file path=ppt/tags/tag6.xml><?xml version="1.0" encoding="utf-8"?>
<p:tagLst xmlns:a="http://schemas.openxmlformats.org/drawingml/2006/main" xmlns:r="http://schemas.openxmlformats.org/officeDocument/2006/relationships" xmlns:p="http://schemas.openxmlformats.org/presentationml/2006/main">
  <p:tag name="TIMING" val="|36.9|1.5|1.1|2.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20725</TotalTime>
  <Words>1918</Words>
  <Application>Microsoft Office PowerPoint</Application>
  <PresentationFormat>画面に合わせる (4:3)</PresentationFormat>
  <Paragraphs>496</Paragraphs>
  <Slides>13</Slides>
  <Notes>13</Notes>
  <HiddenSlides>0</HiddenSlides>
  <MMClips>13</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繰り返しのない二元配置の分散分析</vt:lpstr>
      <vt:lpstr>水の効果を加える</vt:lpstr>
      <vt:lpstr>餌の効果を加える</vt:lpstr>
      <vt:lpstr>誤差を加える</vt:lpstr>
      <vt:lpstr>効果と誤差を分離する</vt:lpstr>
      <vt:lpstr>誤差を分離する</vt:lpstr>
      <vt:lpstr>総変動，処理による変動，誤差変動</vt:lpstr>
      <vt:lpstr>繰り返しのない二元配置の分散分析表</vt:lpstr>
      <vt:lpstr>繰り返しのない二元配置の分散分析</vt:lpstr>
      <vt:lpstr>エクセルによる繰り返しのない 二元配置の分散分析</vt:lpstr>
      <vt:lpstr>繰り返しのない二元配置</vt:lpstr>
      <vt:lpstr>繰り返しのない二元配置（結果）</vt:lpstr>
      <vt:lpstr>繰り返しのない二元配置　予習問題</vt:lpstr>
    </vt:vector>
  </TitlesOfParts>
  <Company>島根大学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kobayasi</cp:lastModifiedBy>
  <cp:revision>376</cp:revision>
  <dcterms:created xsi:type="dcterms:W3CDTF">2002-05-14T06:24:18Z</dcterms:created>
  <dcterms:modified xsi:type="dcterms:W3CDTF">2013-11-22T23:49:53Z</dcterms:modified>
</cp:coreProperties>
</file>