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642" r:id="rId2"/>
    <p:sldId id="654" r:id="rId3"/>
    <p:sldId id="655" r:id="rId4"/>
    <p:sldId id="585" r:id="rId5"/>
    <p:sldId id="658" r:id="rId6"/>
    <p:sldId id="643" r:id="rId7"/>
    <p:sldId id="645" r:id="rId8"/>
    <p:sldId id="644" r:id="rId9"/>
    <p:sldId id="646" r:id="rId10"/>
    <p:sldId id="660" r:id="rId11"/>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3333CC"/>
    <a:srgbClr val="33CC33"/>
    <a:srgbClr val="000000"/>
    <a:srgbClr val="FF33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6723" autoAdjust="0"/>
  </p:normalViewPr>
  <p:slideViewPr>
    <p:cSldViewPr>
      <p:cViewPr varScale="1">
        <p:scale>
          <a:sx n="42" d="100"/>
          <a:sy n="42" d="100"/>
        </p:scale>
        <p:origin x="198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320583-4D7C-48CB-842C-962D0D09B264}" type="slidenum">
              <a:rPr lang="en-US" altLang="ja-JP"/>
              <a:pPr/>
              <a:t>‹#›</a:t>
            </a:fld>
            <a:endParaRPr lang="en-US" altLang="ja-JP"/>
          </a:p>
        </p:txBody>
      </p:sp>
    </p:spTree>
    <p:extLst>
      <p:ext uri="{BB962C8B-B14F-4D97-AF65-F5344CB8AC3E}">
        <p14:creationId xmlns:p14="http://schemas.microsoft.com/office/powerpoint/2010/main" val="260193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58F63D-4227-427A-BDD0-3E8E05FCD4FC}" type="slidenum">
              <a:rPr lang="en-US" altLang="ja-JP"/>
              <a:pPr/>
              <a:t>‹#›</a:t>
            </a:fld>
            <a:endParaRPr lang="en-US" altLang="ja-JP"/>
          </a:p>
        </p:txBody>
      </p:sp>
    </p:spTree>
    <p:extLst>
      <p:ext uri="{BB962C8B-B14F-4D97-AF65-F5344CB8AC3E}">
        <p14:creationId xmlns:p14="http://schemas.microsoft.com/office/powerpoint/2010/main" val="2118212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プリント「生物統計学＿第９回分散分析その２　二元配置</a:t>
            </a:r>
            <a:r>
              <a:rPr kumimoji="1" lang="en-US" altLang="ja-JP" dirty="0" smtClean="0"/>
              <a:t>2013</a:t>
            </a:r>
            <a:r>
              <a:rPr kumimoji="1" lang="ja-JP" altLang="en-US" dirty="0" smtClean="0"/>
              <a:t>年」</a:t>
            </a:r>
            <a:r>
              <a:rPr kumimoji="1" lang="en-US" altLang="ja-JP" dirty="0" smtClean="0"/>
              <a:t>P</a:t>
            </a:r>
            <a:r>
              <a:rPr kumimoji="1" lang="ja-JP" altLang="en-US" smtClean="0"/>
              <a:t>７以降</a:t>
            </a:r>
            <a:r>
              <a:rPr kumimoji="1" lang="ja-JP" altLang="en-US" dirty="0" smtClean="0"/>
              <a:t>を予習しながら空所を埋めていきましょう．</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先ほどの例</a:t>
            </a:r>
            <a:r>
              <a:rPr kumimoji="1" lang="ja-JP" altLang="ja-JP" sz="1200" kern="1200" dirty="0" smtClean="0">
                <a:solidFill>
                  <a:schemeClr val="tx1"/>
                </a:solidFill>
                <a:effectLst/>
                <a:latin typeface="Times New Roman" pitchFamily="18" charset="0"/>
                <a:ea typeface="ＭＳ Ｐ明朝" charset="-128"/>
                <a:cs typeface="+mn-cs"/>
              </a:rPr>
              <a:t>では生のデータを見る限りでは（　</a:t>
            </a:r>
            <a:r>
              <a:rPr kumimoji="1" lang="ja-JP" altLang="en-US" sz="1200" kern="1200" dirty="0" smtClean="0">
                <a:solidFill>
                  <a:schemeClr val="tx1"/>
                </a:solidFill>
                <a:effectLst/>
                <a:latin typeface="Times New Roman" pitchFamily="18" charset="0"/>
                <a:ea typeface="ＭＳ Ｐ明朝" charset="-128"/>
                <a:cs typeface="+mn-cs"/>
              </a:rPr>
              <a:t>水道水</a:t>
            </a:r>
            <a:r>
              <a:rPr kumimoji="1" lang="ja-JP" altLang="ja-JP" sz="1200" kern="1200" dirty="0" smtClean="0">
                <a:solidFill>
                  <a:schemeClr val="tx1"/>
                </a:solidFill>
                <a:effectLst/>
                <a:latin typeface="Times New Roman" pitchFamily="18" charset="0"/>
                <a:ea typeface="ＭＳ Ｐ明朝" charset="-128"/>
                <a:cs typeface="+mn-cs"/>
              </a:rPr>
              <a:t>　）と（　</a:t>
            </a:r>
            <a:r>
              <a:rPr kumimoji="1" lang="ja-JP" altLang="en-US" sz="1200" kern="1200" dirty="0" smtClean="0">
                <a:solidFill>
                  <a:schemeClr val="tx1"/>
                </a:solidFill>
                <a:effectLst/>
                <a:latin typeface="Times New Roman" pitchFamily="18" charset="0"/>
                <a:ea typeface="ＭＳ Ｐ明朝" charset="-128"/>
                <a:cs typeface="+mn-cs"/>
              </a:rPr>
              <a:t>人工餌</a:t>
            </a:r>
            <a:r>
              <a:rPr kumimoji="1" lang="ja-JP" altLang="ja-JP" sz="1200" kern="1200" dirty="0" smtClean="0">
                <a:solidFill>
                  <a:schemeClr val="tx1"/>
                </a:solidFill>
                <a:effectLst/>
                <a:latin typeface="Times New Roman" pitchFamily="18" charset="0"/>
                <a:ea typeface="ＭＳ Ｐ明朝" charset="-128"/>
                <a:cs typeface="+mn-cs"/>
              </a:rPr>
              <a:t>　）の組み合わせがいちばんよい結果を出したのに対し，分散分析の結果からは（　</a:t>
            </a:r>
            <a:r>
              <a:rPr kumimoji="1" lang="ja-JP" altLang="en-US" sz="1200" kern="1200" dirty="0" smtClean="0">
                <a:solidFill>
                  <a:schemeClr val="tx1"/>
                </a:solidFill>
                <a:effectLst/>
                <a:latin typeface="Times New Roman" pitchFamily="18" charset="0"/>
                <a:ea typeface="ＭＳ Ｐ明朝" charset="-128"/>
                <a:cs typeface="+mn-cs"/>
              </a:rPr>
              <a:t>深層海洋水</a:t>
            </a:r>
            <a:r>
              <a:rPr kumimoji="1" lang="ja-JP" altLang="ja-JP" sz="1200" kern="1200" dirty="0" smtClean="0">
                <a:solidFill>
                  <a:schemeClr val="tx1"/>
                </a:solidFill>
                <a:effectLst/>
                <a:latin typeface="Times New Roman" pitchFamily="18" charset="0"/>
                <a:ea typeface="ＭＳ Ｐ明朝" charset="-128"/>
                <a:cs typeface="+mn-cs"/>
              </a:rPr>
              <a:t>　）と（　</a:t>
            </a:r>
            <a:r>
              <a:rPr kumimoji="1" lang="ja-JP" altLang="en-US" sz="1200" kern="1200" dirty="0" smtClean="0">
                <a:solidFill>
                  <a:schemeClr val="tx1"/>
                </a:solidFill>
                <a:effectLst/>
                <a:latin typeface="Times New Roman" pitchFamily="18" charset="0"/>
                <a:ea typeface="ＭＳ Ｐ明朝" charset="-128"/>
                <a:cs typeface="+mn-cs"/>
              </a:rPr>
              <a:t>人工餌</a:t>
            </a:r>
            <a:r>
              <a:rPr kumimoji="1" lang="ja-JP" altLang="ja-JP" sz="1200" kern="1200" dirty="0" smtClean="0">
                <a:solidFill>
                  <a:schemeClr val="tx1"/>
                </a:solidFill>
                <a:effectLst/>
                <a:latin typeface="Times New Roman" pitchFamily="18" charset="0"/>
                <a:ea typeface="ＭＳ Ｐ明朝" charset="-128"/>
                <a:cs typeface="+mn-cs"/>
              </a:rPr>
              <a:t>　）の組み合わせがいちばんよいという結論にな</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た．しかし，これは交互作用を考慮していないからで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．このように処理間に交互作用のあるときは繰り返しのない分散分析では，誤った結果を出す危険があ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a:t>
            </a:fld>
            <a:endParaRPr lang="en-US" altLang="ja-JP"/>
          </a:p>
        </p:txBody>
      </p:sp>
    </p:spTree>
    <p:extLst>
      <p:ext uri="{BB962C8B-B14F-4D97-AF65-F5344CB8AC3E}">
        <p14:creationId xmlns:p14="http://schemas.microsoft.com/office/powerpoint/2010/main" val="144781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予習は「生物統計学第８回宿題と第９回のための予習</a:t>
            </a:r>
            <a:r>
              <a:rPr lang="en-US" altLang="ja-JP" dirty="0" smtClean="0"/>
              <a:t>2013 </a:t>
            </a:r>
            <a:r>
              <a:rPr lang="ja-JP" altLang="en-US" dirty="0" smtClean="0"/>
              <a:t>」の提出用タブ欄問４に入力して提出してください．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10</a:t>
            </a:fld>
            <a:endParaRPr lang="en-US" altLang="ja-JP"/>
          </a:p>
        </p:txBody>
      </p:sp>
    </p:spTree>
    <p:extLst>
      <p:ext uri="{BB962C8B-B14F-4D97-AF65-F5344CB8AC3E}">
        <p14:creationId xmlns:p14="http://schemas.microsoft.com/office/powerpoint/2010/main" val="324567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交互作用がないときは複数の処理を組み合わせたときの効果は単純にそれぞれの処理を足し合わせた効果とな</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総変動＝処理Ａによる変動＋処理Ｂによる変動＋誤差変動</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しかし，交互作用があると，画面</a:t>
            </a:r>
            <a:r>
              <a:rPr kumimoji="1" lang="ja-JP" altLang="ja-JP" sz="1200" kern="1200" dirty="0" smtClean="0">
                <a:solidFill>
                  <a:schemeClr val="tx1"/>
                </a:solidFill>
                <a:effectLst/>
                <a:latin typeface="Times New Roman" pitchFamily="18" charset="0"/>
                <a:ea typeface="ＭＳ Ｐ明朝" charset="-128"/>
                <a:cs typeface="+mn-cs"/>
              </a:rPr>
              <a:t>の図のように交互作用の分だけ平行線から反応がずれることにな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en-US" sz="1200" kern="1200" dirty="0" smtClean="0">
                <a:solidFill>
                  <a:schemeClr val="tx1"/>
                </a:solidFill>
                <a:effectLst/>
                <a:latin typeface="Times New Roman" pitchFamily="18" charset="0"/>
                <a:ea typeface="ＭＳ Ｐ明朝" charset="-128"/>
                <a:cs typeface="+mn-cs"/>
              </a:rPr>
              <a:t>実験に</a:t>
            </a:r>
            <a:r>
              <a:rPr kumimoji="1" lang="ja-JP" altLang="ja-JP" sz="1200" kern="1200" dirty="0" smtClean="0">
                <a:solidFill>
                  <a:schemeClr val="tx1"/>
                </a:solidFill>
                <a:effectLst/>
                <a:latin typeface="Times New Roman" pitchFamily="18" charset="0"/>
                <a:ea typeface="ＭＳ Ｐ明朝" charset="-128"/>
                <a:cs typeface="+mn-cs"/>
              </a:rPr>
              <a:t>繰り返しがないと右上の図の交互作用だけとみられる反応の大きさのうち，実際の交互作用の大きさと誤差の大きさを分離することができ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．誤差が</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であれば，すべて交互作用によると考えることにな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が，誤差は</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ではありえ</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．しかも誤差を</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にしてしまうと，処理それぞれの効果や交互作用の効果の大きさを誤差分散と比較する分散分析ができ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．したがって，交互作用を見積もるためには繰り返し（反復）が必要</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2</a:t>
            </a:fld>
            <a:endParaRPr lang="en-US" altLang="ja-JP"/>
          </a:p>
        </p:txBody>
      </p:sp>
    </p:spTree>
    <p:extLst>
      <p:ext uri="{BB962C8B-B14F-4D97-AF65-F5344CB8AC3E}">
        <p14:creationId xmlns:p14="http://schemas.microsoft.com/office/powerpoint/2010/main" val="126466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繰り返しがあると誤差は右のように検出することが可能です．２つ以上のデータのばらつきを誤差とするわけです．詳しい計算方法はここでは省略します．このような計算は実際にはコンピューターで行います．原理がわかると，コンピューターではそのまま計算できない，多少複雑な実験を計画しても，計算できる利点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3</a:t>
            </a:fld>
            <a:endParaRPr lang="en-US" altLang="ja-JP"/>
          </a:p>
        </p:txBody>
      </p:sp>
    </p:spTree>
    <p:extLst>
      <p:ext uri="{BB962C8B-B14F-4D97-AF65-F5344CB8AC3E}">
        <p14:creationId xmlns:p14="http://schemas.microsoft.com/office/powerpoint/2010/main" val="198099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繰り返しのある二元配置の分散分析の結果はふつう画面のような表に書いて示します．（　）内はエクセルでの表現に当たります．</a:t>
            </a:r>
          </a:p>
          <a:p>
            <a:r>
              <a:rPr kumimoji="1" lang="ja-JP" altLang="en-US" dirty="0" smtClean="0"/>
              <a:t>分散分析において，このような表を書いたのはかつての慣例で，いまは</a:t>
            </a:r>
            <a:r>
              <a:rPr kumimoji="1" lang="en-US" altLang="ja-JP" dirty="0" smtClean="0"/>
              <a:t>p</a:t>
            </a:r>
            <a:r>
              <a:rPr kumimoji="1" lang="ja-JP" altLang="en-US" dirty="0" smtClean="0"/>
              <a:t>値だけを示す場合，あるいはこの表に</a:t>
            </a:r>
            <a:r>
              <a:rPr kumimoji="1" lang="en-US" altLang="ja-JP" dirty="0" smtClean="0"/>
              <a:t>p</a:t>
            </a:r>
            <a:r>
              <a:rPr kumimoji="1" lang="ja-JP" altLang="en-US" dirty="0" smtClean="0"/>
              <a:t>値を一緒に示す場合などもあります．分散比のところに有意水準５％，１％で有意であればそれぞれ，*，**をＦ０の右肩につけるのが慣習となっています．有意差が検出されなかったときは</a:t>
            </a:r>
            <a:r>
              <a:rPr kumimoji="1" lang="en-US" altLang="ja-JP" dirty="0" smtClean="0"/>
              <a:t>ns</a:t>
            </a:r>
            <a:r>
              <a:rPr kumimoji="1" lang="ja-JP" altLang="en-US" dirty="0" smtClean="0"/>
              <a:t>（</a:t>
            </a:r>
            <a:r>
              <a:rPr kumimoji="1" lang="en-US" altLang="ja-JP" dirty="0" smtClean="0"/>
              <a:t>not significant</a:t>
            </a:r>
            <a:r>
              <a:rPr kumimoji="1" lang="ja-JP" altLang="en-US" dirty="0" smtClean="0"/>
              <a:t>）をつけることもあります． </a:t>
            </a:r>
          </a:p>
          <a:p>
            <a:r>
              <a:rPr kumimoji="1" lang="ja-JP" altLang="en-US" dirty="0" smtClean="0"/>
              <a:t>自由度と平方和には加法性があります．すなわち</a:t>
            </a:r>
            <a:r>
              <a:rPr kumimoji="1" lang="en-US" altLang="ja-JP" dirty="0" smtClean="0"/>
              <a:t>φ</a:t>
            </a:r>
            <a:r>
              <a:rPr kumimoji="1" lang="ja-JP" altLang="en-US" dirty="0" smtClean="0"/>
              <a:t>Ｔ＝</a:t>
            </a:r>
            <a:r>
              <a:rPr kumimoji="1" lang="en-US" altLang="ja-JP" dirty="0" smtClean="0"/>
              <a:t>φ</a:t>
            </a:r>
            <a:r>
              <a:rPr kumimoji="1" lang="ja-JP" altLang="en-US" dirty="0" smtClean="0"/>
              <a:t>Ａ＋</a:t>
            </a:r>
            <a:r>
              <a:rPr kumimoji="1" lang="en-US" altLang="ja-JP" dirty="0" smtClean="0"/>
              <a:t>φ</a:t>
            </a:r>
            <a:r>
              <a:rPr kumimoji="1" lang="ja-JP" altLang="en-US" dirty="0" smtClean="0"/>
              <a:t>Ｅ，ＳＴ＝ＳＡ＋ＳＥです．平方和（変動）の加法性が分散分析の基礎になっています．</a:t>
            </a:r>
          </a:p>
          <a:p>
            <a:r>
              <a:rPr kumimoji="1" lang="ja-JP" altLang="en-US" dirty="0" smtClean="0"/>
              <a:t>むかしは</a:t>
            </a:r>
            <a:r>
              <a:rPr kumimoji="1" lang="en-US" altLang="ja-JP" dirty="0" smtClean="0"/>
              <a:t>p-</a:t>
            </a:r>
            <a:r>
              <a:rPr kumimoji="1" lang="ja-JP" altLang="en-US" dirty="0" smtClean="0"/>
              <a:t>値の計算が難しかったので，ほとんど計算しませんでした．しかし，最近はコンピューターの発達で容易に計算できるようになったので，むかしは計算していた分散比（Ｆ値）の代わりに</a:t>
            </a:r>
            <a:r>
              <a:rPr kumimoji="1" lang="en-US" altLang="ja-JP" dirty="0" smtClean="0"/>
              <a:t>p-</a:t>
            </a:r>
            <a:r>
              <a:rPr kumimoji="1" lang="ja-JP" altLang="en-US" dirty="0" smtClean="0"/>
              <a:t>値を表に載せることも最近の論文ではときおり見かけるようになりました．</a:t>
            </a:r>
            <a:r>
              <a:rPr kumimoji="1" lang="en-US" altLang="ja-JP" dirty="0" smtClean="0"/>
              <a:t>P</a:t>
            </a:r>
            <a:r>
              <a:rPr kumimoji="1" lang="ja-JP" altLang="en-US" dirty="0" smtClean="0"/>
              <a:t>値を記載することをおすすめします．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4</a:t>
            </a:fld>
            <a:endParaRPr lang="en-US" altLang="ja-JP"/>
          </a:p>
        </p:txBody>
      </p:sp>
    </p:spTree>
    <p:extLst>
      <p:ext uri="{BB962C8B-B14F-4D97-AF65-F5344CB8AC3E}">
        <p14:creationId xmlns:p14="http://schemas.microsoft.com/office/powerpoint/2010/main" val="53944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繰り返しのある二元配置では３つの帰無仮説を同時に検定します．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帰無仮説　１）　餌の効果がない</a:t>
            </a:r>
          </a:p>
          <a:p>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２）　水の効果がない</a:t>
            </a:r>
          </a:p>
          <a:p>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　３）　餌の効果と水の効果の間に交互作用がない</a:t>
            </a:r>
          </a:p>
          <a:p>
            <a:r>
              <a:rPr kumimoji="1" lang="ja-JP" altLang="en-US" sz="1200" kern="1200" dirty="0" smtClean="0">
                <a:solidFill>
                  <a:schemeClr val="tx1"/>
                </a:solidFill>
                <a:effectLst/>
                <a:latin typeface="Times New Roman" pitchFamily="18" charset="0"/>
                <a:ea typeface="ＭＳ Ｐ明朝" charset="-128"/>
                <a:cs typeface="+mn-cs"/>
              </a:rPr>
              <a:t>これに対して，３つの</a:t>
            </a:r>
            <a:r>
              <a:rPr kumimoji="1" lang="ja-JP" altLang="ja-JP" sz="1200" kern="1200" dirty="0" smtClean="0">
                <a:solidFill>
                  <a:schemeClr val="tx1"/>
                </a:solidFill>
                <a:effectLst/>
                <a:latin typeface="Times New Roman" pitchFamily="18" charset="0"/>
                <a:ea typeface="ＭＳ Ｐ明朝" charset="-128"/>
                <a:cs typeface="+mn-cs"/>
              </a:rPr>
              <a:t>対立仮説</a:t>
            </a:r>
            <a:r>
              <a:rPr kumimoji="1" lang="ja-JP" altLang="en-US" sz="1200" kern="1200" dirty="0" smtClean="0">
                <a:solidFill>
                  <a:schemeClr val="tx1"/>
                </a:solidFill>
                <a:effectLst/>
                <a:latin typeface="Times New Roman" pitchFamily="18" charset="0"/>
                <a:ea typeface="ＭＳ Ｐ明朝" charset="-128"/>
                <a:cs typeface="+mn-cs"/>
              </a:rPr>
              <a:t>が立てられます．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　１）　餌の効果がある</a:t>
            </a:r>
          </a:p>
          <a:p>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　２）　水の効果がある</a:t>
            </a:r>
          </a:p>
          <a:p>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　３）　餌の効果と水の効果の間に交互作用がある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5</a:t>
            </a:fld>
            <a:endParaRPr lang="en-US" altLang="ja-JP"/>
          </a:p>
        </p:txBody>
      </p:sp>
    </p:spTree>
    <p:extLst>
      <p:ext uri="{BB962C8B-B14F-4D97-AF65-F5344CB8AC3E}">
        <p14:creationId xmlns:p14="http://schemas.microsoft.com/office/powerpoint/2010/main" val="288254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それではエクセルで繰り返しのある二元配置の分散分析を行います．</a:t>
            </a:r>
            <a:endParaRPr kumimoji="1" lang="en-US" altLang="ja-JP" dirty="0" smtClean="0"/>
          </a:p>
          <a:p>
            <a:r>
              <a:rPr kumimoji="1" lang="ja-JP" altLang="en-US" dirty="0" smtClean="0"/>
              <a:t>授業用データ集　第９回二元配置の分散分析タブのところにデータがありますので，これを使ってやってみましょう．</a:t>
            </a:r>
            <a:endParaRPr kumimoji="1" lang="en-US" altLang="ja-JP" dirty="0" smtClean="0"/>
          </a:p>
          <a:p>
            <a:r>
              <a:rPr kumimoji="1" lang="ja-JP" altLang="en-US" dirty="0" smtClean="0"/>
              <a:t>まず分析ツールから分散分析：繰り返しのある二元配置を選びます．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6</a:t>
            </a:fld>
            <a:endParaRPr lang="en-US" altLang="ja-JP"/>
          </a:p>
        </p:txBody>
      </p:sp>
    </p:spTree>
    <p:extLst>
      <p:ext uri="{BB962C8B-B14F-4D97-AF65-F5344CB8AC3E}">
        <p14:creationId xmlns:p14="http://schemas.microsoft.com/office/powerpoint/2010/main" val="41766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データを画面の点線のように選び，入力範囲を指定してください．</a:t>
            </a:r>
            <a:endParaRPr kumimoji="1" lang="en-US" altLang="ja-JP" dirty="0" smtClean="0"/>
          </a:p>
          <a:p>
            <a:r>
              <a:rPr kumimoji="1" lang="ja-JP" altLang="en-US" dirty="0" smtClean="0"/>
              <a:t>繰り返しのある二元配置の分散分析では，エクセルではラベルを必ず入れてください．</a:t>
            </a:r>
            <a:endParaRPr kumimoji="1" lang="en-US" altLang="ja-JP" dirty="0" smtClean="0"/>
          </a:p>
          <a:p>
            <a:r>
              <a:rPr kumimoji="1" lang="ja-JP" altLang="en-US" dirty="0" smtClean="0"/>
              <a:t>この場合はラベルのチェックの有無は指定しません．つねにラベルがあるとエクセルは判断します．</a:t>
            </a:r>
            <a:endParaRPr kumimoji="1" lang="en-US" altLang="ja-JP" dirty="0" smtClean="0"/>
          </a:p>
          <a:p>
            <a:r>
              <a:rPr kumimoji="1" lang="ja-JP" altLang="en-US" dirty="0" smtClean="0"/>
              <a:t>１標本当たりの行数を指定します．これは繰り返し数（反復数）です．画面のデータでは同じ実験を２つずつ繰り返していますから，２を入れます．</a:t>
            </a:r>
            <a:endParaRPr kumimoji="1" lang="en-US" altLang="ja-JP" dirty="0" smtClean="0"/>
          </a:p>
          <a:p>
            <a:r>
              <a:rPr kumimoji="1" lang="ja-JP" altLang="en-US" dirty="0" smtClean="0"/>
              <a:t>あとはいつもと同じように指定してください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7</a:t>
            </a:fld>
            <a:endParaRPr lang="en-US" altLang="ja-JP"/>
          </a:p>
        </p:txBody>
      </p:sp>
    </p:spTree>
    <p:extLst>
      <p:ext uri="{BB962C8B-B14F-4D97-AF65-F5344CB8AC3E}">
        <p14:creationId xmlns:p14="http://schemas.microsoft.com/office/powerpoint/2010/main" val="301742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画面のような結果を得ます．</a:t>
            </a:r>
            <a:endParaRPr kumimoji="1" lang="en-US" altLang="ja-JP" dirty="0" smtClean="0"/>
          </a:p>
          <a:p>
            <a:r>
              <a:rPr kumimoji="1" lang="ja-JP" altLang="en-US" dirty="0" smtClean="0"/>
              <a:t>３つの</a:t>
            </a:r>
            <a:r>
              <a:rPr kumimoji="1" lang="en-US" altLang="ja-JP" dirty="0" smtClean="0"/>
              <a:t>p</a:t>
            </a:r>
            <a:r>
              <a:rPr kumimoji="1" lang="ja-JP" altLang="en-US" dirty="0" smtClean="0"/>
              <a:t>値があります．標本は表の行方向のデータであるひまわり，大豆，人工餌の差に関する</a:t>
            </a:r>
            <a:r>
              <a:rPr kumimoji="1" lang="ja-JP" altLang="en-US" dirty="0" err="1" smtClean="0"/>
              <a:t>ｐ</a:t>
            </a:r>
            <a:r>
              <a:rPr kumimoji="1" lang="ja-JP" altLang="en-US" dirty="0" smtClean="0"/>
              <a:t>値です．</a:t>
            </a:r>
            <a:endParaRPr kumimoji="1" lang="en-US" altLang="ja-JP" dirty="0" smtClean="0"/>
          </a:p>
          <a:p>
            <a:r>
              <a:rPr kumimoji="1" lang="ja-JP" altLang="en-US" dirty="0" smtClean="0"/>
              <a:t>列は水道水，井戸水，深層海洋水，蒸留水の差に関する</a:t>
            </a:r>
            <a:r>
              <a:rPr kumimoji="1" lang="ja-JP" altLang="en-US" dirty="0" err="1" smtClean="0"/>
              <a:t>ｐ</a:t>
            </a:r>
            <a:r>
              <a:rPr kumimoji="1" lang="ja-JP" altLang="en-US" dirty="0" smtClean="0"/>
              <a:t>値です．そして，餌と水の間の交互作用に関するｐ値です．</a:t>
            </a:r>
            <a:endParaRPr kumimoji="1" lang="en-US" altLang="ja-JP" dirty="0" smtClean="0"/>
          </a:p>
          <a:p>
            <a:r>
              <a:rPr kumimoji="1" lang="ja-JP" altLang="en-US" dirty="0" smtClean="0"/>
              <a:t>標本と列，どちらがどちらかを間違わないようにしてください．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8</a:t>
            </a:fld>
            <a:endParaRPr lang="en-US" altLang="ja-JP"/>
          </a:p>
        </p:txBody>
      </p:sp>
    </p:spTree>
    <p:extLst>
      <p:ext uri="{BB962C8B-B14F-4D97-AF65-F5344CB8AC3E}">
        <p14:creationId xmlns:p14="http://schemas.microsoft.com/office/powerpoint/2010/main" val="102808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分散分析の結果</a:t>
            </a:r>
            <a:r>
              <a:rPr kumimoji="1" lang="ja-JP" altLang="en-US" sz="1200" kern="1200" dirty="0" smtClean="0">
                <a:solidFill>
                  <a:schemeClr val="tx1"/>
                </a:solidFill>
                <a:effectLst/>
                <a:latin typeface="Times New Roman" pitchFamily="18" charset="0"/>
                <a:ea typeface="ＭＳ Ｐ明朝" charset="-128"/>
                <a:cs typeface="+mn-cs"/>
              </a:rPr>
              <a:t>は，</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１）餌の効果は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値が</a:t>
            </a:r>
            <a:r>
              <a:rPr kumimoji="1" lang="en-US" altLang="ja-JP" sz="1200" kern="1200" dirty="0" smtClean="0">
                <a:solidFill>
                  <a:schemeClr val="tx1"/>
                </a:solidFill>
                <a:effectLst/>
                <a:latin typeface="Times New Roman" pitchFamily="18" charset="0"/>
                <a:ea typeface="ＭＳ Ｐ明朝" charset="-128"/>
                <a:cs typeface="+mn-cs"/>
              </a:rPr>
              <a:t>0.000191</a:t>
            </a:r>
            <a:r>
              <a:rPr kumimoji="1" lang="ja-JP" altLang="ja-JP" sz="1200" kern="1200" dirty="0" smtClean="0">
                <a:solidFill>
                  <a:schemeClr val="tx1"/>
                </a:solidFill>
                <a:effectLst/>
                <a:latin typeface="Times New Roman" pitchFamily="18" charset="0"/>
                <a:ea typeface="ＭＳ Ｐ明朝" charset="-128"/>
                <a:cs typeface="+mn-cs"/>
              </a:rPr>
              <a:t>なので，有意水準</a:t>
            </a:r>
            <a:r>
              <a:rPr kumimoji="1" lang="en-US" altLang="ja-JP" sz="1200" kern="1200" dirty="0" smtClean="0">
                <a:solidFill>
                  <a:schemeClr val="tx1"/>
                </a:solidFill>
                <a:effectLst/>
                <a:latin typeface="Times New Roman" pitchFamily="18" charset="0"/>
                <a:ea typeface="ＭＳ Ｐ明朝" charset="-128"/>
                <a:cs typeface="+mn-cs"/>
              </a:rPr>
              <a:t>0.1</a:t>
            </a:r>
            <a:r>
              <a:rPr kumimoji="1" lang="ja-JP" altLang="ja-JP" sz="1200" kern="1200" dirty="0" smtClean="0">
                <a:solidFill>
                  <a:schemeClr val="tx1"/>
                </a:solidFill>
                <a:effectLst/>
                <a:latin typeface="Times New Roman" pitchFamily="18" charset="0"/>
                <a:ea typeface="ＭＳ Ｐ明朝" charset="-128"/>
                <a:cs typeface="+mn-cs"/>
              </a:rPr>
              <a:t>％で帰無仮説は棄却され，餌の効果が認められ</a:t>
            </a:r>
            <a:r>
              <a:rPr kumimoji="1" lang="ja-JP" altLang="en-US" sz="1200" kern="1200" dirty="0" smtClean="0">
                <a:solidFill>
                  <a:schemeClr val="tx1"/>
                </a:solidFill>
                <a:effectLst/>
                <a:latin typeface="Times New Roman" pitchFamily="18" charset="0"/>
                <a:ea typeface="ＭＳ Ｐ明朝" charset="-128"/>
                <a:cs typeface="+mn-cs"/>
              </a:rPr>
              <a:t>ました</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２）水の効果は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値が</a:t>
            </a:r>
            <a:r>
              <a:rPr kumimoji="1" lang="en-US" altLang="ja-JP" sz="1200" kern="1200" dirty="0" smtClean="0">
                <a:solidFill>
                  <a:schemeClr val="tx1"/>
                </a:solidFill>
                <a:effectLst/>
                <a:latin typeface="Times New Roman" pitchFamily="18" charset="0"/>
                <a:ea typeface="ＭＳ Ｐ明朝" charset="-128"/>
                <a:cs typeface="+mn-cs"/>
              </a:rPr>
              <a:t>0.000124</a:t>
            </a:r>
            <a:r>
              <a:rPr kumimoji="1" lang="ja-JP" altLang="ja-JP" sz="1200" kern="1200" dirty="0" smtClean="0">
                <a:solidFill>
                  <a:schemeClr val="tx1"/>
                </a:solidFill>
                <a:effectLst/>
                <a:latin typeface="Times New Roman" pitchFamily="18" charset="0"/>
                <a:ea typeface="ＭＳ Ｐ明朝" charset="-128"/>
                <a:cs typeface="+mn-cs"/>
              </a:rPr>
              <a:t>なので，有意水準</a:t>
            </a:r>
            <a:r>
              <a:rPr kumimoji="1" lang="en-US" altLang="ja-JP" sz="1200" kern="1200" dirty="0" smtClean="0">
                <a:solidFill>
                  <a:schemeClr val="tx1"/>
                </a:solidFill>
                <a:effectLst/>
                <a:latin typeface="Times New Roman" pitchFamily="18" charset="0"/>
                <a:ea typeface="ＭＳ Ｐ明朝" charset="-128"/>
                <a:cs typeface="+mn-cs"/>
              </a:rPr>
              <a:t>0.1</a:t>
            </a:r>
            <a:r>
              <a:rPr kumimoji="1" lang="ja-JP" altLang="ja-JP" sz="1200" kern="1200" dirty="0" smtClean="0">
                <a:solidFill>
                  <a:schemeClr val="tx1"/>
                </a:solidFill>
                <a:effectLst/>
                <a:latin typeface="Times New Roman" pitchFamily="18" charset="0"/>
                <a:ea typeface="ＭＳ Ｐ明朝" charset="-128"/>
                <a:cs typeface="+mn-cs"/>
              </a:rPr>
              <a:t>％で帰無仮説は棄却され，水の効果が認められ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r>
              <a:rPr kumimoji="1" lang="ja-JP" altLang="ja-JP" sz="1200" kern="1200" dirty="0" smtClean="0">
                <a:solidFill>
                  <a:schemeClr val="tx1"/>
                </a:solidFill>
                <a:effectLst/>
                <a:latin typeface="Times New Roman" pitchFamily="18" charset="0"/>
                <a:ea typeface="ＭＳ Ｐ明朝" charset="-128"/>
                <a:cs typeface="+mn-cs"/>
              </a:rPr>
              <a:t>３）餌の効果と水の効果の間の交互作用は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値が</a:t>
            </a:r>
            <a:r>
              <a:rPr kumimoji="1" lang="en-US" altLang="ja-JP" sz="1200" kern="1200" dirty="0" smtClean="0">
                <a:solidFill>
                  <a:schemeClr val="tx1"/>
                </a:solidFill>
                <a:effectLst/>
                <a:latin typeface="Times New Roman" pitchFamily="18" charset="0"/>
                <a:ea typeface="ＭＳ Ｐ明朝" charset="-128"/>
                <a:cs typeface="+mn-cs"/>
              </a:rPr>
              <a:t>0.032</a:t>
            </a:r>
            <a:r>
              <a:rPr kumimoji="1" lang="ja-JP" altLang="ja-JP" sz="1200" kern="1200" dirty="0" smtClean="0">
                <a:solidFill>
                  <a:schemeClr val="tx1"/>
                </a:solidFill>
                <a:effectLst/>
                <a:latin typeface="Times New Roman" pitchFamily="18" charset="0"/>
                <a:ea typeface="ＭＳ Ｐ明朝" charset="-128"/>
                <a:cs typeface="+mn-cs"/>
              </a:rPr>
              <a:t>なので，有意水準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％で帰無仮説は棄却され，交互作用が認められ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9</a:t>
            </a:fld>
            <a:endParaRPr lang="en-US" altLang="ja-JP"/>
          </a:p>
        </p:txBody>
      </p:sp>
    </p:spTree>
    <p:extLst>
      <p:ext uri="{BB962C8B-B14F-4D97-AF65-F5344CB8AC3E}">
        <p14:creationId xmlns:p14="http://schemas.microsoft.com/office/powerpoint/2010/main" val="47055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61F6AD2-F086-4ACB-917D-8A9F8F35BC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2DDCC2-B756-4F83-9E70-888054E6C32B}"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9E7A66E-2204-43E1-8616-BFE2B16C5F9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B797565-B8F2-4474-83C1-E10CA9078089}"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731693C-525C-429E-888E-528D3EDCB51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5A33C59-DD9C-4715-A955-BD53F40A37E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8AB529A3-6C92-4F0C-9022-F448C0F5B50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587EC4A-8E47-4C69-8B51-2CBFDB01CF6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2C937209-F4AE-4180-AB27-91C225A14F0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896FF81-B698-4E03-8F8F-025EE0BD142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EF3F7AE-FDFE-408B-A22C-5DAB7D448941}"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A5D1F-0075-47E9-836E-CC469CAA0E3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6" name="Rectangle 4"/>
          <p:cNvSpPr>
            <a:spLocks noGrp="1" noChangeArrowheads="1"/>
          </p:cNvSpPr>
          <p:nvPr>
            <p:ph type="title"/>
          </p:nvPr>
        </p:nvSpPr>
        <p:spPr/>
        <p:txBody>
          <a:bodyPr/>
          <a:lstStyle/>
          <a:p>
            <a:r>
              <a:rPr lang="ja-JP" altLang="en-US"/>
              <a:t>交互作用の存在を見抜く</a:t>
            </a:r>
          </a:p>
        </p:txBody>
      </p:sp>
      <p:sp>
        <p:nvSpPr>
          <p:cNvPr id="689157" name="Text Box 5"/>
          <p:cNvSpPr txBox="1">
            <a:spLocks noChangeArrowheads="1"/>
          </p:cNvSpPr>
          <p:nvPr/>
        </p:nvSpPr>
        <p:spPr bwMode="auto">
          <a:xfrm>
            <a:off x="428596" y="1142984"/>
            <a:ext cx="2503487" cy="457200"/>
          </a:xfrm>
          <a:prstGeom prst="rect">
            <a:avLst/>
          </a:prstGeom>
          <a:noFill/>
          <a:ln w="38100">
            <a:noFill/>
            <a:miter lim="800000"/>
            <a:headEnd/>
            <a:tailEnd/>
          </a:ln>
          <a:effectLst/>
        </p:spPr>
        <p:txBody>
          <a:bodyPr wrap="none">
            <a:spAutoFit/>
          </a:bodyPr>
          <a:lstStyle/>
          <a:p>
            <a:r>
              <a:rPr lang="ja-JP" altLang="en-US" dirty="0"/>
              <a:t>ハムスターの実験</a:t>
            </a:r>
          </a:p>
        </p:txBody>
      </p:sp>
      <p:sp>
        <p:nvSpPr>
          <p:cNvPr id="689158" name="Text Box 6"/>
          <p:cNvSpPr txBox="1">
            <a:spLocks noChangeArrowheads="1"/>
          </p:cNvSpPr>
          <p:nvPr/>
        </p:nvSpPr>
        <p:spPr bwMode="auto">
          <a:xfrm>
            <a:off x="500034" y="1571612"/>
            <a:ext cx="8280400" cy="2238241"/>
          </a:xfrm>
          <a:prstGeom prst="rect">
            <a:avLst/>
          </a:prstGeom>
          <a:noFill/>
          <a:ln w="38100">
            <a:noFill/>
            <a:miter lim="800000"/>
            <a:headEnd/>
            <a:tailEnd/>
          </a:ln>
          <a:effectLst/>
        </p:spPr>
        <p:txBody>
          <a:bodyPr>
            <a:spAutoFit/>
          </a:bodyPr>
          <a:lstStyle/>
          <a:p>
            <a:pPr>
              <a:lnSpc>
                <a:spcPct val="150000"/>
              </a:lnSpc>
            </a:pPr>
            <a:r>
              <a:rPr lang="ja-JP" altLang="en-US" dirty="0"/>
              <a:t>生のデータを見る限りでは（　　　　　）と（　　　　　）の組み合わせがいちばんよい結果を出したのに対し，分散分析の結果からは（　　　　　）と（　　　　　）の組み合わせがいちばんよいという結論になった．</a:t>
            </a:r>
          </a:p>
        </p:txBody>
      </p:sp>
      <p:sp>
        <p:nvSpPr>
          <p:cNvPr id="689159" name="Text Box 7"/>
          <p:cNvSpPr txBox="1">
            <a:spLocks noChangeArrowheads="1"/>
          </p:cNvSpPr>
          <p:nvPr/>
        </p:nvSpPr>
        <p:spPr bwMode="auto">
          <a:xfrm>
            <a:off x="500034" y="4000504"/>
            <a:ext cx="8085138" cy="2238241"/>
          </a:xfrm>
          <a:prstGeom prst="rect">
            <a:avLst/>
          </a:prstGeom>
          <a:noFill/>
          <a:ln w="38100">
            <a:noFill/>
            <a:miter lim="800000"/>
            <a:headEnd/>
            <a:tailEnd/>
          </a:ln>
          <a:effectLst/>
        </p:spPr>
        <p:txBody>
          <a:bodyPr>
            <a:spAutoFit/>
          </a:bodyPr>
          <a:lstStyle/>
          <a:p>
            <a:pPr>
              <a:lnSpc>
                <a:spcPct val="150000"/>
              </a:lnSpc>
            </a:pPr>
            <a:r>
              <a:rPr lang="ja-JP" altLang="en-US" dirty="0"/>
              <a:t>しかし，これは水の効果と餌の効果の間に交互作用があるということを考慮していないからである．このように処理間に交互作用があるときは繰り返しのない分散分析では誤った結果を出す危険がある．</a:t>
            </a:r>
          </a:p>
        </p:txBody>
      </p:sp>
      <p:sp>
        <p:nvSpPr>
          <p:cNvPr id="2" name="テキスト ボックス 1"/>
          <p:cNvSpPr txBox="1"/>
          <p:nvPr/>
        </p:nvSpPr>
        <p:spPr>
          <a:xfrm>
            <a:off x="3988605" y="1635113"/>
            <a:ext cx="1107996" cy="461665"/>
          </a:xfrm>
          <a:prstGeom prst="rect">
            <a:avLst/>
          </a:prstGeom>
          <a:noFill/>
        </p:spPr>
        <p:txBody>
          <a:bodyPr wrap="none" rtlCol="0">
            <a:spAutoFit/>
          </a:bodyPr>
          <a:lstStyle/>
          <a:p>
            <a:r>
              <a:rPr kumimoji="1" lang="ja-JP" altLang="en-US" dirty="0" smtClean="0"/>
              <a:t>水道水</a:t>
            </a:r>
            <a:endParaRPr kumimoji="1" lang="ja-JP" altLang="en-US" dirty="0"/>
          </a:p>
        </p:txBody>
      </p:sp>
      <p:sp>
        <p:nvSpPr>
          <p:cNvPr id="7" name="テキスト ボックス 6"/>
          <p:cNvSpPr txBox="1"/>
          <p:nvPr/>
        </p:nvSpPr>
        <p:spPr>
          <a:xfrm>
            <a:off x="5580112" y="1644011"/>
            <a:ext cx="1107996" cy="461665"/>
          </a:xfrm>
          <a:prstGeom prst="rect">
            <a:avLst/>
          </a:prstGeom>
          <a:noFill/>
        </p:spPr>
        <p:txBody>
          <a:bodyPr wrap="none" rtlCol="0">
            <a:spAutoFit/>
          </a:bodyPr>
          <a:lstStyle/>
          <a:p>
            <a:r>
              <a:rPr kumimoji="1" lang="ja-JP" altLang="en-US" dirty="0" smtClean="0"/>
              <a:t>人工餌</a:t>
            </a:r>
            <a:endParaRPr kumimoji="1" lang="ja-JP" altLang="en-US" dirty="0"/>
          </a:p>
        </p:txBody>
      </p:sp>
      <p:sp>
        <p:nvSpPr>
          <p:cNvPr id="8" name="テキスト ボックス 7"/>
          <p:cNvSpPr txBox="1"/>
          <p:nvPr/>
        </p:nvSpPr>
        <p:spPr>
          <a:xfrm>
            <a:off x="755576" y="2780928"/>
            <a:ext cx="1107996" cy="461665"/>
          </a:xfrm>
          <a:prstGeom prst="rect">
            <a:avLst/>
          </a:prstGeom>
          <a:noFill/>
        </p:spPr>
        <p:txBody>
          <a:bodyPr wrap="none" rtlCol="0">
            <a:spAutoFit/>
          </a:bodyPr>
          <a:lstStyle/>
          <a:p>
            <a:r>
              <a:rPr kumimoji="1" lang="ja-JP" altLang="en-US" dirty="0" smtClean="0"/>
              <a:t>深層水</a:t>
            </a:r>
            <a:endParaRPr kumimoji="1" lang="ja-JP" altLang="en-US" dirty="0"/>
          </a:p>
        </p:txBody>
      </p:sp>
      <p:sp>
        <p:nvSpPr>
          <p:cNvPr id="10" name="テキスト ボックス 9"/>
          <p:cNvSpPr txBox="1"/>
          <p:nvPr/>
        </p:nvSpPr>
        <p:spPr>
          <a:xfrm>
            <a:off x="2195736" y="2780928"/>
            <a:ext cx="1107996" cy="461665"/>
          </a:xfrm>
          <a:prstGeom prst="rect">
            <a:avLst/>
          </a:prstGeom>
          <a:noFill/>
        </p:spPr>
        <p:txBody>
          <a:bodyPr wrap="none" rtlCol="0">
            <a:spAutoFit/>
          </a:bodyPr>
          <a:lstStyle/>
          <a:p>
            <a:r>
              <a:rPr kumimoji="1" lang="ja-JP" altLang="en-US" dirty="0" smtClean="0"/>
              <a:t>人工餌</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9134"/>
    </mc:Choice>
    <mc:Fallback>
      <p:transition spd="slow" advTm="59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bldLst>
      <p:bldP spid="2" grpId="0"/>
      <p:bldP spid="7" grpId="0"/>
      <p:bldP spid="8" grpId="0"/>
      <p:bldP spid="10" grpId="0"/>
    </p:bldLst>
  </p:timing>
  <p:extLst>
    <p:ext uri="{3A86A75C-4F4B-4683-9AE1-C65F6400EC91}">
      <p14:laserTraceLst xmlns:p14="http://schemas.microsoft.com/office/powerpoint/2010/main">
        <p14:tracePtLst>
          <p14:tracePt t="2010" x="1295400" y="4953000"/>
          <p14:tracePt t="2010" x="1301750" y="4946650"/>
          <p14:tracePt t="2424" x="1295400" y="4940300"/>
          <p14:tracePt t="2437" x="1295400" y="4927600"/>
          <p14:tracePt t="2452" x="1289050" y="4921250"/>
          <p14:tracePt t="2452" x="1289050" y="4914900"/>
          <p14:tracePt t="2452" x="1295400" y="4908550"/>
          <p14:tracePt t="2472" x="1295400" y="4902200"/>
          <p14:tracePt t="2485" x="1301750" y="4902200"/>
          <p14:tracePt t="2485" x="1327150" y="4895850"/>
          <p14:tracePt t="2504" x="1346200" y="4895850"/>
          <p14:tracePt t="2504" x="1371600" y="4895850"/>
          <p14:tracePt t="2521" x="1397000" y="4895850"/>
          <p14:tracePt t="2521" x="1435100" y="4908550"/>
          <p14:tracePt t="2537" x="1466850" y="4914900"/>
          <p14:tracePt t="2537" x="1504950" y="4927600"/>
          <p14:tracePt t="2553" x="1549400" y="4940300"/>
          <p14:tracePt t="2553" x="1587500" y="4953000"/>
          <p14:tracePt t="2553" x="1625600" y="4978400"/>
          <p14:tracePt t="2573" x="1663700" y="5003800"/>
          <p14:tracePt t="2585" x="1708150" y="5035550"/>
          <p14:tracePt t="2585" x="1797050" y="5105400"/>
          <p14:tracePt t="2603" x="1841500" y="5143500"/>
          <p14:tracePt t="2603" x="1885950" y="5187950"/>
          <p14:tracePt t="2620" x="1936750" y="5226050"/>
          <p14:tracePt t="2620" x="1987550" y="5270500"/>
          <p14:tracePt t="2637" x="2038350" y="5314950"/>
          <p14:tracePt t="2637" x="2139950" y="5422900"/>
          <p14:tracePt t="2654" x="2184400" y="5473700"/>
          <p14:tracePt t="2654" x="2235200" y="5530850"/>
          <p14:tracePt t="2670" x="2286000" y="5588000"/>
          <p14:tracePt t="2670" x="2336800" y="5645150"/>
          <p14:tracePt t="2687" x="2381250" y="5702300"/>
          <p14:tracePt t="2687" x="2425700" y="5759450"/>
          <p14:tracePt t="2703" x="2476500" y="5810250"/>
          <p14:tracePt t="2703" x="2565400" y="5886450"/>
          <p14:tracePt t="2721" x="2616200" y="5924550"/>
          <p14:tracePt t="2721" x="2660650" y="5956300"/>
          <p14:tracePt t="2737" x="2705100" y="5988050"/>
          <p14:tracePt t="2737" x="2755900" y="6013450"/>
          <p14:tracePt t="2754" x="2800350" y="6038850"/>
          <p14:tracePt t="2754" x="2844800" y="6057900"/>
          <p14:tracePt t="2754" x="2889250" y="6083300"/>
          <p14:tracePt t="2773" x="2933700" y="6102350"/>
          <p14:tracePt t="2773" x="2978150" y="6115050"/>
          <p14:tracePt t="2788" x="3016250" y="6134100"/>
          <p14:tracePt t="2788" x="3060700" y="6153150"/>
          <p14:tracePt t="2805" x="3098800" y="6165850"/>
          <p14:tracePt t="2805" x="3143250" y="6178550"/>
          <p14:tracePt t="2821" x="3181350" y="6184900"/>
          <p14:tracePt t="2821" x="3225800" y="6191250"/>
          <p14:tracePt t="2837" x="3263900" y="6197600"/>
          <p14:tracePt t="2837" x="3302000" y="6203950"/>
          <p14:tracePt t="2837" x="3346450" y="6203950"/>
          <p14:tracePt t="2857" x="3384550" y="6210300"/>
          <p14:tracePt t="2869" x="3422650" y="6210300"/>
          <p14:tracePt t="2869" x="3505200" y="6223000"/>
          <p14:tracePt t="2889" x="3549650" y="6229350"/>
          <p14:tracePt t="2889" x="3587750" y="6242050"/>
          <p14:tracePt t="2905" x="3632200" y="6261100"/>
          <p14:tracePt t="2905" x="3676650" y="6273800"/>
          <p14:tracePt t="2905" x="3714750" y="6292850"/>
          <p14:tracePt t="2924" x="3759200" y="6305550"/>
          <p14:tracePt t="2936" x="3803650" y="6324600"/>
          <p14:tracePt t="2936" x="3879850" y="6356350"/>
          <p14:tracePt t="2955" x="3917950" y="6375400"/>
          <p14:tracePt t="2955" x="3956050" y="6381750"/>
          <p14:tracePt t="2972" x="3987800" y="6394450"/>
          <p14:tracePt t="2972" x="4019550" y="6407150"/>
          <p14:tracePt t="2988" x="4044950" y="6413500"/>
          <p14:tracePt t="2988" x="4070350" y="6419850"/>
          <p14:tracePt t="3005" x="4108450" y="6432550"/>
          <p14:tracePt t="3020" x="4133850" y="6432550"/>
          <p14:tracePt t="3037" x="4152900" y="6407150"/>
          <p14:tracePt t="3059" x="4146550" y="6381750"/>
          <p14:tracePt t="3073" x="4133850" y="6356350"/>
          <p14:tracePt t="3096" x="4108450" y="6337300"/>
          <p14:tracePt t="3119" x="4083050" y="6337300"/>
          <p14:tracePt t="3139" x="4064000" y="6356350"/>
          <p14:tracePt t="3172" x="4044950" y="6362700"/>
          <p14:tracePt t="3208" x="4019550" y="6375400"/>
          <p14:tracePt t="3260" x="4019550" y="6407150"/>
          <p14:tracePt t="3291" x="4013200" y="6432550"/>
          <p14:tracePt t="3312" x="4006850" y="6457950"/>
          <p14:tracePt t="3343" x="4032250" y="6477000"/>
          <p14:tracePt t="3419" x="4051300" y="6470650"/>
          <p14:tracePt t="3456" x="4076700" y="6470650"/>
          <p14:tracePt t="3500" x="4083050" y="6445250"/>
          <p14:tracePt t="3547" x="4070350" y="6426200"/>
          <p14:tracePt t="3599" x="4089400" y="6419850"/>
          <p14:tracePt t="3860" x="4108450" y="6419850"/>
          <p14:tracePt t="4528" x="4133850" y="6426200"/>
          <p14:tracePt t="4732" x="4152900" y="6407150"/>
          <p14:tracePt t="5040" x="4165600" y="6381750"/>
          <p14:tracePt t="6338" x="4165600" y="6362700"/>
          <p14:tracePt t="6448" x="4178300" y="6337300"/>
          <p14:tracePt t="7934" x="4165600" y="6362700"/>
          <p14:tracePt t="8341" x="4171950" y="6343650"/>
          <p14:tracePt t="8573" x="4178300" y="6330950"/>
          <p14:tracePt t="8909" x="4171950" y="6350000"/>
          <p14:tracePt t="9914" x="4152900" y="6362700"/>
          <p14:tracePt t="10177" x="4159250" y="6337300"/>
          <p14:tracePt t="10274" x="4159250" y="6330950"/>
          <p14:tracePt t="10297" x="4159250" y="6337300"/>
          <p14:tracePt t="10581" x="4152900" y="6330950"/>
          <p14:tracePt t="11046" x="4159250" y="6330950"/>
          <p14:tracePt t="11129" x="4146550" y="6330950"/>
          <p14:tracePt t="11361" x="4127500" y="6337300"/>
          <p14:tracePt t="11445" x="4114800" y="6330950"/>
          <p14:tracePt t="11521" x="4114800" y="6324600"/>
          <p14:tracePt t="11558" x="4121150" y="6324600"/>
          <p14:tracePt t="11625" x="4121150" y="6318250"/>
          <p14:tracePt t="11745" x="4127500" y="6311900"/>
          <p14:tracePt t="11781" x="4127500" y="6324600"/>
          <p14:tracePt t="11849" x="4133850" y="6324600"/>
          <p14:tracePt t="11917" x="4140200" y="6318250"/>
          <p14:tracePt t="11945" x="4140200" y="6311900"/>
          <p14:tracePt t="11970" x="4146550" y="6311900"/>
          <p14:tracePt t="12013" x="4146550" y="6305550"/>
          <p14:tracePt t="12061" x="4146550" y="6299200"/>
          <p14:tracePt t="12066" x="4152900" y="6292850"/>
          <p14:tracePt t="12098" x="4152900" y="6299200"/>
          <p14:tracePt t="12122" x="4159250" y="6305550"/>
          <p14:tracePt t="12159" x="4152900" y="6299200"/>
          <p14:tracePt t="12201" x="4152900" y="6305550"/>
          <p14:tracePt t="12270" x="4146550" y="6305550"/>
          <p14:tracePt t="12314" x="4140200" y="6299200"/>
          <p14:tracePt t="12346" x="4133850" y="6299200"/>
          <p14:tracePt t="12365" x="4133850" y="6305550"/>
          <p14:tracePt t="12398" x="4133850" y="6299200"/>
          <p14:tracePt t="12450" x="4140200" y="6292850"/>
          <p14:tracePt t="12458" x="4133850" y="6292850"/>
          <p14:tracePt t="12554" x="4127500" y="6292850"/>
          <p14:tracePt t="12569" x="4121150" y="6292850"/>
          <p14:tracePt t="12585" x="4114800" y="6299200"/>
          <p14:tracePt t="12601" x="4108450" y="6305550"/>
          <p14:tracePt t="12613" x="4102100" y="6299200"/>
          <p14:tracePt t="12630" x="4102100" y="6292850"/>
          <p14:tracePt t="12705" x="4102100" y="6286500"/>
          <p14:tracePt t="12726" x="4108450" y="6280150"/>
          <p14:tracePt t="12734" x="4108450" y="6286500"/>
          <p14:tracePt t="12794" x="4114800" y="6280150"/>
          <p14:tracePt t="12842" x="4121150" y="6280150"/>
          <p14:tracePt t="12862" x="4121150" y="6273800"/>
          <p14:tracePt t="12922" x="4114800" y="6273800"/>
          <p14:tracePt t="13013" x="4114800" y="6267450"/>
          <p14:tracePt t="13102" x="4114800" y="6261100"/>
          <p14:tracePt t="13153" x="4108450" y="6267450"/>
          <p14:tracePt t="13230" x="4102100" y="6267450"/>
          <p14:tracePt t="13326" x="4102100" y="6261100"/>
          <p14:tracePt t="13394" x="4102100" y="6267450"/>
          <p14:tracePt t="13462" x="4095750" y="6261100"/>
          <p14:tracePt t="13538" x="4095750" y="6254750"/>
          <p14:tracePt t="13642" x="4095750" y="6248400"/>
          <p14:tracePt t="13674" x="4095750" y="6254750"/>
          <p14:tracePt t="13710" x="4102100" y="6261100"/>
          <p14:tracePt t="13746" x="4102100" y="6254750"/>
          <p14:tracePt t="13770" x="4102100" y="6248400"/>
          <p14:tracePt t="13786" x="4102100" y="6242050"/>
          <p14:tracePt t="13806" x="4108450" y="6248400"/>
          <p14:tracePt t="13854" x="4108450" y="6254750"/>
          <p14:tracePt t="13926" x="4114800" y="6254750"/>
          <p14:tracePt t="14094" x="4108450" y="6254750"/>
          <p14:tracePt t="14198" x="4102100" y="6254750"/>
          <p14:tracePt t="14342" x="4102100" y="6248400"/>
          <p14:tracePt t="14482" x="4102100" y="6254750"/>
          <p14:tracePt t="14602" x="4102100" y="6261100"/>
          <p14:tracePt t="14618" x="4102100" y="6267450"/>
          <p14:tracePt t="14642" x="4095750" y="6273800"/>
          <p14:tracePt t="14834" x="4102100" y="6267450"/>
          <p14:tracePt t="14875" x="4102100" y="6261100"/>
          <p14:tracePt t="14918" x="4108450" y="6261100"/>
          <p14:tracePt t="15014" x="4108450" y="6267450"/>
          <p14:tracePt t="15066" x="4108450" y="6261100"/>
          <p14:tracePt t="15142" x="4102100" y="6261100"/>
          <p14:tracePt t="15218" x="4095750" y="6254750"/>
          <p14:tracePt t="15366" x="4095750" y="6248400"/>
          <p14:tracePt t="15426" x="4089400" y="6248400"/>
          <p14:tracePt t="15494" x="4089400" y="6242050"/>
          <p14:tracePt t="15570" x="4089400" y="6248400"/>
          <p14:tracePt t="15630" x="4095750" y="6254750"/>
          <p14:tracePt t="16059" x="4102100" y="6254750"/>
          <p14:tracePt t="16086" x="4108450" y="6254750"/>
          <p14:tracePt t="16110" x="4102100" y="6248400"/>
          <p14:tracePt t="16238" x="4095750" y="6254750"/>
          <p14:tracePt t="16282" x="4095750" y="6248400"/>
          <p14:tracePt t="16322" x="4095750" y="6242050"/>
          <p14:tracePt t="16374" x="4095750" y="6248400"/>
          <p14:tracePt t="16394" x="4089400" y="6254750"/>
          <p14:tracePt t="16566" x="4083050" y="6261100"/>
          <p14:tracePt t="16866" x="4083050" y="6254750"/>
          <p14:tracePt t="16907" x="4083050" y="6261100"/>
          <p14:tracePt t="16967" x="4083050" y="6254750"/>
          <p14:tracePt t="16995" x="4083050" y="6261100"/>
          <p14:tracePt t="17034" x="4089400" y="6261100"/>
          <p14:tracePt t="17115" x="4083050" y="6254750"/>
          <p14:tracePt t="17215" x="4089400" y="6261100"/>
          <p14:tracePt t="17455" x="4083050" y="6261100"/>
          <p14:tracePt t="17551" x="4089400" y="6267450"/>
          <p14:tracePt t="17643" x="4083050" y="6261100"/>
          <p14:tracePt t="17671" x="4083050" y="6267450"/>
          <p14:tracePt t="17731" x="4089400" y="6261100"/>
          <p14:tracePt t="17783" x="4095750" y="6261100"/>
          <p14:tracePt t="18107" x="4095750" y="6267450"/>
          <p14:tracePt t="18127" x="4102100" y="6261100"/>
          <p14:tracePt t="18187" x="4102100" y="6254750"/>
          <p14:tracePt t="18211" x="4108450" y="6261100"/>
          <p14:tracePt t="18247" x="4102100" y="6267450"/>
          <p14:tracePt t="18303" x="4095750" y="6267450"/>
          <p14:tracePt t="18331" x="4102100" y="6261100"/>
          <p14:tracePt t="18511" x="4108450" y="6261100"/>
          <p14:tracePt t="18546" x="4102100" y="6267450"/>
          <p14:tracePt t="18691" x="4095750" y="6261100"/>
          <p14:tracePt t="18751" x="4102100" y="6267450"/>
          <p14:tracePt t="18811" x="4108450" y="6261100"/>
          <p14:tracePt t="18887" x="4108450" y="6267450"/>
          <p14:tracePt t="19083" x="4108450" y="6261100"/>
          <p14:tracePt t="19179" x="4114800" y="6261100"/>
          <p14:tracePt t="19215" x="4121150" y="6254750"/>
          <p14:tracePt t="19255" x="4114800" y="6254750"/>
          <p14:tracePt t="19427" x="4108450" y="6254750"/>
          <p14:tracePt t="19455" x="4102100" y="6261100"/>
          <p14:tracePt t="19479" x="4095750" y="6261100"/>
          <p14:tracePt t="19503" x="4089400" y="6254750"/>
          <p14:tracePt t="19547" x="4083050" y="6248400"/>
          <p14:tracePt t="19567" x="4083050" y="6242050"/>
          <p14:tracePt t="19583" x="4076700" y="6235700"/>
          <p14:tracePt t="19599" x="4070350" y="6235700"/>
          <p14:tracePt t="19607" x="4064000" y="6235700"/>
          <p14:tracePt t="19616" x="4057650" y="6229350"/>
          <p14:tracePt t="19616" x="4044950" y="6229350"/>
          <p14:tracePt t="19629" x="4032250" y="6229350"/>
          <p14:tracePt t="19629" x="4019550" y="6223000"/>
          <p14:tracePt t="19646" x="4000500" y="6223000"/>
          <p14:tracePt t="19646" x="3981450" y="6216650"/>
          <p14:tracePt t="19663" x="3956050" y="6216650"/>
          <p14:tracePt t="19663" x="3892550" y="6203950"/>
          <p14:tracePt t="19680" x="3860800" y="6203950"/>
          <p14:tracePt t="19680" x="3822700" y="6197600"/>
          <p14:tracePt t="19696" x="3784600" y="6191250"/>
          <p14:tracePt t="19696" x="3746500" y="6191250"/>
          <p14:tracePt t="19713" x="3702050" y="6191250"/>
          <p14:tracePt t="19713" x="3657600" y="6191250"/>
          <p14:tracePt t="19730" x="3613150" y="6191250"/>
          <p14:tracePt t="19730" x="3575050" y="6184900"/>
          <p14:tracePt t="19730" x="3530600" y="6184900"/>
          <p14:tracePt t="19748" x="3486150" y="6184900"/>
          <p14:tracePt t="19761" x="3441700" y="6191250"/>
          <p14:tracePt t="19761" x="3359150" y="6191250"/>
          <p14:tracePt t="19781" x="3314700" y="6191250"/>
          <p14:tracePt t="19781" x="3270250" y="6191250"/>
          <p14:tracePt t="19797" x="3225800" y="6191250"/>
          <p14:tracePt t="19797" x="3181350" y="6197600"/>
          <p14:tracePt t="19813" x="3130550" y="6191250"/>
          <p14:tracePt t="19813" x="3079750" y="6191250"/>
          <p14:tracePt t="19813" x="3028950" y="6191250"/>
          <p14:tracePt t="19832" x="2978150" y="6191250"/>
          <p14:tracePt t="19845" x="2921000" y="6191250"/>
          <p14:tracePt t="19845" x="2806700" y="6191250"/>
          <p14:tracePt t="19864" x="2749550" y="6191250"/>
          <p14:tracePt t="19864" x="2692400" y="6191250"/>
          <p14:tracePt t="19880" x="2641600" y="6191250"/>
          <p14:tracePt t="19880" x="2584450" y="6191250"/>
          <p14:tracePt t="19897" x="2527300" y="6184900"/>
          <p14:tracePt t="19897" x="2476500" y="6184900"/>
          <p14:tracePt t="19897" x="2425700" y="6184900"/>
          <p14:tracePt t="19916" x="2374900" y="6184900"/>
          <p14:tracePt t="19916" x="2324100" y="6184900"/>
          <p14:tracePt t="19930" x="2266950" y="6184900"/>
          <p14:tracePt t="19930" x="2216150" y="6191250"/>
          <p14:tracePt t="19947" x="2159000" y="6191250"/>
          <p14:tracePt t="19947" x="2108200" y="6191250"/>
          <p14:tracePt t="19964" x="2057400" y="6197600"/>
          <p14:tracePt t="19964" x="2000250" y="6197600"/>
          <p14:tracePt t="19980" x="1943100" y="6197600"/>
          <p14:tracePt t="19980" x="1835150" y="6203950"/>
          <p14:tracePt t="19997" x="1784350" y="6203950"/>
          <p14:tracePt t="19997" x="1733550" y="6203950"/>
          <p14:tracePt t="20014" x="1689100" y="6216650"/>
          <p14:tracePt t="20014" x="1638300" y="6216650"/>
          <p14:tracePt t="20031" x="1593850" y="6223000"/>
          <p14:tracePt t="20031" x="1504950" y="6235700"/>
          <p14:tracePt t="20048" x="1460500" y="6248400"/>
          <p14:tracePt t="20048" x="1416050" y="6254750"/>
          <p14:tracePt t="20065" x="1371600" y="6267450"/>
          <p14:tracePt t="20065" x="1327150" y="6267450"/>
          <p14:tracePt t="20081" x="1289050" y="6273800"/>
          <p14:tracePt t="20081" x="1250950" y="6280150"/>
          <p14:tracePt t="20098" x="1212850" y="6286500"/>
          <p14:tracePt t="20098" x="1181100" y="6292850"/>
          <p14:tracePt t="20098" x="1155700" y="6299200"/>
          <p14:tracePt t="20117" x="1123950" y="6305550"/>
          <p14:tracePt t="20129" x="1098550" y="6311900"/>
          <p14:tracePt t="20129" x="1054100" y="6324600"/>
          <p14:tracePt t="20149" x="1016000" y="6330950"/>
          <p14:tracePt t="20164" x="984250" y="6337300"/>
          <p14:tracePt t="20179" x="958850" y="6337300"/>
          <p14:tracePt t="20196" x="939800" y="6330950"/>
          <p14:tracePt t="20213" x="914400" y="6330950"/>
          <p14:tracePt t="20229" x="895350" y="6343650"/>
          <p14:tracePt t="20276" x="882650" y="6369050"/>
          <p14:tracePt t="20303" x="876300" y="6388100"/>
          <p14:tracePt t="20327" x="869950" y="6413500"/>
          <p14:tracePt t="20343" x="857250" y="6438900"/>
          <p14:tracePt t="20363" x="844550" y="6464300"/>
          <p14:tracePt t="20387" x="831850" y="6483350"/>
          <p14:tracePt t="23845" x="889000" y="6489700"/>
          <p14:tracePt t="23860" x="914400" y="6489700"/>
          <p14:tracePt t="23876" x="933450" y="6489700"/>
          <p14:tracePt t="23888" x="958850" y="6489700"/>
          <p14:tracePt t="23904" x="990600" y="6489700"/>
          <p14:tracePt t="23921" x="1016000" y="6489700"/>
          <p14:tracePt t="23936" x="1047750" y="6483350"/>
          <p14:tracePt t="23948" x="1085850" y="6489700"/>
          <p14:tracePt t="23964" x="1117600" y="6489700"/>
          <p14:tracePt t="23981" x="1155700" y="6483350"/>
          <p14:tracePt t="23997" x="1187450" y="6483350"/>
          <p14:tracePt t="24010" x="1225550" y="6477000"/>
          <p14:tracePt t="24027" x="1263650" y="6464300"/>
          <p14:tracePt t="24044" x="1295400" y="6457950"/>
          <p14:tracePt t="24060" x="1327150" y="6445250"/>
          <p14:tracePt t="24077" x="1352550" y="6432550"/>
          <p14:tracePt t="24093" x="1377950" y="6426200"/>
          <p14:tracePt t="24110" x="1403350" y="6413500"/>
          <p14:tracePt t="24110" x="1428750" y="6407150"/>
          <p14:tracePt t="24129" x="1447800" y="6400800"/>
          <p14:tracePt t="24145" x="1473200" y="6400800"/>
          <p14:tracePt t="24162" x="1492250" y="6394450"/>
          <p14:tracePt t="24177" x="1524000" y="6381750"/>
          <p14:tracePt t="24197" x="1549400" y="6362700"/>
          <p14:tracePt t="24213" x="1555750" y="6350000"/>
          <p14:tracePt t="24213" x="1574800" y="6337300"/>
          <p14:tracePt t="24229" x="1587500" y="6311900"/>
          <p14:tracePt t="24229" x="1600200" y="6292850"/>
          <p14:tracePt t="24246" x="1619250" y="6273800"/>
          <p14:tracePt t="24246" x="1638300" y="6248400"/>
          <p14:tracePt t="24262" x="1657350" y="6216650"/>
          <p14:tracePt t="24262" x="1676400" y="6184900"/>
          <p14:tracePt t="24262" x="1695450" y="6146800"/>
          <p14:tracePt t="24281" x="1714500" y="6096000"/>
          <p14:tracePt t="24294" x="1739900" y="6051550"/>
          <p14:tracePt t="24294" x="1784350" y="5930900"/>
          <p14:tracePt t="24312" x="1809750" y="5867400"/>
          <p14:tracePt t="24312" x="1835150" y="5797550"/>
          <p14:tracePt t="24329" x="1860550" y="5715000"/>
          <p14:tracePt t="24329" x="1885950" y="5632450"/>
          <p14:tracePt t="24346" x="1917700" y="5537200"/>
          <p14:tracePt t="24346" x="1981200" y="5353050"/>
          <p14:tracePt t="24363" x="2012950" y="5245100"/>
          <p14:tracePt t="24363" x="2044700" y="5143500"/>
          <p14:tracePt t="24379" x="2076450" y="5041900"/>
          <p14:tracePt t="24379" x="2108200" y="4933950"/>
          <p14:tracePt t="24396" x="2133600" y="4819650"/>
          <p14:tracePt t="24396" x="2165350" y="4711700"/>
          <p14:tracePt t="24413" x="2190750" y="4603750"/>
          <p14:tracePt t="24413" x="2247900" y="4381500"/>
          <p14:tracePt t="24429" x="2279650" y="4267200"/>
          <p14:tracePt t="24781" x="2838450" y="2743200"/>
          <p14:tracePt t="24788" x="2844800" y="2736850"/>
          <p14:tracePt t="24797" x="2857500" y="2736850"/>
          <p14:tracePt t="24797" x="2870200" y="2730500"/>
          <p14:tracePt t="24797" x="2889250" y="2730500"/>
          <p14:tracePt t="24816" x="2908300" y="2730500"/>
          <p14:tracePt t="24829" x="2927350" y="2730500"/>
          <p14:tracePt t="24829" x="2946400" y="2730500"/>
          <p14:tracePt t="24829" x="2965450" y="2730500"/>
          <p14:tracePt t="24849" x="2984500" y="2736850"/>
          <p14:tracePt t="24849" x="3003550" y="2736850"/>
          <p14:tracePt t="24865" x="3022600" y="2743200"/>
          <p14:tracePt t="24865" x="3048000" y="2743200"/>
          <p14:tracePt t="24881" x="3067050" y="2749550"/>
          <p14:tracePt t="24881" x="3092450" y="2749550"/>
          <p14:tracePt t="24897" x="3111500" y="2755900"/>
          <p14:tracePt t="24897" x="3136900" y="2755900"/>
          <p14:tracePt t="24897" x="3162300" y="2762250"/>
          <p14:tracePt t="24916" x="3187700" y="2762250"/>
          <p14:tracePt t="24916" x="3213100" y="2768600"/>
          <p14:tracePt t="24931" x="3238500" y="2768600"/>
          <p14:tracePt t="24931" x="3270250" y="2768600"/>
          <p14:tracePt t="24948" x="3295650" y="2774950"/>
          <p14:tracePt t="24948" x="3321050" y="2774950"/>
          <p14:tracePt t="24965" x="3352800" y="2781300"/>
          <p14:tracePt t="24965" x="3378200" y="2781300"/>
          <p14:tracePt t="24981" x="3403600" y="2781300"/>
          <p14:tracePt t="24981" x="3460750" y="2781300"/>
          <p14:tracePt t="24998" x="3492500" y="2787650"/>
          <p14:tracePt t="24998" x="3524250" y="2787650"/>
          <p14:tracePt t="25015" x="3549650" y="2787650"/>
          <p14:tracePt t="25015" x="3581400" y="2787650"/>
          <p14:tracePt t="25031" x="3613150" y="2787650"/>
          <p14:tracePt t="25031" x="3670300" y="2787650"/>
          <p14:tracePt t="25050" x="3702050" y="2787650"/>
          <p14:tracePt t="25050" x="3733800" y="2787650"/>
          <p14:tracePt t="25066" x="3759200" y="2787650"/>
          <p14:tracePt t="25066" x="3790950" y="2794000"/>
          <p14:tracePt t="25082" x="3816350" y="2794000"/>
          <p14:tracePt t="25082" x="3841750" y="2794000"/>
          <p14:tracePt t="25099" x="3873500" y="2794000"/>
          <p14:tracePt t="25099" x="3898900" y="2794000"/>
          <p14:tracePt t="25099" x="3924300" y="2794000"/>
          <p14:tracePt t="25117" x="3949700" y="2794000"/>
          <p14:tracePt t="25130" x="3968750" y="2794000"/>
          <p14:tracePt t="25130" x="4013200" y="2794000"/>
          <p14:tracePt t="25149" x="4032250" y="2794000"/>
          <p14:tracePt t="25149" x="4044950" y="2800350"/>
          <p14:tracePt t="25149" x="4064000" y="2800350"/>
          <p14:tracePt t="25169" x="4076700" y="2800350"/>
          <p14:tracePt t="25180" x="4089400" y="2806700"/>
          <p14:tracePt t="25180" x="4102100" y="2806700"/>
          <p14:tracePt t="25180" x="4114800" y="2806700"/>
          <p14:tracePt t="25201" x="4127500" y="2806700"/>
          <p14:tracePt t="25213" x="4140200" y="2813050"/>
          <p14:tracePt t="25213" x="4152900" y="2813050"/>
          <p14:tracePt t="25232" x="4159250" y="2813050"/>
          <p14:tracePt t="25232" x="4165600" y="2813050"/>
          <p14:tracePt t="25249" x="4171950" y="2813050"/>
          <p14:tracePt t="25249" x="4178300" y="2813050"/>
          <p14:tracePt t="25265" x="4184650" y="2813050"/>
          <p14:tracePt t="25265" x="4191000" y="2813050"/>
          <p14:tracePt t="25283" x="4197350" y="2813050"/>
          <p14:tracePt t="25283" x="4203700" y="2813050"/>
          <p14:tracePt t="25299" x="4210050" y="2813050"/>
          <p14:tracePt t="25314" x="4216400" y="2813050"/>
          <p14:tracePt t="25331" x="4222750" y="2819400"/>
          <p14:tracePt t="25331" x="4222750" y="2825750"/>
          <p14:tracePt t="25350" x="4222750" y="2832100"/>
          <p14:tracePt t="25350" x="4216400" y="2838450"/>
          <p14:tracePt t="25366" x="4216400" y="2844800"/>
          <p14:tracePt t="25366" x="4210050" y="2851150"/>
          <p14:tracePt t="25382" x="4203700" y="2863850"/>
          <p14:tracePt t="25382" x="4203700" y="2870200"/>
          <p14:tracePt t="25382" x="4197350" y="2876550"/>
          <p14:tracePt t="25402" x="4191000" y="2882900"/>
          <p14:tracePt t="25414" x="4184650" y="2889250"/>
          <p14:tracePt t="25414" x="4178300" y="2901950"/>
          <p14:tracePt t="25433" x="4171950" y="2908300"/>
          <p14:tracePt t="25433" x="4165600" y="2908300"/>
          <p14:tracePt t="25450" x="4159250" y="2914650"/>
          <p14:tracePt t="25465" x="4152900" y="2921000"/>
          <p14:tracePt t="25481" x="4152900" y="2914650"/>
          <p14:tracePt t="25517" x="4159250" y="2908300"/>
          <p14:tracePt t="25528" x="4165600" y="2901950"/>
          <p14:tracePt t="25545" x="4171950" y="2895600"/>
          <p14:tracePt t="25560" x="4178300" y="2889250"/>
          <p14:tracePt t="25577" x="4171950" y="2882900"/>
          <p14:tracePt t="25589" x="4165600" y="2876550"/>
          <p14:tracePt t="25629" x="4159250" y="2876550"/>
          <p14:tracePt t="25641" x="4152900" y="2876550"/>
          <p14:tracePt t="25657" x="4146550" y="2882900"/>
          <p14:tracePt t="25673" x="4133850" y="2889250"/>
          <p14:tracePt t="25697" x="4127500" y="2889250"/>
          <p14:tracePt t="25702" x="4121150" y="2889250"/>
          <p14:tracePt t="25717" x="4121150" y="2882900"/>
          <p14:tracePt t="25761" x="4127500" y="2882900"/>
          <p14:tracePt t="25777" x="4133850" y="2876550"/>
          <p14:tracePt t="25793" x="4146550" y="2870200"/>
          <p14:tracePt t="25809" x="4152900" y="2863850"/>
          <p14:tracePt t="25821" x="4159250" y="2857500"/>
          <p14:tracePt t="25832" x="4165600" y="2851150"/>
          <p14:tracePt t="25832" x="4171950" y="2844800"/>
          <p14:tracePt t="25832" x="4178300" y="2838450"/>
          <p14:tracePt t="25853" x="4184650" y="2832100"/>
          <p14:tracePt t="25866" x="4191000" y="2825750"/>
          <p14:tracePt t="25866" x="4203700" y="2813050"/>
          <p14:tracePt t="25884" x="4210050" y="2806700"/>
          <p14:tracePt t="25899" x="4216400" y="2806700"/>
          <p14:tracePt t="25948" x="4216400" y="2800350"/>
          <p14:tracePt t="25997" x="4210050" y="2800350"/>
          <p14:tracePt t="26048" x="4203700" y="2800350"/>
          <p14:tracePt t="26069" x="4210050" y="2800350"/>
          <p14:tracePt t="26129" x="4216400" y="2794000"/>
          <p14:tracePt t="26145" x="4222750" y="2794000"/>
          <p14:tracePt t="26161" x="4229100" y="2794000"/>
          <p14:tracePt t="26177" x="4235450" y="2787650"/>
          <p14:tracePt t="26189" x="4241800" y="2787650"/>
          <p14:tracePt t="26205" x="4248150" y="2781300"/>
          <p14:tracePt t="26221" x="4260850" y="2774950"/>
          <p14:tracePt t="26238" x="4267200" y="2774950"/>
          <p14:tracePt t="26250" x="4273550" y="2768600"/>
          <p14:tracePt t="26250" x="4279900" y="2768600"/>
          <p14:tracePt t="26269" x="4286250" y="2768600"/>
          <p14:tracePt t="26284" x="4292600" y="2768600"/>
          <p14:tracePt t="26284" x="4305300" y="2762250"/>
          <p14:tracePt t="26302" x="4311650" y="2762250"/>
          <p14:tracePt t="26302" x="4318000" y="2762250"/>
          <p14:tracePt t="26319" x="4318000" y="2755900"/>
          <p14:tracePt t="26319" x="4330700" y="2755900"/>
          <p14:tracePt t="26336" x="4337050" y="2749550"/>
          <p14:tracePt t="26336" x="4343400" y="2749550"/>
          <p14:tracePt t="26353" x="4349750" y="2749550"/>
          <p14:tracePt t="26353" x="4362450" y="2736850"/>
          <p14:tracePt t="26370" x="4375150" y="2736850"/>
          <p14:tracePt t="26370" x="4381500" y="2736850"/>
          <p14:tracePt t="26387" x="4387850" y="2730500"/>
          <p14:tracePt t="26387" x="4394200" y="2730500"/>
          <p14:tracePt t="26403" x="4406900" y="2730500"/>
          <p14:tracePt t="26403" x="4413250" y="2730500"/>
          <p14:tracePt t="26403" x="4419600" y="2730500"/>
          <p14:tracePt t="26422" x="4425950" y="2730500"/>
          <p14:tracePt t="26434" x="4432300" y="2730500"/>
          <p14:tracePt t="26434" x="4438650" y="2730500"/>
          <p14:tracePt t="26453" x="4445000" y="2730500"/>
          <p14:tracePt t="26468" x="4451350" y="2730500"/>
          <p14:tracePt t="26485" x="4457700" y="2730500"/>
          <p14:tracePt t="26502" x="4464050" y="2736850"/>
          <p14:tracePt t="26518" x="4470400" y="2736850"/>
          <p14:tracePt t="26535" x="4476750" y="2736850"/>
          <p14:tracePt t="26557" x="4483100" y="2736850"/>
          <p14:tracePt t="26609" x="4495800" y="2736850"/>
          <p14:tracePt t="26633" x="4502150" y="2736850"/>
          <p14:tracePt t="26649" x="4508500" y="2730500"/>
          <p14:tracePt t="26665" x="4514850" y="2730500"/>
          <p14:tracePt t="26669" x="4521200" y="2730500"/>
          <p14:tracePt t="26685" x="4533900" y="2724150"/>
          <p14:tracePt t="26702" x="4540250" y="2724150"/>
          <p14:tracePt t="26719" x="4546600" y="2724150"/>
          <p14:tracePt t="26736" x="4552950" y="2724150"/>
          <p14:tracePt t="26753" x="4559300" y="2730500"/>
          <p14:tracePt t="26769" x="4559300" y="2736850"/>
          <p14:tracePt t="26786" x="4559300" y="2743200"/>
          <p14:tracePt t="26803" x="4559300" y="2749550"/>
          <p14:tracePt t="26803" x="4559300" y="2755900"/>
          <p14:tracePt t="26822" x="4552950" y="2762250"/>
          <p14:tracePt t="26849" x="4546600" y="2762250"/>
          <p14:tracePt t="26873" x="4540250" y="2768600"/>
          <p14:tracePt t="27129" x="4533900" y="2768600"/>
          <p14:tracePt t="27149" x="4527550" y="2762250"/>
          <p14:tracePt t="27257" x="4521200" y="2762250"/>
          <p14:tracePt t="27285" x="4521200" y="2755900"/>
          <p14:tracePt t="27317" x="4514850" y="2749550"/>
          <p14:tracePt t="27353" x="4508500" y="2749550"/>
          <p14:tracePt t="27369" x="4508500" y="2743200"/>
          <p14:tracePt t="27389" x="4508500" y="2736850"/>
          <p14:tracePt t="27397" x="4508500" y="2730500"/>
          <p14:tracePt t="27421" x="4502150" y="2724150"/>
          <p14:tracePt t="27441" x="4495800" y="2717800"/>
          <p14:tracePt t="27465" x="4489450" y="2711450"/>
          <p14:tracePt t="27489" x="4489450" y="2705100"/>
          <p14:tracePt t="27501" x="4483100" y="2698750"/>
          <p14:tracePt t="27517" x="4476750" y="2692400"/>
          <p14:tracePt t="27533" x="4476750" y="2686050"/>
          <p14:tracePt t="27549" x="4483100" y="2679700"/>
          <p14:tracePt t="27569" x="4489450" y="2673350"/>
          <p14:tracePt t="27585" x="4495800" y="2673350"/>
          <p14:tracePt t="27601" x="4502150" y="2679700"/>
          <p14:tracePt t="27617" x="4514850" y="2686050"/>
          <p14:tracePt t="27630" x="4521200" y="2686050"/>
          <p14:tracePt t="27661" x="4527550" y="2686050"/>
          <p14:tracePt t="27689" x="4533900" y="2692400"/>
          <p14:tracePt t="27705" x="4533900" y="2698750"/>
          <p14:tracePt t="27713" x="4540250" y="2705100"/>
          <p14:tracePt t="27737" x="4546600" y="2705100"/>
          <p14:tracePt t="27749" x="4552950" y="2711450"/>
          <p14:tracePt t="27773" x="4559300" y="2711450"/>
          <p14:tracePt t="27789" x="4565650" y="2705100"/>
          <p14:tracePt t="27797" x="4572000" y="2705100"/>
          <p14:tracePt t="27806" x="4584700" y="2705100"/>
          <p14:tracePt t="27806" x="4591050" y="2705100"/>
          <p14:tracePt t="27806" x="4597400" y="2705100"/>
          <p14:tracePt t="27827" x="4603750" y="2705100"/>
          <p14:tracePt t="27827" x="4616450" y="2705100"/>
          <p14:tracePt t="27842" x="4622800" y="2705100"/>
          <p14:tracePt t="27858" x="4629150" y="2705100"/>
          <p14:tracePt t="27873" x="4629150" y="2711450"/>
          <p14:tracePt t="27894" x="4629150" y="2717800"/>
          <p14:tracePt t="27910" x="4629150" y="2724150"/>
          <p14:tracePt t="27923" x="4629150" y="2730500"/>
          <p14:tracePt t="27940" x="4641850" y="2736850"/>
          <p14:tracePt t="27956" x="4648200" y="2736850"/>
          <p14:tracePt t="27973" x="4654550" y="2736850"/>
          <p14:tracePt t="27973" x="4667250" y="2736850"/>
          <p14:tracePt t="27992" x="4679950" y="2743200"/>
          <p14:tracePt t="27992" x="4686300" y="2736850"/>
          <p14:tracePt t="28009" x="4692650" y="2736850"/>
          <p14:tracePt t="28009" x="4705350" y="2736850"/>
          <p14:tracePt t="28026" x="4718050" y="2736850"/>
          <p14:tracePt t="28026" x="4743450" y="2730500"/>
          <p14:tracePt t="28042" x="4749800" y="2730500"/>
          <p14:tracePt t="28042" x="4762500" y="2730500"/>
          <p14:tracePt t="28058" x="4775200" y="2730500"/>
          <p14:tracePt t="28058" x="4787900" y="2730500"/>
          <p14:tracePt t="28076" x="4794250" y="2730500"/>
          <p14:tracePt t="28076" x="4806950" y="2730500"/>
          <p14:tracePt t="28092" x="4813300" y="2730500"/>
          <p14:tracePt t="28092" x="4826000" y="2736850"/>
          <p14:tracePt t="28110" x="4832350" y="2743200"/>
          <p14:tracePt t="28110" x="4838700" y="2749550"/>
          <p14:tracePt t="28126" x="4845050" y="2755900"/>
          <p14:tracePt t="28126" x="4857750" y="2762250"/>
          <p14:tracePt t="28142" x="4864100" y="2768600"/>
          <p14:tracePt t="28142" x="4883150" y="2774950"/>
          <p14:tracePt t="28159" x="4895850" y="2781300"/>
          <p14:tracePt t="28159" x="4914900" y="2781300"/>
          <p14:tracePt t="28159" x="4940300" y="2787650"/>
          <p14:tracePt t="28179" x="4965700" y="2787650"/>
          <p14:tracePt t="28191" x="4991100" y="2787650"/>
          <p14:tracePt t="28191" x="5035550" y="2794000"/>
          <p14:tracePt t="28210" x="5054600" y="2794000"/>
          <p14:tracePt t="28210" x="5080000" y="2794000"/>
          <p14:tracePt t="28226" x="5099050" y="2794000"/>
          <p14:tracePt t="28226" x="5118100" y="2800350"/>
          <p14:tracePt t="28243" x="5137150" y="2800350"/>
          <p14:tracePt t="28243" x="5162550" y="2806700"/>
          <p14:tracePt t="28243" x="5181600" y="2806700"/>
          <p14:tracePt t="28262" x="5194300" y="2813050"/>
          <p14:tracePt t="28274" x="5213350" y="2813050"/>
          <p14:tracePt t="28274" x="5245100" y="2825750"/>
          <p14:tracePt t="28293" x="5251450" y="2825750"/>
          <p14:tracePt t="28293" x="5264150" y="2832100"/>
          <p14:tracePt t="28310" x="5264150" y="2838450"/>
          <p14:tracePt t="28310" x="5270500" y="2844800"/>
          <p14:tracePt t="28326" x="5270500" y="2851150"/>
          <p14:tracePt t="28326" x="5264150" y="2857500"/>
          <p14:tracePt t="28343" x="5270500" y="2851150"/>
          <p14:tracePt t="28389" x="5276850" y="2851150"/>
          <p14:tracePt t="28397" x="5283200" y="2844800"/>
          <p14:tracePt t="28397" x="5289550" y="2844800"/>
          <p14:tracePt t="28410" x="5295900" y="2838450"/>
          <p14:tracePt t="28426" x="5302250" y="2832100"/>
          <p14:tracePt t="28441" x="5295900" y="2832100"/>
          <p14:tracePt t="28469" x="5289550" y="2838450"/>
          <p14:tracePt t="28479" x="5276850" y="2844800"/>
          <p14:tracePt t="28479" x="5264150" y="2851150"/>
          <p14:tracePt t="28494" x="5251450" y="2857500"/>
          <p14:tracePt t="28494" x="5232400" y="2870200"/>
          <p14:tracePt t="28511" x="5213350" y="2876550"/>
          <p14:tracePt t="28511" x="5187950" y="2889250"/>
          <p14:tracePt t="28511" x="5156200" y="2901950"/>
          <p14:tracePt t="28530" x="5118100" y="2914650"/>
          <p14:tracePt t="28542" x="5080000" y="2927350"/>
          <p14:tracePt t="28542" x="4978400" y="2971800"/>
          <p14:tracePt t="28563" x="4914900" y="2997200"/>
          <p14:tracePt t="28575" x="4851400" y="3028950"/>
          <p14:tracePt t="28575" x="4699000" y="3098800"/>
          <p14:tracePt t="28594" x="4616450" y="3143250"/>
          <p14:tracePt t="28594" x="4527550" y="3194050"/>
          <p14:tracePt t="28611" x="4438650" y="3251200"/>
          <p14:tracePt t="28611" x="4349750" y="3308350"/>
          <p14:tracePt t="28611" x="4254500" y="3371850"/>
          <p14:tracePt t="28631" x="4159250" y="3441700"/>
          <p14:tracePt t="28631" x="4057650" y="3511550"/>
          <p14:tracePt t="28644" x="3962400" y="3581400"/>
          <p14:tracePt t="28644" x="3860800" y="3651250"/>
          <p14:tracePt t="28661" x="3765550" y="3733800"/>
          <p14:tracePt t="28661" x="3663950" y="3816350"/>
          <p14:tracePt t="28679" x="3562350" y="3892550"/>
          <p14:tracePt t="28679" x="3460750" y="3981450"/>
          <p14:tracePt t="28694" x="3359150" y="4064000"/>
          <p14:tracePt t="28694" x="3143250" y="4254500"/>
          <p14:tracePt t="28711" x="3035300" y="4349750"/>
          <p14:tracePt t="28711" x="2927350" y="4445000"/>
          <p14:tracePt t="28728" x="2819400" y="4546600"/>
          <p14:tracePt t="28728" x="2705100" y="4654550"/>
          <p14:tracePt t="28744" x="2603500" y="4756150"/>
          <p14:tracePt t="28744" x="2501900" y="4857750"/>
          <p14:tracePt t="28762" x="2317750" y="5060950"/>
          <p14:tracePt t="28762" x="2228850" y="5156200"/>
          <p14:tracePt t="28779" x="2152650" y="5245100"/>
          <p14:tracePt t="28779" x="2076450" y="5334000"/>
          <p14:tracePt t="28795" x="2000250" y="5410200"/>
          <p14:tracePt t="28795" x="1930400" y="5480050"/>
          <p14:tracePt t="28812" x="1866900" y="5549900"/>
          <p14:tracePt t="28812" x="1803400" y="5613400"/>
          <p14:tracePt t="28812" x="1746250" y="5670550"/>
          <p14:tracePt t="28831" x="1689100" y="5727700"/>
          <p14:tracePt t="28843" x="1638300" y="5778500"/>
          <p14:tracePt t="28843" x="1549400" y="5867400"/>
          <p14:tracePt t="28862" x="1511300" y="5905500"/>
          <p14:tracePt t="28862" x="1466850" y="5943600"/>
          <p14:tracePt t="28862" x="1428750" y="5981700"/>
          <p14:tracePt t="28881" x="1397000" y="6013450"/>
          <p14:tracePt t="28893" x="1358900" y="6038850"/>
          <p14:tracePt t="28893" x="1327150" y="6070600"/>
          <p14:tracePt t="28893" x="1301750" y="6096000"/>
          <p14:tracePt t="28914" x="1270000" y="6121400"/>
          <p14:tracePt t="28926" x="1244600" y="6153150"/>
          <p14:tracePt t="28926" x="1193800" y="6203950"/>
          <p14:tracePt t="28947" x="1168400" y="6229350"/>
          <p14:tracePt t="28947" x="1149350" y="6248400"/>
          <p14:tracePt t="28962" x="1130300" y="6273800"/>
          <p14:tracePt t="28962" x="1111250" y="6299200"/>
          <p14:tracePt t="28979" x="1098550" y="6318250"/>
          <p14:tracePt t="28979" x="1079500" y="6343650"/>
          <p14:tracePt t="28995" x="1066800" y="6369050"/>
          <p14:tracePt t="28995" x="1041400" y="6407150"/>
          <p14:tracePt t="29012" x="1022350" y="6445250"/>
          <p14:tracePt t="29027" x="1009650" y="6477000"/>
          <p14:tracePt t="32763" x="1155700" y="6483350"/>
          <p14:tracePt t="32814" x="1181100" y="6483350"/>
          <p14:tracePt t="32858" x="1212850" y="6470650"/>
          <p14:tracePt t="32890" x="1238250" y="6457950"/>
          <p14:tracePt t="32902" x="1270000" y="6438900"/>
          <p14:tracePt t="32918" x="1301750" y="6413500"/>
          <p14:tracePt t="32934" x="1339850" y="6381750"/>
          <p14:tracePt t="32950" x="1384300" y="6362700"/>
          <p14:tracePt t="32962" x="1403350" y="6350000"/>
          <p14:tracePt t="32974" x="1428750" y="6343650"/>
          <p14:tracePt t="32974" x="1454150" y="6330950"/>
          <p14:tracePt t="32992" x="1479550" y="6324600"/>
          <p14:tracePt t="32992" x="1504950" y="6311900"/>
          <p14:tracePt t="32992" x="1530350" y="6305550"/>
          <p14:tracePt t="33012" x="1555750" y="6292850"/>
          <p14:tracePt t="33012" x="1587500" y="6280150"/>
          <p14:tracePt t="33026" x="1612900" y="6267450"/>
          <p14:tracePt t="33026" x="1638300" y="6254750"/>
          <p14:tracePt t="33043" x="1663700" y="6248400"/>
          <p14:tracePt t="33043" x="1682750" y="6235700"/>
          <p14:tracePt t="33060" x="1708150" y="6229350"/>
          <p14:tracePt t="33060" x="1733550" y="6223000"/>
          <p14:tracePt t="33076" x="1752600" y="6216650"/>
          <p14:tracePt t="33076" x="1797050" y="6210300"/>
          <p14:tracePt t="33093" x="1816100" y="6203950"/>
          <p14:tracePt t="33093" x="1828800" y="6197600"/>
          <p14:tracePt t="33110" x="1847850" y="6191250"/>
          <p14:tracePt t="33110" x="1866900" y="6191250"/>
          <p14:tracePt t="33126" x="1885950" y="6191250"/>
          <p14:tracePt t="33126" x="1911350" y="6184900"/>
          <p14:tracePt t="33144" x="1924050" y="6184900"/>
          <p14:tracePt t="33144" x="1936750" y="6184900"/>
          <p14:tracePt t="33160" x="1943100" y="6178550"/>
          <p14:tracePt t="33160" x="1955800" y="6178550"/>
          <p14:tracePt t="33178" x="1962150" y="6172200"/>
          <p14:tracePt t="33178" x="1968500" y="6172200"/>
          <p14:tracePt t="33193" x="1974850" y="6172200"/>
          <p14:tracePt t="33193" x="1981200" y="6165850"/>
          <p14:tracePt t="33211" x="1987550" y="6165850"/>
          <p14:tracePt t="33211" x="1993900" y="6172200"/>
          <p14:tracePt t="33227" x="2000250" y="6172200"/>
          <p14:tracePt t="33243" x="2012950" y="6172200"/>
          <p14:tracePt t="33259" x="2012950" y="6178550"/>
          <p14:tracePt t="33259" x="2019300" y="6172200"/>
          <p14:tracePt t="33278" x="2032000" y="6178550"/>
          <p14:tracePt t="33292" x="2038350" y="6172200"/>
          <p14:tracePt t="33292" x="2044700" y="6172200"/>
          <p14:tracePt t="33312" x="2051050" y="6165850"/>
          <p14:tracePt t="33326" x="2063750" y="6153150"/>
          <p14:tracePt t="33342" x="2070100" y="6153150"/>
          <p14:tracePt t="33359" x="2076450" y="6153150"/>
          <p14:tracePt t="33359" x="2082800" y="6146800"/>
          <p14:tracePt t="33359" x="2089150" y="6146800"/>
          <p14:tracePt t="33380" x="2095500" y="6146800"/>
          <p14:tracePt t="33380" x="2101850" y="6140450"/>
          <p14:tracePt t="33394" x="2108200" y="6140450"/>
          <p14:tracePt t="33409" x="2114550" y="6140450"/>
          <p14:tracePt t="33425" x="2120900" y="6134100"/>
          <p14:tracePt t="33442" x="2127250" y="6134100"/>
          <p14:tracePt t="33459" x="2133600" y="6134100"/>
          <p14:tracePt t="33476" x="2133600" y="6127750"/>
          <p14:tracePt t="33493" x="2139950" y="6121400"/>
          <p14:tracePt t="33493" x="2146300" y="6121400"/>
          <p14:tracePt t="33512" x="2152650" y="6115050"/>
          <p14:tracePt t="33527" x="2159000" y="6115050"/>
          <p14:tracePt t="33543" x="2165350" y="6115050"/>
          <p14:tracePt t="33559" x="2171700" y="6115050"/>
          <p14:tracePt t="33576" x="2178050" y="6115050"/>
          <p14:tracePt t="33593" x="2190750" y="6108700"/>
          <p14:tracePt t="33610" x="2190750" y="6115050"/>
          <p14:tracePt t="33626" x="2197100" y="6115050"/>
          <p14:tracePt t="33643" x="2203450" y="6115050"/>
          <p14:tracePt t="33663" x="2209800" y="6121400"/>
          <p14:tracePt t="33682" x="2216150" y="6121400"/>
          <p14:tracePt t="33714" x="2222500" y="6121400"/>
          <p14:tracePt t="33730" x="2228850" y="6121400"/>
          <p14:tracePt t="33751" x="2235200" y="6121400"/>
          <p14:tracePt t="33766" x="2241550" y="6115050"/>
          <p14:tracePt t="33802" x="2247900" y="6115050"/>
          <p14:tracePt t="33834" x="2254250" y="6115050"/>
          <p14:tracePt t="33850" x="2260600" y="6115050"/>
          <p14:tracePt t="33863" x="2266950" y="6115050"/>
          <p14:tracePt t="33879" x="2273300" y="6108700"/>
          <p14:tracePt t="33887" x="2279650" y="6108700"/>
          <p14:tracePt t="33895" x="2286000" y="6108700"/>
          <p14:tracePt t="33895" x="2292350" y="6108700"/>
          <p14:tracePt t="33913" x="2298700" y="6102350"/>
          <p14:tracePt t="33913" x="2305050" y="6102350"/>
          <p14:tracePt t="33913" x="2311400" y="6102350"/>
          <p14:tracePt t="33932" x="2317750" y="6102350"/>
          <p14:tracePt t="33944" x="2324100" y="6102350"/>
          <p14:tracePt t="33944" x="2336800" y="6096000"/>
          <p14:tracePt t="33963" x="2343150" y="6096000"/>
          <p14:tracePt t="33978" x="2349500" y="6096000"/>
          <p14:tracePt t="33994" x="2362200" y="6089650"/>
          <p14:tracePt t="33994" x="2368550" y="6089650"/>
          <p14:tracePt t="34014" x="2381250" y="6089650"/>
          <p14:tracePt t="34031" x="2393950" y="6089650"/>
          <p14:tracePt t="34051" x="2400300" y="6089650"/>
          <p14:tracePt t="34066" x="2406650" y="6089650"/>
          <p14:tracePt t="34083" x="2413000" y="6089650"/>
          <p14:tracePt t="34103" x="2419350" y="6096000"/>
          <p14:tracePt t="34187" x="2425700" y="6096000"/>
          <p14:tracePt t="34223" x="2432050" y="6089650"/>
          <p14:tracePt t="34238" x="2438400" y="6089650"/>
          <p14:tracePt t="34255" x="2444750" y="6083300"/>
          <p14:tracePt t="34271" x="2451100" y="6083300"/>
          <p14:tracePt t="34283" x="2457450" y="6083300"/>
          <p14:tracePt t="34323" x="2463800" y="6089650"/>
          <p14:tracePt t="34343" x="2470150" y="6089650"/>
          <p14:tracePt t="34375" x="2470150" y="6096000"/>
          <p14:tracePt t="34427" x="2470150" y="6102350"/>
          <p14:tracePt t="34443" x="2476500" y="6108700"/>
          <p14:tracePt t="34451" x="2476500" y="6115050"/>
          <p14:tracePt t="34471" x="2482850" y="6115050"/>
          <p14:tracePt t="34519" x="2489200" y="6115050"/>
          <p14:tracePt t="34531" x="2501900" y="6108700"/>
          <p14:tracePt t="34546" x="2508250" y="6108700"/>
          <p14:tracePt t="34562" x="2514600" y="6102350"/>
          <p14:tracePt t="34579" x="2520950" y="6102350"/>
          <p14:tracePt t="34591" x="2527300" y="6096000"/>
          <p14:tracePt t="34607" x="2533650" y="6096000"/>
          <p14:tracePt t="34623" x="2540000" y="6096000"/>
          <p14:tracePt t="34639" x="2546350" y="6102350"/>
          <p14:tracePt t="34675" x="2552700" y="6102350"/>
          <p14:tracePt t="34699" x="2552700" y="6108700"/>
          <p14:tracePt t="34719" x="2559050" y="6115050"/>
          <p14:tracePt t="34735" x="2565400" y="6121400"/>
          <p14:tracePt t="34762" x="2571750" y="6115050"/>
          <p14:tracePt t="34779" x="2571750" y="6121400"/>
          <p14:tracePt t="34803" x="2578100" y="6121400"/>
          <p14:tracePt t="34819" x="2584450" y="6121400"/>
          <p14:tracePt t="34839" x="2590800" y="6127750"/>
          <p14:tracePt t="34862" x="2597150" y="6127750"/>
          <p14:tracePt t="34879" x="2603500" y="6127750"/>
          <p14:tracePt t="34899" x="2616200" y="6121400"/>
          <p14:tracePt t="34915" x="2622550" y="6121400"/>
          <p14:tracePt t="34930" x="2628900" y="6115050"/>
          <p14:tracePt t="34939" x="2635250" y="6115050"/>
          <p14:tracePt t="34947" x="2641600" y="6115050"/>
          <p14:tracePt t="34947" x="2647950" y="6115050"/>
          <p14:tracePt t="34947" x="2654300" y="6115050"/>
          <p14:tracePt t="34968" x="2660650" y="6108700"/>
          <p14:tracePt t="34968" x="2667000" y="6108700"/>
          <p14:tracePt t="34983" x="2673350" y="6102350"/>
          <p14:tracePt t="34983" x="2679700" y="6102350"/>
          <p14:tracePt t="34983" x="2692400" y="6102350"/>
          <p14:tracePt t="35003" x="2698750" y="6096000"/>
          <p14:tracePt t="35015" x="2711450" y="6096000"/>
          <p14:tracePt t="35015" x="2724150" y="6096000"/>
          <p14:tracePt t="35015" x="2730500" y="6096000"/>
          <p14:tracePt t="35036" x="2743200" y="6089650"/>
          <p14:tracePt t="35048" x="2755900" y="6089650"/>
          <p14:tracePt t="35048" x="2774950" y="6083300"/>
          <p14:tracePt t="35067" x="2787650" y="6083300"/>
          <p14:tracePt t="35067" x="2800350" y="6083300"/>
          <p14:tracePt t="35083" x="2813050" y="6083300"/>
          <p14:tracePt t="35083" x="2825750" y="6076950"/>
          <p14:tracePt t="35100" x="2838450" y="6083300"/>
          <p14:tracePt t="35100" x="2857500" y="6083300"/>
          <p14:tracePt t="35117" x="2870200" y="6083300"/>
          <p14:tracePt t="35117" x="2901950" y="6089650"/>
          <p14:tracePt t="35133" x="2921000" y="6089650"/>
          <p14:tracePt t="35133" x="2940050" y="6089650"/>
          <p14:tracePt t="35150" x="2952750" y="6096000"/>
          <p14:tracePt t="35150" x="2971800" y="6096000"/>
          <p14:tracePt t="35167" x="2990850" y="6096000"/>
          <p14:tracePt t="35167" x="3022600" y="6102350"/>
          <p14:tracePt t="35184" x="3035300" y="6096000"/>
          <p14:tracePt t="35184" x="3054350" y="6096000"/>
          <p14:tracePt t="35202" x="3073400" y="6102350"/>
          <p14:tracePt t="35202" x="3086100" y="6096000"/>
          <p14:tracePt t="35217" x="3105150" y="6102350"/>
          <p14:tracePt t="35217" x="3124200" y="6102350"/>
          <p14:tracePt t="35234" x="3136900" y="6102350"/>
          <p14:tracePt t="35234" x="3155950" y="6102350"/>
          <p14:tracePt t="35234" x="3168650" y="6108700"/>
          <p14:tracePt t="35252" x="3181350" y="6108700"/>
          <p14:tracePt t="35252" x="3194050" y="6108700"/>
          <p14:tracePt t="35268" x="3206750" y="6108700"/>
          <p14:tracePt t="35268" x="3213100" y="6108700"/>
          <p14:tracePt t="35284" x="3225800" y="6108700"/>
          <p14:tracePt t="35284" x="3232150" y="6115050"/>
          <p14:tracePt t="35300" x="3244850" y="6121400"/>
          <p14:tracePt t="35300" x="3251200" y="6121400"/>
          <p14:tracePt t="35300" x="3257550" y="6121400"/>
          <p14:tracePt t="35319" x="3263900" y="6127750"/>
          <p14:tracePt t="35332" x="3270250" y="6134100"/>
          <p14:tracePt t="35332" x="3282950" y="6140450"/>
          <p14:tracePt t="35351" x="3282950" y="6153150"/>
          <p14:tracePt t="35351" x="3289300" y="6153150"/>
          <p14:tracePt t="35368" x="3295650" y="6159500"/>
          <p14:tracePt t="35368" x="3302000" y="6159500"/>
          <p14:tracePt t="35384" x="3302000" y="6165850"/>
          <p14:tracePt t="35399" x="3308350" y="6172200"/>
          <p14:tracePt t="35399" x="3314700" y="6172200"/>
          <p14:tracePt t="35419" x="3321050" y="6172200"/>
          <p14:tracePt t="35433" x="3327400" y="6172200"/>
          <p14:tracePt t="35449" x="3333750" y="6178550"/>
          <p14:tracePt t="35491" x="3327400" y="6184900"/>
          <p14:tracePt t="35523" x="3321050" y="6191250"/>
          <p14:tracePt t="35567" x="3314700" y="6197600"/>
          <p14:tracePt t="35583" x="3308350" y="6197600"/>
          <p14:tracePt t="35599" x="3302000" y="6203950"/>
          <p14:tracePt t="35619" x="3302000" y="6210300"/>
          <p14:tracePt t="35671" x="3302000" y="6203950"/>
          <p14:tracePt t="35687" x="3308350" y="6203950"/>
          <p14:tracePt t="35723" x="3308350" y="6210300"/>
          <p14:tracePt t="35783" x="3302000" y="6216650"/>
          <p14:tracePt t="35807" x="3302000" y="6223000"/>
          <p14:tracePt t="35823" x="3295650" y="6223000"/>
          <p14:tracePt t="35843" x="3289300" y="6223000"/>
          <p14:tracePt t="35866" x="3276600" y="6223000"/>
          <p14:tracePt t="35903" x="3270250" y="6223000"/>
          <p14:tracePt t="35950" x="3263900" y="6223000"/>
          <p14:tracePt t="35979" x="3257550" y="6229350"/>
          <p14:tracePt t="36003" x="3251200" y="6223000"/>
          <p14:tracePt t="36019" x="3244850" y="6223000"/>
          <p14:tracePt t="36030" x="3238500" y="6229350"/>
          <p14:tracePt t="36046" x="3232150" y="6229350"/>
          <p14:tracePt t="36063" x="3225800" y="6235700"/>
          <p14:tracePt t="36079" x="3225800" y="6242050"/>
          <p14:tracePt t="36091" x="3219450" y="6248400"/>
          <p14:tracePt t="36107" x="3219450" y="6254750"/>
          <p14:tracePt t="36124" x="3225800" y="6261100"/>
          <p14:tracePt t="36139" x="3232150" y="6267450"/>
          <p14:tracePt t="36191" x="3238500" y="6273800"/>
          <p14:tracePt t="36211" x="3238500" y="6267450"/>
          <p14:tracePt t="36271" x="3244850" y="6261100"/>
          <p14:tracePt t="36311" x="3251200" y="6254750"/>
          <p14:tracePt t="36331" x="3257550" y="6254750"/>
          <p14:tracePt t="36347" x="3263900" y="6248400"/>
          <p14:tracePt t="36363" x="3263900" y="6242050"/>
          <p14:tracePt t="36380" x="3270250" y="6235700"/>
          <p14:tracePt t="36391" x="3270250" y="6229350"/>
          <p14:tracePt t="36402" x="3276600" y="6223000"/>
          <p14:tracePt t="36419" x="3276600" y="6216650"/>
          <p14:tracePt t="36436" x="3282950" y="6216650"/>
          <p14:tracePt t="36436" x="3289300" y="6210300"/>
          <p14:tracePt t="36454" x="3295650" y="6210300"/>
          <p14:tracePt t="36475" x="3302000" y="6203950"/>
          <p14:tracePt t="36491" x="3308350" y="6197600"/>
          <p14:tracePt t="36503" x="3314700" y="6191250"/>
          <p14:tracePt t="36527" x="3314700" y="6178550"/>
          <p14:tracePt t="36543" x="3321050" y="6178550"/>
          <p14:tracePt t="36559" x="3321050" y="6172200"/>
          <p14:tracePt t="36572" x="3314700" y="6178550"/>
          <p14:tracePt t="36623" x="3321050" y="6184900"/>
          <p14:tracePt t="36671" x="3327400" y="6184900"/>
          <p14:tracePt t="36683" x="3333750" y="6184900"/>
          <p14:tracePt t="36699" x="3340100" y="6184900"/>
          <p14:tracePt t="36708" x="3346450" y="6184900"/>
          <p14:tracePt t="36720" x="3352800" y="6184900"/>
          <p14:tracePt t="36737" x="3359150" y="6178550"/>
          <p14:tracePt t="36737" x="3371850" y="6172200"/>
          <p14:tracePt t="36756" x="3378200" y="6172200"/>
          <p14:tracePt t="36756" x="3384550" y="6172200"/>
          <p14:tracePt t="36772" x="3384550" y="6165850"/>
          <p14:tracePt t="36772" x="3390900" y="6159500"/>
          <p14:tracePt t="36789" x="3397250" y="6153150"/>
          <p14:tracePt t="36804" x="3403600" y="6146800"/>
          <p14:tracePt t="36804" x="3409950" y="6140450"/>
          <p14:tracePt t="36823" x="3416300" y="6127750"/>
          <p14:tracePt t="36838" x="3422650" y="6127750"/>
          <p14:tracePt t="36838" x="3429000" y="6121400"/>
          <p14:tracePt t="36856" x="3435350" y="6115050"/>
          <p14:tracePt t="36856" x="3441700" y="6108700"/>
          <p14:tracePt t="36872" x="3448050" y="6102350"/>
          <p14:tracePt t="36872" x="3454400" y="6096000"/>
          <p14:tracePt t="36889" x="3454400" y="6089650"/>
          <p14:tracePt t="36889" x="3460750" y="6076950"/>
          <p14:tracePt t="36906" x="3467100" y="6070600"/>
          <p14:tracePt t="36906" x="3473450" y="6051550"/>
          <p14:tracePt t="36924" x="3479800" y="6038850"/>
          <p14:tracePt t="36924" x="3479800" y="6026150"/>
          <p14:tracePt t="36940" x="3479800" y="6013450"/>
          <p14:tracePt t="36940" x="3486150" y="6000750"/>
          <p14:tracePt t="36956" x="3486150" y="5981700"/>
          <p14:tracePt t="36956" x="3486150" y="5969000"/>
          <p14:tracePt t="36973" x="3486150" y="5943600"/>
          <p14:tracePt t="36973" x="3486150" y="5918200"/>
          <p14:tracePt t="36973" x="3486150" y="5892800"/>
          <p14:tracePt t="36992" x="3486150" y="5861050"/>
          <p14:tracePt t="37005" x="3486150" y="5835650"/>
          <p14:tracePt t="37005" x="3486150" y="5797550"/>
          <p14:tracePt t="37023" x="3467100" y="5727700"/>
          <p14:tracePt t="37023" x="3460750" y="5695950"/>
          <p14:tracePt t="37041" x="3448050" y="5664200"/>
          <p14:tracePt t="37041" x="3429000" y="5626100"/>
          <p14:tracePt t="37057" x="3416300" y="5594350"/>
          <p14:tracePt t="37057" x="3397250" y="5556250"/>
          <p14:tracePt t="37057" x="3384550" y="5524500"/>
          <p14:tracePt t="37076" x="3365500" y="5492750"/>
          <p14:tracePt t="37088" x="3346450" y="5454650"/>
          <p14:tracePt t="37088" x="3308350" y="5378450"/>
          <p14:tracePt t="37107" x="3289300" y="5340350"/>
          <p14:tracePt t="37107" x="3263900" y="5295900"/>
          <p14:tracePt t="37124" x="3238500" y="5251450"/>
          <p14:tracePt t="37124" x="3213100" y="5207000"/>
          <p14:tracePt t="37141" x="3181350" y="5162550"/>
          <p14:tracePt t="37141" x="3155950" y="5118100"/>
          <p14:tracePt t="37157" x="3130550" y="5080000"/>
          <p14:tracePt t="37157" x="3079750" y="5022850"/>
          <p14:tracePt t="37174" x="3054350" y="4997450"/>
          <p14:tracePt t="37174" x="3035300" y="4972050"/>
          <p14:tracePt t="37190" x="3009900" y="4953000"/>
          <p14:tracePt t="37190" x="2990850" y="4940300"/>
          <p14:tracePt t="37207" x="2971800" y="4927600"/>
          <p14:tracePt t="37207" x="2933700" y="4895850"/>
          <p14:tracePt t="37225" x="2921000" y="4883150"/>
          <p14:tracePt t="37225" x="2901950" y="4870450"/>
          <p14:tracePt t="37241" x="2889250" y="4857750"/>
          <p14:tracePt t="37241" x="2876550" y="4845050"/>
          <p14:tracePt t="37258" x="2863850" y="4832350"/>
          <p14:tracePt t="37258" x="2857500" y="4819650"/>
          <p14:tracePt t="37274" x="2851150" y="4806950"/>
          <p14:tracePt t="37274" x="2844800" y="4794250"/>
          <p14:tracePt t="37274" x="2838450" y="4781550"/>
          <p14:tracePt t="37293" x="2832100" y="4768850"/>
          <p14:tracePt t="37293" x="2832100" y="4762500"/>
          <p14:tracePt t="37308" x="2825750" y="4749800"/>
          <p14:tracePt t="37308" x="2825750" y="4737100"/>
          <p14:tracePt t="37324" x="2825750" y="4730750"/>
          <p14:tracePt t="37324" x="2825750" y="4724400"/>
          <p14:tracePt t="37341" x="2825750" y="4718050"/>
          <p14:tracePt t="37356" x="2825750" y="4711700"/>
          <p14:tracePt t="37373" x="2832100" y="4705350"/>
          <p14:tracePt t="37373" x="2838450" y="4699000"/>
          <p14:tracePt t="37392" x="2851150" y="4699000"/>
          <p14:tracePt t="37392" x="2863850" y="4692650"/>
          <p14:tracePt t="37407" x="2876550" y="4692650"/>
          <p14:tracePt t="37407" x="2889250" y="4699000"/>
          <p14:tracePt t="37425" x="2908300" y="4699000"/>
          <p14:tracePt t="37425" x="2927350" y="4705350"/>
          <p14:tracePt t="37425" x="2952750" y="4711700"/>
          <p14:tracePt t="37444" x="2984500" y="4718050"/>
          <p14:tracePt t="37456" x="3022600" y="4724400"/>
          <p14:tracePt t="37456" x="3105150" y="4737100"/>
          <p14:tracePt t="37475" x="3155950" y="4743450"/>
          <p14:tracePt t="37475" x="3206750" y="4749800"/>
          <p14:tracePt t="37491" x="3263900" y="4756150"/>
          <p14:tracePt t="37491" x="3321050" y="4762500"/>
          <p14:tracePt t="37508" x="3378200" y="4768850"/>
          <p14:tracePt t="37508" x="3492500" y="4781550"/>
          <p14:tracePt t="37525" x="3549650" y="4787900"/>
          <p14:tracePt t="37525" x="3606800" y="4787900"/>
          <p14:tracePt t="37542" x="3670300" y="4794250"/>
          <p14:tracePt t="37542" x="3727450" y="4800600"/>
          <p14:tracePt t="37558" x="3784600" y="4800600"/>
          <p14:tracePt t="37558" x="3841750" y="4806950"/>
          <p14:tracePt t="37575" x="3892550" y="4806950"/>
          <p14:tracePt t="37575" x="3994150" y="4806950"/>
          <p14:tracePt t="37592" x="4038600" y="4806950"/>
          <p14:tracePt t="37592" x="4076700" y="4806950"/>
          <p14:tracePt t="37609" x="4108450" y="4806950"/>
          <p14:tracePt t="37609" x="4140200" y="4800600"/>
          <p14:tracePt t="37625" x="4165600" y="4800600"/>
          <p14:tracePt t="37625" x="4191000" y="4800600"/>
          <p14:tracePt t="37625" x="4210050" y="4800600"/>
          <p14:tracePt t="37644" x="4222750" y="4800600"/>
          <p14:tracePt t="37657" x="4235450" y="4800600"/>
          <p14:tracePt t="37657" x="4248150" y="4800600"/>
          <p14:tracePt t="37676" x="4254500" y="4813300"/>
          <p14:tracePt t="37704" x="4248150" y="4819650"/>
          <p14:tracePt t="37720" x="4241800" y="4826000"/>
          <p14:tracePt t="37736" x="4241800" y="4832350"/>
          <p14:tracePt t="37751" x="4235450" y="4838700"/>
          <p14:tracePt t="37772" x="4241800" y="4838700"/>
          <p14:tracePt t="37820" x="4248150" y="4838700"/>
          <p14:tracePt t="37848" x="4248150" y="4845050"/>
          <p14:tracePt t="37884" x="4241800" y="4851400"/>
          <p14:tracePt t="37907" x="4235450" y="4851400"/>
          <p14:tracePt t="37923" x="4235450" y="4857750"/>
          <p14:tracePt t="37939" x="4229100" y="4864100"/>
          <p14:tracePt t="37952" x="4222750" y="4870450"/>
          <p14:tracePt t="37968" x="4216400" y="4870450"/>
          <p14:tracePt t="37976" x="4210050" y="4870450"/>
          <p14:tracePt t="37976" x="4203700" y="4870450"/>
          <p14:tracePt t="37993" x="4197350" y="4876800"/>
          <p14:tracePt t="37993" x="4191000" y="4876800"/>
          <p14:tracePt t="37993" x="4184650" y="4876800"/>
          <p14:tracePt t="38012" x="4178300" y="4876800"/>
          <p14:tracePt t="38025" x="4171950" y="4883150"/>
          <p14:tracePt t="38025" x="4165600" y="4883150"/>
          <p14:tracePt t="38045" x="4152900" y="4883150"/>
          <p14:tracePt t="38059" x="4146550" y="4883150"/>
          <p14:tracePt t="38075" x="4140200" y="4883150"/>
          <p14:tracePt t="38092" x="4133850" y="4876800"/>
          <p14:tracePt t="38109" x="4133850" y="4870450"/>
          <p14:tracePt t="38125" x="4127500" y="4864100"/>
          <p14:tracePt t="38156" x="4133850" y="4870450"/>
          <p14:tracePt t="38207" x="4140200" y="4870450"/>
          <p14:tracePt t="38232" x="4146550" y="4876800"/>
          <p14:tracePt t="38244" x="4152900" y="4876800"/>
          <p14:tracePt t="38259" x="4159250" y="4876800"/>
          <p14:tracePt t="38275" x="4165600" y="4870450"/>
          <p14:tracePt t="38284" x="4171950" y="4870450"/>
          <p14:tracePt t="38292" x="4178300" y="4870450"/>
          <p14:tracePt t="38292" x="4184650" y="4870450"/>
          <p14:tracePt t="38292" x="4191000" y="4864100"/>
          <p14:tracePt t="38313" x="4197350" y="4864100"/>
          <p14:tracePt t="38313" x="4203700" y="4864100"/>
          <p14:tracePt t="38328" x="4210050" y="4857750"/>
          <p14:tracePt t="38343" x="4216400" y="4857750"/>
          <p14:tracePt t="38343" x="4222750" y="4857750"/>
          <p14:tracePt t="38361" x="4229100" y="4857750"/>
          <p14:tracePt t="38361" x="4235450" y="4857750"/>
          <p14:tracePt t="38379" x="4248150" y="4857750"/>
          <p14:tracePt t="38393" x="4254500" y="4857750"/>
          <p14:tracePt t="38393" x="4273550" y="4857750"/>
          <p14:tracePt t="38412" x="4279900" y="4851400"/>
          <p14:tracePt t="38412" x="4292600" y="4851400"/>
          <p14:tracePt t="38428" x="4305300" y="4851400"/>
          <p14:tracePt t="38428" x="4318000" y="4851400"/>
          <p14:tracePt t="38445" x="4337050" y="4851400"/>
          <p14:tracePt t="38445" x="4349750" y="4851400"/>
          <p14:tracePt t="38445" x="4368800" y="4851400"/>
          <p14:tracePt t="38464" x="4387850" y="4851400"/>
          <p14:tracePt t="38476" x="4406900" y="4857750"/>
          <p14:tracePt t="38476" x="4445000" y="4857750"/>
          <p14:tracePt t="38495" x="4470400" y="4857750"/>
          <p14:tracePt t="38495" x="4489450" y="4857750"/>
          <p14:tracePt t="38512" x="4514850" y="4864100"/>
          <p14:tracePt t="38512" x="4540250" y="4864100"/>
          <p14:tracePt t="38529" x="4559300" y="4864100"/>
          <p14:tracePt t="38529" x="4603750" y="4864100"/>
          <p14:tracePt t="38545" x="4629150" y="4864100"/>
          <p14:tracePt t="38545" x="4648200" y="4864100"/>
          <p14:tracePt t="38562" x="4673600" y="4864100"/>
          <p14:tracePt t="38562" x="4692650" y="4864100"/>
          <p14:tracePt t="38579" x="4718050" y="4857750"/>
          <p14:tracePt t="38579" x="4737100" y="4857750"/>
          <p14:tracePt t="38595" x="4756150" y="4857750"/>
          <p14:tracePt t="38595" x="4794250" y="4857750"/>
          <p14:tracePt t="38612" x="4806950" y="4857750"/>
          <p14:tracePt t="38612" x="4819650" y="4857750"/>
          <p14:tracePt t="38629" x="4832350" y="4857750"/>
          <p14:tracePt t="38629" x="4845050" y="4857750"/>
          <p14:tracePt t="38646" x="4851400" y="4864100"/>
          <p14:tracePt t="38646" x="4857750" y="4864100"/>
          <p14:tracePt t="38646" x="4864100" y="4864100"/>
          <p14:tracePt t="38664" x="4864100" y="4876800"/>
          <p14:tracePt t="38687" x="4864100" y="4883150"/>
          <p14:tracePt t="38704" x="4857750" y="4883150"/>
          <p14:tracePt t="38713" x="4851400" y="4889500"/>
          <p14:tracePt t="38713" x="4845050" y="4889500"/>
          <p14:tracePt t="38729" x="4838700" y="4895850"/>
          <p14:tracePt t="38729" x="4832350" y="4895850"/>
          <p14:tracePt t="38746" x="4826000" y="4902200"/>
          <p14:tracePt t="38761" x="4826000" y="4908550"/>
          <p14:tracePt t="38777" x="4832350" y="4914900"/>
          <p14:tracePt t="38800" x="4838700" y="4921250"/>
          <p14:tracePt t="38815" x="4845050" y="4921250"/>
          <p14:tracePt t="38828" x="4851400" y="4921250"/>
          <p14:tracePt t="38828" x="4857750" y="4927600"/>
          <p14:tracePt t="38847" x="4864100" y="4927600"/>
          <p14:tracePt t="38847" x="4870450" y="4927600"/>
          <p14:tracePt t="38863" x="4870450" y="4933950"/>
          <p14:tracePt t="38878" x="4870450" y="4940300"/>
          <p14:tracePt t="38894" x="4870450" y="4946650"/>
          <p14:tracePt t="38911" x="4864100" y="4953000"/>
          <p14:tracePt t="38928" x="4864100" y="4959350"/>
          <p14:tracePt t="38952" x="4864100" y="4965700"/>
          <p14:tracePt t="38965" x="4870450" y="4965700"/>
          <p14:tracePt t="38981" x="4876800" y="4972050"/>
          <p14:tracePt t="38997" x="4883150" y="4972050"/>
          <p14:tracePt t="38997" x="4889500" y="4972050"/>
          <p14:tracePt t="39014" x="4895850" y="4965700"/>
          <p14:tracePt t="39014" x="4902200" y="4965700"/>
          <p14:tracePt t="39014" x="4908550" y="4965700"/>
          <p14:tracePt t="39033" x="4914900" y="4965700"/>
          <p14:tracePt t="39045" x="4921250" y="4965700"/>
          <p14:tracePt t="39045" x="4927600" y="4965700"/>
          <p14:tracePt t="39065" x="4940300" y="4959350"/>
          <p14:tracePt t="39065" x="4946650" y="4959350"/>
          <p14:tracePt t="39081" x="4953000" y="4959350"/>
          <p14:tracePt t="39081" x="4959350" y="4959350"/>
          <p14:tracePt t="39097" x="4965700" y="4953000"/>
          <p14:tracePt t="39112" x="4972050" y="4953000"/>
          <p14:tracePt t="39112" x="4978400" y="4953000"/>
          <p14:tracePt t="39112" x="4984750" y="4953000"/>
          <p14:tracePt t="39134" x="4991100" y="4953000"/>
          <p14:tracePt t="39145" x="4997450" y="4959350"/>
          <p14:tracePt t="39163" x="5003800" y="4959350"/>
          <p14:tracePt t="39163" x="5010150" y="4959350"/>
          <p14:tracePt t="39184" x="5016500" y="4959350"/>
          <p14:tracePt t="39245" x="5022850" y="4959350"/>
          <p14:tracePt t="39265" x="5029200" y="4953000"/>
          <p14:tracePt t="39272" x="5035550" y="4953000"/>
          <p14:tracePt t="39282" x="5041900" y="4946650"/>
          <p14:tracePt t="39282" x="5048250" y="4946650"/>
          <p14:tracePt t="39299" x="5054600" y="4940300"/>
          <p14:tracePt t="39299" x="5060950" y="4940300"/>
          <p14:tracePt t="39315" x="5067300" y="4933950"/>
          <p14:tracePt t="39315" x="5080000" y="4933950"/>
          <p14:tracePt t="39335" x="5086350" y="4927600"/>
          <p14:tracePt t="39350" x="5092700" y="4927600"/>
          <p14:tracePt t="39366" x="5099050" y="4927600"/>
          <p14:tracePt t="39382" x="5111750" y="4927600"/>
          <p14:tracePt t="39397" x="5118100" y="4921250"/>
          <p14:tracePt t="39414" x="5124450" y="4921250"/>
          <p14:tracePt t="39433" x="5130800" y="4921250"/>
          <p14:tracePt t="39433" x="5137150" y="4914900"/>
          <p14:tracePt t="39449" x="5143500" y="4914900"/>
          <p14:tracePt t="39521" x="5149850" y="4914900"/>
          <p14:tracePt t="39536" x="5162550" y="4914900"/>
          <p14:tracePt t="39553" x="5168900" y="4914900"/>
          <p14:tracePt t="39561" x="5175250" y="4914900"/>
          <p14:tracePt t="39565" x="5181600" y="4914900"/>
          <p14:tracePt t="39565" x="5187950" y="4908550"/>
          <p14:tracePt t="39583" x="5194300" y="4908550"/>
          <p14:tracePt t="39583" x="5200650" y="4908550"/>
          <p14:tracePt t="39600" x="5213350" y="4902200"/>
          <p14:tracePt t="39600" x="5226050" y="4902200"/>
          <p14:tracePt t="39617" x="5238750" y="4895850"/>
          <p14:tracePt t="39617" x="5264150" y="4889500"/>
          <p14:tracePt t="39634" x="5276850" y="4889500"/>
          <p14:tracePt t="39634" x="5289550" y="4883150"/>
          <p14:tracePt t="39650" x="5308600" y="4883150"/>
          <p14:tracePt t="39650" x="5321300" y="4876800"/>
          <p14:tracePt t="39666" x="5334000" y="4876800"/>
          <p14:tracePt t="39666" x="5346700" y="4876800"/>
          <p14:tracePt t="39666" x="5359400" y="4870450"/>
          <p14:tracePt t="39686" x="5365750" y="4870450"/>
          <p14:tracePt t="39698" x="5378450" y="4864100"/>
          <p14:tracePt t="39698" x="5397500" y="4864100"/>
          <p14:tracePt t="39718" x="5403850" y="4857750"/>
          <p14:tracePt t="39718" x="5416550" y="4857750"/>
          <p14:tracePt t="39734" x="5422900" y="4857750"/>
          <p14:tracePt t="39734" x="5429250" y="4851400"/>
          <p14:tracePt t="39751" x="5441950" y="4851400"/>
          <p14:tracePt t="39751" x="5448300" y="4851400"/>
          <p14:tracePt t="39751" x="5461000" y="4851400"/>
          <p14:tracePt t="39769" x="5467350" y="4851400"/>
          <p14:tracePt t="39782" x="5480050" y="4851400"/>
          <p14:tracePt t="39782" x="5499100" y="4851400"/>
          <p14:tracePt t="39802" x="5505450" y="4851400"/>
          <p14:tracePt t="39802" x="5511800" y="4851400"/>
          <p14:tracePt t="39818" x="5518150" y="4845050"/>
          <p14:tracePt t="39818" x="5530850" y="4845050"/>
          <p14:tracePt t="39834" x="5537200" y="4845050"/>
          <p14:tracePt t="39834" x="5543550" y="4838700"/>
          <p14:tracePt t="39851" x="5556250" y="4838700"/>
          <p14:tracePt t="39851" x="5568950" y="4832350"/>
          <p14:tracePt t="39867" x="5575300" y="4826000"/>
          <p14:tracePt t="39867" x="5588000" y="4826000"/>
          <p14:tracePt t="39884" x="5594350" y="4826000"/>
          <p14:tracePt t="39884" x="5600700" y="4826000"/>
          <p14:tracePt t="39900" x="5607050" y="4826000"/>
          <p14:tracePt t="39900" x="5619750" y="4826000"/>
          <p14:tracePt t="39917" x="5626100" y="4826000"/>
          <p14:tracePt t="39917" x="5645150" y="4826000"/>
          <p14:tracePt t="39934" x="5651500" y="4826000"/>
          <p14:tracePt t="39934" x="5657850" y="4826000"/>
          <p14:tracePt t="39951" x="5670550" y="4826000"/>
          <p14:tracePt t="39951" x="5676900" y="4826000"/>
          <p14:tracePt t="39968" x="5683250" y="4832350"/>
          <p14:tracePt t="39968" x="5702300" y="4832350"/>
          <p14:tracePt t="39986" x="5715000" y="4832350"/>
          <p14:tracePt t="39986" x="5727700" y="4832350"/>
          <p14:tracePt t="40001" x="5740400" y="4832350"/>
          <p14:tracePt t="40001" x="5759450" y="4832350"/>
          <p14:tracePt t="40018" x="5778500" y="4832350"/>
          <p14:tracePt t="40018" x="5797550" y="4832350"/>
          <p14:tracePt t="40035" x="5810250" y="4832350"/>
          <p14:tracePt t="40035" x="5829300" y="4832350"/>
          <p14:tracePt t="40035" x="5854700" y="4832350"/>
          <p14:tracePt t="40054" x="5873750" y="4832350"/>
          <p14:tracePt t="40066" x="5899150" y="4832350"/>
          <p14:tracePt t="40066" x="5918200" y="4832350"/>
          <p14:tracePt t="40086" x="5975350" y="4826000"/>
          <p14:tracePt t="40086" x="6007100" y="4826000"/>
          <p14:tracePt t="40102" x="6038850" y="4819650"/>
          <p14:tracePt t="40102" x="6070600" y="4819650"/>
          <p14:tracePt t="40118" x="6102350" y="4819650"/>
          <p14:tracePt t="40118" x="6140450" y="4826000"/>
          <p14:tracePt t="40118" x="6172200" y="4826000"/>
          <p14:tracePt t="40137" x="6203950" y="4826000"/>
          <p14:tracePt t="40150" x="6235700" y="4826000"/>
          <p14:tracePt t="40150" x="6292850" y="4819650"/>
          <p14:tracePt t="40168" x="6324600" y="4819650"/>
          <p14:tracePt t="40168" x="6356350" y="4813300"/>
          <p14:tracePt t="40187" x="6394450" y="4813300"/>
          <p14:tracePt t="40187" x="6438900" y="4813300"/>
          <p14:tracePt t="40202" x="6483350" y="4806950"/>
          <p14:tracePt t="40202" x="6534150" y="4806950"/>
          <p14:tracePt t="40218" x="6584950" y="4813300"/>
          <p14:tracePt t="40218" x="6699250" y="4813300"/>
          <p14:tracePt t="40235" x="6750050" y="4813300"/>
          <p14:tracePt t="40235" x="6807200" y="4813300"/>
          <p14:tracePt t="40252" x="6864350" y="4813300"/>
          <p14:tracePt t="40252" x="6915150" y="4813300"/>
          <p14:tracePt t="40269" x="6965950" y="4806950"/>
          <p14:tracePt t="40269" x="7054850" y="4794250"/>
          <p14:tracePt t="40286" x="7099300" y="4794250"/>
          <p14:tracePt t="40286" x="7137400" y="4787900"/>
          <p14:tracePt t="40302" x="7175500" y="4787900"/>
          <p14:tracePt t="40302" x="7213600" y="4787900"/>
          <p14:tracePt t="40319" x="7245350" y="4787900"/>
          <p14:tracePt t="40319" x="7283450" y="4787900"/>
          <p14:tracePt t="40319" x="7308850" y="4787900"/>
          <p14:tracePt t="40338" x="7340600" y="4800600"/>
          <p14:tracePt t="40350" x="7366000" y="4800600"/>
          <p14:tracePt t="40350" x="7416800" y="4813300"/>
          <p14:tracePt t="40370" x="7435850" y="4813300"/>
          <p14:tracePt t="40370" x="7454900" y="4819650"/>
          <p14:tracePt t="40386" x="7467600" y="4826000"/>
          <p14:tracePt t="40386" x="7480300" y="4826000"/>
          <p14:tracePt t="40403" x="7493000" y="4832350"/>
          <p14:tracePt t="40403" x="7499350" y="4838700"/>
          <p14:tracePt t="40403" x="7505700" y="4838700"/>
          <p14:tracePt t="40422" x="7512050" y="4838700"/>
          <p14:tracePt t="40434" x="7518400" y="4838700"/>
          <p14:tracePt t="40434" x="7537450" y="4838700"/>
          <p14:tracePt t="40454" x="7543800" y="4832350"/>
          <p14:tracePt t="40454" x="7556500" y="4832350"/>
          <p14:tracePt t="40469" x="7569200" y="4826000"/>
          <p14:tracePt t="40469" x="7581900" y="4826000"/>
          <p14:tracePt t="40486" x="7600950" y="4819650"/>
          <p14:tracePt t="40486" x="7620000" y="4813300"/>
          <p14:tracePt t="40503" x="7639050" y="4813300"/>
          <p14:tracePt t="40503" x="7664450" y="4806950"/>
          <p14:tracePt t="40503" x="7683500" y="4800600"/>
          <p14:tracePt t="40522" x="7702550" y="4794250"/>
          <p14:tracePt t="40522" x="7727950" y="4787900"/>
          <p14:tracePt t="40537" x="7753350" y="4781550"/>
          <p14:tracePt t="40537" x="7778750" y="4781550"/>
          <p14:tracePt t="40553" x="7804150" y="4768850"/>
          <p14:tracePt t="40553" x="7835900" y="4768850"/>
          <p14:tracePt t="40570" x="7867650" y="4762500"/>
          <p14:tracePt t="40570" x="7931150" y="4743450"/>
          <p14:tracePt t="40587" x="7962900" y="4737100"/>
          <p14:tracePt t="40587" x="8001000" y="4724400"/>
          <p14:tracePt t="40603" x="8032750" y="4718050"/>
          <p14:tracePt t="40603" x="8064500" y="4711700"/>
          <p14:tracePt t="40620" x="8102600" y="4705350"/>
          <p14:tracePt t="40620" x="8134350" y="4699000"/>
          <p14:tracePt t="40637" x="8166100" y="4692650"/>
          <p14:tracePt t="40637" x="8223250" y="4692650"/>
          <p14:tracePt t="40654" x="8248650" y="4686300"/>
          <p14:tracePt t="40654" x="8274050" y="4686300"/>
          <p14:tracePt t="40670" x="8299450" y="4686300"/>
          <p14:tracePt t="40670" x="8318500" y="4692650"/>
          <p14:tracePt t="40688" x="8337550" y="4692650"/>
          <p14:tracePt t="40688" x="8356600" y="4692650"/>
          <p14:tracePt t="40688" x="8375650" y="4692650"/>
          <p14:tracePt t="40706" x="8388350" y="4692650"/>
          <p14:tracePt t="40718" x="8401050" y="4692650"/>
          <p14:tracePt t="40718" x="8420100" y="4699000"/>
          <p14:tracePt t="40738" x="8426450" y="4699000"/>
          <p14:tracePt t="40752" x="8420100" y="4692650"/>
          <p14:tracePt t="40797" x="8413750" y="4692650"/>
          <p14:tracePt t="40813" x="8401050" y="4692650"/>
          <p14:tracePt t="40819" x="8388350" y="4692650"/>
          <p14:tracePt t="40819" x="8375650" y="4692650"/>
          <p14:tracePt t="40838" x="8362950" y="4699000"/>
          <p14:tracePt t="40838" x="8343900" y="4699000"/>
          <p14:tracePt t="40855" x="8318500" y="4705350"/>
          <p14:tracePt t="40855" x="8286750" y="4705350"/>
          <p14:tracePt t="40871" x="8248650" y="4711700"/>
          <p14:tracePt t="40871" x="8147050" y="4724400"/>
          <p14:tracePt t="40888" x="8083550" y="4730750"/>
          <p14:tracePt t="40888" x="8013700" y="4743450"/>
          <p14:tracePt t="40904" x="7924800" y="4749800"/>
          <p14:tracePt t="40904" x="7835900" y="4762500"/>
          <p14:tracePt t="40921" x="7734300" y="4775200"/>
          <p14:tracePt t="40921" x="7518400" y="4794250"/>
          <p14:tracePt t="40938" x="7397750" y="4806950"/>
          <p14:tracePt t="40938" x="7277100" y="4819650"/>
          <p14:tracePt t="40954" x="7143750" y="4826000"/>
          <p14:tracePt t="40954" x="7004050" y="4838700"/>
          <p14:tracePt t="40971" x="6858000" y="4845050"/>
          <p14:tracePt t="40971" x="6699250" y="4857750"/>
          <p14:tracePt t="40988" x="6540500" y="4864100"/>
          <p14:tracePt t="40988" x="6210300" y="4883150"/>
          <p14:tracePt t="41006" x="6045200" y="4895850"/>
          <p14:tracePt t="41006" x="5880100" y="4902200"/>
          <p14:tracePt t="41022" x="5721350" y="4908550"/>
          <p14:tracePt t="41022" x="5562600" y="4914900"/>
          <p14:tracePt t="41038" x="5410200" y="4921250"/>
          <p14:tracePt t="41038" x="5257800" y="4927600"/>
          <p14:tracePt t="41055" x="5111750" y="4933950"/>
          <p14:tracePt t="41055" x="4965700" y="4940300"/>
          <p14:tracePt t="41055" x="4819650" y="4946650"/>
          <p14:tracePt t="41074" x="4673600" y="4959350"/>
          <p14:tracePt t="41086" x="4521200" y="4972050"/>
          <p14:tracePt t="41086" x="4375150" y="4991100"/>
          <p14:tracePt t="41106" x="4083050" y="5035550"/>
          <p14:tracePt t="41106" x="3943350" y="5067300"/>
          <p14:tracePt t="41122" x="3803650" y="5099050"/>
          <p14:tracePt t="41122" x="3670300" y="5130800"/>
          <p14:tracePt t="41139" x="3549650" y="5162550"/>
          <p14:tracePt t="41139" x="3435350" y="5187950"/>
          <p14:tracePt t="41155" x="3333750" y="5219700"/>
          <p14:tracePt t="41155" x="3232150" y="5245100"/>
          <p14:tracePt t="41155" x="3143250" y="5270500"/>
          <p14:tracePt t="41174" x="3060700" y="5295900"/>
          <p14:tracePt t="41174" x="2978150" y="5314950"/>
          <p14:tracePt t="41190" x="2901950" y="5334000"/>
          <p14:tracePt t="41190" x="2825750" y="5346700"/>
          <p14:tracePt t="41205" x="2755900" y="5359400"/>
          <p14:tracePt t="41205" x="2692400" y="5365750"/>
          <p14:tracePt t="41222" x="2635250" y="5372100"/>
          <p14:tracePt t="41222" x="2584450" y="5378450"/>
          <p14:tracePt t="41239" x="2546350" y="5378450"/>
          <p14:tracePt t="41239" x="2489200" y="5372100"/>
          <p14:tracePt t="41255" x="2470150" y="5365750"/>
          <p14:tracePt t="41255" x="2457450" y="5359400"/>
          <p14:tracePt t="41272" x="2451100" y="5353050"/>
          <p14:tracePt t="41287" x="2457450" y="5346700"/>
          <p14:tracePt t="41287" x="2482850" y="5334000"/>
          <p14:tracePt t="41306" x="2508250" y="5334000"/>
          <p14:tracePt t="41306" x="2533650" y="5327650"/>
          <p14:tracePt t="41322" x="2565400" y="5327650"/>
          <p14:tracePt t="41322" x="2603500" y="5327650"/>
          <p14:tracePt t="41339" x="2654300" y="5327650"/>
          <p14:tracePt t="41339" x="2705100" y="5334000"/>
          <p14:tracePt t="41356" x="2755900" y="5334000"/>
          <p14:tracePt t="41356" x="2819400" y="5340350"/>
          <p14:tracePt t="41356" x="2882900" y="5346700"/>
          <p14:tracePt t="41375" x="2946400" y="5346700"/>
          <p14:tracePt t="41375" x="3009900" y="5353050"/>
          <p14:tracePt t="41390" x="3073400" y="5353050"/>
          <p14:tracePt t="41390" x="3136900" y="5353050"/>
          <p14:tracePt t="41407" x="3200400" y="5353050"/>
          <p14:tracePt t="41407" x="3257550" y="5353050"/>
          <p14:tracePt t="41423" x="3314700" y="5353050"/>
          <p14:tracePt t="41423" x="3371850" y="5353050"/>
          <p14:tracePt t="41423" x="3429000" y="5353050"/>
          <p14:tracePt t="41442" x="3479800" y="5353050"/>
          <p14:tracePt t="41454" x="3530600" y="5353050"/>
          <p14:tracePt t="41454" x="3632200" y="5359400"/>
          <p14:tracePt t="41473" x="3676650" y="5359400"/>
          <p14:tracePt t="41473" x="3721100" y="5359400"/>
          <p14:tracePt t="41490" x="3765550" y="5359400"/>
          <p14:tracePt t="41490" x="3810000" y="5359400"/>
          <p14:tracePt t="41506" x="3854450" y="5359400"/>
          <p14:tracePt t="41506" x="3892550" y="5359400"/>
          <p14:tracePt t="41523" x="3937000" y="5359400"/>
          <p14:tracePt t="41523" x="4006850" y="5359400"/>
          <p14:tracePt t="41540" x="4038600" y="5359400"/>
          <p14:tracePt t="41540" x="4076700" y="5359400"/>
          <p14:tracePt t="41557" x="4108450" y="5359400"/>
          <p14:tracePt t="41557" x="4133850" y="5353050"/>
          <p14:tracePt t="41574" x="4165600" y="5353050"/>
          <p14:tracePt t="41574" x="4197350" y="5346700"/>
          <p14:tracePt t="41590" x="4229100" y="5340350"/>
          <p14:tracePt t="41590" x="4292600" y="5327650"/>
          <p14:tracePt t="41607" x="4324350" y="5314950"/>
          <p14:tracePt t="41607" x="4356100" y="5308600"/>
          <p14:tracePt t="41623" x="4387850" y="5302250"/>
          <p14:tracePt t="41623" x="4419600" y="5295900"/>
          <p14:tracePt t="41640" x="4451350" y="5289550"/>
          <p14:tracePt t="41640" x="4502150" y="5270500"/>
          <p14:tracePt t="41659" x="4527550" y="5264150"/>
          <p14:tracePt t="41659" x="4546600" y="5264150"/>
          <p14:tracePt t="41674" x="4565650" y="5257800"/>
          <p14:tracePt t="41674" x="4584700" y="5251450"/>
          <p14:tracePt t="41691" x="4597400" y="5251450"/>
          <p14:tracePt t="41691" x="4610100" y="5251450"/>
          <p14:tracePt t="41708" x="4622800" y="5251450"/>
          <p14:tracePt t="41708" x="4629150" y="5251450"/>
          <p14:tracePt t="41708" x="4635500" y="5251450"/>
          <p14:tracePt t="41726" x="4641850" y="5257800"/>
          <p14:tracePt t="41739" x="4648200" y="5257800"/>
          <p14:tracePt t="41756" x="4648200" y="5264150"/>
          <p14:tracePt t="41774" x="4654550" y="5270500"/>
          <p14:tracePt t="41790" x="4654550" y="5276850"/>
          <p14:tracePt t="41806" x="4654550" y="5283200"/>
          <p14:tracePt t="41823" x="4654550" y="5289550"/>
          <p14:tracePt t="41823" x="4654550" y="5295900"/>
          <p14:tracePt t="41841" x="4660900" y="5295900"/>
          <p14:tracePt t="41856" x="4667250" y="5302250"/>
          <p14:tracePt t="41872" x="4673600" y="5302250"/>
          <p14:tracePt t="41889" x="4679950" y="5308600"/>
          <p14:tracePt t="41889" x="4686300" y="5308600"/>
          <p14:tracePt t="41907" x="4699000" y="5308600"/>
          <p14:tracePt t="41907" x="4699000" y="5314950"/>
          <p14:tracePt t="41925" x="4705350" y="5314950"/>
          <p14:tracePt t="41925" x="4711700" y="5314950"/>
          <p14:tracePt t="41941" x="4718050" y="5314950"/>
          <p14:tracePt t="41941" x="4730750" y="5314950"/>
          <p14:tracePt t="41958" x="4737100" y="5314950"/>
          <p14:tracePt t="41958" x="4743450" y="5314950"/>
          <p14:tracePt t="41975" x="4749800" y="5314950"/>
          <p14:tracePt t="41975" x="4756150" y="5314950"/>
          <p14:tracePt t="41991" x="4762500" y="5314950"/>
          <p14:tracePt t="41991" x="4768850" y="5314950"/>
          <p14:tracePt t="42008" x="4775200" y="5314950"/>
          <p14:tracePt t="42026" x="4781550" y="5321300"/>
          <p14:tracePt t="42042" x="4787900" y="5321300"/>
          <p14:tracePt t="42058" x="4794250" y="5327650"/>
          <p14:tracePt t="42073" x="4806950" y="5327650"/>
          <p14:tracePt t="42090" x="4813300" y="5334000"/>
          <p14:tracePt t="42107" x="4819650" y="5334000"/>
          <p14:tracePt t="42107" x="4826000" y="5334000"/>
          <p14:tracePt t="42126" x="4838700" y="5340350"/>
          <p14:tracePt t="42126" x="4845050" y="5340350"/>
          <p14:tracePt t="42142" x="4851400" y="5340350"/>
          <p14:tracePt t="42142" x="4857750" y="5340350"/>
          <p14:tracePt t="42159" x="4864100" y="5340350"/>
          <p14:tracePt t="42159" x="4870450" y="5340350"/>
          <p14:tracePt t="42159" x="4876800" y="5340350"/>
          <p14:tracePt t="42178" x="4883150" y="5346700"/>
          <p14:tracePt t="42190" x="4889500" y="5346700"/>
          <p14:tracePt t="42190" x="4895850" y="5346700"/>
          <p14:tracePt t="42209" x="4902200" y="5346700"/>
          <p14:tracePt t="42224" x="4908550" y="5346700"/>
          <p14:tracePt t="42241" x="4914900" y="5353050"/>
          <p14:tracePt t="42258" x="4914900" y="5359400"/>
          <p14:tracePt t="42377" x="4908550" y="5359400"/>
          <p14:tracePt t="42409" x="4908550" y="5365750"/>
          <p14:tracePt t="42553" x="4902200" y="5372100"/>
          <p14:tracePt t="42573" x="4895850" y="5372100"/>
          <p14:tracePt t="42597" x="4889500" y="5378450"/>
          <p14:tracePt t="42618" x="4883150" y="5378450"/>
          <p14:tracePt t="42641" x="4876800" y="5378450"/>
          <p14:tracePt t="42657" x="4870450" y="5378450"/>
          <p14:tracePt t="42674" x="4864100" y="5378450"/>
          <p14:tracePt t="42718" x="4864100" y="5372100"/>
          <p14:tracePt t="42794" x="4870450" y="5365750"/>
          <p14:tracePt t="42814" x="4876800" y="5359400"/>
          <p14:tracePt t="42838" x="4870450" y="5353050"/>
          <p14:tracePt t="42914" x="4864100" y="5353050"/>
          <p14:tracePt t="42941" x="4857750" y="5346700"/>
          <p14:tracePt t="42982" x="4851400" y="5340350"/>
          <p14:tracePt t="43086" x="4857750" y="5346700"/>
          <p14:tracePt t="43166" x="4864100" y="5346700"/>
          <p14:tracePt t="43198" x="4870450" y="5346700"/>
          <p14:tracePt t="43214" x="4876800" y="5353050"/>
          <p14:tracePt t="43226" x="4883150" y="5353050"/>
          <p14:tracePt t="43242" x="4889500" y="5353050"/>
          <p14:tracePt t="43258" x="4895850" y="5359400"/>
          <p14:tracePt t="43274" x="4902200" y="5359400"/>
          <p14:tracePt t="43286" x="4908550" y="5365750"/>
          <p14:tracePt t="43302" x="4914900" y="5365750"/>
          <p14:tracePt t="43318" x="4921250" y="5365750"/>
          <p14:tracePt t="43334" x="4927600" y="5365750"/>
          <p14:tracePt t="43346" x="4933950" y="5359400"/>
          <p14:tracePt t="43362" x="4940300" y="5359400"/>
          <p14:tracePt t="43378" x="4946650" y="5353050"/>
          <p14:tracePt t="43422" x="4940300" y="5353050"/>
          <p14:tracePt t="43474" x="4933950" y="5353050"/>
          <p14:tracePt t="43514" x="4927600" y="5353050"/>
          <p14:tracePt t="43533" x="4921250" y="5359400"/>
          <p14:tracePt t="43558" x="4914900" y="5359400"/>
          <p14:tracePt t="43586" x="4908550" y="5359400"/>
          <p14:tracePt t="43646" x="4908550" y="5353050"/>
          <p14:tracePt t="43834" x="4914900" y="5353050"/>
          <p14:tracePt t="43857" x="4921250" y="5346700"/>
          <p14:tracePt t="43874" x="4927600" y="5346700"/>
          <p14:tracePt t="43886" x="4940300" y="5346700"/>
          <p14:tracePt t="43902" x="4946650" y="5340350"/>
          <p14:tracePt t="43918" x="4953000" y="5340350"/>
          <p14:tracePt t="43930" x="4965700" y="5334000"/>
          <p14:tracePt t="43930" x="4984750" y="5327650"/>
          <p14:tracePt t="43948" x="5003800" y="5321300"/>
          <p14:tracePt t="43948" x="5022850" y="5314950"/>
          <p14:tracePt t="43965" x="5048250" y="5308600"/>
          <p14:tracePt t="43965" x="5073650" y="5295900"/>
          <p14:tracePt t="43982" x="5105400" y="5283200"/>
          <p14:tracePt t="43982" x="5175250" y="5257800"/>
          <p14:tracePt t="43999" x="5219700" y="5245100"/>
          <p14:tracePt t="43999" x="5257800" y="5238750"/>
          <p14:tracePt t="44016" x="5308600" y="5226050"/>
          <p14:tracePt t="44016" x="5359400" y="5219700"/>
          <p14:tracePt t="44032" x="5410200" y="5219700"/>
          <p14:tracePt t="44032" x="5467350" y="5219700"/>
          <p14:tracePt t="44048" x="5530850" y="5226050"/>
          <p14:tracePt t="44048" x="5670550" y="5232400"/>
          <p14:tracePt t="44067" x="5746750" y="5238750"/>
          <p14:tracePt t="44067" x="5822950" y="5238750"/>
          <p14:tracePt t="44083" x="5899150" y="5245100"/>
          <p14:tracePt t="44083" x="5975350" y="5245100"/>
          <p14:tracePt t="44099" x="6045200" y="5245100"/>
          <p14:tracePt t="44099" x="6121400" y="5245100"/>
          <p14:tracePt t="44116" x="6184900" y="5245100"/>
          <p14:tracePt t="44116" x="6254750" y="5245100"/>
          <p14:tracePt t="44116" x="6318250" y="5245100"/>
          <p14:tracePt t="44135" x="6381750" y="5245100"/>
          <p14:tracePt t="44147" x="6438900" y="5245100"/>
          <p14:tracePt t="44147" x="6496050" y="5245100"/>
          <p14:tracePt t="44167" x="6610350" y="5251450"/>
          <p14:tracePt t="44167" x="6667500" y="5251450"/>
          <p14:tracePt t="44167" x="6724650" y="5257800"/>
          <p14:tracePt t="44186" x="6775450" y="5257800"/>
          <p14:tracePt t="44197" x="6826250" y="5257800"/>
          <p14:tracePt t="44197" x="6877050" y="5264150"/>
          <p14:tracePt t="44216" x="6921500" y="5264150"/>
          <p14:tracePt t="44216" x="6965950" y="5264150"/>
          <p14:tracePt t="44216" x="7010400" y="5270500"/>
          <p14:tracePt t="44236" x="7048500" y="5270500"/>
          <p14:tracePt t="44236" x="7086600" y="5270500"/>
          <p14:tracePt t="44249" x="7124700" y="5276850"/>
          <p14:tracePt t="44249" x="7162800" y="5276850"/>
          <p14:tracePt t="44266" x="7200900" y="5276850"/>
          <p14:tracePt t="44266" x="7239000" y="5276850"/>
          <p14:tracePt t="44283" x="7277100" y="5276850"/>
          <p14:tracePt t="44283" x="7340600" y="5270500"/>
          <p14:tracePt t="44300" x="7378700" y="5264150"/>
          <p14:tracePt t="44300" x="7410450" y="5257800"/>
          <p14:tracePt t="44316" x="7448550" y="5257800"/>
          <p14:tracePt t="44316" x="7480300" y="5257800"/>
          <p14:tracePt t="44334" x="7518400" y="5251450"/>
          <p14:tracePt t="44334" x="7556500" y="5251450"/>
          <p14:tracePt t="44349" x="7588250" y="5251450"/>
          <p14:tracePt t="44349" x="7658100" y="5251450"/>
          <p14:tracePt t="44367" x="7689850" y="5251450"/>
          <p14:tracePt t="44367" x="7721600" y="5251450"/>
          <p14:tracePt t="44384" x="7753350" y="5251450"/>
          <p14:tracePt t="44384" x="7778750" y="5245100"/>
          <p14:tracePt t="44400" x="7810500" y="5245100"/>
          <p14:tracePt t="44400" x="7835900" y="5238750"/>
          <p14:tracePt t="44400" x="7861300" y="5232400"/>
          <p14:tracePt t="44419" x="7886700" y="5226050"/>
          <p14:tracePt t="44431" x="7912100" y="5226050"/>
          <p14:tracePt t="44431" x="7956550" y="5213350"/>
          <p14:tracePt t="44451" x="7981950" y="5213350"/>
          <p14:tracePt t="44451" x="8001000" y="5207000"/>
          <p14:tracePt t="44467" x="8013700" y="5200650"/>
          <p14:tracePt t="44467" x="8026400" y="5200650"/>
          <p14:tracePt t="44467" x="8032750" y="5200650"/>
          <p14:tracePt t="44486" x="8039100" y="5194300"/>
          <p14:tracePt t="44498" x="8039100" y="5187950"/>
          <p14:tracePt t="44519" x="8026400" y="5187950"/>
          <p14:tracePt t="44532" x="8013700" y="5187950"/>
          <p14:tracePt t="44532" x="7981950" y="5194300"/>
          <p14:tracePt t="44550" x="7956550" y="5194300"/>
          <p14:tracePt t="44550" x="7931150" y="5200650"/>
          <p14:tracePt t="44567" x="7899400" y="5200650"/>
          <p14:tracePt t="44567" x="7861300" y="5207000"/>
          <p14:tracePt t="44567" x="7823200" y="5207000"/>
          <p14:tracePt t="44587" x="7778750" y="5213350"/>
          <p14:tracePt t="44587" x="7727950" y="5219700"/>
          <p14:tracePt t="44600" x="7677150" y="5226050"/>
          <p14:tracePt t="44600" x="7613650" y="5226050"/>
          <p14:tracePt t="44617" x="7543800" y="5232400"/>
          <p14:tracePt t="44617" x="7467600" y="5238750"/>
          <p14:tracePt t="44634" x="7385050" y="5245100"/>
          <p14:tracePt t="44634" x="7296150" y="5245100"/>
          <p14:tracePt t="44651" x="7200900" y="5251450"/>
          <p14:tracePt t="44651" x="7004050" y="5257800"/>
          <p14:tracePt t="44667" x="6902450" y="5264150"/>
          <p14:tracePt t="44667" x="6794500" y="5264150"/>
          <p14:tracePt t="44685" x="6686550" y="5270500"/>
          <p14:tracePt t="44685" x="6578600" y="5270500"/>
          <p14:tracePt t="44701" x="6464300" y="5276850"/>
          <p14:tracePt t="44701" x="6223000" y="5283200"/>
          <p14:tracePt t="44719" x="6096000" y="5283200"/>
          <p14:tracePt t="44719" x="5969000" y="5289550"/>
          <p14:tracePt t="44734" x="5835650" y="5295900"/>
          <p14:tracePt t="44734" x="5702300" y="5295900"/>
          <p14:tracePt t="44752" x="5556250" y="5295900"/>
          <p14:tracePt t="44752" x="5416550" y="5302250"/>
          <p14:tracePt t="44768" x="5264150" y="5302250"/>
          <p14:tracePt t="44768" x="5118100" y="5308600"/>
          <p14:tracePt t="44768" x="4965700" y="5308600"/>
          <p14:tracePt t="44787" x="4819650" y="5308600"/>
          <p14:tracePt t="44799" x="4667250" y="5314950"/>
          <p14:tracePt t="44799" x="4375150" y="5334000"/>
          <p14:tracePt t="44819" x="4235450" y="5340350"/>
          <p14:tracePt t="44819" x="4095750" y="5353050"/>
          <p14:tracePt t="44835" x="3968750" y="5365750"/>
          <p14:tracePt t="44835" x="3841750" y="5378450"/>
          <p14:tracePt t="44851" x="3721100" y="5397500"/>
          <p14:tracePt t="44851" x="3606800" y="5416550"/>
          <p14:tracePt t="44851" x="3498850" y="5435600"/>
          <p14:tracePt t="44871" x="3390900" y="5454650"/>
          <p14:tracePt t="44883" x="3295650" y="5473700"/>
          <p14:tracePt t="44883" x="3105150" y="5511800"/>
          <p14:tracePt t="44902" x="3016250" y="5530850"/>
          <p14:tracePt t="44902" x="2927350" y="5549900"/>
          <p14:tracePt t="44918" x="2844800" y="5562600"/>
          <p14:tracePt t="44918" x="2762250" y="5575300"/>
          <p14:tracePt t="44935" x="2686050" y="5588000"/>
          <p14:tracePt t="44935" x="2609850" y="5600700"/>
          <p14:tracePt t="44935" x="2533650" y="5613400"/>
          <p14:tracePt t="44955" x="2463800" y="5626100"/>
          <p14:tracePt t="44955" x="2400300" y="5638800"/>
          <p14:tracePt t="44969" x="2336800" y="5651500"/>
          <p14:tracePt t="44969" x="2273300" y="5670550"/>
          <p14:tracePt t="44985" x="2222500" y="5689600"/>
          <p14:tracePt t="44985" x="2171700" y="5702300"/>
          <p14:tracePt t="45002" x="2120900" y="5721350"/>
          <p14:tracePt t="45002" x="2032000" y="5753100"/>
          <p14:tracePt t="45020" x="1993900" y="5759450"/>
          <p14:tracePt t="45020" x="1955800" y="5772150"/>
          <p14:tracePt t="45036" x="1924050" y="5778500"/>
          <p14:tracePt t="45036" x="1885950" y="5784850"/>
          <p14:tracePt t="45052" x="1860550" y="5791200"/>
          <p14:tracePt t="45052" x="1828800" y="5791200"/>
          <p14:tracePt t="45069" x="1803400" y="5797550"/>
          <p14:tracePt t="45069" x="1784350" y="5803900"/>
          <p14:tracePt t="45069" x="1765300" y="5803900"/>
          <p14:tracePt t="45088" x="1746250" y="5810250"/>
          <p14:tracePt t="45088" x="1733550" y="5810250"/>
          <p14:tracePt t="45103" x="1720850" y="5810250"/>
          <p14:tracePt t="45103" x="1708150" y="5810250"/>
          <p14:tracePt t="45119" x="1701800" y="5810250"/>
          <p14:tracePt t="45119" x="1695450" y="5810250"/>
          <p14:tracePt t="45136" x="1695450" y="5803900"/>
          <p14:tracePt t="45151" x="1701800" y="5803900"/>
          <p14:tracePt t="45186" x="1708150" y="5803900"/>
          <p14:tracePt t="45194" x="1720850" y="5803900"/>
          <p14:tracePt t="45201" x="1733550" y="5803900"/>
          <p14:tracePt t="45201" x="1752600" y="5803900"/>
          <p14:tracePt t="45220" x="1771650" y="5810250"/>
          <p14:tracePt t="45220" x="1797050" y="5810250"/>
          <p14:tracePt t="45220" x="1822450" y="5810250"/>
          <p14:tracePt t="45239" x="1854200" y="5810250"/>
          <p14:tracePt t="45251" x="1885950" y="5810250"/>
          <p14:tracePt t="45251" x="1962150" y="5816600"/>
          <p14:tracePt t="45269" x="2006600" y="5822950"/>
          <p14:tracePt t="45269" x="2044700" y="5829300"/>
          <p14:tracePt t="45286" x="2095500" y="5835650"/>
          <p14:tracePt t="45286" x="2139950" y="5835650"/>
          <p14:tracePt t="45303" x="2190750" y="5842000"/>
          <p14:tracePt t="45303" x="2286000" y="5848350"/>
          <p14:tracePt t="45320" x="2330450" y="5848350"/>
          <p14:tracePt t="45320" x="2381250" y="5848350"/>
          <p14:tracePt t="45336" x="2425700" y="5854700"/>
          <p14:tracePt t="45336" x="2476500" y="5861050"/>
          <p14:tracePt t="45353" x="2520950" y="5867400"/>
          <p14:tracePt t="45353" x="2565400" y="5873750"/>
          <p14:tracePt t="45370" x="2609850" y="5886450"/>
          <p14:tracePt t="45370" x="2698750" y="5899150"/>
          <p14:tracePt t="45387" x="2736850" y="5899150"/>
          <p14:tracePt t="45387" x="2781300" y="5905500"/>
          <p14:tracePt t="45404" x="2819400" y="5905500"/>
          <p14:tracePt t="45404" x="2857500" y="5905500"/>
          <p14:tracePt t="45420" x="2895600" y="5905500"/>
          <p14:tracePt t="45420" x="2933700" y="5905500"/>
          <p14:tracePt t="45420" x="2965450" y="5905500"/>
          <p14:tracePt t="45439" x="2990850" y="5905500"/>
          <p14:tracePt t="45451" x="3022600" y="5905500"/>
          <p14:tracePt t="45451" x="3067050" y="5905500"/>
          <p14:tracePt t="45471" x="3086100" y="5905500"/>
          <p14:tracePt t="45471" x="3105150" y="5911850"/>
          <p14:tracePt t="45488" x="3124200" y="5911850"/>
          <p14:tracePt t="45488" x="3136900" y="5905500"/>
          <p14:tracePt t="45504" x="3149600" y="5905500"/>
          <p14:tracePt t="45504" x="3168650" y="5905500"/>
          <p14:tracePt t="45504" x="3181350" y="5905500"/>
          <p14:tracePt t="45523" x="3194050" y="5899150"/>
          <p14:tracePt t="45535" x="3206750" y="5899150"/>
          <p14:tracePt t="45535" x="3232150" y="5892800"/>
          <p14:tracePt t="45556" x="3238500" y="5892800"/>
          <p14:tracePt t="45556" x="3251200" y="5886450"/>
          <p14:tracePt t="45571" x="3257550" y="5886450"/>
          <p14:tracePt t="45571" x="3270250" y="5886450"/>
          <p14:tracePt t="45587" x="3276600" y="5886450"/>
          <p14:tracePt t="45587" x="3282950" y="5886450"/>
          <p14:tracePt t="45587" x="3289300" y="5880100"/>
          <p14:tracePt t="45607" x="3295650" y="5880100"/>
          <p14:tracePt t="45607" x="3302000" y="5880100"/>
          <p14:tracePt t="45620" x="3308350" y="5873750"/>
          <p14:tracePt t="45620" x="3314700" y="5873750"/>
          <p14:tracePt t="45638" x="3327400" y="5867400"/>
          <p14:tracePt t="45658" x="3333750" y="5867400"/>
          <p14:tracePt t="45702" x="3340100" y="5867400"/>
          <p14:tracePt t="45738" x="3340100" y="5861050"/>
          <p14:tracePt t="45755" x="3346450" y="5854700"/>
          <p14:tracePt t="45770" x="3352800" y="5848350"/>
          <p14:tracePt t="45786" x="3359150" y="5842000"/>
          <p14:tracePt t="45822" x="3365500" y="5842000"/>
          <p14:tracePt t="45846" x="3371850" y="5835650"/>
          <p14:tracePt t="45883" x="3371850" y="5829300"/>
          <p14:tracePt t="45914" x="3371850" y="5822950"/>
          <p14:tracePt t="45934" x="3378200" y="5822950"/>
          <p14:tracePt t="45959" x="3384550" y="5816600"/>
          <p14:tracePt t="45978" x="3390900" y="5810250"/>
          <p14:tracePt t="46002" x="3390900" y="5803900"/>
          <p14:tracePt t="46018" x="3397250" y="5797550"/>
          <p14:tracePt t="46034" x="3397250" y="5791200"/>
          <p14:tracePt t="46046" x="3403600" y="5784850"/>
          <p14:tracePt t="46062" x="3403600" y="5778500"/>
          <p14:tracePt t="46086" x="3409950" y="5778500"/>
          <p14:tracePt t="46114" x="3403600" y="5778500"/>
          <p14:tracePt t="46154" x="3397250" y="5778500"/>
          <p14:tracePt t="46174" x="3390900" y="5784850"/>
          <p14:tracePt t="46198" x="3397250" y="5784850"/>
          <p14:tracePt t="46266" x="3403600" y="5778500"/>
          <p14:tracePt t="46278" x="3409950" y="5778500"/>
          <p14:tracePt t="46288" x="3416300" y="5778500"/>
          <p14:tracePt t="46305" x="3429000" y="5772150"/>
          <p14:tracePt t="46321" x="3435350" y="5765800"/>
          <p14:tracePt t="46338" x="3441700" y="5765800"/>
          <p14:tracePt t="46355" x="3448050" y="5759450"/>
          <p14:tracePt t="46372" x="3454400" y="5759450"/>
          <p14:tracePt t="46388" x="3454400" y="5753100"/>
          <p14:tracePt t="46459" x="3454400" y="5759450"/>
          <p14:tracePt t="46602" x="3460750" y="5759450"/>
          <p14:tracePt t="46687" x="3454400" y="5759450"/>
          <p14:tracePt t="46738" x="3448050" y="5759450"/>
          <p14:tracePt t="46766" x="3448050" y="5765800"/>
          <p14:tracePt t="46799" x="3441700" y="5765800"/>
          <p14:tracePt t="46995" x="3448050" y="5765800"/>
          <p14:tracePt t="47054" x="3454400" y="5759450"/>
          <p14:tracePt t="47075" x="3460750" y="5759450"/>
          <p14:tracePt t="47090" x="3467100" y="5753100"/>
          <p14:tracePt t="47106" x="3473450" y="5753100"/>
          <p14:tracePt t="47115" x="3479800" y="5746750"/>
          <p14:tracePt t="47124" x="3486150" y="5746750"/>
          <p14:tracePt t="47124" x="3505200" y="5740400"/>
          <p14:tracePt t="47143" x="3517900" y="5740400"/>
          <p14:tracePt t="47143" x="3530600" y="5740400"/>
          <p14:tracePt t="47159" x="3549650" y="5740400"/>
          <p14:tracePt t="47159" x="3562350" y="5740400"/>
          <p14:tracePt t="47176" x="3581400" y="5746750"/>
          <p14:tracePt t="47176" x="3594100" y="5746750"/>
          <p14:tracePt t="47176" x="3613150" y="5746750"/>
          <p14:tracePt t="47196" x="3632200" y="5746750"/>
          <p14:tracePt t="47208" x="3651250" y="5746750"/>
          <p14:tracePt t="47208" x="3695700" y="5740400"/>
          <p14:tracePt t="47227" x="3714750" y="5740400"/>
          <p14:tracePt t="47227" x="3740150" y="5740400"/>
          <p14:tracePt t="47243" x="3759200" y="5740400"/>
          <p14:tracePt t="47243" x="3784600" y="5740400"/>
          <p14:tracePt t="47259" x="3810000" y="5734050"/>
          <p14:tracePt t="47259" x="3835400" y="5734050"/>
          <p14:tracePt t="47259" x="3854450" y="5734050"/>
          <p14:tracePt t="47279" x="3879850" y="5734050"/>
          <p14:tracePt t="47291" x="3898900" y="5734050"/>
          <p14:tracePt t="47291" x="3949700" y="5727700"/>
          <p14:tracePt t="47310" x="3968750" y="5727700"/>
          <p14:tracePt t="47310" x="3994150" y="5721350"/>
          <p14:tracePt t="47327" x="4013200" y="5721350"/>
          <p14:tracePt t="47327" x="4038600" y="5721350"/>
          <p14:tracePt t="47344" x="4057650" y="5721350"/>
          <p14:tracePt t="47344" x="4102100" y="5715000"/>
          <p14:tracePt t="47360" x="4121150" y="5715000"/>
          <p14:tracePt t="47360" x="4140200" y="5715000"/>
          <p14:tracePt t="47377" x="4159250" y="5715000"/>
          <p14:tracePt t="47377" x="4178300" y="5708650"/>
          <p14:tracePt t="47394" x="4197350" y="5708650"/>
          <p14:tracePt t="47394" x="4210050" y="5708650"/>
          <p14:tracePt t="47410" x="4222750" y="5708650"/>
          <p14:tracePt t="47410" x="4248150" y="5708650"/>
          <p14:tracePt t="47428" x="4254500" y="5708650"/>
          <p14:tracePt t="47428" x="4267200" y="5708650"/>
          <p14:tracePt t="47444" x="4273550" y="5708650"/>
          <p14:tracePt t="47444" x="4279900" y="5708650"/>
          <p14:tracePt t="47461" x="4286250" y="5715000"/>
          <p14:tracePt t="47476" x="4292600" y="5715000"/>
          <p14:tracePt t="47492" x="4298950" y="5721350"/>
          <p14:tracePt t="47607" x="4292600" y="5727700"/>
          <p14:tracePt t="47684" x="4286250" y="5734050"/>
          <p14:tracePt t="47719" x="4279900" y="5734050"/>
          <p14:tracePt t="47735" x="4273550" y="5734050"/>
          <p14:tracePt t="47759" x="4279900" y="5734050"/>
          <p14:tracePt t="47819" x="4286250" y="5734050"/>
          <p14:tracePt t="47839" x="4292600" y="5734050"/>
          <p14:tracePt t="47855" x="4298950" y="5734050"/>
          <p14:tracePt t="47879" x="4305300" y="5734050"/>
          <p14:tracePt t="47898" x="4311650" y="5740400"/>
          <p14:tracePt t="47939" x="4305300" y="5740400"/>
          <p14:tracePt t="47959" x="4305300" y="5746750"/>
          <p14:tracePt t="47999" x="4298950" y="5753100"/>
          <p14:tracePt t="48026" x="4292600" y="5759450"/>
          <p14:tracePt t="48187" x="4286250" y="5759450"/>
          <p14:tracePt t="48215" x="4292600" y="5759450"/>
          <p14:tracePt t="48335" x="4298950" y="5759450"/>
          <p14:tracePt t="48367" x="4305300" y="5753100"/>
          <p14:tracePt t="48379" x="4311650" y="5753100"/>
          <p14:tracePt t="48394" x="4318000" y="5753100"/>
          <p14:tracePt t="48403" x="4324350" y="5759450"/>
          <p14:tracePt t="48412" x="4330700" y="5759450"/>
          <p14:tracePt t="48412" x="4343400" y="5759450"/>
          <p14:tracePt t="48431" x="4356100" y="5759450"/>
          <p14:tracePt t="48431" x="4387850" y="5765800"/>
          <p14:tracePt t="48447" x="4406900" y="5765800"/>
          <p14:tracePt t="48447" x="4425950" y="5772150"/>
          <p14:tracePt t="48464" x="4445000" y="5772150"/>
          <p14:tracePt t="48464" x="4470400" y="5778500"/>
          <p14:tracePt t="48481" x="4489450" y="5778500"/>
          <p14:tracePt t="48481" x="4502150" y="5778500"/>
          <p14:tracePt t="48481" x="4521200" y="5778500"/>
          <p14:tracePt t="48500" x="4540250" y="5778500"/>
          <p14:tracePt t="48512" x="4559300" y="5778500"/>
          <p14:tracePt t="48512" x="4591050" y="5778500"/>
          <p14:tracePt t="48531" x="4610100" y="5778500"/>
          <p14:tracePt t="48531" x="4629150" y="5778500"/>
          <p14:tracePt t="48548" x="4641850" y="5778500"/>
          <p14:tracePt t="48548" x="4660900" y="5778500"/>
          <p14:tracePt t="48565" x="4679950" y="5784850"/>
          <p14:tracePt t="48565" x="4699000" y="5784850"/>
          <p14:tracePt t="48565" x="4718050" y="5784850"/>
          <p14:tracePt t="48584" x="4730750" y="5784850"/>
          <p14:tracePt t="48596" x="4749800" y="5784850"/>
          <p14:tracePt t="48596" x="4787900" y="5791200"/>
          <p14:tracePt t="48616" x="4806950" y="5791200"/>
          <p14:tracePt t="48616" x="4826000" y="5791200"/>
          <p14:tracePt t="48631" x="4845050" y="5784850"/>
          <p14:tracePt t="48631" x="4857750" y="5784850"/>
          <p14:tracePt t="48648" x="4876800" y="5784850"/>
          <p14:tracePt t="48648" x="4895850" y="5784850"/>
          <p14:tracePt t="48665" x="4914900" y="5784850"/>
          <p14:tracePt t="48665" x="4946650" y="5778500"/>
          <p14:tracePt t="48681" x="4965700" y="5778500"/>
          <p14:tracePt t="48681" x="4984750" y="5778500"/>
          <p14:tracePt t="48698" x="4997450" y="5778500"/>
          <p14:tracePt t="48698" x="5016500" y="5778500"/>
          <p14:tracePt t="48715" x="5035550" y="5778500"/>
          <p14:tracePt t="48715" x="5054600" y="5778500"/>
          <p14:tracePt t="48731" x="5067300" y="5772150"/>
          <p14:tracePt t="48731" x="5105400" y="5772150"/>
          <p14:tracePt t="48748" x="5118100" y="5772150"/>
          <p14:tracePt t="48748" x="5137150" y="5772150"/>
          <p14:tracePt t="48765" x="5149850" y="5772150"/>
          <p14:tracePt t="48765" x="5162550" y="5765800"/>
          <p14:tracePt t="48782" x="5181600" y="5765800"/>
          <p14:tracePt t="48782" x="5207000" y="5765800"/>
          <p14:tracePt t="48800" x="5219700" y="5759450"/>
          <p14:tracePt t="48800" x="5232400" y="5759450"/>
          <p14:tracePt t="48816" x="5251450" y="5759450"/>
          <p14:tracePt t="48816" x="5257800" y="5759450"/>
          <p14:tracePt t="48832" x="5270500" y="5759450"/>
          <p14:tracePt t="48832" x="5283200" y="5759450"/>
          <p14:tracePt t="48848" x="5295900" y="5759450"/>
          <p14:tracePt t="48848" x="5302250" y="5759450"/>
          <p14:tracePt t="48848" x="5308600" y="5759450"/>
          <p14:tracePt t="48867" x="5314950" y="5759450"/>
          <p14:tracePt t="48880" x="5321300" y="5759450"/>
          <p14:tracePt t="48880" x="5327650" y="5765800"/>
          <p14:tracePt t="48900" x="5321300" y="5772150"/>
          <p14:tracePt t="49019" x="5321300" y="5778500"/>
          <p14:tracePt t="49055" x="5327650" y="5778500"/>
          <p14:tracePt t="49155" x="5334000" y="5778500"/>
          <p14:tracePt t="49199" x="5334000" y="5784850"/>
          <p14:tracePt t="49275" x="5327650" y="5791200"/>
          <p14:tracePt t="49311" x="5321300" y="5791200"/>
          <p14:tracePt t="49355" x="5314950" y="5797550"/>
          <p14:tracePt t="49395" x="5308600" y="5803900"/>
          <p14:tracePt t="49459" x="5302250" y="5803900"/>
          <p14:tracePt t="49491" x="5289550" y="5810250"/>
          <p14:tracePt t="49535" x="5283200" y="5810250"/>
          <p14:tracePt t="49551" x="5276850" y="5810250"/>
          <p14:tracePt t="49579" x="5283200" y="5803900"/>
          <p14:tracePt t="49635" x="5289550" y="5803900"/>
          <p14:tracePt t="49648" x="5295900" y="5803900"/>
          <p14:tracePt t="49655" x="5302250" y="5803900"/>
          <p14:tracePt t="49666" x="5308600" y="5803900"/>
          <p14:tracePt t="49666" x="5314950" y="5803900"/>
          <p14:tracePt t="49666" x="5321300" y="5803900"/>
          <p14:tracePt t="49688" x="5327650" y="5803900"/>
          <p14:tracePt t="49688" x="5334000" y="5803900"/>
          <p14:tracePt t="49702" x="5346700" y="5797550"/>
          <p14:tracePt t="49702" x="5353050" y="5797550"/>
          <p14:tracePt t="49718" x="5359400" y="5797550"/>
          <p14:tracePt t="49718" x="5372100" y="5791200"/>
          <p14:tracePt t="49735" x="5378450" y="5791200"/>
          <p14:tracePt t="49735" x="5384800" y="5791200"/>
          <p14:tracePt t="49752" x="5391150" y="5784850"/>
          <p14:tracePt t="49752" x="5403850" y="5778500"/>
          <p14:tracePt t="49768" x="5410200" y="5778500"/>
          <p14:tracePt t="49768" x="5416550" y="5778500"/>
          <p14:tracePt t="49786" x="5422900" y="5772150"/>
          <p14:tracePt t="49786" x="5429250" y="5772150"/>
          <p14:tracePt t="49802" x="5435600" y="5772150"/>
          <p14:tracePt t="49802" x="5441950" y="5765800"/>
          <p14:tracePt t="49820" x="5448300" y="5765800"/>
          <p14:tracePt t="49820" x="5454650" y="5765800"/>
          <p14:tracePt t="49836" x="5461000" y="5765800"/>
          <p14:tracePt t="49836" x="5467350" y="5759450"/>
          <p14:tracePt t="49852" x="5473700" y="5759450"/>
          <p14:tracePt t="49852" x="5480050" y="5759450"/>
          <p14:tracePt t="49869" x="5486400" y="5759450"/>
          <p14:tracePt t="49869" x="5499100" y="5759450"/>
          <p14:tracePt t="49869" x="5511800" y="5765800"/>
          <p14:tracePt t="49888" x="5530850" y="5772150"/>
          <p14:tracePt t="49900" x="5549900" y="5784850"/>
          <p14:tracePt t="49900" x="5607050" y="5810250"/>
          <p14:tracePt t="49920" x="5645150" y="5822950"/>
          <p14:tracePt t="49920" x="5689600" y="5842000"/>
          <p14:tracePt t="49936" x="5734050" y="5861050"/>
          <p14:tracePt t="49936" x="5784850" y="5873750"/>
          <p14:tracePt t="49953" x="5835650" y="5886450"/>
          <p14:tracePt t="49953" x="5886450" y="5892800"/>
          <p14:tracePt t="49953" x="5943600" y="5899150"/>
          <p14:tracePt t="49972" x="6007100" y="5899150"/>
          <p14:tracePt t="49984" x="6064250" y="5899150"/>
          <p14:tracePt t="49984" x="6191250" y="5892800"/>
          <p14:tracePt t="50003" x="6254750" y="5892800"/>
          <p14:tracePt t="50003" x="6324600" y="5886450"/>
          <p14:tracePt t="50019" x="6388100" y="5880100"/>
          <p14:tracePt t="50019" x="6457950" y="5873750"/>
          <p14:tracePt t="50036" x="6527800" y="5867400"/>
          <p14:tracePt t="50036" x="6591300" y="5861050"/>
          <p14:tracePt t="50053" x="6661150" y="5854700"/>
          <p14:tracePt t="50053" x="6794500" y="5848350"/>
          <p14:tracePt t="50069" x="6858000" y="5848350"/>
          <p14:tracePt t="50069" x="6915150" y="5842000"/>
          <p14:tracePt t="50086" x="6978650" y="5842000"/>
          <p14:tracePt t="50086" x="7035800" y="5835650"/>
          <p14:tracePt t="50103" x="7086600" y="5835650"/>
          <p14:tracePt t="50103" x="7181850" y="5835650"/>
          <p14:tracePt t="50120" x="7226300" y="5829300"/>
          <p14:tracePt t="50120" x="7264400" y="5829300"/>
          <p14:tracePt t="50136" x="7289800" y="5829300"/>
          <p14:tracePt t="50136" x="7315200" y="5829300"/>
          <p14:tracePt t="50153" x="7327900" y="5822950"/>
          <p14:tracePt t="50153" x="7334250" y="5822950"/>
          <p14:tracePt t="50170" x="7327900" y="5829300"/>
          <p14:tracePt t="50189" x="7315200" y="5829300"/>
          <p14:tracePt t="50189" x="7296150" y="5835650"/>
          <p14:tracePt t="50204" x="7277100" y="5842000"/>
          <p14:tracePt t="50204" x="7251700" y="5842000"/>
          <p14:tracePt t="50220" x="7226300" y="5854700"/>
          <p14:tracePt t="50220" x="7194550" y="5861050"/>
          <p14:tracePt t="50220" x="7162800" y="5867400"/>
          <p14:tracePt t="50240" x="7124700" y="5873750"/>
          <p14:tracePt t="50252" x="7080250" y="5880100"/>
          <p14:tracePt t="50252" x="7035800" y="5886450"/>
          <p14:tracePt t="50252" x="6985000" y="5892800"/>
          <p14:tracePt t="50273" x="6927850" y="5899150"/>
          <p14:tracePt t="50285" x="6864350" y="5905500"/>
          <p14:tracePt t="50285" x="6718300" y="5911850"/>
          <p14:tracePt t="50304" x="6629400" y="5911850"/>
          <p14:tracePt t="50304" x="6540500" y="5918200"/>
          <p14:tracePt t="50320" x="6438900" y="5918200"/>
          <p14:tracePt t="50320" x="6330950" y="5918200"/>
          <p14:tracePt t="50338" x="6216650" y="5918200"/>
          <p14:tracePt t="50338" x="6096000" y="5918200"/>
          <p14:tracePt t="50338" x="5962650" y="5918200"/>
          <p14:tracePt t="50357" x="5816600" y="5911850"/>
          <p14:tracePt t="50357" x="5670550" y="5918200"/>
          <p14:tracePt t="50370" x="5511800" y="5918200"/>
          <p14:tracePt t="50370" x="5346700" y="5924550"/>
          <p14:tracePt t="50387" x="5175250" y="5930900"/>
          <p14:tracePt t="50387" x="5003800" y="5937250"/>
          <p14:tracePt t="50404" x="4832350" y="5949950"/>
          <p14:tracePt t="50404" x="4489450" y="5981700"/>
          <p14:tracePt t="50421" x="4324350" y="6007100"/>
          <p14:tracePt t="50421" x="4171950" y="6026150"/>
          <p14:tracePt t="50438" x="4019550" y="6045200"/>
          <p14:tracePt t="50438" x="3867150" y="6064250"/>
          <p14:tracePt t="50454" x="3727450" y="6089650"/>
          <p14:tracePt t="50454" x="3594100" y="6108700"/>
          <p14:tracePt t="50471" x="3460750" y="6134100"/>
          <p14:tracePt t="50471" x="3213100" y="6165850"/>
          <p14:tracePt t="50488" x="3098800" y="6178550"/>
          <p14:tracePt t="50488" x="2990850" y="6191250"/>
          <p14:tracePt t="50504" x="2889250" y="6197600"/>
          <p14:tracePt t="50504" x="2794000" y="6203950"/>
          <p14:tracePt t="50521" x="2711450" y="6203950"/>
          <p14:tracePt t="50521" x="2628900" y="6203950"/>
          <p14:tracePt t="50521" x="2552700" y="6210300"/>
          <p14:tracePt t="50540" x="2489200" y="6210300"/>
          <p14:tracePt t="50553" x="2432050" y="6210300"/>
          <p14:tracePt t="50553" x="2381250" y="6210300"/>
          <p14:tracePt t="50573" x="2298700" y="6229350"/>
          <p14:tracePt t="50573" x="2266950" y="6229350"/>
          <p14:tracePt t="50589" x="2241550" y="6235700"/>
          <p14:tracePt t="50589" x="2222500" y="6242050"/>
          <p14:tracePt t="50605" x="2209800" y="6248400"/>
          <p14:tracePt t="50605" x="2203450" y="6254750"/>
          <p14:tracePt t="50605" x="2197100" y="6254750"/>
          <p14:tracePt t="50624" x="2203450" y="6254750"/>
          <p14:tracePt t="50648" x="2209800" y="6254750"/>
          <p14:tracePt t="50656" x="2216150" y="6254750"/>
          <p14:tracePt t="50656" x="2228850" y="6248400"/>
          <p14:tracePt t="50672" x="2235200" y="6248400"/>
          <p14:tracePt t="50672" x="2247900" y="6248400"/>
          <p14:tracePt t="50689" x="2260600" y="6248400"/>
          <p14:tracePt t="50689" x="2273300" y="6248400"/>
          <p14:tracePt t="50705" x="2286000" y="6248400"/>
          <p14:tracePt t="50705" x="2317750" y="6254750"/>
          <p14:tracePt t="50722" x="2336800" y="6261100"/>
          <p14:tracePt t="50722" x="2355850" y="6267450"/>
          <p14:tracePt t="50739" x="2374900" y="6267450"/>
          <p14:tracePt t="50739" x="2400300" y="6273800"/>
          <p14:tracePt t="50755" x="2419350" y="6280150"/>
          <p14:tracePt t="50755" x="2438400" y="6292850"/>
          <p14:tracePt t="50772" x="2463800" y="6299200"/>
          <p14:tracePt t="50772" x="2482850" y="6299200"/>
          <p14:tracePt t="50789" x="2520950" y="6305550"/>
          <p14:tracePt t="50804" x="2565400" y="6318250"/>
          <p14:tracePt t="50821" x="2603500" y="6324600"/>
          <p14:tracePt t="50837" x="2641600" y="6330950"/>
          <p14:tracePt t="50837" x="2667000" y="6337300"/>
          <p14:tracePt t="50857" x="2705100" y="6343650"/>
          <p14:tracePt t="50871" x="2749550" y="6356350"/>
          <p14:tracePt t="50871" x="2774950" y="6356350"/>
          <p14:tracePt t="50889" x="2794000" y="6362700"/>
          <p14:tracePt t="50889" x="2813050" y="6362700"/>
          <p14:tracePt t="50907" x="2857500" y="6369050"/>
          <p14:tracePt t="50921" x="2889250" y="6369050"/>
          <p14:tracePt t="50937" x="2921000" y="6369050"/>
          <p14:tracePt t="50955" x="2946400" y="6369050"/>
          <p14:tracePt t="50971" x="2971800" y="6369050"/>
          <p14:tracePt t="50988" x="2990850" y="6369050"/>
          <p14:tracePt t="51008" x="3003550" y="6343650"/>
          <p14:tracePt t="51096" x="2997200" y="6330950"/>
          <p14:tracePt t="51120" x="2990850" y="6324600"/>
          <p14:tracePt t="51136" x="2984500" y="6324600"/>
          <p14:tracePt t="51148" x="2978150" y="6324600"/>
          <p14:tracePt t="51164" x="2971800" y="6311900"/>
          <p14:tracePt t="51200" x="2971800" y="6305550"/>
          <p14:tracePt t="51216" x="2965450" y="6305550"/>
          <p14:tracePt t="51231" x="2959100" y="6299200"/>
          <p14:tracePt t="51247" x="2959100" y="6305550"/>
          <p14:tracePt t="51292" x="2965450" y="6311900"/>
          <p14:tracePt t="51307" x="2971800" y="6318250"/>
          <p14:tracePt t="51336" x="2978150" y="6318250"/>
          <p14:tracePt t="51359" x="2984500" y="6311900"/>
          <p14:tracePt t="51376" x="2990850" y="6305550"/>
          <p14:tracePt t="51396" x="2997200" y="6305550"/>
          <p14:tracePt t="51411" x="3003550" y="6305550"/>
          <p14:tracePt t="51427" x="3003550" y="6311900"/>
          <p14:tracePt t="51455" x="3009900" y="6324600"/>
          <p14:tracePt t="51496" x="3009900" y="6318250"/>
          <p14:tracePt t="51548" x="3016250" y="6311900"/>
          <p14:tracePt t="51576" x="3022600" y="6305550"/>
          <p14:tracePt t="51600" x="3028950" y="6299200"/>
          <p14:tracePt t="51620" x="3035300" y="6292850"/>
          <p14:tracePt t="51660" x="3028950" y="6299200"/>
          <p14:tracePt t="51712" x="3022600" y="6305550"/>
          <p14:tracePt t="51739" x="3016250" y="6305550"/>
          <p14:tracePt t="51772" x="3022600" y="6305550"/>
          <p14:tracePt t="51840" x="3028950" y="6299200"/>
          <p14:tracePt t="51892" x="3028950" y="6305550"/>
          <p14:tracePt t="51936" x="3035300" y="6305550"/>
          <p14:tracePt t="52028" x="3035300" y="6299200"/>
          <p14:tracePt t="52056" x="3041650" y="6305550"/>
          <p14:tracePt t="52244" x="3048000" y="6311900"/>
          <p14:tracePt t="52276" x="3048000" y="6318250"/>
          <p14:tracePt t="52288" x="3041650" y="6311900"/>
          <p14:tracePt t="52340" x="3028950" y="6311900"/>
          <p14:tracePt t="52388" x="3028950" y="6305550"/>
          <p14:tracePt t="52408" x="3022600" y="6299200"/>
          <p14:tracePt t="52440" x="3022600" y="6292850"/>
          <p14:tracePt t="52460" x="3022600" y="6286500"/>
          <p14:tracePt t="52468" x="3022600" y="6280150"/>
          <p14:tracePt t="52476" x="3022600" y="6273800"/>
          <p14:tracePt t="52476" x="3022600" y="6267450"/>
          <p14:tracePt t="52494" x="3016250" y="6261100"/>
          <p14:tracePt t="52494" x="3016250" y="6254750"/>
          <p14:tracePt t="52511" x="3016250" y="6248400"/>
          <p14:tracePt t="52511" x="3016250" y="6235700"/>
          <p14:tracePt t="52529" x="3016250" y="6223000"/>
          <p14:tracePt t="52529" x="3009900" y="6216650"/>
          <p14:tracePt t="52545" x="3009900" y="6203950"/>
          <p14:tracePt t="52545" x="3003550" y="6184900"/>
          <p14:tracePt t="52562" x="3003550" y="6159500"/>
          <p14:tracePt t="52562" x="2990850" y="61277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normAutofit/>
          </a:bodyPr>
          <a:lstStyle/>
          <a:p>
            <a:r>
              <a:rPr lang="ja-JP" altLang="en-US" dirty="0"/>
              <a:t>繰り返し</a:t>
            </a:r>
            <a:r>
              <a:rPr lang="ja-JP" altLang="en-US" dirty="0" smtClean="0"/>
              <a:t>の</a:t>
            </a:r>
            <a:r>
              <a:rPr lang="ja-JP" altLang="en-US" dirty="0"/>
              <a:t>ある</a:t>
            </a:r>
            <a:r>
              <a:rPr lang="ja-JP" altLang="en-US" dirty="0" smtClean="0"/>
              <a:t>二元配置　予習問題</a:t>
            </a:r>
            <a:endParaRPr lang="ja-JP" altLang="en-US" dirty="0"/>
          </a:p>
        </p:txBody>
      </p:sp>
      <p:sp>
        <p:nvSpPr>
          <p:cNvPr id="2" name="正方形/長方形 1"/>
          <p:cNvSpPr/>
          <p:nvPr/>
        </p:nvSpPr>
        <p:spPr>
          <a:xfrm>
            <a:off x="395536" y="908720"/>
            <a:ext cx="8496944" cy="2308324"/>
          </a:xfrm>
          <a:prstGeom prst="rect">
            <a:avLst/>
          </a:prstGeom>
        </p:spPr>
        <p:txBody>
          <a:bodyPr wrap="square">
            <a:spAutoFit/>
          </a:bodyPr>
          <a:lstStyle/>
          <a:p>
            <a:pPr>
              <a:lnSpc>
                <a:spcPct val="150000"/>
              </a:lnSpc>
            </a:pPr>
            <a:r>
              <a:rPr lang="ja-JP" altLang="en-US" dirty="0"/>
              <a:t>ヤギに与えると成長がよくなるという５種類の薬品（対照区を含む）とふだんの餌５種類の２つの要因を組み合わせた実験をやった結果，以下のデータを得た．繰り返し</a:t>
            </a:r>
            <a:r>
              <a:rPr lang="ja-JP" altLang="en-US" dirty="0" smtClean="0"/>
              <a:t>のある二元</a:t>
            </a:r>
            <a:r>
              <a:rPr lang="ja-JP" altLang="en-US" dirty="0"/>
              <a:t>配置の分散分析を行え．有意水準は</a:t>
            </a:r>
            <a:r>
              <a:rPr lang="en-US" altLang="ja-JP" dirty="0"/>
              <a:t>5</a:t>
            </a:r>
            <a:r>
              <a:rPr lang="ja-JP" altLang="en-US" dirty="0"/>
              <a:t>％とする．</a:t>
            </a:r>
          </a:p>
        </p:txBody>
      </p:sp>
      <p:pic>
        <p:nvPicPr>
          <p:cNvPr id="5" name="Picture 3"/>
          <p:cNvPicPr>
            <a:picLocks noChangeAspect="1" noChangeArrowheads="1"/>
          </p:cNvPicPr>
          <p:nvPr/>
        </p:nvPicPr>
        <p:blipFill rotWithShape="1">
          <a:blip r:embed="rId5" cstate="print"/>
          <a:srcRect t="21164" r="32031" b="11656"/>
          <a:stretch/>
        </p:blipFill>
        <p:spPr bwMode="auto">
          <a:xfrm>
            <a:off x="745318" y="3217044"/>
            <a:ext cx="7797379" cy="3454535"/>
          </a:xfrm>
          <a:prstGeom prst="rect">
            <a:avLst/>
          </a:prstGeom>
          <a:noFill/>
          <a:ln w="38100">
            <a:noFill/>
            <a:miter lim="800000"/>
            <a:headEnd/>
            <a:tailEnd/>
          </a:ln>
          <a:effec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952754156"/>
      </p:ext>
    </p:extLst>
  </p:cSld>
  <p:clrMapOvr>
    <a:masterClrMapping/>
  </p:clrMapOvr>
  <mc:AlternateContent xmlns:mc="http://schemas.openxmlformats.org/markup-compatibility/2006">
    <mc:Choice xmlns:p14="http://schemas.microsoft.com/office/powerpoint/2010/main" Requires="p14">
      <p:transition spd="slow" p14:dur="2000" advTm="16819"/>
    </mc:Choice>
    <mc:Fallback>
      <p:transition spd="slow" advTm="16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4" name="Rectangle 4"/>
          <p:cNvSpPr>
            <a:spLocks noGrp="1" noChangeArrowheads="1"/>
          </p:cNvSpPr>
          <p:nvPr>
            <p:ph type="title"/>
          </p:nvPr>
        </p:nvSpPr>
        <p:spPr/>
        <p:txBody>
          <a:bodyPr/>
          <a:lstStyle/>
          <a:p>
            <a:r>
              <a:rPr lang="ja-JP" altLang="en-US"/>
              <a:t>交互作用の大きさを見積もる</a:t>
            </a:r>
          </a:p>
        </p:txBody>
      </p:sp>
      <p:sp>
        <p:nvSpPr>
          <p:cNvPr id="706565" name="Line 5"/>
          <p:cNvSpPr>
            <a:spLocks noChangeShapeType="1"/>
          </p:cNvSpPr>
          <p:nvPr/>
        </p:nvSpPr>
        <p:spPr bwMode="auto">
          <a:xfrm>
            <a:off x="1763713" y="5192713"/>
            <a:ext cx="5221287" cy="0"/>
          </a:xfrm>
          <a:prstGeom prst="line">
            <a:avLst/>
          </a:prstGeom>
          <a:noFill/>
          <a:ln w="38100">
            <a:solidFill>
              <a:schemeClr val="tx1"/>
            </a:solidFill>
            <a:round/>
            <a:headEnd/>
            <a:tailEnd/>
          </a:ln>
          <a:effectLst/>
        </p:spPr>
        <p:txBody>
          <a:bodyPr/>
          <a:lstStyle/>
          <a:p>
            <a:endParaRPr lang="ja-JP" altLang="en-US"/>
          </a:p>
        </p:txBody>
      </p:sp>
      <p:sp>
        <p:nvSpPr>
          <p:cNvPr id="706566" name="Line 6"/>
          <p:cNvSpPr>
            <a:spLocks noChangeShapeType="1"/>
          </p:cNvSpPr>
          <p:nvPr/>
        </p:nvSpPr>
        <p:spPr bwMode="auto">
          <a:xfrm flipV="1">
            <a:off x="2484438" y="4833938"/>
            <a:ext cx="0" cy="358775"/>
          </a:xfrm>
          <a:prstGeom prst="line">
            <a:avLst/>
          </a:prstGeom>
          <a:noFill/>
          <a:ln w="38100">
            <a:solidFill>
              <a:schemeClr val="tx1"/>
            </a:solidFill>
            <a:round/>
            <a:headEnd/>
            <a:tailEnd/>
          </a:ln>
          <a:effectLst/>
        </p:spPr>
        <p:txBody>
          <a:bodyPr/>
          <a:lstStyle/>
          <a:p>
            <a:endParaRPr lang="ja-JP" altLang="en-US"/>
          </a:p>
        </p:txBody>
      </p:sp>
      <p:sp>
        <p:nvSpPr>
          <p:cNvPr id="706567" name="Line 7"/>
          <p:cNvSpPr>
            <a:spLocks noChangeShapeType="1"/>
          </p:cNvSpPr>
          <p:nvPr/>
        </p:nvSpPr>
        <p:spPr bwMode="auto">
          <a:xfrm flipV="1">
            <a:off x="2484438" y="2492375"/>
            <a:ext cx="3960812" cy="1262063"/>
          </a:xfrm>
          <a:prstGeom prst="line">
            <a:avLst/>
          </a:prstGeom>
          <a:noFill/>
          <a:ln w="38100">
            <a:solidFill>
              <a:srgbClr val="00B0F0"/>
            </a:solidFill>
            <a:round/>
            <a:headEnd/>
            <a:tailEnd/>
          </a:ln>
          <a:effectLst/>
        </p:spPr>
        <p:txBody>
          <a:bodyPr/>
          <a:lstStyle/>
          <a:p>
            <a:endParaRPr lang="ja-JP" altLang="en-US"/>
          </a:p>
        </p:txBody>
      </p:sp>
      <p:sp>
        <p:nvSpPr>
          <p:cNvPr id="706568" name="Text Box 8"/>
          <p:cNvSpPr txBox="1">
            <a:spLocks noChangeArrowheads="1"/>
          </p:cNvSpPr>
          <p:nvPr/>
        </p:nvSpPr>
        <p:spPr bwMode="auto">
          <a:xfrm>
            <a:off x="2305050" y="5192713"/>
            <a:ext cx="401638" cy="457200"/>
          </a:xfrm>
          <a:prstGeom prst="rect">
            <a:avLst/>
          </a:prstGeom>
          <a:noFill/>
          <a:ln w="38100" algn="ctr">
            <a:noFill/>
            <a:miter lim="800000"/>
            <a:headEnd/>
            <a:tailEnd/>
          </a:ln>
          <a:effectLst/>
        </p:spPr>
        <p:txBody>
          <a:bodyPr wrap="none">
            <a:spAutoFit/>
          </a:bodyPr>
          <a:lstStyle/>
          <a:p>
            <a:pPr algn="ctr"/>
            <a:r>
              <a:rPr lang="ja-JP" altLang="en-US" dirty="0">
                <a:latin typeface="Arial" charset="0"/>
              </a:rPr>
              <a:t>Ａ</a:t>
            </a:r>
          </a:p>
        </p:txBody>
      </p:sp>
      <p:sp>
        <p:nvSpPr>
          <p:cNvPr id="706569" name="Text Box 9"/>
          <p:cNvSpPr txBox="1">
            <a:spLocks noChangeArrowheads="1"/>
          </p:cNvSpPr>
          <p:nvPr/>
        </p:nvSpPr>
        <p:spPr bwMode="auto">
          <a:xfrm>
            <a:off x="3554413" y="5192713"/>
            <a:ext cx="42068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6570" name="Text Box 10"/>
          <p:cNvSpPr txBox="1">
            <a:spLocks noChangeArrowheads="1"/>
          </p:cNvSpPr>
          <p:nvPr/>
        </p:nvSpPr>
        <p:spPr bwMode="auto">
          <a:xfrm>
            <a:off x="5005388" y="5192713"/>
            <a:ext cx="411162"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706571" name="Text Box 11"/>
          <p:cNvSpPr txBox="1">
            <a:spLocks noChangeArrowheads="1"/>
          </p:cNvSpPr>
          <p:nvPr/>
        </p:nvSpPr>
        <p:spPr bwMode="auto">
          <a:xfrm>
            <a:off x="6257925" y="5192713"/>
            <a:ext cx="41592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Ｄ</a:t>
            </a:r>
          </a:p>
        </p:txBody>
      </p:sp>
      <p:sp>
        <p:nvSpPr>
          <p:cNvPr id="706572" name="Text Box 12"/>
          <p:cNvSpPr txBox="1">
            <a:spLocks noChangeArrowheads="1"/>
          </p:cNvSpPr>
          <p:nvPr/>
        </p:nvSpPr>
        <p:spPr bwMode="auto">
          <a:xfrm>
            <a:off x="2124075" y="3571875"/>
            <a:ext cx="35877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6573" name="Text Box 13"/>
          <p:cNvSpPr txBox="1">
            <a:spLocks noChangeArrowheads="1"/>
          </p:cNvSpPr>
          <p:nvPr/>
        </p:nvSpPr>
        <p:spPr bwMode="auto">
          <a:xfrm>
            <a:off x="2119313" y="4292600"/>
            <a:ext cx="368300"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6574" name="Line 14"/>
          <p:cNvSpPr>
            <a:spLocks noChangeShapeType="1"/>
          </p:cNvSpPr>
          <p:nvPr/>
        </p:nvSpPr>
        <p:spPr bwMode="auto">
          <a:xfrm flipV="1">
            <a:off x="2481263" y="4083050"/>
            <a:ext cx="1270000" cy="393700"/>
          </a:xfrm>
          <a:prstGeom prst="line">
            <a:avLst/>
          </a:prstGeom>
          <a:noFill/>
          <a:ln w="38100">
            <a:solidFill>
              <a:srgbClr val="FF9900"/>
            </a:solidFill>
            <a:prstDash val="sysDot"/>
            <a:round/>
            <a:headEnd/>
            <a:tailEnd/>
          </a:ln>
          <a:effectLst/>
        </p:spPr>
        <p:txBody>
          <a:bodyPr/>
          <a:lstStyle/>
          <a:p>
            <a:endParaRPr lang="ja-JP" altLang="en-US"/>
          </a:p>
        </p:txBody>
      </p:sp>
      <p:sp>
        <p:nvSpPr>
          <p:cNvPr id="706575" name="Line 15"/>
          <p:cNvSpPr>
            <a:spLocks noChangeShapeType="1"/>
          </p:cNvSpPr>
          <p:nvPr/>
        </p:nvSpPr>
        <p:spPr bwMode="auto">
          <a:xfrm flipV="1">
            <a:off x="3738563" y="2203450"/>
            <a:ext cx="1358900" cy="1879600"/>
          </a:xfrm>
          <a:prstGeom prst="line">
            <a:avLst/>
          </a:prstGeom>
          <a:noFill/>
          <a:ln w="38100">
            <a:solidFill>
              <a:srgbClr val="00FF00"/>
            </a:solidFill>
            <a:prstDash val="sysDot"/>
            <a:round/>
            <a:headEnd/>
            <a:tailEnd/>
          </a:ln>
          <a:effectLst/>
        </p:spPr>
        <p:txBody>
          <a:bodyPr/>
          <a:lstStyle/>
          <a:p>
            <a:endParaRPr lang="ja-JP" altLang="en-US"/>
          </a:p>
        </p:txBody>
      </p:sp>
      <p:sp>
        <p:nvSpPr>
          <p:cNvPr id="706576" name="Line 16"/>
          <p:cNvSpPr>
            <a:spLocks noChangeShapeType="1"/>
          </p:cNvSpPr>
          <p:nvPr/>
        </p:nvSpPr>
        <p:spPr bwMode="auto">
          <a:xfrm>
            <a:off x="5084763" y="2203450"/>
            <a:ext cx="1333500" cy="1016000"/>
          </a:xfrm>
          <a:prstGeom prst="line">
            <a:avLst/>
          </a:prstGeom>
          <a:noFill/>
          <a:ln w="38100">
            <a:solidFill>
              <a:srgbClr val="00FF00"/>
            </a:solidFill>
            <a:prstDash val="sysDot"/>
            <a:round/>
            <a:headEnd/>
            <a:tailEnd/>
          </a:ln>
          <a:effectLst/>
        </p:spPr>
        <p:txBody>
          <a:bodyPr/>
          <a:lstStyle/>
          <a:p>
            <a:endParaRPr lang="ja-JP" altLang="en-US"/>
          </a:p>
        </p:txBody>
      </p:sp>
      <p:sp>
        <p:nvSpPr>
          <p:cNvPr id="706577" name="Line 17"/>
          <p:cNvSpPr>
            <a:spLocks noChangeShapeType="1"/>
          </p:cNvSpPr>
          <p:nvPr/>
        </p:nvSpPr>
        <p:spPr bwMode="auto">
          <a:xfrm flipV="1">
            <a:off x="3803650" y="4833938"/>
            <a:ext cx="0" cy="358775"/>
          </a:xfrm>
          <a:prstGeom prst="line">
            <a:avLst/>
          </a:prstGeom>
          <a:noFill/>
          <a:ln w="38100">
            <a:solidFill>
              <a:schemeClr val="tx1"/>
            </a:solidFill>
            <a:round/>
            <a:headEnd/>
            <a:tailEnd/>
          </a:ln>
          <a:effectLst/>
        </p:spPr>
        <p:txBody>
          <a:bodyPr/>
          <a:lstStyle/>
          <a:p>
            <a:endParaRPr lang="ja-JP" altLang="en-US"/>
          </a:p>
        </p:txBody>
      </p:sp>
      <p:sp>
        <p:nvSpPr>
          <p:cNvPr id="706578" name="Line 18"/>
          <p:cNvSpPr>
            <a:spLocks noChangeShapeType="1"/>
          </p:cNvSpPr>
          <p:nvPr/>
        </p:nvSpPr>
        <p:spPr bwMode="auto">
          <a:xfrm flipV="1">
            <a:off x="5124450" y="4833938"/>
            <a:ext cx="0" cy="358775"/>
          </a:xfrm>
          <a:prstGeom prst="line">
            <a:avLst/>
          </a:prstGeom>
          <a:noFill/>
          <a:ln w="38100">
            <a:solidFill>
              <a:schemeClr val="tx1"/>
            </a:solidFill>
            <a:round/>
            <a:headEnd/>
            <a:tailEnd/>
          </a:ln>
          <a:effectLst/>
        </p:spPr>
        <p:txBody>
          <a:bodyPr/>
          <a:lstStyle/>
          <a:p>
            <a:endParaRPr lang="ja-JP" altLang="en-US"/>
          </a:p>
        </p:txBody>
      </p:sp>
      <p:sp>
        <p:nvSpPr>
          <p:cNvPr id="706579" name="Line 19"/>
          <p:cNvSpPr>
            <a:spLocks noChangeShapeType="1"/>
          </p:cNvSpPr>
          <p:nvPr/>
        </p:nvSpPr>
        <p:spPr bwMode="auto">
          <a:xfrm flipV="1">
            <a:off x="6445250" y="4833938"/>
            <a:ext cx="0" cy="358775"/>
          </a:xfrm>
          <a:prstGeom prst="line">
            <a:avLst/>
          </a:prstGeom>
          <a:noFill/>
          <a:ln w="38100">
            <a:solidFill>
              <a:schemeClr val="tx1"/>
            </a:solidFill>
            <a:round/>
            <a:headEnd/>
            <a:tailEnd/>
          </a:ln>
          <a:effectLst/>
        </p:spPr>
        <p:txBody>
          <a:bodyPr/>
          <a:lstStyle/>
          <a:p>
            <a:endParaRPr lang="ja-JP" altLang="en-US"/>
          </a:p>
        </p:txBody>
      </p:sp>
      <p:sp>
        <p:nvSpPr>
          <p:cNvPr id="706580" name="Text Box 20"/>
          <p:cNvSpPr txBox="1">
            <a:spLocks noChangeArrowheads="1"/>
          </p:cNvSpPr>
          <p:nvPr/>
        </p:nvSpPr>
        <p:spPr bwMode="auto">
          <a:xfrm>
            <a:off x="3995738" y="5661025"/>
            <a:ext cx="101123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処理Ａ</a:t>
            </a:r>
          </a:p>
        </p:txBody>
      </p:sp>
      <p:sp>
        <p:nvSpPr>
          <p:cNvPr id="706581" name="Text Box 21"/>
          <p:cNvSpPr txBox="1">
            <a:spLocks noChangeArrowheads="1"/>
          </p:cNvSpPr>
          <p:nvPr/>
        </p:nvSpPr>
        <p:spPr bwMode="auto">
          <a:xfrm>
            <a:off x="1614528" y="3789363"/>
            <a:ext cx="553998" cy="956352"/>
          </a:xfrm>
          <a:prstGeom prst="rect">
            <a:avLst/>
          </a:prstGeom>
          <a:noFill/>
          <a:ln w="38100" algn="ctr">
            <a:noFill/>
            <a:miter lim="800000"/>
            <a:headEnd/>
            <a:tailEnd/>
          </a:ln>
          <a:effectLst/>
        </p:spPr>
        <p:txBody>
          <a:bodyPr vert="eaVert" wrap="none">
            <a:spAutoFit/>
          </a:bodyPr>
          <a:lstStyle/>
          <a:p>
            <a:pPr algn="ctr"/>
            <a:r>
              <a:rPr lang="ja-JP" altLang="en-US">
                <a:latin typeface="Arial" charset="0"/>
              </a:rPr>
              <a:t>処理Ｂ</a:t>
            </a:r>
          </a:p>
        </p:txBody>
      </p:sp>
      <p:sp>
        <p:nvSpPr>
          <p:cNvPr id="706582" name="Line 22"/>
          <p:cNvSpPr>
            <a:spLocks noChangeShapeType="1"/>
          </p:cNvSpPr>
          <p:nvPr/>
        </p:nvSpPr>
        <p:spPr bwMode="auto">
          <a:xfrm flipV="1">
            <a:off x="3729038" y="3190875"/>
            <a:ext cx="2687637" cy="915988"/>
          </a:xfrm>
          <a:prstGeom prst="line">
            <a:avLst/>
          </a:prstGeom>
          <a:noFill/>
          <a:ln w="38100">
            <a:solidFill>
              <a:srgbClr val="FF9900"/>
            </a:solidFill>
            <a:prstDash val="dash"/>
            <a:round/>
            <a:headEnd/>
            <a:tailEnd/>
          </a:ln>
          <a:effectLst/>
        </p:spPr>
        <p:txBody>
          <a:bodyPr/>
          <a:lstStyle/>
          <a:p>
            <a:endParaRPr lang="ja-JP" altLang="en-US"/>
          </a:p>
        </p:txBody>
      </p:sp>
      <p:sp>
        <p:nvSpPr>
          <p:cNvPr id="706583" name="Line 23"/>
          <p:cNvSpPr>
            <a:spLocks noChangeShapeType="1"/>
          </p:cNvSpPr>
          <p:nvPr/>
        </p:nvSpPr>
        <p:spPr bwMode="auto">
          <a:xfrm flipV="1">
            <a:off x="5103813" y="2187575"/>
            <a:ext cx="0" cy="1485900"/>
          </a:xfrm>
          <a:prstGeom prst="line">
            <a:avLst/>
          </a:prstGeom>
          <a:noFill/>
          <a:ln w="19050">
            <a:solidFill>
              <a:srgbClr val="00FF00"/>
            </a:solidFill>
            <a:round/>
            <a:headEnd/>
            <a:tailEnd type="triangle" w="med" len="med"/>
          </a:ln>
          <a:effectLst/>
        </p:spPr>
        <p:txBody>
          <a:bodyPr/>
          <a:lstStyle/>
          <a:p>
            <a:endParaRPr lang="ja-JP" altLang="en-US"/>
          </a:p>
        </p:txBody>
      </p:sp>
      <p:sp>
        <p:nvSpPr>
          <p:cNvPr id="706584" name="Line 24"/>
          <p:cNvSpPr>
            <a:spLocks noChangeShapeType="1"/>
          </p:cNvSpPr>
          <p:nvPr/>
        </p:nvSpPr>
        <p:spPr bwMode="auto">
          <a:xfrm flipV="1">
            <a:off x="5143500" y="2171700"/>
            <a:ext cx="0" cy="1485900"/>
          </a:xfrm>
          <a:prstGeom prst="line">
            <a:avLst/>
          </a:prstGeom>
          <a:noFill/>
          <a:ln w="19050">
            <a:solidFill>
              <a:srgbClr val="00FF00"/>
            </a:solidFill>
            <a:round/>
            <a:headEnd/>
            <a:tailEnd type="triangle" w="med" len="med"/>
          </a:ln>
          <a:effectLst/>
        </p:spPr>
        <p:txBody>
          <a:bodyPr/>
          <a:lstStyle/>
          <a:p>
            <a:endParaRPr lang="ja-JP" altLang="en-US"/>
          </a:p>
        </p:txBody>
      </p:sp>
      <p:sp>
        <p:nvSpPr>
          <p:cNvPr id="706585" name="Line 25"/>
          <p:cNvSpPr>
            <a:spLocks noChangeShapeType="1"/>
          </p:cNvSpPr>
          <p:nvPr/>
        </p:nvSpPr>
        <p:spPr bwMode="auto">
          <a:xfrm flipV="1">
            <a:off x="5184775" y="2133600"/>
            <a:ext cx="900113" cy="539750"/>
          </a:xfrm>
          <a:prstGeom prst="line">
            <a:avLst/>
          </a:prstGeom>
          <a:noFill/>
          <a:ln w="25400">
            <a:solidFill>
              <a:schemeClr val="tx1"/>
            </a:solidFill>
            <a:prstDash val="dashDot"/>
            <a:round/>
            <a:headEnd/>
            <a:tailEnd/>
          </a:ln>
          <a:effectLst/>
        </p:spPr>
        <p:txBody>
          <a:bodyPr/>
          <a:lstStyle/>
          <a:p>
            <a:endParaRPr lang="ja-JP" altLang="en-US"/>
          </a:p>
        </p:txBody>
      </p:sp>
      <p:sp>
        <p:nvSpPr>
          <p:cNvPr id="706586" name="Text Box 26"/>
          <p:cNvSpPr txBox="1">
            <a:spLocks noChangeArrowheads="1"/>
          </p:cNvSpPr>
          <p:nvPr/>
        </p:nvSpPr>
        <p:spPr bwMode="auto">
          <a:xfrm>
            <a:off x="5219700" y="1628775"/>
            <a:ext cx="3192463" cy="457200"/>
          </a:xfrm>
          <a:prstGeom prst="rect">
            <a:avLst/>
          </a:prstGeom>
          <a:noFill/>
          <a:ln w="38100" algn="ctr">
            <a:noFill/>
            <a:miter lim="800000"/>
            <a:headEnd/>
            <a:tailEnd/>
          </a:ln>
          <a:effectLst/>
        </p:spPr>
        <p:txBody>
          <a:bodyPr wrap="none">
            <a:spAutoFit/>
          </a:bodyPr>
          <a:lstStyle/>
          <a:p>
            <a:pPr algn="ctr"/>
            <a:r>
              <a:rPr lang="ja-JP" altLang="en-US" dirty="0">
                <a:latin typeface="Arial" charset="0"/>
              </a:rPr>
              <a:t>交互作用の分だけ増加</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96832"/>
    </mc:Choice>
    <mc:Fallback>
      <p:transition spd="slow" advTm="96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706582" grpId="0" animBg="1"/>
      <p:bldP spid="706583" grpId="0" animBg="1"/>
      <p:bldP spid="706584" grpId="0" animBg="1"/>
      <p:bldP spid="706585" grpId="0" animBg="1"/>
      <p:bldP spid="706586" grpId="0"/>
    </p:bldLst>
  </p:timing>
  <p:extLst>
    <p:ext uri="{3A86A75C-4F4B-4683-9AE1-C65F6400EC91}">
      <p14:laserTraceLst xmlns:p14="http://schemas.microsoft.com/office/powerpoint/2010/main">
        <p14:tracePtLst>
          <p14:tracePt t="18" x="2813050" y="6051550"/>
          <p14:tracePt t="782" x="2819400" y="6045200"/>
          <p14:tracePt t="797" x="2825750" y="6038850"/>
          <p14:tracePt t="805" x="2832100" y="6032500"/>
          <p14:tracePt t="816" x="2838450" y="6026150"/>
          <p14:tracePt t="816" x="2844800" y="6013450"/>
          <p14:tracePt t="816" x="2851150" y="6007100"/>
          <p14:tracePt t="837" x="2851150" y="6000750"/>
          <p14:tracePt t="837" x="2857500" y="5994400"/>
          <p14:tracePt t="851" x="2863850" y="5994400"/>
          <p14:tracePt t="867" x="2870200" y="5988050"/>
          <p14:tracePt t="885" x="2876550" y="5981700"/>
          <p14:tracePt t="885" x="2882900" y="5981700"/>
          <p14:tracePt t="902" x="2889250" y="5975350"/>
          <p14:tracePt t="941" x="2895600" y="5975350"/>
          <p14:tracePt t="957" x="2901950" y="5975350"/>
          <p14:tracePt t="969" x="2908300" y="5975350"/>
          <p14:tracePt t="985" x="2908300" y="5969000"/>
          <p14:tracePt t="1008" x="2914650" y="5962650"/>
          <p14:tracePt t="1029" x="2914650" y="5956300"/>
          <p14:tracePt t="1053" x="2908300" y="5949950"/>
          <p14:tracePt t="1081" x="2901950" y="5949950"/>
          <p14:tracePt t="1129" x="2895600" y="5949950"/>
          <p14:tracePt t="1141" x="2889250" y="5949950"/>
          <p14:tracePt t="1157" x="2882900" y="5956300"/>
          <p14:tracePt t="1173" x="2876550" y="5956300"/>
          <p14:tracePt t="1189" x="2870200" y="5962650"/>
          <p14:tracePt t="1225" x="2876550" y="5962650"/>
          <p14:tracePt t="1257" x="2882900" y="5962650"/>
          <p14:tracePt t="1269" x="2889250" y="5962650"/>
          <p14:tracePt t="1285" x="2895600" y="5962650"/>
          <p14:tracePt t="1293" x="2901950" y="5962650"/>
          <p14:tracePt t="1301" x="2908300" y="5962650"/>
          <p14:tracePt t="1318" x="2914650" y="5962650"/>
          <p14:tracePt t="1318" x="2927350" y="5962650"/>
          <p14:tracePt t="1338" x="2933700" y="5962650"/>
          <p14:tracePt t="1352" x="2940050" y="5969000"/>
          <p14:tracePt t="1378" x="2946400" y="5969000"/>
          <p14:tracePt t="1397" x="2952750" y="5981700"/>
          <p14:tracePt t="1421" x="2959100" y="5988050"/>
          <p14:tracePt t="1457" x="2965450" y="5988050"/>
          <p14:tracePt t="1489" x="2965450" y="5994400"/>
          <p14:tracePt t="1509" x="2965450" y="6000750"/>
          <p14:tracePt t="1557" x="2959100" y="6000750"/>
          <p14:tracePt t="1584" x="2959100" y="6007100"/>
          <p14:tracePt t="1609" x="2952750" y="6000750"/>
          <p14:tracePt t="1629" x="2946400" y="6007100"/>
          <p14:tracePt t="1653" x="2946400" y="6000750"/>
          <p14:tracePt t="1781" x="2952750" y="5994400"/>
          <p14:tracePt t="1817" x="2946400" y="5994400"/>
          <p14:tracePt t="1861" x="2940050" y="6000750"/>
          <p14:tracePt t="1885" x="2933700" y="6000750"/>
          <p14:tracePt t="1909" x="2933700" y="6007100"/>
          <p14:tracePt t="1929" x="2933700" y="6013450"/>
          <p14:tracePt t="1952" x="2940050" y="6013450"/>
          <p14:tracePt t="2020" x="2946400" y="6019800"/>
          <p14:tracePt t="2089" x="2940050" y="6013450"/>
          <p14:tracePt t="2185" x="2946400" y="6013450"/>
          <p14:tracePt t="2220" x="2952750" y="6013450"/>
          <p14:tracePt t="2245" x="2959100" y="6013450"/>
          <p14:tracePt t="2261" x="2965450" y="6007100"/>
          <p14:tracePt t="2273" x="2971800" y="6007100"/>
          <p14:tracePt t="2289" x="2978150" y="6007100"/>
          <p14:tracePt t="2313" x="2984500" y="6007100"/>
          <p14:tracePt t="2341" x="2990850" y="6007100"/>
          <p14:tracePt t="2425" x="2990850" y="6013450"/>
          <p14:tracePt t="2461" x="2997200" y="6013450"/>
          <p14:tracePt t="2509" x="3003550" y="6013450"/>
          <p14:tracePt t="2545" x="3009900" y="6013450"/>
          <p14:tracePt t="2581" x="3016250" y="6013450"/>
          <p14:tracePt t="2629" x="3022600" y="6007100"/>
          <p14:tracePt t="2681" x="3028950" y="6007100"/>
          <p14:tracePt t="2701" x="3035300" y="6000750"/>
          <p14:tracePt t="2725" x="3041650" y="6000750"/>
          <p14:tracePt t="2749" x="3048000" y="6000750"/>
          <p14:tracePt t="2785" x="3054350" y="6000750"/>
          <p14:tracePt t="2821" x="3060700" y="6000750"/>
          <p14:tracePt t="2877" x="3067050" y="6000750"/>
          <p14:tracePt t="2929" x="3067050" y="6007100"/>
          <p14:tracePt t="2965" x="3073400" y="6000750"/>
          <p14:tracePt t="3001" x="3079750" y="6000750"/>
          <p14:tracePt t="3049" x="3086100" y="6000750"/>
          <p14:tracePt t="3093" x="3092450" y="6000750"/>
          <p14:tracePt t="3137" x="3098800" y="6000750"/>
          <p14:tracePt t="3265" x="3105150" y="6000750"/>
          <p14:tracePt t="3293" x="3111500" y="5994400"/>
          <p14:tracePt t="3341" x="3117850" y="5994400"/>
          <p14:tracePt t="3418" x="3124200" y="5994400"/>
          <p14:tracePt t="3473" x="3130550" y="6000750"/>
          <p14:tracePt t="3489" x="3136900" y="5994400"/>
          <p14:tracePt t="3505" x="3143250" y="5994400"/>
          <p14:tracePt t="3521" x="3149600" y="5994400"/>
          <p14:tracePt t="3534" x="3155950" y="5988050"/>
          <p14:tracePt t="3549" x="3162300" y="5981700"/>
          <p14:tracePt t="3593" x="3168650" y="5988050"/>
          <p14:tracePt t="3633" x="3175000" y="5988050"/>
          <p14:tracePt t="3669" x="3181350" y="5988050"/>
          <p14:tracePt t="3721" x="3175000" y="5994400"/>
          <p14:tracePt t="3813" x="3175000" y="5988050"/>
          <p14:tracePt t="3849" x="3168650" y="5994400"/>
          <p14:tracePt t="3917" x="3162300" y="5988050"/>
          <p14:tracePt t="3954" x="3162300" y="5994400"/>
          <p14:tracePt t="4021" x="3168650" y="5994400"/>
          <p14:tracePt t="4074" x="3162300" y="6000750"/>
          <p14:tracePt t="4193" x="3155950" y="6000750"/>
          <p14:tracePt t="4234" x="3162300" y="6000750"/>
          <p14:tracePt t="4346" x="3168650" y="5994400"/>
          <p14:tracePt t="4373" x="3175000" y="5994400"/>
          <p14:tracePt t="4450" x="3181350" y="6000750"/>
          <p14:tracePt t="4526" x="3187700" y="6000750"/>
          <p14:tracePt t="4673" x="3187700" y="5994400"/>
          <p14:tracePt t="4742" x="3187700" y="5988050"/>
          <p14:tracePt t="4757" x="3194050" y="5988050"/>
          <p14:tracePt t="4809" x="3200400" y="5988050"/>
          <p14:tracePt t="4842" x="3206750" y="5981700"/>
          <p14:tracePt t="4913" x="3200400" y="5981700"/>
          <p14:tracePt t="4970" x="3206750" y="5981700"/>
          <p14:tracePt t="5162" x="3200400" y="5975350"/>
          <p14:tracePt t="5194" x="3200400" y="5981700"/>
          <p14:tracePt t="5230" x="3200400" y="5988050"/>
          <p14:tracePt t="5274" x="3194050" y="5988050"/>
          <p14:tracePt t="5418" x="3194050" y="5994400"/>
          <p14:tracePt t="5682" x="3187700" y="6000750"/>
          <p14:tracePt t="5710" x="3181350" y="6007100"/>
          <p14:tracePt t="5734" x="3175000" y="6007100"/>
          <p14:tracePt t="5874" x="3168650" y="6007100"/>
          <p14:tracePt t="6049" x="3168650" y="6013450"/>
          <p14:tracePt t="6102" x="3168650" y="6007100"/>
          <p14:tracePt t="6146" x="3168650" y="6013450"/>
          <p14:tracePt t="6205" x="3162300" y="6013450"/>
          <p14:tracePt t="6241" x="3168650" y="6007100"/>
          <p14:tracePt t="6325" x="3168650" y="6013450"/>
          <p14:tracePt t="6385" x="3162300" y="6013450"/>
          <p14:tracePt t="6421" x="3168650" y="6007100"/>
          <p14:tracePt t="6497" x="3168650" y="6000750"/>
          <p14:tracePt t="6582" x="3162300" y="6007100"/>
          <p14:tracePt t="6601" x="3162300" y="6013450"/>
          <p14:tracePt t="6633" x="3162300" y="6019800"/>
          <p14:tracePt t="6693" x="3155950" y="6013450"/>
          <p14:tracePt t="6753" x="3149600" y="6013450"/>
          <p14:tracePt t="6805" x="3155950" y="6019800"/>
          <p14:tracePt t="6933" x="3155950" y="6013450"/>
          <p14:tracePt t="7285" x="3155950" y="6019800"/>
          <p14:tracePt t="7353" x="3155950" y="6026150"/>
          <p14:tracePt t="7421" x="3149600" y="6026150"/>
          <p14:tracePt t="7489" x="3143250" y="6032500"/>
          <p14:tracePt t="7585" x="3143250" y="6026150"/>
          <p14:tracePt t="7648" x="3143250" y="6019800"/>
          <p14:tracePt t="7669" x="3143250" y="6026150"/>
          <p14:tracePt t="7715" x="3149600" y="6026150"/>
          <p14:tracePt t="7789" x="3155950" y="6026150"/>
          <p14:tracePt t="7817" x="3155950" y="6032500"/>
          <p14:tracePt t="7953" x="3149600" y="6032500"/>
          <p14:tracePt t="7997" x="3149600" y="6026150"/>
          <p14:tracePt t="8133" x="3155950" y="6026150"/>
          <p14:tracePt t="8334" x="3155950" y="6019800"/>
          <p14:tracePt t="8478" x="3155950" y="6026150"/>
          <p14:tracePt t="8605" x="3149600" y="6026150"/>
          <p14:tracePt t="8650" x="3155950" y="6026150"/>
          <p14:tracePt t="8733" x="3155950" y="6019800"/>
          <p14:tracePt t="9002" x="3155950" y="6026150"/>
          <p14:tracePt t="9293" x="3155950" y="6019800"/>
          <p14:tracePt t="9394" x="3155950" y="6013450"/>
          <p14:tracePt t="9498" x="3149600" y="6013450"/>
          <p14:tracePt t="9558" x="3155950" y="6013450"/>
          <p14:tracePt t="9610" x="3155950" y="6007100"/>
          <p14:tracePt t="9642" x="3162300" y="6000750"/>
          <p14:tracePt t="9661" x="3168650" y="5994400"/>
          <p14:tracePt t="9686" x="3168650" y="5981700"/>
          <p14:tracePt t="9710" x="3162300" y="5981700"/>
          <p14:tracePt t="9790" x="3162300" y="5975350"/>
          <p14:tracePt t="9865" x="3155950" y="5981700"/>
          <p14:tracePt t="9917" x="3149600" y="5981700"/>
          <p14:tracePt t="9961" x="3143250" y="5981700"/>
          <p14:tracePt t="10001" x="3136900" y="5988050"/>
          <p14:tracePt t="10029" x="3130550" y="5994400"/>
          <p14:tracePt t="10098" x="3130550" y="5988050"/>
          <p14:tracePt t="10130" x="3130550" y="5994400"/>
          <p14:tracePt t="10218" x="3124200" y="5988050"/>
          <p14:tracePt t="10270" x="3124200" y="5981700"/>
          <p14:tracePt t="10397" x="3130550" y="5975350"/>
          <p14:tracePt t="10422" x="3124200" y="5975350"/>
          <p14:tracePt t="10489" x="3117850" y="5981700"/>
          <p14:tracePt t="10509" x="3111500" y="5981700"/>
          <p14:tracePt t="10534" x="3105150" y="5981700"/>
          <p14:tracePt t="10553" x="3098800" y="5981700"/>
          <p14:tracePt t="10569" x="3092450" y="5981700"/>
          <p14:tracePt t="10602" x="3086100" y="5981700"/>
          <p14:tracePt t="10630" x="3079750" y="5981700"/>
          <p14:tracePt t="10669" x="3073400" y="5975350"/>
          <p14:tracePt t="10714" x="3067050" y="5975350"/>
          <p14:tracePt t="10842" x="3067050" y="5969000"/>
          <p14:tracePt t="10910" x="3067050" y="5962650"/>
          <p14:tracePt t="10930" x="3060700" y="5962650"/>
          <p14:tracePt t="10998" x="3060700" y="5956300"/>
          <p14:tracePt t="11083" x="3060700" y="5949950"/>
          <p14:tracePt t="11178" x="3060700" y="5956300"/>
          <p14:tracePt t="11270" x="3060700" y="5949950"/>
          <p14:tracePt t="11306" x="3067050" y="5949950"/>
          <p14:tracePt t="11334" x="3073400" y="5949950"/>
          <p14:tracePt t="11366" x="3073400" y="5943600"/>
          <p14:tracePt t="11383" x="3079750" y="5943600"/>
          <p14:tracePt t="11418" x="3079750" y="5949950"/>
          <p14:tracePt t="11486" x="3079750" y="5943600"/>
          <p14:tracePt t="11522" x="3079750" y="5949950"/>
          <p14:tracePt t="11674" x="3079750" y="5956300"/>
          <p14:tracePt t="11702" x="3079750" y="5949950"/>
          <p14:tracePt t="11735" x="3079750" y="5943600"/>
          <p14:tracePt t="11762" x="3079750" y="5949950"/>
          <p14:tracePt t="11854" x="3086100" y="5943600"/>
          <p14:tracePt t="11898" x="3092450" y="5949950"/>
          <p14:tracePt t="11930" x="3086100" y="5943600"/>
          <p14:tracePt t="12010" x="3086100" y="5949950"/>
          <p14:tracePt t="12086" x="3079750" y="5956300"/>
          <p14:tracePt t="12310" x="3086100" y="5949950"/>
          <p14:tracePt t="12431" x="3086100" y="5943600"/>
          <p14:tracePt t="12454" x="3092450" y="5943600"/>
          <p14:tracePt t="12498" x="3098800" y="5937250"/>
          <p14:tracePt t="12642" x="3105150" y="5937250"/>
          <p14:tracePt t="12670" x="3111500" y="5943600"/>
          <p14:tracePt t="12694" x="3117850" y="5937250"/>
          <p14:tracePt t="12715" x="3117850" y="5930900"/>
          <p14:tracePt t="12746" x="3117850" y="5924550"/>
          <p14:tracePt t="12783" x="3111500" y="5930900"/>
          <p14:tracePt t="12844" x="3105150" y="5924550"/>
          <p14:tracePt t="12867" x="3105150" y="5918200"/>
          <p14:tracePt t="12903" x="3098800" y="5918200"/>
          <p14:tracePt t="12986" x="3092450" y="5918200"/>
          <p14:tracePt t="13030" x="3098800" y="5918200"/>
          <p14:tracePt t="13130" x="3098800" y="5911850"/>
          <p14:tracePt t="13152" x="3105150" y="5911850"/>
          <p14:tracePt t="13210" x="3105150" y="5918200"/>
          <p14:tracePt t="13390" x="3098800" y="5911850"/>
          <p14:tracePt t="13442" x="3092450" y="5918200"/>
          <p14:tracePt t="13483" x="3092450" y="5911850"/>
          <p14:tracePt t="13526" x="3092450" y="5905500"/>
          <p14:tracePt t="13555" x="3092450" y="5911850"/>
          <p14:tracePt t="13639" x="3092450" y="5918200"/>
          <p14:tracePt t="13675" x="3092450" y="5911850"/>
          <p14:tracePt t="13715" x="3098800" y="5911850"/>
          <p14:tracePt t="13975" x="3105150" y="5899150"/>
          <p14:tracePt t="14014" x="3105150" y="5905500"/>
          <p14:tracePt t="14059" x="3105150" y="5911850"/>
          <p14:tracePt t="14083" x="3111500" y="5911850"/>
          <p14:tracePt t="14179" x="3117850" y="5911850"/>
          <p14:tracePt t="14223" x="3111500" y="5911850"/>
          <p14:tracePt t="14291" x="3105150" y="5911850"/>
          <p14:tracePt t="14307" x="3098800" y="5911850"/>
          <p14:tracePt t="14323" x="3092450" y="5918200"/>
          <p14:tracePt t="14343" x="3098800" y="5911850"/>
          <p14:tracePt t="14403" x="3105150" y="5905500"/>
          <p14:tracePt t="14427" x="3105150" y="5911850"/>
          <p14:tracePt t="14451" x="3105150" y="5905500"/>
          <p14:tracePt t="14539" x="3105150" y="5899150"/>
          <p14:tracePt t="14651" x="3105150" y="5905500"/>
          <p14:tracePt t="14683" x="3105150" y="5911850"/>
          <p14:tracePt t="14711" x="3111500" y="5905500"/>
          <p14:tracePt t="14751" x="3111500" y="5899150"/>
          <p14:tracePt t="14795" x="3117850" y="5899150"/>
          <p14:tracePt t="14846" x="3124200" y="5905500"/>
          <p14:tracePt t="14883" x="3124200" y="5911850"/>
          <p14:tracePt t="14915" x="3124200" y="5905500"/>
          <p14:tracePt t="14935" x="3117850" y="5899150"/>
          <p14:tracePt t="14967" x="3117850" y="5905500"/>
          <p14:tracePt t="15019" x="3117850" y="5899150"/>
          <p14:tracePt t="15163" x="3117850" y="5905500"/>
          <p14:tracePt t="15183" x="3124200" y="5899150"/>
          <p14:tracePt t="15207" x="3124200" y="5892800"/>
          <p14:tracePt t="15231" x="3124200" y="5899150"/>
          <p14:tracePt t="15284" x="3124200" y="5905500"/>
          <p14:tracePt t="15595" x="3124200" y="5899150"/>
          <p14:tracePt t="15611" x="3124200" y="5905500"/>
          <p14:tracePt t="15687" x="3117850" y="5899150"/>
          <p14:tracePt t="15963" x="3117850" y="5892800"/>
          <p14:tracePt t="15979" x="3117850" y="5899150"/>
          <p14:tracePt t="16047" x="3111500" y="5905500"/>
          <p14:tracePt t="16287" x="3111500" y="5899150"/>
          <p14:tracePt t="16347" x="3117850" y="5905500"/>
          <p14:tracePt t="16385" x="3117850" y="5911850"/>
          <p14:tracePt t="16555" x="3117850" y="5905500"/>
          <p14:tracePt t="16647" x="3117850" y="5899150"/>
          <p14:tracePt t="16743" x="3111500" y="5905500"/>
          <p14:tracePt t="16792" x="3111500" y="5911850"/>
          <p14:tracePt t="16819" x="3111500" y="5905500"/>
          <p14:tracePt t="16847" x="3117850" y="5899150"/>
          <p14:tracePt t="16895" x="3111500" y="5905500"/>
          <p14:tracePt t="16963" x="3117850" y="5911850"/>
          <p14:tracePt t="17044" x="3117850" y="5918200"/>
          <p14:tracePt t="17059" x="3117850" y="5911850"/>
          <p14:tracePt t="17091" x="3117850" y="5905500"/>
          <p14:tracePt t="17119" x="3117850" y="5911850"/>
          <p14:tracePt t="17187" x="3111500" y="5905500"/>
          <p14:tracePt t="17231" x="3105150" y="5905500"/>
          <p14:tracePt t="17255" x="3105150" y="5899150"/>
          <p14:tracePt t="17271" x="3098800" y="5905500"/>
          <p14:tracePt t="17300" x="3098800" y="5911850"/>
          <p14:tracePt t="17368" x="3098800" y="5918200"/>
          <p14:tracePt t="17391" x="3098800" y="5911850"/>
          <p14:tracePt t="17411" x="3092450" y="5905500"/>
          <p14:tracePt t="17436" x="3098800" y="5899150"/>
          <p14:tracePt t="17451" x="3098800" y="5905500"/>
          <p14:tracePt t="17487" x="3105150" y="5905500"/>
          <p14:tracePt t="17516" x="3098800" y="5905500"/>
          <p14:tracePt t="17548" x="3092450" y="5918200"/>
          <p14:tracePt t="17756" x="3092450" y="5924550"/>
          <p14:tracePt t="17788" x="3086100" y="5918200"/>
          <p14:tracePt t="17839" x="3079750" y="5918200"/>
          <p14:tracePt t="17891" x="3079750" y="5924550"/>
          <p14:tracePt t="17923" x="3073400" y="5924550"/>
          <p14:tracePt t="17968" x="3073400" y="5930900"/>
          <p14:tracePt t="18019" x="3073400" y="5924550"/>
          <p14:tracePt t="18096" x="3073400" y="5930900"/>
          <p14:tracePt t="18296" x="3079750" y="5937250"/>
          <p14:tracePt t="18344" x="3086100" y="5930900"/>
          <p14:tracePt t="18364" x="3086100" y="5924550"/>
          <p14:tracePt t="18388" x="3079750" y="5924550"/>
          <p14:tracePt t="18508" x="3079750" y="5930900"/>
          <p14:tracePt t="18596" x="3086100" y="5930900"/>
          <p14:tracePt t="18636" x="3086100" y="5924550"/>
          <p14:tracePt t="18656" x="3092450" y="5924550"/>
          <p14:tracePt t="18716" x="3086100" y="5930900"/>
          <p14:tracePt t="18885" x="3086100" y="5924550"/>
          <p14:tracePt t="18927" x="3079750" y="5924550"/>
          <p14:tracePt t="19040" x="3073400" y="5924550"/>
          <p14:tracePt t="19064" x="3067050" y="5924550"/>
          <p14:tracePt t="19092" x="3067050" y="5918200"/>
          <p14:tracePt t="19124" x="3060700" y="5918200"/>
          <p14:tracePt t="19144" x="3054350" y="5918200"/>
          <p14:tracePt t="19188" x="3048000" y="5911850"/>
          <p14:tracePt t="19236" x="3048000" y="5918200"/>
          <p14:tracePt t="19280" x="3048000" y="5911850"/>
          <p14:tracePt t="19332" x="3048000" y="5905500"/>
          <p14:tracePt t="19452" x="3048000" y="5892800"/>
          <p14:tracePt t="19488" x="3048000" y="5899150"/>
          <p14:tracePt t="19544" x="3048000" y="5892800"/>
          <p14:tracePt t="19604" x="3054350" y="5892800"/>
          <p14:tracePt t="19656" x="3054350" y="5886450"/>
          <p14:tracePt t="19684" x="3060700" y="5886450"/>
          <p14:tracePt t="19716" x="3060700" y="5880100"/>
          <p14:tracePt t="19728" x="3067050" y="5880100"/>
          <p14:tracePt t="19744" x="3073400" y="5873750"/>
          <p14:tracePt t="19768" x="3079750" y="5873750"/>
          <p14:tracePt t="19785" x="3086100" y="5867400"/>
          <p14:tracePt t="19796" x="3092450" y="5867400"/>
          <p14:tracePt t="19812" x="3098800" y="5867400"/>
          <p14:tracePt t="19828" x="3105150" y="5867400"/>
          <p14:tracePt t="19848" x="3105150" y="5880100"/>
          <p14:tracePt t="19976" x="3098800" y="5886450"/>
          <p14:tracePt t="20000" x="3092450" y="5892800"/>
          <p14:tracePt t="20016" x="3092450" y="5886450"/>
          <p14:tracePt t="20027" x="3086100" y="5886450"/>
          <p14:tracePt t="20052" x="3086100" y="5880100"/>
          <p14:tracePt t="20076" x="3086100" y="5886450"/>
          <p14:tracePt t="20096" x="3086100" y="5880100"/>
          <p14:tracePt t="20156" x="3086100" y="5873750"/>
          <p14:tracePt t="20188" x="3092450" y="5873750"/>
          <p14:tracePt t="20224" x="3092450" y="5867400"/>
          <p14:tracePt t="20308" x="3086100" y="5873750"/>
          <p14:tracePt t="20368" x="3086100" y="5880100"/>
          <p14:tracePt t="20386" x="3086100" y="5886450"/>
          <p14:tracePt t="20390" x="3086100" y="5892800"/>
          <p14:tracePt t="20420" x="3079750" y="5886450"/>
          <p14:tracePt t="20465" x="3079750" y="5899150"/>
          <p14:tracePt t="20488" x="3073400" y="5892800"/>
          <p14:tracePt t="20576" x="3079750" y="5892800"/>
          <p14:tracePt t="20720" x="3086100" y="5886450"/>
          <p14:tracePt t="20744" x="3092450" y="5873750"/>
          <p14:tracePt t="20796" x="3086100" y="5880100"/>
          <p14:tracePt t="20848" x="3086100" y="5892800"/>
          <p14:tracePt t="20868" x="3079750" y="5886450"/>
          <p14:tracePt t="20908" x="3073400" y="5886450"/>
          <p14:tracePt t="20936" x="3067050" y="5886450"/>
          <p14:tracePt t="20960" x="3060700" y="5886450"/>
          <p14:tracePt t="21004" x="3054350" y="5886450"/>
          <p14:tracePt t="21028" x="3054350" y="5892800"/>
          <p14:tracePt t="21044" x="3048000" y="5886450"/>
          <p14:tracePt t="21104" x="3048000" y="5880100"/>
          <p14:tracePt t="21133" x="3048000" y="5873750"/>
          <p14:tracePt t="21176" x="3041650" y="5880100"/>
          <p14:tracePt t="21208" x="3048000" y="5880100"/>
          <p14:tracePt t="21285" x="3054350" y="5880100"/>
          <p14:tracePt t="21344" x="3060700" y="5873750"/>
          <p14:tracePt t="21396" x="3067050" y="5873750"/>
          <p14:tracePt t="21416" x="3073400" y="5867400"/>
          <p14:tracePt t="21440" x="3073400" y="5873750"/>
          <p14:tracePt t="21457" x="3073400" y="5880100"/>
          <p14:tracePt t="21469" x="3079750" y="5880100"/>
          <p14:tracePt t="21509" x="3079750" y="5886450"/>
          <p14:tracePt t="21545" x="3079750" y="5892800"/>
          <p14:tracePt t="21577" x="3073400" y="5892800"/>
          <p14:tracePt t="21613" x="3067050" y="5899150"/>
          <p14:tracePt t="21672" x="3060700" y="5899150"/>
          <p14:tracePt t="21697" x="3054350" y="5892800"/>
          <p14:tracePt t="21717" x="3048000" y="5886450"/>
          <p14:tracePt t="21732" x="3041650" y="5886450"/>
          <p14:tracePt t="21749" x="3028950" y="5892800"/>
          <p14:tracePt t="21765" x="3022600" y="5892800"/>
          <p14:tracePt t="21771" x="3016250" y="5892800"/>
          <p14:tracePt t="21771" x="3003550" y="5899150"/>
          <p14:tracePt t="21790" x="2990850" y="5899150"/>
          <p14:tracePt t="21790" x="2984500" y="5899150"/>
          <p14:tracePt t="21807" x="2965450" y="5892800"/>
          <p14:tracePt t="21807" x="2946400" y="5886450"/>
          <p14:tracePt t="21823" x="2927350" y="5880100"/>
          <p14:tracePt t="21823" x="2901950" y="5873750"/>
          <p14:tracePt t="21840" x="2870200" y="5867400"/>
          <p14:tracePt t="21840" x="2844800" y="5867400"/>
          <p14:tracePt t="21857" x="2806700" y="5867400"/>
          <p14:tracePt t="21872" x="2794000" y="5880100"/>
          <p14:tracePt t="21888" x="2736850" y="5886450"/>
          <p14:tracePt t="21888" x="2679700" y="5899150"/>
          <p14:tracePt t="40225" x="711200" y="6457950"/>
          <p14:tracePt t="40285" x="692150" y="6483350"/>
          <p14:tracePt t="43666" x="692150" y="6464300"/>
          <p14:tracePt t="43862" x="698500" y="6489700"/>
          <p14:tracePt t="44290" x="717550" y="6489700"/>
          <p14:tracePt t="48107" x="800100" y="6464300"/>
          <p14:tracePt t="48219" x="800100" y="6438900"/>
          <p14:tracePt t="48322" x="806450" y="6457950"/>
          <p14:tracePt t="48459" x="806450" y="6483350"/>
          <p14:tracePt t="51440" x="863600" y="6438900"/>
          <p14:tracePt t="51445" x="882650" y="6413500"/>
          <p14:tracePt t="51445" x="901700" y="6381750"/>
          <p14:tracePt t="51460" x="927100" y="6350000"/>
          <p14:tracePt t="51460" x="952500" y="6318250"/>
          <p14:tracePt t="51477" x="984250" y="6280150"/>
          <p14:tracePt t="51477" x="1016000" y="6248400"/>
          <p14:tracePt t="51493" x="1054100" y="6210300"/>
          <p14:tracePt t="51493" x="1092200" y="6172200"/>
          <p14:tracePt t="51493" x="1136650" y="6134100"/>
          <p14:tracePt t="51512" x="1187450" y="6089650"/>
          <p14:tracePt t="51525" x="1244600" y="6038850"/>
          <p14:tracePt t="51525" x="1377950" y="5924550"/>
          <p14:tracePt t="51545" x="1454150" y="5861050"/>
          <p14:tracePt t="51545" x="1543050" y="5791200"/>
          <p14:tracePt t="51561" x="1638300" y="5715000"/>
          <p14:tracePt t="51561" x="1739900" y="5626100"/>
          <p14:tracePt t="51577" x="1847850" y="5537200"/>
          <p14:tracePt t="51577" x="1962150" y="5441950"/>
          <p14:tracePt t="51577" x="2082800" y="5340350"/>
          <p14:tracePt t="51596" x="2209800" y="5238750"/>
          <p14:tracePt t="51608" x="2343150" y="5130800"/>
          <p14:tracePt t="51608" x="2622550" y="4914900"/>
          <p14:tracePt t="51627" x="2762250" y="4806950"/>
          <p14:tracePt t="51627" x="2908300" y="4705350"/>
          <p14:tracePt t="51644" x="3054350" y="4603750"/>
          <p14:tracePt t="51644" x="3200400" y="4508500"/>
          <p14:tracePt t="51660" x="3346450" y="4413250"/>
          <p14:tracePt t="51660" x="3486150" y="4318000"/>
          <p14:tracePt t="51677" x="3625850" y="4235450"/>
          <p14:tracePt t="51677" x="3898900" y="4070350"/>
          <p14:tracePt t="51694" x="4025900" y="3987800"/>
          <p14:tracePt t="51694" x="4152900" y="3911600"/>
          <p14:tracePt t="51711" x="4279900" y="3829050"/>
          <p14:tracePt t="51711" x="4394200" y="3759200"/>
          <p14:tracePt t="51727" x="4502150" y="3689350"/>
          <p14:tracePt t="51727" x="4705350" y="3562350"/>
          <p14:tracePt t="51745" x="4794250" y="3505200"/>
          <p14:tracePt t="51745" x="4870450" y="3448050"/>
          <p14:tracePt t="51761" x="4940300" y="3403600"/>
          <p14:tracePt t="51761" x="5003800" y="3365500"/>
          <p14:tracePt t="51778" x="5060950" y="3333750"/>
          <p14:tracePt t="51778" x="5105400" y="3308350"/>
          <p14:tracePt t="51795" x="5143500" y="3282950"/>
          <p14:tracePt t="51795" x="5200650" y="3251200"/>
          <p14:tracePt t="51813" x="5213350" y="3244850"/>
          <p14:tracePt t="51813" x="5226050" y="3232150"/>
          <p14:tracePt t="51829" x="5232400" y="3225800"/>
          <p14:tracePt t="51829" x="5238750" y="3219450"/>
          <p14:tracePt t="51844" x="5238750" y="3213100"/>
          <p14:tracePt t="51860" x="5238750" y="3219450"/>
          <p14:tracePt t="51876" x="5226050" y="3225800"/>
          <p14:tracePt t="51876" x="5226050" y="3232150"/>
          <p14:tracePt t="51897" x="5226050" y="3244850"/>
          <p14:tracePt t="51897" x="5219700" y="3251200"/>
          <p14:tracePt t="51912" x="5219700" y="3263900"/>
          <p14:tracePt t="51912" x="5219700" y="3270250"/>
          <p14:tracePt t="51928" x="5219700" y="3282950"/>
          <p14:tracePt t="51928" x="5219700" y="3289300"/>
          <p14:tracePt t="51945" x="5219700" y="3302000"/>
          <p14:tracePt t="51945" x="5219700" y="3308350"/>
          <p14:tracePt t="51945" x="5219700" y="3314700"/>
          <p14:tracePt t="51964" x="5219700" y="3327400"/>
          <p14:tracePt t="51976" x="5213350" y="3333750"/>
          <p14:tracePt t="51976" x="5207000" y="3340100"/>
          <p14:tracePt t="51995" x="5200650" y="3346450"/>
          <p14:tracePt t="51995" x="5194300" y="3346450"/>
          <p14:tracePt t="52012" x="5181600" y="3352800"/>
          <p14:tracePt t="52012" x="5168900" y="3352800"/>
          <p14:tracePt t="52029" x="5156200" y="3346450"/>
          <p14:tracePt t="52029" x="5118100" y="3346450"/>
          <p14:tracePt t="52046" x="5099050" y="3340100"/>
          <p14:tracePt t="52046" x="5073650" y="3333750"/>
          <p14:tracePt t="52062" x="5041900" y="3327400"/>
          <p14:tracePt t="52062" x="5016500" y="3321050"/>
          <p14:tracePt t="52079" x="4984750" y="3314700"/>
          <p14:tracePt t="52079" x="4953000" y="3308350"/>
          <p14:tracePt t="52095" x="4914900" y="3295650"/>
          <p14:tracePt t="52095" x="4851400" y="3270250"/>
          <p14:tracePt t="52112" x="4819650" y="3251200"/>
          <p14:tracePt t="52112" x="4787900" y="3232150"/>
          <p14:tracePt t="52129" x="4756150" y="3213100"/>
          <p14:tracePt t="52129" x="4724400" y="3187700"/>
          <p14:tracePt t="52147" x="4699000" y="3162300"/>
          <p14:tracePt t="52147" x="4673600" y="3130550"/>
          <p14:tracePt t="52147" x="4648200" y="3098800"/>
          <p14:tracePt t="52166" x="4629150" y="3067050"/>
          <p14:tracePt t="52178" x="4610100" y="3028950"/>
          <p14:tracePt t="52178" x="4584700" y="2940050"/>
          <p14:tracePt t="52196" x="4572000" y="2889250"/>
          <p14:tracePt t="52196" x="4572000" y="2838450"/>
          <p14:tracePt t="52214" x="4572000" y="2787650"/>
          <p14:tracePt t="52214" x="4578350" y="2730500"/>
          <p14:tracePt t="52230" x="4591050" y="2673350"/>
          <p14:tracePt t="52230" x="4603750" y="2622550"/>
          <p14:tracePt t="52230" x="4629150" y="2565400"/>
          <p14:tracePt t="52248" x="4648200" y="2508250"/>
          <p14:tracePt t="52261" x="4679950" y="2457450"/>
          <p14:tracePt t="52261" x="4743450" y="2355850"/>
          <p14:tracePt t="52280" x="4781550" y="2305050"/>
          <p14:tracePt t="52280" x="4826000" y="2260600"/>
          <p14:tracePt t="52296" x="4876800" y="2216150"/>
          <p14:tracePt t="52296" x="4927600" y="2171700"/>
          <p14:tracePt t="52313" x="4978400" y="2139950"/>
          <p14:tracePt t="52313" x="5029200" y="2101850"/>
          <p14:tracePt t="52313" x="5086350" y="2070100"/>
          <p14:tracePt t="52332" x="5143500" y="2044700"/>
          <p14:tracePt t="52332" x="5194300" y="2025650"/>
          <p14:tracePt t="52346" x="5251450" y="2006600"/>
          <p14:tracePt t="52346" x="5308600" y="2000250"/>
          <p14:tracePt t="52364" x="5359400" y="1993900"/>
          <p14:tracePt t="52364" x="5410200" y="1993900"/>
          <p14:tracePt t="52381" x="5461000" y="2000250"/>
          <p14:tracePt t="52381" x="5511800" y="2012950"/>
          <p14:tracePt t="52398" x="5556250" y="2025650"/>
          <p14:tracePt t="52398" x="5645150" y="2076450"/>
          <p14:tracePt t="52414" x="5689600" y="2101850"/>
          <p14:tracePt t="52414" x="5727700" y="2139950"/>
          <p14:tracePt t="52431" x="5765800" y="2178050"/>
          <p14:tracePt t="52431" x="5797550" y="2216150"/>
          <p14:tracePt t="52447" x="5835650" y="2260600"/>
          <p14:tracePt t="52447" x="5892800" y="2362200"/>
          <p14:tracePt t="52465" x="5918200" y="2413000"/>
          <p14:tracePt t="52465" x="5943600" y="2463800"/>
          <p14:tracePt t="52482" x="5962650" y="2514600"/>
          <p14:tracePt t="52482" x="5981700" y="2565400"/>
          <p14:tracePt t="52498" x="5994400" y="2609850"/>
          <p14:tracePt t="52498" x="6007100" y="2654300"/>
          <p14:tracePt t="52515" x="6019800" y="2698750"/>
          <p14:tracePt t="52515" x="6019800" y="2736850"/>
          <p14:tracePt t="52515" x="6026150" y="2781300"/>
          <p14:tracePt t="52533" x="6026150" y="2819400"/>
          <p14:tracePt t="52546" x="6019800" y="2857500"/>
          <p14:tracePt t="52546" x="6007100" y="2933700"/>
          <p14:tracePt t="52566" x="5994400" y="2965450"/>
          <p14:tracePt t="52566" x="5981700" y="3003550"/>
          <p14:tracePt t="52582" x="5969000" y="3035300"/>
          <p14:tracePt t="52582" x="5949950" y="3067050"/>
          <p14:tracePt t="52598" x="5924550" y="3098800"/>
          <p14:tracePt t="52598" x="5905500" y="3124200"/>
          <p14:tracePt t="52598" x="5880100" y="3149600"/>
          <p14:tracePt t="52617" x="5848350" y="3175000"/>
          <p14:tracePt t="52630" x="5822950" y="3200400"/>
          <p14:tracePt t="52630" x="5759450" y="3251200"/>
          <p14:tracePt t="52649" x="5721350" y="3276600"/>
          <p14:tracePt t="52649" x="5689600" y="3295650"/>
          <p14:tracePt t="52665" x="5651500" y="3321050"/>
          <p14:tracePt t="52665" x="5613400" y="3340100"/>
          <p14:tracePt t="52682" x="5581650" y="3359150"/>
          <p14:tracePt t="52682" x="5543550" y="3384550"/>
          <p14:tracePt t="52682" x="5505450" y="3403600"/>
          <p14:tracePt t="52701" x="5467350" y="3422650"/>
          <p14:tracePt t="52701" x="5429250" y="3441700"/>
          <p14:tracePt t="52715" x="5397500" y="3454400"/>
          <p14:tracePt t="52715" x="5359400" y="3473450"/>
          <p14:tracePt t="52732" x="5327650" y="3492500"/>
          <p14:tracePt t="52732" x="5289550" y="3511550"/>
          <p14:tracePt t="52749" x="5251450" y="3530600"/>
          <p14:tracePt t="52749" x="5181600" y="3556000"/>
          <p14:tracePt t="52766" x="5143500" y="3575050"/>
          <p14:tracePt t="52766" x="5111750" y="3594100"/>
          <p14:tracePt t="52782" x="5073650" y="3613150"/>
          <p14:tracePt t="52782" x="5041900" y="3625850"/>
          <p14:tracePt t="52799" x="5003800" y="3638550"/>
          <p14:tracePt t="52799" x="4972050" y="3657600"/>
          <p14:tracePt t="52815" x="4940300" y="3670300"/>
          <p14:tracePt t="52815" x="4876800" y="3695700"/>
          <p14:tracePt t="52834" x="4851400" y="3708400"/>
          <p14:tracePt t="52834" x="4826000" y="3714750"/>
          <p14:tracePt t="52850" x="4800600" y="3721100"/>
          <p14:tracePt t="52850" x="4775200" y="3727450"/>
          <p14:tracePt t="52866" x="4756150" y="3733800"/>
          <p14:tracePt t="52866" x="4730750" y="3740150"/>
          <p14:tracePt t="52866" x="4711700" y="3740150"/>
          <p14:tracePt t="52885" x="4699000" y="3740150"/>
          <p14:tracePt t="52899" x="4679950" y="3740150"/>
          <p14:tracePt t="52899" x="4648200" y="3746500"/>
          <p14:tracePt t="52918" x="4635500" y="3746500"/>
          <p14:tracePt t="52931" x="4629150" y="3752850"/>
          <p14:tracePt t="52931" x="4603750" y="3752850"/>
          <p14:tracePt t="52949" x="4597400" y="3759200"/>
          <p14:tracePt t="52949" x="4591050" y="3759200"/>
          <p14:tracePt t="52966" x="4584700" y="3759200"/>
          <p14:tracePt t="52966" x="4578350" y="3759200"/>
          <p14:tracePt t="52982" x="4572000" y="3765550"/>
          <p14:tracePt t="52998" x="4584700" y="3759200"/>
          <p14:tracePt t="53028" x="4584700" y="3752850"/>
          <p14:tracePt t="53036" x="4597400" y="3752850"/>
          <p14:tracePt t="53053" x="4603750" y="3746500"/>
          <p14:tracePt t="53053" x="4610100" y="3740150"/>
          <p14:tracePt t="53067" x="4616450" y="3740150"/>
          <p14:tracePt t="53067" x="4616450" y="3733800"/>
          <p14:tracePt t="53083" x="4622800" y="3733800"/>
          <p14:tracePt t="53098" x="4635500" y="3727450"/>
          <p14:tracePt t="53115" x="4641850" y="3721100"/>
          <p14:tracePt t="53115" x="4648200" y="3714750"/>
          <p14:tracePt t="53134" x="4654550" y="3708400"/>
          <p14:tracePt t="53149" x="4654550" y="3702050"/>
          <p14:tracePt t="53165" x="4654550" y="3695700"/>
          <p14:tracePt t="53182" x="4654550" y="3689350"/>
          <p14:tracePt t="53199" x="4654550" y="3683000"/>
          <p14:tracePt t="53216" x="4654550" y="3676650"/>
          <p14:tracePt t="53232" x="4660900" y="3670300"/>
          <p14:tracePt t="53248" x="4660900" y="3663950"/>
          <p14:tracePt t="53269" x="4667250" y="3657600"/>
          <p14:tracePt t="53301" x="4673600" y="3651250"/>
          <p14:tracePt t="53313" x="4679950" y="3644900"/>
          <p14:tracePt t="53337" x="4686300" y="3644900"/>
          <p14:tracePt t="53361" x="4692650" y="3638550"/>
          <p14:tracePt t="53373" x="4699000" y="3638550"/>
          <p14:tracePt t="53397" x="4705350" y="3632200"/>
          <p14:tracePt t="53448" x="4711700" y="3632200"/>
          <p14:tracePt t="53485" x="4718050" y="3632200"/>
          <p14:tracePt t="53553" x="4724400" y="3625850"/>
          <p14:tracePt t="53653" x="4730750" y="3619500"/>
          <p14:tracePt t="53665" x="4737100" y="3619500"/>
          <p14:tracePt t="53681" x="4737100" y="3613150"/>
          <p14:tracePt t="53697" x="4743450" y="3606800"/>
          <p14:tracePt t="53713" x="4749800" y="3600450"/>
          <p14:tracePt t="53725" x="4756150" y="3594100"/>
          <p14:tracePt t="53741" x="4756150" y="3587750"/>
          <p14:tracePt t="53757" x="4762500" y="3581400"/>
          <p14:tracePt t="53767" x="4768850" y="3568700"/>
          <p14:tracePt t="53785" x="4768850" y="3562350"/>
          <p14:tracePt t="53801" x="4775200" y="3556000"/>
          <p14:tracePt t="53817" x="4781550" y="3556000"/>
          <p14:tracePt t="53841" x="4787900" y="3549650"/>
          <p14:tracePt t="53854" x="4787900" y="3543300"/>
          <p14:tracePt t="53877" x="4794250" y="3536950"/>
          <p14:tracePt t="53894" x="4800600" y="3530600"/>
          <p14:tracePt t="53906" x="4806950" y="3524250"/>
          <p14:tracePt t="53922" x="4813300" y="3524250"/>
          <p14:tracePt t="53937" x="4813300" y="3517900"/>
          <p14:tracePt t="53954" x="4819650" y="3517900"/>
          <p14:tracePt t="53968" x="4826000" y="3511550"/>
          <p14:tracePt t="53984" x="4832350" y="3511550"/>
          <p14:tracePt t="54001" x="4838700" y="3511550"/>
          <p14:tracePt t="54018" x="4838700" y="3505200"/>
          <p14:tracePt t="54035" x="4845050" y="3505200"/>
          <p14:tracePt t="54051" x="4851400" y="3498850"/>
          <p14:tracePt t="54081" x="4845050" y="3498850"/>
          <p14:tracePt t="54141" x="4838700" y="3505200"/>
          <p14:tracePt t="54146" x="4826000" y="3498850"/>
          <p14:tracePt t="54153" x="4819650" y="3498850"/>
          <p14:tracePt t="54153" x="4800600" y="3492500"/>
          <p14:tracePt t="54171" x="4787900" y="3486150"/>
          <p14:tracePt t="54171" x="4768850" y="3479800"/>
          <p14:tracePt t="54187" x="4749800" y="3467100"/>
          <p14:tracePt t="54187" x="4730750" y="3454400"/>
          <p14:tracePt t="54187" x="4705350" y="3441700"/>
          <p14:tracePt t="54206" x="4679950" y="3429000"/>
          <p14:tracePt t="54219" x="4654550" y="3409950"/>
          <p14:tracePt t="54219" x="4603750" y="3359150"/>
          <p14:tracePt t="54238" x="4572000" y="3333750"/>
          <p14:tracePt t="54238" x="4546600" y="3302000"/>
          <p14:tracePt t="54254" x="4521200" y="3263900"/>
          <p14:tracePt t="54254" x="4495800" y="3225800"/>
          <p14:tracePt t="54270" x="4470400" y="3187700"/>
          <p14:tracePt t="54270" x="4451350" y="3155950"/>
          <p14:tracePt t="54270" x="4432300" y="3111500"/>
          <p14:tracePt t="54290" x="4413250" y="3073400"/>
          <p14:tracePt t="54302" x="4400550" y="3035300"/>
          <p14:tracePt t="54302" x="4387850" y="2997200"/>
          <p14:tracePt t="54322" x="4375150" y="2914650"/>
          <p14:tracePt t="54322" x="4368800" y="2870200"/>
          <p14:tracePt t="54337" x="4368800" y="2832100"/>
          <p14:tracePt t="54337" x="4368800" y="2794000"/>
          <p14:tracePt t="54354" x="4375150" y="2755900"/>
          <p14:tracePt t="54354" x="4381500" y="2711450"/>
          <p14:tracePt t="54354" x="4387850" y="2673350"/>
          <p14:tracePt t="54373" x="4400550" y="2635250"/>
          <p14:tracePt t="54373" x="4413250" y="2597150"/>
          <p14:tracePt t="54388" x="4425950" y="2559050"/>
          <p14:tracePt t="54607" x="5143500" y="2336800"/>
          <p14:tracePt t="54607" x="5187950" y="2355850"/>
          <p14:tracePt t="54622" x="5238750" y="2374900"/>
          <p14:tracePt t="54622" x="5283200" y="2400300"/>
          <p14:tracePt t="54639" x="5334000" y="2432050"/>
          <p14:tracePt t="54639" x="5346700" y="2463800"/>
          <p14:tracePt t="54639" x="5359400" y="2495550"/>
          <p14:tracePt t="54658" x="5365750" y="2533650"/>
          <p14:tracePt t="54670" x="5378450" y="2571750"/>
          <p14:tracePt t="54670" x="5391150" y="2635250"/>
          <p14:tracePt t="54691" x="5397500" y="2673350"/>
          <p14:tracePt t="54691" x="5403850" y="2705100"/>
          <p14:tracePt t="54705" x="5410200" y="2730500"/>
          <p14:tracePt t="54705" x="5416550" y="2755900"/>
          <p14:tracePt t="54722" x="5416550" y="2781300"/>
          <p14:tracePt t="54722" x="5422900" y="2806700"/>
          <p14:tracePt t="54739" x="5422900" y="2825750"/>
          <p14:tracePt t="54739" x="5422900" y="2851150"/>
          <p14:tracePt t="54739" x="5422900" y="2870200"/>
          <p14:tracePt t="54758" x="5422900" y="2889250"/>
          <p14:tracePt t="54758" x="5422900" y="2914650"/>
          <p14:tracePt t="54772" x="5416550" y="2933700"/>
          <p14:tracePt t="54772" x="5416550" y="2959100"/>
          <p14:tracePt t="54789" x="5416550" y="2978150"/>
          <p14:tracePt t="54789" x="5410200" y="2997200"/>
          <p14:tracePt t="54806" x="5403850" y="3016250"/>
          <p14:tracePt t="54806" x="5397500" y="3028950"/>
          <p14:tracePt t="54822" x="5391150" y="3048000"/>
          <p14:tracePt t="54822" x="5372100" y="3067050"/>
          <p14:tracePt t="54839" x="5359400" y="3079750"/>
          <p14:tracePt t="54839" x="5346700" y="3086100"/>
          <p14:tracePt t="54856" x="5334000" y="3098800"/>
          <p14:tracePt t="54856" x="5321300" y="3105150"/>
          <p14:tracePt t="54872" x="5308600" y="3117850"/>
          <p14:tracePt t="54872" x="5276850" y="3136900"/>
          <p14:tracePt t="54890" x="5264150" y="3143250"/>
          <p14:tracePt t="54890" x="5251450" y="3149600"/>
          <p14:tracePt t="54906" x="5238750" y="3162300"/>
          <p14:tracePt t="54906" x="5232400" y="3162300"/>
          <p14:tracePt t="54923" x="5219700" y="3175000"/>
          <p14:tracePt t="54923" x="5213350" y="3181350"/>
          <p14:tracePt t="54940" x="5200650" y="3181350"/>
          <p14:tracePt t="54940" x="5194300" y="3187700"/>
          <p14:tracePt t="54940" x="5187950" y="3187700"/>
          <p14:tracePt t="54959" x="5181600" y="3194050"/>
          <p14:tracePt t="54971" x="5175250" y="3200400"/>
          <p14:tracePt t="54971" x="5162550" y="3206750"/>
          <p14:tracePt t="54990" x="5156200" y="3206750"/>
          <p14:tracePt t="54990" x="5149850" y="3213100"/>
          <p14:tracePt t="55007" x="5143500" y="3219450"/>
          <p14:tracePt t="55021" x="5137150" y="3219450"/>
          <p14:tracePt t="55038" x="5130800" y="3225800"/>
          <p14:tracePt t="55055" x="5130800" y="3232150"/>
          <p14:tracePt t="55072" x="5130800" y="3238500"/>
          <p14:tracePt t="55088" x="5137150" y="3238500"/>
          <p14:tracePt t="55109" x="5143500" y="3244850"/>
          <p14:tracePt t="55126" x="5149850" y="3244850"/>
          <p14:tracePt t="55138" x="5156200" y="3244850"/>
          <p14:tracePt t="55155" x="5156200" y="3238500"/>
          <p14:tracePt t="55185" x="5143500" y="3238500"/>
          <p14:tracePt t="55221" x="5137150" y="3244850"/>
          <p14:tracePt t="55230" x="5130800" y="3244850"/>
          <p14:tracePt t="55239" x="5124450" y="3251200"/>
          <p14:tracePt t="55239" x="5111750" y="3257550"/>
          <p14:tracePt t="55258" x="5105400" y="3263900"/>
          <p14:tracePt t="55258" x="5099050" y="3270250"/>
          <p14:tracePt t="55274" x="5092700" y="3270250"/>
          <p14:tracePt t="55289" x="5086350" y="3270250"/>
          <p14:tracePt t="55306" x="5080000" y="3276600"/>
          <p14:tracePt t="55349" x="5080000" y="3282950"/>
          <p14:tracePt t="55370" x="5080000" y="3289300"/>
          <p14:tracePt t="55378" x="5073650" y="3295650"/>
          <p14:tracePt t="55395" x="5073650" y="3302000"/>
          <p14:tracePt t="55406" x="5073650" y="3314700"/>
          <p14:tracePt t="55423" x="5073650" y="3321050"/>
          <p14:tracePt t="55423" x="5080000" y="3321050"/>
          <p14:tracePt t="55441" x="5080000" y="3333750"/>
          <p14:tracePt t="55456" x="5092700" y="3340100"/>
          <p14:tracePt t="55473" x="5099050" y="3346450"/>
          <p14:tracePt t="55490" x="5105400" y="3352800"/>
          <p14:tracePt t="55507" x="5111750" y="3359150"/>
          <p14:tracePt t="55524" x="5118100" y="3365500"/>
          <p14:tracePt t="55540" x="5118100" y="3371850"/>
          <p14:tracePt t="55589" x="5124450" y="3365500"/>
          <p14:tracePt t="55609" x="5130800" y="3365500"/>
          <p14:tracePt t="55626" x="5130800" y="3371850"/>
          <p14:tracePt t="55658" x="5124450" y="3378200"/>
          <p14:tracePt t="55669" x="5124450" y="3384550"/>
          <p14:tracePt t="55678" x="5118100" y="3390900"/>
          <p14:tracePt t="55695" x="5118100" y="3397250"/>
          <p14:tracePt t="55707" x="5111750" y="3403600"/>
          <p14:tracePt t="55724" x="5105400" y="3409950"/>
          <p14:tracePt t="55741" x="5105400" y="3416300"/>
          <p14:tracePt t="55757" x="5111750" y="3422650"/>
          <p14:tracePt t="55785" x="5118100" y="3422650"/>
          <p14:tracePt t="55797" x="5124450" y="3422650"/>
          <p14:tracePt t="55807" x="5130800" y="3422650"/>
          <p14:tracePt t="55807" x="5137150" y="3422650"/>
          <p14:tracePt t="55826" x="5149850" y="3422650"/>
          <p14:tracePt t="55826" x="5156200" y="3422650"/>
          <p14:tracePt t="55826" x="5162550" y="3416300"/>
          <p14:tracePt t="55846" x="5175250" y="3416300"/>
          <p14:tracePt t="55846" x="5181600" y="3416300"/>
          <p14:tracePt t="55859" x="5187950" y="3416300"/>
          <p14:tracePt t="55859" x="5200650" y="3409950"/>
          <p14:tracePt t="55877" x="5207000" y="3409950"/>
          <p14:tracePt t="55877" x="5213350" y="3409950"/>
          <p14:tracePt t="55895" x="5219700" y="3409950"/>
          <p14:tracePt t="55895" x="5226050" y="3409950"/>
          <p14:tracePt t="55910" x="5238750" y="3409950"/>
          <p14:tracePt t="55926" x="5238750" y="3403600"/>
          <p14:tracePt t="55949" x="5238750" y="3409950"/>
          <p14:tracePt t="55977" x="5232400" y="3409950"/>
          <p14:tracePt t="55994" x="5226050" y="3409950"/>
          <p14:tracePt t="56009" x="5219700" y="3409950"/>
          <p14:tracePt t="56025" x="5213350" y="3416300"/>
          <p14:tracePt t="56037" x="5207000" y="3416300"/>
          <p14:tracePt t="56069" x="5207000" y="3409950"/>
          <p14:tracePt t="56122" x="5200650" y="3409950"/>
          <p14:tracePt t="56165" x="5207000" y="3409950"/>
          <p14:tracePt t="56218" x="5213350" y="3403600"/>
          <p14:tracePt t="56250" x="5219700" y="3403600"/>
          <p14:tracePt t="56269" x="5226050" y="3397250"/>
          <p14:tracePt t="56301" x="5232400" y="3397250"/>
          <p14:tracePt t="56325" x="5238750" y="3390900"/>
          <p14:tracePt t="56337" x="5245100" y="3390900"/>
          <p14:tracePt t="56353" x="5251450" y="3390900"/>
          <p14:tracePt t="56369" x="5251450" y="3397250"/>
          <p14:tracePt t="56397" x="5251450" y="3403600"/>
          <p14:tracePt t="56422" x="5245100" y="3409950"/>
          <p14:tracePt t="56438" x="5238750" y="3409950"/>
          <p14:tracePt t="56450" x="5232400" y="3416300"/>
          <p14:tracePt t="56466" x="5226050" y="3416300"/>
          <p14:tracePt t="56482" x="5219700" y="3416300"/>
          <p14:tracePt t="56498" x="5219700" y="3409950"/>
          <p14:tracePt t="56510" x="5219700" y="3403600"/>
          <p14:tracePt t="56527" x="5226050" y="3390900"/>
          <p14:tracePt t="56527" x="5226050" y="3384550"/>
          <p14:tracePt t="56546" x="5232400" y="3384550"/>
          <p14:tracePt t="56546" x="5232400" y="3378200"/>
          <p14:tracePt t="56562" x="5238750" y="3365500"/>
          <p14:tracePt t="56562" x="5251450" y="3359150"/>
          <p14:tracePt t="56579" x="5257800" y="3352800"/>
          <p14:tracePt t="56579" x="5264150" y="3352800"/>
          <p14:tracePt t="56596" x="5270500" y="3346450"/>
          <p14:tracePt t="56596" x="5276850" y="3346450"/>
          <p14:tracePt t="56612" x="5283200" y="3340100"/>
          <p14:tracePt t="56612" x="5289550" y="3340100"/>
          <p14:tracePt t="56612" x="5295900" y="3340100"/>
          <p14:tracePt t="56631" x="5302250" y="3346450"/>
          <p14:tracePt t="56653" x="5308600" y="3352800"/>
          <p14:tracePt t="56678" x="5308600" y="3359150"/>
          <p14:tracePt t="56698" x="5314950" y="3359150"/>
          <p14:tracePt t="56714" x="5321300" y="3359150"/>
          <p14:tracePt t="56746" x="5327650" y="3365500"/>
          <p14:tracePt t="56758" x="5334000" y="3365500"/>
          <p14:tracePt t="56782" x="5334000" y="3371850"/>
          <p14:tracePt t="56797" x="5340350" y="3371850"/>
          <p14:tracePt t="56805" x="5346700" y="3378200"/>
          <p14:tracePt t="56826" x="5346700" y="3384550"/>
          <p14:tracePt t="56858" x="5346700" y="3390900"/>
          <p14:tracePt t="56870" x="5346700" y="3397250"/>
          <p14:tracePt t="56902" x="5340350" y="3403600"/>
          <p14:tracePt t="56926" x="5340350" y="3409950"/>
          <p14:tracePt t="56946" x="5340350" y="3416300"/>
          <p14:tracePt t="56969" x="5340350" y="3422650"/>
          <p14:tracePt t="56990" x="5340350" y="3429000"/>
          <p14:tracePt t="57006" x="5334000" y="3435350"/>
          <p14:tracePt t="57021" x="5334000" y="3441700"/>
          <p14:tracePt t="57031" x="5334000" y="3448050"/>
          <p14:tracePt t="57046" x="5327650" y="3454400"/>
          <p14:tracePt t="57062" x="5321300" y="3454400"/>
          <p14:tracePt t="57078" x="5314950" y="3460750"/>
          <p14:tracePt t="57095" x="5308600" y="3467100"/>
          <p14:tracePt t="57112" x="5302250" y="3473450"/>
          <p14:tracePt t="57134" x="5302250" y="3479800"/>
          <p14:tracePt t="57150" x="5295900" y="3486150"/>
          <p14:tracePt t="57167" x="5295900" y="3492500"/>
          <p14:tracePt t="57186" x="5295900" y="3498850"/>
          <p14:tracePt t="57202" x="5289550" y="3505200"/>
          <p14:tracePt t="57226" x="5283200" y="3505200"/>
          <p14:tracePt t="57238" x="5276850" y="3505200"/>
          <p14:tracePt t="57261" x="5270500" y="3505200"/>
          <p14:tracePt t="57278" x="5264150" y="3511550"/>
          <p14:tracePt t="57290" x="5257800" y="3511550"/>
          <p14:tracePt t="57306" x="5251450" y="3511550"/>
          <p14:tracePt t="57322" x="5245100" y="3511550"/>
          <p14:tracePt t="57338" x="5238750" y="3505200"/>
          <p14:tracePt t="57350" x="5232400" y="3498850"/>
          <p14:tracePt t="57367" x="5226050" y="3498850"/>
          <p14:tracePt t="57382" x="5219700" y="3492500"/>
          <p14:tracePt t="57382" x="5213350" y="3486150"/>
          <p14:tracePt t="57399" x="5207000" y="3486150"/>
          <p14:tracePt t="57399" x="5200650" y="3479800"/>
          <p14:tracePt t="57415" x="5194300" y="3473450"/>
          <p14:tracePt t="57430" x="5187950" y="3473450"/>
          <p14:tracePt t="57430" x="5175250" y="3473450"/>
          <p14:tracePt t="57430" x="5168900" y="3473450"/>
          <p14:tracePt t="57451" x="5162550" y="3473450"/>
          <p14:tracePt t="57463" x="5156200" y="3473450"/>
          <p14:tracePt t="57463" x="5137150" y="3473450"/>
          <p14:tracePt t="57481" x="5130800" y="3473450"/>
          <p14:tracePt t="57481" x="5124450" y="3479800"/>
          <p14:tracePt t="57499" x="5118100" y="3479800"/>
          <p14:tracePt t="57499" x="5111750" y="3486150"/>
          <p14:tracePt t="57515" x="5099050" y="3492500"/>
          <p14:tracePt t="57515" x="5086350" y="3505200"/>
          <p14:tracePt t="57533" x="5080000" y="3517900"/>
          <p14:tracePt t="57533" x="5073650" y="3530600"/>
          <p14:tracePt t="57549" x="5060950" y="3543300"/>
          <p14:tracePt t="57549" x="5054600" y="3556000"/>
          <p14:tracePt t="57565" x="5041900" y="3568700"/>
          <p14:tracePt t="57565" x="5029200" y="3575050"/>
          <p14:tracePt t="57582" x="5016500" y="3587750"/>
          <p14:tracePt t="57582" x="4984750" y="3600450"/>
          <p14:tracePt t="57599" x="4965700" y="3600450"/>
          <p14:tracePt t="57599" x="4946650" y="3606800"/>
          <p14:tracePt t="57616" x="4921250" y="3600450"/>
          <p14:tracePt t="57616" x="4902200" y="3600450"/>
          <p14:tracePt t="57632" x="4876800" y="3587750"/>
          <p14:tracePt t="57632" x="4832350" y="3562350"/>
          <p14:tracePt t="57651" x="4806950" y="3549650"/>
          <p14:tracePt t="57651" x="4787900" y="3524250"/>
          <p14:tracePt t="57666" x="4768850" y="3505200"/>
          <p14:tracePt t="57666" x="4749800" y="3479800"/>
          <p14:tracePt t="57683" x="4730750" y="3454400"/>
          <p14:tracePt t="57683" x="4718050" y="3422650"/>
          <p14:tracePt t="57699" x="4705350" y="3384550"/>
          <p14:tracePt t="57699" x="4692650" y="3346450"/>
          <p14:tracePt t="57699" x="4686300" y="3302000"/>
          <p14:tracePt t="57718" x="4686300" y="3257550"/>
          <p14:tracePt t="57731" x="4686300" y="3206750"/>
          <p14:tracePt t="57731" x="4699000" y="3117850"/>
          <p14:tracePt t="57751" x="4711700" y="3073400"/>
          <p14:tracePt t="57751" x="4724400" y="3035300"/>
          <p14:tracePt t="57767" x="4743450" y="2997200"/>
          <p14:tracePt t="57767" x="4762500" y="2965450"/>
          <p14:tracePt t="57782" x="4787900" y="2940050"/>
          <p14:tracePt t="57782" x="4813300" y="2914650"/>
          <p14:tracePt t="57800" x="4845050" y="2895600"/>
          <p14:tracePt t="57800" x="4883150" y="2876550"/>
          <p14:tracePt t="57800" x="4914900" y="2863850"/>
          <p14:tracePt t="57819" x="4953000" y="2844800"/>
          <p14:tracePt t="57819" x="4997450" y="2832100"/>
          <p14:tracePt t="57833" x="5035550" y="2825750"/>
          <p14:tracePt t="57833" x="5080000" y="2813050"/>
          <p14:tracePt t="57850" x="5124450" y="2806700"/>
          <p14:tracePt t="57850" x="5162550" y="2806700"/>
          <p14:tracePt t="57866" x="5207000" y="2806700"/>
          <p14:tracePt t="57866" x="5245100" y="2813050"/>
          <p14:tracePt t="57883" x="5289550" y="2825750"/>
          <p14:tracePt t="57883" x="5359400" y="2857500"/>
          <p14:tracePt t="57902" x="5391150" y="2876550"/>
          <p14:tracePt t="57902" x="5422900" y="2901950"/>
          <p14:tracePt t="57917" x="5448300" y="2927350"/>
          <p14:tracePt t="57917" x="5473700" y="2952750"/>
          <p14:tracePt t="57935" x="5492750" y="2978150"/>
          <p14:tracePt t="57935" x="5530850" y="3041650"/>
          <p14:tracePt t="57951" x="5543550" y="3073400"/>
          <p14:tracePt t="57951" x="5549900" y="3105150"/>
          <p14:tracePt t="57967" x="5556250" y="3136900"/>
          <p14:tracePt t="57967" x="5562600" y="3168650"/>
          <p14:tracePt t="57985" x="5562600" y="3206750"/>
          <p14:tracePt t="57985" x="5562600" y="3238500"/>
          <p14:tracePt t="58001" x="5556250" y="3270250"/>
          <p14:tracePt t="58001" x="5549900" y="3302000"/>
          <p14:tracePt t="58001" x="5537200" y="3327400"/>
          <p14:tracePt t="58019" x="5524500" y="3352800"/>
          <p14:tracePt t="58019" x="5511800" y="3378200"/>
          <p14:tracePt t="58035" x="5492750" y="3397250"/>
          <p14:tracePt t="58035" x="5473700" y="3416300"/>
          <p14:tracePt t="58051" x="5454650" y="3435350"/>
          <p14:tracePt t="58051" x="5435600" y="3454400"/>
          <p14:tracePt t="58067" x="5416550" y="3473450"/>
          <p14:tracePt t="58067" x="5397500" y="3486150"/>
          <p14:tracePt t="58084" x="5372100" y="3498850"/>
          <p14:tracePt t="58084" x="5353050" y="3511550"/>
          <p14:tracePt t="58084" x="5327650" y="3524250"/>
          <p14:tracePt t="58103" x="5302250" y="3536950"/>
          <p14:tracePt t="58115" x="5283200" y="3549650"/>
          <p14:tracePt t="58115" x="5232400" y="3575050"/>
          <p14:tracePt t="58134" x="5213350" y="3587750"/>
          <p14:tracePt t="58134" x="5187950" y="3594100"/>
          <p14:tracePt t="58151" x="5168900" y="3606800"/>
          <p14:tracePt t="58151" x="5149850" y="3613150"/>
          <p14:tracePt t="58168" x="5137150" y="3619500"/>
          <p14:tracePt t="58168" x="5118100" y="3625850"/>
          <p14:tracePt t="58168" x="5105400" y="3632200"/>
          <p14:tracePt t="58187" x="5092700" y="3632200"/>
          <p14:tracePt t="58187" x="5080000" y="3638550"/>
          <p14:tracePt t="58202" x="5073650" y="3638550"/>
          <p14:tracePt t="58202" x="5060950" y="3644900"/>
          <p14:tracePt t="58219" x="5054600" y="3644900"/>
          <p14:tracePt t="58219" x="5048250" y="3644900"/>
          <p14:tracePt t="58235" x="5041900" y="3644900"/>
          <p14:tracePt t="58235" x="5029200" y="3644900"/>
          <p14:tracePt t="58253" x="5022850" y="3644900"/>
          <p14:tracePt t="58267" x="5016500" y="3644900"/>
          <p14:tracePt t="58284" x="5010150" y="3638550"/>
          <p14:tracePt t="58300" x="5003800" y="3638550"/>
          <p14:tracePt t="58300" x="4997450" y="3638550"/>
          <p14:tracePt t="58319" x="4991100" y="3644900"/>
          <p14:tracePt t="58335" x="4984750" y="3644900"/>
          <p14:tracePt t="58366" x="4978400" y="3651250"/>
          <p14:tracePt t="58377" x="4972050" y="3657600"/>
          <p14:tracePt t="58402" x="4972050" y="3663950"/>
          <p14:tracePt t="58418" x="4965700" y="3663950"/>
          <p14:tracePt t="58430" x="4972050" y="3670300"/>
          <p14:tracePt t="58462" x="4984750" y="3670300"/>
          <p14:tracePt t="58490" x="4991100" y="3663950"/>
          <p14:tracePt t="58498" x="4997450" y="3663950"/>
          <p14:tracePt t="58506" x="5003800" y="3657600"/>
          <p14:tracePt t="58517" x="5010150" y="3651250"/>
          <p14:tracePt t="58517" x="5016500" y="3651250"/>
          <p14:tracePt t="58517" x="5022850" y="3644900"/>
          <p14:tracePt t="58538" x="5035550" y="3638550"/>
          <p14:tracePt t="58538" x="5041900" y="3625850"/>
          <p14:tracePt t="58553" x="5048250" y="3619500"/>
          <p14:tracePt t="58553" x="5054600" y="3613150"/>
          <p14:tracePt t="58570" x="5060950" y="3600450"/>
          <p14:tracePt t="58570" x="5067300" y="3587750"/>
          <p14:tracePt t="58586" x="5073650" y="3581400"/>
          <p14:tracePt t="58586" x="5080000" y="3568700"/>
          <p14:tracePt t="58603" x="5086350" y="3556000"/>
          <p14:tracePt t="58603" x="5099050" y="3530600"/>
          <p14:tracePt t="58619" x="5105400" y="3517900"/>
          <p14:tracePt t="58619" x="5111750" y="3498850"/>
          <p14:tracePt t="58636" x="5118100" y="3486150"/>
          <p14:tracePt t="58636" x="5124450" y="3473450"/>
          <p14:tracePt t="58652" x="5137150" y="3460750"/>
          <p14:tracePt t="58652" x="5143500" y="3441700"/>
          <p14:tracePt t="58652" x="5149850" y="3429000"/>
          <p14:tracePt t="58672" x="5156200" y="3422650"/>
          <p14:tracePt t="58672" x="5162550" y="3416300"/>
          <p14:tracePt t="58686" x="5168900" y="3409950"/>
          <p14:tracePt t="58686" x="5175250" y="3403600"/>
          <p14:tracePt t="58703" x="5181600" y="3403600"/>
          <p14:tracePt t="58703" x="5194300" y="3403600"/>
          <p14:tracePt t="58719" x="5200650" y="3403600"/>
          <p14:tracePt t="58719" x="5207000" y="3409950"/>
          <p14:tracePt t="58719" x="5213350" y="3416300"/>
          <p14:tracePt t="58739" x="5219700" y="3422650"/>
          <p14:tracePt t="58751" x="5232400" y="3429000"/>
          <p14:tracePt t="58751" x="5245100" y="3448050"/>
          <p14:tracePt t="58771" x="5251450" y="3454400"/>
          <p14:tracePt t="58771" x="5264150" y="3460750"/>
          <p14:tracePt t="58787" x="5264150" y="3467100"/>
          <p14:tracePt t="58787" x="5270500" y="3473450"/>
          <p14:tracePt t="58803" x="5276850" y="3473450"/>
          <p14:tracePt t="58818" x="5276850" y="3467100"/>
          <p14:tracePt t="58846" x="5276850" y="3460750"/>
          <p14:tracePt t="58882" x="5270500" y="3460750"/>
          <p14:tracePt t="58910" x="5264150" y="3467100"/>
          <p14:tracePt t="58934" x="5257800" y="3460750"/>
          <p14:tracePt t="58970" x="5257800" y="3454400"/>
          <p14:tracePt t="58994" x="5257800" y="3448050"/>
          <p14:tracePt t="59010" x="5257800" y="3441700"/>
          <p14:tracePt t="59054" x="5257800" y="3429000"/>
          <p14:tracePt t="59070" x="5257800" y="3422650"/>
          <p14:tracePt t="59078" x="5257800" y="3416300"/>
          <p14:tracePt t="59087" x="5257800" y="3403600"/>
          <p14:tracePt t="59087" x="5257800" y="3390900"/>
          <p14:tracePt t="59103" x="5264150" y="3378200"/>
          <p14:tracePt t="59103" x="5264150" y="3359150"/>
          <p14:tracePt t="59103" x="5270500" y="3340100"/>
          <p14:tracePt t="59123" x="5270500" y="3314700"/>
          <p14:tracePt t="59135" x="5276850" y="3289300"/>
          <p14:tracePt t="59135" x="5283200" y="3225800"/>
          <p14:tracePt t="59154" x="5289550" y="3194050"/>
          <p14:tracePt t="59154" x="5289550" y="3155950"/>
          <p14:tracePt t="59171" x="5295900" y="3124200"/>
          <p14:tracePt t="59171" x="5295900" y="3086100"/>
          <p14:tracePt t="59188" x="5302250" y="3048000"/>
          <p14:tracePt t="59188" x="5308600" y="3016250"/>
          <p14:tracePt t="59188" x="5314950" y="2978150"/>
          <p14:tracePt t="59207" x="5321300" y="2952750"/>
          <p14:tracePt t="59207" x="5327650" y="2921000"/>
          <p14:tracePt t="59221" x="5334000" y="2895600"/>
          <p14:tracePt t="59221" x="5346700" y="2870200"/>
          <p14:tracePt t="59238" x="5353050" y="2851150"/>
          <p14:tracePt t="59238" x="5359400" y="2832100"/>
          <p14:tracePt t="59254" x="5372100" y="2819400"/>
          <p14:tracePt t="59254" x="5391150" y="2800350"/>
          <p14:tracePt t="59272" x="5397500" y="2800350"/>
          <p14:tracePt t="59272" x="5403850" y="2794000"/>
          <p14:tracePt t="59288" x="5416550" y="2794000"/>
          <p14:tracePt t="59288" x="5422900" y="2794000"/>
          <p14:tracePt t="59305" x="5429250" y="2794000"/>
          <p14:tracePt t="59305" x="5435600" y="2794000"/>
          <p14:tracePt t="59322" x="5441950" y="2794000"/>
          <p14:tracePt t="59322" x="5448300" y="2800350"/>
          <p14:tracePt t="59339" x="5448300" y="2806700"/>
          <p14:tracePt t="59339" x="5448300" y="2813050"/>
          <p14:tracePt t="59355" x="5448300" y="2819400"/>
          <p14:tracePt t="59355" x="5441950" y="2825750"/>
          <p14:tracePt t="59372" x="5441950" y="2832100"/>
          <p14:tracePt t="59372" x="5435600" y="2838450"/>
          <p14:tracePt t="59372" x="5429250" y="2844800"/>
          <p14:tracePt t="59391" x="5422900" y="2851150"/>
          <p14:tracePt t="59403" x="5416550" y="2857500"/>
          <p14:tracePt t="59403" x="5403850" y="2857500"/>
          <p14:tracePt t="59423" x="5384800" y="2863850"/>
          <p14:tracePt t="59423" x="5372100" y="2870200"/>
          <p14:tracePt t="59439" x="5359400" y="2870200"/>
          <p14:tracePt t="59439" x="5346700" y="2876550"/>
          <p14:tracePt t="59439" x="5327650" y="2876550"/>
          <p14:tracePt t="59458" x="5308600" y="2876550"/>
          <p14:tracePt t="59470" x="5283200" y="2876550"/>
          <p14:tracePt t="59470" x="5264150" y="2876550"/>
          <p14:tracePt t="59470" x="5238750" y="2876550"/>
          <p14:tracePt t="59491" x="5213350" y="2876550"/>
          <p14:tracePt t="59504" x="5187950" y="2876550"/>
          <p14:tracePt t="59504" x="5137150" y="2870200"/>
          <p14:tracePt t="59522" x="5105400" y="2863850"/>
          <p14:tracePt t="59522" x="5080000" y="2857500"/>
          <p14:tracePt t="59539" x="5054600" y="2844800"/>
          <p14:tracePt t="59539" x="5029200" y="2832100"/>
          <p14:tracePt t="59556" x="5003800" y="2819400"/>
          <p14:tracePt t="59556" x="4959350" y="2781300"/>
          <p14:tracePt t="59572" x="4940300" y="2755900"/>
          <p14:tracePt t="59572" x="4921250" y="2730500"/>
          <p14:tracePt t="59589" x="4908550" y="2705100"/>
          <p14:tracePt t="59589" x="4895850" y="2673350"/>
          <p14:tracePt t="59606" x="4883150" y="2641600"/>
          <p14:tracePt t="59606" x="4883150" y="2609850"/>
          <p14:tracePt t="59622" x="4876800" y="2571750"/>
          <p14:tracePt t="59622" x="4883150" y="2501900"/>
          <p14:tracePt t="59639" x="4889500" y="2470150"/>
          <p14:tracePt t="59639" x="4902200" y="2438400"/>
          <p14:tracePt t="59656" x="4914900" y="2413000"/>
          <p14:tracePt t="59656" x="4933950" y="2387600"/>
          <p14:tracePt t="59673" x="4959350" y="2368550"/>
          <p14:tracePt t="59673" x="4984750" y="2355850"/>
          <p14:tracePt t="59673" x="5016500" y="2343150"/>
          <p14:tracePt t="59692" x="5048250" y="2336800"/>
          <p14:tracePt t="59692" x="5080000" y="2330450"/>
          <p14:tracePt t="59707" x="5111750" y="2324100"/>
          <p14:tracePt t="59707" x="5149850" y="2324100"/>
          <p14:tracePt t="59724" x="5181600" y="2330450"/>
          <p14:tracePt t="59724" x="5213350" y="2343150"/>
          <p14:tracePt t="59740" x="5245100" y="2349500"/>
          <p14:tracePt t="59740" x="5276850" y="2368550"/>
          <p14:tracePt t="59756" x="5302250" y="2387600"/>
          <p14:tracePt t="59756" x="5327650" y="2413000"/>
          <p14:tracePt t="59756" x="5353050" y="2438400"/>
          <p14:tracePt t="59775" x="5372100" y="2463800"/>
          <p14:tracePt t="59788" x="5391150" y="2495550"/>
          <p14:tracePt t="59788" x="5422900" y="2559050"/>
          <p14:tracePt t="59808" x="5435600" y="2590800"/>
          <p14:tracePt t="59808" x="5441950" y="2622550"/>
          <p14:tracePt t="59823" x="5448300" y="2647950"/>
          <p14:tracePt t="59823" x="5448300" y="2679700"/>
          <p14:tracePt t="59840" x="5454650" y="2705100"/>
          <p14:tracePt t="59840" x="5454650" y="2730500"/>
          <p14:tracePt t="59856" x="5448300" y="2755900"/>
          <p14:tracePt t="59856" x="5435600" y="2800350"/>
          <p14:tracePt t="59874" x="5429250" y="2819400"/>
          <p14:tracePt t="59874" x="5422900" y="2838450"/>
          <p14:tracePt t="59890" x="5416550" y="2857500"/>
          <p14:tracePt t="59890" x="5403850" y="2870200"/>
          <p14:tracePt t="59890" x="5397500" y="2882900"/>
          <p14:tracePt t="59910" x="5384800" y="2895600"/>
          <p14:tracePt t="59922" x="5378450" y="2901950"/>
          <p14:tracePt t="59922" x="5353050" y="2921000"/>
          <p14:tracePt t="59941" x="5340350" y="2927350"/>
          <p14:tracePt t="59941" x="5334000" y="2933700"/>
          <p14:tracePt t="59957" x="5321300" y="2933700"/>
          <p14:tracePt t="59957" x="5308600" y="2940050"/>
          <p14:tracePt t="59975" x="5302250" y="2946400"/>
          <p14:tracePt t="59975" x="5283200" y="2952750"/>
          <p14:tracePt t="59991" x="5270500" y="2952750"/>
          <p14:tracePt t="59991" x="5264150" y="2959100"/>
          <p14:tracePt t="60007" x="5257800" y="2959100"/>
          <p14:tracePt t="60007" x="5251450" y="2965450"/>
          <p14:tracePt t="60024" x="5245100" y="2965450"/>
          <p14:tracePt t="60024" x="5238750" y="2971800"/>
          <p14:tracePt t="60042" x="5232400" y="2978150"/>
          <p14:tracePt t="60056" x="5232400" y="2984500"/>
          <p14:tracePt t="60074" x="5232400" y="2990850"/>
          <p14:tracePt t="60090" x="5232400" y="2997200"/>
          <p14:tracePt t="60106" x="5238750" y="3003550"/>
          <p14:tracePt t="60123" x="5245100" y="3003550"/>
          <p14:tracePt t="60140" x="5251450" y="3003550"/>
          <p14:tracePt t="60156" x="5257800" y="3009900"/>
          <p14:tracePt t="60156" x="5270500" y="3009900"/>
          <p14:tracePt t="60175" x="5276850" y="3016250"/>
          <p14:tracePt t="60189" x="5283200" y="3016250"/>
          <p14:tracePt t="60206" x="5289550" y="3016250"/>
          <p14:tracePt t="60223" x="5295900" y="3016250"/>
          <p14:tracePt t="60240" x="5302250" y="3016250"/>
          <p14:tracePt t="60256" x="5308600" y="3016250"/>
          <p14:tracePt t="60286" x="5308600" y="3022600"/>
          <p14:tracePt t="60322" x="5308600" y="3028950"/>
          <p14:tracePt t="60346" x="5302250" y="3035300"/>
          <p14:tracePt t="60366" x="5302250" y="3041650"/>
          <p14:tracePt t="60382" x="5302250" y="3048000"/>
          <p14:tracePt t="60406" x="5295900" y="3054350"/>
          <p14:tracePt t="60418" x="5295900" y="3060700"/>
          <p14:tracePt t="60442" x="5295900" y="3067050"/>
          <p14:tracePt t="60458" x="5302250" y="3073400"/>
          <p14:tracePt t="60502" x="5308600" y="3079750"/>
          <p14:tracePt t="60538" x="5302250" y="3079750"/>
          <p14:tracePt t="60578" x="5302250" y="3086100"/>
          <p14:tracePt t="60590" x="5295900" y="3092450"/>
          <p14:tracePt t="60615" x="5289550" y="3098800"/>
          <p14:tracePt t="60631" x="5283200" y="3105150"/>
          <p14:tracePt t="60647" x="5283200" y="3111500"/>
          <p14:tracePt t="60651" x="5276850" y="3117850"/>
          <p14:tracePt t="60666" x="5270500" y="3124200"/>
          <p14:tracePt t="60682" x="5270500" y="3130550"/>
          <p14:tracePt t="60691" x="5264150" y="3136900"/>
          <p14:tracePt t="60708" x="5257800" y="3149600"/>
          <p14:tracePt t="60726" x="5251450" y="3155950"/>
          <p14:tracePt t="60742" x="5251450" y="3162300"/>
          <p14:tracePt t="60758" x="5251450" y="3168650"/>
          <p14:tracePt t="60775" x="5251450" y="3175000"/>
          <p14:tracePt t="60775" x="5257800" y="3181350"/>
          <p14:tracePt t="60794" x="5257800" y="3187700"/>
          <p14:tracePt t="60808" x="5264150" y="3194050"/>
          <p14:tracePt t="60826" x="5276850" y="3200400"/>
          <p14:tracePt t="60842" x="5283200" y="3206750"/>
          <p14:tracePt t="60842" x="5289550" y="3213100"/>
          <p14:tracePt t="60860" x="5289550" y="3219450"/>
          <p14:tracePt t="60860" x="5295900" y="3219450"/>
          <p14:tracePt t="60860" x="5295900" y="3232150"/>
          <p14:tracePt t="60880" x="5302250" y="3238500"/>
          <p14:tracePt t="60880" x="5302250" y="3244850"/>
          <p14:tracePt t="60894" x="5308600" y="3251200"/>
          <p14:tracePt t="60894" x="5308600" y="3257550"/>
          <p14:tracePt t="60911" x="5308600" y="3263900"/>
          <p14:tracePt t="60911" x="5314950" y="3263900"/>
          <p14:tracePt t="60927" x="5314950" y="3270250"/>
          <p14:tracePt t="60927" x="5321300" y="3276600"/>
          <p14:tracePt t="60944" x="5321300" y="3282950"/>
          <p14:tracePt t="60944" x="5321300" y="3289300"/>
          <p14:tracePt t="60960" x="5321300" y="3295650"/>
          <p14:tracePt t="60976" x="5321300" y="3302000"/>
          <p14:tracePt t="60992" x="5327650" y="3302000"/>
          <p14:tracePt t="61018" x="5334000" y="3308350"/>
          <p14:tracePt t="61042" x="5340350" y="3308350"/>
          <p14:tracePt t="61067" x="5346700" y="3308350"/>
          <p14:tracePt t="61094" x="5346700" y="3314700"/>
          <p14:tracePt t="61127" x="5346700" y="3321050"/>
          <p14:tracePt t="61155" x="5353050" y="3314700"/>
          <p14:tracePt t="61239" x="5359400" y="3314700"/>
          <p14:tracePt t="61266" x="5365750" y="3308350"/>
          <p14:tracePt t="61307" x="5372100" y="3308350"/>
          <p14:tracePt t="61426" x="5372100" y="3302000"/>
          <p14:tracePt t="61463" x="5372100" y="3295650"/>
          <p14:tracePt t="61487" x="5378450" y="3295650"/>
          <p14:tracePt t="61507" x="5378450" y="3289300"/>
          <p14:tracePt t="61551" x="5384800" y="3289300"/>
          <p14:tracePt t="61591" x="5384800" y="3295650"/>
          <p14:tracePt t="61667" x="5391150" y="3302000"/>
          <p14:tracePt t="61679" x="5391150" y="3308350"/>
          <p14:tracePt t="61695" x="5391150" y="3314700"/>
          <p14:tracePt t="61719" x="5397500" y="3321050"/>
          <p14:tracePt t="61738" x="5403850" y="3327400"/>
          <p14:tracePt t="61754" x="5403850" y="3340100"/>
          <p14:tracePt t="61764" x="5403850" y="3346450"/>
          <p14:tracePt t="61764" x="5403850" y="3359150"/>
          <p14:tracePt t="61781" x="5403850" y="3371850"/>
          <p14:tracePt t="61781" x="5403850" y="3384550"/>
          <p14:tracePt t="61781" x="5410200" y="3403600"/>
          <p14:tracePt t="61800" x="5410200" y="3416300"/>
          <p14:tracePt t="61812" x="5410200" y="3429000"/>
          <p14:tracePt t="61812" x="5416550" y="3454400"/>
          <p14:tracePt t="61833" x="5416550" y="3460750"/>
          <p14:tracePt t="61833" x="5416550" y="3473450"/>
          <p14:tracePt t="61848" x="5416550" y="3479800"/>
          <p14:tracePt t="61848" x="5416550" y="3492500"/>
          <p14:tracePt t="61864" x="5416550" y="3498850"/>
          <p14:tracePt t="61879" x="5403850" y="3505200"/>
          <p14:tracePt t="61879" x="5397500" y="3505200"/>
          <p14:tracePt t="61899" x="5384800" y="3505200"/>
          <p14:tracePt t="61899" x="5378450" y="3505200"/>
          <p14:tracePt t="61914" x="5359400" y="3505200"/>
          <p14:tracePt t="61914" x="5340350" y="3498850"/>
          <p14:tracePt t="61930" x="5321300" y="3498850"/>
          <p14:tracePt t="61930" x="5295900" y="3498850"/>
          <p14:tracePt t="61947" x="5276850" y="3498850"/>
          <p14:tracePt t="61947" x="5245100" y="3492500"/>
          <p14:tracePt t="61964" x="5219700" y="3492500"/>
          <p14:tracePt t="61964" x="5162550" y="3498850"/>
          <p14:tracePt t="61981" x="5137150" y="3492500"/>
          <p14:tracePt t="61981" x="5111750" y="3492500"/>
          <p14:tracePt t="61998" x="5086350" y="3486150"/>
          <p14:tracePt t="61998" x="5060950" y="3479800"/>
          <p14:tracePt t="62014" x="5029200" y="3467100"/>
          <p14:tracePt t="62014" x="4978400" y="3435350"/>
          <p14:tracePt t="62032" x="4953000" y="3416300"/>
          <p14:tracePt t="62032" x="4921250" y="3390900"/>
          <p14:tracePt t="62048" x="4895850" y="3359150"/>
          <p14:tracePt t="62048" x="4870450" y="3333750"/>
          <p14:tracePt t="62065" x="4851400" y="3302000"/>
          <p14:tracePt t="62065" x="4826000" y="3263900"/>
          <p14:tracePt t="62081" x="4813300" y="3225800"/>
          <p14:tracePt t="62081" x="4794250" y="3181350"/>
          <p14:tracePt t="62081" x="4781550" y="3136900"/>
          <p14:tracePt t="62100" x="4775200" y="3092450"/>
          <p14:tracePt t="62100" x="4768850" y="3041650"/>
          <p14:tracePt t="62115" x="4762500" y="2990850"/>
          <p14:tracePt t="62115" x="4756150" y="2940050"/>
          <p14:tracePt t="62132" x="4756150" y="2889250"/>
          <p14:tracePt t="62132" x="4762500" y="2832100"/>
          <p14:tracePt t="62148" x="4768850" y="2774950"/>
          <p14:tracePt t="62148" x="4781550" y="2724150"/>
          <p14:tracePt t="62164" x="4800600" y="2673350"/>
          <p14:tracePt t="62164" x="4819650" y="2622550"/>
          <p14:tracePt t="62164" x="4845050" y="2571750"/>
          <p14:tracePt t="62184" x="4870450" y="2527300"/>
          <p14:tracePt t="62196" x="4908550" y="2482850"/>
          <p14:tracePt t="62196" x="4978400" y="2419350"/>
          <p14:tracePt t="62215" x="5016500" y="2387600"/>
          <p14:tracePt t="62215" x="5060950" y="2368550"/>
          <p14:tracePt t="62231" x="5099050" y="2349500"/>
          <p14:tracePt t="62231" x="5137150" y="2343150"/>
          <p14:tracePt t="62249" x="5181600" y="2336800"/>
          <p14:tracePt t="62249" x="5219700" y="2336800"/>
          <p14:tracePt t="62249" x="5251450" y="2343150"/>
          <p14:tracePt t="62267" x="5289550" y="2349500"/>
          <p14:tracePt t="62267" x="5321300" y="2368550"/>
          <p14:tracePt t="62282" x="5353050" y="2387600"/>
          <p14:tracePt t="62282" x="5384800" y="2406650"/>
          <p14:tracePt t="62298" x="5416550" y="2432050"/>
          <p14:tracePt t="62298" x="5441950" y="2463800"/>
          <p14:tracePt t="62315" x="5461000" y="2495550"/>
          <p14:tracePt t="62315" x="5505450" y="2571750"/>
          <p14:tracePt t="62332" x="5518150" y="2609850"/>
          <p14:tracePt t="62332" x="5537200" y="2654300"/>
          <p14:tracePt t="62349" x="5549900" y="2698750"/>
          <p14:tracePt t="62349" x="5562600" y="2743200"/>
          <p14:tracePt t="62365" x="5568950" y="2787650"/>
          <p14:tracePt t="62365" x="5581650" y="2832100"/>
          <p14:tracePt t="62382" x="5588000" y="2876550"/>
          <p14:tracePt t="62382" x="5594350" y="2952750"/>
          <p14:tracePt t="62400" x="5594350" y="2990850"/>
          <p14:tracePt t="62400" x="5594350" y="3028950"/>
          <p14:tracePt t="62416" x="5594350" y="3067050"/>
          <p14:tracePt t="62416" x="5594350" y="3098800"/>
          <p14:tracePt t="62432" x="5588000" y="3130550"/>
          <p14:tracePt t="62432" x="5581650" y="3162300"/>
          <p14:tracePt t="62432" x="5575300" y="3194050"/>
          <p14:tracePt t="62451" x="5568950" y="3219450"/>
          <p14:tracePt t="62464" x="5562600" y="3251200"/>
          <p14:tracePt t="62464" x="5537200" y="3302000"/>
          <p14:tracePt t="62483" x="5524500" y="3321050"/>
          <p14:tracePt t="62483" x="5511800" y="3340100"/>
          <p14:tracePt t="62500" x="5499100" y="3359150"/>
          <p14:tracePt t="62500" x="5486400" y="3378200"/>
          <p14:tracePt t="62516" x="5467350" y="3390900"/>
          <p14:tracePt t="62516" x="5454650" y="3397250"/>
          <p14:tracePt t="62533" x="5441950" y="3409950"/>
          <p14:tracePt t="62533" x="5422900" y="3422650"/>
          <p14:tracePt t="62533" x="5410200" y="3429000"/>
          <p14:tracePt t="62552" x="5397500" y="3441700"/>
          <p14:tracePt t="62564" x="5384800" y="3448050"/>
          <p14:tracePt t="62564" x="5359400" y="3467100"/>
          <p14:tracePt t="62583" x="5346700" y="3473450"/>
          <p14:tracePt t="62583" x="5334000" y="3479800"/>
          <p14:tracePt t="62599" x="5321300" y="3486150"/>
          <p14:tracePt t="62599" x="5314950" y="3492500"/>
          <p14:tracePt t="62617" x="5302250" y="3492500"/>
          <p14:tracePt t="62617" x="5283200" y="3498850"/>
          <p14:tracePt t="62633" x="5276850" y="3505200"/>
          <p14:tracePt t="62633" x="5270500" y="3505200"/>
          <p14:tracePt t="62650" x="5264150" y="3511550"/>
          <p14:tracePt t="62650" x="5257800" y="3511550"/>
          <p14:tracePt t="62667" x="5251450" y="3511550"/>
          <p14:tracePt t="62667" x="5245100" y="3511550"/>
          <p14:tracePt t="62683" x="5238750" y="3511550"/>
          <p14:tracePt t="62683" x="5232400" y="3511550"/>
          <p14:tracePt t="62700" x="5226050" y="3511550"/>
          <p14:tracePt t="62715" x="5219700" y="3511550"/>
          <p14:tracePt t="62732" x="5213350" y="3511550"/>
          <p14:tracePt t="62748" x="5207000" y="3505200"/>
          <p14:tracePt t="62748" x="5200650" y="3505200"/>
          <p14:tracePt t="62768" x="5194300" y="3505200"/>
          <p14:tracePt t="62784" x="5194300" y="3498850"/>
          <p14:tracePt t="62799" x="5181600" y="3498850"/>
          <p14:tracePt t="62815" x="5175250" y="3492500"/>
          <p14:tracePt t="62832" x="5168900" y="3486150"/>
          <p14:tracePt t="62832" x="5162550" y="3479800"/>
          <p14:tracePt t="62852" x="5156200" y="3479800"/>
          <p14:tracePt t="62852" x="5149850" y="3473450"/>
          <p14:tracePt t="62868" x="5143500" y="3467100"/>
          <p14:tracePt t="62868" x="5137150" y="3460750"/>
          <p14:tracePt t="62884" x="5137150" y="3454400"/>
          <p14:tracePt t="62884" x="5130800" y="3448050"/>
          <p14:tracePt t="62884" x="5130800" y="3441700"/>
          <p14:tracePt t="62904" x="5124450" y="3435350"/>
          <p14:tracePt t="62919" x="5130800" y="3435350"/>
          <p14:tracePt t="62955" x="5137150" y="3435350"/>
          <p14:tracePt t="62979" x="5143500" y="3435350"/>
          <p14:tracePt t="62991" x="5149850" y="3435350"/>
          <p14:tracePt t="63015" x="5156200" y="3441700"/>
          <p14:tracePt t="63039" x="5156200" y="3448050"/>
          <p14:tracePt t="63059" x="5162550" y="3454400"/>
          <p14:tracePt t="63075" x="5168900" y="3460750"/>
          <p14:tracePt t="63091" x="5168900" y="3467100"/>
          <p14:tracePt t="63107" x="5175250" y="3473450"/>
          <p14:tracePt t="63135" x="5175250" y="3467100"/>
          <p14:tracePt t="63171" x="5175250" y="3460750"/>
          <p14:tracePt t="63187" x="5175250" y="3454400"/>
          <p14:tracePt t="63219" x="5168900" y="3448050"/>
          <p14:tracePt t="63247" x="5175250" y="3441700"/>
          <p14:tracePt t="63263" x="5175250" y="3435350"/>
          <p14:tracePt t="63287" x="5175250" y="3429000"/>
          <p14:tracePt t="63292" x="5181600" y="3429000"/>
          <p14:tracePt t="63300" x="5181600" y="3422650"/>
          <p14:tracePt t="63317" x="5194300" y="3416300"/>
          <p14:tracePt t="63317" x="5200650" y="3409950"/>
          <p14:tracePt t="63336" x="5207000" y="3403600"/>
          <p14:tracePt t="63336" x="5213350" y="3403600"/>
          <p14:tracePt t="63352" x="5219700" y="3403600"/>
          <p14:tracePt t="63367" x="5226050" y="3409950"/>
          <p14:tracePt t="63384" x="5232400" y="3409950"/>
          <p14:tracePt t="63400" x="5238750" y="3416300"/>
          <p14:tracePt t="63418" x="5238750" y="3422650"/>
          <p14:tracePt t="63435" x="5245100" y="3422650"/>
          <p14:tracePt t="63451" x="5245100" y="3429000"/>
          <p14:tracePt t="63468" x="5251450" y="3435350"/>
          <p14:tracePt t="63484" x="5251450" y="3441700"/>
          <p14:tracePt t="63501" x="5251450" y="3448050"/>
          <p14:tracePt t="63520" x="5257800" y="3448050"/>
          <p14:tracePt t="63539" x="5264150" y="3448050"/>
          <p14:tracePt t="63551" x="5276850" y="3441700"/>
          <p14:tracePt t="63568" x="5283200" y="3441700"/>
          <p14:tracePt t="63568" x="5289550" y="3441700"/>
          <p14:tracePt t="63568" x="5295900" y="3441700"/>
          <p14:tracePt t="63589" x="5302250" y="3441700"/>
          <p14:tracePt t="63589" x="5308600" y="3441700"/>
          <p14:tracePt t="63603" x="5314950" y="3435350"/>
          <p14:tracePt t="63618" x="5327650" y="3435350"/>
          <p14:tracePt t="63635" x="5334000" y="3429000"/>
          <p14:tracePt t="63635" x="5340350" y="3429000"/>
          <p14:tracePt t="63653" x="5346700" y="3429000"/>
          <p14:tracePt t="63675" x="5346700" y="3435350"/>
          <p14:tracePt t="63711" x="5346700" y="3441700"/>
          <p14:tracePt t="63727" x="5340350" y="3441700"/>
          <p14:tracePt t="63743" x="5334000" y="3448050"/>
          <p14:tracePt t="63759" x="5327650" y="3448050"/>
          <p14:tracePt t="63771" x="5321300" y="3454400"/>
          <p14:tracePt t="64380" x="5308600" y="3454400"/>
          <p14:tracePt t="64404" x="5308600" y="3441700"/>
          <p14:tracePt t="64423" x="5314950" y="3435350"/>
          <p14:tracePt t="64439" x="5321300" y="3429000"/>
          <p14:tracePt t="64455" x="5327650" y="3429000"/>
          <p14:tracePt t="64483" x="5334000" y="3429000"/>
          <p14:tracePt t="64515" x="5340350" y="3429000"/>
          <p14:tracePt t="64531" x="5346700" y="3429000"/>
          <p14:tracePt t="64552" x="5346700" y="3422650"/>
          <p14:tracePt t="64568" x="5353050" y="3429000"/>
          <p14:tracePt t="64583" x="5359400" y="3422650"/>
          <p14:tracePt t="64599" x="5365750" y="3422650"/>
          <p14:tracePt t="64627" x="5365750" y="3429000"/>
          <p14:tracePt t="64663" x="5365750" y="3441700"/>
          <p14:tracePt t="64703" x="5359400" y="3435350"/>
          <p14:tracePt t="64720" x="5353050" y="3435350"/>
          <p14:tracePt t="64740" x="5346700" y="3441700"/>
          <p14:tracePt t="64791" x="5346700" y="3448050"/>
          <p14:tracePt t="64799" x="5340350" y="3441700"/>
          <p14:tracePt t="64824" x="5334000" y="3435350"/>
          <p14:tracePt t="64860" x="5327650" y="3435350"/>
          <p14:tracePt t="64891" x="5321300" y="3429000"/>
          <p14:tracePt t="64911" x="5314950" y="3429000"/>
          <p14:tracePt t="64935" x="5308600" y="3429000"/>
          <p14:tracePt t="64963" x="5308600" y="3422650"/>
          <p14:tracePt t="65012" x="5314950" y="3416300"/>
          <p14:tracePt t="65039" x="5314950" y="3409950"/>
          <p14:tracePt t="65055" x="5321300" y="3409950"/>
          <p14:tracePt t="65083" x="5321300" y="3416300"/>
          <p14:tracePt t="65124" x="5314950" y="3416300"/>
          <p14:tracePt t="65167" x="5314950" y="3409950"/>
          <p14:tracePt t="65196" x="5314950" y="3403600"/>
          <p14:tracePt t="65244" x="5321300" y="3397250"/>
          <p14:tracePt t="65264" x="5327650" y="3390900"/>
          <p14:tracePt t="65296" x="5334000" y="3390900"/>
          <p14:tracePt t="65323" x="5327650" y="3397250"/>
          <p14:tracePt t="65383" x="5321300" y="3397250"/>
          <p14:tracePt t="65415" x="5314950" y="3397250"/>
          <p14:tracePt t="65432" x="5308600" y="3397250"/>
          <p14:tracePt t="65460" x="5314950" y="3397250"/>
          <p14:tracePt t="65495" x="5314950" y="3390900"/>
          <p14:tracePt t="65520" x="5308600" y="3390900"/>
          <p14:tracePt t="65551" x="5302250" y="3390900"/>
          <p14:tracePt t="65632" x="5295900" y="3384550"/>
          <p14:tracePt t="65664" x="5289550" y="3390900"/>
          <p14:tracePt t="65684" x="5289550" y="3384550"/>
          <p14:tracePt t="65724" x="5289550" y="3378200"/>
          <p14:tracePt t="65775" x="5289550" y="3371850"/>
          <p14:tracePt t="65796" x="5295900" y="3365500"/>
          <p14:tracePt t="65852" x="5302250" y="3365500"/>
          <p14:tracePt t="65888" x="5308600" y="3359150"/>
          <p14:tracePt t="65912" x="5314950" y="3352800"/>
          <p14:tracePt t="65924" x="5321300" y="3346450"/>
          <p14:tracePt t="65939" x="5327650" y="3346450"/>
          <p14:tracePt t="65956" x="5334000" y="3346450"/>
          <p14:tracePt t="65972" x="5334000" y="3340100"/>
          <p14:tracePt t="66024" x="5327650" y="3340100"/>
          <p14:tracePt t="66036" x="5314950" y="3346450"/>
          <p14:tracePt t="66051" x="5308600" y="3346450"/>
          <p14:tracePt t="66060" x="5302250" y="3352800"/>
          <p14:tracePt t="66077" x="5295900" y="3359150"/>
          <p14:tracePt t="66077" x="5289550" y="3359150"/>
          <p14:tracePt t="66077" x="5283200" y="3359150"/>
          <p14:tracePt t="66098" x="5276850" y="3365500"/>
          <p14:tracePt t="66098" x="5270500" y="3365500"/>
          <p14:tracePt t="66112" x="5264150" y="3371850"/>
          <p14:tracePt t="66112" x="5257800" y="3371850"/>
          <p14:tracePt t="66129" x="5251450" y="3371850"/>
          <p14:tracePt t="66129" x="5245100" y="3371850"/>
          <p14:tracePt t="66146" x="5238750" y="3371850"/>
          <p14:tracePt t="66146" x="5232400" y="3378200"/>
          <p14:tracePt t="66163" x="5226050" y="3378200"/>
          <p14:tracePt t="66177" x="5219700" y="3378200"/>
          <p14:tracePt t="66193" x="5226050" y="3371850"/>
          <p14:tracePt t="66248" x="5232400" y="3371850"/>
          <p14:tracePt t="66264" x="5238750" y="3371850"/>
          <p14:tracePt t="66276" x="5251450" y="3365500"/>
          <p14:tracePt t="66284" x="5257800" y="3365500"/>
          <p14:tracePt t="66299" x="5264150" y="3359150"/>
          <p14:tracePt t="66311" x="5270500" y="3359150"/>
          <p14:tracePt t="66311" x="5276850" y="3359150"/>
          <p14:tracePt t="66330" x="5276850" y="3352800"/>
          <p14:tracePt t="66330" x="5283200" y="3352800"/>
          <p14:tracePt t="66347" x="5289550" y="3352800"/>
          <p14:tracePt t="66361" x="5295900" y="3352800"/>
          <p14:tracePt t="66378" x="5302250" y="3352800"/>
          <p14:tracePt t="66397" x="5302250" y="3359150"/>
          <p14:tracePt t="66420" x="5295900" y="3365500"/>
          <p14:tracePt t="66472" x="5289550" y="3365500"/>
          <p14:tracePt t="66487" x="5283200" y="3365500"/>
          <p14:tracePt t="66504" x="5276850" y="3365500"/>
          <p14:tracePt t="66516" x="5270500" y="3365500"/>
          <p14:tracePt t="66532" x="5264150" y="3365500"/>
          <p14:tracePt t="66548" x="5257800" y="3365500"/>
          <p14:tracePt t="66576" x="5251450" y="3359150"/>
          <p14:tracePt t="66632" x="5251450" y="3352800"/>
          <p14:tracePt t="66668" x="5257800" y="3352800"/>
          <p14:tracePt t="66692" x="5264150" y="3346450"/>
          <p14:tracePt t="66700" x="5270500" y="3346450"/>
          <p14:tracePt t="66700" x="5283200" y="3346450"/>
          <p14:tracePt t="66714" x="5289550" y="3340100"/>
          <p14:tracePt t="66714" x="5302250" y="3340100"/>
          <p14:tracePt t="66731" x="5308600" y="3340100"/>
          <p14:tracePt t="66731" x="5321300" y="3333750"/>
          <p14:tracePt t="66748" x="5334000" y="3333750"/>
          <p14:tracePt t="66748" x="5359400" y="3333750"/>
          <p14:tracePt t="66765" x="5365750" y="3333750"/>
          <p14:tracePt t="66765" x="5378450" y="3340100"/>
          <p14:tracePt t="66781" x="5391150" y="3340100"/>
          <p14:tracePt t="66781" x="5403850" y="3340100"/>
          <p14:tracePt t="66798" x="5410200" y="3340100"/>
          <p14:tracePt t="66798" x="5422900" y="3346450"/>
          <p14:tracePt t="66814" x="5435600" y="3346450"/>
          <p14:tracePt t="66814" x="5441950" y="3346450"/>
          <p14:tracePt t="66814" x="5448300" y="3352800"/>
          <p14:tracePt t="66833" x="5461000" y="3352800"/>
          <p14:tracePt t="66846" x="5467350" y="3359150"/>
          <p14:tracePt t="66846" x="5473700" y="3365500"/>
          <p14:tracePt t="66865" x="5480050" y="3371850"/>
          <p14:tracePt t="66879" x="5480050" y="3378200"/>
          <p14:tracePt t="66879" x="5480050" y="3384550"/>
          <p14:tracePt t="66901" x="5473700" y="3390900"/>
          <p14:tracePt t="66913" x="5461000" y="3390900"/>
          <p14:tracePt t="66913" x="5448300" y="3403600"/>
          <p14:tracePt t="66913" x="5435600" y="3403600"/>
          <p14:tracePt t="66933" x="5422900" y="3409950"/>
          <p14:tracePt t="66933" x="5397500" y="3409950"/>
          <p14:tracePt t="66949" x="5378450" y="3416300"/>
          <p14:tracePt t="66949" x="5353050" y="3416300"/>
          <p14:tracePt t="66965" x="5321300" y="3422650"/>
          <p14:tracePt t="66965" x="5295900" y="3416300"/>
          <p14:tracePt t="66982" x="5264150" y="3416300"/>
          <p14:tracePt t="66982" x="5194300" y="3403600"/>
          <p14:tracePt t="66999" x="5149850" y="3390900"/>
          <p14:tracePt t="66999" x="5111750" y="3371850"/>
          <p14:tracePt t="67015" x="5067300" y="3346450"/>
          <p14:tracePt t="67015" x="5016500" y="3321050"/>
          <p14:tracePt t="67032" x="4972050" y="3289300"/>
          <p14:tracePt t="67032" x="4921250" y="3251200"/>
          <p14:tracePt t="67049" x="4876800" y="3219450"/>
          <p14:tracePt t="67049" x="4787900" y="3136900"/>
          <p14:tracePt t="67066" x="4749800" y="3092450"/>
          <p14:tracePt t="67066" x="4718050" y="3048000"/>
          <p14:tracePt t="67082" x="4686300" y="2997200"/>
          <p14:tracePt t="67082" x="4667250" y="2940050"/>
          <p14:tracePt t="67098" x="4654550" y="2889250"/>
          <p14:tracePt t="67098" x="4648200" y="2832100"/>
          <p14:tracePt t="67098" x="4648200" y="2774950"/>
          <p14:tracePt t="67117" x="4654550" y="2717800"/>
          <p14:tracePt t="67117" x="4679950" y="2660650"/>
          <p14:tracePt t="67133" x="4705350" y="2609850"/>
          <p14:tracePt t="67133" x="4737100" y="2559050"/>
          <p14:tracePt t="67150" x="4781550" y="2514600"/>
          <p14:tracePt t="67150" x="4832350" y="2476500"/>
          <p14:tracePt t="67166" x="4883150" y="2438400"/>
          <p14:tracePt t="67166" x="4933950" y="2400300"/>
          <p14:tracePt t="67166" x="4991100" y="2368550"/>
          <p14:tracePt t="67184" x="5048250" y="2343150"/>
          <p14:tracePt t="67197" x="5105400" y="2324100"/>
          <p14:tracePt t="67197" x="5213350" y="2305050"/>
          <p14:tracePt t="67217" x="5264150" y="2305050"/>
          <p14:tracePt t="67217" x="5308600" y="2311400"/>
          <p14:tracePt t="67233" x="5353050" y="2330450"/>
          <p14:tracePt t="67233" x="5391150" y="2349500"/>
          <p14:tracePt t="67249" x="5429250" y="2374900"/>
          <p14:tracePt t="67249" x="5467350" y="2400300"/>
          <p14:tracePt t="67266" x="5499100" y="2438400"/>
          <p14:tracePt t="67266" x="5524500" y="2470150"/>
          <p14:tracePt t="67266" x="5543550" y="2508250"/>
          <p14:tracePt t="67285" x="5568950" y="2546350"/>
          <p14:tracePt t="67285" x="5581650" y="2590800"/>
          <p14:tracePt t="67299" x="5594350" y="2628900"/>
          <p14:tracePt t="67299" x="5607050" y="2673350"/>
          <p14:tracePt t="67316" x="5613400" y="2717800"/>
          <p14:tracePt t="67316" x="5613400" y="2762250"/>
          <p14:tracePt t="67333" x="5619750" y="2806700"/>
          <p14:tracePt t="67333" x="5613400" y="2851150"/>
          <p14:tracePt t="67350" x="5613400" y="2901950"/>
          <p14:tracePt t="67350" x="5600700" y="2997200"/>
          <p14:tracePt t="67366" x="5588000" y="3041650"/>
          <p14:tracePt t="67366" x="5581650" y="3086100"/>
          <p14:tracePt t="67383" x="5568950" y="3136900"/>
          <p14:tracePt t="67383" x="5556250" y="3181350"/>
          <p14:tracePt t="67401" x="5543550" y="3225800"/>
          <p14:tracePt t="67401" x="5530850" y="3263900"/>
          <p14:tracePt t="67416" x="5518150" y="3302000"/>
          <p14:tracePt t="67416" x="5492750" y="3378200"/>
          <p14:tracePt t="67433" x="5480050" y="3403600"/>
          <p14:tracePt t="67433" x="5467350" y="3429000"/>
          <p14:tracePt t="67450" x="5448300" y="3454400"/>
          <p14:tracePt t="67450" x="5435600" y="3473450"/>
          <p14:tracePt t="67467" x="5416550" y="3492500"/>
          <p14:tracePt t="67467" x="5403850" y="3505200"/>
          <p14:tracePt t="67467" x="5384800" y="3517900"/>
          <p14:tracePt t="67486" x="5365750" y="3530600"/>
          <p14:tracePt t="67486" x="5346700" y="3536950"/>
          <p14:tracePt t="67501" x="5327650" y="3549650"/>
          <p14:tracePt t="67501" x="5302250" y="3556000"/>
          <p14:tracePt t="67517" x="5283200" y="3562350"/>
          <p14:tracePt t="67517" x="5264150" y="3575050"/>
          <p14:tracePt t="67533" x="5245100" y="3575050"/>
          <p14:tracePt t="67533" x="5219700" y="3581400"/>
          <p14:tracePt t="67550" x="5200650" y="3587750"/>
          <p14:tracePt t="67550" x="5181600" y="3594100"/>
          <p14:tracePt t="67550" x="5162550" y="3600450"/>
          <p14:tracePt t="67569" x="5143500" y="3606800"/>
          <p14:tracePt t="67582" x="5124450" y="3606800"/>
          <p14:tracePt t="67582" x="5092700" y="3613150"/>
          <p14:tracePt t="67600" x="5080000" y="3613150"/>
          <p14:tracePt t="67600" x="5067300" y="3619500"/>
          <p14:tracePt t="67617" x="5054600" y="3619500"/>
          <p14:tracePt t="67617" x="5041900" y="3625850"/>
          <p14:tracePt t="67634" x="5029200" y="3625850"/>
          <p14:tracePt t="67634" x="5022850" y="3632200"/>
          <p14:tracePt t="67634" x="5016500" y="3632200"/>
          <p14:tracePt t="67654" x="5010150" y="3632200"/>
          <p14:tracePt t="67654" x="4997450" y="3638550"/>
          <p14:tracePt t="67673" x="4991100" y="3638550"/>
          <p14:tracePt t="67688" x="4997450" y="3638550"/>
          <p14:tracePt t="67716" x="5003800" y="3638550"/>
          <p14:tracePt t="67732" x="5010150" y="3638550"/>
          <p14:tracePt t="67740" x="5022850" y="3632200"/>
          <p14:tracePt t="67749" x="5029200" y="3632200"/>
          <p14:tracePt t="67749" x="5035550" y="3632200"/>
          <p14:tracePt t="67767" x="5048250" y="3625850"/>
          <p14:tracePt t="67767" x="5067300" y="3625850"/>
          <p14:tracePt t="67785" x="5080000" y="3619500"/>
          <p14:tracePt t="67785" x="5086350" y="3619500"/>
          <p14:tracePt t="67801" x="5099050" y="3619500"/>
          <p14:tracePt t="67801" x="5105400" y="3613150"/>
          <p14:tracePt t="67818" x="5111750" y="3613150"/>
          <p14:tracePt t="67818" x="5124450" y="3613150"/>
          <p14:tracePt t="67818" x="5130800" y="3606800"/>
          <p14:tracePt t="67837" x="5137150" y="3606800"/>
          <p14:tracePt t="67849" x="5149850" y="3606800"/>
          <p14:tracePt t="67849" x="5162550" y="3600450"/>
          <p14:tracePt t="67869" x="5168900" y="3594100"/>
          <p14:tracePt t="67869" x="5168900" y="3587750"/>
          <p14:tracePt t="67886" x="5175250" y="3581400"/>
          <p14:tracePt t="67901" x="5181600" y="3575050"/>
          <p14:tracePt t="67901" x="5181600" y="3568700"/>
          <p14:tracePt t="67918" x="5187950" y="3568700"/>
          <p14:tracePt t="67933" x="5187950" y="3562350"/>
          <p14:tracePt t="67953" x="5187950" y="3556000"/>
          <p14:tracePt t="68016" x="5187950" y="3549650"/>
          <p14:tracePt t="68032" x="5187950" y="3543300"/>
          <p14:tracePt t="68040" x="5194300" y="3536950"/>
          <p14:tracePt t="68056" x="5200650" y="3530600"/>
          <p14:tracePt t="68100" x="5207000" y="3530600"/>
          <p14:tracePt t="68124" x="5213350" y="3530600"/>
          <p14:tracePt t="68144" x="5219700" y="3530600"/>
          <p14:tracePt t="68160" x="5226050" y="3524250"/>
          <p14:tracePt t="68184" x="5232400" y="3524250"/>
          <p14:tracePt t="68204" x="5238750" y="3517900"/>
          <p14:tracePt t="68228" x="5245100" y="3517900"/>
          <p14:tracePt t="68244" x="5251450" y="3517900"/>
          <p14:tracePt t="68256" x="5257800" y="3511550"/>
          <p14:tracePt t="68272" x="5270500" y="3511550"/>
          <p14:tracePt t="68289" x="5270500" y="3505200"/>
          <p14:tracePt t="68301" x="5276850" y="3505200"/>
          <p14:tracePt t="68301" x="5283200" y="3498850"/>
          <p14:tracePt t="68320" x="5289550" y="3498850"/>
          <p14:tracePt t="68334" x="5302250" y="3492500"/>
          <p14:tracePt t="68351" x="5302250" y="3486150"/>
          <p14:tracePt t="68372" x="5308600" y="3492500"/>
          <p14:tracePt t="68416" x="5314950" y="3492500"/>
          <p14:tracePt t="68444" x="5321300" y="3486150"/>
          <p14:tracePt t="68468" x="5327650" y="3486150"/>
          <p14:tracePt t="68484" x="5334000" y="3486150"/>
          <p14:tracePt t="68496" x="5340350" y="3479800"/>
          <p14:tracePt t="68512" x="5346700" y="3473450"/>
          <p14:tracePt t="68528" x="5353050" y="3473450"/>
          <p14:tracePt t="68544" x="5359400" y="3473450"/>
          <p14:tracePt t="68553" x="5365750" y="3467100"/>
          <p14:tracePt t="68568" x="5378450" y="3460750"/>
          <p14:tracePt t="68585" x="5384800" y="3460750"/>
          <p14:tracePt t="68602" x="5391150" y="3454400"/>
          <p14:tracePt t="68619" x="5397500" y="3454400"/>
          <p14:tracePt t="68636" x="5403850" y="3448050"/>
          <p14:tracePt t="68652" x="5410200" y="3441700"/>
          <p14:tracePt t="68669" x="5416550" y="3435350"/>
          <p14:tracePt t="68685" x="5416550" y="3429000"/>
          <p14:tracePt t="68702" x="5422900" y="3429000"/>
          <p14:tracePt t="68724" x="5429250" y="3429000"/>
          <p14:tracePt t="68752" x="5429250" y="3422650"/>
          <p14:tracePt t="68792" x="5429250" y="3416300"/>
          <p14:tracePt t="68820" x="5429250" y="3409950"/>
          <p14:tracePt t="68844" x="5435600" y="3409950"/>
          <p14:tracePt t="68872" x="5441950" y="3409950"/>
          <p14:tracePt t="68888" x="5448300" y="3409950"/>
          <p14:tracePt t="68916" x="5454650" y="3409950"/>
          <p14:tracePt t="68933" x="5461000" y="3409950"/>
          <p14:tracePt t="68957" x="5454650" y="3416300"/>
          <p14:tracePt t="68992" x="5448300" y="3416300"/>
          <p14:tracePt t="69016" x="5448300" y="3422650"/>
          <p14:tracePt t="69032" x="5441950" y="3429000"/>
          <p14:tracePt t="69044" x="5435600" y="3429000"/>
          <p14:tracePt t="69060" x="5429250" y="3429000"/>
          <p14:tracePt t="69076" x="5422900" y="3429000"/>
          <p14:tracePt t="69092" x="5416550" y="3429000"/>
          <p14:tracePt t="69105" x="5410200" y="3429000"/>
          <p14:tracePt t="69121" x="5403850" y="3429000"/>
          <p14:tracePt t="69137" x="5397500" y="3429000"/>
          <p14:tracePt t="69154" x="5391150" y="3429000"/>
          <p14:tracePt t="69154" x="5384800" y="3429000"/>
          <p14:tracePt t="69174" x="5378450" y="3435350"/>
          <p14:tracePt t="69174" x="5372100" y="3429000"/>
          <p14:tracePt t="69189" x="5365750" y="3429000"/>
          <p14:tracePt t="69205" x="5359400" y="3429000"/>
          <p14:tracePt t="69205" x="5353050" y="3422650"/>
          <p14:tracePt t="69205" x="5346700" y="3416300"/>
          <p14:tracePt t="69225" x="5340350" y="3416300"/>
          <p14:tracePt t="69237" x="5334000" y="3403600"/>
          <p14:tracePt t="69237" x="5321300" y="3390900"/>
          <p14:tracePt t="69258" x="5314950" y="3378200"/>
          <p14:tracePt t="69258" x="5302250" y="3371850"/>
          <p14:tracePt t="69273" x="5295900" y="3359150"/>
          <p14:tracePt t="69273" x="5289550" y="3346450"/>
          <p14:tracePt t="69290" x="5283200" y="3333750"/>
          <p14:tracePt t="69290" x="5276850" y="3321050"/>
          <p14:tracePt t="69306" x="5264150" y="3302000"/>
          <p14:tracePt t="69306" x="5257800" y="3289300"/>
          <p14:tracePt t="69306" x="5251450" y="3270250"/>
          <p14:tracePt t="69325" x="5245100" y="3251200"/>
          <p14:tracePt t="69325" x="5245100" y="3225800"/>
          <p14:tracePt t="69340" x="5238750" y="3200400"/>
          <p14:tracePt t="69340" x="5232400" y="3181350"/>
          <p14:tracePt t="69356" x="5232400" y="3155950"/>
          <p14:tracePt t="69356" x="5232400" y="3130550"/>
          <p14:tracePt t="69374" x="5232400" y="3105150"/>
          <p14:tracePt t="69374" x="5232400" y="3086100"/>
          <p14:tracePt t="69390" x="5238750" y="3060700"/>
          <p14:tracePt t="69390" x="5251450" y="3016250"/>
          <p14:tracePt t="69407" x="5257800" y="2990850"/>
          <p14:tracePt t="69407" x="5264150" y="2965450"/>
          <p14:tracePt t="69423" x="5276850" y="2946400"/>
          <p14:tracePt t="69423" x="5283200" y="2921000"/>
          <p14:tracePt t="69773" x="5835650" y="3168650"/>
          <p14:tracePt t="69781" x="5835650" y="3175000"/>
          <p14:tracePt t="69789" x="5829300" y="3187700"/>
          <p14:tracePt t="69789" x="5816600" y="3219450"/>
          <p14:tracePt t="69810" x="5810250" y="3238500"/>
          <p14:tracePt t="69810" x="5803900" y="3257550"/>
          <p14:tracePt t="69825" x="5791200" y="3270250"/>
          <p14:tracePt t="69825" x="5784850" y="3289300"/>
          <p14:tracePt t="69842" x="5772150" y="3302000"/>
          <p14:tracePt t="69842" x="5759450" y="3308350"/>
          <p14:tracePt t="69858" x="5746750" y="3321050"/>
          <p14:tracePt t="69858" x="5734050" y="3333750"/>
          <p14:tracePt t="69874" x="5721350" y="3340100"/>
          <p14:tracePt t="69874" x="5702300" y="3352800"/>
          <p14:tracePt t="69874" x="5689600" y="3359150"/>
          <p14:tracePt t="69894" x="5676900" y="3365500"/>
          <p14:tracePt t="69894" x="5657850" y="3371850"/>
          <p14:tracePt t="69910" x="5645150" y="3378200"/>
          <p14:tracePt t="69910" x="5632450" y="3384550"/>
          <p14:tracePt t="69926" x="5613400" y="3390900"/>
          <p14:tracePt t="69926" x="5600700" y="3390900"/>
          <p14:tracePt t="69941" x="5588000" y="3397250"/>
          <p14:tracePt t="69941" x="5575300" y="3403600"/>
          <p14:tracePt t="69958" x="5562600" y="3403600"/>
          <p14:tracePt t="69958" x="5549900" y="3409950"/>
          <p14:tracePt t="69958" x="5537200" y="3409950"/>
          <p14:tracePt t="69978" x="5530850" y="3416300"/>
          <p14:tracePt t="69990" x="5524500" y="3416300"/>
          <p14:tracePt t="70007" x="5518150" y="3422650"/>
          <p14:tracePt t="70024" x="5524500" y="3429000"/>
          <p14:tracePt t="70041" x="5524500" y="3435350"/>
          <p14:tracePt t="70057" x="5530850" y="3435350"/>
          <p14:tracePt t="70074" x="5530850" y="3441700"/>
          <p14:tracePt t="70090" x="5530850" y="3448050"/>
          <p14:tracePt t="70108" x="5530850" y="3454400"/>
          <p14:tracePt t="70108" x="5524500" y="3460750"/>
          <p14:tracePt t="70125" x="5518150" y="3467100"/>
          <p14:tracePt t="70141" x="5511800" y="3473450"/>
          <p14:tracePt t="70141" x="5505450" y="3479800"/>
          <p14:tracePt t="70159" x="5499100" y="3486150"/>
          <p14:tracePt t="70159" x="5486400" y="3492500"/>
          <p14:tracePt t="70159" x="5480050" y="3498850"/>
          <p14:tracePt t="70178" x="5473700" y="3498850"/>
          <p14:tracePt t="70178" x="5467350" y="3505200"/>
          <p14:tracePt t="70193" x="5461000" y="3511550"/>
          <p14:tracePt t="70193" x="5454650" y="3511550"/>
          <p14:tracePt t="70210" x="5441950" y="3511550"/>
          <p14:tracePt t="70210" x="5435600" y="3517900"/>
          <p14:tracePt t="70226" x="5429250" y="3517900"/>
          <p14:tracePt t="70226" x="5416550" y="3524250"/>
          <p14:tracePt t="70243" x="5410200" y="3524250"/>
          <p14:tracePt t="70243" x="5403850" y="3530600"/>
          <p14:tracePt t="70243" x="5391150" y="3536950"/>
          <p14:tracePt t="70262" x="5378450" y="3543300"/>
          <p14:tracePt t="70274" x="5365750" y="3556000"/>
          <p14:tracePt t="70274" x="5334000" y="3562350"/>
          <p14:tracePt t="70293" x="5321300" y="3575050"/>
          <p14:tracePt t="70293" x="5308600" y="3581400"/>
          <p14:tracePt t="70310" x="5289550" y="3581400"/>
          <p14:tracePt t="70310" x="5276850" y="3587750"/>
          <p14:tracePt t="70326" x="5264150" y="3600450"/>
          <p14:tracePt t="70326" x="5238750" y="3613150"/>
          <p14:tracePt t="70343" x="5226050" y="3619500"/>
          <p14:tracePt t="70343" x="5213350" y="3632200"/>
          <p14:tracePt t="70360" x="5200650" y="3638550"/>
          <p14:tracePt t="70360" x="5194300" y="3644900"/>
          <p14:tracePt t="70377" x="5187950" y="3651250"/>
          <p14:tracePt t="70377" x="5181600" y="3657600"/>
          <p14:tracePt t="70393" x="5175250" y="3657600"/>
          <p14:tracePt t="70393" x="5168900" y="3670300"/>
          <p14:tracePt t="70411" x="5162550" y="3676650"/>
          <p14:tracePt t="70425" x="5156200" y="3676650"/>
          <p14:tracePt t="70442" x="5149850" y="3683000"/>
          <p14:tracePt t="70458" x="5143500" y="3683000"/>
          <p14:tracePt t="70478" x="5137150" y="3676650"/>
          <p14:tracePt t="70517" x="5130800" y="3670300"/>
          <p14:tracePt t="70536" x="5130800" y="3663950"/>
          <p14:tracePt t="70561" x="5124450" y="3657600"/>
          <p14:tracePt t="70581" x="5118100" y="3657600"/>
          <p14:tracePt t="70605" x="5111750" y="3657600"/>
          <p14:tracePt t="70621" x="5105400" y="3657600"/>
          <p14:tracePt t="70630" x="5099050" y="3663950"/>
          <p14:tracePt t="70630" x="5092700" y="3663950"/>
          <p14:tracePt t="70644" x="5086350" y="3663950"/>
          <p14:tracePt t="70644" x="5080000" y="3670300"/>
          <p14:tracePt t="70661" x="5073650" y="3670300"/>
          <p14:tracePt t="70661" x="5060950" y="3670300"/>
          <p14:tracePt t="70678" x="5054600" y="3676650"/>
          <p14:tracePt t="70678" x="5048250" y="3683000"/>
          <p14:tracePt t="70695" x="5035550" y="3689350"/>
          <p14:tracePt t="70695" x="5022850" y="3695700"/>
          <p14:tracePt t="70711" x="5010150" y="3702050"/>
          <p14:tracePt t="70733" x="5003800" y="3702050"/>
          <p14:tracePt t="70749" x="5003800" y="3695700"/>
          <p14:tracePt t="70792" x="5003800" y="3689350"/>
          <p14:tracePt t="70817" x="5003800" y="3683000"/>
          <p14:tracePt t="70829" x="4997450" y="3676650"/>
          <p14:tracePt t="70853" x="4991100" y="3676650"/>
          <p14:tracePt t="70861" x="4984750" y="3670300"/>
          <p14:tracePt t="70869" x="4972050" y="3670300"/>
          <p14:tracePt t="70877" x="4965700" y="3663950"/>
          <p14:tracePt t="70877" x="4946650" y="3657600"/>
          <p14:tracePt t="70877" x="4933950" y="3651250"/>
          <p14:tracePt t="70898" x="4914900" y="3644900"/>
          <p14:tracePt t="70910" x="4902200" y="3638550"/>
          <p14:tracePt t="70910" x="4883150" y="3632200"/>
          <p14:tracePt t="70930" x="4845050" y="3613150"/>
          <p14:tracePt t="70930" x="4826000" y="3594100"/>
          <p14:tracePt t="70945" x="4800600" y="3581400"/>
          <p14:tracePt t="70945" x="4787900" y="3556000"/>
          <p14:tracePt t="70962" x="4768850" y="3530600"/>
          <p14:tracePt t="70962" x="4749800" y="3505200"/>
          <p14:tracePt t="70962" x="4737100" y="3473450"/>
          <p14:tracePt t="70981" x="4724400" y="3441700"/>
          <p14:tracePt t="70994" x="4711700" y="3409950"/>
          <p14:tracePt t="70994" x="4692650" y="3340100"/>
          <p14:tracePt t="71012" x="4686300" y="3302000"/>
          <p14:tracePt t="71012" x="4686300" y="3270250"/>
          <p14:tracePt t="71029" x="4686300" y="3232150"/>
          <p14:tracePt t="71029" x="4686300" y="3194050"/>
          <p14:tracePt t="71045" x="4686300" y="3155950"/>
          <p14:tracePt t="71045" x="4692650" y="3086100"/>
          <p14:tracePt t="71062" x="4699000" y="3054350"/>
          <p14:tracePt t="71062" x="4705350" y="3016250"/>
          <p14:tracePt t="71079" x="4718050" y="2984500"/>
          <p14:tracePt t="71079" x="4730750" y="2946400"/>
          <p14:tracePt t="71096" x="4743450" y="2908300"/>
          <p14:tracePt t="71096" x="4762500" y="2876550"/>
          <p14:tracePt t="71112" x="4781550" y="2844800"/>
          <p14:tracePt t="71112" x="4806950" y="2806700"/>
          <p14:tracePt t="71129" x="4832350" y="2774950"/>
          <p14:tracePt t="71144" x="5289550" y="2298700"/>
          <p14:tracePt t="71285" x="5327650" y="2336800"/>
          <p14:tracePt t="71293" x="5365750" y="2381250"/>
          <p14:tracePt t="71301" x="5410200" y="2432050"/>
          <p14:tracePt t="71301" x="5454650" y="2482850"/>
          <p14:tracePt t="71314" x="5499100" y="2540000"/>
          <p14:tracePt t="71314" x="5549900" y="2597150"/>
          <p14:tracePt t="71330" x="5594350" y="2660650"/>
          <p14:tracePt t="71330" x="5645150" y="2724150"/>
          <p14:tracePt t="71347" x="5657850" y="2755900"/>
          <p14:tracePt t="71347" x="5664200" y="2787650"/>
          <p14:tracePt t="71363" x="5670550" y="2813050"/>
          <p14:tracePt t="71363" x="5670550" y="2838450"/>
          <p14:tracePt t="71363" x="5670550" y="2870200"/>
          <p14:tracePt t="71383" x="5670550" y="2895600"/>
          <p14:tracePt t="71383" x="5670550" y="2927350"/>
          <p14:tracePt t="71398" x="5670550" y="2959100"/>
          <p14:tracePt t="71398" x="5664200" y="2984500"/>
          <p14:tracePt t="71414" x="5657850" y="3009900"/>
          <p14:tracePt t="71414" x="5657850" y="3041650"/>
          <p14:tracePt t="71431" x="5651500" y="3067050"/>
          <p14:tracePt t="71431" x="5645150" y="3092450"/>
          <p14:tracePt t="71447" x="5638800" y="3117850"/>
          <p14:tracePt t="71447" x="5632450" y="3136900"/>
          <p14:tracePt t="71447" x="5626100" y="3155950"/>
          <p14:tracePt t="71466" x="5619750" y="3175000"/>
          <p14:tracePt t="71479" x="5607050" y="3194050"/>
          <p14:tracePt t="71479" x="5588000" y="3225800"/>
          <p14:tracePt t="71498" x="5575300" y="3238500"/>
          <p14:tracePt t="71498" x="5562600" y="3251200"/>
          <p14:tracePt t="71514" x="5549900" y="3263900"/>
          <p14:tracePt t="71514" x="5530850" y="3276600"/>
          <p14:tracePt t="71531" x="5518150" y="3282950"/>
          <p14:tracePt t="71531" x="5499100" y="3295650"/>
          <p14:tracePt t="71531" x="5480050" y="3308350"/>
          <p14:tracePt t="71550" x="5461000" y="3314700"/>
          <p14:tracePt t="71550" x="5441950" y="3327400"/>
          <p14:tracePt t="71565" x="5422900" y="3333750"/>
          <p14:tracePt t="71565" x="5410200" y="3340100"/>
          <p14:tracePt t="71581" x="5391150" y="3352800"/>
          <p14:tracePt t="71581" x="5372100" y="3359150"/>
          <p14:tracePt t="71598" x="5359400" y="3365500"/>
          <p14:tracePt t="71598" x="5334000" y="3371850"/>
          <p14:tracePt t="71614" x="5321300" y="3378200"/>
          <p14:tracePt t="71614" x="5308600" y="3384550"/>
          <p14:tracePt t="71631" x="5302250" y="3390900"/>
          <p14:tracePt t="71631" x="5295900" y="3390900"/>
          <p14:tracePt t="71648" x="5283200" y="3397250"/>
          <p14:tracePt t="71648" x="5276850" y="3397250"/>
          <p14:tracePt t="71665" x="5270500" y="3403600"/>
          <p14:tracePt t="71680" x="5264150" y="3409950"/>
          <p14:tracePt t="71696" x="5270500" y="3403600"/>
          <p14:tracePt t="71729" x="5276850" y="3403600"/>
          <p14:tracePt t="71741" x="5283200" y="3397250"/>
          <p14:tracePt t="71757" x="5289550" y="3397250"/>
          <p14:tracePt t="71773" x="5295900" y="3390900"/>
          <p14:tracePt t="71789" x="5302250" y="3384550"/>
          <p14:tracePt t="71921" x="5302250" y="3378200"/>
          <p14:tracePt t="71945" x="5308600" y="3378200"/>
          <p14:tracePt t="71969" x="5314950" y="3378200"/>
          <p14:tracePt t="71981" x="5321300" y="3371850"/>
          <p14:tracePt t="72005" x="5321300" y="3365500"/>
          <p14:tracePt t="72033" x="5327650" y="3365500"/>
          <p14:tracePt t="72057" x="5334000" y="3359150"/>
          <p14:tracePt t="72089" x="5340350" y="3352800"/>
          <p14:tracePt t="72109" x="5346700" y="3346450"/>
          <p14:tracePt t="72149" x="5346700" y="3340100"/>
          <p14:tracePt t="72169" x="5353050" y="3333750"/>
          <p14:tracePt t="72185" x="5346700" y="3327400"/>
          <p14:tracePt t="72253" x="5346700" y="3321050"/>
          <p14:tracePt t="72297" x="5346700" y="3314700"/>
          <p14:tracePt t="72329" x="5340350" y="3308350"/>
          <p14:tracePt t="72341" x="5340350" y="3302000"/>
          <p14:tracePt t="72373" x="5340350" y="3295650"/>
          <p14:tracePt t="72433" x="5334000" y="3289300"/>
          <p14:tracePt t="72453" x="5334000" y="3282950"/>
          <p14:tracePt t="72485" x="5327650" y="3276600"/>
          <p14:tracePt t="72513" x="5327650" y="3270250"/>
          <p14:tracePt t="72529" x="5334000" y="3263900"/>
          <p14:tracePt t="72545" x="5340350" y="3257550"/>
          <p14:tracePt t="72581" x="5340350" y="3251200"/>
          <p14:tracePt t="72614" x="5346700" y="3244850"/>
          <p14:tracePt t="72629" x="5346700" y="3238500"/>
          <p14:tracePt t="72649" x="5346700" y="3232150"/>
          <p14:tracePt t="72681" x="5353050" y="3232150"/>
          <p14:tracePt t="72710" x="5359400" y="3232150"/>
          <p14:tracePt t="72733" x="5365750" y="3232150"/>
          <p14:tracePt t="72749" x="5372100" y="3225800"/>
          <p14:tracePt t="72761" x="5378450" y="3219450"/>
          <p14:tracePt t="72777" x="5384800" y="3219450"/>
          <p14:tracePt t="72793" x="5391150" y="3219450"/>
          <p14:tracePt t="72810" x="5397500" y="3219450"/>
          <p14:tracePt t="72822" x="5403850" y="3219450"/>
          <p14:tracePt t="72838" x="5403850" y="3225800"/>
          <p14:tracePt t="72854" x="5410200" y="3232150"/>
          <p14:tracePt t="72873" x="5403850" y="3238500"/>
          <p14:tracePt t="72898" x="5391150" y="3238500"/>
          <p14:tracePt t="72914" x="5384800" y="3238500"/>
          <p14:tracePt t="72921" x="5378450" y="3244850"/>
          <p14:tracePt t="72921" x="5372100" y="3244850"/>
          <p14:tracePt t="72935" x="5365750" y="3244850"/>
          <p14:tracePt t="72935" x="5359400" y="3244850"/>
          <p14:tracePt t="72952" x="5353050" y="3251200"/>
          <p14:tracePt t="72952" x="5340350" y="3251200"/>
          <p14:tracePt t="72969" x="5334000" y="3251200"/>
          <p14:tracePt t="72969" x="5321300" y="3251200"/>
          <p14:tracePt t="72986" x="5308600" y="3244850"/>
          <p14:tracePt t="72986" x="5289550" y="3238500"/>
          <p14:tracePt t="73003" x="5270500" y="3232150"/>
          <p14:tracePt t="73003" x="5257800" y="3219450"/>
          <p14:tracePt t="73020" x="5245100" y="3206750"/>
          <p14:tracePt t="73020" x="5226050" y="3194050"/>
          <p14:tracePt t="73036" x="5213350" y="3181350"/>
          <p14:tracePt t="73036" x="5200650" y="3168650"/>
          <p14:tracePt t="73036" x="5181600" y="3149600"/>
          <p14:tracePt t="73055" x="5168900" y="3130550"/>
          <p14:tracePt t="73055" x="5156200" y="3105150"/>
          <p14:tracePt t="73070" x="5143500" y="3086100"/>
          <p14:tracePt t="73070" x="5130800" y="3054350"/>
          <p14:tracePt t="73087" x="5118100" y="3022600"/>
          <p14:tracePt t="73087" x="5111750" y="2990850"/>
          <p14:tracePt t="73103" x="5099050" y="2952750"/>
          <p14:tracePt t="73103" x="5099050" y="2914650"/>
          <p14:tracePt t="73434" x="5651500" y="2889250"/>
          <p14:tracePt t="73442" x="5645150" y="2908300"/>
          <p14:tracePt t="73452" x="5638800" y="2921000"/>
          <p14:tracePt t="73452" x="5613400" y="2965450"/>
          <p14:tracePt t="73471" x="5600700" y="2990850"/>
          <p14:tracePt t="73471" x="5588000" y="3009900"/>
          <p14:tracePt t="73487" x="5575300" y="3028950"/>
          <p14:tracePt t="73487" x="5556250" y="3048000"/>
          <p14:tracePt t="73504" x="5543550" y="3067050"/>
          <p14:tracePt t="73504" x="5505450" y="3092450"/>
          <p14:tracePt t="73523" x="5486400" y="3105150"/>
          <p14:tracePt t="73523" x="5473700" y="3117850"/>
          <p14:tracePt t="73538" x="5454650" y="3130550"/>
          <p14:tracePt t="73538" x="5435600" y="3143250"/>
          <p14:tracePt t="73555" x="5422900" y="3149600"/>
          <p14:tracePt t="73555" x="5403850" y="3162300"/>
          <p14:tracePt t="73571" x="5391150" y="3168650"/>
          <p14:tracePt t="73571" x="5378450" y="3181350"/>
          <p14:tracePt t="73571" x="5359400" y="3187700"/>
          <p14:tracePt t="73590" x="5346700" y="3194050"/>
          <p14:tracePt t="73603" x="5334000" y="3200400"/>
          <p14:tracePt t="73603" x="5314950" y="3206750"/>
          <p14:tracePt t="73623" x="5289550" y="3219450"/>
          <p14:tracePt t="73623" x="5276850" y="3219450"/>
          <p14:tracePt t="73638" x="5264150" y="3225800"/>
          <p14:tracePt t="73638" x="5251450" y="3225800"/>
          <p14:tracePt t="73655" x="5238750" y="3232150"/>
          <p14:tracePt t="73655" x="5232400" y="3232150"/>
          <p14:tracePt t="73672" x="5219700" y="3232150"/>
          <p14:tracePt t="73672" x="5213350" y="3238500"/>
          <p14:tracePt t="73672" x="5207000" y="3238500"/>
          <p14:tracePt t="73690" x="5200650" y="3238500"/>
          <p14:tracePt t="73703" x="5194300" y="3238500"/>
          <p14:tracePt t="73733" x="5194300" y="3232150"/>
          <p14:tracePt t="73878" x="5187950" y="3225800"/>
          <p14:tracePt t="73950" x="5194300" y="3219450"/>
          <p14:tracePt t="73958" x="5194300" y="3213100"/>
          <p14:tracePt t="73974" x="5194300" y="3206750"/>
          <p14:tracePt t="73998" x="5200650" y="3206750"/>
          <p14:tracePt t="74062" x="5200650" y="3200400"/>
          <p14:tracePt t="74086" x="5200650" y="3206750"/>
          <p14:tracePt t="74162" x="5207000" y="3206750"/>
          <p14:tracePt t="74229" x="5207000" y="3200400"/>
          <p14:tracePt t="74282" x="5213350" y="3194050"/>
          <p14:tracePt t="74298" x="5219700" y="3194050"/>
          <p14:tracePt t="74310" x="5219700" y="3187700"/>
          <p14:tracePt t="74326" x="5226050" y="3187700"/>
          <p14:tracePt t="74342" x="5232400" y="3187700"/>
          <p14:tracePt t="74378" x="5226050" y="3181350"/>
          <p14:tracePt t="74477" x="5232400" y="3181350"/>
          <p14:tracePt t="74514" x="5238750" y="3187700"/>
          <p14:tracePt t="74542" x="5238750" y="3181350"/>
          <p14:tracePt t="74582" x="5238750" y="3187700"/>
          <p14:tracePt t="74650" x="5232400" y="3187700"/>
          <p14:tracePt t="74686" x="5232400" y="3181350"/>
          <p14:tracePt t="74722" x="5232400" y="3175000"/>
          <p14:tracePt t="74753" x="5232400" y="3168650"/>
          <p14:tracePt t="74777" x="5226050" y="3168650"/>
          <p14:tracePt t="74829" x="5219700" y="3168650"/>
          <p14:tracePt t="74866" x="5219700" y="3175000"/>
          <p14:tracePt t="74934" x="5219700" y="3181350"/>
          <p14:tracePt t="75002" x="5219700" y="3187700"/>
          <p14:tracePt t="75054" x="5219700" y="3194050"/>
          <p14:tracePt t="75082" x="5219700" y="3187700"/>
          <p14:tracePt t="75122" x="5213350" y="3194050"/>
          <p14:tracePt t="75209" x="5207000" y="3194050"/>
          <p14:tracePt t="75217" x="5213350" y="3194050"/>
          <p14:tracePt t="75250" x="5219700" y="3194050"/>
          <p14:tracePt t="75270" x="5226050" y="3187700"/>
          <p14:tracePt t="75286" x="5232400" y="3187700"/>
          <p14:tracePt t="75302" x="5245100" y="3181350"/>
          <p14:tracePt t="75313" x="5251450" y="3181350"/>
          <p14:tracePt t="75325" x="5251450" y="3175000"/>
          <p14:tracePt t="75342" x="5257800" y="3175000"/>
          <p14:tracePt t="75359" x="5264150" y="3168650"/>
          <p14:tracePt t="75375" x="5264150" y="3175000"/>
          <p14:tracePt t="75406" x="5257800" y="3181350"/>
          <p14:tracePt t="75434" x="5251450" y="3181350"/>
          <p14:tracePt t="75458" x="5245100" y="3181350"/>
          <p14:tracePt t="75482" x="5251450" y="3175000"/>
          <p14:tracePt t="75525" x="5257800" y="3175000"/>
          <p14:tracePt t="75562" x="5251450" y="3181350"/>
          <p14:tracePt t="75610" x="5245100" y="3181350"/>
          <p14:tracePt t="75630" x="5245100" y="3187700"/>
          <p14:tracePt t="75654" x="5238750" y="3194050"/>
          <p14:tracePt t="75682" x="5238750" y="3200400"/>
          <p14:tracePt t="75706" x="5232400" y="3206750"/>
          <p14:tracePt t="75730" x="5226050" y="3206750"/>
          <p14:tracePt t="75742" x="5219700" y="3206750"/>
          <p14:tracePt t="75766" x="5226050" y="3206750"/>
          <p14:tracePt t="75818" x="5232400" y="3206750"/>
          <p14:tracePt t="75826" x="5238750" y="3200400"/>
          <p14:tracePt t="75834" x="5245100" y="3200400"/>
          <p14:tracePt t="75844" x="5257800" y="3194050"/>
          <p14:tracePt t="75844" x="5283200" y="3187700"/>
          <p14:tracePt t="75863" x="5295900" y="3181350"/>
          <p14:tracePt t="75863" x="5314950" y="3175000"/>
          <p14:tracePt t="75879" x="5334000" y="3168650"/>
          <p14:tracePt t="75879" x="5353050" y="3162300"/>
          <p14:tracePt t="75898" x="5372100" y="3155950"/>
          <p14:tracePt t="75898" x="5391150" y="3155950"/>
          <p14:tracePt t="75898" x="5410200" y="3149600"/>
          <p14:tracePt t="75915" x="5429250" y="3155950"/>
          <p14:tracePt t="75928" x="5454650" y="3155950"/>
          <p14:tracePt t="75928" x="5492750" y="3168650"/>
          <p14:tracePt t="75947" x="5511800" y="3181350"/>
          <p14:tracePt t="75947" x="5524500" y="3194050"/>
          <p14:tracePt t="75963" x="5543550" y="3206750"/>
          <p14:tracePt t="75963" x="5556250" y="3219450"/>
          <p14:tracePt t="75979" x="5568950" y="3232150"/>
          <p14:tracePt t="75979" x="5575300" y="3244850"/>
          <p14:tracePt t="75996" x="5588000" y="3257550"/>
          <p14:tracePt t="75996" x="5594350" y="3263900"/>
          <p14:tracePt t="75996" x="5594350" y="3276600"/>
          <p14:tracePt t="76015" x="5594350" y="3289300"/>
          <p14:tracePt t="76028" x="5588000" y="3295650"/>
          <p14:tracePt t="76028" x="5568950" y="3314700"/>
          <p14:tracePt t="76047" x="5556250" y="3321050"/>
          <p14:tracePt t="76047" x="5537200" y="3333750"/>
          <p14:tracePt t="76064" x="5518150" y="3333750"/>
          <p14:tracePt t="76064" x="5492750" y="3340100"/>
          <p14:tracePt t="76080" x="5461000" y="3340100"/>
          <p14:tracePt t="76080" x="5435600" y="3340100"/>
          <p14:tracePt t="76080" x="5397500" y="3333750"/>
          <p14:tracePt t="76099" x="5359400" y="3327400"/>
          <p14:tracePt t="76099" x="5314950" y="3314700"/>
          <p14:tracePt t="76113" x="5270500" y="3308350"/>
          <p14:tracePt t="76113" x="5226050" y="3295650"/>
          <p14:tracePt t="76130" x="5181600" y="3282950"/>
          <p14:tracePt t="76130" x="5137150" y="3263900"/>
          <p14:tracePt t="76147" x="5092700" y="3244850"/>
          <p14:tracePt t="76147" x="5022850" y="3194050"/>
          <p14:tracePt t="76164" x="4997450" y="3162300"/>
          <p14:tracePt t="76164" x="4972050" y="3124200"/>
          <p14:tracePt t="76180" x="4953000" y="3079750"/>
          <p14:tracePt t="76180" x="4940300" y="3035300"/>
          <p14:tracePt t="76197" x="4927600" y="2978150"/>
          <p14:tracePt t="76197" x="4921250" y="2921000"/>
          <p14:tracePt t="76214" x="4921250" y="2863850"/>
          <p14:tracePt t="76214" x="4933950" y="2730500"/>
          <p14:tracePt t="76231" x="4953000" y="2660650"/>
          <p14:tracePt t="76231" x="4972050" y="2597150"/>
          <p14:tracePt t="76247" x="4997450" y="2533650"/>
          <p14:tracePt t="76247" x="5035550" y="2476500"/>
          <p14:tracePt t="76264" x="5067300" y="2419350"/>
          <p14:tracePt t="76264" x="5111750" y="2368550"/>
          <p14:tracePt t="76264" x="5156200" y="2330450"/>
          <p14:tracePt t="76283" x="5200650" y="2292350"/>
          <p14:tracePt t="76295" x="5251450" y="2266950"/>
          <p14:tracePt t="76295" x="5346700" y="2228850"/>
          <p14:tracePt t="76315" x="5397500" y="2222500"/>
          <p14:tracePt t="76315" x="5441950" y="2222500"/>
          <p14:tracePt t="76331" x="5492750" y="2228850"/>
          <p14:tracePt t="76331" x="5537200" y="2241550"/>
          <p14:tracePt t="76347" x="5581650" y="2266950"/>
          <p14:tracePt t="76347" x="5619750" y="2298700"/>
          <p14:tracePt t="76347" x="5657850" y="2330450"/>
          <p14:tracePt t="76366" x="5702300" y="2374900"/>
          <p14:tracePt t="76379" x="5734050" y="2419350"/>
          <p14:tracePt t="76379" x="5791200" y="2520950"/>
          <p14:tracePt t="76397" x="5816600" y="2571750"/>
          <p14:tracePt t="76397" x="5842000" y="2622550"/>
          <p14:tracePt t="76414" x="5861050" y="2679700"/>
          <p14:tracePt t="76414" x="5873750" y="2730500"/>
          <p14:tracePt t="76431" x="5886450" y="2774950"/>
          <p14:tracePt t="76431" x="5899150" y="2825750"/>
          <p14:tracePt t="76448" x="5899150" y="2876550"/>
          <p14:tracePt t="76448" x="5899150" y="2965450"/>
          <p14:tracePt t="76465" x="5892800" y="3003550"/>
          <p14:tracePt t="76465" x="5880100" y="3048000"/>
          <p14:tracePt t="76481" x="5867400" y="3086100"/>
          <p14:tracePt t="76481" x="5854700" y="3124200"/>
          <p14:tracePt t="76498" x="5842000" y="3162300"/>
          <p14:tracePt t="76498" x="5803900" y="3238500"/>
          <p14:tracePt t="76515" x="5778500" y="3276600"/>
          <p14:tracePt t="76515" x="5759450" y="3314700"/>
          <p14:tracePt t="76532" x="5734050" y="3346450"/>
          <p14:tracePt t="76532" x="5708650" y="3378200"/>
          <p14:tracePt t="76548" x="5689600" y="3409950"/>
          <p14:tracePt t="76548" x="5664200" y="3435350"/>
          <p14:tracePt t="76564" x="5632450" y="3454400"/>
          <p14:tracePt t="76564" x="5581650" y="3492500"/>
          <p14:tracePt t="76584" x="5556250" y="3505200"/>
          <p14:tracePt t="76584" x="5530850" y="3517900"/>
          <p14:tracePt t="76599" x="5505450" y="3530600"/>
          <p14:tracePt t="76599" x="5480050" y="3536950"/>
          <p14:tracePt t="76615" x="5454650" y="3549650"/>
          <p14:tracePt t="76615" x="5435600" y="3556000"/>
          <p14:tracePt t="76632" x="5410200" y="3562350"/>
          <p14:tracePt t="76632" x="5391150" y="3568700"/>
          <p14:tracePt t="76632" x="5372100" y="3568700"/>
          <p14:tracePt t="76651" x="5353050" y="3575050"/>
          <p14:tracePt t="76663" x="5334000" y="3581400"/>
          <p14:tracePt t="76663" x="5308600" y="3587750"/>
          <p14:tracePt t="76683" x="5289550" y="3587750"/>
          <p14:tracePt t="76683" x="5283200" y="3587750"/>
          <p14:tracePt t="76700" x="5270500" y="3587750"/>
          <p14:tracePt t="76700" x="5264150" y="3587750"/>
          <p14:tracePt t="76715" x="5257800" y="3587750"/>
          <p14:tracePt t="76715" x="5251450" y="3587750"/>
          <p14:tracePt t="76732" x="5245100" y="3581400"/>
          <p14:tracePt t="76747" x="5238750" y="3575050"/>
          <p14:tracePt t="76764" x="5245100" y="3568700"/>
          <p14:tracePt t="76764" x="5251450" y="3568700"/>
          <p14:tracePt t="76782" x="5257800" y="3562350"/>
          <p14:tracePt t="76782" x="5264150" y="3562350"/>
          <p14:tracePt t="76800" x="5270500" y="3556000"/>
          <p14:tracePt t="76800" x="5283200" y="3549650"/>
          <p14:tracePt t="76816" x="5289550" y="3549650"/>
          <p14:tracePt t="76816" x="5302250" y="3543300"/>
          <p14:tracePt t="76832" x="5308600" y="3543300"/>
          <p14:tracePt t="76832" x="5314950" y="3536950"/>
          <p14:tracePt t="76850" x="5327650" y="3536950"/>
          <p14:tracePt t="76850" x="5334000" y="3530600"/>
          <p14:tracePt t="76866" x="5340350" y="3524250"/>
          <p14:tracePt t="76866" x="5359400" y="3517900"/>
          <p14:tracePt t="76884" x="5365750" y="3517900"/>
          <p14:tracePt t="76884" x="5372100" y="3511550"/>
          <p14:tracePt t="76901" x="5378450" y="3511550"/>
          <p14:tracePt t="76901" x="5384800" y="3505200"/>
          <p14:tracePt t="76916" x="5391150" y="3505200"/>
          <p14:tracePt t="76931" x="5397500" y="3498850"/>
          <p14:tracePt t="76948" x="5397500" y="3486150"/>
          <p14:tracePt t="76982" x="5403850" y="3479800"/>
          <p14:tracePt t="77094" x="5410200" y="3473450"/>
          <p14:tracePt t="77122" x="5416550" y="3467100"/>
          <p14:tracePt t="77139" x="5422900" y="3467100"/>
          <p14:tracePt t="77154" x="5429250" y="3460750"/>
          <p14:tracePt t="77170" x="5435600" y="3460750"/>
          <p14:tracePt t="77182" x="5441950" y="3454400"/>
          <p14:tracePt t="77198" x="5454650" y="3454400"/>
          <p14:tracePt t="77214" x="5461000" y="3448050"/>
          <p14:tracePt t="77230" x="5467350" y="3441700"/>
          <p14:tracePt t="77242" x="5473700" y="3441700"/>
          <p14:tracePt t="77318" x="5473700" y="3435350"/>
          <p14:tracePt t="77351" x="5480050" y="3435350"/>
          <p14:tracePt t="77394" x="5486400" y="3435350"/>
          <p14:tracePt t="77422" x="5492750" y="3429000"/>
          <p14:tracePt t="77446" x="5499100" y="3429000"/>
          <p14:tracePt t="77462" x="5505450" y="3422650"/>
          <p14:tracePt t="77474" x="5511800" y="3416300"/>
          <p14:tracePt t="77490" x="5524500" y="3416300"/>
          <p14:tracePt t="77506" x="5530850" y="3416300"/>
          <p14:tracePt t="77522" x="5537200" y="3409950"/>
          <p14:tracePt t="77535" x="5543550" y="3409950"/>
          <p14:tracePt t="77551" x="5549900" y="3409950"/>
          <p14:tracePt t="77566" x="5556250" y="3403600"/>
          <p14:tracePt t="77594" x="5562600" y="3403600"/>
          <p14:tracePt t="77643" x="5562600" y="3409950"/>
          <p14:tracePt t="77702" x="5556250" y="3416300"/>
          <p14:tracePt t="77723" x="5556250" y="3422650"/>
          <p14:tracePt t="77746" x="5549900" y="3422650"/>
          <p14:tracePt t="77771" x="5543550" y="3422650"/>
          <p14:tracePt t="77782" x="5537200" y="3422650"/>
          <p14:tracePt t="77798" x="5530850" y="3422650"/>
          <p14:tracePt t="77830" x="5530850" y="3429000"/>
          <p14:tracePt t="77842" x="5530850" y="3435350"/>
          <p14:tracePt t="77882" x="5537200" y="3429000"/>
          <p14:tracePt t="77926" x="5537200" y="3422650"/>
          <p14:tracePt t="77970" x="5537200" y="3429000"/>
          <p14:tracePt t="77979" x="5537200" y="3435350"/>
          <p14:tracePt t="78022" x="5530850" y="3435350"/>
          <p14:tracePt t="78054" x="5524500" y="3435350"/>
          <p14:tracePt t="78099" x="5524500" y="3441700"/>
          <p14:tracePt t="78130" x="5530850" y="3441700"/>
          <p14:tracePt t="78174" x="5530850" y="3448050"/>
          <p14:tracePt t="78294" x="5537200" y="3441700"/>
          <p14:tracePt t="78354" x="5530850" y="3448050"/>
          <p14:tracePt t="78443" x="5530850" y="3441700"/>
          <p14:tracePt t="78527" x="5537200" y="3435350"/>
          <p14:tracePt t="78550" x="5537200" y="3441700"/>
          <p14:tracePt t="78570" x="5543550" y="3448050"/>
          <p14:tracePt t="78602" x="5537200" y="3441700"/>
          <p14:tracePt t="78675" x="5543550" y="3435350"/>
          <p14:tracePt t="78707" x="5543550" y="3429000"/>
          <p14:tracePt t="78731" x="5549900" y="3422650"/>
          <p14:tracePt t="78775" x="5543550" y="3422650"/>
          <p14:tracePt t="78855" x="5537200" y="3429000"/>
          <p14:tracePt t="78886" x="5530850" y="3429000"/>
          <p14:tracePt t="78903" x="5530850" y="3435350"/>
          <p14:tracePt t="78915" x="5524500" y="3441700"/>
          <p14:tracePt t="78931" x="5511800" y="3441700"/>
          <p14:tracePt t="78947" x="5505450" y="3448050"/>
          <p14:tracePt t="78963" x="5499100" y="3448050"/>
          <p14:tracePt t="78971" x="5499100" y="3454400"/>
          <p14:tracePt t="78971" x="5492750" y="3454400"/>
          <p14:tracePt t="78971" x="5486400" y="3460750"/>
          <p14:tracePt t="78992" x="5480050" y="3460750"/>
          <p14:tracePt t="78992" x="5473700" y="3467100"/>
          <p14:tracePt t="79007" x="5467350" y="3467100"/>
          <p14:tracePt t="79007" x="5461000" y="3467100"/>
          <p14:tracePt t="79024" x="5454650" y="3473450"/>
          <p14:tracePt t="79024" x="5448300" y="3473450"/>
          <p14:tracePt t="79040" x="5441950" y="3473450"/>
          <p14:tracePt t="79040" x="5435600" y="3473450"/>
          <p14:tracePt t="79040" x="5429250" y="3467100"/>
          <p14:tracePt t="79059" x="5422900" y="3473450"/>
          <p14:tracePt t="79072" x="5416550" y="3467100"/>
          <p14:tracePt t="79072" x="5397500" y="3467100"/>
          <p14:tracePt t="79092" x="5391150" y="3460750"/>
          <p14:tracePt t="79092" x="5384800" y="3460750"/>
          <p14:tracePt t="79107" x="5372100" y="3454400"/>
          <p14:tracePt t="79107" x="5365750" y="3454400"/>
          <p14:tracePt t="79124" x="5353050" y="3448050"/>
          <p14:tracePt t="79124" x="5340350" y="3441700"/>
          <p14:tracePt t="79140" x="5327650" y="3435350"/>
          <p14:tracePt t="79140" x="5302250" y="3416300"/>
          <p14:tracePt t="79157" x="5283200" y="3409950"/>
          <p14:tracePt t="79157" x="5270500" y="3403600"/>
          <p14:tracePt t="79174" x="5251450" y="3390900"/>
          <p14:tracePt t="79174" x="5238750" y="3384550"/>
          <p14:tracePt t="79190" x="5226050" y="3365500"/>
          <p14:tracePt t="79190" x="5207000" y="3352800"/>
          <p14:tracePt t="79208" x="5187950" y="3333750"/>
          <p14:tracePt t="79208" x="5156200" y="3289300"/>
          <p14:tracePt t="79224" x="5137150" y="3263900"/>
          <p14:tracePt t="79224" x="5124450" y="3238500"/>
          <p14:tracePt t="79241" x="5105400" y="3213100"/>
          <p14:tracePt t="79241" x="5092700" y="3187700"/>
          <p14:tracePt t="79257" x="5073650" y="3162300"/>
          <p14:tracePt t="79257" x="5060950" y="3111500"/>
          <p14:tracePt t="79276" x="5054600" y="3086100"/>
          <p14:tracePt t="79276" x="5048250" y="3060700"/>
          <p14:tracePt t="79291" x="5041900" y="3035300"/>
          <p14:tracePt t="79291" x="5041900" y="3003550"/>
          <p14:tracePt t="79308" x="5041900" y="2978150"/>
          <p14:tracePt t="79308" x="5048250" y="2940050"/>
          <p14:tracePt t="79324" x="5048250" y="2908300"/>
          <p14:tracePt t="79324" x="5054600" y="2876550"/>
          <p14:tracePt t="79324" x="5060950" y="2844800"/>
          <p14:tracePt t="79343" x="5073650" y="2813050"/>
          <p14:tracePt t="79356" x="5086350" y="2774950"/>
          <p14:tracePt t="79356" x="5099050" y="2743200"/>
          <p14:tracePt t="79376" x="5124450" y="2679700"/>
          <p14:tracePt t="79376" x="5143500" y="2641600"/>
          <p14:tracePt t="79392" x="5162550" y="2609850"/>
          <p14:tracePt t="79392" x="5175250" y="2578100"/>
          <p14:tracePt t="79595" x="5676900" y="2673350"/>
          <p14:tracePt t="79608" x="5676900" y="2686050"/>
          <p14:tracePt t="79608" x="5676900" y="2698750"/>
          <p14:tracePt t="79608" x="5676900" y="2717800"/>
          <p14:tracePt t="79628" x="5676900" y="2736850"/>
          <p14:tracePt t="79640" x="5676900" y="2762250"/>
          <p14:tracePt t="79640" x="5676900" y="2825750"/>
          <p14:tracePt t="79659" x="5676900" y="2851150"/>
          <p14:tracePt t="79659" x="5676900" y="2889250"/>
          <p14:tracePt t="79676" x="5670550" y="2927350"/>
          <p14:tracePt t="79676" x="5670550" y="2959100"/>
          <p14:tracePt t="79692" x="5664200" y="2990850"/>
          <p14:tracePt t="79692" x="5657850" y="3054350"/>
          <p14:tracePt t="79709" x="5657850" y="3079750"/>
          <p14:tracePt t="79709" x="5651500" y="3105150"/>
          <p14:tracePt t="79726" x="5651500" y="3130550"/>
          <p14:tracePt t="79726" x="5645150" y="3143250"/>
          <p14:tracePt t="79742" x="5645150" y="3162300"/>
          <p14:tracePt t="79742" x="5638800" y="3175000"/>
          <p14:tracePt t="79760" x="5626100" y="3194050"/>
          <p14:tracePt t="79760" x="5607050" y="3219450"/>
          <p14:tracePt t="79776" x="5600700" y="3238500"/>
          <p14:tracePt t="79776" x="5581650" y="3251200"/>
          <p14:tracePt t="79793" x="5568950" y="3270250"/>
          <p14:tracePt t="79793" x="5556250" y="3282950"/>
          <p14:tracePt t="79810" x="5537200" y="3302000"/>
          <p14:tracePt t="79810" x="5505450" y="3327400"/>
          <p14:tracePt t="79828" x="5486400" y="3340100"/>
          <p14:tracePt t="79828" x="5473700" y="3346450"/>
          <p14:tracePt t="79843" x="5454650" y="3359150"/>
          <p14:tracePt t="79843" x="5441950" y="3365500"/>
          <p14:tracePt t="79860" x="5422900" y="3378200"/>
          <p14:tracePt t="79860" x="5410200" y="3384550"/>
          <p14:tracePt t="79876" x="5391150" y="3390900"/>
          <p14:tracePt t="79876" x="5378450" y="3397250"/>
          <p14:tracePt t="79893" x="5359400" y="3409950"/>
          <p14:tracePt t="79893" x="5346700" y="3416300"/>
          <p14:tracePt t="79893" x="5334000" y="3422650"/>
          <p14:tracePt t="79914" x="5321300" y="3429000"/>
          <p14:tracePt t="79925" x="5302250" y="3435350"/>
          <p14:tracePt t="79925" x="5276850" y="3448050"/>
          <p14:tracePt t="79943" x="5264150" y="3454400"/>
          <p14:tracePt t="79943" x="5251450" y="3460750"/>
          <p14:tracePt t="79960" x="5238750" y="3467100"/>
          <p14:tracePt t="79960" x="5226050" y="3473450"/>
          <p14:tracePt t="79977" x="5213350" y="3479800"/>
          <p14:tracePt t="79977" x="5200650" y="3486150"/>
          <p14:tracePt t="79977" x="5187950" y="3486150"/>
          <p14:tracePt t="79996" x="5175250" y="3492500"/>
          <p14:tracePt t="79996" x="5162550" y="3498850"/>
          <p14:tracePt t="80010" x="5149850" y="3505200"/>
          <p14:tracePt t="80010" x="5130800" y="3511550"/>
          <p14:tracePt t="80027" x="5118100" y="3511550"/>
          <p14:tracePt t="80027" x="5099050" y="3517900"/>
          <p14:tracePt t="80044" x="5080000" y="3517900"/>
          <p14:tracePt t="80044" x="5060950" y="3524250"/>
          <p14:tracePt t="80060" x="5041900" y="3530600"/>
          <p14:tracePt t="80060" x="5003800" y="3536950"/>
          <p14:tracePt t="80077" x="4978400" y="3536950"/>
          <p14:tracePt t="80077" x="4959350" y="3536950"/>
          <p14:tracePt t="80094" x="4933950" y="3536950"/>
          <p14:tracePt t="80094" x="4908550" y="3530600"/>
          <p14:tracePt t="80110" x="4889500" y="3524250"/>
          <p14:tracePt t="80110" x="4845050" y="3511550"/>
          <p14:tracePt t="80128" x="4826000" y="3505200"/>
          <p14:tracePt t="80128" x="4806950" y="3492500"/>
          <p14:tracePt t="80145" x="4787900" y="3479800"/>
          <p14:tracePt t="80145" x="4775200" y="3460750"/>
          <p14:tracePt t="80161" x="4756150" y="3448050"/>
          <p14:tracePt t="80161" x="4737100" y="3429000"/>
          <p14:tracePt t="80177" x="4724400" y="3403600"/>
          <p14:tracePt t="80177" x="4705350" y="3378200"/>
          <p14:tracePt t="80177" x="4692650" y="3346450"/>
          <p14:tracePt t="80196" x="4679950" y="3314700"/>
          <p14:tracePt t="80209" x="4667250" y="3282950"/>
          <p14:tracePt t="80209" x="4648200" y="3206750"/>
          <p14:tracePt t="80228" x="4648200" y="3175000"/>
          <p14:tracePt t="80228" x="4641850" y="3143250"/>
          <p14:tracePt t="80244" x="4641850" y="3111500"/>
          <p14:tracePt t="80244" x="4641850" y="3086100"/>
          <p14:tracePt t="80244" x="4648200" y="3054350"/>
          <p14:tracePt t="80263" x="4654550" y="3028950"/>
          <p14:tracePt t="80276" x="4660900" y="3003550"/>
          <p14:tracePt t="80276" x="4667250" y="2971800"/>
          <p14:tracePt t="80276" x="4673600" y="2946400"/>
          <p14:tracePt t="80296" x="4686300" y="2914650"/>
          <p14:tracePt t="80296" x="4699000" y="2889250"/>
          <p14:tracePt t="80312" x="4718050" y="2857500"/>
          <p14:tracePt t="80312" x="4730750" y="2825750"/>
          <p14:tracePt t="80328" x="4749800" y="2800350"/>
          <p14:tracePt t="80328" x="4775200" y="2774950"/>
          <p14:tracePt t="80345" x="4794250" y="2749550"/>
          <p14:tracePt t="80345" x="4819650" y="2724150"/>
          <p14:tracePt t="80345" x="4845050" y="2705100"/>
          <p14:tracePt t="80364" x="4870450" y="2686050"/>
          <p14:tracePt t="80364" x="4902200" y="2667000"/>
          <p14:tracePt t="80378" x="4927600" y="2654300"/>
          <p14:tracePt t="80378" x="4959350" y="2635250"/>
          <p14:tracePt t="80395" x="4984750" y="2622550"/>
          <p14:tracePt t="80395" x="5016500" y="2616200"/>
          <p14:tracePt t="80413" x="5010150" y="2603500"/>
          <p14:tracePt t="80413" x="5041900" y="2603500"/>
          <p14:tracePt t="80429" x="5073650" y="2597150"/>
          <p14:tracePt t="80429" x="5105400" y="2597150"/>
          <p14:tracePt t="80445" x="5137150" y="2597150"/>
          <p14:tracePt t="80445" x="5162550" y="2609850"/>
          <p14:tracePt t="80463" x="5187950" y="2616200"/>
          <p14:tracePt t="80463" x="5213350" y="2635250"/>
          <p14:tracePt t="80478" x="5270500" y="2647950"/>
          <p14:tracePt t="80478" x="5302250" y="2686050"/>
          <p14:tracePt t="80496" x="5314950" y="2705100"/>
          <p14:tracePt t="80496" x="5327650" y="2724150"/>
          <p14:tracePt t="80512" x="5340350" y="2749550"/>
          <p14:tracePt t="80512" x="5346700" y="2768600"/>
          <p14:tracePt t="80529" x="5359400" y="2794000"/>
          <p14:tracePt t="80529" x="5359400" y="2813050"/>
          <p14:tracePt t="80529" x="5365750" y="2832100"/>
          <p14:tracePt t="80547" x="5365750" y="2851150"/>
          <p14:tracePt t="80560" x="5372100" y="2876550"/>
          <p14:tracePt t="80560" x="5365750" y="2908300"/>
          <p14:tracePt t="80580" x="5365750" y="2933700"/>
          <p14:tracePt t="80580" x="5365750" y="2946400"/>
          <p14:tracePt t="80595" x="5359400" y="2959100"/>
          <p14:tracePt t="80595" x="5359400" y="2978150"/>
          <p14:tracePt t="80612" x="5353050" y="2990850"/>
          <p14:tracePt t="80612" x="5346700" y="3003550"/>
          <p14:tracePt t="80629" x="5340350" y="3016250"/>
          <p14:tracePt t="80629" x="5340350" y="3028950"/>
          <p14:tracePt t="80629" x="5327650" y="3035300"/>
          <p14:tracePt t="80648" x="5321300" y="3041650"/>
          <p14:tracePt t="80661" x="5314950" y="3048000"/>
          <p14:tracePt t="80661" x="5302250" y="3060700"/>
          <p14:tracePt t="80679" x="5295900" y="3060700"/>
          <p14:tracePt t="80694" x="5289550" y="3067050"/>
          <p14:tracePt t="80711" x="5302250" y="3073400"/>
          <p14:tracePt t="80767" x="5308600" y="3073400"/>
          <p14:tracePt t="80783" x="5314950" y="3079750"/>
          <p14:tracePt t="80795" x="5321300" y="3092450"/>
          <p14:tracePt t="80803" x="5327650" y="3092450"/>
          <p14:tracePt t="80811" x="5334000" y="3098800"/>
          <p14:tracePt t="80811" x="5340350" y="3111500"/>
          <p14:tracePt t="80829" x="5346700" y="3124200"/>
          <p14:tracePt t="80844" x="5353050" y="3136900"/>
          <p14:tracePt t="80844" x="5372100" y="3168650"/>
          <p14:tracePt t="80864" x="5378450" y="3175000"/>
          <p14:tracePt t="80864" x="5384800" y="3194050"/>
          <p14:tracePt t="80880" x="5391150" y="3206750"/>
          <p14:tracePt t="80880" x="5403850" y="3219450"/>
          <p14:tracePt t="80896" x="5410200" y="3225800"/>
          <p14:tracePt t="80896" x="5416550" y="3232150"/>
          <p14:tracePt t="80896" x="5422900" y="3244850"/>
          <p14:tracePt t="80915" x="5429250" y="3251200"/>
          <p14:tracePt t="80928" x="5435600" y="3257550"/>
          <p14:tracePt t="80928" x="5441950" y="3270250"/>
          <p14:tracePt t="80949" x="5441950" y="3276600"/>
          <p14:tracePt t="80949" x="5448300" y="3282950"/>
          <p14:tracePt t="80964" x="5448300" y="3289300"/>
          <p14:tracePt t="80978" x="5448300" y="3295650"/>
          <p14:tracePt t="80978" x="5441950" y="3302000"/>
          <p14:tracePt t="80997" x="5441950" y="3308350"/>
          <p14:tracePt t="80997" x="5435600" y="3314700"/>
          <p14:tracePt t="80997" x="5429250" y="3314700"/>
          <p14:tracePt t="81016" x="5429250" y="3321050"/>
          <p14:tracePt t="81016" x="5422900" y="3327400"/>
          <p14:tracePt t="81031" x="5410200" y="3333750"/>
          <p14:tracePt t="81031" x="5403850" y="3346450"/>
          <p14:tracePt t="81048" x="5403850" y="3352800"/>
          <p14:tracePt t="81048" x="5397500" y="3359150"/>
          <p14:tracePt t="81065" x="5384800" y="3365500"/>
          <p14:tracePt t="81065" x="5378450" y="3378200"/>
          <p14:tracePt t="81065" x="5372100" y="3384550"/>
          <p14:tracePt t="81083" x="5365750" y="3390900"/>
          <p14:tracePt t="81083" x="5359400" y="3397250"/>
          <p14:tracePt t="81097" x="5353050" y="3403600"/>
          <p14:tracePt t="81097" x="5353050" y="3409950"/>
          <p14:tracePt t="81114" x="5346700" y="3416300"/>
          <p14:tracePt t="81114" x="5346700" y="3429000"/>
          <p14:tracePt t="81131" x="5340350" y="3429000"/>
          <p14:tracePt t="81131" x="5340350" y="3441700"/>
          <p14:tracePt t="81148" x="5340350" y="3454400"/>
          <p14:tracePt t="81148" x="5334000" y="3460750"/>
          <p14:tracePt t="81165" x="5334000" y="3467100"/>
          <p14:tracePt t="81165" x="5334000" y="3473450"/>
          <p14:tracePt t="81181" x="5334000" y="3479800"/>
          <p14:tracePt t="81181" x="5334000" y="3486150"/>
          <p14:tracePt t="81198" x="5334000" y="3498850"/>
          <p14:tracePt t="81198" x="5334000" y="3505200"/>
          <p14:tracePt t="81198" x="5340350" y="3511550"/>
          <p14:tracePt t="81216" x="5340350" y="3517900"/>
          <p14:tracePt t="81229" x="5340350" y="3530600"/>
          <p14:tracePt t="81229" x="5334000" y="3536950"/>
          <p14:tracePt t="81248" x="5334000" y="3543300"/>
          <p14:tracePt t="81263" x="5327650" y="3556000"/>
          <p14:tracePt t="81263" x="5321300" y="3556000"/>
          <p14:tracePt t="81263" x="5314950" y="3562350"/>
          <p14:tracePt t="81284" x="5308600" y="3562350"/>
          <p14:tracePt t="81296" x="5295900" y="3568700"/>
          <p14:tracePt t="81296" x="5289550" y="3575050"/>
          <p14:tracePt t="81296" x="5276850" y="3581400"/>
          <p14:tracePt t="81317" x="5264150" y="3587750"/>
          <p14:tracePt t="81317" x="5257800" y="3594100"/>
          <p14:tracePt t="81331" x="5245100" y="3606800"/>
          <p14:tracePt t="81331" x="5238750" y="3606800"/>
          <p14:tracePt t="81348" x="5226050" y="3619500"/>
          <p14:tracePt t="81348" x="5219700" y="3625850"/>
          <p14:tracePt t="81365" x="5219700" y="3632200"/>
          <p14:tracePt t="81365" x="5213350" y="3638550"/>
          <p14:tracePt t="81365" x="5213350" y="3644900"/>
          <p14:tracePt t="81384" x="5213350" y="3651250"/>
          <p14:tracePt t="81384" x="5213350" y="3657600"/>
          <p14:tracePt t="81399" x="5219700" y="3663950"/>
          <p14:tracePt t="81399" x="5219700" y="3670300"/>
          <p14:tracePt t="81415" x="5226050" y="3676650"/>
          <p14:tracePt t="81415" x="5232400" y="3683000"/>
          <p14:tracePt t="81432" x="5245100" y="3689350"/>
          <p14:tracePt t="81432" x="5257800" y="3702050"/>
          <p14:tracePt t="81449" x="5270500" y="3714750"/>
          <p14:tracePt t="81449" x="5283200" y="3721100"/>
          <p14:tracePt t="81465" x="5295900" y="3721100"/>
          <p14:tracePt t="81465" x="5302250" y="3727450"/>
          <p14:tracePt t="81482" x="5308600" y="3733800"/>
          <p14:tracePt t="81482" x="5321300" y="3733800"/>
          <p14:tracePt t="81499" x="5327650" y="3740150"/>
          <p14:tracePt t="81499" x="5346700" y="3746500"/>
          <p14:tracePt t="81516" x="5353050" y="3746500"/>
          <p14:tracePt t="81516" x="5359400" y="3752850"/>
          <p14:tracePt t="81532" x="5365750" y="3752850"/>
          <p14:tracePt t="81547" x="5372100" y="3759200"/>
          <p14:tracePt t="81567" x="5359400" y="3765550"/>
          <p14:tracePt t="81652" x="5359400" y="3771900"/>
          <p14:tracePt t="81659" x="5353050" y="3771900"/>
          <p14:tracePt t="81687" x="5353050" y="3765550"/>
          <p14:tracePt t="81719" x="5359400" y="3759200"/>
          <p14:tracePt t="81787" x="5359400" y="3752850"/>
          <p14:tracePt t="81807" x="5365750" y="3752850"/>
          <p14:tracePt t="81839" x="5372100" y="3746500"/>
          <p14:tracePt t="81867" x="5365750" y="3740150"/>
          <p14:tracePt t="81901" x="5359400" y="3740150"/>
          <p14:tracePt t="81936" x="5353050" y="3746500"/>
          <p14:tracePt t="81960" x="5346700" y="3752850"/>
          <p14:tracePt t="81984" x="5340350" y="3752850"/>
          <p14:tracePt t="82019" x="5334000" y="3752850"/>
          <p14:tracePt t="82035" x="5327650" y="3752850"/>
          <p14:tracePt t="82047" x="5321300" y="3759200"/>
          <p14:tracePt t="82063" x="5314950" y="3759200"/>
          <p14:tracePt t="82080" x="5308600" y="3765550"/>
          <p14:tracePt t="82087" x="5302250" y="3765550"/>
          <p14:tracePt t="82099" x="5289550" y="3771900"/>
          <p14:tracePt t="82099" x="5270500" y="3765550"/>
          <p14:tracePt t="82117" x="5251450" y="3765550"/>
          <p14:tracePt t="82117" x="5238750" y="3765550"/>
          <p14:tracePt t="82134" x="5219700" y="3759200"/>
          <p14:tracePt t="82134" x="5200650" y="3752850"/>
          <p14:tracePt t="82152" x="5175250" y="3740150"/>
          <p14:tracePt t="82152" x="5130800" y="3714750"/>
          <p14:tracePt t="82168" x="5105400" y="3702050"/>
          <p14:tracePt t="82168" x="5073650" y="3676650"/>
          <p14:tracePt t="82185" x="5041900" y="3657600"/>
          <p14:tracePt t="82185" x="5016500" y="3625850"/>
          <p14:tracePt t="82202" x="4991100" y="3600450"/>
          <p14:tracePt t="82202" x="4959350" y="3575050"/>
          <p14:tracePt t="82218" x="4933950" y="3543300"/>
          <p14:tracePt t="82218" x="4908550" y="3511550"/>
          <p14:tracePt t="82218" x="4883150" y="3473450"/>
          <p14:tracePt t="82237" x="4864100" y="3441700"/>
          <p14:tracePt t="82249" x="4851400" y="3409950"/>
          <p14:tracePt t="82249" x="4832350" y="3346450"/>
          <p14:tracePt t="82268" x="4826000" y="3308350"/>
          <p14:tracePt t="82268" x="4826000" y="3276600"/>
          <p14:tracePt t="82285" x="4826000" y="3238500"/>
          <p14:tracePt t="82285" x="4838700" y="3206750"/>
          <p14:tracePt t="82285" x="4845050" y="3168650"/>
          <p14:tracePt t="82305" x="4864100" y="3136900"/>
          <p14:tracePt t="82316" x="4883150" y="3105150"/>
          <p14:tracePt t="82316" x="4933950" y="3048000"/>
          <p14:tracePt t="82337" x="4965700" y="3022600"/>
          <p14:tracePt t="82337" x="4997450" y="3003550"/>
          <p14:tracePt t="82352" x="5029200" y="2984500"/>
          <p14:tracePt t="82352" x="5067300" y="2965450"/>
          <p14:tracePt t="82368" x="5105400" y="2946400"/>
          <p14:tracePt t="82368" x="5143500" y="2933700"/>
          <p14:tracePt t="82368" x="5181600" y="2921000"/>
          <p14:tracePt t="82388" x="5219700" y="2914650"/>
          <p14:tracePt t="82401" x="5257800" y="2908300"/>
          <p14:tracePt t="82401" x="5327650" y="2914650"/>
          <p14:tracePt t="82419" x="5359400" y="2921000"/>
          <p14:tracePt t="82419" x="5391150" y="2933700"/>
          <p14:tracePt t="82435" x="5422900" y="2952750"/>
          <p14:tracePt t="82435" x="5448300" y="2971800"/>
          <p14:tracePt t="82453" x="5480050" y="2997200"/>
          <p14:tracePt t="82453" x="5530850" y="3054350"/>
          <p14:tracePt t="82469" x="5549900" y="3092450"/>
          <p14:tracePt t="82469" x="5562600" y="3130550"/>
          <p14:tracePt t="82485" x="5581650" y="3162300"/>
          <p14:tracePt t="82485" x="5594350" y="3200400"/>
          <p14:tracePt t="82503" x="5600700" y="3238500"/>
          <p14:tracePt t="82503" x="5607050" y="3276600"/>
          <p14:tracePt t="82518" x="5613400" y="3308350"/>
          <p14:tracePt t="82518" x="5607050" y="3365500"/>
          <p14:tracePt t="82537" x="5600700" y="3403600"/>
          <p14:tracePt t="82537" x="5588000" y="3435350"/>
          <p14:tracePt t="82553" x="5575300" y="3467100"/>
          <p14:tracePt t="82553" x="5562600" y="3492500"/>
          <p14:tracePt t="82569" x="5543550" y="3524250"/>
          <p14:tracePt t="82569" x="5530850" y="3549650"/>
          <p14:tracePt t="82569" x="5511800" y="3575050"/>
          <p14:tracePt t="82588" x="5492750" y="3594100"/>
          <p14:tracePt t="82601" x="5473700" y="3613150"/>
          <p14:tracePt t="82601" x="5441950" y="3638550"/>
          <p14:tracePt t="82620" x="5422900" y="3651250"/>
          <p14:tracePt t="82620" x="5410200" y="3657600"/>
          <p14:tracePt t="82637" x="5391150" y="3663950"/>
          <p14:tracePt t="82637" x="5378450" y="3663950"/>
          <p14:tracePt t="82653" x="5365750" y="3670300"/>
          <p14:tracePt t="82653" x="5359400" y="3670300"/>
          <p14:tracePt t="82670" x="5346700" y="3676650"/>
          <p14:tracePt t="82670" x="5340350" y="3676650"/>
          <p14:tracePt t="82670" x="5334000" y="3670300"/>
          <p14:tracePt t="82689" x="5327650" y="3670300"/>
          <p14:tracePt t="82701" x="5321300" y="3657600"/>
          <p14:tracePt t="82701" x="5314950" y="3644900"/>
          <p14:tracePt t="82719" x="5314950" y="3638550"/>
          <p14:tracePt t="82719" x="5308600" y="3632200"/>
          <p14:tracePt t="82736" x="5308600" y="3619500"/>
          <p14:tracePt t="82736" x="5308600" y="3613150"/>
          <p14:tracePt t="82753" x="5314950" y="3606800"/>
          <p14:tracePt t="82753" x="5314950" y="3587750"/>
          <p14:tracePt t="82770" x="5308600" y="3587750"/>
          <p14:tracePt t="82770" x="5314950" y="3581400"/>
          <p14:tracePt t="82786" x="5308600" y="3575050"/>
          <p14:tracePt t="82801" x="5308600" y="3568700"/>
          <p14:tracePt t="82818" x="5302250" y="3562350"/>
          <p14:tracePt t="82818" x="5289550" y="3556000"/>
          <p14:tracePt t="82837" x="5283200" y="3549650"/>
          <p14:tracePt t="82837" x="5276850" y="3543300"/>
          <p14:tracePt t="82854" x="5270500" y="3536950"/>
          <p14:tracePt t="82868" x="5264150" y="3530600"/>
          <p14:tracePt t="82885" x="5270500" y="3524250"/>
          <p14:tracePt t="82944" x="5276850" y="3524250"/>
          <p14:tracePt t="82955" x="5276850" y="3517900"/>
          <p14:tracePt t="82972" x="5283200" y="3517900"/>
          <p14:tracePt t="82988" x="5289550" y="3517900"/>
          <p14:tracePt t="83008" x="5283200" y="3517900"/>
          <p14:tracePt t="83067" x="5276850" y="3517900"/>
          <p14:tracePt t="83084" x="5270500" y="3517900"/>
          <p14:tracePt t="83135" x="5257800" y="3511550"/>
          <p14:tracePt t="83152" x="5251450" y="3511550"/>
          <p14:tracePt t="83168" x="5245100" y="3505200"/>
          <p14:tracePt t="83183" x="5238750" y="3505200"/>
          <p14:tracePt t="83189" x="5232400" y="3505200"/>
          <p14:tracePt t="83203" x="5226050" y="3505200"/>
          <p14:tracePt t="83203" x="5226050" y="3498850"/>
          <p14:tracePt t="83221" x="5219700" y="3492500"/>
          <p14:tracePt t="83221" x="5219700" y="3486150"/>
          <p14:tracePt t="83238" x="5213350" y="3479800"/>
          <p14:tracePt t="83238" x="5213350" y="3460750"/>
          <p14:tracePt t="83257" x="5213350" y="3448050"/>
          <p14:tracePt t="83257" x="5213350" y="3441700"/>
          <p14:tracePt t="83272" x="5213350" y="3435350"/>
          <p14:tracePt t="83272" x="5213350" y="3429000"/>
          <p14:tracePt t="83289" x="5213350" y="3422650"/>
          <p14:tracePt t="83304" x="5213350" y="3416300"/>
          <p14:tracePt t="83320" x="5219700" y="3409950"/>
          <p14:tracePt t="83337" x="5232400" y="3409950"/>
          <p14:tracePt t="83337" x="5245100" y="3416300"/>
          <p14:tracePt t="83357" x="5251450" y="3422650"/>
          <p14:tracePt t="83357" x="5251450" y="3429000"/>
          <p14:tracePt t="83372" x="5257800" y="3435350"/>
          <p14:tracePt t="83372" x="5264150" y="3441700"/>
          <p14:tracePt t="83388" x="5264150" y="3454400"/>
          <p14:tracePt t="83388" x="5270500" y="3460750"/>
          <p14:tracePt t="83388" x="5270500" y="3467100"/>
          <p14:tracePt t="83408" x="5270500" y="3479800"/>
          <p14:tracePt t="83420" x="5270500" y="3486150"/>
          <p14:tracePt t="83420" x="5264150" y="3505200"/>
          <p14:tracePt t="83439" x="5264150" y="3517900"/>
          <p14:tracePt t="83439" x="5257800" y="3524250"/>
          <p14:tracePt t="83455" x="5251450" y="3536950"/>
          <p14:tracePt t="83455" x="5245100" y="3556000"/>
          <p14:tracePt t="83472" x="5232400" y="3568700"/>
          <p14:tracePt t="83472" x="5207000" y="3600450"/>
          <p14:tracePt t="83489" x="5194300" y="3619500"/>
          <p14:tracePt t="83489" x="5168900" y="3632200"/>
          <p14:tracePt t="83506" x="5143500" y="3644900"/>
          <p14:tracePt t="83506" x="5111750" y="3651250"/>
          <p14:tracePt t="83522" x="5080000" y="3657600"/>
          <p14:tracePt t="83522" x="5035550" y="3657600"/>
          <p14:tracePt t="83540" x="4991100" y="3651250"/>
          <p14:tracePt t="83540" x="4895850" y="3625850"/>
          <p14:tracePt t="83556" x="4851400" y="3600450"/>
          <p14:tracePt t="83556" x="4800600" y="3575050"/>
          <p14:tracePt t="83573" x="4756150" y="3543300"/>
          <p14:tracePt t="83573" x="4711700" y="3505200"/>
          <p14:tracePt t="83589" x="4667250" y="3467100"/>
          <p14:tracePt t="83589" x="4629150" y="3429000"/>
          <p14:tracePt t="83589" x="4591050" y="3378200"/>
          <p14:tracePt t="83608" x="4552950" y="3333750"/>
          <p14:tracePt t="83621" x="4521200" y="3289300"/>
          <p14:tracePt t="83621" x="4470400" y="3187700"/>
          <p14:tracePt t="83641" x="4451350" y="3143250"/>
          <p14:tracePt t="83641" x="4438650" y="3098800"/>
          <p14:tracePt t="83656" x="4432300" y="3048000"/>
          <p14:tracePt t="83656" x="4432300" y="3003550"/>
          <p14:tracePt t="83673" x="4445000" y="2965450"/>
          <p14:tracePt t="83673" x="4457700" y="2921000"/>
          <p14:tracePt t="83689" x="4470400" y="2882900"/>
          <p14:tracePt t="83689" x="4495800" y="2844800"/>
          <p14:tracePt t="83689" x="4527550" y="2806700"/>
          <p14:tracePt t="83709" x="4559300" y="2768600"/>
          <p14:tracePt t="83721" x="4597400" y="2736850"/>
          <p14:tracePt t="83721" x="4679950" y="2673350"/>
          <p14:tracePt t="83740" x="4730750" y="2641600"/>
          <p14:tracePt t="83740" x="4775200" y="2609850"/>
          <p14:tracePt t="83757" x="4826000" y="2590800"/>
          <p14:tracePt t="83757" x="4876800" y="2565400"/>
          <p14:tracePt t="83774" x="4927600" y="2546350"/>
          <p14:tracePt t="83774" x="5022850" y="2527300"/>
          <p14:tracePt t="83790" x="5067300" y="2527300"/>
          <p14:tracePt t="83790" x="5111750" y="2527300"/>
          <p14:tracePt t="83807" x="5156200" y="2533650"/>
          <p14:tracePt t="83807" x="5194300" y="2540000"/>
          <p14:tracePt t="83823" x="5232400" y="2559050"/>
          <p14:tracePt t="83823" x="5270500" y="2578100"/>
          <p14:tracePt t="83841" x="5302250" y="2597150"/>
          <p14:tracePt t="83841" x="5359400" y="2647950"/>
          <p14:tracePt t="83857" x="5378450" y="2673350"/>
          <p14:tracePt t="83857" x="5397500" y="2705100"/>
          <p14:tracePt t="83874" x="5416550" y="2736850"/>
          <p14:tracePt t="83874" x="5429250" y="2768600"/>
          <p14:tracePt t="83890" x="5435600" y="2794000"/>
          <p14:tracePt t="83890" x="5441950" y="2832100"/>
          <p14:tracePt t="83890" x="5448300" y="2863850"/>
          <p14:tracePt t="83910" x="5448300" y="2895600"/>
          <p14:tracePt t="83910" x="5448300" y="2927350"/>
          <p14:tracePt t="83925" x="5448300" y="2959100"/>
          <p14:tracePt t="83925" x="5441950" y="2990850"/>
          <p14:tracePt t="83941" x="5435600" y="3022600"/>
          <p14:tracePt t="83941" x="5435600" y="3054350"/>
          <p14:tracePt t="83957" x="5429250" y="3079750"/>
          <p14:tracePt t="83957" x="5422900" y="3111500"/>
          <p14:tracePt t="83974" x="5416550" y="3136900"/>
          <p14:tracePt t="83974" x="5410200" y="3155950"/>
          <p14:tracePt t="83974" x="5403850" y="3181350"/>
          <p14:tracePt t="83993" x="5403850" y="3200400"/>
          <p14:tracePt t="84006" x="5397500" y="3225800"/>
          <p14:tracePt t="84006" x="5391150" y="3263900"/>
          <p14:tracePt t="84025" x="5391150" y="3282950"/>
          <p14:tracePt t="84025" x="5384800" y="3295650"/>
          <p14:tracePt t="84041" x="5384800" y="3314700"/>
          <p14:tracePt t="84041" x="5378450" y="3333750"/>
          <p14:tracePt t="84058" x="5378450" y="3346450"/>
          <p14:tracePt t="84058" x="5378450" y="3359150"/>
          <p14:tracePt t="84058" x="5372100" y="3378200"/>
          <p14:tracePt t="84076" x="5372100" y="3384550"/>
          <p14:tracePt t="84076" x="5372100" y="3397250"/>
          <p14:tracePt t="84091" x="5372100" y="3409950"/>
          <p14:tracePt t="84091" x="5365750" y="3422650"/>
          <p14:tracePt t="84108" x="5365750" y="3435350"/>
          <p14:tracePt t="84108" x="5365750" y="3448050"/>
          <p14:tracePt t="84124" x="5359400" y="3454400"/>
          <p14:tracePt t="84124" x="5359400" y="3467100"/>
          <p14:tracePt t="84141" x="5359400" y="3473450"/>
          <p14:tracePt t="84141" x="5353050" y="3486150"/>
          <p14:tracePt t="84158" x="5353050" y="3492500"/>
          <p14:tracePt t="84158" x="5353050" y="3498850"/>
          <p14:tracePt t="84174" x="5346700" y="3498850"/>
          <p14:tracePt t="84190" x="5346700" y="3505200"/>
          <p14:tracePt t="84190" x="5340350" y="3511550"/>
          <p14:tracePt t="84209" x="5334000" y="3517900"/>
          <p14:tracePt t="84224" x="5327650" y="3517900"/>
          <p14:tracePt t="84224" x="5321300" y="3517900"/>
          <p14:tracePt t="84242" x="5314950" y="3524250"/>
          <p14:tracePt t="84256" x="5308600" y="3530600"/>
          <p14:tracePt t="84273" x="5308600" y="3536950"/>
          <p14:tracePt t="84290" x="5302250" y="3536950"/>
          <p14:tracePt t="84324" x="5295900" y="3530600"/>
          <p14:tracePt t="84344" x="5295900" y="3524250"/>
          <p14:tracePt t="84360" x="5289550" y="3524250"/>
          <p14:tracePt t="84384" x="5283200" y="3524250"/>
          <p14:tracePt t="84444" x="5283200" y="3517900"/>
          <p14:tracePt t="84480" x="5276850" y="3511550"/>
          <p14:tracePt t="84524" x="5276850" y="3505200"/>
          <p14:tracePt t="84564" x="5270500" y="3505200"/>
          <p14:tracePt t="84600" x="5264150" y="3498850"/>
          <p14:tracePt t="84623" x="5257800" y="3498850"/>
          <p14:tracePt t="84636" x="5251450" y="3498850"/>
          <p14:tracePt t="84652" x="5251450" y="3492500"/>
          <p14:tracePt t="84668" x="5245100" y="3492500"/>
          <p14:tracePt t="84688" x="5238750" y="3486150"/>
          <p14:tracePt t="84712" x="5245100" y="3492500"/>
          <p14:tracePt t="84736" x="5238750" y="3492500"/>
          <p14:tracePt t="84816" x="5232400" y="3492500"/>
          <p14:tracePt t="84832" x="5226050" y="3492500"/>
          <p14:tracePt t="84848" x="5213350" y="3492500"/>
          <p14:tracePt t="84864" x="5207000" y="3498850"/>
          <p14:tracePt t="84876" x="5194300" y="3498850"/>
          <p14:tracePt t="84892" x="5187950" y="3498850"/>
          <p14:tracePt t="84902" x="5181600" y="3505200"/>
          <p14:tracePt t="84916" x="5175250" y="3511550"/>
          <p14:tracePt t="84929" x="5168900" y="3517900"/>
          <p14:tracePt t="84945" x="5162550" y="3524250"/>
          <p14:tracePt t="84968" x="5168900" y="3524250"/>
          <p14:tracePt t="84988" x="5181600" y="3517900"/>
          <p14:tracePt t="85004" x="5187950" y="3517900"/>
          <p14:tracePt t="85013" x="5194300" y="3517900"/>
          <p14:tracePt t="85026" x="5194300" y="3511550"/>
          <p14:tracePt t="85026" x="5213350" y="3498850"/>
          <p14:tracePt t="85046" x="5219700" y="3492500"/>
          <p14:tracePt t="85046" x="5226050" y="3486150"/>
          <p14:tracePt t="85061" x="5226050" y="3473450"/>
          <p14:tracePt t="85061" x="5232400" y="3467100"/>
          <p14:tracePt t="85078" x="5238750" y="3454400"/>
          <p14:tracePt t="85078" x="5245100" y="3448050"/>
          <p14:tracePt t="85078" x="5245100" y="3441700"/>
          <p14:tracePt t="85097" x="5245100" y="3435350"/>
          <p14:tracePt t="85097" x="5251450" y="3429000"/>
          <p14:tracePt t="85111" x="5251450" y="3435350"/>
          <p14:tracePt t="85156" x="5251450" y="3441700"/>
          <p14:tracePt t="85165" x="5251450" y="3454400"/>
          <p14:tracePt t="85165" x="5251450" y="3473450"/>
          <p14:tracePt t="85179" x="5251450" y="3498850"/>
          <p14:tracePt t="85179" x="5245100" y="3530600"/>
          <p14:tracePt t="85195" x="5245100" y="3562350"/>
          <p14:tracePt t="85195" x="5245100" y="3600450"/>
          <p14:tracePt t="85211" x="5238750" y="3638550"/>
          <p14:tracePt t="85211" x="5232400" y="3708400"/>
          <p14:tracePt t="85229" x="5232400" y="3740150"/>
          <p14:tracePt t="85229" x="5226050" y="3765550"/>
          <p14:tracePt t="85245" x="5219700" y="3784600"/>
          <p14:tracePt t="85245" x="5219700" y="3803650"/>
          <p14:tracePt t="85262" x="5213350" y="3816350"/>
          <p14:tracePt t="85262" x="5200650" y="3829050"/>
          <p14:tracePt t="85279" x="5194300" y="3841750"/>
          <p14:tracePt t="85279" x="5181600" y="3854450"/>
          <p14:tracePt t="85279" x="5168900" y="3860800"/>
          <p14:tracePt t="85298" x="5156200" y="3867150"/>
          <p14:tracePt t="85310" x="5137150" y="3873500"/>
          <p14:tracePt t="85310" x="5099050" y="3879850"/>
          <p14:tracePt t="85329" x="5073650" y="3879850"/>
          <p14:tracePt t="85329" x="5048250" y="3873500"/>
          <p14:tracePt t="85346" x="5016500" y="3867150"/>
          <p14:tracePt t="85346" x="4991100" y="3854450"/>
          <p14:tracePt t="85362" x="4959350" y="3841750"/>
          <p14:tracePt t="85362" x="4927600" y="3829050"/>
          <p14:tracePt t="85362" x="4889500" y="3810000"/>
          <p14:tracePt t="85381" x="4857750" y="3784600"/>
          <p14:tracePt t="85394" x="4819650" y="3759200"/>
          <p14:tracePt t="85394" x="4749800" y="3695700"/>
          <p14:tracePt t="85413" x="4718050" y="3657600"/>
          <p14:tracePt t="85413" x="4686300" y="3619500"/>
          <p14:tracePt t="85429" x="4648200" y="3575050"/>
          <p14:tracePt t="85429" x="4622800" y="3530600"/>
          <p14:tracePt t="85446" x="4591050" y="3486150"/>
          <p14:tracePt t="85446" x="4565650" y="3441700"/>
          <p14:tracePt t="85446" x="4540250" y="3397250"/>
          <p14:tracePt t="85465" x="4521200" y="3352800"/>
          <p14:tracePt t="85465" x="4502150" y="3308350"/>
          <p14:tracePt t="85479" x="4489450" y="3263900"/>
          <p14:tracePt t="85479" x="4470400" y="3219450"/>
          <p14:tracePt t="85497" x="4457700" y="3168650"/>
          <p14:tracePt t="85497" x="4451350" y="3117850"/>
          <p14:tracePt t="85512" x="4445000" y="3067050"/>
          <p14:tracePt t="85512" x="4438650" y="2952750"/>
          <p14:tracePt t="85529" x="4438650" y="2895600"/>
          <p14:tracePt t="85529" x="4445000" y="2838450"/>
          <p14:tracePt t="85546" x="4457700" y="2781300"/>
          <p14:tracePt t="85546" x="4470400" y="2730500"/>
          <p14:tracePt t="85563" x="4483100" y="2673350"/>
          <p14:tracePt t="85563" x="4502150" y="2628900"/>
          <p14:tracePt t="85579" x="4521200" y="2584450"/>
          <p14:tracePt t="85579" x="4565650" y="2501900"/>
          <p14:tracePt t="85597" x="4591050" y="2470150"/>
          <p14:tracePt t="85597" x="4616450" y="2438400"/>
          <p14:tracePt t="85614" x="4648200" y="2406650"/>
          <p14:tracePt t="85614" x="4679950" y="2381250"/>
          <p14:tracePt t="85630" x="4711700" y="2362200"/>
          <p14:tracePt t="85630" x="4743450" y="2336800"/>
          <p14:tracePt t="85646" x="4775200" y="2324100"/>
          <p14:tracePt t="85646" x="4800600" y="2311400"/>
          <p14:tracePt t="85646" x="4832350" y="2298700"/>
          <p14:tracePt t="85665" x="4864100" y="2292350"/>
          <p14:tracePt t="85678" x="4895850" y="2292350"/>
          <p14:tracePt t="85678" x="4953000" y="2298700"/>
          <p14:tracePt t="85697" x="4978400" y="2305050"/>
          <p14:tracePt t="85697" x="5003800" y="2317750"/>
          <p14:tracePt t="85714" x="5035550" y="2330450"/>
          <p14:tracePt t="85714" x="5054600" y="2343150"/>
          <p14:tracePt t="85730" x="5080000" y="2362200"/>
          <p14:tracePt t="85730" x="5105400" y="2374900"/>
          <p14:tracePt t="85730" x="5130800" y="2393950"/>
          <p14:tracePt t="85749" x="5156200" y="2413000"/>
          <p14:tracePt t="85762" x="5175250" y="2425700"/>
          <p14:tracePt t="85762" x="5219700" y="2457450"/>
          <p14:tracePt t="85780" x="5245100" y="2476500"/>
          <p14:tracePt t="85780" x="5264150" y="2489200"/>
          <p14:tracePt t="85797" x="5283200" y="2501900"/>
          <p14:tracePt t="85797" x="5302250" y="2514600"/>
          <p14:tracePt t="85814" x="5321300" y="2527300"/>
          <p14:tracePt t="85814" x="5359400" y="2546350"/>
          <p14:tracePt t="85830" x="5372100" y="2565400"/>
          <p14:tracePt t="85830" x="5391150" y="2578100"/>
          <p14:tracePt t="85847" x="5403850" y="2590800"/>
          <p14:tracePt t="85847" x="5416550" y="2603500"/>
          <p14:tracePt t="85864" x="5429250" y="2616200"/>
          <p14:tracePt t="85864" x="5441950" y="2628900"/>
          <p14:tracePt t="85880" x="5454650" y="2647950"/>
          <p14:tracePt t="85880" x="5473700" y="2673350"/>
          <p14:tracePt t="85898" x="5486400" y="2692400"/>
          <p14:tracePt t="85898" x="5492750" y="2705100"/>
          <p14:tracePt t="85914" x="5499100" y="2724150"/>
          <p14:tracePt t="85914" x="5505450" y="2743200"/>
          <p14:tracePt t="85931" x="5511800" y="2755900"/>
          <p14:tracePt t="85931" x="5518150" y="2768600"/>
          <p14:tracePt t="85931" x="5524500" y="2787650"/>
          <p14:tracePt t="85950" x="5524500" y="2800350"/>
          <p14:tracePt t="85950" x="5530850" y="2819400"/>
          <p14:tracePt t="85965" x="5530850" y="2832100"/>
          <p14:tracePt t="85965" x="5537200" y="2851150"/>
          <p14:tracePt t="85982" x="5537200" y="2863850"/>
          <p14:tracePt t="85982" x="5543550" y="2882900"/>
          <p14:tracePt t="85998" x="5543550" y="2901950"/>
          <p14:tracePt t="85998" x="5543550" y="2914650"/>
          <p14:tracePt t="85998" x="5549900" y="2933700"/>
          <p14:tracePt t="86017" x="5556250" y="2946400"/>
          <p14:tracePt t="86029" x="5556250" y="2965450"/>
          <p14:tracePt t="86029" x="5562600" y="2997200"/>
          <p14:tracePt t="86050" x="5568950" y="3009900"/>
          <p14:tracePt t="86050" x="5575300" y="3022600"/>
          <p14:tracePt t="86065" x="5581650" y="3035300"/>
          <p14:tracePt t="86065" x="5588000" y="3041650"/>
          <p14:tracePt t="86081" x="5594350" y="3054350"/>
          <p14:tracePt t="86081" x="5594350" y="3060700"/>
          <p14:tracePt t="86098" x="5600700" y="3067050"/>
          <p14:tracePt t="86098" x="5600700" y="3073400"/>
          <p14:tracePt t="86114" x="5607050" y="3079750"/>
          <p14:tracePt t="86114" x="5607050" y="3086100"/>
          <p14:tracePt t="86132" x="5600700" y="3092450"/>
          <p14:tracePt t="86153" x="5594350" y="3092450"/>
          <p14:tracePt t="86168" x="5588000" y="3098800"/>
          <p14:tracePt t="86184" x="5581650" y="3098800"/>
          <p14:tracePt t="86184" x="5575300" y="3098800"/>
          <p14:tracePt t="86198" x="5562600" y="3105150"/>
          <p14:tracePt t="86198" x="5556250" y="3105150"/>
          <p14:tracePt t="86215" x="5549900" y="3111500"/>
          <p14:tracePt t="86215" x="5537200" y="3117850"/>
          <p14:tracePt t="86232" x="5530850" y="3124200"/>
          <p14:tracePt t="86232" x="5518150" y="3130550"/>
          <p14:tracePt t="86249" x="5511800" y="3143250"/>
          <p14:tracePt t="86249" x="5505450" y="3149600"/>
          <p14:tracePt t="86265" x="5499100" y="3155950"/>
          <p14:tracePt t="86265" x="5492750" y="3162300"/>
          <p14:tracePt t="86283" x="5486400" y="3168650"/>
          <p14:tracePt t="86283" x="5480050" y="3175000"/>
          <p14:tracePt t="86298" x="5473700" y="3181350"/>
          <p14:tracePt t="86314" x="5467350" y="3187700"/>
          <p14:tracePt t="86330" x="5467350" y="3194050"/>
          <p14:tracePt t="86330" x="5461000" y="3200400"/>
          <p14:tracePt t="86349" x="5454650" y="3206750"/>
          <p14:tracePt t="86365" x="5454650" y="3213100"/>
          <p14:tracePt t="86380" x="5448300" y="3219450"/>
          <p14:tracePt t="86397" x="5448300" y="3225800"/>
          <p14:tracePt t="86414" x="5441950" y="3232150"/>
          <p14:tracePt t="86431" x="5441950" y="3238500"/>
          <p14:tracePt t="86448" x="5441950" y="3244850"/>
          <p14:tracePt t="86448" x="5435600" y="3244850"/>
          <p14:tracePt t="86466" x="5435600" y="3251200"/>
          <p14:tracePt t="86466" x="5429250" y="3263900"/>
          <p14:tracePt t="86466" x="5429250" y="3270250"/>
          <p14:tracePt t="86485" x="5422900" y="3282950"/>
          <p14:tracePt t="86485" x="5416550" y="3289300"/>
          <p14:tracePt t="86499" x="5403850" y="3302000"/>
          <p14:tracePt t="86499" x="5397500" y="3314700"/>
          <p14:tracePt t="86516" x="5384800" y="3321050"/>
          <p14:tracePt t="86516" x="5372100" y="3333750"/>
          <p14:tracePt t="86533" x="5359400" y="3346450"/>
          <p14:tracePt t="86533" x="5334000" y="3371850"/>
          <p14:tracePt t="86550" x="5314950" y="3384550"/>
          <p14:tracePt t="86550" x="5295900" y="3403600"/>
          <p14:tracePt t="86567" x="5276850" y="3416300"/>
          <p14:tracePt t="86567" x="5257800" y="3435350"/>
          <p14:tracePt t="86583" x="5238750" y="3454400"/>
          <p14:tracePt t="86583" x="5219700" y="3473450"/>
          <p14:tracePt t="86600" x="5200650" y="3492500"/>
          <p14:tracePt t="86600" x="5168900" y="3530600"/>
          <p14:tracePt t="86617" x="5156200" y="3543300"/>
          <p14:tracePt t="86617" x="5143500" y="3556000"/>
          <p14:tracePt t="86634" x="5130800" y="3568700"/>
          <p14:tracePt t="86634" x="5118100" y="3581400"/>
          <p14:tracePt t="86650" x="5111750" y="3594100"/>
          <p14:tracePt t="86650" x="5105400" y="3606800"/>
          <p14:tracePt t="86650" x="5092700" y="3613150"/>
          <p14:tracePt t="86669" x="5086350" y="3619500"/>
          <p14:tracePt t="86682" x="5073650" y="3632200"/>
          <p14:tracePt t="86682" x="5067300" y="3644900"/>
          <p14:tracePt t="86702" x="5035550" y="3676650"/>
          <p14:tracePt t="86702" x="5016500" y="3695700"/>
          <p14:tracePt t="86717" x="4991100" y="3714750"/>
          <p14:tracePt t="86717" x="4965700" y="3733800"/>
          <p14:tracePt t="86733" x="4940300" y="3759200"/>
          <p14:tracePt t="86733" x="4908550" y="3778250"/>
          <p14:tracePt t="86750" x="4870450" y="3810000"/>
          <p14:tracePt t="86750" x="4826000" y="3841750"/>
          <p14:tracePt t="86750" x="4781550" y="3873500"/>
          <p14:tracePt t="86769" x="4730750" y="3905250"/>
          <p14:tracePt t="86782" x="4679950" y="3937000"/>
          <p14:tracePt t="86782" x="4559300" y="4013200"/>
          <p14:tracePt t="86800" x="4495800" y="4057650"/>
          <p14:tracePt t="86800" x="4425950" y="4095750"/>
          <p14:tracePt t="86817" x="4349750" y="4140200"/>
          <p14:tracePt t="86817" x="4267200" y="4184650"/>
          <p14:tracePt t="86834" x="4184650" y="4235450"/>
          <p14:tracePt t="86834" x="4000500" y="4343400"/>
          <p14:tracePt t="86850" x="3905250" y="4400550"/>
          <p14:tracePt t="86850" x="3810000" y="4464050"/>
          <p14:tracePt t="86867" x="3714750" y="4521200"/>
          <p14:tracePt t="86867" x="3619500" y="4578350"/>
          <p14:tracePt t="86884" x="3530600" y="4641850"/>
          <p14:tracePt t="86884" x="3441700" y="4699000"/>
          <p14:tracePt t="86901" x="3359150" y="4749800"/>
          <p14:tracePt t="86901" x="3187700" y="4864100"/>
          <p14:tracePt t="86919" x="3098800" y="4914900"/>
          <p14:tracePt t="86919" x="3009900" y="4972050"/>
          <p14:tracePt t="86935" x="2921000" y="5022850"/>
          <p14:tracePt t="86935" x="2825750" y="5073650"/>
          <p14:tracePt t="86951" x="2736850" y="5118100"/>
          <p14:tracePt t="86951" x="2647950" y="5168900"/>
          <p14:tracePt t="86951" x="2565400" y="5213350"/>
          <p14:tracePt t="86970" x="2482850" y="5257800"/>
          <p14:tracePt t="86970" x="2400300" y="5302250"/>
          <p14:tracePt t="86986" x="2330450" y="5340350"/>
          <p14:tracePt t="86986" x="2254250" y="5384800"/>
          <p14:tracePt t="87003" x="2184400" y="5429250"/>
          <p14:tracePt t="87003" x="2114550" y="5473700"/>
          <p14:tracePt t="87018" x="2051050" y="5518150"/>
          <p14:tracePt t="87018" x="1981200" y="5562600"/>
          <p14:tracePt t="87034" x="1911350" y="5607050"/>
          <p14:tracePt t="87034" x="1841500" y="5645150"/>
          <p14:tracePt t="87034" x="1778000" y="5683250"/>
          <p14:tracePt t="87054" x="1708150" y="5721350"/>
          <p14:tracePt t="87066" x="1638300" y="5759450"/>
          <p14:tracePt t="87066" x="1504950" y="5835650"/>
          <p14:tracePt t="87086" x="1441450" y="5880100"/>
          <p14:tracePt t="87086" x="1377950" y="5918200"/>
          <p14:tracePt t="87102" x="1314450" y="5956300"/>
          <p14:tracePt t="87102" x="1250950" y="5994400"/>
          <p14:tracePt t="87118" x="1193800" y="6032500"/>
          <p14:tracePt t="87118" x="1143000" y="6070600"/>
          <p14:tracePt t="87118" x="1085850" y="6102350"/>
          <p14:tracePt t="87138" x="1035050" y="6134100"/>
          <p14:tracePt t="87138" x="990600" y="6165850"/>
          <p14:tracePt t="87152" x="946150" y="6197600"/>
          <p14:tracePt t="87152" x="901700" y="6229350"/>
          <p14:tracePt t="87168" x="863600" y="6261100"/>
          <p14:tracePt t="87168" x="825500" y="6286500"/>
          <p14:tracePt t="87185" x="793750" y="6324600"/>
          <p14:tracePt t="87185" x="768350" y="6356350"/>
          <p14:tracePt t="87202" x="742950" y="6394450"/>
          <p14:tracePt t="87202" x="698500" y="6457950"/>
          <p14:tracePt t="87218" x="679450" y="6489700"/>
          <p14:tracePt t="90325" x="831850" y="6451600"/>
          <p14:tracePt t="90354" x="831850" y="64262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2" name="Rectangle 4"/>
          <p:cNvSpPr>
            <a:spLocks noGrp="1" noChangeArrowheads="1"/>
          </p:cNvSpPr>
          <p:nvPr>
            <p:ph type="title"/>
          </p:nvPr>
        </p:nvSpPr>
        <p:spPr/>
        <p:txBody>
          <a:bodyPr/>
          <a:lstStyle/>
          <a:p>
            <a:r>
              <a:rPr lang="ja-JP" altLang="en-US"/>
              <a:t>交互作用と誤差の効果を分離する</a:t>
            </a:r>
          </a:p>
        </p:txBody>
      </p:sp>
      <p:sp>
        <p:nvSpPr>
          <p:cNvPr id="708616" name="Line 8"/>
          <p:cNvSpPr>
            <a:spLocks noChangeShapeType="1"/>
          </p:cNvSpPr>
          <p:nvPr/>
        </p:nvSpPr>
        <p:spPr bwMode="auto">
          <a:xfrm>
            <a:off x="1763713" y="5337175"/>
            <a:ext cx="5221287" cy="0"/>
          </a:xfrm>
          <a:prstGeom prst="line">
            <a:avLst/>
          </a:prstGeom>
          <a:noFill/>
          <a:ln w="38100">
            <a:solidFill>
              <a:schemeClr val="tx1"/>
            </a:solidFill>
            <a:round/>
            <a:headEnd/>
            <a:tailEnd/>
          </a:ln>
          <a:effectLst/>
        </p:spPr>
        <p:txBody>
          <a:bodyPr/>
          <a:lstStyle/>
          <a:p>
            <a:endParaRPr lang="ja-JP" altLang="en-US"/>
          </a:p>
        </p:txBody>
      </p:sp>
      <p:sp>
        <p:nvSpPr>
          <p:cNvPr id="708617" name="Line 9"/>
          <p:cNvSpPr>
            <a:spLocks noChangeShapeType="1"/>
          </p:cNvSpPr>
          <p:nvPr/>
        </p:nvSpPr>
        <p:spPr bwMode="auto">
          <a:xfrm flipV="1">
            <a:off x="2484438" y="4978400"/>
            <a:ext cx="0" cy="358775"/>
          </a:xfrm>
          <a:prstGeom prst="line">
            <a:avLst/>
          </a:prstGeom>
          <a:noFill/>
          <a:ln w="38100">
            <a:solidFill>
              <a:schemeClr val="tx1"/>
            </a:solidFill>
            <a:round/>
            <a:headEnd/>
            <a:tailEnd/>
          </a:ln>
          <a:effectLst/>
        </p:spPr>
        <p:txBody>
          <a:bodyPr/>
          <a:lstStyle/>
          <a:p>
            <a:endParaRPr lang="ja-JP" altLang="en-US"/>
          </a:p>
        </p:txBody>
      </p:sp>
      <p:sp>
        <p:nvSpPr>
          <p:cNvPr id="708618" name="Line 10"/>
          <p:cNvSpPr>
            <a:spLocks noChangeShapeType="1"/>
          </p:cNvSpPr>
          <p:nvPr/>
        </p:nvSpPr>
        <p:spPr bwMode="auto">
          <a:xfrm flipV="1">
            <a:off x="2484438" y="2636838"/>
            <a:ext cx="3960812" cy="1262062"/>
          </a:xfrm>
          <a:prstGeom prst="line">
            <a:avLst/>
          </a:prstGeom>
          <a:noFill/>
          <a:ln w="38100">
            <a:solidFill>
              <a:srgbClr val="00B0F0"/>
            </a:solidFill>
            <a:round/>
            <a:headEnd/>
            <a:tailEnd/>
          </a:ln>
          <a:effectLst/>
        </p:spPr>
        <p:txBody>
          <a:bodyPr/>
          <a:lstStyle/>
          <a:p>
            <a:endParaRPr lang="ja-JP" altLang="en-US"/>
          </a:p>
        </p:txBody>
      </p:sp>
      <p:sp>
        <p:nvSpPr>
          <p:cNvPr id="708619" name="Text Box 11"/>
          <p:cNvSpPr txBox="1">
            <a:spLocks noChangeArrowheads="1"/>
          </p:cNvSpPr>
          <p:nvPr/>
        </p:nvSpPr>
        <p:spPr bwMode="auto">
          <a:xfrm>
            <a:off x="2305050" y="5337175"/>
            <a:ext cx="401638"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8620" name="Text Box 12"/>
          <p:cNvSpPr txBox="1">
            <a:spLocks noChangeArrowheads="1"/>
          </p:cNvSpPr>
          <p:nvPr/>
        </p:nvSpPr>
        <p:spPr bwMode="auto">
          <a:xfrm>
            <a:off x="3554413" y="5337175"/>
            <a:ext cx="42068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8621" name="Text Box 13"/>
          <p:cNvSpPr txBox="1">
            <a:spLocks noChangeArrowheads="1"/>
          </p:cNvSpPr>
          <p:nvPr/>
        </p:nvSpPr>
        <p:spPr bwMode="auto">
          <a:xfrm>
            <a:off x="5005388" y="5337175"/>
            <a:ext cx="411162"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708622" name="Text Box 14"/>
          <p:cNvSpPr txBox="1">
            <a:spLocks noChangeArrowheads="1"/>
          </p:cNvSpPr>
          <p:nvPr/>
        </p:nvSpPr>
        <p:spPr bwMode="auto">
          <a:xfrm>
            <a:off x="6257925" y="5337175"/>
            <a:ext cx="41592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Ｄ</a:t>
            </a:r>
          </a:p>
        </p:txBody>
      </p:sp>
      <p:sp>
        <p:nvSpPr>
          <p:cNvPr id="708623" name="Text Box 15"/>
          <p:cNvSpPr txBox="1">
            <a:spLocks noChangeArrowheads="1"/>
          </p:cNvSpPr>
          <p:nvPr/>
        </p:nvSpPr>
        <p:spPr bwMode="auto">
          <a:xfrm>
            <a:off x="2124075" y="3716338"/>
            <a:ext cx="358775" cy="457200"/>
          </a:xfrm>
          <a:prstGeom prst="rect">
            <a:avLst/>
          </a:prstGeom>
          <a:noFill/>
          <a:ln w="38100" algn="ctr">
            <a:noFill/>
            <a:miter lim="800000"/>
            <a:headEnd/>
            <a:tailEnd/>
          </a:ln>
          <a:effectLst/>
        </p:spPr>
        <p:txBody>
          <a:bodyPr wrap="none">
            <a:spAutoFit/>
          </a:bodyPr>
          <a:lstStyle/>
          <a:p>
            <a:pPr algn="ctr"/>
            <a:r>
              <a:rPr lang="ja-JP" altLang="en-US" dirty="0">
                <a:latin typeface="Arial" charset="0"/>
              </a:rPr>
              <a:t>ａ</a:t>
            </a:r>
          </a:p>
        </p:txBody>
      </p:sp>
      <p:sp>
        <p:nvSpPr>
          <p:cNvPr id="708624" name="Text Box 16"/>
          <p:cNvSpPr txBox="1">
            <a:spLocks noChangeArrowheads="1"/>
          </p:cNvSpPr>
          <p:nvPr/>
        </p:nvSpPr>
        <p:spPr bwMode="auto">
          <a:xfrm>
            <a:off x="2119313" y="4437063"/>
            <a:ext cx="368300"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8625" name="Line 17"/>
          <p:cNvSpPr>
            <a:spLocks noChangeShapeType="1"/>
          </p:cNvSpPr>
          <p:nvPr/>
        </p:nvSpPr>
        <p:spPr bwMode="auto">
          <a:xfrm flipV="1">
            <a:off x="2481263" y="4227513"/>
            <a:ext cx="1270000" cy="393700"/>
          </a:xfrm>
          <a:prstGeom prst="line">
            <a:avLst/>
          </a:prstGeom>
          <a:noFill/>
          <a:ln w="38100">
            <a:solidFill>
              <a:srgbClr val="FF9900"/>
            </a:solidFill>
            <a:prstDash val="sysDot"/>
            <a:round/>
            <a:headEnd/>
            <a:tailEnd/>
          </a:ln>
          <a:effectLst/>
        </p:spPr>
        <p:txBody>
          <a:bodyPr/>
          <a:lstStyle/>
          <a:p>
            <a:endParaRPr lang="ja-JP" altLang="en-US"/>
          </a:p>
        </p:txBody>
      </p:sp>
      <p:sp>
        <p:nvSpPr>
          <p:cNvPr id="708626" name="Line 18"/>
          <p:cNvSpPr>
            <a:spLocks noChangeShapeType="1"/>
          </p:cNvSpPr>
          <p:nvPr/>
        </p:nvSpPr>
        <p:spPr bwMode="auto">
          <a:xfrm flipV="1">
            <a:off x="3738563" y="2347913"/>
            <a:ext cx="1358900" cy="1879600"/>
          </a:xfrm>
          <a:prstGeom prst="line">
            <a:avLst/>
          </a:prstGeom>
          <a:noFill/>
          <a:ln w="38100">
            <a:solidFill>
              <a:srgbClr val="FF9900"/>
            </a:solidFill>
            <a:prstDash val="sysDot"/>
            <a:round/>
            <a:headEnd/>
            <a:tailEnd/>
          </a:ln>
          <a:effectLst/>
        </p:spPr>
        <p:txBody>
          <a:bodyPr/>
          <a:lstStyle/>
          <a:p>
            <a:endParaRPr lang="ja-JP" altLang="en-US"/>
          </a:p>
        </p:txBody>
      </p:sp>
      <p:sp>
        <p:nvSpPr>
          <p:cNvPr id="708627" name="Line 19"/>
          <p:cNvSpPr>
            <a:spLocks noChangeShapeType="1"/>
          </p:cNvSpPr>
          <p:nvPr/>
        </p:nvSpPr>
        <p:spPr bwMode="auto">
          <a:xfrm>
            <a:off x="5084763" y="2347913"/>
            <a:ext cx="1333500" cy="1016000"/>
          </a:xfrm>
          <a:prstGeom prst="line">
            <a:avLst/>
          </a:prstGeom>
          <a:noFill/>
          <a:ln w="38100">
            <a:solidFill>
              <a:srgbClr val="FF9900"/>
            </a:solidFill>
            <a:prstDash val="sysDot"/>
            <a:round/>
            <a:headEnd/>
            <a:tailEnd/>
          </a:ln>
          <a:effectLst/>
        </p:spPr>
        <p:txBody>
          <a:bodyPr/>
          <a:lstStyle/>
          <a:p>
            <a:endParaRPr lang="ja-JP" altLang="en-US"/>
          </a:p>
        </p:txBody>
      </p:sp>
      <p:sp>
        <p:nvSpPr>
          <p:cNvPr id="708628" name="Line 20"/>
          <p:cNvSpPr>
            <a:spLocks noChangeShapeType="1"/>
          </p:cNvSpPr>
          <p:nvPr/>
        </p:nvSpPr>
        <p:spPr bwMode="auto">
          <a:xfrm flipV="1">
            <a:off x="3803650" y="4978400"/>
            <a:ext cx="0" cy="358775"/>
          </a:xfrm>
          <a:prstGeom prst="line">
            <a:avLst/>
          </a:prstGeom>
          <a:noFill/>
          <a:ln w="38100">
            <a:solidFill>
              <a:schemeClr val="tx1"/>
            </a:solidFill>
            <a:round/>
            <a:headEnd/>
            <a:tailEnd/>
          </a:ln>
          <a:effectLst/>
        </p:spPr>
        <p:txBody>
          <a:bodyPr/>
          <a:lstStyle/>
          <a:p>
            <a:endParaRPr lang="ja-JP" altLang="en-US"/>
          </a:p>
        </p:txBody>
      </p:sp>
      <p:sp>
        <p:nvSpPr>
          <p:cNvPr id="708629" name="Line 21"/>
          <p:cNvSpPr>
            <a:spLocks noChangeShapeType="1"/>
          </p:cNvSpPr>
          <p:nvPr/>
        </p:nvSpPr>
        <p:spPr bwMode="auto">
          <a:xfrm flipV="1">
            <a:off x="5124450" y="4978400"/>
            <a:ext cx="0" cy="358775"/>
          </a:xfrm>
          <a:prstGeom prst="line">
            <a:avLst/>
          </a:prstGeom>
          <a:noFill/>
          <a:ln w="38100">
            <a:solidFill>
              <a:schemeClr val="tx1"/>
            </a:solidFill>
            <a:round/>
            <a:headEnd/>
            <a:tailEnd/>
          </a:ln>
          <a:effectLst/>
        </p:spPr>
        <p:txBody>
          <a:bodyPr/>
          <a:lstStyle/>
          <a:p>
            <a:endParaRPr lang="ja-JP" altLang="en-US"/>
          </a:p>
        </p:txBody>
      </p:sp>
      <p:sp>
        <p:nvSpPr>
          <p:cNvPr id="708630" name="Line 22"/>
          <p:cNvSpPr>
            <a:spLocks noChangeShapeType="1"/>
          </p:cNvSpPr>
          <p:nvPr/>
        </p:nvSpPr>
        <p:spPr bwMode="auto">
          <a:xfrm flipV="1">
            <a:off x="6445250" y="4978400"/>
            <a:ext cx="0" cy="358775"/>
          </a:xfrm>
          <a:prstGeom prst="line">
            <a:avLst/>
          </a:prstGeom>
          <a:noFill/>
          <a:ln w="38100">
            <a:solidFill>
              <a:schemeClr val="tx1"/>
            </a:solidFill>
            <a:round/>
            <a:headEnd/>
            <a:tailEnd/>
          </a:ln>
          <a:effectLst/>
        </p:spPr>
        <p:txBody>
          <a:bodyPr/>
          <a:lstStyle/>
          <a:p>
            <a:endParaRPr lang="ja-JP" altLang="en-US"/>
          </a:p>
        </p:txBody>
      </p:sp>
      <p:sp>
        <p:nvSpPr>
          <p:cNvPr id="708631" name="Text Box 23"/>
          <p:cNvSpPr txBox="1">
            <a:spLocks noChangeArrowheads="1"/>
          </p:cNvSpPr>
          <p:nvPr/>
        </p:nvSpPr>
        <p:spPr bwMode="auto">
          <a:xfrm>
            <a:off x="3995738" y="5734050"/>
            <a:ext cx="101123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処理Ａ</a:t>
            </a:r>
          </a:p>
        </p:txBody>
      </p:sp>
      <p:sp>
        <p:nvSpPr>
          <p:cNvPr id="708632" name="Text Box 24"/>
          <p:cNvSpPr txBox="1">
            <a:spLocks noChangeArrowheads="1"/>
          </p:cNvSpPr>
          <p:nvPr/>
        </p:nvSpPr>
        <p:spPr bwMode="auto">
          <a:xfrm>
            <a:off x="1543091" y="3860800"/>
            <a:ext cx="553998" cy="956352"/>
          </a:xfrm>
          <a:prstGeom prst="rect">
            <a:avLst/>
          </a:prstGeom>
          <a:noFill/>
          <a:ln w="38100" algn="ctr">
            <a:noFill/>
            <a:miter lim="800000"/>
            <a:headEnd/>
            <a:tailEnd/>
          </a:ln>
          <a:effectLst/>
        </p:spPr>
        <p:txBody>
          <a:bodyPr vert="eaVert" wrap="none">
            <a:spAutoFit/>
          </a:bodyPr>
          <a:lstStyle/>
          <a:p>
            <a:pPr algn="ctr"/>
            <a:r>
              <a:rPr lang="ja-JP" altLang="en-US" dirty="0">
                <a:latin typeface="Arial" charset="0"/>
              </a:rPr>
              <a:t>処理Ｂ</a:t>
            </a:r>
          </a:p>
        </p:txBody>
      </p:sp>
      <p:sp>
        <p:nvSpPr>
          <p:cNvPr id="708633" name="Line 25"/>
          <p:cNvSpPr>
            <a:spLocks noChangeShapeType="1"/>
          </p:cNvSpPr>
          <p:nvPr/>
        </p:nvSpPr>
        <p:spPr bwMode="auto">
          <a:xfrm flipV="1">
            <a:off x="3744913" y="1708150"/>
            <a:ext cx="1316037" cy="2549525"/>
          </a:xfrm>
          <a:prstGeom prst="line">
            <a:avLst/>
          </a:prstGeom>
          <a:noFill/>
          <a:ln w="76200" cmpd="tri">
            <a:solidFill>
              <a:srgbClr val="00FF00"/>
            </a:solidFill>
            <a:prstDash val="sysDot"/>
            <a:round/>
            <a:headEnd/>
            <a:tailEnd/>
          </a:ln>
          <a:effectLst/>
        </p:spPr>
        <p:txBody>
          <a:bodyPr/>
          <a:lstStyle/>
          <a:p>
            <a:endParaRPr lang="ja-JP" altLang="en-US"/>
          </a:p>
        </p:txBody>
      </p:sp>
      <p:sp>
        <p:nvSpPr>
          <p:cNvPr id="708634" name="Line 26"/>
          <p:cNvSpPr>
            <a:spLocks noChangeShapeType="1"/>
          </p:cNvSpPr>
          <p:nvPr/>
        </p:nvSpPr>
        <p:spPr bwMode="auto">
          <a:xfrm flipV="1">
            <a:off x="3744913" y="3051175"/>
            <a:ext cx="1370012" cy="1206500"/>
          </a:xfrm>
          <a:prstGeom prst="line">
            <a:avLst/>
          </a:prstGeom>
          <a:noFill/>
          <a:ln w="76200" cmpd="tri">
            <a:solidFill>
              <a:srgbClr val="00FF00"/>
            </a:solidFill>
            <a:prstDash val="sysDot"/>
            <a:round/>
            <a:headEnd/>
            <a:tailEnd/>
          </a:ln>
          <a:effectLst/>
        </p:spPr>
        <p:txBody>
          <a:bodyPr/>
          <a:lstStyle/>
          <a:p>
            <a:endParaRPr lang="ja-JP" altLang="en-US"/>
          </a:p>
        </p:txBody>
      </p:sp>
      <p:sp>
        <p:nvSpPr>
          <p:cNvPr id="708635" name="Line 27"/>
          <p:cNvSpPr>
            <a:spLocks noChangeShapeType="1"/>
          </p:cNvSpPr>
          <p:nvPr/>
        </p:nvSpPr>
        <p:spPr bwMode="auto">
          <a:xfrm>
            <a:off x="5075238" y="2411413"/>
            <a:ext cx="0" cy="650875"/>
          </a:xfrm>
          <a:prstGeom prst="line">
            <a:avLst/>
          </a:prstGeom>
          <a:noFill/>
          <a:ln w="38100">
            <a:solidFill>
              <a:srgbClr val="00FF00"/>
            </a:solidFill>
            <a:prstDash val="sysDot"/>
            <a:round/>
            <a:headEnd/>
            <a:tailEnd type="triangle" w="med" len="med"/>
          </a:ln>
          <a:effectLst/>
        </p:spPr>
        <p:txBody>
          <a:bodyPr/>
          <a:lstStyle/>
          <a:p>
            <a:endParaRPr lang="ja-JP" altLang="en-US"/>
          </a:p>
        </p:txBody>
      </p:sp>
      <p:sp>
        <p:nvSpPr>
          <p:cNvPr id="708636" name="Line 28"/>
          <p:cNvSpPr>
            <a:spLocks noChangeShapeType="1"/>
          </p:cNvSpPr>
          <p:nvPr/>
        </p:nvSpPr>
        <p:spPr bwMode="auto">
          <a:xfrm flipV="1">
            <a:off x="5086350" y="1690688"/>
            <a:ext cx="0" cy="650875"/>
          </a:xfrm>
          <a:prstGeom prst="line">
            <a:avLst/>
          </a:prstGeom>
          <a:noFill/>
          <a:ln w="38100">
            <a:solidFill>
              <a:srgbClr val="00FF00"/>
            </a:solidFill>
            <a:prstDash val="sysDot"/>
            <a:round/>
            <a:headEnd/>
            <a:tailEnd type="triangle" w="med" len="med"/>
          </a:ln>
          <a:effectLst/>
        </p:spPr>
        <p:txBody>
          <a:bodyPr/>
          <a:lstStyle/>
          <a:p>
            <a:endParaRPr lang="ja-JP" altLang="en-US"/>
          </a:p>
        </p:txBody>
      </p:sp>
      <p:sp>
        <p:nvSpPr>
          <p:cNvPr id="708637" name="Line 29"/>
          <p:cNvSpPr>
            <a:spLocks noChangeShapeType="1"/>
          </p:cNvSpPr>
          <p:nvPr/>
        </p:nvSpPr>
        <p:spPr bwMode="auto">
          <a:xfrm flipH="1" flipV="1">
            <a:off x="5086350" y="1731963"/>
            <a:ext cx="1285875" cy="1565275"/>
          </a:xfrm>
          <a:prstGeom prst="line">
            <a:avLst/>
          </a:prstGeom>
          <a:noFill/>
          <a:ln w="76200" cmpd="tri">
            <a:solidFill>
              <a:srgbClr val="00FF00"/>
            </a:solidFill>
            <a:prstDash val="sysDot"/>
            <a:round/>
            <a:headEnd/>
            <a:tailEnd/>
          </a:ln>
          <a:effectLst/>
        </p:spPr>
        <p:txBody>
          <a:bodyPr/>
          <a:lstStyle/>
          <a:p>
            <a:endParaRPr lang="ja-JP" altLang="en-US"/>
          </a:p>
        </p:txBody>
      </p:sp>
      <p:sp>
        <p:nvSpPr>
          <p:cNvPr id="708638" name="Line 30"/>
          <p:cNvSpPr>
            <a:spLocks noChangeShapeType="1"/>
          </p:cNvSpPr>
          <p:nvPr/>
        </p:nvSpPr>
        <p:spPr bwMode="auto">
          <a:xfrm>
            <a:off x="5078413" y="3071813"/>
            <a:ext cx="1398587" cy="257175"/>
          </a:xfrm>
          <a:prstGeom prst="line">
            <a:avLst/>
          </a:prstGeom>
          <a:noFill/>
          <a:ln w="76200" cmpd="tri">
            <a:solidFill>
              <a:srgbClr val="00FF00"/>
            </a:solidFill>
            <a:prstDash val="sysDot"/>
            <a:round/>
            <a:headEnd/>
            <a:tailEnd/>
          </a:ln>
          <a:effectLst/>
        </p:spPr>
        <p:txBody>
          <a:bodyPr/>
          <a:lstStyle/>
          <a:p>
            <a:endParaRPr lang="ja-JP" altLang="en-US"/>
          </a:p>
        </p:txBody>
      </p:sp>
      <p:sp>
        <p:nvSpPr>
          <p:cNvPr id="708639" name="Line 31"/>
          <p:cNvSpPr>
            <a:spLocks noChangeShapeType="1"/>
          </p:cNvSpPr>
          <p:nvPr/>
        </p:nvSpPr>
        <p:spPr bwMode="auto">
          <a:xfrm flipV="1">
            <a:off x="5057775" y="1917700"/>
            <a:ext cx="847725" cy="190500"/>
          </a:xfrm>
          <a:prstGeom prst="line">
            <a:avLst/>
          </a:prstGeom>
          <a:noFill/>
          <a:ln w="38100">
            <a:solidFill>
              <a:schemeClr val="tx1"/>
            </a:solidFill>
            <a:round/>
            <a:headEnd type="triangle" w="med" len="med"/>
            <a:tailEnd/>
          </a:ln>
          <a:effectLst/>
        </p:spPr>
        <p:txBody>
          <a:bodyPr/>
          <a:lstStyle/>
          <a:p>
            <a:endParaRPr lang="ja-JP" altLang="en-US"/>
          </a:p>
        </p:txBody>
      </p:sp>
      <p:sp>
        <p:nvSpPr>
          <p:cNvPr id="708640" name="Text Box 32"/>
          <p:cNvSpPr txBox="1">
            <a:spLocks noChangeArrowheads="1"/>
          </p:cNvSpPr>
          <p:nvPr/>
        </p:nvSpPr>
        <p:spPr bwMode="auto">
          <a:xfrm>
            <a:off x="5867400" y="1628775"/>
            <a:ext cx="1708150" cy="457200"/>
          </a:xfrm>
          <a:prstGeom prst="rect">
            <a:avLst/>
          </a:prstGeom>
          <a:noFill/>
          <a:ln w="38100" algn="ctr">
            <a:noFill/>
            <a:miter lim="800000"/>
            <a:headEnd/>
            <a:tailEnd/>
          </a:ln>
          <a:effectLst/>
        </p:spPr>
        <p:txBody>
          <a:bodyPr wrap="none">
            <a:spAutoFit/>
          </a:bodyPr>
          <a:lstStyle/>
          <a:p>
            <a:pPr algn="ctr"/>
            <a:r>
              <a:rPr lang="ja-JP" altLang="en-US">
                <a:latin typeface="Arial" charset="0"/>
              </a:rPr>
              <a:t>誤差の効果</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5036"/>
    </mc:Choice>
    <mc:Fallback>
      <p:transition spd="slow" advTm="55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86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86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86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86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86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86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86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8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2"/>
                </p:tgtEl>
              </p:cMediaNode>
            </p:audio>
          </p:childTnLst>
        </p:cTn>
      </p:par>
    </p:tnLst>
    <p:bldLst>
      <p:bldP spid="708633" grpId="0" animBg="1"/>
      <p:bldP spid="708634" grpId="0" animBg="1"/>
      <p:bldP spid="708635" grpId="0" animBg="1"/>
      <p:bldP spid="708636" grpId="0" animBg="1"/>
      <p:bldP spid="708637" grpId="0" animBg="1"/>
      <p:bldP spid="708638" grpId="0" animBg="1"/>
      <p:bldP spid="708639" grpId="0" animBg="1"/>
      <p:bldP spid="708640" grpId="0"/>
    </p:bldLst>
  </p:timing>
  <p:extLst>
    <p:ext uri="{3A86A75C-4F4B-4683-9AE1-C65F6400EC91}">
      <p14:laserTraceLst xmlns:p14="http://schemas.microsoft.com/office/powerpoint/2010/main">
        <p14:tracePtLst>
          <p14:tracePt t="1769" x="3924300" y="4343400"/>
          <p14:tracePt t="2534" x="3917950" y="4343400"/>
          <p14:tracePt t="2541" x="3905250" y="4337050"/>
          <p14:tracePt t="2551" x="3892550" y="4330700"/>
          <p14:tracePt t="2551" x="3879850" y="4324350"/>
          <p14:tracePt t="2567" x="3860800" y="4318000"/>
          <p14:tracePt t="2567" x="3841750" y="4311650"/>
          <p14:tracePt t="2567" x="3822700" y="4305300"/>
          <p14:tracePt t="2587" x="3810000" y="4298950"/>
          <p14:tracePt t="2599" x="3790950" y="4298950"/>
          <p14:tracePt t="2599" x="3771900" y="4292600"/>
          <p14:tracePt t="2618" x="3740150" y="4286250"/>
          <p14:tracePt t="2618" x="3727450" y="4286250"/>
          <p14:tracePt t="2634" x="3714750" y="4286250"/>
          <p14:tracePt t="2634" x="3702050" y="4279900"/>
          <p14:tracePt t="2651" x="3689350" y="4279900"/>
          <p14:tracePt t="2651" x="3676650" y="4279900"/>
          <p14:tracePt t="2651" x="3663950" y="4286250"/>
          <p14:tracePt t="2670" x="3651250" y="4286250"/>
          <p14:tracePt t="2670" x="3638550" y="4292600"/>
          <p14:tracePt t="2684" x="3625850" y="4298950"/>
          <p14:tracePt t="2684" x="3606800" y="4298950"/>
          <p14:tracePt t="2702" x="3587750" y="4305300"/>
          <p14:tracePt t="2702" x="3568700" y="4311650"/>
          <p14:tracePt t="2718" x="3556000" y="4318000"/>
          <p14:tracePt t="2718" x="3536950" y="4318000"/>
          <p14:tracePt t="2734" x="3517900" y="4324350"/>
          <p14:tracePt t="2734" x="3492500" y="4324350"/>
          <p14:tracePt t="2751" x="3479800" y="4324350"/>
          <p14:tracePt t="2751" x="3473450" y="4318000"/>
          <p14:tracePt t="2768" x="3473450" y="4311650"/>
          <p14:tracePt t="2783" x="3479800" y="4305300"/>
          <p14:tracePt t="2783" x="3505200" y="4286250"/>
          <p14:tracePt t="2803" x="3524250" y="4273550"/>
          <p14:tracePt t="2803" x="3543300" y="4267200"/>
          <p14:tracePt t="2819" x="3568700" y="4254500"/>
          <p14:tracePt t="2819" x="3594100" y="4241800"/>
          <p14:tracePt t="2835" x="3619500" y="4235450"/>
          <p14:tracePt t="2835" x="3651250" y="4222750"/>
          <p14:tracePt t="2852" x="3676650" y="4210050"/>
          <p14:tracePt t="2852" x="3708400" y="4203700"/>
          <p14:tracePt t="2852" x="3740150" y="4197350"/>
          <p14:tracePt t="2869" x="3765550" y="4184650"/>
          <p14:tracePt t="2882" x="3797300" y="4178300"/>
          <p14:tracePt t="2882" x="3848100" y="4165600"/>
          <p14:tracePt t="2901" x="3873500" y="4152900"/>
          <p14:tracePt t="2901" x="3898900" y="4146550"/>
          <p14:tracePt t="2918" x="3917950" y="4133850"/>
          <p14:tracePt t="2918" x="3937000" y="4127500"/>
          <p14:tracePt t="2934" x="3949700" y="4114800"/>
          <p14:tracePt t="2934" x="3962400" y="4108450"/>
          <p14:tracePt t="2934" x="3968750" y="4102100"/>
          <p14:tracePt t="2953" x="3975100" y="4095750"/>
          <p14:tracePt t="2966" x="3981450" y="4089400"/>
          <p14:tracePt t="2966" x="3987800" y="4076700"/>
          <p14:tracePt t="2986" x="3994150" y="4070350"/>
          <p14:tracePt t="2986" x="3994150" y="4064000"/>
          <p14:tracePt t="3002" x="4000500" y="4051300"/>
          <p14:tracePt t="3002" x="4013200" y="4038600"/>
          <p14:tracePt t="3018" x="4019550" y="4019550"/>
          <p14:tracePt t="3018" x="4032250" y="3994150"/>
          <p14:tracePt t="3018" x="4044950" y="3968750"/>
          <p14:tracePt t="3038" x="4064000" y="3930650"/>
          <p14:tracePt t="3038" x="4083050" y="3886200"/>
          <p14:tracePt t="3051" x="4108450" y="3829050"/>
          <p14:tracePt t="3051" x="4133850" y="3771900"/>
          <p14:tracePt t="3068" x="4159250" y="3702050"/>
          <p14:tracePt t="3068" x="4191000" y="3625850"/>
          <p14:tracePt t="3085" x="4229100" y="3556000"/>
          <p14:tracePt t="3085" x="4305300" y="3403600"/>
          <p14:tracePt t="3102" x="4343400" y="3333750"/>
          <p14:tracePt t="3102" x="4381500" y="3263900"/>
          <p14:tracePt t="3118" x="4419600" y="3206750"/>
          <p14:tracePt t="3118" x="4464050" y="3149600"/>
          <p14:tracePt t="3135" x="4502150" y="3098800"/>
          <p14:tracePt t="3135" x="4540250" y="3048000"/>
          <p14:tracePt t="3151" x="4572000" y="3003550"/>
          <p14:tracePt t="3151" x="4648200" y="2914650"/>
          <p14:tracePt t="3170" x="4686300" y="2870200"/>
          <p14:tracePt t="3170" x="4724400" y="2825750"/>
          <p14:tracePt t="3186" x="4762500" y="2781300"/>
          <p14:tracePt t="3186" x="4800600" y="2743200"/>
          <p14:tracePt t="3202" x="4838700" y="2705100"/>
          <p14:tracePt t="3202" x="4870450" y="2673350"/>
          <p14:tracePt t="3218" x="4902200" y="2641600"/>
          <p14:tracePt t="3218" x="4933950" y="2616200"/>
          <p14:tracePt t="3218" x="4959350" y="2590800"/>
          <p14:tracePt t="3237" x="4984750" y="2565400"/>
          <p14:tracePt t="3250" x="5016500" y="2540000"/>
          <p14:tracePt t="3250" x="5035550" y="2520950"/>
          <p14:tracePt t="3270" x="5080000" y="2482850"/>
          <p14:tracePt t="3270" x="5105400" y="2463800"/>
          <p14:tracePt t="3285" x="5124450" y="2444750"/>
          <p14:tracePt t="3285" x="5137150" y="2432050"/>
          <p14:tracePt t="3302" x="5156200" y="2419350"/>
          <p14:tracePt t="3302" x="5168900" y="2413000"/>
          <p14:tracePt t="3319" x="5175250" y="2406650"/>
          <p14:tracePt t="3319" x="5187950" y="2400300"/>
          <p14:tracePt t="3319" x="5200650" y="2393950"/>
          <p14:tracePt t="3338" x="5207000" y="2387600"/>
          <p14:tracePt t="3338" x="5213350" y="2387600"/>
          <p14:tracePt t="3352" x="5226050" y="2381250"/>
          <p14:tracePt t="3352" x="5232400" y="2381250"/>
          <p14:tracePt t="3369" x="5245100" y="2381250"/>
          <p14:tracePt t="3369" x="5251450" y="2381250"/>
          <p14:tracePt t="3385" x="5264150" y="2374900"/>
          <p14:tracePt t="3385" x="5289550" y="2374900"/>
          <p14:tracePt t="3402" x="5302250" y="2381250"/>
          <p14:tracePt t="3402" x="5314950" y="2381250"/>
          <p14:tracePt t="3419" x="5327650" y="2387600"/>
          <p14:tracePt t="3419" x="5340350" y="2393950"/>
          <p14:tracePt t="3436" x="5353050" y="2400300"/>
          <p14:tracePt t="3436" x="5365750" y="2413000"/>
          <p14:tracePt t="3453" x="5384800" y="2425700"/>
          <p14:tracePt t="3453" x="5416550" y="2457450"/>
          <p14:tracePt t="3471" x="5435600" y="2476500"/>
          <p14:tracePt t="3471" x="5454650" y="2495550"/>
          <p14:tracePt t="3486" x="5480050" y="2520950"/>
          <p14:tracePt t="3486" x="5511800" y="2546350"/>
          <p14:tracePt t="3503" x="5543550" y="2571750"/>
          <p14:tracePt t="3503" x="5575300" y="2597150"/>
          <p14:tracePt t="3503" x="5607050" y="2635250"/>
          <p14:tracePt t="3522" x="5645150" y="2667000"/>
          <p14:tracePt t="3534" x="5683250" y="2705100"/>
          <p14:tracePt t="3534" x="5759450" y="2774950"/>
          <p14:tracePt t="3553" x="5797550" y="2806700"/>
          <p14:tracePt t="3553" x="5842000" y="2844800"/>
          <p14:tracePt t="3570" x="5880100" y="2876550"/>
          <p14:tracePt t="3570" x="5924550" y="2901950"/>
          <p14:tracePt t="3587" x="5975350" y="2933700"/>
          <p14:tracePt t="3587" x="6019800" y="2965450"/>
          <p14:tracePt t="3587" x="6064250" y="2990850"/>
          <p14:tracePt t="3605" x="6108700" y="3022600"/>
          <p14:tracePt t="3618" x="6153150" y="3048000"/>
          <p14:tracePt t="3618" x="6235700" y="3111500"/>
          <p14:tracePt t="3638" x="6280150" y="3136900"/>
          <p14:tracePt t="3638" x="6311900" y="3168650"/>
          <p14:tracePt t="3653" x="6350000" y="3194050"/>
          <p14:tracePt t="3653" x="6381750" y="3213100"/>
          <p14:tracePt t="3670" x="6413500" y="3238500"/>
          <p14:tracePt t="3670" x="6438900" y="3257550"/>
          <p14:tracePt t="3686" x="6470650" y="3276600"/>
          <p14:tracePt t="3686" x="6521450" y="3302000"/>
          <p14:tracePt t="3703" x="6540500" y="3314700"/>
          <p14:tracePt t="3703" x="6559550" y="3321050"/>
          <p14:tracePt t="3720" x="6578600" y="3327400"/>
          <p14:tracePt t="3720" x="6591300" y="3333750"/>
          <p14:tracePt t="3737" x="6604000" y="3333750"/>
          <p14:tracePt t="3737" x="6610350" y="3340100"/>
          <p14:tracePt t="3753" x="6616700" y="3346450"/>
          <p14:tracePt t="3753" x="6623050" y="3346450"/>
          <p14:tracePt t="3771" x="6629400" y="3359150"/>
          <p14:tracePt t="3785" x="6629400" y="3365500"/>
          <p14:tracePt t="3802" x="6623050" y="3371850"/>
          <p14:tracePt t="3802" x="6616700" y="3378200"/>
          <p14:tracePt t="3822" x="6610350" y="3384550"/>
          <p14:tracePt t="3837" x="6597650" y="3390900"/>
          <p14:tracePt t="3853" x="6591300" y="3397250"/>
          <p14:tracePt t="3869" x="6584950" y="3397250"/>
          <p14:tracePt t="3886" x="6578600" y="3403600"/>
          <p14:tracePt t="3902" x="6572250" y="3409950"/>
          <p14:tracePt t="3902" x="6565900" y="3416300"/>
          <p14:tracePt t="3922" x="6559550" y="3416300"/>
          <p14:tracePt t="3938" x="6553200" y="3422650"/>
          <p14:tracePt t="3952" x="6546850" y="3429000"/>
          <p14:tracePt t="3969" x="6540500" y="3435350"/>
          <p14:tracePt t="3986" x="6527800" y="3441700"/>
          <p14:tracePt t="4003" x="6521450" y="3448050"/>
          <p14:tracePt t="4003" x="6515100" y="3448050"/>
          <p14:tracePt t="4022" x="6508750" y="3448050"/>
          <p14:tracePt t="4037" x="6496050" y="3454400"/>
          <p14:tracePt t="4053" x="6483350" y="3454400"/>
          <p14:tracePt t="4069" x="6477000" y="3454400"/>
          <p14:tracePt t="4086" x="6464300" y="3454400"/>
          <p14:tracePt t="4103" x="6457950" y="3454400"/>
          <p14:tracePt t="4103" x="6451600" y="3454400"/>
          <p14:tracePt t="4122" x="6445250" y="3454400"/>
          <p14:tracePt t="4122" x="6432550" y="3454400"/>
          <p14:tracePt t="4138" x="6426200" y="3454400"/>
          <p14:tracePt t="4138" x="6419850" y="3454400"/>
          <p14:tracePt t="4155" x="6413500" y="3454400"/>
          <p14:tracePt t="4155" x="6407150" y="3454400"/>
          <p14:tracePt t="4172" x="6400800" y="3454400"/>
          <p14:tracePt t="4172" x="6388100" y="3460750"/>
          <p14:tracePt t="4190" x="6381750" y="3467100"/>
          <p14:tracePt t="4190" x="6375400" y="3467100"/>
          <p14:tracePt t="4206" x="6369050" y="3467100"/>
          <p14:tracePt t="4221" x="6362700" y="3473450"/>
          <p14:tracePt t="4237" x="6356350" y="3479800"/>
          <p14:tracePt t="4254" x="6350000" y="3479800"/>
          <p14:tracePt t="4270" x="6350000" y="3486150"/>
          <p14:tracePt t="4287" x="6343650" y="3492500"/>
          <p14:tracePt t="4305" x="6337300" y="3498850"/>
          <p14:tracePt t="4326" x="6337300" y="3492500"/>
          <p14:tracePt t="4377" x="6330950" y="3492500"/>
          <p14:tracePt t="4401" x="6318250" y="3486150"/>
          <p14:tracePt t="4417" x="6311900" y="3486150"/>
          <p14:tracePt t="4429" x="6305550" y="3479800"/>
          <p14:tracePt t="4462" x="6299200" y="3479800"/>
          <p14:tracePt t="4481" x="6292850" y="3479800"/>
          <p14:tracePt t="4512" x="6286500" y="3479800"/>
          <p14:tracePt t="4537" x="6280150" y="3479800"/>
          <p14:tracePt t="4549" x="6273800" y="3479800"/>
          <p14:tracePt t="4558" x="6261100" y="3479800"/>
          <p14:tracePt t="4558" x="6248400" y="3473450"/>
          <p14:tracePt t="4574" x="6229350" y="3473450"/>
          <p14:tracePt t="4574" x="6203950" y="3467100"/>
          <p14:tracePt t="4590" x="6172200" y="3467100"/>
          <p14:tracePt t="4590" x="6134100" y="3460750"/>
          <p14:tracePt t="4606" x="6089650" y="3460750"/>
          <p14:tracePt t="4606" x="6038850" y="3460750"/>
          <p14:tracePt t="4606" x="5981700" y="3460750"/>
          <p14:tracePt t="4626" x="5924550" y="3460750"/>
          <p14:tracePt t="4638" x="5861050" y="3467100"/>
          <p14:tracePt t="4638" x="5746750" y="3473450"/>
          <p14:tracePt t="4659" x="5689600" y="3479800"/>
          <p14:tracePt t="4659" x="5638800" y="3486150"/>
          <p14:tracePt t="4674" x="5594350" y="3486150"/>
          <p14:tracePt t="4674" x="5556250" y="3492500"/>
          <p14:tracePt t="4690" x="5518150" y="3486150"/>
          <p14:tracePt t="4690" x="5486400" y="3486150"/>
          <p14:tracePt t="4707" x="5467350" y="3479800"/>
          <p14:tracePt t="4707" x="5429250" y="3473450"/>
          <p14:tracePt t="4724" x="5416550" y="3473450"/>
          <p14:tracePt t="4724" x="5403850" y="3479800"/>
          <p14:tracePt t="4740" x="5397500" y="3479800"/>
          <p14:tracePt t="4740" x="5391150" y="3492500"/>
          <p14:tracePt t="4757" x="5391150" y="3498850"/>
          <p14:tracePt t="4757" x="5391150" y="3511550"/>
          <p14:tracePt t="4774" x="5391150" y="3530600"/>
          <p14:tracePt t="4774" x="5397500" y="3556000"/>
          <p14:tracePt t="4792" x="5403850" y="3568700"/>
          <p14:tracePt t="4792" x="5403850" y="3581400"/>
          <p14:tracePt t="4808" x="5403850" y="3594100"/>
          <p14:tracePt t="4808" x="5403850" y="3600450"/>
          <p14:tracePt t="4825" x="5403850" y="3613150"/>
          <p14:tracePt t="4825" x="5397500" y="3619500"/>
          <p14:tracePt t="4842" x="5384800" y="3625850"/>
          <p14:tracePt t="4842" x="5359400" y="3638550"/>
          <p14:tracePt t="4860" x="5340350" y="3638550"/>
          <p14:tracePt t="4860" x="5321300" y="3638550"/>
          <p14:tracePt t="4875" x="5295900" y="3638550"/>
          <p14:tracePt t="4875" x="5270500" y="3638550"/>
          <p14:tracePt t="4892" x="5245100" y="3632200"/>
          <p14:tracePt t="4892" x="5219700" y="3619500"/>
          <p14:tracePt t="4892" x="5187950" y="3613150"/>
          <p14:tracePt t="4912" x="5156200" y="3594100"/>
          <p14:tracePt t="4923" x="5124450" y="3575050"/>
          <p14:tracePt t="4923" x="5060950" y="3530600"/>
          <p14:tracePt t="4943" x="5029200" y="3505200"/>
          <p14:tracePt t="4943" x="4997450" y="3473450"/>
          <p14:tracePt t="4943" x="4965700" y="3441700"/>
          <p14:tracePt t="4962" x="4933950" y="3403600"/>
          <p14:tracePt t="4973" x="4908550" y="3365500"/>
          <p14:tracePt t="4973" x="4883150" y="3321050"/>
          <p14:tracePt t="4991" x="4857750" y="3276600"/>
          <p14:tracePt t="4991" x="4838700" y="3238500"/>
          <p14:tracePt t="4991" x="4826000" y="3187700"/>
          <p14:tracePt t="5010" x="4813300" y="3143250"/>
          <p14:tracePt t="5010" x="4800600" y="3098800"/>
          <p14:tracePt t="5025" x="4800600" y="3054350"/>
          <p14:tracePt t="5025" x="4800600" y="3009900"/>
          <p14:tracePt t="5041" x="4800600" y="2965450"/>
          <p14:tracePt t="5041" x="4806950" y="2921000"/>
          <p14:tracePt t="5058" x="4826000" y="2882900"/>
          <p14:tracePt t="5058" x="4838700" y="2838450"/>
          <p14:tracePt t="5076" x="4857750" y="2800350"/>
          <p14:tracePt t="5076" x="4908550" y="2730500"/>
          <p14:tracePt t="5093" x="4940300" y="2698750"/>
          <p14:tracePt t="5093" x="4978400" y="2667000"/>
          <p14:tracePt t="5110" x="5016500" y="2641600"/>
          <p14:tracePt t="5110" x="5054600" y="2616200"/>
          <p14:tracePt t="5126" x="5092700" y="2597150"/>
          <p14:tracePt t="5126" x="5181600" y="2565400"/>
          <p14:tracePt t="5143" x="5226050" y="2559050"/>
          <p14:tracePt t="5143" x="5270500" y="2559050"/>
          <p14:tracePt t="5160" x="5308600" y="2565400"/>
          <p14:tracePt t="5160" x="5346700" y="2571750"/>
          <p14:tracePt t="5176" x="5378450" y="2590800"/>
          <p14:tracePt t="5176" x="5410200" y="2616200"/>
          <p14:tracePt t="5193" x="5435600" y="2647950"/>
          <p14:tracePt t="5193" x="5480050" y="2736850"/>
          <p14:tracePt t="5212" x="5492750" y="2787650"/>
          <p14:tracePt t="5212" x="5505450" y="2844800"/>
          <p14:tracePt t="5227" x="5518150" y="2901950"/>
          <p14:tracePt t="5227" x="5524500" y="2965450"/>
          <p14:tracePt t="5243" x="5524500" y="3028950"/>
          <p14:tracePt t="5243" x="5524500" y="3092450"/>
          <p14:tracePt t="5243" x="5518150" y="3155950"/>
          <p14:tracePt t="5263" x="5511800" y="3219450"/>
          <p14:tracePt t="5275" x="5499100" y="3289300"/>
          <p14:tracePt t="5275" x="5480050" y="3352800"/>
          <p14:tracePt t="5275" x="5461000" y="3422650"/>
          <p14:tracePt t="5296" x="5435600" y="3492500"/>
          <p14:tracePt t="5308" x="5403850" y="3562350"/>
          <p14:tracePt t="5308" x="5321300" y="3695700"/>
          <p14:tracePt t="5327" x="5270500" y="3759200"/>
          <p14:tracePt t="5327" x="5213350" y="3816350"/>
          <p14:tracePt t="5344" x="5149850" y="3879850"/>
          <p14:tracePt t="5344" x="5073650" y="3937000"/>
          <p14:tracePt t="5344" x="4997450" y="3994150"/>
          <p14:tracePt t="5363" x="4908550" y="4051300"/>
          <p14:tracePt t="5375" x="4813300" y="4108450"/>
          <p14:tracePt t="5375" x="4603750" y="4235450"/>
          <p14:tracePt t="5394" x="4495800" y="4298950"/>
          <p14:tracePt t="5394" x="4381500" y="4375150"/>
          <p14:tracePt t="5411" x="4267200" y="4445000"/>
          <p14:tracePt t="5411" x="4146550" y="4514850"/>
          <p14:tracePt t="5427" x="4025900" y="4591050"/>
          <p14:tracePt t="5427" x="3778250" y="4749800"/>
          <p14:tracePt t="5444" x="3644900" y="4832350"/>
          <p14:tracePt t="5444" x="3517900" y="4914900"/>
          <p14:tracePt t="5462" x="3384550" y="5003800"/>
          <p14:tracePt t="5462" x="3244850" y="5092700"/>
          <p14:tracePt t="5477" x="3105150" y="5181600"/>
          <p14:tracePt t="5477" x="2971800" y="5264150"/>
          <p14:tracePt t="5494" x="2838450" y="5340350"/>
          <p14:tracePt t="5494" x="2590800" y="5486400"/>
          <p14:tracePt t="5511" x="2470150" y="5549900"/>
          <p14:tracePt t="5511" x="2362200" y="5613400"/>
          <p14:tracePt t="5528" x="2260600" y="5670550"/>
          <p14:tracePt t="5528" x="2165350" y="5727700"/>
          <p14:tracePt t="5545" x="2070100" y="5784850"/>
          <p14:tracePt t="5545" x="1974850" y="5842000"/>
          <p14:tracePt t="5545" x="1885950" y="5892800"/>
          <p14:tracePt t="5564" x="1797050" y="5949950"/>
          <p14:tracePt t="5576" x="1714500" y="6000750"/>
          <p14:tracePt t="5576" x="1555750" y="6089650"/>
          <p14:tracePt t="5595" x="1485900" y="6134100"/>
          <p14:tracePt t="5595" x="1416050" y="6172200"/>
          <p14:tracePt t="5612" x="1352550" y="6210300"/>
          <p14:tracePt t="5612" x="1295400" y="6248400"/>
          <p14:tracePt t="5628" x="1238250" y="6286500"/>
          <p14:tracePt t="5628" x="1187450" y="6324600"/>
          <p14:tracePt t="5628" x="1136650" y="6362700"/>
          <p14:tracePt t="5647" x="1085850" y="6407150"/>
          <p14:tracePt t="5660" x="1047750" y="6438900"/>
          <p14:tracePt t="8871" x="831850" y="6407150"/>
          <p14:tracePt t="8879" x="914400" y="6369050"/>
          <p14:tracePt t="8895" x="1009650" y="6292850"/>
          <p14:tracePt t="8904" x="1117600" y="6203950"/>
          <p14:tracePt t="8904" x="1371600" y="6013450"/>
          <p14:tracePt t="8924" x="1504950" y="5880100"/>
          <p14:tracePt t="8924" x="1644650" y="5778500"/>
          <p14:tracePt t="8940" x="1797050" y="5676900"/>
          <p14:tracePt t="8940" x="1943100" y="5537200"/>
          <p14:tracePt t="8956" x="2101850" y="5429250"/>
          <p14:tracePt t="8956" x="2260600" y="5314950"/>
          <p14:tracePt t="8973" x="2425700" y="5194300"/>
          <p14:tracePt t="8973" x="2597150" y="5073650"/>
          <p14:tracePt t="8973" x="2768600" y="4946650"/>
          <p14:tracePt t="8992" x="2965450" y="4819650"/>
          <p14:tracePt t="9412" x="5651500" y="2876550"/>
          <p14:tracePt t="9419" x="5645150" y="2889250"/>
          <p14:tracePt t="9428" x="5632450" y="2895600"/>
          <p14:tracePt t="9428" x="5613400" y="2901950"/>
          <p14:tracePt t="9441" x="5600700" y="2914650"/>
          <p14:tracePt t="9441" x="5575300" y="2933700"/>
          <p14:tracePt t="9458" x="5556250" y="2952750"/>
          <p14:tracePt t="9458" x="5537200" y="2965450"/>
          <p14:tracePt t="9476" x="5511800" y="2990850"/>
          <p14:tracePt t="9476" x="5461000" y="3028950"/>
          <p14:tracePt t="9493" x="5435600" y="3048000"/>
          <p14:tracePt t="9493" x="5410200" y="3067050"/>
          <p14:tracePt t="9508" x="5384800" y="3092450"/>
          <p14:tracePt t="9508" x="5359400" y="3111500"/>
          <p14:tracePt t="9525" x="5334000" y="3130550"/>
          <p14:tracePt t="9525" x="5308600" y="3149600"/>
          <p14:tracePt t="9542" x="5276850" y="3168650"/>
          <p14:tracePt t="9542" x="5213350" y="3213100"/>
          <p14:tracePt t="9561" x="5181600" y="3238500"/>
          <p14:tracePt t="9573" x="5143500" y="3263900"/>
          <p14:tracePt t="9573" x="5067300" y="3314700"/>
          <p14:tracePt t="9592" x="5029200" y="3346450"/>
          <p14:tracePt t="9592" x="4991100" y="3371850"/>
          <p14:tracePt t="9609" x="4953000" y="3397250"/>
          <p14:tracePt t="9609" x="4908550" y="3429000"/>
          <p14:tracePt t="9625" x="4870450" y="3454400"/>
          <p14:tracePt t="9625" x="4826000" y="3486150"/>
          <p14:tracePt t="9625" x="4787900" y="3517900"/>
          <p14:tracePt t="9644" x="4743450" y="3549650"/>
          <p14:tracePt t="9657" x="4699000" y="3581400"/>
          <p14:tracePt t="9657" x="4610100" y="3644900"/>
          <p14:tracePt t="9675" x="4559300" y="3676650"/>
          <p14:tracePt t="9675" x="4514850" y="3708400"/>
          <p14:tracePt t="9692" x="4464050" y="3740150"/>
          <p14:tracePt t="9692" x="4419600" y="3771900"/>
          <p14:tracePt t="9709" x="4375150" y="3803650"/>
          <p14:tracePt t="9709" x="4324350" y="3835400"/>
          <p14:tracePt t="9709" x="4279900" y="3867150"/>
          <p14:tracePt t="9727" x="4235450" y="3892550"/>
          <p14:tracePt t="9727" x="4191000" y="3917950"/>
          <p14:tracePt t="9742" x="4146550" y="3949700"/>
          <p14:tracePt t="9742" x="4108450" y="3968750"/>
          <p14:tracePt t="9759" x="4070350" y="3994150"/>
          <p14:tracePt t="9759" x="4032250" y="4013200"/>
          <p14:tracePt t="9776" x="4000500" y="4032250"/>
          <p14:tracePt t="9776" x="3943350" y="4070350"/>
          <p14:tracePt t="9793" x="3917950" y="4083050"/>
          <p14:tracePt t="9793" x="3898900" y="4102100"/>
          <p14:tracePt t="9809" x="3873500" y="4114800"/>
          <p14:tracePt t="9809" x="3860800" y="4127500"/>
          <p14:tracePt t="9825" x="3841750" y="4133850"/>
          <p14:tracePt t="9825" x="3829050" y="4146550"/>
          <p14:tracePt t="9841" x="3816350" y="4152900"/>
          <p14:tracePt t="9841" x="3810000" y="4159250"/>
          <p14:tracePt t="9860" x="3803650" y="4165600"/>
          <p14:tracePt t="9860" x="3797300" y="4171950"/>
          <p14:tracePt t="9876" x="3803650" y="4171950"/>
          <p14:tracePt t="9907" x="3810000" y="4165600"/>
          <p14:tracePt t="9913" x="3816350" y="4171950"/>
          <p14:tracePt t="9924" x="3822700" y="4165600"/>
          <p14:tracePt t="9924" x="3835400" y="4165600"/>
          <p14:tracePt t="9945" x="3841750" y="4165600"/>
          <p14:tracePt t="9945" x="3854450" y="4159250"/>
          <p14:tracePt t="9961" x="3860800" y="4159250"/>
          <p14:tracePt t="9961" x="3867150" y="4159250"/>
          <p14:tracePt t="9976" x="3879850" y="4152900"/>
          <p14:tracePt t="9976" x="3886200" y="4146550"/>
          <p14:tracePt t="9976" x="3898900" y="4146550"/>
          <p14:tracePt t="9996" x="3905250" y="4146550"/>
          <p14:tracePt t="10008" x="3911600" y="4146550"/>
          <p14:tracePt t="10008" x="3917950" y="4146550"/>
          <p14:tracePt t="10008" x="3924300" y="4140200"/>
          <p14:tracePt t="10028" x="3930650" y="4140200"/>
          <p14:tracePt t="10042" x="3937000" y="4140200"/>
          <p14:tracePt t="10058" x="3943350" y="4140200"/>
          <p14:tracePt t="10075" x="3949700" y="4146550"/>
          <p14:tracePt t="10091" x="3956050" y="4152900"/>
          <p14:tracePt t="10114" x="3956050" y="4159250"/>
          <p14:tracePt t="10146" x="3956050" y="4165600"/>
          <p14:tracePt t="10174" x="3949700" y="4165600"/>
          <p14:tracePt t="10258" x="3943350" y="4165600"/>
          <p14:tracePt t="10286" x="3937000" y="4159250"/>
          <p14:tracePt t="10326" x="3930650" y="4159250"/>
          <p14:tracePt t="10363" x="3924300" y="4165600"/>
          <p14:tracePt t="10386" x="3917950" y="4165600"/>
          <p14:tracePt t="10415" x="3911600" y="4171950"/>
          <p14:tracePt t="10431" x="3905250" y="4178300"/>
          <p14:tracePt t="10450" x="3898900" y="4178300"/>
          <p14:tracePt t="10474" x="3898900" y="4184650"/>
          <p14:tracePt t="10507" x="3898900" y="4191000"/>
          <p14:tracePt t="10526" x="3898900" y="4184650"/>
          <p14:tracePt t="10602" x="3898900" y="4178300"/>
          <p14:tracePt t="10631" x="3905250" y="4178300"/>
          <p14:tracePt t="10654" x="3911600" y="4178300"/>
          <p14:tracePt t="10679" x="3917950" y="4178300"/>
          <p14:tracePt t="10698" x="3917950" y="4171950"/>
          <p14:tracePt t="10746" x="3924300" y="4171950"/>
          <p14:tracePt t="10790" x="3930650" y="4171950"/>
          <p14:tracePt t="10947" x="3937000" y="4171950"/>
          <p14:tracePt t="11006" x="3943350" y="4171950"/>
          <p14:tracePt t="11039" x="3943350" y="4178300"/>
          <p14:tracePt t="11126" x="3937000" y="4184650"/>
          <p14:tracePt t="11170" x="3930650" y="4184650"/>
          <p14:tracePt t="11202" x="3924300" y="4178300"/>
          <p14:tracePt t="11230" x="3924300" y="4171950"/>
          <p14:tracePt t="11262" x="3924300" y="4165600"/>
          <p14:tracePt t="11298" x="3930650" y="4159250"/>
          <p14:tracePt t="11314" x="3937000" y="4146550"/>
          <p14:tracePt t="11331" x="3937000" y="4140200"/>
          <p14:tracePt t="11347" x="3943350" y="4133850"/>
          <p14:tracePt t="11358" x="3943350" y="4127500"/>
          <p14:tracePt t="11382" x="3949700" y="4127500"/>
          <p14:tracePt t="11407" x="3949700" y="4121150"/>
          <p14:tracePt t="11419" x="3956050" y="4114800"/>
          <p14:tracePt t="11443" x="3962400" y="4114800"/>
          <p14:tracePt t="11503" x="3968750" y="4121150"/>
          <p14:tracePt t="11519" x="3975100" y="4121150"/>
          <p14:tracePt t="11531" x="3981450" y="4121150"/>
          <p14:tracePt t="11547" x="3987800" y="4121150"/>
          <p14:tracePt t="11578" x="3994150" y="4114800"/>
          <p14:tracePt t="11591" x="4000500" y="4114800"/>
          <p14:tracePt t="11606" x="3994150" y="4114800"/>
          <p14:tracePt t="11667" x="3987800" y="4114800"/>
          <p14:tracePt t="11683" x="3981450" y="4108450"/>
          <p14:tracePt t="11711" x="3987800" y="4108450"/>
          <p14:tracePt t="11751" x="3994150" y="4102100"/>
          <p14:tracePt t="11767" x="4000500" y="4095750"/>
          <p14:tracePt t="11779" x="4006850" y="4089400"/>
          <p14:tracePt t="11795" x="4019550" y="4083050"/>
          <p14:tracePt t="11811" x="4025900" y="4083050"/>
          <p14:tracePt t="11827" x="4025900" y="4076700"/>
          <p14:tracePt t="11839" x="4032250" y="4070350"/>
          <p14:tracePt t="11862" x="4038600" y="4064000"/>
          <p14:tracePt t="11887" x="4038600" y="4057650"/>
          <p14:tracePt t="12018" x="4038600" y="4064000"/>
          <p14:tracePt t="12259" x="4038600" y="4057650"/>
          <p14:tracePt t="12319" x="4038600" y="4051300"/>
          <p14:tracePt t="12367" x="4044950" y="4044950"/>
          <p14:tracePt t="12387" x="4051300" y="4038600"/>
          <p14:tracePt t="12419" x="4044950" y="4038600"/>
          <p14:tracePt t="12447" x="4038600" y="4032250"/>
          <p14:tracePt t="12471" x="4038600" y="4038600"/>
          <p14:tracePt t="12487" x="4032250" y="4038600"/>
          <p14:tracePt t="12507" x="4025900" y="4044950"/>
          <p14:tracePt t="12531" x="4025900" y="4051300"/>
          <p14:tracePt t="12551" x="4032250" y="4051300"/>
          <p14:tracePt t="12591" x="4038600" y="4044950"/>
          <p14:tracePt t="12635" x="4038600" y="4051300"/>
          <p14:tracePt t="12695" x="4038600" y="4057650"/>
          <p14:tracePt t="12763" x="4032250" y="4064000"/>
          <p14:tracePt t="12787" x="4025900" y="4070350"/>
          <p14:tracePt t="12815" x="4019550" y="4070350"/>
          <p14:tracePt t="12831" x="4019550" y="4076700"/>
          <p14:tracePt t="12847" x="4013200" y="4083050"/>
          <p14:tracePt t="12875" x="4019550" y="4089400"/>
          <p14:tracePt t="12919" x="4019550" y="4095750"/>
          <p14:tracePt t="13003" x="4019550" y="4102100"/>
          <p14:tracePt t="13019" x="4013200" y="4108450"/>
          <p14:tracePt t="13039" x="4013200" y="4114800"/>
          <p14:tracePt t="13055" x="4006850" y="4114800"/>
          <p14:tracePt t="13071" x="4000500" y="4121150"/>
          <p14:tracePt t="13091" x="4000500" y="4127500"/>
          <p14:tracePt t="13131" x="3994150" y="4133850"/>
          <p14:tracePt t="13167" x="3994150" y="4140200"/>
          <p14:tracePt t="13191" x="3994150" y="4146550"/>
          <p14:tracePt t="13211" x="3987800" y="4146550"/>
          <p14:tracePt t="13271" x="3981450" y="4146550"/>
          <p14:tracePt t="13319" x="3987800" y="4146550"/>
          <p14:tracePt t="13371" x="3994150" y="4146550"/>
          <p14:tracePt t="13387" x="4000500" y="4146550"/>
          <p14:tracePt t="13399" x="4006850" y="4140200"/>
          <p14:tracePt t="13415" x="4013200" y="4140200"/>
          <p14:tracePt t="13423" x="4019550" y="4140200"/>
          <p14:tracePt t="13435" x="4025900" y="4133850"/>
          <p14:tracePt t="13435" x="4038600" y="4127500"/>
          <p14:tracePt t="13454" x="4044950" y="4121150"/>
          <p14:tracePt t="13454" x="4057650" y="4121150"/>
          <p14:tracePt t="13472" x="4064000" y="4114800"/>
          <p14:tracePt t="13472" x="4070350" y="4108450"/>
          <p14:tracePt t="13488" x="4083050" y="4102100"/>
          <p14:tracePt t="13488" x="4089400" y="4095750"/>
          <p14:tracePt t="13504" x="4102100" y="4089400"/>
          <p14:tracePt t="13504" x="4121150" y="4076700"/>
          <p14:tracePt t="13521" x="4133850" y="4070350"/>
          <p14:tracePt t="13521" x="4146550" y="4064000"/>
          <p14:tracePt t="13538" x="4152900" y="4064000"/>
          <p14:tracePt t="13538" x="4165600" y="4057650"/>
          <p14:tracePt t="13555" x="4171950" y="4051300"/>
          <p14:tracePt t="13555" x="4184650" y="4044950"/>
          <p14:tracePt t="13572" x="4197350" y="4044950"/>
          <p14:tracePt t="13588" x="4191000" y="4044950"/>
          <p14:tracePt t="13631" x="4178300" y="4057650"/>
          <p14:tracePt t="13647" x="4171950" y="4057650"/>
          <p14:tracePt t="13656" x="4165600" y="4064000"/>
          <p14:tracePt t="13656" x="4159250" y="4070350"/>
          <p14:tracePt t="13672" x="4152900" y="4076700"/>
          <p14:tracePt t="13672" x="4146550" y="4083050"/>
          <p14:tracePt t="13688" x="4133850" y="4089400"/>
          <p14:tracePt t="13688" x="4127500" y="4089400"/>
          <p14:tracePt t="13705" x="4114800" y="4095750"/>
          <p14:tracePt t="13705" x="4108450" y="4102100"/>
          <p14:tracePt t="13705" x="4102100" y="4108450"/>
          <p14:tracePt t="13724" x="4089400" y="4114800"/>
          <p14:tracePt t="13736" x="4083050" y="4121150"/>
          <p14:tracePt t="13736" x="4070350" y="4133850"/>
          <p14:tracePt t="13755" x="4064000" y="4140200"/>
          <p14:tracePt t="13755" x="4057650" y="4146550"/>
          <p14:tracePt t="13772" x="4051300" y="4152900"/>
          <p14:tracePt t="13772" x="4044950" y="4159250"/>
          <p14:tracePt t="13788" x="4038600" y="4159250"/>
          <p14:tracePt t="13804" x="4032250" y="4165600"/>
          <p14:tracePt t="13820" x="4025900" y="4165600"/>
          <p14:tracePt t="13837" x="4019550" y="4165600"/>
          <p14:tracePt t="13853" x="4013200" y="4171950"/>
          <p14:tracePt t="13872" x="4006850" y="4178300"/>
          <p14:tracePt t="13895" x="4000500" y="4184650"/>
          <p14:tracePt t="13919" x="3994150" y="4191000"/>
          <p14:tracePt t="13931" x="3987800" y="4191000"/>
          <p14:tracePt t="13948" x="3981450" y="4197350"/>
          <p14:tracePt t="13963" x="3975100" y="4203700"/>
          <p14:tracePt t="13979" x="3968750" y="4203700"/>
          <p14:tracePt t="13992" x="3962400" y="4203700"/>
          <p14:tracePt t="14023" x="3962400" y="4197350"/>
          <p14:tracePt t="14048" x="3968750" y="4191000"/>
          <p14:tracePt t="14059" x="3975100" y="4178300"/>
          <p14:tracePt t="14076" x="3981450" y="4171950"/>
          <p14:tracePt t="14092" x="3987800" y="4165600"/>
          <p14:tracePt t="14108" x="3994150" y="4159250"/>
          <p14:tracePt t="14121" x="4000500" y="4152900"/>
          <p14:tracePt t="14138" x="4013200" y="4140200"/>
          <p14:tracePt t="14155" x="4013200" y="4133850"/>
          <p14:tracePt t="14155" x="4019550" y="4121150"/>
          <p14:tracePt t="14173" x="4025900" y="4114800"/>
          <p14:tracePt t="14173" x="4025900" y="4108450"/>
          <p14:tracePt t="14190" x="4032250" y="4095750"/>
          <p14:tracePt t="14190" x="4038600" y="4083050"/>
          <p14:tracePt t="14206" x="4044950" y="4064000"/>
          <p14:tracePt t="14206" x="4051300" y="4044950"/>
          <p14:tracePt t="14223" x="4064000" y="4025900"/>
          <p14:tracePt t="14223" x="4083050" y="3968750"/>
          <p14:tracePt t="14241" x="4095750" y="3937000"/>
          <p14:tracePt t="14241" x="4108450" y="3898900"/>
          <p14:tracePt t="14257" x="4121150" y="3860800"/>
          <p14:tracePt t="14257" x="4140200" y="3816350"/>
          <p14:tracePt t="14273" x="4159250" y="3771900"/>
          <p14:tracePt t="14273" x="4178300" y="3721100"/>
          <p14:tracePt t="14273" x="4191000" y="3663950"/>
          <p14:tracePt t="14293" x="4210050" y="3600450"/>
          <p14:tracePt t="14305" x="4235450" y="3530600"/>
          <p14:tracePt t="14305" x="4279900" y="3378200"/>
          <p14:tracePt t="14324" x="4305300" y="3289300"/>
          <p14:tracePt t="14324" x="4330700" y="3206750"/>
          <p14:tracePt t="14341" x="4356100" y="3111500"/>
          <p14:tracePt t="14341" x="4387850" y="3022600"/>
          <p14:tracePt t="14357" x="4419600" y="2933700"/>
          <p14:tracePt t="14357" x="4451350" y="2838450"/>
          <p14:tracePt t="14357" x="4489450" y="2749550"/>
          <p14:tracePt t="14376" x="4527550" y="2654300"/>
          <p14:tracePt t="14389" x="4565650" y="2565400"/>
          <p14:tracePt t="14389" x="4648200" y="2381250"/>
          <p14:tracePt t="14408" x="4692650" y="2292350"/>
          <p14:tracePt t="14408" x="4730750" y="2209800"/>
          <p14:tracePt t="14424" x="4775200" y="2127250"/>
          <p14:tracePt t="14424" x="4813300" y="2051050"/>
          <p14:tracePt t="14440" x="4851400" y="1981200"/>
          <p14:tracePt t="14440" x="4883150" y="1924050"/>
          <p14:tracePt t="14440" x="4914900" y="1873250"/>
          <p14:tracePt t="14440" x="4940300" y="1828800"/>
          <p14:tracePt t="14463" x="4965700" y="1790700"/>
          <p14:tracePt t="14472" x="4991100" y="1758950"/>
          <p14:tracePt t="14472" x="5010150" y="1739900"/>
          <p14:tracePt t="14491" x="5029200" y="1720850"/>
          <p14:tracePt t="14491" x="5048250" y="1701800"/>
          <p14:tracePt t="14508" x="5067300" y="1689100"/>
          <p14:tracePt t="14508" x="5092700" y="1670050"/>
          <p14:tracePt t="14525" x="5105400" y="1663700"/>
          <p14:tracePt t="14525" x="5118100" y="1657350"/>
          <p14:tracePt t="14542" x="5124450" y="1651000"/>
          <p14:tracePt t="14542" x="5137150" y="1644650"/>
          <p14:tracePt t="14558" x="5143500" y="1644650"/>
          <p14:tracePt t="14558" x="5149850" y="1638300"/>
          <p14:tracePt t="14574" x="5156200" y="1638300"/>
          <p14:tracePt t="14574" x="5162550" y="1638300"/>
          <p14:tracePt t="14592" x="5168900" y="1638300"/>
          <p14:tracePt t="14608" x="5175250" y="1644650"/>
          <p14:tracePt t="14624" x="5187950" y="1644650"/>
          <p14:tracePt t="14640" x="5194300" y="1651000"/>
          <p14:tracePt t="14656" x="5200650" y="1651000"/>
          <p14:tracePt t="14673" x="5207000" y="1657350"/>
          <p14:tracePt t="14673" x="5219700" y="1657350"/>
          <p14:tracePt t="14692" x="5226050" y="1663700"/>
          <p14:tracePt t="14692" x="5238750" y="1670050"/>
          <p14:tracePt t="14708" x="5245100" y="1670050"/>
          <p14:tracePt t="14708" x="5257800" y="1676400"/>
          <p14:tracePt t="14725" x="5270500" y="1682750"/>
          <p14:tracePt t="14725" x="5283200" y="1689100"/>
          <p14:tracePt t="14725" x="5295900" y="1695450"/>
          <p14:tracePt t="14744" x="5308600" y="1708150"/>
          <p14:tracePt t="14757" x="5321300" y="1720850"/>
          <p14:tracePt t="14757" x="5353050" y="1765300"/>
          <p14:tracePt t="14775" x="5365750" y="1784350"/>
          <p14:tracePt t="14775" x="5378450" y="1809750"/>
          <p14:tracePt t="14792" x="5397500" y="1841500"/>
          <p14:tracePt t="14792" x="5416550" y="1866900"/>
          <p14:tracePt t="14809" x="5435600" y="1898650"/>
          <p14:tracePt t="14809" x="5473700" y="1955800"/>
          <p14:tracePt t="14825" x="5492750" y="1987550"/>
          <p14:tracePt t="14825" x="5518150" y="2019300"/>
          <p14:tracePt t="14842" x="5537200" y="2057400"/>
          <p14:tracePt t="14842" x="5562600" y="2101850"/>
          <p14:tracePt t="14859" x="5594350" y="2146300"/>
          <p14:tracePt t="14859" x="5619750" y="2197100"/>
          <p14:tracePt t="14876" x="5645150" y="2254250"/>
          <p14:tracePt t="14876" x="5708650" y="2362200"/>
          <p14:tracePt t="14893" x="5740400" y="2419350"/>
          <p14:tracePt t="14893" x="5772150" y="2470150"/>
          <p14:tracePt t="14909" x="5803900" y="2520950"/>
          <p14:tracePt t="14909" x="5842000" y="2565400"/>
          <p14:tracePt t="14926" x="5873750" y="2609850"/>
          <p14:tracePt t="14926" x="5911850" y="2647950"/>
          <p14:tracePt t="14926" x="5943600" y="2686050"/>
          <p14:tracePt t="14945" x="5981700" y="2717800"/>
          <p14:tracePt t="14945" x="6013450" y="2749550"/>
          <p14:tracePt t="14961" x="6051550" y="2787650"/>
          <p14:tracePt t="14961" x="6083300" y="2819400"/>
          <p14:tracePt t="14977" x="6121400" y="2851150"/>
          <p14:tracePt t="14977" x="6153150" y="2889250"/>
          <p14:tracePt t="14993" x="6184900" y="2921000"/>
          <p14:tracePt t="14993" x="6216650" y="2959100"/>
          <p14:tracePt t="15009" x="6242050" y="2997200"/>
          <p14:tracePt t="15009" x="6267450" y="3028950"/>
          <p14:tracePt t="15009" x="6292850" y="3060700"/>
          <p14:tracePt t="15029" x="6318250" y="3086100"/>
          <p14:tracePt t="15041" x="6337300" y="3111500"/>
          <p14:tracePt t="15041" x="6375400" y="3149600"/>
          <p14:tracePt t="15061" x="6388100" y="3162300"/>
          <p14:tracePt t="15061" x="6407150" y="3175000"/>
          <p14:tracePt t="15077" x="6419850" y="3181350"/>
          <p14:tracePt t="15077" x="6432550" y="3187700"/>
          <p14:tracePt t="15093" x="6445250" y="3200400"/>
          <p14:tracePt t="15093" x="6451600" y="3206750"/>
          <p14:tracePt t="15093" x="6457950" y="3219450"/>
          <p14:tracePt t="15113" x="6464300" y="3225800"/>
          <p14:tracePt t="15113" x="6470650" y="3238500"/>
          <p14:tracePt t="15127" x="6470650" y="3251200"/>
          <p14:tracePt t="15127" x="6477000" y="3263900"/>
          <p14:tracePt t="15143" x="6477000" y="3270250"/>
          <p14:tracePt t="15143" x="6477000" y="3282950"/>
          <p14:tracePt t="15160" x="6477000" y="3289300"/>
          <p14:tracePt t="15160" x="6483350" y="3295650"/>
          <p14:tracePt t="15177" x="6483350" y="3302000"/>
          <p14:tracePt t="15177" x="6489700" y="3308350"/>
          <p14:tracePt t="15193" x="6496050" y="3314700"/>
          <p14:tracePt t="15208" x="6496050" y="3321050"/>
          <p14:tracePt t="15208" x="6502400" y="3333750"/>
          <p14:tracePt t="15228" x="6508750" y="3340100"/>
          <p14:tracePt t="15228" x="6515100" y="3352800"/>
          <p14:tracePt t="15248" x="6515100" y="3359150"/>
          <p14:tracePt t="15248" x="6521450" y="3365500"/>
          <p14:tracePt t="15262" x="6515100" y="3371850"/>
          <p14:tracePt t="15275" x="6508750" y="3378200"/>
          <p14:tracePt t="15275" x="6496050" y="3371850"/>
          <p14:tracePt t="15294" x="6477000" y="3365500"/>
          <p14:tracePt t="15294" x="6457950" y="3359150"/>
          <p14:tracePt t="15294" x="6432550" y="3346450"/>
          <p14:tracePt t="15314" x="6400800" y="3327400"/>
          <p14:tracePt t="15325" x="6369050" y="3308350"/>
          <p14:tracePt t="15325" x="6280150" y="3257550"/>
          <p14:tracePt t="15344" x="6235700" y="3232150"/>
          <p14:tracePt t="15344" x="6184900" y="3200400"/>
          <p14:tracePt t="15361" x="6134100" y="3175000"/>
          <p14:tracePt t="15361" x="6083300" y="3149600"/>
          <p14:tracePt t="15361" x="6026150" y="3117850"/>
          <p14:tracePt t="15380" x="5975350" y="3092450"/>
          <p14:tracePt t="15392" x="5918200" y="3067050"/>
          <p14:tracePt t="15392" x="5810250" y="3016250"/>
          <p14:tracePt t="15414" x="5753100" y="2990850"/>
          <p14:tracePt t="15414" x="5695950" y="2959100"/>
          <p14:tracePt t="15428" x="5638800" y="2921000"/>
          <p14:tracePt t="15428" x="5581650" y="2889250"/>
          <p14:tracePt t="15445" x="5524500" y="2851150"/>
          <p14:tracePt t="15445" x="5473700" y="2806700"/>
          <p14:tracePt t="15445" x="5416550" y="2762250"/>
          <p14:tracePt t="15465" x="5365750" y="2717800"/>
          <p14:tracePt t="15476" x="5314950" y="2673350"/>
          <p14:tracePt t="15476" x="5219700" y="2584450"/>
          <p14:tracePt t="15494" x="5175250" y="2546350"/>
          <p14:tracePt t="15494" x="5137150" y="2508250"/>
          <p14:tracePt t="15512" x="5099050" y="2463800"/>
          <p14:tracePt t="15512" x="5060950" y="2432050"/>
          <p14:tracePt t="15528" x="5035550" y="2393950"/>
          <p14:tracePt t="15528" x="5003800" y="2355850"/>
          <p14:tracePt t="15545" x="4984750" y="2324100"/>
          <p14:tracePt t="15545" x="4946650" y="2260600"/>
          <p14:tracePt t="15562" x="4940300" y="2228850"/>
          <p14:tracePt t="15562" x="4927600" y="2203450"/>
          <p14:tracePt t="15578" x="4921250" y="2178050"/>
          <p14:tracePt t="15578" x="4921250" y="2152650"/>
          <p14:tracePt t="15595" x="4914900" y="2139950"/>
          <p14:tracePt t="15595" x="4914900" y="2108200"/>
          <p14:tracePt t="15613" x="4921250" y="2101850"/>
          <p14:tracePt t="15613" x="4927600" y="2095500"/>
          <p14:tracePt t="15629" x="4933950" y="2095500"/>
          <p14:tracePt t="15644" x="4940300" y="2101850"/>
          <p14:tracePt t="15644" x="4946650" y="2120900"/>
          <p14:tracePt t="15663" x="4953000" y="2139950"/>
          <p14:tracePt t="15663" x="4965700" y="2171700"/>
          <p14:tracePt t="15663" x="4972050" y="2216150"/>
          <p14:tracePt t="15681" x="4978400" y="2273300"/>
          <p14:tracePt t="15681" x="4984750" y="2336800"/>
          <p14:tracePt t="15696" x="4991100" y="2413000"/>
          <p14:tracePt t="15696" x="4997450" y="2495550"/>
          <p14:tracePt t="15713" x="4997450" y="2584450"/>
          <p14:tracePt t="15713" x="5003800" y="2679700"/>
          <p14:tracePt t="15729" x="5010150" y="2768600"/>
          <p14:tracePt t="15729" x="5010150" y="2863850"/>
          <p14:tracePt t="15745" x="5016500" y="2952750"/>
          <p14:tracePt t="15745" x="5016500" y="3035300"/>
          <p14:tracePt t="15745" x="5022850" y="3117850"/>
          <p14:tracePt t="15765" x="5029200" y="3200400"/>
          <p14:tracePt t="15777" x="5029200" y="3276600"/>
          <p14:tracePt t="15777" x="5041900" y="3409950"/>
          <p14:tracePt t="15796" x="5048250" y="3467100"/>
          <p14:tracePt t="15796" x="5054600" y="3524250"/>
          <p14:tracePt t="15812" x="5060950" y="3575050"/>
          <p14:tracePt t="15812" x="5060950" y="3619500"/>
          <p14:tracePt t="15829" x="5067300" y="3657600"/>
          <p14:tracePt t="15829" x="5080000" y="3721100"/>
          <p14:tracePt t="15846" x="5080000" y="3740150"/>
          <p14:tracePt t="15846" x="5086350" y="3752850"/>
          <p14:tracePt t="15863" x="5092700" y="3765550"/>
          <p14:tracePt t="15863" x="5099050" y="3778250"/>
          <p14:tracePt t="15879" x="5105400" y="3778250"/>
          <p14:tracePt t="15894" x="5105400" y="3771900"/>
          <p14:tracePt t="15894" x="5111750" y="3740150"/>
          <p14:tracePt t="15913" x="5118100" y="3721100"/>
          <p14:tracePt t="15913" x="5118100" y="3683000"/>
          <p14:tracePt t="15930" x="5118100" y="3644900"/>
          <p14:tracePt t="15930" x="5118100" y="3600450"/>
          <p14:tracePt t="15946" x="5111750" y="3556000"/>
          <p14:tracePt t="15946" x="5111750" y="3498850"/>
          <p14:tracePt t="15946" x="5105400" y="3441700"/>
          <p14:tracePt t="15966" x="5105400" y="3384550"/>
          <p14:tracePt t="15966" x="5099050" y="3327400"/>
          <p14:tracePt t="15980" x="5099050" y="3270250"/>
          <p14:tracePt t="15980" x="5092700" y="3213100"/>
          <p14:tracePt t="15997" x="5086350" y="3149600"/>
          <p14:tracePt t="15997" x="5080000" y="3079750"/>
          <p14:tracePt t="16014" x="5080000" y="3016250"/>
          <p14:tracePt t="16014" x="5073650" y="2940050"/>
          <p14:tracePt t="16030" x="5067300" y="2863850"/>
          <p14:tracePt t="16030" x="5067300" y="2787650"/>
          <p14:tracePt t="16030" x="5067300" y="2705100"/>
          <p14:tracePt t="16049" x="5067300" y="2628900"/>
          <p14:tracePt t="16061" x="5067300" y="2552700"/>
          <p14:tracePt t="16061" x="5073650" y="2413000"/>
          <p14:tracePt t="16080" x="5073650" y="2355850"/>
          <p14:tracePt t="16080" x="5080000" y="2311400"/>
          <p14:tracePt t="16096" x="5080000" y="2266950"/>
          <p14:tracePt t="16096" x="5086350" y="2235200"/>
          <p14:tracePt t="16113" x="5086350" y="2209800"/>
          <p14:tracePt t="16113" x="5092700" y="2190750"/>
          <p14:tracePt t="16113" x="5092700" y="2178050"/>
          <p14:tracePt t="16133" x="5099050" y="2165350"/>
          <p14:tracePt t="16133" x="5105400" y="2152650"/>
          <p14:tracePt t="16147" x="5111750" y="2146300"/>
          <p14:tracePt t="16147" x="5118100" y="2146300"/>
          <p14:tracePt t="16164" x="5124450" y="2146300"/>
          <p14:tracePt t="16164" x="5130800" y="2146300"/>
          <p14:tracePt t="16180" x="5137150" y="2159000"/>
          <p14:tracePt t="16180" x="5143500" y="2178050"/>
          <p14:tracePt t="16197" x="5149850" y="2209800"/>
          <p14:tracePt t="16197" x="5162550" y="2311400"/>
          <p14:tracePt t="16214" x="5162550" y="2387600"/>
          <p14:tracePt t="16214" x="5168900" y="2470150"/>
          <p14:tracePt t="16230" x="5175250" y="2559050"/>
          <p14:tracePt t="16230" x="5175250" y="2660650"/>
          <p14:tracePt t="16247" x="5181600" y="2762250"/>
          <p14:tracePt t="16247" x="5187950" y="2959100"/>
          <p14:tracePt t="16265" x="5187950" y="3054350"/>
          <p14:tracePt t="16265" x="5194300" y="3143250"/>
          <p14:tracePt t="16281" x="5194300" y="3225800"/>
          <p14:tracePt t="16281" x="5200650" y="3308350"/>
          <p14:tracePt t="16297" x="5207000" y="3384550"/>
          <p14:tracePt t="16297" x="5207000" y="3460750"/>
          <p14:tracePt t="16314" x="5213350" y="3530600"/>
          <p14:tracePt t="16314" x="5219700" y="3594100"/>
          <p14:tracePt t="16314" x="5226050" y="3651250"/>
          <p14:tracePt t="16333" x="5232400" y="3702050"/>
          <p14:tracePt t="16345" x="5232400" y="3746500"/>
          <p14:tracePt t="16345" x="5238750" y="3810000"/>
          <p14:tracePt t="16364" x="5245100" y="3835400"/>
          <p14:tracePt t="16364" x="5245100" y="3848100"/>
          <p14:tracePt t="16381" x="5245100" y="3860800"/>
          <p14:tracePt t="16381" x="5251450" y="3867150"/>
          <p14:tracePt t="16397" x="5251450" y="3860800"/>
          <p14:tracePt t="16424" x="5245100" y="3848100"/>
          <p14:tracePt t="16440" x="5245100" y="3841750"/>
          <p14:tracePt t="16452" x="5238750" y="3835400"/>
          <p14:tracePt t="16468" x="5226050" y="3835400"/>
          <p14:tracePt t="16484" x="5219700" y="3835400"/>
          <p14:tracePt t="16500" x="5213350" y="3835400"/>
          <p14:tracePt t="16500" x="5200650" y="3841750"/>
          <p14:tracePt t="16514" x="5194300" y="3848100"/>
          <p14:tracePt t="16514" x="5181600" y="3854450"/>
          <p14:tracePt t="16532" x="5168900" y="3860800"/>
          <p14:tracePt t="16532" x="5149850" y="3873500"/>
          <p14:tracePt t="16549" x="5130800" y="3886200"/>
          <p14:tracePt t="16549" x="5086350" y="3924300"/>
          <p14:tracePt t="16565" x="5054600" y="3949700"/>
          <p14:tracePt t="16565" x="5016500" y="3975100"/>
          <p14:tracePt t="16582" x="4978400" y="4000500"/>
          <p14:tracePt t="16582" x="4940300" y="4025900"/>
          <p14:tracePt t="16598" x="4895850" y="4057650"/>
          <p14:tracePt t="16598" x="4851400" y="4089400"/>
          <p14:tracePt t="16615" x="4800600" y="4114800"/>
          <p14:tracePt t="16615" x="4705350" y="4171950"/>
          <p14:tracePt t="16632" x="4654550" y="4197350"/>
          <p14:tracePt t="16632" x="4603750" y="4222750"/>
          <p14:tracePt t="16649" x="4552950" y="4241800"/>
          <p14:tracePt t="16649" x="4495800" y="4260850"/>
          <p14:tracePt t="16665" x="4445000" y="4279900"/>
          <p14:tracePt t="16665" x="4387850" y="4292600"/>
          <p14:tracePt t="16682" x="4330700" y="4305300"/>
          <p14:tracePt t="16682" x="4279900" y="4318000"/>
          <p14:tracePt t="16682" x="4222750" y="4330700"/>
          <p14:tracePt t="16701" x="4171950" y="4343400"/>
          <p14:tracePt t="16713" x="4121150" y="4356100"/>
          <p14:tracePt t="16713" x="4038600" y="4375150"/>
          <p14:tracePt t="16733" x="3994150" y="4381500"/>
          <p14:tracePt t="16733" x="3956050" y="4387850"/>
          <p14:tracePt t="16749" x="3924300" y="4394200"/>
          <p14:tracePt t="16749" x="3898900" y="4394200"/>
          <p14:tracePt t="16766" x="3867150" y="4400550"/>
          <p14:tracePt t="16766" x="3848100" y="4394200"/>
          <p14:tracePt t="16766" x="3822700" y="4394200"/>
          <p14:tracePt t="16785" x="3803650" y="4394200"/>
          <p14:tracePt t="16797" x="3784600" y="4387850"/>
          <p14:tracePt t="16797" x="3759200" y="4381500"/>
          <p14:tracePt t="16815" x="3752850" y="4375150"/>
          <p14:tracePt t="16815" x="3746500" y="4375150"/>
          <p14:tracePt t="16832" x="3740150" y="4375150"/>
          <p14:tracePt t="16847" x="3740150" y="4368800"/>
          <p14:tracePt t="16847" x="3746500" y="4362450"/>
          <p14:tracePt t="16866" x="3752850" y="4356100"/>
          <p14:tracePt t="16866" x="3765550" y="4349750"/>
          <p14:tracePt t="16883" x="3778250" y="4337050"/>
          <p14:tracePt t="16883" x="3790950" y="4330700"/>
          <p14:tracePt t="16899" x="3810000" y="4318000"/>
          <p14:tracePt t="16899" x="3835400" y="4298950"/>
          <p14:tracePt t="16916" x="3854450" y="4279900"/>
          <p14:tracePt t="16916" x="3911600" y="4235450"/>
          <p14:tracePt t="16933" x="3943350" y="4203700"/>
          <p14:tracePt t="16933" x="3981450" y="4171950"/>
          <p14:tracePt t="16949" x="4019550" y="4133850"/>
          <p14:tracePt t="16949" x="4057650" y="4095750"/>
          <p14:tracePt t="16967" x="4102100" y="4044950"/>
          <p14:tracePt t="16967" x="4146550" y="3994150"/>
          <p14:tracePt t="16967" x="4197350" y="3943350"/>
          <p14:tracePt t="16986" x="4241800" y="3892550"/>
          <p14:tracePt t="16998" x="4292600" y="3835400"/>
          <p14:tracePt t="16998" x="4394200" y="3727450"/>
          <p14:tracePt t="17017" x="4445000" y="3676650"/>
          <p14:tracePt t="17017" x="4495800" y="3632200"/>
          <p14:tracePt t="17033" x="4546600" y="3587750"/>
          <p14:tracePt t="17033" x="4597400" y="3543300"/>
          <p14:tracePt t="17033" x="4648200" y="3505200"/>
          <p14:tracePt t="17053" x="4699000" y="3467100"/>
          <p14:tracePt t="17065" x="4749800" y="3435350"/>
          <p14:tracePt t="17065" x="4806950" y="3403600"/>
          <p14:tracePt t="17065" x="4857750" y="3371850"/>
          <p14:tracePt t="17086" x="4902200" y="3346450"/>
          <p14:tracePt t="17086" x="4953000" y="3321050"/>
          <p14:tracePt t="17100" x="4997450" y="3302000"/>
          <p14:tracePt t="17100" x="5035550" y="3282950"/>
          <p14:tracePt t="17117" x="5073650" y="3263900"/>
          <p14:tracePt t="17117" x="5105400" y="3251200"/>
          <p14:tracePt t="17133" x="5137150" y="3238500"/>
          <p14:tracePt t="17133" x="5162550" y="3225800"/>
          <p14:tracePt t="17133" x="5187950" y="3213100"/>
          <p14:tracePt t="17152" x="5207000" y="3206750"/>
          <p14:tracePt t="17152" x="5232400" y="3200400"/>
          <p14:tracePt t="17167" x="5245100" y="3187700"/>
          <p14:tracePt t="17167" x="5264150" y="3181350"/>
          <p14:tracePt t="17184" x="5276850" y="3175000"/>
          <p14:tracePt t="17184" x="5283200" y="3168650"/>
          <p14:tracePt t="17200" x="5295900" y="3162300"/>
          <p14:tracePt t="17200" x="5302250" y="3155950"/>
          <p14:tracePt t="17218" x="5308600" y="3155950"/>
          <p14:tracePt t="17233" x="5314950" y="3162300"/>
          <p14:tracePt t="17264" x="5321300" y="3162300"/>
          <p14:tracePt t="17292" x="5327650" y="3162300"/>
          <p14:tracePt t="17308" x="5334000" y="3162300"/>
          <p14:tracePt t="17316" x="5340350" y="3155950"/>
          <p14:tracePt t="17332" x="5346700" y="3155950"/>
          <p14:tracePt t="17340" x="5359400" y="3155950"/>
          <p14:tracePt t="17349" x="5365750" y="3155950"/>
          <p14:tracePt t="17349" x="5372100" y="3149600"/>
          <p14:tracePt t="17369" x="5391150" y="3149600"/>
          <p14:tracePt t="17369" x="5397500" y="3149600"/>
          <p14:tracePt t="17385" x="5410200" y="3143250"/>
          <p14:tracePt t="17385" x="5422900" y="3143250"/>
          <p14:tracePt t="17402" x="5441950" y="3136900"/>
          <p14:tracePt t="17402" x="5454650" y="3136900"/>
          <p14:tracePt t="17418" x="5473700" y="3130550"/>
          <p14:tracePt t="17418" x="5492750" y="3130550"/>
          <p14:tracePt t="17418" x="5511800" y="3124200"/>
          <p14:tracePt t="17437" x="5537200" y="3124200"/>
          <p14:tracePt t="17449" x="5556250" y="3124200"/>
          <p14:tracePt t="17449" x="5600700" y="3124200"/>
          <p14:tracePt t="17449" x="5626100" y="3124200"/>
          <p14:tracePt t="17472" x="5651500" y="3124200"/>
          <p14:tracePt t="17483" x="5676900" y="3130550"/>
          <p14:tracePt t="17483" x="5702300" y="3136900"/>
          <p14:tracePt t="17502" x="5727700" y="3143250"/>
          <p14:tracePt t="17502" x="5753100" y="3149600"/>
          <p14:tracePt t="17502" x="5784850" y="3155950"/>
          <p14:tracePt t="17521" x="5816600" y="3162300"/>
          <p14:tracePt t="17521" x="5848350" y="3168650"/>
          <p14:tracePt t="17535" x="5880100" y="3181350"/>
          <p14:tracePt t="17535" x="5911850" y="3187700"/>
          <p14:tracePt t="17552" x="5943600" y="3194050"/>
          <p14:tracePt t="17552" x="5981700" y="3206750"/>
          <p14:tracePt t="17568" x="6013450" y="3213100"/>
          <p14:tracePt t="17568" x="6089650" y="3238500"/>
          <p14:tracePt t="17585" x="6121400" y="3251200"/>
          <p14:tracePt t="17585" x="6159500" y="3270250"/>
          <p14:tracePt t="17602" x="6203950" y="3282950"/>
          <p14:tracePt t="17602" x="6235700" y="3295650"/>
          <p14:tracePt t="17619" x="6273800" y="3308350"/>
          <p14:tracePt t="17619" x="6311900" y="3321050"/>
          <p14:tracePt t="17635" x="6343650" y="3333750"/>
          <p14:tracePt t="17635" x="6407150" y="3346450"/>
          <p14:tracePt t="17652" x="6432550" y="3352800"/>
          <p14:tracePt t="17652" x="6464300" y="3359150"/>
          <p14:tracePt t="17669" x="6489700" y="3365500"/>
          <p14:tracePt t="17669" x="6508750" y="3365500"/>
          <p14:tracePt t="17686" x="6534150" y="3371850"/>
          <p14:tracePt t="17686" x="6553200" y="3371850"/>
          <p14:tracePt t="17702" x="6572250" y="3378200"/>
          <p14:tracePt t="17702" x="6584950" y="3378200"/>
          <p14:tracePt t="17702" x="6604000" y="3378200"/>
          <p14:tracePt t="17721" x="6610350" y="3384550"/>
          <p14:tracePt t="17734" x="6623050" y="3384550"/>
          <p14:tracePt t="17734" x="6635750" y="3397250"/>
          <p14:tracePt t="17753" x="6635750" y="3409950"/>
          <p14:tracePt t="17772" x="6635750" y="3416300"/>
          <p14:tracePt t="17789" x="6629400" y="3416300"/>
          <p14:tracePt t="17801" x="6629400" y="3422650"/>
          <p14:tracePt t="17801" x="6623050" y="3422650"/>
          <p14:tracePt t="17801" x="6616700" y="3429000"/>
          <p14:tracePt t="17821" x="6610350" y="3429000"/>
          <p14:tracePt t="17821" x="6604000" y="3435350"/>
          <p14:tracePt t="17836" x="6597650" y="3441700"/>
          <p14:tracePt t="17836" x="6584950" y="3441700"/>
          <p14:tracePt t="17853" x="6578600" y="3441700"/>
          <p14:tracePt t="17853" x="6572250" y="3448050"/>
          <p14:tracePt t="17869" x="6565900" y="3448050"/>
          <p14:tracePt t="17869" x="6546850" y="3454400"/>
          <p14:tracePt t="17886" x="6534150" y="3454400"/>
          <p14:tracePt t="17886" x="6521450" y="3454400"/>
          <p14:tracePt t="17903" x="6508750" y="3460750"/>
          <p14:tracePt t="17903" x="6496050" y="3460750"/>
          <p14:tracePt t="17920" x="6483350" y="3460750"/>
          <p14:tracePt t="17920" x="6464300" y="3467100"/>
          <p14:tracePt t="17936" x="6451600" y="3467100"/>
          <p14:tracePt t="17936" x="6413500" y="3473450"/>
          <p14:tracePt t="17953" x="6400800" y="3479800"/>
          <p14:tracePt t="17953" x="6375400" y="3486150"/>
          <p14:tracePt t="17970" x="6356350" y="3486150"/>
          <p14:tracePt t="17970" x="6337300" y="3492500"/>
          <p14:tracePt t="17986" x="6311900" y="3498850"/>
          <p14:tracePt t="17986" x="6286500" y="3505200"/>
          <p14:tracePt t="17986" x="6261100" y="3511550"/>
          <p14:tracePt t="18006" x="6235700" y="3511550"/>
          <p14:tracePt t="18006" x="6210300" y="3517900"/>
          <p14:tracePt t="18021" x="6184900" y="3524250"/>
          <p14:tracePt t="18021" x="6159500" y="3530600"/>
          <p14:tracePt t="18037" x="6134100" y="3543300"/>
          <p14:tracePt t="18037" x="6108700" y="3549650"/>
          <p14:tracePt t="18053" x="6076950" y="3556000"/>
          <p14:tracePt t="18053" x="6045200" y="3562350"/>
          <p14:tracePt t="18070" x="6013450" y="3568700"/>
          <p14:tracePt t="18070" x="5981700" y="3581400"/>
          <p14:tracePt t="18070" x="5949950" y="3581400"/>
          <p14:tracePt t="18090" x="5911850" y="3587750"/>
          <p14:tracePt t="18102" x="5880100" y="3594100"/>
          <p14:tracePt t="18102" x="5810250" y="3594100"/>
          <p14:tracePt t="18121" x="5772150" y="3594100"/>
          <p14:tracePt t="18121" x="5740400" y="3594100"/>
          <p14:tracePt t="18137" x="5708650" y="3594100"/>
          <p14:tracePt t="18137" x="5676900" y="3594100"/>
          <p14:tracePt t="18154" x="5645150" y="3587750"/>
          <p14:tracePt t="18154" x="5607050" y="3587750"/>
          <p14:tracePt t="18154" x="5575300" y="3581400"/>
          <p14:tracePt t="18173" x="5543550" y="3581400"/>
          <p14:tracePt t="18173" x="5511800" y="3575050"/>
          <p14:tracePt t="18187" x="5480050" y="3575050"/>
          <p14:tracePt t="18187" x="5454650" y="3568700"/>
          <p14:tracePt t="18204" x="5422900" y="3562350"/>
          <p14:tracePt t="18204" x="5397500" y="3549650"/>
          <p14:tracePt t="18221" x="5372100" y="3543300"/>
          <p14:tracePt t="18221" x="5346700" y="3536950"/>
          <p14:tracePt t="18238" x="5321300" y="3530600"/>
          <p14:tracePt t="18238" x="5276850" y="3511550"/>
          <p14:tracePt t="18254" x="5257800" y="3505200"/>
          <p14:tracePt t="18254" x="5245100" y="3498850"/>
          <p14:tracePt t="18271" x="5226050" y="3492500"/>
          <p14:tracePt t="18271" x="5213350" y="3486150"/>
          <p14:tracePt t="18288" x="5200650" y="3479800"/>
          <p14:tracePt t="18288" x="5187950" y="3473450"/>
          <p14:tracePt t="18305" x="5181600" y="3467100"/>
          <p14:tracePt t="18305" x="5175250" y="3460750"/>
          <p14:tracePt t="18321" x="5168900" y="3454400"/>
          <p14:tracePt t="18337" x="5162550" y="3454400"/>
          <p14:tracePt t="18353" x="5156200" y="3460750"/>
          <p14:tracePt t="18373" x="5156200" y="3467100"/>
          <p14:tracePt t="18386" x="5156200" y="3486150"/>
          <p14:tracePt t="18386" x="5156200" y="3549650"/>
          <p14:tracePt t="18405" x="5156200" y="3587750"/>
          <p14:tracePt t="18405" x="5156200" y="3638550"/>
          <p14:tracePt t="18421" x="5162550" y="3695700"/>
          <p14:tracePt t="18421" x="5162550" y="3752850"/>
          <p14:tracePt t="18438" x="5162550" y="3810000"/>
          <p14:tracePt t="18438" x="5168900" y="3867150"/>
          <p14:tracePt t="18438" x="5168900" y="3917950"/>
          <p14:tracePt t="18457" x="5175250" y="3962400"/>
          <p14:tracePt t="18470" x="5175250" y="4006850"/>
          <p14:tracePt t="18470" x="5181600" y="4064000"/>
          <p14:tracePt t="18488" x="5187950" y="4083050"/>
          <p14:tracePt t="18488" x="5194300" y="4102100"/>
          <p14:tracePt t="18505" x="5194300" y="4108450"/>
          <p14:tracePt t="18505" x="5194300" y="4114800"/>
          <p14:tracePt t="18522" x="5200650" y="4114800"/>
          <p14:tracePt t="18536" x="5200650" y="4108450"/>
          <p14:tracePt t="18536" x="5207000" y="4095750"/>
          <p14:tracePt t="18555" x="5207000" y="4083050"/>
          <p14:tracePt t="18555" x="5207000" y="4070350"/>
          <p14:tracePt t="18572" x="5207000" y="4051300"/>
          <p14:tracePt t="18572" x="5207000" y="4032250"/>
          <p14:tracePt t="18588" x="5207000" y="4006850"/>
          <p14:tracePt t="18588" x="5207000" y="3956050"/>
          <p14:tracePt t="18606" x="5200650" y="3924300"/>
          <p14:tracePt t="18606" x="5200650" y="3892550"/>
          <p14:tracePt t="18622" x="5194300" y="3854450"/>
          <p14:tracePt t="18622" x="5194300" y="3816350"/>
          <p14:tracePt t="18638" x="5187950" y="3778250"/>
          <p14:tracePt t="18638" x="5187950" y="3740150"/>
          <p14:tracePt t="18655" x="5181600" y="3702050"/>
          <p14:tracePt t="18655" x="5175250" y="3632200"/>
          <p14:tracePt t="18673" x="5175250" y="3594100"/>
          <p14:tracePt t="18673" x="5168900" y="3562350"/>
          <p14:tracePt t="18689" x="5168900" y="3536950"/>
          <p14:tracePt t="18689" x="5168900" y="3505200"/>
          <p14:tracePt t="18706" x="5168900" y="3479800"/>
          <p14:tracePt t="18706" x="5162550" y="3460750"/>
          <p14:tracePt t="18722" x="5162550" y="3441700"/>
          <p14:tracePt t="18722" x="5168900" y="3422650"/>
          <p14:tracePt t="18722" x="5168900" y="3409950"/>
          <p14:tracePt t="18742" x="5168900" y="3403600"/>
          <p14:tracePt t="18754" x="5168900" y="3397250"/>
          <p14:tracePt t="18754" x="5168900" y="3390900"/>
          <p14:tracePt t="18773" x="5168900" y="3397250"/>
          <p14:tracePt t="18792" x="5168900" y="3403600"/>
          <p14:tracePt t="18804" x="5168900" y="3416300"/>
          <p14:tracePt t="18804" x="5175250" y="3422650"/>
          <p14:tracePt t="18804" x="5175250" y="3441700"/>
          <p14:tracePt t="18825" x="5175250" y="3460750"/>
          <p14:tracePt t="18837" x="5175250" y="3479800"/>
          <p14:tracePt t="18837" x="5181600" y="3543300"/>
          <p14:tracePt t="18856" x="5181600" y="3575050"/>
          <p14:tracePt t="18856" x="5181600" y="3606800"/>
          <p14:tracePt t="18873" x="5187950" y="3638550"/>
          <p14:tracePt t="18873" x="5187950" y="3670300"/>
          <p14:tracePt t="18889" x="5194300" y="3695700"/>
          <p14:tracePt t="18889" x="5194300" y="3740150"/>
          <p14:tracePt t="18907" x="5194300" y="3759200"/>
          <p14:tracePt t="18907" x="5194300" y="3771900"/>
          <p14:tracePt t="18923" x="5194300" y="3784600"/>
          <p14:tracePt t="18923" x="5194300" y="3790950"/>
          <p14:tracePt t="18940" x="5194300" y="3803650"/>
          <p14:tracePt t="18940" x="5194300" y="3810000"/>
          <p14:tracePt t="18957" x="5194300" y="3816350"/>
          <p14:tracePt t="18957" x="5194300" y="3835400"/>
          <p14:tracePt t="18974" x="5187950" y="3841750"/>
          <p14:tracePt t="18974" x="5187950" y="3848100"/>
          <p14:tracePt t="18990" x="5187950" y="3854450"/>
          <p14:tracePt t="18990" x="5187950" y="3860800"/>
          <p14:tracePt t="19006" x="5181600" y="3873500"/>
          <p14:tracePt t="19022" x="5181600" y="3879850"/>
          <p14:tracePt t="19039" x="5181600" y="3886200"/>
          <p14:tracePt t="19072" x="5181600" y="3892550"/>
          <p14:tracePt t="19092" x="5181600" y="3898900"/>
          <p14:tracePt t="19108" x="5187950" y="3898900"/>
          <p14:tracePt t="19124" x="5194300" y="3905250"/>
          <p14:tracePt t="19141" x="5200650" y="3905250"/>
          <p14:tracePt t="19152" x="5207000" y="3905250"/>
          <p14:tracePt t="19161" x="5213350" y="3898900"/>
          <p14:tracePt t="19172" x="5219700" y="3898900"/>
          <p14:tracePt t="19189" x="5226050" y="3898900"/>
          <p14:tracePt t="19206" x="5232400" y="3892550"/>
          <p14:tracePt t="19222" x="5238750" y="3886200"/>
          <p14:tracePt t="19239" x="5245100" y="3879850"/>
          <p14:tracePt t="19256" x="5245100" y="3873500"/>
          <p14:tracePt t="19273" x="5238750" y="3873500"/>
          <p14:tracePt t="19304" x="5238750" y="3867150"/>
          <p14:tracePt t="19325" x="5232400" y="3860800"/>
          <p14:tracePt t="19348" x="5226050" y="3854450"/>
          <p14:tracePt t="19364" x="5219700" y="3848100"/>
          <p14:tracePt t="19384" x="5207000" y="3841750"/>
          <p14:tracePt t="19416" x="5207000" y="3835400"/>
          <p14:tracePt t="19425" x="5200650" y="3835400"/>
          <p14:tracePt t="19425" x="5200650" y="3822700"/>
          <p14:tracePt t="19442" x="5200650" y="3816350"/>
          <p14:tracePt t="19442" x="5194300" y="3810000"/>
          <p14:tracePt t="19458" x="5194300" y="3803650"/>
          <p14:tracePt t="19458" x="5194300" y="3797300"/>
          <p14:tracePt t="19478" x="5187950" y="3790950"/>
          <p14:tracePt t="19490" x="5187950" y="3784600"/>
          <p14:tracePt t="19520" x="5194300" y="3784600"/>
          <p14:tracePt t="19560" x="5194300" y="3778250"/>
          <p14:tracePt t="19588" x="5194300" y="3771900"/>
          <p14:tracePt t="19633" x="5187950" y="3771900"/>
          <p14:tracePt t="19664" x="5181600" y="3771900"/>
          <p14:tracePt t="19733" x="5181600" y="3765550"/>
          <p14:tracePt t="19753" x="5175250" y="3759200"/>
          <p14:tracePt t="19784" x="5168900" y="3759200"/>
          <p14:tracePt t="19800" x="5162550" y="3752850"/>
          <p14:tracePt t="19813" x="5156200" y="3752850"/>
          <p14:tracePt t="19824" x="5149850" y="3746500"/>
          <p14:tracePt t="19824" x="5149850" y="3740150"/>
          <p14:tracePt t="19824" x="5143500" y="3733800"/>
          <p14:tracePt t="19846" x="5137150" y="3727450"/>
          <p14:tracePt t="19858" x="5130800" y="3721100"/>
          <p14:tracePt t="19858" x="5124450" y="3702050"/>
          <p14:tracePt t="19876" x="5118100" y="3695700"/>
          <p14:tracePt t="19876" x="5118100" y="3689350"/>
          <p14:tracePt t="19893" x="5111750" y="3683000"/>
          <p14:tracePt t="19893" x="5105400" y="3676650"/>
          <p14:tracePt t="19909" x="5099050" y="3670300"/>
          <p14:tracePt t="19909" x="5092700" y="3657600"/>
          <p14:tracePt t="19926" x="5086350" y="3651250"/>
          <p14:tracePt t="19926" x="5080000" y="3644900"/>
          <p14:tracePt t="19943" x="5080000" y="3632200"/>
          <p14:tracePt t="19943" x="5080000" y="3625850"/>
          <p14:tracePt t="19961" x="5073650" y="3613150"/>
          <p14:tracePt t="19961" x="5073650" y="3600450"/>
          <p14:tracePt t="19977" x="5073650" y="3587750"/>
          <p14:tracePt t="19977" x="5073650" y="3562350"/>
          <p14:tracePt t="19994" x="5073650" y="3556000"/>
          <p14:tracePt t="19994" x="5080000" y="3543300"/>
          <p14:tracePt t="20010" x="5080000" y="3530600"/>
          <p14:tracePt t="20010" x="5080000" y="3524250"/>
          <p14:tracePt t="20027" x="5086350" y="3517900"/>
          <p14:tracePt t="20042" x="5092700" y="3511550"/>
          <p14:tracePt t="20060" x="5099050" y="3505200"/>
          <p14:tracePt t="20060" x="5099050" y="3498850"/>
          <p14:tracePt t="20077" x="5092700" y="3492500"/>
          <p14:tracePt t="20120" x="5086350" y="3492500"/>
          <p14:tracePt t="20137" x="5080000" y="3498850"/>
          <p14:tracePt t="20153" x="5073650" y="3498850"/>
          <p14:tracePt t="20165" x="5067300" y="3498850"/>
          <p14:tracePt t="20181" x="5060950" y="3492500"/>
          <p14:tracePt t="20197" x="5054600" y="3479800"/>
          <p14:tracePt t="20214" x="5054600" y="3473450"/>
          <p14:tracePt t="20214" x="5054600" y="3460750"/>
          <p14:tracePt t="20228" x="5048250" y="3448050"/>
          <p14:tracePt t="20228" x="5048250" y="3429000"/>
          <p14:tracePt t="20245" x="5048250" y="3409950"/>
          <p14:tracePt t="20245" x="5041900" y="3390900"/>
          <p14:tracePt t="20261" x="5041900" y="3365500"/>
          <p14:tracePt t="20261" x="5041900" y="3340100"/>
          <p14:tracePt t="20278" x="5041900" y="3308350"/>
          <p14:tracePt t="20278" x="5048250" y="3251200"/>
          <p14:tracePt t="20294" x="5048250" y="3225800"/>
          <p14:tracePt t="20294" x="5054600" y="3194050"/>
          <p14:tracePt t="20312" x="5060950" y="3162300"/>
          <p14:tracePt t="20312" x="5067300" y="3130550"/>
          <p14:tracePt t="20328" x="5073650" y="3098800"/>
          <p14:tracePt t="20328" x="5086350" y="3035300"/>
          <p14:tracePt t="20345" x="5092700" y="3009900"/>
          <p14:tracePt t="20345" x="5099050" y="2984500"/>
          <p14:tracePt t="20363" x="5105400" y="2959100"/>
          <p14:tracePt t="20363" x="5111750" y="2940050"/>
          <p14:tracePt t="20378" x="5124450" y="2927350"/>
          <p14:tracePt t="20378" x="5130800" y="2921000"/>
          <p14:tracePt t="20395" x="5137150" y="2908300"/>
          <p14:tracePt t="20395" x="5143500" y="2908300"/>
          <p14:tracePt t="20395" x="5149850" y="2901950"/>
          <p14:tracePt t="20414" x="5156200" y="2901950"/>
          <p14:tracePt t="20427" x="5168900" y="2901950"/>
          <p14:tracePt t="20427" x="5181600" y="2889250"/>
          <p14:tracePt t="20446" x="5187950" y="2882900"/>
          <p14:tracePt t="20446" x="5187950" y="2876550"/>
          <p14:tracePt t="20463" x="5194300" y="2863850"/>
          <p14:tracePt t="20463" x="5194300" y="2851150"/>
          <p14:tracePt t="20463" x="5200650" y="2838450"/>
          <p14:tracePt t="20482" x="5200650" y="2825750"/>
          <p14:tracePt t="20493" x="5207000" y="2813050"/>
          <p14:tracePt t="20493" x="5207000" y="2781300"/>
          <p14:tracePt t="20514" x="5207000" y="2768600"/>
          <p14:tracePt t="20514" x="5207000" y="2762250"/>
          <p14:tracePt t="20529" x="5207000" y="2749550"/>
          <p14:tracePt t="20529" x="5207000" y="2743200"/>
          <p14:tracePt t="20546" x="5207000" y="2736850"/>
          <p14:tracePt t="20546" x="5200650" y="2730500"/>
          <p14:tracePt t="20563" x="5200650" y="2724150"/>
          <p14:tracePt t="20563" x="5194300" y="2717800"/>
          <p14:tracePt t="20563" x="5194300" y="2711450"/>
          <p14:tracePt t="20581" x="5187950" y="2705100"/>
          <p14:tracePt t="20581" x="5187950" y="2698750"/>
          <p14:tracePt t="20596" x="5187950" y="2692400"/>
          <p14:tracePt t="20596" x="5181600" y="2686050"/>
          <p14:tracePt t="20613" x="5181600" y="2679700"/>
          <p14:tracePt t="20613" x="5175250" y="2673350"/>
          <p14:tracePt t="20629" x="5168900" y="2660650"/>
          <p14:tracePt t="20644" x="5162550" y="2660650"/>
          <p14:tracePt t="20644" x="5156200" y="2660650"/>
          <p14:tracePt t="20663" x="5149850" y="2667000"/>
          <p14:tracePt t="20663" x="5143500" y="2667000"/>
          <p14:tracePt t="20679" x="5137150" y="2673350"/>
          <p14:tracePt t="20679" x="5137150" y="2679700"/>
          <p14:tracePt t="20696" x="5124450" y="2692400"/>
          <p14:tracePt t="20696" x="5118100" y="2698750"/>
          <p14:tracePt t="20714" x="5111750" y="2724150"/>
          <p14:tracePt t="20714" x="5105400" y="2736850"/>
          <p14:tracePt t="20730" x="5099050" y="2749550"/>
          <p14:tracePt t="20730" x="5092700" y="2755900"/>
          <p14:tracePt t="20747" x="5092700" y="2768600"/>
          <p14:tracePt t="20747" x="5086350" y="2781300"/>
          <p14:tracePt t="20747" x="5086350" y="2787650"/>
          <p14:tracePt t="20766" x="5080000" y="2800350"/>
          <p14:tracePt t="20778" x="5080000" y="2813050"/>
          <p14:tracePt t="20778" x="5073650" y="2857500"/>
          <p14:tracePt t="20798" x="5067300" y="2882900"/>
          <p14:tracePt t="20798" x="5060950" y="2921000"/>
          <p14:tracePt t="20814" x="5060950" y="2959100"/>
          <p14:tracePt t="20814" x="5054600" y="3003550"/>
          <p14:tracePt t="20830" x="5048250" y="3041650"/>
          <p14:tracePt t="20830" x="5048250" y="3086100"/>
          <p14:tracePt t="20847" x="5041900" y="3130550"/>
          <p14:tracePt t="20847" x="5041900" y="3168650"/>
          <p14:tracePt t="20847" x="5041900" y="3194050"/>
          <p14:tracePt t="20866" x="5035550" y="3219450"/>
          <p14:tracePt t="20878" x="5035550" y="3244850"/>
          <p14:tracePt t="20878" x="5029200" y="3270250"/>
          <p14:tracePt t="20896" x="5022850" y="3276600"/>
          <p14:tracePt t="20896" x="5010150" y="3289300"/>
          <p14:tracePt t="20914" x="5003800" y="3295650"/>
          <p14:tracePt t="20914" x="4984750" y="3308350"/>
          <p14:tracePt t="20930" x="4972050" y="3321050"/>
          <p14:tracePt t="20930" x="4927600" y="3359150"/>
          <p14:tracePt t="20947" x="4908550" y="3378200"/>
          <p14:tracePt t="20947" x="4883150" y="3403600"/>
          <p14:tracePt t="20965" x="4851400" y="3429000"/>
          <p14:tracePt t="20965" x="4826000" y="3454400"/>
          <p14:tracePt t="20980" x="4800600" y="3479800"/>
          <p14:tracePt t="20980" x="4768850" y="3511550"/>
          <p14:tracePt t="20997" x="4737100" y="3543300"/>
          <p14:tracePt t="20997" x="4660900" y="3619500"/>
          <p14:tracePt t="21014" x="4622800" y="3663950"/>
          <p14:tracePt t="21014" x="4584700" y="3708400"/>
          <p14:tracePt t="21031" x="4546600" y="3759200"/>
          <p14:tracePt t="21031" x="4508500" y="3803650"/>
          <p14:tracePt t="21047" x="4470400" y="3848100"/>
          <p14:tracePt t="21047" x="4438650" y="3892550"/>
          <p14:tracePt t="21047" x="4406900" y="3924300"/>
          <p14:tracePt t="21066" x="4375150" y="3956050"/>
          <p14:tracePt t="21079" x="4343400" y="3981450"/>
          <p14:tracePt t="21079" x="4286250" y="4025900"/>
          <p14:tracePt t="21098" x="4260850" y="4038600"/>
          <p14:tracePt t="21098" x="4241800" y="4051300"/>
          <p14:tracePt t="21115" x="4222750" y="4057650"/>
          <p14:tracePt t="21115" x="4210050" y="4057650"/>
          <p14:tracePt t="21131" x="4197350" y="4051300"/>
          <p14:tracePt t="21131" x="4197350" y="4044950"/>
          <p14:tracePt t="21131" x="4191000" y="4019550"/>
          <p14:tracePt t="21150" x="4197350" y="3987800"/>
          <p14:tracePt t="21162" x="4203700" y="3943350"/>
          <p14:tracePt t="21162" x="4235450" y="3816350"/>
          <p14:tracePt t="21182" x="4260850" y="3727450"/>
          <p14:tracePt t="21182" x="4286250" y="3632200"/>
          <p14:tracePt t="21197" x="4318000" y="3530600"/>
          <p14:tracePt t="21197" x="4356100" y="3429000"/>
          <p14:tracePt t="21215" x="4400550" y="3327400"/>
          <p14:tracePt t="21215" x="4445000" y="3225800"/>
          <p14:tracePt t="21215" x="4495800" y="3130550"/>
          <p14:tracePt t="21233" x="4546600" y="3035300"/>
          <p14:tracePt t="21233" x="4603750" y="2952750"/>
          <p14:tracePt t="21248" x="4660900" y="2876550"/>
          <p14:tracePt t="21248" x="4718050" y="2800350"/>
          <p14:tracePt t="21265" x="4775200" y="2730500"/>
          <p14:tracePt t="21265" x="4832350" y="2667000"/>
          <p14:tracePt t="21282" x="4883150" y="2616200"/>
          <p14:tracePt t="21282" x="4933950" y="2578100"/>
          <p14:tracePt t="21298" x="4972050" y="2540000"/>
          <p14:tracePt t="21298" x="5041900" y="2501900"/>
          <p14:tracePt t="21315" x="5067300" y="2489200"/>
          <p14:tracePt t="21315" x="5086350" y="2489200"/>
          <p14:tracePt t="21332" x="5105400" y="2489200"/>
          <p14:tracePt t="21332" x="5118100" y="2495550"/>
          <p14:tracePt t="21348" x="5124450" y="2495550"/>
          <p14:tracePt t="21348" x="5130800" y="2514600"/>
          <p14:tracePt t="21365" x="5130800" y="2520950"/>
          <p14:tracePt t="21365" x="5130800" y="2527300"/>
          <p14:tracePt t="21382" x="5124450" y="2540000"/>
          <p14:tracePt t="21382" x="5118100" y="2546350"/>
          <p14:tracePt t="21398" x="5111750" y="2552700"/>
          <p14:tracePt t="21398" x="5105400" y="2559050"/>
          <p14:tracePt t="21415" x="5099050" y="2565400"/>
          <p14:tracePt t="21415" x="5092700" y="2571750"/>
          <p14:tracePt t="21415" x="5086350" y="2571750"/>
          <p14:tracePt t="21434" x="5080000" y="2578100"/>
          <p14:tracePt t="21447" x="5073650" y="2578100"/>
          <p14:tracePt t="21447" x="5060950" y="2584450"/>
          <p14:tracePt t="21467" x="5054600" y="2584450"/>
          <p14:tracePt t="21481" x="5060950" y="2578100"/>
          <p14:tracePt t="21517" x="5067300" y="2571750"/>
          <p14:tracePt t="21533" x="5073650" y="2571750"/>
          <p14:tracePt t="21545" x="5080000" y="2565400"/>
          <p14:tracePt t="21585" x="5086350" y="2559050"/>
          <p14:tracePt t="21604" x="5086350" y="2552700"/>
          <p14:tracePt t="21629" x="5086350" y="2546350"/>
          <p14:tracePt t="21661" x="5086350" y="2540000"/>
          <p14:tracePt t="21680" x="5092700" y="2533650"/>
          <p14:tracePt t="21713" x="5099050" y="2527300"/>
          <p14:tracePt t="21725" x="5099050" y="2520950"/>
          <p14:tracePt t="21741" x="5105400" y="2514600"/>
          <p14:tracePt t="21757" x="5118100" y="2514600"/>
          <p14:tracePt t="21773" x="5124450" y="2514600"/>
          <p14:tracePt t="21786" x="5130800" y="2514600"/>
          <p14:tracePt t="21802" x="5130800" y="2508250"/>
          <p14:tracePt t="21818" x="5137150" y="2514600"/>
          <p14:tracePt t="21861" x="5137150" y="2520950"/>
          <p14:tracePt t="21885" x="5130800" y="2527300"/>
          <p14:tracePt t="21901" x="5130800" y="2533650"/>
          <p14:tracePt t="21921" x="5124450" y="2540000"/>
          <p14:tracePt t="21945" x="5118100" y="2540000"/>
          <p14:tracePt t="21965" x="5111750" y="2540000"/>
          <p14:tracePt t="21997" x="5105400" y="2540000"/>
          <p14:tracePt t="22133" x="5099050" y="2540000"/>
          <p14:tracePt t="22145" x="5092700" y="2546350"/>
          <p14:tracePt t="22169" x="5086350" y="2552700"/>
          <p14:tracePt t="22186" x="5086350" y="2559050"/>
          <p14:tracePt t="22213" x="5086350" y="2565400"/>
          <p14:tracePt t="22229" x="5092700" y="2571750"/>
          <p14:tracePt t="22253" x="5105400" y="2578100"/>
          <p14:tracePt t="22265" x="5111750" y="2578100"/>
          <p14:tracePt t="22281" x="5118100" y="2578100"/>
          <p14:tracePt t="22297" x="5124450" y="2578100"/>
          <p14:tracePt t="22314" x="5130800" y="2571750"/>
          <p14:tracePt t="22325" x="5137150" y="2571750"/>
          <p14:tracePt t="22341" x="5143500" y="2565400"/>
          <p14:tracePt t="22357" x="5149850" y="2559050"/>
          <p14:tracePt t="22393" x="5156200" y="2552700"/>
          <p14:tracePt t="22441" x="5149850" y="2552700"/>
          <p14:tracePt t="22501" x="5143500" y="2565400"/>
          <p14:tracePt t="22521" x="5137150" y="2565400"/>
          <p14:tracePt t="22545" x="5137150" y="2571750"/>
          <p14:tracePt t="22565" x="5130800" y="2578100"/>
          <p14:tracePt t="22597" x="5130800" y="2584450"/>
          <p14:tracePt t="22633" x="5130800" y="2578100"/>
          <p14:tracePt t="22741" x="5130800" y="2584450"/>
          <p14:tracePt t="22889" x="5124450" y="2590800"/>
          <p14:tracePt t="22914" x="5118100" y="2590800"/>
          <p14:tracePt t="22925" x="5111750" y="2590800"/>
          <p14:tracePt t="22949" x="5105400" y="2584450"/>
          <p14:tracePt t="22985" x="5111750" y="2584450"/>
          <p14:tracePt t="23001" x="5111750" y="2578100"/>
          <p14:tracePt t="23017" x="5118100" y="2571750"/>
          <p14:tracePt t="23033" x="5124450" y="2565400"/>
          <p14:tracePt t="23045" x="5130800" y="2559050"/>
          <p14:tracePt t="23061" x="5137150" y="2552700"/>
          <p14:tracePt t="23070" x="5143500" y="2546350"/>
          <p14:tracePt t="23086" x="5149850" y="2540000"/>
          <p14:tracePt t="23086" x="5156200" y="2533650"/>
          <p14:tracePt t="23086" x="5162550" y="2527300"/>
          <p14:tracePt t="23107" x="5162550" y="2520950"/>
          <p14:tracePt t="23119" x="5168900" y="2514600"/>
          <p14:tracePt t="23119" x="5175250" y="2501900"/>
          <p14:tracePt t="23138" x="5181600" y="2495550"/>
          <p14:tracePt t="23138" x="5187950" y="2482850"/>
          <p14:tracePt t="23155" x="5187950" y="2470150"/>
          <p14:tracePt t="23155" x="5187950" y="2457450"/>
          <p14:tracePt t="23155" x="5194300" y="2444750"/>
          <p14:tracePt t="23174" x="5194300" y="2432050"/>
          <p14:tracePt t="23186" x="5200650" y="2413000"/>
          <p14:tracePt t="23186" x="5200650" y="2400300"/>
          <p14:tracePt t="23186" x="5207000" y="2381250"/>
          <p14:tracePt t="23207" x="5207000" y="2368550"/>
          <p14:tracePt t="23207" x="5207000" y="2349500"/>
          <p14:tracePt t="23222" x="5207000" y="2336800"/>
          <p14:tracePt t="23222" x="5207000" y="2324100"/>
          <p14:tracePt t="23238" x="5207000" y="2311400"/>
          <p14:tracePt t="23238" x="5207000" y="2298700"/>
          <p14:tracePt t="23255" x="5207000" y="2292350"/>
          <p14:tracePt t="23255" x="5200650" y="2279650"/>
          <p14:tracePt t="23255" x="5200650" y="2273300"/>
          <p14:tracePt t="23274" x="5194300" y="2266950"/>
          <p14:tracePt t="23274" x="5194300" y="2260600"/>
          <p14:tracePt t="23288" x="5187950" y="2254250"/>
          <p14:tracePt t="23288" x="5181600" y="2254250"/>
          <p14:tracePt t="23305" x="5175250" y="2254250"/>
          <p14:tracePt t="23305" x="5162550" y="2247900"/>
          <p14:tracePt t="23321" x="5156200" y="2247900"/>
          <p14:tracePt t="23321" x="5149850" y="2247900"/>
          <p14:tracePt t="23338" x="5137150" y="2247900"/>
          <p14:tracePt t="23338" x="5118100" y="2247900"/>
          <p14:tracePt t="23355" x="5105400" y="2247900"/>
          <p14:tracePt t="23355" x="5092700" y="2247900"/>
          <p14:tracePt t="23372" x="5086350" y="2247900"/>
          <p14:tracePt t="23372" x="5067300" y="2241550"/>
          <p14:tracePt t="23389" x="5054600" y="2235200"/>
          <p14:tracePt t="23389" x="5022850" y="2216150"/>
          <p14:tracePt t="23406" x="4997450" y="2197100"/>
          <p14:tracePt t="23406" x="4978400" y="2171700"/>
          <p14:tracePt t="23423" x="4959350" y="2146300"/>
          <p14:tracePt t="23423" x="4933950" y="2108200"/>
          <p14:tracePt t="23439" x="4908550" y="2076450"/>
          <p14:tracePt t="23439" x="4889500" y="2032000"/>
          <p14:tracePt t="23455" x="4876800" y="1987550"/>
          <p14:tracePt t="23455" x="4864100" y="1943100"/>
          <p14:tracePt t="23455" x="4851400" y="1898650"/>
          <p14:tracePt t="23475" x="4845050" y="1847850"/>
          <p14:tracePt t="23487" x="4845050" y="1803400"/>
          <p14:tracePt t="23487" x="4845050" y="1714500"/>
          <p14:tracePt t="23507" x="4851400" y="1676400"/>
          <p14:tracePt t="23507" x="4857750" y="1638300"/>
          <p14:tracePt t="23523" x="4870450" y="1612900"/>
          <p14:tracePt t="23523" x="4883150" y="1587500"/>
          <p14:tracePt t="23523" x="4895850" y="1562100"/>
          <p14:tracePt t="23542" x="4914900" y="1549400"/>
          <p14:tracePt t="23554" x="4927600" y="1536700"/>
          <p14:tracePt t="23554" x="4965700" y="1530350"/>
          <p14:tracePt t="23575" x="4984750" y="1536700"/>
          <p14:tracePt t="23575" x="5003800" y="1543050"/>
          <p14:tracePt t="23589" x="5029200" y="1562100"/>
          <p14:tracePt t="23589" x="5048250" y="1581150"/>
          <p14:tracePt t="23606" x="5067300" y="1606550"/>
          <p14:tracePt t="23606" x="5086350" y="1638300"/>
          <p14:tracePt t="23623" x="5099050" y="1676400"/>
          <p14:tracePt t="23623" x="5118100" y="1714500"/>
          <p14:tracePt t="23623" x="5130800" y="1752600"/>
          <p14:tracePt t="23642" x="5143500" y="1797050"/>
          <p14:tracePt t="23642" x="5156200" y="1841500"/>
          <p14:tracePt t="23656" x="5162550" y="1885950"/>
          <p14:tracePt t="23656" x="5168900" y="1924050"/>
          <p14:tracePt t="23673" x="5181600" y="1968500"/>
          <p14:tracePt t="23673" x="5181600" y="2006600"/>
          <p14:tracePt t="23690" x="5187950" y="2038350"/>
          <p14:tracePt t="23690" x="5194300" y="2114550"/>
          <p14:tracePt t="23706" x="5194300" y="2146300"/>
          <p14:tracePt t="23706" x="5194300" y="2178050"/>
          <p14:tracePt t="23723" x="5194300" y="2203450"/>
          <p14:tracePt t="23723" x="5194300" y="2228850"/>
          <p14:tracePt t="23740" x="5194300" y="2254250"/>
          <p14:tracePt t="23740" x="5200650" y="2279650"/>
          <p14:tracePt t="23756" x="5200650" y="2298700"/>
          <p14:tracePt t="23756" x="5200650" y="2324100"/>
          <p14:tracePt t="23774" x="5200650" y="2336800"/>
          <p14:tracePt t="23774" x="5200650" y="2343150"/>
          <p14:tracePt t="23791" x="5200650" y="2349500"/>
          <p14:tracePt t="23805" x="5200650" y="2355850"/>
          <p14:tracePt t="23822" x="5207000" y="2349500"/>
          <p14:tracePt t="23850" x="5200650" y="2349500"/>
          <p14:tracePt t="23885" x="5194300" y="2349500"/>
          <p14:tracePt t="23901" x="5181600" y="2355850"/>
          <p14:tracePt t="23918" x="5175250" y="2362200"/>
          <p14:tracePt t="23933" x="5168900" y="2368550"/>
          <p14:tracePt t="23946" x="5162550" y="2381250"/>
          <p14:tracePt t="23961" x="5162550" y="2387600"/>
          <p14:tracePt t="23972" x="5156200" y="2387600"/>
          <p14:tracePt t="23989" x="5156200" y="2400300"/>
          <p14:tracePt t="23989" x="5156200" y="2406650"/>
          <p14:tracePt t="24007" x="5156200" y="2413000"/>
          <p14:tracePt t="24023" x="5156200" y="2419350"/>
          <p14:tracePt t="24039" x="5156200" y="2425700"/>
          <p14:tracePt t="24056" x="5162550" y="2432050"/>
          <p14:tracePt t="24073" x="5168900" y="2438400"/>
          <p14:tracePt t="24090" x="5168900" y="2432050"/>
          <p14:tracePt t="24150" x="5168900" y="2425700"/>
          <p14:tracePt t="24174" x="5162550" y="2425700"/>
          <p14:tracePt t="24202" x="5156200" y="2432050"/>
          <p14:tracePt t="24225" x="5156200" y="2438400"/>
          <p14:tracePt t="24242" x="5149850" y="2438400"/>
          <p14:tracePt t="24253" x="5143500" y="2444750"/>
          <p14:tracePt t="24270" x="5137150" y="2444750"/>
          <p14:tracePt t="24294" x="5143500" y="2444750"/>
          <p14:tracePt t="24337" x="5149850" y="2444750"/>
          <p14:tracePt t="24362" x="5143500" y="2444750"/>
          <p14:tracePt t="24414" x="5137150" y="2444750"/>
          <p14:tracePt t="24426" x="5130800" y="2444750"/>
          <p14:tracePt t="24442" x="5124450" y="2444750"/>
          <p14:tracePt t="24457" x="5118100" y="2444750"/>
          <p14:tracePt t="24473" x="5111750" y="2451100"/>
          <p14:tracePt t="24494" x="5111750" y="2457450"/>
          <p14:tracePt t="24510" x="5111750" y="2463800"/>
          <p14:tracePt t="24534" x="5118100" y="2470150"/>
          <p14:tracePt t="24546" x="5118100" y="2476500"/>
          <p14:tracePt t="24561" x="5124450" y="2482850"/>
          <p14:tracePt t="24570" x="5124450" y="2495550"/>
          <p14:tracePt t="24579" x="5130800" y="2508250"/>
          <p14:tracePt t="24591" x="5130800" y="2527300"/>
          <p14:tracePt t="24591" x="5124450" y="2590800"/>
          <p14:tracePt t="24610" x="5118100" y="2635250"/>
          <p14:tracePt t="24610" x="5111750" y="2686050"/>
          <p14:tracePt t="24626" x="5099050" y="2749550"/>
          <p14:tracePt t="24626" x="5080000" y="2813050"/>
          <p14:tracePt t="24643" x="5060950" y="2882900"/>
          <p14:tracePt t="24643" x="5041900" y="2952750"/>
          <p14:tracePt t="24643" x="5010150" y="3028950"/>
          <p14:tracePt t="24662" x="4978400" y="3105150"/>
          <p14:tracePt t="24662" x="4940300" y="3181350"/>
          <p14:tracePt t="24676" x="4889500" y="3263900"/>
          <p14:tracePt t="24676" x="4838700" y="3352800"/>
          <p14:tracePt t="24693" x="4781550" y="3448050"/>
          <p14:tracePt t="24693" x="4718050" y="3556000"/>
          <p14:tracePt t="24710" x="4648200" y="3663950"/>
          <p14:tracePt t="24710" x="4502150" y="3879850"/>
          <p14:tracePt t="24727" x="4419600" y="3987800"/>
          <p14:tracePt t="24727" x="4330700" y="4083050"/>
          <p14:tracePt t="24743" x="4248150" y="4178300"/>
          <p14:tracePt t="24743" x="4159250" y="4260850"/>
          <p14:tracePt t="24760" x="4064000" y="4337050"/>
          <p14:tracePt t="24760" x="3975100" y="4413250"/>
          <p14:tracePt t="24777" x="3886200" y="4483100"/>
          <p14:tracePt t="24777" x="3797300" y="4552950"/>
          <p14:tracePt t="24795" x="3619500" y="4686300"/>
          <p14:tracePt t="24795" x="3536950" y="4756150"/>
          <p14:tracePt t="24810" x="3454400" y="4819650"/>
          <p14:tracePt t="24810" x="3371850" y="4883150"/>
          <p14:tracePt t="24827" x="3302000" y="4940300"/>
          <p14:tracePt t="24827" x="3225800" y="4997450"/>
          <p14:tracePt t="24844" x="3155950" y="5054600"/>
          <p14:tracePt t="24844" x="3092450" y="5105400"/>
          <p14:tracePt t="24844" x="3022600" y="5156200"/>
          <p14:tracePt t="24864" x="2959100" y="5200650"/>
          <p14:tracePt t="24875" x="2901950" y="5245100"/>
          <p14:tracePt t="24875" x="2781300" y="5327650"/>
          <p14:tracePt t="24895" x="2730500" y="5359400"/>
          <p14:tracePt t="24895" x="2673350" y="5397500"/>
          <p14:tracePt t="24910" x="2622550" y="5435600"/>
          <p14:tracePt t="24910" x="2578100" y="5467350"/>
          <p14:tracePt t="24927" x="2533650" y="5505450"/>
          <p14:tracePt t="24927" x="2489200" y="5537200"/>
          <p14:tracePt t="24927" x="2444750" y="5568950"/>
          <p14:tracePt t="24947" x="2400300" y="5600700"/>
          <p14:tracePt t="24959" x="2355850" y="5632450"/>
          <p14:tracePt t="24959" x="2273300" y="5695950"/>
          <p14:tracePt t="24978" x="2235200" y="5727700"/>
          <p14:tracePt t="24978" x="2190750" y="5753100"/>
          <p14:tracePt t="24994" x="2146300" y="5784850"/>
          <p14:tracePt t="24994" x="2108200" y="5810250"/>
          <p14:tracePt t="25011" x="2063750" y="5842000"/>
          <p14:tracePt t="25011" x="1974850" y="5899150"/>
          <p14:tracePt t="25029" x="1924050" y="5924550"/>
          <p14:tracePt t="25029" x="1879600" y="5956300"/>
          <p14:tracePt t="25045" x="1835150" y="5981700"/>
          <p14:tracePt t="25045" x="1790700" y="6007100"/>
          <p14:tracePt t="25062" x="1752600" y="6026150"/>
          <p14:tracePt t="25062" x="1708150" y="6051550"/>
          <p14:tracePt t="25078" x="1663700" y="6070600"/>
          <p14:tracePt t="25078" x="1587500" y="6115050"/>
          <p14:tracePt t="25095" x="1549400" y="6134100"/>
          <p14:tracePt t="25095" x="1511300" y="6153150"/>
          <p14:tracePt t="25111" x="1473200" y="6172200"/>
          <p14:tracePt t="25111" x="1435100" y="6197600"/>
          <p14:tracePt t="25127" x="1403350" y="6216650"/>
          <p14:tracePt t="25127" x="1365250" y="6235700"/>
          <p14:tracePt t="25127" x="1333500" y="6254750"/>
          <p14:tracePt t="25147" x="1301750" y="6273800"/>
          <p14:tracePt t="25159" x="1270000" y="6292850"/>
          <p14:tracePt t="25159" x="1206500" y="6330950"/>
          <p14:tracePt t="25179" x="1181100" y="6356350"/>
          <p14:tracePt t="25179" x="1149350" y="6375400"/>
          <p14:tracePt t="25195" x="1123950" y="6394450"/>
          <p14:tracePt t="25195" x="1098550" y="6413500"/>
          <p14:tracePt t="25211" x="1079500" y="6432550"/>
          <p14:tracePt t="25211" x="1054100" y="6451600"/>
          <p14:tracePt t="25211" x="1035050" y="6470650"/>
          <p14:tracePt t="30639" x="723900" y="6464300"/>
          <p14:tracePt t="30667" x="749300" y="6438900"/>
          <p14:tracePt t="30699" x="768350" y="6413500"/>
          <p14:tracePt t="30723" x="793750" y="6381750"/>
          <p14:tracePt t="30743" x="819150" y="6362700"/>
          <p14:tracePt t="30775" x="838200" y="6356350"/>
          <p14:tracePt t="30803" x="857250" y="6375400"/>
          <p14:tracePt t="30887" x="838200" y="6400800"/>
          <p14:tracePt t="30947" x="838200" y="6426200"/>
          <p14:tracePt t="30975" x="844550" y="6400800"/>
          <p14:tracePt t="31247" x="863600" y="6388100"/>
          <p14:tracePt t="31291" x="889000" y="6381750"/>
          <p14:tracePt t="31327" x="908050" y="6369050"/>
          <p14:tracePt t="31359" x="920750" y="6343650"/>
          <p14:tracePt t="31387" x="920750" y="6330950"/>
          <p14:tracePt t="31395" x="920750" y="6324600"/>
          <p14:tracePt t="31404" x="920750" y="6311900"/>
          <p14:tracePt t="31415" x="927100" y="6305550"/>
          <p14:tracePt t="31431" x="933450" y="6324600"/>
          <p14:tracePt t="31480" x="927100" y="6311900"/>
          <p14:tracePt t="31503" x="914400" y="6350000"/>
          <p14:tracePt t="31555" x="920750" y="6337300"/>
          <p14:tracePt t="31615" x="927100" y="6337300"/>
          <p14:tracePt t="31636" x="933450" y="6337300"/>
          <p14:tracePt t="31652" x="939800" y="6330950"/>
          <p14:tracePt t="31659" x="939800" y="6324600"/>
          <p14:tracePt t="31675" x="939800" y="6318250"/>
          <p14:tracePt t="31684" x="946150" y="6305550"/>
          <p14:tracePt t="31704" x="946150" y="6311900"/>
          <p14:tracePt t="31743" x="946150" y="6318250"/>
          <p14:tracePt t="31771" x="952500" y="6311900"/>
          <p14:tracePt t="31780" x="946150" y="6324600"/>
          <p14:tracePt t="31795" x="939800" y="6318250"/>
          <p14:tracePt t="31831" x="933450" y="6324600"/>
          <p14:tracePt t="31867" x="933450" y="6343650"/>
          <p14:tracePt t="31915" x="933450" y="6337300"/>
          <p14:tracePt t="31935" x="939800" y="6324600"/>
          <p14:tracePt t="31943" x="946150" y="6318250"/>
          <p14:tracePt t="31959" x="946150" y="6311900"/>
          <p14:tracePt t="31968" x="946150" y="6305550"/>
          <p14:tracePt t="31984" x="946150" y="6280150"/>
          <p14:tracePt t="32011" x="946150" y="6286500"/>
          <p14:tracePt t="32027" x="952500" y="6330950"/>
          <p14:tracePt t="32072" x="952500" y="6311900"/>
          <p14:tracePt t="32080" x="952500" y="6305550"/>
          <p14:tracePt t="32096" x="946150" y="6311900"/>
          <p14:tracePt t="32115" x="946150" y="6305550"/>
          <p14:tracePt t="32124" x="946150" y="6311900"/>
          <p14:tracePt t="32140" x="946150" y="6337300"/>
          <p14:tracePt t="32208" x="952500" y="6324600"/>
          <p14:tracePt t="32216" x="946150" y="6318250"/>
          <p14:tracePt t="32236" x="939800" y="6318250"/>
          <p14:tracePt t="32260" x="939800" y="6324600"/>
          <p14:tracePt t="32287" x="946150" y="6318250"/>
          <p14:tracePt t="32304" x="946150" y="6311900"/>
          <p14:tracePt t="32311" x="952500" y="6305550"/>
          <p14:tracePt t="32335" x="952500" y="6292850"/>
          <p14:tracePt t="32340" x="952500" y="6286500"/>
          <p14:tracePt t="32379" x="952500" y="6280150"/>
          <p14:tracePt t="32388" x="952500" y="6286500"/>
          <p14:tracePt t="32431" x="958850" y="6280150"/>
          <p14:tracePt t="32476" x="958850" y="6267450"/>
          <p14:tracePt t="32499" x="952500" y="6273800"/>
          <p14:tracePt t="32543" x="958850" y="6273800"/>
          <p14:tracePt t="32587" x="958850" y="6267450"/>
          <p14:tracePt t="32647" x="952500" y="6261100"/>
          <p14:tracePt t="32672" x="958850" y="6267450"/>
          <p14:tracePt t="32707" x="958850" y="6261100"/>
          <p14:tracePt t="32716" x="965200" y="6248400"/>
          <p14:tracePt t="32767" x="965200" y="6242050"/>
          <p14:tracePt t="32783" x="971550" y="6248400"/>
          <p14:tracePt t="32860" x="971550" y="6242050"/>
          <p14:tracePt t="32880" x="977900" y="6248400"/>
          <p14:tracePt t="32896" x="984250" y="6242050"/>
          <p14:tracePt t="32919" x="984250" y="6235700"/>
          <p14:tracePt t="32928" x="990600" y="6235700"/>
          <p14:tracePt t="32940" x="984250" y="6229350"/>
          <p14:tracePt t="32953" x="984250" y="6216650"/>
          <p14:tracePt t="32953" x="984250" y="6210300"/>
          <p14:tracePt t="32973" x="990600" y="6210300"/>
          <p14:tracePt t="33008" x="996950" y="6210300"/>
          <p14:tracePt t="33031" x="1003300" y="6210300"/>
          <p14:tracePt t="33047" x="1009650" y="6210300"/>
          <p14:tracePt t="33057" x="1016000" y="6197600"/>
          <p14:tracePt t="33070" x="1016000" y="6191250"/>
          <p14:tracePt t="33092" x="1022350" y="6184900"/>
          <p14:tracePt t="33104" x="1028700" y="6184900"/>
          <p14:tracePt t="33143" x="1035050" y="6178550"/>
          <p14:tracePt t="33176" x="1041400" y="6172200"/>
          <p14:tracePt t="33181" x="1060450" y="6159500"/>
          <p14:tracePt t="33188" x="1066800" y="6146800"/>
          <p14:tracePt t="33204" x="1079500" y="6140450"/>
          <p14:tracePt t="33204" x="1092200" y="6127750"/>
          <p14:tracePt t="33223" x="1098550" y="6115050"/>
          <p14:tracePt t="33223" x="1111250" y="6096000"/>
          <p14:tracePt t="33240" x="1123950" y="6089650"/>
          <p14:tracePt t="33254" x="1123950" y="6083300"/>
          <p14:tracePt t="33271" x="1136650" y="6083300"/>
          <p14:tracePt t="33288" x="1143000" y="6076950"/>
          <p14:tracePt t="33304" x="1155700" y="6070600"/>
          <p14:tracePt t="33332" x="1168400" y="6096000"/>
          <p14:tracePt t="33348" x="1187450" y="6089650"/>
          <p14:tracePt t="33356" x="1200150" y="6076950"/>
          <p14:tracePt t="33356" x="1212850" y="6064250"/>
          <p14:tracePt t="33374" x="1225550" y="6051550"/>
          <p14:tracePt t="33374" x="1244600" y="6038850"/>
          <p14:tracePt t="33374" x="1250950" y="6032500"/>
          <p14:tracePt t="33393" x="1263650" y="6019800"/>
          <p14:tracePt t="33405" x="1270000" y="5975350"/>
          <p14:tracePt t="33422" x="1276350" y="5969000"/>
          <p14:tracePt t="33422" x="1295400" y="5956300"/>
          <p14:tracePt t="33440" x="1301750" y="5949950"/>
          <p14:tracePt t="33440" x="1308100" y="5943600"/>
          <p14:tracePt t="33457" x="1282700" y="5937250"/>
          <p14:tracePt t="33472" x="1295400" y="5924550"/>
          <p14:tracePt t="33472" x="1301750" y="5918200"/>
          <p14:tracePt t="33490" x="1308100" y="5911850"/>
          <p14:tracePt t="33490" x="1314450" y="5905500"/>
          <p14:tracePt t="33507" x="1320800" y="5905500"/>
          <p14:tracePt t="33507" x="1327150" y="5899150"/>
          <p14:tracePt t="33524" x="1365250" y="5892800"/>
          <p14:tracePt t="33539" x="1377950" y="5880100"/>
          <p14:tracePt t="33555" x="1384300" y="5873750"/>
          <p14:tracePt t="33572" x="1390650" y="5867400"/>
          <p14:tracePt t="33589" x="1397000" y="5861050"/>
          <p14:tracePt t="33605" x="1403350" y="5854700"/>
          <p14:tracePt t="33622" x="1409700" y="5842000"/>
          <p14:tracePt t="33622" x="1416050" y="5835650"/>
          <p14:tracePt t="33641" x="1422400" y="5829300"/>
          <p14:tracePt t="33656" x="1435100" y="5822950"/>
          <p14:tracePt t="33684" x="1441450" y="5816600"/>
          <p14:tracePt t="35721" x="4768850" y="3968750"/>
          <p14:tracePt t="35768" x="4762500" y="3962400"/>
          <p14:tracePt t="35780" x="4756150" y="3962400"/>
          <p14:tracePt t="35796" x="4743450" y="3956050"/>
          <p14:tracePt t="35812" x="4737100" y="3949700"/>
          <p14:tracePt t="35828" x="4730750" y="3949700"/>
          <p14:tracePt t="35836" x="4724400" y="3949700"/>
          <p14:tracePt t="35836" x="4718050" y="3949700"/>
          <p14:tracePt t="35849" x="4711700" y="3943350"/>
          <p14:tracePt t="35849" x="4711700" y="3937000"/>
          <p14:tracePt t="35866" x="4699000" y="3930650"/>
          <p14:tracePt t="35880" x="4692650" y="3924300"/>
          <p14:tracePt t="35897" x="4692650" y="3917950"/>
          <p14:tracePt t="35914" x="4686300" y="3905250"/>
          <p14:tracePt t="35914" x="4679950" y="3898900"/>
          <p14:tracePt t="35933" x="4673600" y="3898900"/>
          <p14:tracePt t="35933" x="4667250" y="3892550"/>
          <p14:tracePt t="35950" x="4660900" y="3892550"/>
          <p14:tracePt t="35950" x="4654550" y="3892550"/>
          <p14:tracePt t="35950" x="4648200" y="3892550"/>
          <p14:tracePt t="35970" x="4641850" y="3892550"/>
          <p14:tracePt t="35993" x="4654550" y="3892550"/>
          <p14:tracePt t="36052" x="4660900" y="3892550"/>
          <p14:tracePt t="36060" x="4667250" y="3892550"/>
          <p14:tracePt t="36077" x="4673600" y="3892550"/>
          <p14:tracePt t="36081" x="4686300" y="3892550"/>
          <p14:tracePt t="36098" x="4686300" y="3898900"/>
          <p14:tracePt t="36128" x="4679950" y="3905250"/>
          <p14:tracePt t="36140" x="4679950" y="3911600"/>
          <p14:tracePt t="36149" x="4667250" y="3917950"/>
          <p14:tracePt t="36149" x="4660900" y="3924300"/>
          <p14:tracePt t="36167" x="4654550" y="3930650"/>
          <p14:tracePt t="36167" x="4641850" y="3937000"/>
          <p14:tracePt t="36183" x="4629150" y="3943350"/>
          <p14:tracePt t="36183" x="4597400" y="3968750"/>
          <p14:tracePt t="36202" x="4578350" y="3981450"/>
          <p14:tracePt t="36202" x="4565650" y="3994150"/>
          <p14:tracePt t="36217" x="4540250" y="4006850"/>
          <p14:tracePt t="36217" x="4521200" y="4025900"/>
          <p14:tracePt t="36233" x="4495800" y="4044950"/>
          <p14:tracePt t="36233" x="4470400" y="4064000"/>
          <p14:tracePt t="36250" x="4445000" y="4083050"/>
          <p14:tracePt t="36250" x="4413250" y="4108450"/>
          <p14:tracePt t="36250" x="4381500" y="4133850"/>
          <p14:tracePt t="36269" x="4349750" y="4159250"/>
          <p14:tracePt t="36282" x="4311650" y="4184650"/>
          <p14:tracePt t="36282" x="4241800" y="4241800"/>
          <p14:tracePt t="36301" x="4203700" y="4273550"/>
          <p14:tracePt t="36301" x="4171950" y="4298950"/>
          <p14:tracePt t="36318" x="4140200" y="4330700"/>
          <p14:tracePt t="36318" x="4108450" y="4356100"/>
          <p14:tracePt t="36334" x="4076700" y="4381500"/>
          <p14:tracePt t="36334" x="4051300" y="4406900"/>
          <p14:tracePt t="36350" x="4019550" y="4432300"/>
          <p14:tracePt t="36350" x="4000500" y="4451350"/>
          <p14:tracePt t="36350" x="3981450" y="4470400"/>
          <p14:tracePt t="36370" x="3968750" y="4489450"/>
          <p14:tracePt t="36370" x="3956050" y="4508500"/>
          <p14:tracePt t="36384" x="3943350" y="4521200"/>
          <p14:tracePt t="36384" x="3930650" y="4540250"/>
          <p14:tracePt t="36401" x="3930650" y="4559300"/>
          <p14:tracePt t="36401" x="3924300" y="4578350"/>
          <p14:tracePt t="36417" x="3924300" y="4597400"/>
          <p14:tracePt t="36417" x="3917950" y="4610100"/>
          <p14:tracePt t="36434" x="3917950" y="4629150"/>
          <p14:tracePt t="36434" x="3917950" y="4667250"/>
          <p14:tracePt t="36451" x="3917950" y="4679950"/>
          <p14:tracePt t="36451" x="3911600" y="4699000"/>
          <p14:tracePt t="36470" x="3911600" y="4718050"/>
          <p14:tracePt t="36470" x="3905250" y="4737100"/>
          <p14:tracePt t="36485" x="3905250" y="4756150"/>
          <p14:tracePt t="36485" x="3886200" y="4800600"/>
          <p14:tracePt t="36502" x="3879850" y="4826000"/>
          <p14:tracePt t="36502" x="3867150" y="4851400"/>
          <p14:tracePt t="36518" x="3848100" y="4876800"/>
          <p14:tracePt t="36518" x="3835400" y="4902200"/>
          <p14:tracePt t="36535" x="3816350" y="4933950"/>
          <p14:tracePt t="36535" x="3797300" y="4972050"/>
          <p14:tracePt t="36551" x="3771900" y="5003800"/>
          <p14:tracePt t="36551" x="3727450" y="5080000"/>
          <p14:tracePt t="36569" x="3695700" y="5111750"/>
          <p14:tracePt t="36569" x="3670300" y="5156200"/>
          <p14:tracePt t="36585" x="3638550" y="5194300"/>
          <p14:tracePt t="36585" x="3613150" y="5232400"/>
          <p14:tracePt t="36602" x="3581400" y="5270500"/>
          <p14:tracePt t="36602" x="3556000" y="5308600"/>
          <p14:tracePt t="36618" x="3524250" y="5340350"/>
          <p14:tracePt t="36618" x="3492500" y="5372100"/>
          <p14:tracePt t="36618" x="3467100" y="5410200"/>
          <p14:tracePt t="36637" x="3441700" y="5435600"/>
          <p14:tracePt t="36649" x="3416300" y="5467350"/>
          <p14:tracePt t="36649" x="3390900" y="5499100"/>
          <p14:tracePt t="36669" x="3352800" y="5543550"/>
          <p14:tracePt t="36669" x="3333750" y="5568950"/>
          <p14:tracePt t="36685" x="3314700" y="5588000"/>
          <p14:tracePt t="36685" x="3302000" y="5600700"/>
          <p14:tracePt t="36702" x="3289300" y="5619750"/>
          <p14:tracePt t="36702" x="3276600" y="5632450"/>
          <p14:tracePt t="36702" x="3270250" y="5645150"/>
          <p14:tracePt t="36721" x="3263900" y="5657850"/>
          <p14:tracePt t="36733" x="3251200" y="5664200"/>
          <p14:tracePt t="36733" x="3244850" y="5676900"/>
          <p14:tracePt t="36752" x="3244850" y="5683250"/>
          <p14:tracePt t="36752" x="3244850" y="5689600"/>
          <p14:tracePt t="36768" x="3244850" y="5695950"/>
          <p14:tracePt t="36784" x="3251200" y="5695950"/>
          <p14:tracePt t="36800" x="3257550" y="5695950"/>
          <p14:tracePt t="36817" x="3263900" y="5695950"/>
          <p14:tracePt t="36834" x="3270250" y="5695950"/>
          <p14:tracePt t="36850" x="3276600" y="5689600"/>
          <p14:tracePt t="36850" x="3282950" y="5689600"/>
          <p14:tracePt t="36870" x="3289300" y="5689600"/>
          <p14:tracePt t="36885" x="3289300" y="5683250"/>
          <p14:tracePt t="36900" x="3295650" y="5676900"/>
          <p14:tracePt t="36917" x="3295650" y="5670550"/>
          <p14:tracePt t="36934" x="3295650" y="5664200"/>
          <p14:tracePt t="36934" x="3295650" y="5657850"/>
          <p14:tracePt t="36953" x="3295650" y="5651500"/>
          <p14:tracePt t="36977" x="3302000" y="5645150"/>
          <p14:tracePt t="37013" x="3302000" y="5638800"/>
          <p14:tracePt t="37020" x="3308350" y="5632450"/>
          <p14:tracePt t="37037" x="3308350" y="5626100"/>
          <p14:tracePt t="37057" x="3308350" y="5619750"/>
          <p14:tracePt t="37068" x="3314700" y="5613400"/>
          <p14:tracePt t="37089" x="3314700" y="5607050"/>
          <p14:tracePt t="37101" x="3321050" y="5607050"/>
          <p14:tracePt t="37132" x="3321050" y="5600700"/>
          <p14:tracePt t="37149" x="3321050" y="5588000"/>
          <p14:tracePt t="37176" x="3327400" y="5581650"/>
          <p14:tracePt t="37209" x="3327400" y="5575300"/>
          <p14:tracePt t="37220" x="3321050" y="5581650"/>
          <p14:tracePt t="37277" x="3321050" y="5575300"/>
          <p14:tracePt t="37328" x="3327400" y="5568950"/>
          <p14:tracePt t="37349" x="3333750" y="5562600"/>
          <p14:tracePt t="37364" x="3333750" y="5556250"/>
          <p14:tracePt t="37389" x="3340100" y="5549900"/>
          <p14:tracePt t="37397" x="3340100" y="5556250"/>
          <p14:tracePt t="37425" x="3333750" y="5562600"/>
          <p14:tracePt t="37449" x="3327400" y="5568950"/>
          <p14:tracePt t="37468" x="3321050" y="5568950"/>
          <p14:tracePt t="37501" x="3314700" y="5575300"/>
          <p14:tracePt t="37517" x="3308350" y="5581650"/>
          <p14:tracePt t="37528" x="3308350" y="5588000"/>
          <p14:tracePt t="37552" x="3308350" y="5581650"/>
          <p14:tracePt t="37577" x="3314700" y="5581650"/>
          <p14:tracePt t="37597" x="3321050" y="5575300"/>
          <p14:tracePt t="37613" x="3321050" y="5568950"/>
          <p14:tracePt t="37629" x="3327400" y="5562600"/>
          <p14:tracePt t="37648" x="3327400" y="5568950"/>
          <p14:tracePt t="37681" x="3327400" y="5581650"/>
          <p14:tracePt t="37701" x="3321050" y="5581650"/>
          <p14:tracePt t="37733" x="3327400" y="5581650"/>
          <p14:tracePt t="37852" x="3333750" y="5575300"/>
          <p14:tracePt t="37877" x="3333750" y="5568950"/>
          <p14:tracePt t="37897" x="3340100" y="5562600"/>
          <p14:tracePt t="37929" x="3346450" y="5556250"/>
          <p14:tracePt t="37949" x="3352800" y="5549900"/>
          <p14:tracePt t="37973" x="3352800" y="5537200"/>
          <p14:tracePt t="37981" x="3359150" y="5537200"/>
          <p14:tracePt t="38009" x="3352800" y="5543550"/>
          <p14:tracePt t="38101" x="3352800" y="5549900"/>
          <p14:tracePt t="38120" x="3352800" y="5543550"/>
          <p14:tracePt t="38161" x="3352800" y="5537200"/>
          <p14:tracePt t="38181" x="3352800" y="5530850"/>
          <p14:tracePt t="38197" x="3359150" y="5530850"/>
          <p14:tracePt t="38220" x="3365500" y="5524500"/>
          <p14:tracePt t="38229" x="3365500" y="5518150"/>
          <p14:tracePt t="38242" x="3371850" y="5511800"/>
          <p14:tracePt t="38257" x="3378200" y="5505450"/>
          <p14:tracePt t="38274" x="3378200" y="5499100"/>
          <p14:tracePt t="38301" x="3384550" y="5492750"/>
          <p14:tracePt t="38333" x="3384550" y="5486400"/>
          <p14:tracePt t="38357" x="3390900" y="5480050"/>
          <p14:tracePt t="38385" x="3397250" y="5473700"/>
          <p14:tracePt t="38409" x="3403600" y="5467350"/>
          <p14:tracePt t="38437" x="3403600" y="5461000"/>
          <p14:tracePt t="38453" x="3409950" y="5454650"/>
          <p14:tracePt t="38481" x="3409950" y="5448300"/>
          <p14:tracePt t="38537" x="3403600" y="5454650"/>
          <p14:tracePt t="38581" x="3397250" y="5461000"/>
          <p14:tracePt t="38669" x="3403600" y="5467350"/>
          <p14:tracePt t="38721" x="3409950" y="5473700"/>
          <p14:tracePt t="38841" x="3403600" y="5480050"/>
          <p14:tracePt t="38889" x="3403600" y="5473700"/>
          <p14:tracePt t="39001" x="3409950" y="5473700"/>
          <p14:tracePt t="39061" x="3409950" y="5467350"/>
          <p14:tracePt t="39113" x="3409950" y="5461000"/>
          <p14:tracePt t="39149" x="3409950" y="5454650"/>
          <p14:tracePt t="39189" x="3409950" y="5461000"/>
          <p14:tracePt t="39224" x="3403600" y="5473700"/>
          <p14:tracePt t="39241" x="3397250" y="5480050"/>
          <p14:tracePt t="39261" x="3397250" y="5486400"/>
          <p14:tracePt t="39269" x="3384550" y="5492750"/>
          <p14:tracePt t="39285" x="3384550" y="5499100"/>
          <p14:tracePt t="39294" x="3378200" y="5499100"/>
          <p14:tracePt t="39294" x="3371850" y="5505450"/>
          <p14:tracePt t="39311" x="3365500" y="5511800"/>
          <p14:tracePt t="39325" x="3359150" y="5518150"/>
          <p14:tracePt t="39325" x="3352800" y="5518150"/>
          <p14:tracePt t="39345" x="3346450" y="5524500"/>
          <p14:tracePt t="39359" x="3340100" y="5518150"/>
          <p14:tracePt t="39376" x="3333750" y="5518150"/>
          <p14:tracePt t="39393" x="3333750" y="5511800"/>
          <p14:tracePt t="39409" x="3333750" y="5505450"/>
          <p14:tracePt t="39426" x="3340100" y="5499100"/>
          <p14:tracePt t="39426" x="3346450" y="5492750"/>
          <p14:tracePt t="39444" x="3352800" y="5492750"/>
          <p14:tracePt t="39459" x="3359150" y="5492750"/>
          <p14:tracePt t="39476" x="3365500" y="5492750"/>
          <p14:tracePt t="39493" x="3371850" y="5492750"/>
          <p14:tracePt t="39510" x="3378200" y="5492750"/>
          <p14:tracePt t="39527" x="3378200" y="5499100"/>
          <p14:tracePt t="39543" x="3378200" y="5511800"/>
          <p14:tracePt t="39560" x="3378200" y="5518150"/>
          <p14:tracePt t="39560" x="3378200" y="5524500"/>
          <p14:tracePt t="39579" x="3371850" y="5530850"/>
          <p14:tracePt t="39579" x="3371850" y="5537200"/>
          <p14:tracePt t="39595" x="3365500" y="5543550"/>
          <p14:tracePt t="39595" x="3365500" y="5549900"/>
          <p14:tracePt t="39612" x="3359150" y="5556250"/>
          <p14:tracePt t="39612" x="3359150" y="5562600"/>
          <p14:tracePt t="39612" x="3352800" y="5568950"/>
          <p14:tracePt t="39631" x="3352800" y="5575300"/>
          <p14:tracePt t="39631" x="3346450" y="5581650"/>
          <p14:tracePt t="39646" x="3340100" y="5588000"/>
          <p14:tracePt t="39646" x="3340100" y="5594350"/>
          <p14:tracePt t="39663" x="3333750" y="5600700"/>
          <p14:tracePt t="39663" x="3327400" y="5600700"/>
          <p14:tracePt t="39679" x="3321050" y="5613400"/>
          <p14:tracePt t="39693" x="3314700" y="5619750"/>
          <p14:tracePt t="39710" x="3308350" y="5626100"/>
          <p14:tracePt t="39727" x="3302000" y="5632450"/>
          <p14:tracePt t="39727" x="3302000" y="5638800"/>
          <p14:tracePt t="39745" x="3295650" y="5645150"/>
          <p14:tracePt t="39760" x="3289300" y="5651500"/>
          <p14:tracePt t="39777" x="3282950" y="5657850"/>
          <p14:tracePt t="39794" x="3276600" y="5664200"/>
          <p14:tracePt t="39794" x="3270250" y="5670550"/>
          <p14:tracePt t="39812" x="3263900" y="5670550"/>
          <p14:tracePt t="39812" x="3257550" y="5676900"/>
          <p14:tracePt t="39829" x="3244850" y="5683250"/>
          <p14:tracePt t="39844" x="3244850" y="5689600"/>
          <p14:tracePt t="39844" x="3225800" y="5702300"/>
          <p14:tracePt t="39863" x="3219450" y="5702300"/>
          <p14:tracePt t="39863" x="3213100" y="5715000"/>
          <p14:tracePt t="39879" x="3206750" y="5715000"/>
          <p14:tracePt t="39879" x="3200400" y="5727700"/>
          <p14:tracePt t="39897" x="3194050" y="5734050"/>
          <p14:tracePt t="39897" x="3187700" y="5734050"/>
          <p14:tracePt t="39913" x="3187700" y="5740400"/>
          <p14:tracePt t="39913" x="3175000" y="5753100"/>
          <p14:tracePt t="39930" x="3168650" y="5759450"/>
          <p14:tracePt t="39946" x="3162300" y="5765800"/>
          <p14:tracePt t="39961" x="3155950" y="5772150"/>
          <p14:tracePt t="39978" x="3162300" y="5778500"/>
          <p14:tracePt t="40021" x="3162300" y="5772150"/>
          <p14:tracePt t="40037" x="3175000" y="5765800"/>
          <p14:tracePt t="40049" x="3181350" y="5759450"/>
          <p14:tracePt t="40065" x="3187700" y="5759450"/>
          <p14:tracePt t="40081" x="3194050" y="5753100"/>
          <p14:tracePt t="40097" x="3200400" y="5753100"/>
          <p14:tracePt t="40118" x="3200400" y="5759450"/>
          <p14:tracePt t="40141" x="3200400" y="5765800"/>
          <p14:tracePt t="40158" x="3194050" y="5772150"/>
          <p14:tracePt t="40170" x="3194050" y="5778500"/>
          <p14:tracePt t="40185" x="3187700" y="5784850"/>
          <p14:tracePt t="40209" x="3194050" y="5778500"/>
          <p14:tracePt t="40313" x="3194050" y="5784850"/>
          <p14:tracePt t="40441" x="3200400" y="5778500"/>
          <p14:tracePt t="40521" x="3206750" y="5772150"/>
          <p14:tracePt t="40553" x="3213100" y="5772150"/>
          <p14:tracePt t="40581" x="3213100" y="5765800"/>
          <p14:tracePt t="40622" x="3219450" y="5759450"/>
          <p14:tracePt t="40709" x="3225800" y="5759450"/>
          <p14:tracePt t="40733" x="3232150" y="5759450"/>
          <p14:tracePt t="40785" x="3232150" y="5753100"/>
          <p14:tracePt t="40861" x="3232150" y="5746750"/>
          <p14:tracePt t="40921" x="3238500" y="5740400"/>
          <p14:tracePt t="40941" x="3244850" y="5734050"/>
          <p14:tracePt t="40957" x="3251200" y="5727700"/>
          <p14:tracePt t="40973" x="3257550" y="5721350"/>
          <p14:tracePt t="40989" x="3263900" y="5715000"/>
          <p14:tracePt t="41002" x="3270250" y="5715000"/>
          <p14:tracePt t="41018" x="3276600" y="5708650"/>
          <p14:tracePt t="41034" x="3282950" y="5708650"/>
          <p14:tracePt t="41050" x="3289300" y="5702300"/>
          <p14:tracePt t="41070" x="3289300" y="5708650"/>
          <p14:tracePt t="41222" x="3282950" y="5708650"/>
          <p14:tracePt t="41249" x="3276600" y="5715000"/>
          <p14:tracePt t="41281" x="3270250" y="5721350"/>
          <p14:tracePt t="41309" x="3270250" y="5727700"/>
          <p14:tracePt t="41349" x="3270250" y="5721350"/>
          <p14:tracePt t="41429" x="3270250" y="5715000"/>
          <p14:tracePt t="41506" x="3276600" y="5708650"/>
          <p14:tracePt t="41529" x="3282950" y="5708650"/>
          <p14:tracePt t="41565" x="3276600" y="5702300"/>
          <p14:tracePt t="41670" x="3270250" y="5702300"/>
          <p14:tracePt t="41693" x="3263900" y="5702300"/>
          <p14:tracePt t="41762" x="3257550" y="5702300"/>
          <p14:tracePt t="41822" x="3263900" y="5695950"/>
          <p14:tracePt t="41882" x="3263900" y="5689600"/>
          <p14:tracePt t="41957" x="3270250" y="5683250"/>
          <p14:tracePt t="41994" x="3276600" y="5683250"/>
          <p14:tracePt t="42030" x="3270250" y="5683250"/>
          <p14:tracePt t="42130" x="3263900" y="5683250"/>
          <p14:tracePt t="42150" x="3257550" y="5683250"/>
          <p14:tracePt t="42174" x="3251200" y="5683250"/>
          <p14:tracePt t="42190" x="3244850" y="5689600"/>
          <p14:tracePt t="42226" x="3251200" y="5689600"/>
          <p14:tracePt t="42294" x="3257550" y="5689600"/>
          <p14:tracePt t="42322" x="3263900" y="5683250"/>
          <p14:tracePt t="42378" x="3257550" y="5689600"/>
          <p14:tracePt t="42467" x="3251200" y="5689600"/>
          <p14:tracePt t="42498" x="3251200" y="5683250"/>
          <p14:tracePt t="42562" x="3251200" y="5689600"/>
          <p14:tracePt t="42622" x="3251200" y="5695950"/>
          <p14:tracePt t="42653" x="3257550" y="5689600"/>
          <p14:tracePt t="42798" x="3251200" y="5695950"/>
          <p14:tracePt t="42954" x="3257550" y="5695950"/>
          <p14:tracePt t="43050" x="3257550" y="5689600"/>
          <p14:tracePt t="43158" x="3257550" y="5695950"/>
          <p14:tracePt t="43202" x="3263900" y="5689600"/>
          <p14:tracePt t="43322" x="3276600" y="5683250"/>
          <p14:tracePt t="43342" x="3276600" y="5689600"/>
          <p14:tracePt t="43402" x="3270250" y="5695950"/>
          <p14:tracePt t="43450" x="3263900" y="5702300"/>
          <p14:tracePt t="43478" x="3270250" y="5695950"/>
          <p14:tracePt t="43537" x="3270250" y="5689600"/>
          <p14:tracePt t="43570" x="3276600" y="5689600"/>
          <p14:tracePt t="43690" x="3270250" y="5689600"/>
          <p14:tracePt t="43770" x="3263900" y="5689600"/>
          <p14:tracePt t="43814" x="3263900" y="5695950"/>
          <p14:tracePt t="43838" x="3270250" y="5695950"/>
          <p14:tracePt t="43990" x="3276600" y="5689600"/>
          <p14:tracePt t="44010" x="3282950" y="5689600"/>
          <p14:tracePt t="44026" x="3289300" y="5683250"/>
          <p14:tracePt t="44042" x="3289300" y="5676900"/>
          <p14:tracePt t="44050" x="3302000" y="5670550"/>
          <p14:tracePt t="44063" x="3308350" y="5670550"/>
          <p14:tracePt t="44079" x="3314700" y="5664200"/>
          <p14:tracePt t="44095" x="3314700" y="5657850"/>
          <p14:tracePt t="44111" x="3321050" y="5657850"/>
          <p14:tracePt t="44130" x="3321050" y="5651500"/>
          <p14:tracePt t="44182" x="3314700" y="5657850"/>
          <p14:tracePt t="44206" x="3308350" y="5657850"/>
          <p14:tracePt t="44230" x="3302000" y="5664200"/>
          <p14:tracePt t="44250" x="3308350" y="5657850"/>
          <p14:tracePt t="44342" x="3308350" y="5651500"/>
          <p14:tracePt t="44354" x="3302000" y="5657850"/>
          <p14:tracePt t="44446" x="3295650" y="5664200"/>
          <p14:tracePt t="44490" x="3289300" y="5657850"/>
          <p14:tracePt t="44603" x="3282950" y="5664200"/>
          <p14:tracePt t="44703" x="3276600" y="5664200"/>
          <p14:tracePt t="44775" x="3270250" y="5664200"/>
          <p14:tracePt t="44822" x="3270250" y="5670550"/>
          <p14:tracePt t="44842" x="3263900" y="5676900"/>
          <p14:tracePt t="44934" x="3257550" y="5670550"/>
          <p14:tracePt t="44970" x="3251200" y="5670550"/>
          <p14:tracePt t="45078" x="3251200" y="5676900"/>
          <p14:tracePt t="45131" x="3244850" y="5683250"/>
          <p14:tracePt t="45174" x="3244850" y="5676900"/>
          <p14:tracePt t="45311" x="3251200" y="5670550"/>
          <p14:tracePt t="45331" x="3257550" y="5670550"/>
          <p14:tracePt t="45354" x="3263900" y="5670550"/>
          <p14:tracePt t="45398" x="3270250" y="5664200"/>
          <p14:tracePt t="45851" x="3270250" y="5670550"/>
          <p14:tracePt t="45938" x="3263900" y="5676900"/>
          <p14:tracePt t="45998" x="3257550" y="5676900"/>
          <p14:tracePt t="46187" x="3251200" y="5676900"/>
          <p14:tracePt t="46211" x="3244850" y="5683250"/>
          <p14:tracePt t="46230" x="3238500" y="5683250"/>
          <p14:tracePt t="46255" x="3244850" y="5683250"/>
          <p14:tracePt t="46307" x="3251200" y="5683250"/>
          <p14:tracePt t="46343" x="3244850" y="5683250"/>
          <p14:tracePt t="46435" x="3238500" y="5683250"/>
          <p14:tracePt t="46735" x="3238500" y="5676900"/>
          <p14:tracePt t="46787" x="3244850" y="5670550"/>
          <p14:tracePt t="46815" x="3251200" y="5664200"/>
          <p14:tracePt t="46831" x="3257550" y="5664200"/>
          <p14:tracePt t="46847" x="3263900" y="5657850"/>
          <p14:tracePt t="46863" x="3270250" y="5657850"/>
          <p14:tracePt t="46875" x="3270250" y="5664200"/>
          <p14:tracePt t="46891" x="3276600" y="5664200"/>
          <p14:tracePt t="46907" x="3282950" y="5664200"/>
          <p14:tracePt t="46923" x="3289300" y="5670550"/>
          <p14:tracePt t="46935" x="3295650" y="5670550"/>
          <p14:tracePt t="46959" x="3295650" y="5664200"/>
          <p14:tracePt t="46983" x="3302000" y="5664200"/>
          <p14:tracePt t="47003" x="3308350" y="5664200"/>
          <p14:tracePt t="47034" x="3314700" y="5657850"/>
          <p14:tracePt t="47059" x="3321050" y="5657850"/>
          <p14:tracePt t="47079" x="3327400" y="5651500"/>
          <p14:tracePt t="47102" x="3327400" y="5645150"/>
          <p14:tracePt t="47123" x="3321050" y="5651500"/>
          <p14:tracePt t="47171" x="3321050" y="5664200"/>
          <p14:tracePt t="47183" x="3314700" y="5664200"/>
          <p14:tracePt t="47199" x="3308350" y="5670550"/>
          <p14:tracePt t="47215" x="3302000" y="5676900"/>
          <p14:tracePt t="47231" x="3295650" y="5676900"/>
          <p14:tracePt t="47243" x="3289300" y="5683250"/>
          <p14:tracePt t="47259" x="3282950" y="5683250"/>
          <p14:tracePt t="47283" x="3276600" y="5689600"/>
          <p14:tracePt t="47302" x="3276600" y="5695950"/>
          <p14:tracePt t="47319" x="3270250" y="5702300"/>
          <p14:tracePt t="47343" x="3263900" y="5702300"/>
          <p14:tracePt t="47379" x="3257550" y="5702300"/>
          <p14:tracePt t="47431" x="3251200" y="5702300"/>
          <p14:tracePt t="47463" x="3244850" y="5702300"/>
          <p14:tracePt t="47491" x="3238500" y="5702300"/>
          <p14:tracePt t="47507" x="3232150" y="5702300"/>
          <p14:tracePt t="47523" x="3219450" y="5702300"/>
          <p14:tracePt t="47534" x="3213100" y="5702300"/>
          <p14:tracePt t="47551" x="3206750" y="5702300"/>
          <p14:tracePt t="47567" x="3200400" y="5702300"/>
          <p14:tracePt t="47575" x="3194050" y="5702300"/>
          <p14:tracePt t="47587" x="3187700" y="5702300"/>
          <p14:tracePt t="47587" x="3181350" y="5708650"/>
          <p14:tracePt t="47607" x="3175000" y="5715000"/>
          <p14:tracePt t="47607" x="3168650" y="5721350"/>
          <p14:tracePt t="47623" x="3162300" y="5727700"/>
          <p14:tracePt t="47638" x="3155950" y="5734050"/>
          <p14:tracePt t="47638" x="3149600" y="5740400"/>
          <p14:tracePt t="47656" x="3143250" y="5746750"/>
          <p14:tracePt t="47671" x="3143250" y="5759450"/>
          <p14:tracePt t="47688" x="3136900" y="5759450"/>
          <p14:tracePt t="47731" x="3143250" y="5765800"/>
          <p14:tracePt t="47763" x="3149600" y="5759450"/>
          <p14:tracePt t="47775" x="3162300" y="5759450"/>
          <p14:tracePt t="47791" x="3168650" y="5753100"/>
          <p14:tracePt t="47823" x="3175000" y="5746750"/>
          <p14:tracePt t="47843" x="3181350" y="5740400"/>
          <p14:tracePt t="47883" x="3175000" y="5740400"/>
          <p14:tracePt t="47927" x="3168650" y="5740400"/>
          <p14:tracePt t="47963" x="3162300" y="5740400"/>
          <p14:tracePt t="48003" x="3162300" y="5746750"/>
          <p14:tracePt t="48055" x="3155950" y="5740400"/>
          <p14:tracePt t="48099" x="3155950" y="5734050"/>
          <p14:tracePt t="48183" x="3155950" y="5727700"/>
          <p14:tracePt t="48279" x="3155950" y="5721350"/>
          <p14:tracePt t="48311" x="3149600" y="5727700"/>
          <p14:tracePt t="48391" x="3155950" y="5727700"/>
          <p14:tracePt t="48475" x="3155950" y="5734050"/>
          <p14:tracePt t="48511" x="3149600" y="5740400"/>
          <p14:tracePt t="48543" x="3143250" y="5746750"/>
          <p14:tracePt t="48563" x="3143250" y="5753100"/>
          <p14:tracePt t="48623" x="3149600" y="5753100"/>
          <p14:tracePt t="48639" x="3155950" y="5753100"/>
          <p14:tracePt t="48655" x="3162300" y="5753100"/>
          <p14:tracePt t="48671" x="3168650" y="5746750"/>
          <p14:tracePt t="48683" x="3175000" y="5746750"/>
          <p14:tracePt t="48699" x="3181350" y="5753100"/>
          <p14:tracePt t="48715" x="3187700" y="5746750"/>
          <p14:tracePt t="48731" x="3194050" y="5753100"/>
          <p14:tracePt t="48744" x="3187700" y="5759450"/>
          <p14:tracePt t="48791" x="3181350" y="5765800"/>
          <p14:tracePt t="48827" x="3168650" y="5772150"/>
          <p14:tracePt t="48844" x="3162300" y="5778500"/>
          <p14:tracePt t="48855" x="3155950" y="5784850"/>
          <p14:tracePt t="48863" x="3149600" y="5784850"/>
          <p14:tracePt t="48875" x="3143250" y="5791200"/>
          <p14:tracePt t="48892" x="3136900" y="5797550"/>
          <p14:tracePt t="48892" x="3130550" y="5797550"/>
          <p14:tracePt t="48892" x="3124200" y="5803900"/>
          <p14:tracePt t="48913" x="3111500" y="5810250"/>
          <p14:tracePt t="48913" x="3105150" y="5816600"/>
          <p14:tracePt t="48927" x="3098800" y="5816600"/>
          <p14:tracePt t="48927" x="3092450" y="5822950"/>
          <p14:tracePt t="48944" x="3079750" y="5829300"/>
          <p14:tracePt t="48944" x="3073400" y="5835650"/>
          <p14:tracePt t="48961" x="3067050" y="5842000"/>
          <p14:tracePt t="48961" x="3048000" y="5848350"/>
          <p14:tracePt t="48978" x="3041650" y="5854700"/>
          <p14:tracePt t="48978" x="3035300" y="5861050"/>
          <p14:tracePt t="48994" x="3028950" y="5867400"/>
          <p14:tracePt t="48994" x="3022600" y="5873750"/>
          <p14:tracePt t="49011" x="3016250" y="5880100"/>
          <p14:tracePt t="49011" x="3003550" y="5886450"/>
          <p14:tracePt t="49028" x="2997200" y="5892800"/>
          <p14:tracePt t="49028" x="2978150" y="5905500"/>
          <p14:tracePt t="49045" x="2965450" y="5911850"/>
          <p14:tracePt t="49045" x="2952750" y="5918200"/>
          <p14:tracePt t="49062" x="2933700" y="5924550"/>
          <p14:tracePt t="49062" x="2921000" y="5930900"/>
          <p14:tracePt t="49078" x="2901950" y="5937250"/>
          <p14:tracePt t="49078" x="2882900" y="5943600"/>
          <p14:tracePt t="49078" x="2863850" y="5956300"/>
          <p14:tracePt t="49097" x="2844800" y="5962650"/>
          <p14:tracePt t="49097" x="2819400" y="5975350"/>
          <p14:tracePt t="49112" x="2800350" y="5981700"/>
          <p14:tracePt t="49112" x="2774950" y="5994400"/>
          <p14:tracePt t="49128" x="2755900" y="6007100"/>
          <p14:tracePt t="49128" x="2724150" y="6019800"/>
          <p14:tracePt t="49145" x="2698750" y="6032500"/>
          <p14:tracePt t="49145" x="2673350" y="6045200"/>
          <p14:tracePt t="49161" x="2647950" y="6057900"/>
          <p14:tracePt t="49161" x="2616200" y="6070600"/>
          <p14:tracePt t="49161" x="2590800" y="6083300"/>
          <p14:tracePt t="49181" x="2559050" y="6096000"/>
          <p14:tracePt t="49193" x="2533650" y="6108700"/>
          <p14:tracePt t="49193" x="2476500" y="6134100"/>
          <p14:tracePt t="49212" x="2444750" y="6146800"/>
          <p14:tracePt t="49212" x="2419350" y="6159500"/>
          <p14:tracePt t="49228" x="2387600" y="6165850"/>
          <p14:tracePt t="49228" x="2355850" y="6178550"/>
          <p14:tracePt t="49245" x="2324100" y="6184900"/>
          <p14:tracePt t="49245" x="2286000" y="6197600"/>
          <p14:tracePt t="49245" x="2254250" y="6203950"/>
          <p14:tracePt t="49264" x="2222500" y="6210300"/>
          <p14:tracePt t="49264" x="2190750" y="6216650"/>
          <p14:tracePt t="49278" x="2159000" y="6229350"/>
          <p14:tracePt t="49278" x="2127250" y="6242050"/>
          <p14:tracePt t="49295" x="2095500" y="6254750"/>
          <p14:tracePt t="49295" x="2063750" y="6261100"/>
          <p14:tracePt t="49312" x="2032000" y="6267450"/>
          <p14:tracePt t="49312" x="2000250" y="6280150"/>
          <p14:tracePt t="49329" x="1968500" y="6286500"/>
          <p14:tracePt t="49329" x="1917700" y="6299200"/>
          <p14:tracePt t="49346" x="1892300" y="6305550"/>
          <p14:tracePt t="49346" x="1866900" y="6305550"/>
          <p14:tracePt t="49362" x="1841500" y="6311900"/>
          <p14:tracePt t="49362" x="1822450" y="6318250"/>
          <p14:tracePt t="49379" x="1803400" y="6324600"/>
          <p14:tracePt t="49379" x="1778000" y="6330950"/>
          <p14:tracePt t="49396" x="1739900" y="6343650"/>
          <p14:tracePt t="49411" x="1708150" y="6356350"/>
          <p14:tracePt t="49427" x="1682750" y="6362700"/>
          <p14:tracePt t="49444" x="1657350" y="6362700"/>
          <p14:tracePt t="49461" x="1631950" y="6350000"/>
          <p14:tracePt t="49461" x="1619250" y="6343650"/>
          <p14:tracePt t="49480" x="1612900" y="6337300"/>
          <p14:tracePt t="49480" x="1606550" y="6330950"/>
          <p14:tracePt t="49497" x="1600200" y="6324600"/>
          <p14:tracePt t="49497" x="1593850" y="6318250"/>
          <p14:tracePt t="49513" x="1581150" y="6318250"/>
          <p14:tracePt t="49528" x="1568450" y="6318250"/>
          <p14:tracePt t="49544" x="1562100" y="6311900"/>
          <p14:tracePt t="49544" x="1549400" y="6311900"/>
          <p14:tracePt t="49565" x="1543050" y="6305550"/>
          <p14:tracePt t="49578" x="1536700" y="6299200"/>
          <p14:tracePt t="49578" x="1530350" y="6299200"/>
          <p14:tracePt t="49597" x="1524000" y="6292850"/>
          <p14:tracePt t="49611" x="1517650" y="6292850"/>
          <p14:tracePt t="49628" x="1511300" y="6292850"/>
          <p14:tracePt t="49628" x="1504950" y="6286500"/>
          <p14:tracePt t="49647" x="1498600" y="6286500"/>
          <p14:tracePt t="49661" x="1492250" y="6286500"/>
          <p14:tracePt t="49678" x="1485900" y="6286500"/>
          <p14:tracePt t="49678" x="1473200" y="6286500"/>
          <p14:tracePt t="49697" x="1466850" y="6286500"/>
          <p14:tracePt t="49712" x="1460500" y="6286500"/>
          <p14:tracePt t="49712" x="1454150" y="6286500"/>
          <p14:tracePt t="49730" x="1447800" y="6286500"/>
          <p14:tracePt t="49730" x="1441450" y="6286500"/>
          <p14:tracePt t="49747" x="1435100" y="6292850"/>
          <p14:tracePt t="49747" x="1428750" y="6292850"/>
          <p14:tracePt t="49764" x="1422400" y="6292850"/>
          <p14:tracePt t="49780" x="1416050" y="6299200"/>
          <p14:tracePt t="49796" x="1409700" y="6305550"/>
          <p14:tracePt t="49812" x="1403350" y="6324600"/>
          <p14:tracePt t="49839" x="1390650" y="6337300"/>
          <p14:tracePt t="49872" x="1384300" y="6330950"/>
          <p14:tracePt t="49907" x="1397000" y="6324600"/>
          <p14:tracePt t="49995" x="1390650" y="6324600"/>
          <p14:tracePt t="50011" x="1390650" y="6318250"/>
          <p14:tracePt t="50027" x="1390650" y="6311900"/>
          <p14:tracePt t="50044" x="1390650" y="6305550"/>
          <p14:tracePt t="50071" x="1390650" y="6299200"/>
          <p14:tracePt t="50088" x="1397000" y="6292850"/>
          <p14:tracePt t="50111" x="1403350" y="6292850"/>
          <p14:tracePt t="50140" x="1409700" y="6292850"/>
          <p14:tracePt t="50184" x="1409700" y="6286500"/>
          <p14:tracePt t="50199" x="1409700" y="6280150"/>
          <p14:tracePt t="50223" x="1416050" y="6286500"/>
          <p14:tracePt t="50251" x="1422400" y="6286500"/>
          <p14:tracePt t="50268" x="1428750" y="6286500"/>
          <p14:tracePt t="50284" x="1435100" y="6286500"/>
          <p14:tracePt t="50295" x="1441450" y="6286500"/>
          <p14:tracePt t="50312" x="1454150" y="6286500"/>
          <p14:tracePt t="50328" x="1454150" y="6280150"/>
          <p14:tracePt t="50336" x="1460500" y="6273800"/>
          <p14:tracePt t="50347" x="1466850" y="6273800"/>
          <p14:tracePt t="50347" x="1466850" y="6267450"/>
          <p14:tracePt t="50366" x="1473200" y="6261100"/>
          <p14:tracePt t="50381" x="1473200" y="6267450"/>
          <p14:tracePt t="50424" x="1466850" y="6273800"/>
          <p14:tracePt t="50439" x="1460500" y="6280150"/>
          <p14:tracePt t="50447" x="1454150" y="6286500"/>
          <p14:tracePt t="50463" x="1441450" y="6311900"/>
          <p14:tracePt t="50483" x="1435100" y="6311900"/>
          <p14:tracePt t="50492" x="1428750" y="6311900"/>
          <p14:tracePt t="50500" x="1422400" y="6318250"/>
          <p14:tracePt t="50517" x="1409700" y="6343650"/>
          <p14:tracePt t="50568" x="1409700" y="6369050"/>
          <p14:tracePt t="50604" x="1377950" y="6388100"/>
          <p14:tracePt t="50664" x="1352550" y="6407150"/>
          <p14:tracePt t="50688" x="1327150" y="6426200"/>
          <p14:tracePt t="50704" x="1301750" y="6445250"/>
          <p14:tracePt t="50716" x="1270000" y="6470650"/>
          <p14:tracePt t="51312" x="717550" y="6451600"/>
          <p14:tracePt t="51317" x="736600" y="6413500"/>
          <p14:tracePt t="51317" x="762000" y="6369050"/>
          <p14:tracePt t="51336" x="793750" y="6330950"/>
          <p14:tracePt t="53986" x="730250" y="6445250"/>
          <p14:tracePt t="54405" x="704850" y="64706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ja-JP" altLang="en-US"/>
              <a:t>二元配置の分散分析表</a:t>
            </a:r>
          </a:p>
        </p:txBody>
      </p:sp>
      <p:graphicFrame>
        <p:nvGraphicFramePr>
          <p:cNvPr id="617637" name="Group 165"/>
          <p:cNvGraphicFramePr>
            <a:graphicFrameLocks noGrp="1"/>
          </p:cNvGraphicFramePr>
          <p:nvPr/>
        </p:nvGraphicFramePr>
        <p:xfrm>
          <a:off x="179388" y="1412875"/>
          <a:ext cx="8804275" cy="3688526"/>
        </p:xfrm>
        <a:graphic>
          <a:graphicData uri="http://schemas.openxmlformats.org/drawingml/2006/table">
            <a:tbl>
              <a:tblPr/>
              <a:tblGrid>
                <a:gridCol w="1098550"/>
                <a:gridCol w="936625"/>
                <a:gridCol w="1152525"/>
                <a:gridCol w="3095625"/>
                <a:gridCol w="1655762"/>
                <a:gridCol w="865188"/>
              </a:tblGrid>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処理</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（要因）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平方和Ｓ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自由度</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平均平方</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分散比</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（Ｆ値）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p-</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endParaRPr kumimoji="1" lang="ja-JP" altLang="en-US" sz="2400" b="0" i="0" u="none" strike="noStrike" cap="none" normalizeH="0" baseline="3000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p</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endParaRPr kumimoji="1" lang="ja-JP" altLang="en-US" sz="2400" b="0" i="0" u="none" strike="noStrike" cap="none" normalizeH="0" baseline="3000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p</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餌</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endParaRPr kumimoji="1" lang="ja-JP" altLang="en-US" sz="2400" b="0" i="0" u="none" strike="noStrike" cap="none" normalizeH="0" baseline="3000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p</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en-US" altLang="ja-JP" sz="2400" b="0" i="0" u="none" strike="noStrike" cap="none" normalizeH="0" baseline="-25000" smtClean="0">
                          <a:ln>
                            <a:noFill/>
                          </a:ln>
                          <a:solidFill>
                            <a:schemeClr val="tx1"/>
                          </a:solidFill>
                          <a:effectLst/>
                          <a:latin typeface="Times New Roman" pitchFamily="18" charset="0"/>
                          <a:ea typeface="ＭＳ Ｐゴシック" charset="-128"/>
                        </a:rPr>
                        <a:t>×</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Ｂ</a:t>
                      </a:r>
                      <a:endParaRPr kumimoji="1" lang="ja-JP" altLang="en-US" sz="2400" b="0" i="0" u="none" strike="noStrike" cap="none" normalizeH="0" baseline="3000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誤差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全体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507" name="Text Box 35"/>
          <p:cNvSpPr txBox="1">
            <a:spLocks noChangeArrowheads="1"/>
          </p:cNvSpPr>
          <p:nvPr/>
        </p:nvSpPr>
        <p:spPr bwMode="auto">
          <a:xfrm>
            <a:off x="838200" y="5257800"/>
            <a:ext cx="4811713" cy="457200"/>
          </a:xfrm>
          <a:prstGeom prst="rect">
            <a:avLst/>
          </a:prstGeom>
          <a:noFill/>
          <a:ln w="38100">
            <a:noFill/>
            <a:miter lim="800000"/>
            <a:headEnd/>
            <a:tailEnd/>
          </a:ln>
          <a:effectLst/>
        </p:spPr>
        <p:txBody>
          <a:bodyPr wrap="none">
            <a:spAutoFit/>
          </a:bodyPr>
          <a:lstStyle/>
          <a:p>
            <a:r>
              <a:rPr lang="ja-JP" altLang="en-US"/>
              <a:t>自由度と平方和には加法性がある．</a:t>
            </a:r>
          </a:p>
        </p:txBody>
      </p:sp>
      <p:sp>
        <p:nvSpPr>
          <p:cNvPr id="617508" name="Text Box 36"/>
          <p:cNvSpPr txBox="1">
            <a:spLocks noChangeArrowheads="1"/>
          </p:cNvSpPr>
          <p:nvPr/>
        </p:nvSpPr>
        <p:spPr bwMode="auto">
          <a:xfrm>
            <a:off x="838200" y="5715000"/>
            <a:ext cx="5330825" cy="457200"/>
          </a:xfrm>
          <a:prstGeom prst="rect">
            <a:avLst/>
          </a:prstGeom>
          <a:noFill/>
          <a:ln w="38100">
            <a:noFill/>
            <a:miter lim="800000"/>
            <a:headEnd/>
            <a:tailEnd/>
          </a:ln>
          <a:effectLst/>
        </p:spPr>
        <p:txBody>
          <a:bodyPr wrap="none">
            <a:spAutoFit/>
          </a:bodyPr>
          <a:lstStyle/>
          <a:p>
            <a:r>
              <a:rPr lang="ja-JP" altLang="en-US"/>
              <a:t>自由度　</a:t>
            </a:r>
            <a:r>
              <a:rPr lang="en-US" altLang="ja-JP"/>
              <a:t>φ</a:t>
            </a:r>
            <a:r>
              <a:rPr lang="ja-JP" altLang="en-US" baseline="-25000"/>
              <a:t>Ｔ</a:t>
            </a:r>
            <a:r>
              <a:rPr lang="ja-JP" altLang="en-US"/>
              <a:t>＝</a:t>
            </a:r>
            <a:r>
              <a:rPr lang="en-US" altLang="ja-JP"/>
              <a:t>φ</a:t>
            </a:r>
            <a:r>
              <a:rPr lang="ja-JP" altLang="en-US" baseline="-25000"/>
              <a:t>Ａ</a:t>
            </a:r>
            <a:r>
              <a:rPr lang="ja-JP" altLang="en-US"/>
              <a:t>＋ </a:t>
            </a:r>
            <a:r>
              <a:rPr lang="en-US" altLang="ja-JP"/>
              <a:t>φ</a:t>
            </a:r>
            <a:r>
              <a:rPr lang="ja-JP" altLang="en-US" baseline="-25000"/>
              <a:t>Ｂ</a:t>
            </a:r>
            <a:r>
              <a:rPr lang="ja-JP" altLang="en-US"/>
              <a:t>＋</a:t>
            </a:r>
            <a:r>
              <a:rPr lang="ja-JP" altLang="en-US" baseline="-25000"/>
              <a:t> </a:t>
            </a:r>
            <a:r>
              <a:rPr lang="en-US" altLang="ja-JP"/>
              <a:t>φ</a:t>
            </a:r>
            <a:r>
              <a:rPr lang="ja-JP" altLang="en-US" baseline="-25000"/>
              <a:t>Ａ</a:t>
            </a:r>
            <a:r>
              <a:rPr lang="en-US" altLang="ja-JP" baseline="-25000"/>
              <a:t>×</a:t>
            </a:r>
            <a:r>
              <a:rPr lang="ja-JP" altLang="en-US" baseline="-25000"/>
              <a:t>Ｂ</a:t>
            </a:r>
            <a:r>
              <a:rPr lang="ja-JP" altLang="en-US"/>
              <a:t>＋ </a:t>
            </a:r>
            <a:r>
              <a:rPr lang="en-US" altLang="ja-JP"/>
              <a:t>φ</a:t>
            </a:r>
            <a:r>
              <a:rPr lang="ja-JP" altLang="en-US" baseline="-25000"/>
              <a:t>Ｅ</a:t>
            </a:r>
          </a:p>
        </p:txBody>
      </p:sp>
      <p:sp>
        <p:nvSpPr>
          <p:cNvPr id="617509" name="Text Box 37"/>
          <p:cNvSpPr txBox="1">
            <a:spLocks noChangeArrowheads="1"/>
          </p:cNvSpPr>
          <p:nvPr/>
        </p:nvSpPr>
        <p:spPr bwMode="auto">
          <a:xfrm>
            <a:off x="838200" y="6172200"/>
            <a:ext cx="4738688" cy="457200"/>
          </a:xfrm>
          <a:prstGeom prst="rect">
            <a:avLst/>
          </a:prstGeom>
          <a:noFill/>
          <a:ln w="38100">
            <a:noFill/>
            <a:miter lim="800000"/>
            <a:headEnd/>
            <a:tailEnd/>
          </a:ln>
          <a:effectLst/>
        </p:spPr>
        <p:txBody>
          <a:bodyPr wrap="none">
            <a:spAutoFit/>
          </a:bodyPr>
          <a:lstStyle/>
          <a:p>
            <a:r>
              <a:rPr lang="ja-JP" altLang="en-US"/>
              <a:t>平方和　Ｓ</a:t>
            </a:r>
            <a:r>
              <a:rPr lang="ja-JP" altLang="en-US" baseline="-25000"/>
              <a:t>Ｔ</a:t>
            </a:r>
            <a:r>
              <a:rPr lang="ja-JP" altLang="en-US"/>
              <a:t>＝Ｓ</a:t>
            </a:r>
            <a:r>
              <a:rPr lang="ja-JP" altLang="en-US" baseline="-25000"/>
              <a:t>Ａ</a:t>
            </a:r>
            <a:r>
              <a:rPr lang="ja-JP" altLang="en-US"/>
              <a:t>＋Ｓ</a:t>
            </a:r>
            <a:r>
              <a:rPr lang="ja-JP" altLang="en-US" baseline="-25000"/>
              <a:t>Ｂ</a:t>
            </a:r>
            <a:r>
              <a:rPr lang="ja-JP" altLang="en-US"/>
              <a:t>＋Ｓ</a:t>
            </a:r>
            <a:r>
              <a:rPr lang="ja-JP" altLang="en-US" baseline="-25000"/>
              <a:t>Ａ</a:t>
            </a:r>
            <a:r>
              <a:rPr lang="en-US" altLang="ja-JP" baseline="-25000"/>
              <a:t>×</a:t>
            </a:r>
            <a:r>
              <a:rPr lang="ja-JP" altLang="en-US" baseline="-25000"/>
              <a:t>Ｂ</a:t>
            </a:r>
            <a:r>
              <a:rPr lang="ja-JP" altLang="en-US"/>
              <a:t>＋Ｓ</a:t>
            </a:r>
            <a:r>
              <a:rPr lang="ja-JP" altLang="en-US" baseline="-25000"/>
              <a:t>Ｅ</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2818"/>
    </mc:Choice>
    <mc:Fallback>
      <p:transition spd="slow" advTm="92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715" x="3943350" y="4679950"/>
          <p14:tracePt t="2742" x="3949700" y="4692650"/>
          <p14:tracePt t="2750" x="3956050" y="4705350"/>
          <p14:tracePt t="2761" x="3962400" y="4718050"/>
          <p14:tracePt t="2761" x="3968750" y="4737100"/>
          <p14:tracePt t="2779" x="3975100" y="4749800"/>
          <p14:tracePt t="2779" x="3987800" y="4775200"/>
          <p14:tracePt t="2796" x="3994150" y="4787900"/>
          <p14:tracePt t="2796" x="4000500" y="4800600"/>
          <p14:tracePt t="2812" x="4000500" y="4813300"/>
          <p14:tracePt t="2812" x="4006850" y="4826000"/>
          <p14:tracePt t="2828" x="4006850" y="4838700"/>
          <p14:tracePt t="2828" x="4006850" y="4845050"/>
          <p14:tracePt t="2828" x="4006850" y="4851400"/>
          <p14:tracePt t="2849" x="4006850" y="4864100"/>
          <p14:tracePt t="2849" x="4006850" y="4870450"/>
          <p14:tracePt t="2862" x="4006850" y="4876800"/>
          <p14:tracePt t="2862" x="4006850" y="4889500"/>
          <p14:tracePt t="2879" x="4006850" y="4895850"/>
          <p14:tracePt t="2879" x="4006850" y="4908550"/>
          <p14:tracePt t="2895" x="4000500" y="4914900"/>
          <p14:tracePt t="2895" x="4000500" y="4933950"/>
          <p14:tracePt t="2914" x="4000500" y="4940300"/>
          <p14:tracePt t="2936" x="3994150" y="4946650"/>
          <p14:tracePt t="2960" x="3987800" y="4953000"/>
          <p14:tracePt t="2969" x="3987800" y="4959350"/>
          <p14:tracePt t="2977" x="3981450" y="4965700"/>
          <p14:tracePt t="2977" x="3968750" y="4972050"/>
          <p14:tracePt t="2977" x="3962400" y="4978400"/>
          <p14:tracePt t="2998" x="3949700" y="4984750"/>
          <p14:tracePt t="3011" x="3937000" y="4991100"/>
          <p14:tracePt t="3011" x="3905250" y="5010150"/>
          <p14:tracePt t="3030" x="3886200" y="5016500"/>
          <p14:tracePt t="3030" x="3860800" y="5029200"/>
          <p14:tracePt t="3047" x="3835400" y="5035550"/>
          <p14:tracePt t="3047" x="3803650" y="5048250"/>
          <p14:tracePt t="3062" x="3759200" y="5060950"/>
          <p14:tracePt t="3062" x="3721100" y="5073650"/>
          <p14:tracePt t="3062" x="3670300" y="5080000"/>
          <p14:tracePt t="3082" x="3619500" y="5092700"/>
          <p14:tracePt t="3082" x="3562350" y="5099050"/>
          <p14:tracePt t="3096" x="3498850" y="5105400"/>
          <p14:tracePt t="3096" x="3435350" y="5105400"/>
          <p14:tracePt t="3113" x="3365500" y="5111750"/>
          <p14:tracePt t="3113" x="3295650" y="5111750"/>
          <p14:tracePt t="3129" x="3219450" y="5105400"/>
          <p14:tracePt t="3129" x="3143250" y="5099050"/>
          <p14:tracePt t="3147" x="3054350" y="5092700"/>
          <p14:tracePt t="3147" x="2876550" y="5067300"/>
          <p14:tracePt t="3163" x="2781300" y="5048250"/>
          <p14:tracePt t="3163" x="2686050" y="5029200"/>
          <p14:tracePt t="3180" x="2584450" y="5003800"/>
          <p14:tracePt t="3180" x="2482850" y="4972050"/>
          <p14:tracePt t="3196" x="2387600" y="4946650"/>
          <p14:tracePt t="3196" x="2184400" y="4876800"/>
          <p14:tracePt t="3214" x="2089150" y="4838700"/>
          <p14:tracePt t="3214" x="1993900" y="4794250"/>
          <p14:tracePt t="3230" x="1898650" y="4756150"/>
          <p14:tracePt t="3230" x="1803400" y="4705350"/>
          <p14:tracePt t="3246" x="1714500" y="4660900"/>
          <p14:tracePt t="3246" x="1625600" y="4603750"/>
          <p14:tracePt t="3263" x="1543050" y="4546600"/>
          <p14:tracePt t="3263" x="1377950" y="4425950"/>
          <p14:tracePt t="3281" x="1308100" y="4362450"/>
          <p14:tracePt t="3281" x="1231900" y="4292600"/>
          <p14:tracePt t="3297" x="1168400" y="4222750"/>
          <p14:tracePt t="3297" x="1104900" y="4146550"/>
          <p14:tracePt t="3314" x="1041400" y="4070350"/>
          <p14:tracePt t="3314" x="984250" y="4000500"/>
          <p14:tracePt t="3330" x="933450" y="3924300"/>
          <p14:tracePt t="3330" x="882650" y="3848100"/>
          <p14:tracePt t="3330" x="838200" y="3765550"/>
          <p14:tracePt t="3350" x="793750" y="3683000"/>
          <p14:tracePt t="3362" x="762000" y="3600450"/>
          <p14:tracePt t="3362" x="730250" y="3517900"/>
          <p14:tracePt t="3382" x="692150" y="3346450"/>
          <p14:tracePt t="3382" x="685800" y="3257550"/>
          <p14:tracePt t="3397" x="679450" y="3175000"/>
          <p14:tracePt t="3397" x="685800" y="3086100"/>
          <p14:tracePt t="3414" x="698500" y="3003550"/>
          <p14:tracePt t="3414" x="717550" y="2921000"/>
          <p14:tracePt t="3414" x="736600" y="2832100"/>
          <p14:tracePt t="3433" x="762000" y="2749550"/>
          <p14:tracePt t="3445" x="793750" y="2673350"/>
          <p14:tracePt t="3445" x="869950" y="2514600"/>
          <p14:tracePt t="3464" x="908050" y="2438400"/>
          <p14:tracePt t="3464" x="958850" y="2368550"/>
          <p14:tracePt t="3481" x="1009650" y="2298700"/>
          <p14:tracePt t="3481" x="1066800" y="2228850"/>
          <p14:tracePt t="3497" x="1130300" y="2165350"/>
          <p14:tracePt t="3497" x="1276350" y="2044700"/>
          <p14:tracePt t="3514" x="1358900" y="1981200"/>
          <p14:tracePt t="3514" x="1441450" y="1924050"/>
          <p14:tracePt t="3531" x="1524000" y="1866900"/>
          <p14:tracePt t="3531" x="1612900" y="1816100"/>
          <p14:tracePt t="3548" x="1701800" y="1771650"/>
          <p14:tracePt t="3548" x="1790700" y="1720850"/>
          <p14:tracePt t="3564" x="1879600" y="1682750"/>
          <p14:tracePt t="3564" x="2057400" y="1600200"/>
          <p14:tracePt t="3582" x="2146300" y="1562100"/>
          <p14:tracePt t="3582" x="2241550" y="1524000"/>
          <p14:tracePt t="3598" x="2336800" y="1492250"/>
          <p14:tracePt t="3598" x="2438400" y="1454150"/>
          <p14:tracePt t="3614" x="2533650" y="1422400"/>
          <p14:tracePt t="3614" x="2635250" y="1390650"/>
          <p14:tracePt t="3614" x="2743200" y="1352550"/>
          <p14:tracePt t="3634" x="2851150" y="1320800"/>
          <p14:tracePt t="3646" x="2952750" y="1295400"/>
          <p14:tracePt t="3646" x="3175000" y="1238250"/>
          <p14:tracePt t="3666" x="3282950" y="1212850"/>
          <p14:tracePt t="3666" x="3397250" y="1193800"/>
          <p14:tracePt t="3682" x="3511550" y="1174750"/>
          <p14:tracePt t="3682" x="3619500" y="1162050"/>
          <p14:tracePt t="3698" x="3733800" y="1149350"/>
          <p14:tracePt t="3698" x="3848100" y="1130300"/>
          <p14:tracePt t="3714" x="3968750" y="1117600"/>
          <p14:tracePt t="3714" x="4083050" y="1104900"/>
          <p14:tracePt t="3714" x="4197350" y="1098550"/>
          <p14:tracePt t="3734" x="4311650" y="1085850"/>
          <p14:tracePt t="3746" x="4425950" y="1079500"/>
          <p14:tracePt t="3746" x="4654550" y="1073150"/>
          <p14:tracePt t="3765" x="4762500" y="1079500"/>
          <p14:tracePt t="3765" x="4876800" y="1085850"/>
          <p14:tracePt t="3782" x="4984750" y="1098550"/>
          <p14:tracePt t="3782" x="5092700" y="1111250"/>
          <p14:tracePt t="3799" x="5200650" y="1130300"/>
          <p14:tracePt t="3799" x="5403850" y="1168400"/>
          <p14:tracePt t="3815" x="5511800" y="1187450"/>
          <p14:tracePt t="3815" x="5613400" y="1212850"/>
          <p14:tracePt t="3832" x="5708650" y="1238250"/>
          <p14:tracePt t="3832" x="5810250" y="1263650"/>
          <p14:tracePt t="3849" x="5905500" y="1295400"/>
          <p14:tracePt t="3849" x="6000750" y="1320800"/>
          <p14:tracePt t="3865" x="6096000" y="1358900"/>
          <p14:tracePt t="3865" x="6280150" y="1428750"/>
          <p14:tracePt t="3882" x="6362700" y="1466850"/>
          <p14:tracePt t="3882" x="6451600" y="1511300"/>
          <p14:tracePt t="3899" x="6534150" y="1555750"/>
          <p14:tracePt t="3899" x="6616700" y="1606550"/>
          <p14:tracePt t="3916" x="6699250" y="1657350"/>
          <p14:tracePt t="3916" x="6858000" y="1752600"/>
          <p14:tracePt t="3934" x="6934200" y="1803400"/>
          <p14:tracePt t="3934" x="7004050" y="1860550"/>
          <p14:tracePt t="3950" x="7073900" y="1917700"/>
          <p14:tracePt t="3950" x="7137400" y="1974850"/>
          <p14:tracePt t="3966" x="7207250" y="2044700"/>
          <p14:tracePt t="3966" x="7258050" y="2108200"/>
          <p14:tracePt t="3982" x="7315200" y="2178050"/>
          <p14:tracePt t="3982" x="7366000" y="2247900"/>
          <p14:tracePt t="3982" x="7410450" y="2324100"/>
          <p14:tracePt t="4002" x="7454900" y="2393950"/>
          <p14:tracePt t="4014" x="7493000" y="2470150"/>
          <p14:tracePt t="4014" x="7531100" y="2540000"/>
          <p14:tracePt t="4034" x="7588250" y="2679700"/>
          <p14:tracePt t="4034" x="7613650" y="2749550"/>
          <p14:tracePt t="4050" x="7632700" y="2819400"/>
          <p14:tracePt t="4050" x="7645400" y="2895600"/>
          <p14:tracePt t="4066" x="7658100" y="2965450"/>
          <p14:tracePt t="4066" x="7664450" y="3041650"/>
          <p14:tracePt t="4082" x="7670800" y="3111500"/>
          <p14:tracePt t="4082" x="7670800" y="3187700"/>
          <p14:tracePt t="4082" x="7664450" y="3257550"/>
          <p14:tracePt t="4101" x="7651750" y="3327400"/>
          <p14:tracePt t="4101" x="7639050" y="3403600"/>
          <p14:tracePt t="4116" x="7620000" y="3467100"/>
          <p14:tracePt t="4116" x="7600950" y="3530600"/>
          <p14:tracePt t="4133" x="7575550" y="3594100"/>
          <p14:tracePt t="4133" x="7550150" y="3657600"/>
          <p14:tracePt t="4150" x="7512050" y="3721100"/>
          <p14:tracePt t="4150" x="7480300" y="3778250"/>
          <p14:tracePt t="4166" x="7435850" y="3835400"/>
          <p14:tracePt t="4166" x="7346950" y="3943350"/>
          <p14:tracePt t="4183" x="7296150" y="3994150"/>
          <p14:tracePt t="4183" x="7239000" y="4044950"/>
          <p14:tracePt t="4200" x="7175500" y="4089400"/>
          <p14:tracePt t="4200" x="7118350" y="4133850"/>
          <p14:tracePt t="4216" x="7054850" y="4178300"/>
          <p14:tracePt t="4216" x="6915150" y="4254500"/>
          <p14:tracePt t="4234" x="6832600" y="4292600"/>
          <p14:tracePt t="4234" x="6756400" y="4324350"/>
          <p14:tracePt t="4250" x="6667500" y="4356100"/>
          <p14:tracePt t="4250" x="6584950" y="4387850"/>
          <p14:tracePt t="4267" x="6496050" y="4419600"/>
          <p14:tracePt t="4267" x="6400800" y="4445000"/>
          <p14:tracePt t="4284" x="6305550" y="4476750"/>
          <p14:tracePt t="4284" x="6210300" y="4508500"/>
          <p14:tracePt t="4284" x="6115050" y="4533900"/>
          <p14:tracePt t="4302" x="6013450" y="4565650"/>
          <p14:tracePt t="4302" x="5911850" y="4591050"/>
          <p14:tracePt t="4317" x="5810250" y="4616450"/>
          <p14:tracePt t="4317" x="5702300" y="4641850"/>
          <p14:tracePt t="4334" x="5600700" y="4673600"/>
          <p14:tracePt t="4334" x="5492750" y="4705350"/>
          <p14:tracePt t="4350" x="5384800" y="4730750"/>
          <p14:tracePt t="4350" x="5276850" y="4762500"/>
          <p14:tracePt t="4367" x="5168900" y="4787900"/>
          <p14:tracePt t="4367" x="5060950" y="4813300"/>
          <p14:tracePt t="4367" x="4959350" y="4838700"/>
          <p14:tracePt t="4386" x="4851400" y="4864100"/>
          <p14:tracePt t="4399" x="4749800" y="4883150"/>
          <p14:tracePt t="4399" x="4546600" y="4927600"/>
          <p14:tracePt t="4417" x="4438650" y="4953000"/>
          <p14:tracePt t="4417" x="4337050" y="4972050"/>
          <p14:tracePt t="4434" x="4235450" y="4997450"/>
          <p14:tracePt t="4434" x="4133850" y="5016500"/>
          <p14:tracePt t="4451" x="4038600" y="5041900"/>
          <p14:tracePt t="4451" x="3937000" y="5067300"/>
          <p14:tracePt t="4451" x="3848100" y="5086350"/>
          <p14:tracePt t="4470" x="3752850" y="5111750"/>
          <p14:tracePt t="4470" x="3670300" y="5130800"/>
          <p14:tracePt t="4484" x="3594100" y="5149850"/>
          <p14:tracePt t="4484" x="3517900" y="5168900"/>
          <p14:tracePt t="4502" x="3448050" y="5187950"/>
          <p14:tracePt t="4502" x="3384550" y="5200650"/>
          <p14:tracePt t="4519" x="3327400" y="5219700"/>
          <p14:tracePt t="4519" x="3225800" y="5245100"/>
          <p14:tracePt t="4536" x="3187700" y="5264150"/>
          <p14:tracePt t="4536" x="3143250" y="5276850"/>
          <p14:tracePt t="4552" x="3111500" y="5289550"/>
          <p14:tracePt t="4552" x="3079750" y="5302250"/>
          <p14:tracePt t="4568" x="3060700" y="5308600"/>
          <p14:tracePt t="4568" x="3041650" y="5314950"/>
          <p14:tracePt t="4587" x="3022600" y="5321300"/>
          <p14:tracePt t="4587" x="3009900" y="5327650"/>
          <p14:tracePt t="4608" x="3016250" y="5327650"/>
          <p14:tracePt t="4634" x="3022600" y="5327650"/>
          <p14:tracePt t="4642" x="3028950" y="5327650"/>
          <p14:tracePt t="4651" x="3041650" y="5321300"/>
          <p14:tracePt t="4651" x="3048000" y="5321300"/>
          <p14:tracePt t="4651" x="3060700" y="5321300"/>
          <p14:tracePt t="4672" x="3067050" y="5314950"/>
          <p14:tracePt t="4672" x="3079750" y="5314950"/>
          <p14:tracePt t="4687" x="3086100" y="5314950"/>
          <p14:tracePt t="4687" x="3098800" y="5308600"/>
          <p14:tracePt t="4703" x="3111500" y="5302250"/>
          <p14:tracePt t="4703" x="3117850" y="5302250"/>
          <p14:tracePt t="4719" x="3130550" y="5295900"/>
          <p14:tracePt t="4719" x="3136900" y="5295900"/>
          <p14:tracePt t="4719" x="3143250" y="5289550"/>
          <p14:tracePt t="4738" x="3155950" y="5283200"/>
          <p14:tracePt t="4751" x="3162300" y="5283200"/>
          <p14:tracePt t="4751" x="3175000" y="5270500"/>
          <p14:tracePt t="4771" x="3181350" y="5270500"/>
          <p14:tracePt t="4771" x="3187700" y="5264150"/>
          <p14:tracePt t="4786" x="3194050" y="5264150"/>
          <p14:tracePt t="4786" x="3200400" y="5257800"/>
          <p14:tracePt t="4803" x="3206750" y="5257800"/>
          <p14:tracePt t="4803" x="3213100" y="5251450"/>
          <p14:tracePt t="4819" x="3219450" y="5245100"/>
          <p14:tracePt t="4819" x="3232150" y="5238750"/>
          <p14:tracePt t="4837" x="3238500" y="5238750"/>
          <p14:tracePt t="4837" x="3244850" y="5238750"/>
          <p14:tracePt t="4853" x="3251200" y="5238750"/>
          <p14:tracePt t="4853" x="3257550" y="5238750"/>
          <p14:tracePt t="4870" x="3263900" y="5238750"/>
          <p14:tracePt t="4870" x="3270250" y="5238750"/>
          <p14:tracePt t="4886" x="3276600" y="5238750"/>
          <p14:tracePt t="4886" x="3289300" y="5232400"/>
          <p14:tracePt t="4904" x="3295650" y="5232400"/>
          <p14:tracePt t="4904" x="3302000" y="5232400"/>
          <p14:tracePt t="4920" x="3308350" y="5226050"/>
          <p14:tracePt t="4920" x="3314700" y="5226050"/>
          <p14:tracePt t="4937" x="3321050" y="5226050"/>
          <p14:tracePt t="4937" x="3333750" y="5219700"/>
          <p14:tracePt t="4955" x="3340100" y="5213350"/>
          <p14:tracePt t="4969" x="3352800" y="5207000"/>
          <p14:tracePt t="4987" x="3359150" y="5207000"/>
          <p14:tracePt t="5038" x="3365500" y="5213350"/>
          <p14:tracePt t="5082" x="3371850" y="5219700"/>
          <p14:tracePt t="5130" x="3378200" y="5219700"/>
          <p14:tracePt t="5149" x="3384550" y="5213350"/>
          <p14:tracePt t="5173" x="3390900" y="5213350"/>
          <p14:tracePt t="5189" x="3390900" y="5207000"/>
          <p14:tracePt t="5201" x="3403600" y="5213350"/>
          <p14:tracePt t="5225" x="3403600" y="5207000"/>
          <p14:tracePt t="5253" x="3409950" y="5207000"/>
          <p14:tracePt t="5284" x="3409950" y="5213350"/>
          <p14:tracePt t="5345" x="3409950" y="5219700"/>
          <p14:tracePt t="5413" x="3416300" y="5226050"/>
          <p14:tracePt t="5433" x="3422650" y="5232400"/>
          <p14:tracePt t="5449" x="3429000" y="5238750"/>
          <p14:tracePt t="5465" x="3435350" y="5238750"/>
          <p14:tracePt t="5481" x="3448050" y="5238750"/>
          <p14:tracePt t="5493" x="3454400" y="5238750"/>
          <p14:tracePt t="5502" x="3460750" y="5238750"/>
          <p14:tracePt t="5502" x="3467100" y="5238750"/>
          <p14:tracePt t="5521" x="3473450" y="5238750"/>
          <p14:tracePt t="5521" x="3479800" y="5232400"/>
          <p14:tracePt t="5538" x="3486150" y="5232400"/>
          <p14:tracePt t="5538" x="3498850" y="5232400"/>
          <p14:tracePt t="5555" x="3511550" y="5232400"/>
          <p14:tracePt t="5555" x="3517900" y="5232400"/>
          <p14:tracePt t="5571" x="3524250" y="5226050"/>
          <p14:tracePt t="5571" x="3536950" y="5232400"/>
          <p14:tracePt t="5588" x="3543300" y="5226050"/>
          <p14:tracePt t="5588" x="3556000" y="5226050"/>
          <p14:tracePt t="5604" x="3562350" y="5219700"/>
          <p14:tracePt t="5604" x="3581400" y="5213350"/>
          <p14:tracePt t="5622" x="3587750" y="5213350"/>
          <p14:tracePt t="5622" x="3594100" y="5207000"/>
          <p14:tracePt t="5638" x="3600450" y="5200650"/>
          <p14:tracePt t="5638" x="3606800" y="5200650"/>
          <p14:tracePt t="5655" x="3613150" y="5194300"/>
          <p14:tracePt t="5670" x="3619500" y="5194300"/>
          <p14:tracePt t="5687" x="3625850" y="5194300"/>
          <p14:tracePt t="5704" x="3619500" y="5194300"/>
          <p14:tracePt t="5733" x="3613150" y="5187950"/>
          <p14:tracePt t="5749" x="3606800" y="5187950"/>
          <p14:tracePt t="5789" x="3606800" y="5194300"/>
          <p14:tracePt t="5801" x="3606800" y="5200650"/>
          <p14:tracePt t="5817" x="3613150" y="5194300"/>
          <p14:tracePt t="5853" x="3619500" y="5187950"/>
          <p14:tracePt t="5861" x="3625850" y="5175250"/>
          <p14:tracePt t="5870" x="3632200" y="5168900"/>
          <p14:tracePt t="5870" x="3644900" y="5156200"/>
          <p14:tracePt t="5889" x="3657600" y="5137150"/>
          <p14:tracePt t="5889" x="3676650" y="5118100"/>
          <p14:tracePt t="5906" x="3695700" y="5099050"/>
          <p14:tracePt t="5906" x="3740150" y="5035550"/>
          <p14:tracePt t="5924" x="3765550" y="4997450"/>
          <p14:tracePt t="5924" x="3790950" y="4953000"/>
          <p14:tracePt t="5940" x="3816350" y="4902200"/>
          <p14:tracePt t="5940" x="3848100" y="4845050"/>
          <p14:tracePt t="5956" x="3873500" y="4781550"/>
          <p14:tracePt t="5956" x="3905250" y="4705350"/>
          <p14:tracePt t="5956" x="3930650" y="4629150"/>
          <p14:tracePt t="5975" x="3962400" y="4540250"/>
          <p14:tracePt t="5975" x="3994150" y="4445000"/>
          <p14:tracePt t="5990" x="4019550" y="4349750"/>
          <p14:tracePt t="5990" x="4051300" y="4248150"/>
          <p14:tracePt t="6006" x="4083050" y="4140200"/>
          <p14:tracePt t="6006" x="4114800" y="4025900"/>
          <p14:tracePt t="6024" x="4146550" y="3905250"/>
          <p14:tracePt t="6024" x="4171950" y="3784600"/>
          <p14:tracePt t="6024" x="4197350" y="3663950"/>
          <p14:tracePt t="6042" x="4222750" y="3543300"/>
          <p14:tracePt t="6054" x="4248150" y="3429000"/>
          <p14:tracePt t="6054" x="4267200" y="3314700"/>
          <p14:tracePt t="6074" x="4305300" y="3124200"/>
          <p14:tracePt t="6074" x="4324350" y="3035300"/>
          <p14:tracePt t="6091" x="4343400" y="2965450"/>
          <p14:tracePt t="6091" x="4356100" y="2895600"/>
          <p14:tracePt t="6107" x="4368800" y="2832100"/>
          <p14:tracePt t="6107" x="4387850" y="2774950"/>
          <p14:tracePt t="6107" x="4400550" y="2724150"/>
          <p14:tracePt t="6126" x="4406900" y="2673350"/>
          <p14:tracePt t="6138" x="4419600" y="2622550"/>
          <p14:tracePt t="6138" x="4438650" y="2533650"/>
          <p14:tracePt t="6157" x="4445000" y="2495550"/>
          <p14:tracePt t="6157" x="4451350" y="2451100"/>
          <p14:tracePt t="6174" x="4457700" y="2413000"/>
          <p14:tracePt t="6174" x="4464050" y="2381250"/>
          <p14:tracePt t="6190" x="4470400" y="2349500"/>
          <p14:tracePt t="6190" x="4470400" y="2330450"/>
          <p14:tracePt t="6190" x="4476750" y="2305050"/>
          <p14:tracePt t="6210" x="4476750" y="2286000"/>
          <p14:tracePt t="6210" x="4483100" y="2273300"/>
          <p14:tracePt t="6224" x="4483100" y="2266950"/>
          <p14:tracePt t="6224" x="4489450" y="2254250"/>
          <p14:tracePt t="6240" x="4489450" y="2247900"/>
          <p14:tracePt t="6240" x="4495800" y="2241550"/>
          <p14:tracePt t="6257" x="4502150" y="2228850"/>
          <p14:tracePt t="6257" x="4514850" y="2216150"/>
          <p14:tracePt t="6275" x="4521200" y="2209800"/>
          <p14:tracePt t="6275" x="4527550" y="2197100"/>
          <p14:tracePt t="6290" x="4533900" y="2184400"/>
          <p14:tracePt t="6290" x="4533900" y="2171700"/>
          <p14:tracePt t="6307" x="4540250" y="2152650"/>
          <p14:tracePt t="6307" x="4546600" y="2139950"/>
          <p14:tracePt t="6325" x="4546600" y="2120900"/>
          <p14:tracePt t="6325" x="4546600" y="2082800"/>
          <p14:tracePt t="6343" x="4546600" y="2063750"/>
          <p14:tracePt t="6343" x="4546600" y="2051050"/>
          <p14:tracePt t="6358" x="4540250" y="2032000"/>
          <p14:tracePt t="6358" x="4533900" y="2025650"/>
          <p14:tracePt t="6375" x="4527550" y="2012950"/>
          <p14:tracePt t="6375" x="4521200" y="2000250"/>
          <p14:tracePt t="6391" x="4508500" y="1993900"/>
          <p14:tracePt t="6391" x="4502150" y="1981200"/>
          <p14:tracePt t="6407" x="4489450" y="1974850"/>
          <p14:tracePt t="6407" x="4464050" y="1974850"/>
          <p14:tracePt t="6427" x="4451350" y="1981200"/>
          <p14:tracePt t="6439" x="4438650" y="2000250"/>
          <p14:tracePt t="6439" x="4419600" y="2063750"/>
          <p14:tracePt t="6458" x="4406900" y="2108200"/>
          <p14:tracePt t="6458" x="4400550" y="2152650"/>
          <p14:tracePt t="6475" x="4394200" y="2209800"/>
          <p14:tracePt t="6475" x="4394200" y="2266950"/>
          <p14:tracePt t="6491" x="4400550" y="2324100"/>
          <p14:tracePt t="6491" x="4406900" y="2374900"/>
          <p14:tracePt t="6491" x="4425950" y="2425700"/>
          <p14:tracePt t="6510" x="4445000" y="2470150"/>
          <p14:tracePt t="6510" x="4470400" y="2501900"/>
          <p14:tracePt t="6525" x="4495800" y="2527300"/>
          <p14:tracePt t="6525" x="4533900" y="2546350"/>
          <p14:tracePt t="6541" x="4565650" y="2546350"/>
          <p14:tracePt t="6541" x="4603750" y="2540000"/>
          <p14:tracePt t="6558" x="4641850" y="2520950"/>
          <p14:tracePt t="6558" x="4711700" y="2457450"/>
          <p14:tracePt t="6575" x="4743450" y="2413000"/>
          <p14:tracePt t="6575" x="4775200" y="2368550"/>
          <p14:tracePt t="6592" x="4806950" y="2324100"/>
          <p14:tracePt t="6592" x="4838700" y="2279650"/>
          <p14:tracePt t="6608" x="4870450" y="2235200"/>
          <p14:tracePt t="6608" x="4895850" y="2190750"/>
          <p14:tracePt t="6625" x="4921250" y="2152650"/>
          <p14:tracePt t="6625" x="4978400" y="2082800"/>
          <p14:tracePt t="6642" x="5003800" y="2051050"/>
          <p14:tracePt t="6642" x="5035550" y="2019300"/>
          <p14:tracePt t="6658" x="5060950" y="2000250"/>
          <p14:tracePt t="6658" x="5086350" y="1981200"/>
          <p14:tracePt t="6675" x="5105400" y="1962150"/>
          <p14:tracePt t="6675" x="5130800" y="1955800"/>
          <p14:tracePt t="6675" x="5156200" y="1949450"/>
          <p14:tracePt t="6694" x="5175250" y="1949450"/>
          <p14:tracePt t="6707" x="5194300" y="1955800"/>
          <p14:tracePt t="6707" x="5232400" y="1987550"/>
          <p14:tracePt t="6726" x="5245100" y="2012950"/>
          <p14:tracePt t="6726" x="5264150" y="2057400"/>
          <p14:tracePt t="6742" x="5270500" y="2108200"/>
          <p14:tracePt t="6742" x="5283200" y="2165350"/>
          <p14:tracePt t="6758" x="5289550" y="2228850"/>
          <p14:tracePt t="6758" x="5289550" y="2292350"/>
          <p14:tracePt t="6758" x="5289550" y="2355850"/>
          <p14:tracePt t="6778" x="5289550" y="2413000"/>
          <p14:tracePt t="6790" x="5283200" y="2463800"/>
          <p14:tracePt t="6790" x="5264150" y="2540000"/>
          <p14:tracePt t="6810" x="5257800" y="2565400"/>
          <p14:tracePt t="6810" x="5245100" y="2578100"/>
          <p14:tracePt t="6826" x="5232400" y="2590800"/>
          <p14:tracePt t="6826" x="5226050" y="2597150"/>
          <p14:tracePt t="6843" x="5219700" y="2603500"/>
          <p14:tracePt t="6843" x="5213350" y="2609850"/>
          <p14:tracePt t="6859" x="5219700" y="2603500"/>
          <p14:tracePt t="6881" x="5226050" y="2597150"/>
          <p14:tracePt t="6891" x="5232400" y="2597150"/>
          <p14:tracePt t="6891" x="5251450" y="2590800"/>
          <p14:tracePt t="6909" x="5264150" y="2584450"/>
          <p14:tracePt t="6909" x="5276850" y="2584450"/>
          <p14:tracePt t="6926" x="5295900" y="2578100"/>
          <p14:tracePt t="6926" x="5334000" y="2578100"/>
          <p14:tracePt t="6943" x="5353050" y="2571750"/>
          <p14:tracePt t="6943" x="5365750" y="2578100"/>
          <p14:tracePt t="6960" x="5384800" y="2578100"/>
          <p14:tracePt t="6960" x="5397500" y="2584450"/>
          <p14:tracePt t="6976" x="5416550" y="2590800"/>
          <p14:tracePt t="6976" x="5429250" y="2597150"/>
          <p14:tracePt t="6976" x="5435600" y="2603500"/>
          <p14:tracePt t="6996" x="5448300" y="2609850"/>
          <p14:tracePt t="6996" x="5461000" y="2622550"/>
          <p14:tracePt t="7010" x="5467350" y="2635250"/>
          <p14:tracePt t="7010" x="5473700" y="2641600"/>
          <p14:tracePt t="7028" x="5480050" y="2654300"/>
          <p14:tracePt t="7028" x="5480050" y="2667000"/>
          <p14:tracePt t="7045" x="5480050" y="2679700"/>
          <p14:tracePt t="7045" x="5486400" y="2686050"/>
          <p14:tracePt t="7045" x="5486400" y="2698750"/>
          <p14:tracePt t="7063" x="5486400" y="2705100"/>
          <p14:tracePt t="7076" x="5480050" y="2711450"/>
          <p14:tracePt t="7076" x="5473700" y="2724150"/>
          <p14:tracePt t="7095" x="5461000" y="2730500"/>
          <p14:tracePt t="7109" x="5454650" y="2730500"/>
          <p14:tracePt t="7109" x="5448300" y="2736850"/>
          <p14:tracePt t="7127" x="5441950" y="2736850"/>
          <p14:tracePt t="7127" x="5435600" y="2736850"/>
          <p14:tracePt t="7143" x="5429250" y="2736850"/>
          <p14:tracePt t="7143" x="5422900" y="2736850"/>
          <p14:tracePt t="7143" x="5416550" y="2736850"/>
          <p14:tracePt t="7162" x="5410200" y="2736850"/>
          <p14:tracePt t="7175" x="5403850" y="2743200"/>
          <p14:tracePt t="7175" x="5397500" y="2743200"/>
          <p14:tracePt t="7193" x="5391150" y="2743200"/>
          <p14:tracePt t="7208" x="5384800" y="2749550"/>
          <p14:tracePt t="7225" x="5372100" y="2755900"/>
          <p14:tracePt t="7242" x="5365750" y="2755900"/>
          <p14:tracePt t="7260" x="5359400" y="2762250"/>
          <p14:tracePt t="7277" x="5353050" y="2768600"/>
          <p14:tracePt t="7277" x="5346700" y="2768600"/>
          <p14:tracePt t="7295" x="5340350" y="2768600"/>
          <p14:tracePt t="7319" x="5334000" y="2774950"/>
          <p14:tracePt t="7370" x="5327650" y="2774950"/>
          <p14:tracePt t="7415" x="5327650" y="2768600"/>
          <p14:tracePt t="7534" x="5327650" y="2762250"/>
          <p14:tracePt t="7591" x="5334000" y="2762250"/>
          <p14:tracePt t="7655" x="5340350" y="2755900"/>
          <p14:tracePt t="7679" x="5346700" y="2755900"/>
          <p14:tracePt t="7694" x="5353050" y="2749550"/>
          <p14:tracePt t="7702" x="5359400" y="2749550"/>
          <p14:tracePt t="7711" x="5365750" y="2743200"/>
          <p14:tracePt t="7711" x="5372100" y="2736850"/>
          <p14:tracePt t="7711" x="5384800" y="2736850"/>
          <p14:tracePt t="7732" x="5397500" y="2730500"/>
          <p14:tracePt t="7732" x="5416550" y="2724150"/>
          <p14:tracePt t="7747" x="5429250" y="2717800"/>
          <p14:tracePt t="7747" x="5454650" y="2705100"/>
          <p14:tracePt t="7764" x="5480050" y="2698750"/>
          <p14:tracePt t="7764" x="5505450" y="2692400"/>
          <p14:tracePt t="7780" x="5537200" y="2679700"/>
          <p14:tracePt t="7780" x="5568950" y="2673350"/>
          <p14:tracePt t="7780" x="5600700" y="2660650"/>
          <p14:tracePt t="7799" x="5638800" y="2654300"/>
          <p14:tracePt t="7811" x="5670550" y="2641600"/>
          <p14:tracePt t="7811" x="5746750" y="2622550"/>
          <p14:tracePt t="7832" x="5778500" y="2616200"/>
          <p14:tracePt t="7832" x="5816600" y="2609850"/>
          <p14:tracePt t="7846" x="5854700" y="2603500"/>
          <p14:tracePt t="7846" x="5892800" y="2590800"/>
          <p14:tracePt t="7864" x="5924550" y="2584450"/>
          <p14:tracePt t="7864" x="5962650" y="2578100"/>
          <p14:tracePt t="7881" x="5994400" y="2578100"/>
          <p14:tracePt t="7881" x="6045200" y="2565400"/>
          <p14:tracePt t="7897" x="6070600" y="2565400"/>
          <p14:tracePt t="7897" x="6089650" y="2565400"/>
          <p14:tracePt t="7914" x="6102350" y="2565400"/>
          <p14:tracePt t="7914" x="6115050" y="2559050"/>
          <p14:tracePt t="7930" x="6127750" y="2559050"/>
          <p14:tracePt t="7930" x="6140450" y="2559050"/>
          <p14:tracePt t="7947" x="6146800" y="2559050"/>
          <p14:tracePt t="7947" x="6159500" y="2565400"/>
          <p14:tracePt t="7964" x="6165850" y="2565400"/>
          <p14:tracePt t="7979" x="6172200" y="2565400"/>
          <p14:tracePt t="7996" x="6178550" y="2565400"/>
          <p14:tracePt t="7996" x="6191250" y="2571750"/>
          <p14:tracePt t="8016" x="6203950" y="2565400"/>
          <p14:tracePt t="8016" x="6210300" y="2565400"/>
          <p14:tracePt t="8032" x="6223000" y="2565400"/>
          <p14:tracePt t="8032" x="6235700" y="2565400"/>
          <p14:tracePt t="8048" x="6254750" y="2559050"/>
          <p14:tracePt t="8048" x="6273800" y="2559050"/>
          <p14:tracePt t="8064" x="6292850" y="2552700"/>
          <p14:tracePt t="8064" x="6318250" y="2546350"/>
          <p14:tracePt t="8064" x="6343650" y="2546350"/>
          <p14:tracePt t="8083" x="6369050" y="2540000"/>
          <p14:tracePt t="8096" x="6400800" y="2533650"/>
          <p14:tracePt t="8096" x="6432550" y="2527300"/>
          <p14:tracePt t="8116" x="6489700" y="2520950"/>
          <p14:tracePt t="8116" x="6521450" y="2514600"/>
          <p14:tracePt t="8132" x="6553200" y="2514600"/>
          <p14:tracePt t="8132" x="6584950" y="2508250"/>
          <p14:tracePt t="8148" x="6616700" y="2508250"/>
          <p14:tracePt t="8148" x="6642100" y="2501900"/>
          <p14:tracePt t="8164" x="6673850" y="2501900"/>
          <p14:tracePt t="8164" x="6699250" y="2501900"/>
          <p14:tracePt t="8164" x="6724650" y="2495550"/>
          <p14:tracePt t="8183" x="6750050" y="2495550"/>
          <p14:tracePt t="8183" x="6775450" y="2495550"/>
          <p14:tracePt t="8198" x="6794500" y="2489200"/>
          <p14:tracePt t="8198" x="6813550" y="2489200"/>
          <p14:tracePt t="8215" x="6826250" y="2489200"/>
          <p14:tracePt t="8215" x="6845300" y="2495550"/>
          <p14:tracePt t="8231" x="6858000" y="2495550"/>
          <p14:tracePt t="8231" x="6864350" y="2495550"/>
          <p14:tracePt t="8248" x="6870700" y="2495550"/>
          <p14:tracePt t="8248" x="6889750" y="2495550"/>
          <p14:tracePt t="8265" x="6896100" y="2495550"/>
          <p14:tracePt t="8286" x="6896100" y="2489200"/>
          <p14:tracePt t="8315" x="6896100" y="2476500"/>
          <p14:tracePt t="8346" x="6896100" y="2470150"/>
          <p14:tracePt t="8355" x="6896100" y="2463800"/>
          <p14:tracePt t="8363" x="6902450" y="2457450"/>
          <p14:tracePt t="8363" x="6902450" y="2444750"/>
          <p14:tracePt t="8363" x="6908800" y="2425700"/>
          <p14:tracePt t="8385" x="6915150" y="2406650"/>
          <p14:tracePt t="8385" x="6921500" y="2387600"/>
          <p14:tracePt t="8400" x="6927850" y="2368550"/>
          <p14:tracePt t="8400" x="6934200" y="2343150"/>
          <p14:tracePt t="8416" x="6934200" y="2324100"/>
          <p14:tracePt t="8416" x="6940550" y="2298700"/>
          <p14:tracePt t="8432" x="6946900" y="2273300"/>
          <p14:tracePt t="8432" x="6946900" y="2247900"/>
          <p14:tracePt t="8432" x="6946900" y="2222500"/>
          <p14:tracePt t="8451" x="6946900" y="2197100"/>
          <p14:tracePt t="8464" x="6953250" y="2171700"/>
          <p14:tracePt t="8464" x="6946900" y="2133600"/>
          <p14:tracePt t="8484" x="6940550" y="2114550"/>
          <p14:tracePt t="8484" x="6940550" y="2108200"/>
          <p14:tracePt t="8500" x="6934200" y="2101850"/>
          <p14:tracePt t="8500" x="6927850" y="2101850"/>
          <p14:tracePt t="8516" x="6921500" y="2101850"/>
          <p14:tracePt t="8516" x="6915150" y="2114550"/>
          <p14:tracePt t="8532" x="6902450" y="2133600"/>
          <p14:tracePt t="8532" x="6896100" y="2159000"/>
          <p14:tracePt t="8532" x="6889750" y="2184400"/>
          <p14:tracePt t="8552" x="6883400" y="2222500"/>
          <p14:tracePt t="8552" x="6883400" y="2260600"/>
          <p14:tracePt t="8566" x="6877050" y="2305050"/>
          <p14:tracePt t="8566" x="6883400" y="2349500"/>
          <p14:tracePt t="8583" x="6883400" y="2387600"/>
          <p14:tracePt t="8583" x="6896100" y="2425700"/>
          <p14:tracePt t="8599" x="6902450" y="2457450"/>
          <p14:tracePt t="8599" x="6934200" y="2501900"/>
          <p14:tracePt t="8616" x="6953250" y="2508250"/>
          <p14:tracePt t="8616" x="6972300" y="2514600"/>
          <p14:tracePt t="8633" x="6997700" y="2508250"/>
          <p14:tracePt t="8633" x="7023100" y="2495550"/>
          <p14:tracePt t="8649" x="7048500" y="2476500"/>
          <p14:tracePt t="8649" x="7067550" y="2457450"/>
          <p14:tracePt t="8665" x="7092950" y="2432050"/>
          <p14:tracePt t="8665" x="7131050" y="2374900"/>
          <p14:tracePt t="8684" x="7150100" y="2343150"/>
          <p14:tracePt t="8684" x="7169150" y="2311400"/>
          <p14:tracePt t="8700" x="7181850" y="2286000"/>
          <p14:tracePt t="8700" x="7194550" y="2260600"/>
          <p14:tracePt t="8716" x="7207250" y="2228850"/>
          <p14:tracePt t="8716" x="7226300" y="2203450"/>
          <p14:tracePt t="8716" x="7251700" y="2184400"/>
          <p14:tracePt t="8735" x="7277100" y="2159000"/>
          <p14:tracePt t="8748" x="7308850" y="2139950"/>
          <p14:tracePt t="8748" x="7346950" y="2120900"/>
          <p14:tracePt t="8767" x="7429500" y="2089150"/>
          <p14:tracePt t="8767" x="7480300" y="2076450"/>
          <p14:tracePt t="8783" x="7524750" y="2076450"/>
          <p14:tracePt t="8783" x="7569200" y="2076450"/>
          <p14:tracePt t="8799" x="7607300" y="2089150"/>
          <p14:tracePt t="8799" x="7645400" y="2101850"/>
          <p14:tracePt t="8799" x="7677150" y="2120900"/>
          <p14:tracePt t="8818" x="7702550" y="2152650"/>
          <p14:tracePt t="8831" x="7721600" y="2184400"/>
          <p14:tracePt t="8831" x="7740650" y="2260600"/>
          <p14:tracePt t="8853" x="7747000" y="2305050"/>
          <p14:tracePt t="8853" x="7740650" y="2349500"/>
          <p14:tracePt t="8868" x="7734300" y="2393950"/>
          <p14:tracePt t="8868" x="7715250" y="2438400"/>
          <p14:tracePt t="8884" x="7696200" y="2482850"/>
          <p14:tracePt t="8884" x="7670800" y="2520950"/>
          <p14:tracePt t="8901" x="7645400" y="2559050"/>
          <p14:tracePt t="8901" x="7581900" y="2616200"/>
          <p14:tracePt t="8917" x="7550150" y="2641600"/>
          <p14:tracePt t="8917" x="7518400" y="2654300"/>
          <p14:tracePt t="8934" x="7493000" y="2673350"/>
          <p14:tracePt t="8934" x="7467600" y="2679700"/>
          <p14:tracePt t="8950" x="7448550" y="2692400"/>
          <p14:tracePt t="8950" x="7423150" y="2698750"/>
          <p14:tracePt t="8966" x="7404100" y="2698750"/>
          <p14:tracePt t="8966" x="7378700" y="2705100"/>
          <p14:tracePt t="8985" x="7366000" y="2705100"/>
          <p14:tracePt t="8985" x="7353300" y="2705100"/>
          <p14:tracePt t="9001" x="7340600" y="2698750"/>
          <p14:tracePt t="9001" x="7334250" y="2698750"/>
          <p14:tracePt t="9017" x="7327900" y="2692400"/>
          <p14:tracePt t="9017" x="7321550" y="2686050"/>
          <p14:tracePt t="9036" x="7315200" y="2673350"/>
          <p14:tracePt t="9052" x="7308850" y="2667000"/>
          <p14:tracePt t="9068" x="7302500" y="2660650"/>
          <p14:tracePt t="9083" x="7296150" y="2660650"/>
          <p14:tracePt t="9083" x="7289800" y="2660650"/>
          <p14:tracePt t="9083" x="7289800" y="2654300"/>
          <p14:tracePt t="9103" x="7283450" y="2654300"/>
          <p14:tracePt t="9116" x="7277100" y="2654300"/>
          <p14:tracePt t="9116" x="7258050" y="2660650"/>
          <p14:tracePt t="9136" x="7245350" y="2660650"/>
          <p14:tracePt t="9136" x="7239000" y="2660650"/>
          <p14:tracePt t="9151" x="7226300" y="2667000"/>
          <p14:tracePt t="9151" x="7213600" y="2667000"/>
          <p14:tracePt t="9168" x="7200900" y="2673350"/>
          <p14:tracePt t="9168" x="7188200" y="2673350"/>
          <p14:tracePt t="9184" x="7175500" y="2679700"/>
          <p14:tracePt t="9184" x="7156450" y="2679700"/>
          <p14:tracePt t="9184" x="7143750" y="2686050"/>
          <p14:tracePt t="9203" x="7124700" y="2686050"/>
          <p14:tracePt t="9203" x="7105650" y="2692400"/>
          <p14:tracePt t="9217" x="7086600" y="2692400"/>
          <p14:tracePt t="9217" x="7067550" y="2698750"/>
          <p14:tracePt t="9234" x="7048500" y="2698750"/>
          <p14:tracePt t="9234" x="7029450" y="2705100"/>
          <p14:tracePt t="9251" x="7004050" y="2705100"/>
          <p14:tracePt t="9251" x="6985000" y="2705100"/>
          <p14:tracePt t="9268" x="6965950" y="2705100"/>
          <p14:tracePt t="9268" x="6915150" y="2711450"/>
          <p14:tracePt t="9284" x="6896100" y="2711450"/>
          <p14:tracePt t="9284" x="6870700" y="2711450"/>
          <p14:tracePt t="9301" x="6851650" y="2717800"/>
          <p14:tracePt t="9301" x="6826250" y="2717800"/>
          <p14:tracePt t="9318" x="6807200" y="2717800"/>
          <p14:tracePt t="9318" x="6762750" y="2717800"/>
          <p14:tracePt t="9335" x="6743700" y="2724150"/>
          <p14:tracePt t="9335" x="6724650" y="2724150"/>
          <p14:tracePt t="9351" x="6705600" y="2730500"/>
          <p14:tracePt t="9351" x="6692900" y="2730500"/>
          <p14:tracePt t="9368" x="6673850" y="2730500"/>
          <p14:tracePt t="9368" x="6654800" y="2736850"/>
          <p14:tracePt t="9368" x="6635750" y="2736850"/>
          <p14:tracePt t="9387" x="6616700" y="2743200"/>
          <p14:tracePt t="9399" x="6597650" y="2743200"/>
          <p14:tracePt t="9399" x="6559550" y="2755900"/>
          <p14:tracePt t="9419" x="6540500" y="2755900"/>
          <p14:tracePt t="9419" x="6515100" y="2762250"/>
          <p14:tracePt t="9436" x="6496050" y="2768600"/>
          <p14:tracePt t="9436" x="6477000" y="2768600"/>
          <p14:tracePt t="9451" x="6451600" y="2774950"/>
          <p14:tracePt t="9451" x="6432550" y="2781300"/>
          <p14:tracePt t="9451" x="6413500" y="2787650"/>
          <p14:tracePt t="9470" x="6388100" y="2787650"/>
          <p14:tracePt t="9483" x="6369050" y="2794000"/>
          <p14:tracePt t="9483" x="6330950" y="2800350"/>
          <p14:tracePt t="9503" x="6318250" y="2806700"/>
          <p14:tracePt t="9503" x="6299200" y="2806700"/>
          <p14:tracePt t="9518" x="6280150" y="2813050"/>
          <p14:tracePt t="9518" x="6261100" y="2813050"/>
          <p14:tracePt t="9535" x="6248400" y="2819400"/>
          <p14:tracePt t="9535" x="6229350" y="2819400"/>
          <p14:tracePt t="9552" x="6216650" y="2825750"/>
          <p14:tracePt t="9552" x="6197600" y="2825750"/>
          <p14:tracePt t="9552" x="6184900" y="2825750"/>
          <p14:tracePt t="9571" x="6172200" y="2832100"/>
          <p14:tracePt t="9571" x="6159500" y="2832100"/>
          <p14:tracePt t="9585" x="6146800" y="2832100"/>
          <p14:tracePt t="9585" x="6134100" y="2832100"/>
          <p14:tracePt t="9602" x="6127750" y="2838450"/>
          <p14:tracePt t="9602" x="6115050" y="2838450"/>
          <p14:tracePt t="9619" x="6108700" y="2838450"/>
          <p14:tracePt t="9619" x="6089650" y="2844800"/>
          <p14:tracePt t="9635" x="6076950" y="2851150"/>
          <p14:tracePt t="9635" x="6070600" y="2851150"/>
          <p14:tracePt t="9652" x="6064250" y="2857500"/>
          <p14:tracePt t="9652" x="6051550" y="2857500"/>
          <p14:tracePt t="9669" x="6045200" y="2863850"/>
          <p14:tracePt t="9669" x="6032500" y="2870200"/>
          <p14:tracePt t="9688" x="6019800" y="2876550"/>
          <p14:tracePt t="9688" x="6013450" y="2876550"/>
          <p14:tracePt t="9703" x="6007100" y="2882900"/>
          <p14:tracePt t="9703" x="6000750" y="2889250"/>
          <p14:tracePt t="9719" x="5994400" y="2895600"/>
          <p14:tracePt t="9719" x="5988050" y="2895600"/>
          <p14:tracePt t="9736" x="5981700" y="2901950"/>
          <p14:tracePt t="9736" x="5975350" y="2908300"/>
          <p14:tracePt t="9736" x="5969000" y="2908300"/>
          <p14:tracePt t="9755" x="5956300" y="2908300"/>
          <p14:tracePt t="9767" x="5949950" y="2914650"/>
          <p14:tracePt t="9767" x="5943600" y="2914650"/>
          <p14:tracePt t="9787" x="5930900" y="2921000"/>
          <p14:tracePt t="9787" x="5924550" y="2927350"/>
          <p14:tracePt t="9803" x="5918200" y="2927350"/>
          <p14:tracePt t="9803" x="5911850" y="2927350"/>
          <p14:tracePt t="9819" x="5905500" y="2933700"/>
          <p14:tracePt t="9834" x="5899150" y="2933700"/>
          <p14:tracePt t="9851" x="5892800" y="2940050"/>
          <p14:tracePt t="9871" x="5899150" y="2940050"/>
          <p14:tracePt t="9922" x="5899150" y="2946400"/>
          <p14:tracePt t="9942" x="5899150" y="2952750"/>
          <p14:tracePt t="9958" x="5899150" y="2959100"/>
          <p14:tracePt t="9974" x="5899150" y="2965450"/>
          <p14:tracePt t="9986" x="5892800" y="2971800"/>
          <p14:tracePt t="10010" x="5899150" y="2965450"/>
          <p14:tracePt t="10054" x="5905500" y="2959100"/>
          <p14:tracePt t="10070" x="5911850" y="2959100"/>
          <p14:tracePt t="10078" x="5918200" y="2952750"/>
          <p14:tracePt t="10087" x="5924550" y="2952750"/>
          <p14:tracePt t="10087" x="5930900" y="2946400"/>
          <p14:tracePt t="10103" x="5937250" y="2940050"/>
          <p14:tracePt t="10103" x="5943600" y="2940050"/>
          <p14:tracePt t="10103" x="5949950" y="2933700"/>
          <p14:tracePt t="10123" x="5956300" y="2933700"/>
          <p14:tracePt t="10135" x="5956300" y="2927350"/>
          <p14:tracePt t="10135" x="5962650" y="2927350"/>
          <p14:tracePt t="10155" x="5969000" y="2927350"/>
          <p14:tracePt t="10169" x="5962650" y="2927350"/>
          <p14:tracePt t="10214" x="5956300" y="2927350"/>
          <p14:tracePt t="10222" x="5956300" y="2933700"/>
          <p14:tracePt t="10222" x="5949950" y="2933700"/>
          <p14:tracePt t="10237" x="5943600" y="2933700"/>
          <p14:tracePt t="10237" x="5937250" y="2940050"/>
          <p14:tracePt t="10254" x="5930900" y="2940050"/>
          <p14:tracePt t="10254" x="5924550" y="2946400"/>
          <p14:tracePt t="10271" x="5918200" y="2946400"/>
          <p14:tracePt t="10271" x="5911850" y="2952750"/>
          <p14:tracePt t="10288" x="5899150" y="2952750"/>
          <p14:tracePt t="10302" x="5892800" y="2952750"/>
          <p14:tracePt t="10319" x="5892800" y="2959100"/>
          <p14:tracePt t="10336" x="5886450" y="2959100"/>
          <p14:tracePt t="10355" x="5880100" y="2952750"/>
          <p14:tracePt t="10406" x="5873750" y="2959100"/>
          <p14:tracePt t="10438" x="5867400" y="2959100"/>
          <p14:tracePt t="10455" x="5861050" y="2959100"/>
          <p14:tracePt t="10466" x="5854700" y="2959100"/>
          <p14:tracePt t="10475" x="5848350" y="2959100"/>
          <p14:tracePt t="10490" x="5842000" y="2959100"/>
          <p14:tracePt t="10507" x="5835650" y="2959100"/>
          <p14:tracePt t="10520" x="5829300" y="2959100"/>
          <p14:tracePt t="10537" x="5822950" y="2959100"/>
          <p14:tracePt t="10554" x="5816600" y="2959100"/>
          <p14:tracePt t="10570" x="5810250" y="2959100"/>
          <p14:tracePt t="10570" x="5803900" y="2959100"/>
          <p14:tracePt t="10588" x="5797550" y="2959100"/>
          <p14:tracePt t="10603" x="5803900" y="2959100"/>
          <p14:tracePt t="10702" x="5803900" y="2952750"/>
          <p14:tracePt t="10754" x="5803900" y="2946400"/>
          <p14:tracePt t="10775" x="5797550" y="2946400"/>
          <p14:tracePt t="10799" x="5784850" y="2946400"/>
          <p14:tracePt t="10814" x="5778500" y="2946400"/>
          <p14:tracePt t="10826" x="5772150" y="2946400"/>
          <p14:tracePt t="10843" x="5765800" y="2946400"/>
          <p14:tracePt t="10859" x="5759450" y="2946400"/>
          <p14:tracePt t="10875" x="5753100" y="2952750"/>
          <p14:tracePt t="10888" x="5746750" y="2946400"/>
          <p14:tracePt t="10905" x="5740400" y="2952750"/>
          <p14:tracePt t="10921" x="5727700" y="2952750"/>
          <p14:tracePt t="10938" x="5721350" y="2952750"/>
          <p14:tracePt t="10955" x="5715000" y="2959100"/>
          <p14:tracePt t="10972" x="5708650" y="2959100"/>
          <p14:tracePt t="10988" x="5702300" y="2965450"/>
          <p14:tracePt t="10988" x="5689600" y="2971800"/>
          <p14:tracePt t="11007" x="5683250" y="2971800"/>
          <p14:tracePt t="11007" x="5676900" y="2978150"/>
          <p14:tracePt t="11024" x="5670550" y="2984500"/>
          <p14:tracePt t="11024" x="5664200" y="2984500"/>
          <p14:tracePt t="11040" x="5657850" y="2990850"/>
          <p14:tracePt t="11040" x="5651500" y="2997200"/>
          <p14:tracePt t="11056" x="5645150" y="3009900"/>
          <p14:tracePt t="11056" x="5626100" y="3028950"/>
          <p14:tracePt t="11076" x="5613400" y="3048000"/>
          <p14:tracePt t="11076" x="5600700" y="3067050"/>
          <p14:tracePt t="11091" x="5581650" y="3086100"/>
          <p14:tracePt t="11091" x="5562600" y="3111500"/>
          <p14:tracePt t="11108" x="5543550" y="3130550"/>
          <p14:tracePt t="11108" x="5524500" y="3162300"/>
          <p14:tracePt t="11108" x="5505450" y="3187700"/>
          <p14:tracePt t="11127" x="5480050" y="3219450"/>
          <p14:tracePt t="11139" x="5461000" y="3251200"/>
          <p14:tracePt t="11139" x="5435600" y="3282950"/>
          <p14:tracePt t="11139" x="5416550" y="3314700"/>
          <p14:tracePt t="11160" x="5391150" y="3352800"/>
          <p14:tracePt t="11172" x="5372100" y="3390900"/>
          <p14:tracePt t="11172" x="5321300" y="3479800"/>
          <p14:tracePt t="11191" x="5302250" y="3530600"/>
          <p14:tracePt t="11191" x="5276850" y="3581400"/>
          <p14:tracePt t="11208" x="5251450" y="3638550"/>
          <p14:tracePt t="11208" x="5232400" y="3695700"/>
          <p14:tracePt t="11208" x="5207000" y="3746500"/>
          <p14:tracePt t="11227" x="5187950" y="3803650"/>
          <p14:tracePt t="11239" x="5168900" y="3854450"/>
          <p14:tracePt t="11239" x="5137150" y="3943350"/>
          <p14:tracePt t="11258" x="5124450" y="3981450"/>
          <p14:tracePt t="11258" x="5111750" y="4019550"/>
          <p14:tracePt t="11275" x="5092700" y="4057650"/>
          <p14:tracePt t="11275" x="5080000" y="4095750"/>
          <p14:tracePt t="11292" x="5067300" y="4127500"/>
          <p14:tracePt t="11292" x="5054600" y="4159250"/>
          <p14:tracePt t="11308" x="5041900" y="4191000"/>
          <p14:tracePt t="11308" x="5016500" y="4248150"/>
          <p14:tracePt t="11325" x="5003800" y="4273550"/>
          <p14:tracePt t="11325" x="4997450" y="4292600"/>
          <p14:tracePt t="11343" x="4984750" y="4311650"/>
          <p14:tracePt t="11343" x="4972050" y="4324350"/>
          <p14:tracePt t="11358" x="4965700" y="4343400"/>
          <p14:tracePt t="11358" x="4940300" y="4375150"/>
          <p14:tracePt t="11376" x="4927600" y="4387850"/>
          <p14:tracePt t="11376" x="4914900" y="4400550"/>
          <p14:tracePt t="11392" x="4902200" y="4419600"/>
          <p14:tracePt t="11392" x="4895850" y="4432300"/>
          <p14:tracePt t="11408" x="4883150" y="4445000"/>
          <p14:tracePt t="11408" x="4870450" y="4457700"/>
          <p14:tracePt t="11426" x="4857750" y="4470400"/>
          <p14:tracePt t="11426" x="4845050" y="4483100"/>
          <p14:tracePt t="11426" x="4832350" y="4495800"/>
          <p14:tracePt t="11444" x="4826000" y="4508500"/>
          <p14:tracePt t="11444" x="4813300" y="4521200"/>
          <p14:tracePt t="11459" x="4800600" y="4533900"/>
          <p14:tracePt t="11459" x="4794250" y="4546600"/>
          <p14:tracePt t="11476" x="4781550" y="4559300"/>
          <p14:tracePt t="11476" x="4768850" y="4572000"/>
          <p14:tracePt t="11492" x="4756150" y="4584700"/>
          <p14:tracePt t="11492" x="4749800" y="4597400"/>
          <p14:tracePt t="11508" x="4737100" y="4610100"/>
          <p14:tracePt t="11508" x="4724400" y="4629150"/>
          <p14:tracePt t="11528" x="4718050" y="4641850"/>
          <p14:tracePt t="11540" x="4711700" y="4654550"/>
          <p14:tracePt t="11540" x="4711700" y="4660900"/>
          <p14:tracePt t="11559" x="4711700" y="4667250"/>
          <p14:tracePt t="11574" x="4718050" y="4667250"/>
          <p14:tracePt t="11603" x="4724400" y="4667250"/>
          <p14:tracePt t="11631" x="4730750" y="4673600"/>
          <p14:tracePt t="11646" x="4737100" y="4679950"/>
          <p14:tracePt t="11655" x="4743450" y="4686300"/>
          <p14:tracePt t="11667" x="4743450" y="4692650"/>
          <p14:tracePt t="11675" x="4743450" y="4699000"/>
          <p14:tracePt t="11691" x="4749800" y="4705350"/>
          <p14:tracePt t="11722" x="4743450" y="4705350"/>
          <p14:tracePt t="11751" x="4743450" y="4711700"/>
          <p14:tracePt t="11787" x="4749800" y="4711700"/>
          <p14:tracePt t="11834" x="4749800" y="4705350"/>
          <p14:tracePt t="11846" x="4756150" y="4705350"/>
          <p14:tracePt t="11915" x="4756150" y="4711700"/>
          <p14:tracePt t="11939" x="4762500" y="4711700"/>
          <p14:tracePt t="11983" x="4762500" y="4718050"/>
          <p14:tracePt t="12007" x="4762500" y="4724400"/>
          <p14:tracePt t="12026" x="4762500" y="4730750"/>
          <p14:tracePt t="12042" x="4768850" y="4730750"/>
          <p14:tracePt t="12067" x="4775200" y="4737100"/>
          <p14:tracePt t="12083" x="4781550" y="4743450"/>
          <p14:tracePt t="12095" x="4787900" y="4743450"/>
          <p14:tracePt t="12118" x="4794250" y="4743450"/>
          <p14:tracePt t="12134" x="4800600" y="4737100"/>
          <p14:tracePt t="12147" x="4800600" y="4730750"/>
          <p14:tracePt t="12163" x="4806950" y="4724400"/>
          <p14:tracePt t="12176" x="4806950" y="4718050"/>
          <p14:tracePt t="12192" x="4806950" y="4711700"/>
          <p14:tracePt t="12210" x="4806950" y="4705350"/>
          <p14:tracePt t="12226" x="4806950" y="4699000"/>
          <p14:tracePt t="12255" x="4813300" y="4699000"/>
          <p14:tracePt t="12307" x="4819650" y="4692650"/>
          <p14:tracePt t="12351" x="4819650" y="4699000"/>
          <p14:tracePt t="12375" x="4819650" y="4692650"/>
          <p14:tracePt t="12435" x="4826000" y="4692650"/>
          <p14:tracePt t="12463" x="4826000" y="4686300"/>
          <p14:tracePt t="12487" x="4832350" y="4679950"/>
          <p14:tracePt t="12507" x="4832350" y="4673600"/>
          <p14:tracePt t="12555" x="4832350" y="4667250"/>
          <p14:tracePt t="12583" x="4838700" y="4660900"/>
          <p14:tracePt t="12615" x="4838700" y="4654550"/>
          <p14:tracePt t="12635" x="4845050" y="4648200"/>
          <p14:tracePt t="12651" x="4851400" y="4648200"/>
          <p14:tracePt t="12683" x="4857750" y="4635500"/>
          <p14:tracePt t="12710" x="4857750" y="4629150"/>
          <p14:tracePt t="12735" x="4851400" y="4629150"/>
          <p14:tracePt t="12787" x="4851400" y="4622800"/>
          <p14:tracePt t="12863" x="4857750" y="4616450"/>
          <p14:tracePt t="12891" x="4864100" y="4616450"/>
          <p14:tracePt t="12907" x="4864100" y="4610100"/>
          <p14:tracePt t="12927" x="4870450" y="4603750"/>
          <p14:tracePt t="12943" x="4864100" y="4597400"/>
          <p14:tracePt t="12983" x="4864100" y="4591050"/>
          <p14:tracePt t="13011" x="4864100" y="4584700"/>
          <p14:tracePt t="13095" x="4870450" y="4584700"/>
          <p14:tracePt t="13139" x="4876800" y="4578350"/>
          <p14:tracePt t="13163" x="4876800" y="4572000"/>
          <p14:tracePt t="13183" x="4876800" y="4565650"/>
          <p14:tracePt t="13199" x="4876800" y="4572000"/>
          <p14:tracePt t="13259" x="4876800" y="4565650"/>
          <p14:tracePt t="13303" x="4870450" y="4559300"/>
          <p14:tracePt t="13347" x="4876800" y="4552950"/>
          <p14:tracePt t="13431" x="4876800" y="4546600"/>
          <p14:tracePt t="13455" x="4870450" y="4552950"/>
          <p14:tracePt t="13499" x="4876800" y="4559300"/>
          <p14:tracePt t="13559" x="4883150" y="4552950"/>
          <p14:tracePt t="13575" x="4889500" y="4552950"/>
          <p14:tracePt t="13587" x="4895850" y="4552950"/>
          <p14:tracePt t="13597" x="4902200" y="4552950"/>
          <p14:tracePt t="13614" x="4908550" y="4552950"/>
          <p14:tracePt t="13636" x="4902200" y="4552950"/>
          <p14:tracePt t="13679" x="4895850" y="4559300"/>
          <p14:tracePt t="13695" x="4889500" y="4559300"/>
          <p14:tracePt t="13707" x="4883150" y="4565650"/>
          <p14:tracePt t="13723" x="4876800" y="4565650"/>
          <p14:tracePt t="13739" x="4870450" y="4572000"/>
          <p14:tracePt t="13755" x="4876800" y="4572000"/>
          <p14:tracePt t="13807" x="4883150" y="4565650"/>
          <p14:tracePt t="13823" x="4889500" y="4565650"/>
          <p14:tracePt t="13843" x="4889500" y="4559300"/>
          <p14:tracePt t="13859" x="4889500" y="4552950"/>
          <p14:tracePt t="13887" x="4889500" y="4559300"/>
          <p14:tracePt t="13943" x="4895850" y="4559300"/>
          <p14:tracePt t="13995" x="4902200" y="4552950"/>
          <p14:tracePt t="14031" x="4895850" y="4559300"/>
          <p14:tracePt t="14123" x="4895850" y="4565650"/>
          <p14:tracePt t="14143" x="4889500" y="4565650"/>
          <p14:tracePt t="14183" x="4889500" y="4559300"/>
          <p14:tracePt t="14235" x="4895850" y="4552950"/>
          <p14:tracePt t="14243" x="4908550" y="4546600"/>
          <p14:tracePt t="14255" x="4914900" y="4540250"/>
          <p14:tracePt t="14266" x="4933950" y="4527550"/>
          <p14:tracePt t="14266" x="4953000" y="4514850"/>
          <p14:tracePt t="14285" x="4978400" y="4495800"/>
          <p14:tracePt t="14285" x="5010150" y="4483100"/>
          <p14:tracePt t="14285" x="5041900" y="4457700"/>
          <p14:tracePt t="14304" x="5086350" y="4438650"/>
          <p14:tracePt t="14304" x="5137150" y="4413250"/>
          <p14:tracePt t="14318" x="5194300" y="4381500"/>
          <p14:tracePt t="14318" x="5251450" y="4356100"/>
          <p14:tracePt t="14335" x="5321300" y="4324350"/>
          <p14:tracePt t="14335" x="5397500" y="4292600"/>
          <p14:tracePt t="14335" x="5473700" y="4254500"/>
          <p14:tracePt t="14356" x="5556250" y="4216400"/>
          <p14:tracePt t="14356" x="5638800" y="4178300"/>
          <p14:tracePt t="14369" x="5727700" y="4140200"/>
          <p14:tracePt t="14623" x="7575550" y="4362450"/>
          <p14:tracePt t="14632" x="7581900" y="4362450"/>
          <p14:tracePt t="14640" x="7594600" y="4356100"/>
          <p14:tracePt t="14651" x="7613650" y="4349750"/>
          <p14:tracePt t="14651" x="7632700" y="4337050"/>
          <p14:tracePt t="14651" x="7651750" y="4324350"/>
          <p14:tracePt t="14672" x="7677150" y="4318000"/>
          <p14:tracePt t="14672" x="7702550" y="4298950"/>
          <p14:tracePt t="14686" x="7727950" y="4286250"/>
          <p14:tracePt t="14686" x="7753350" y="4267200"/>
          <p14:tracePt t="14703" x="7785100" y="4254500"/>
          <p14:tracePt t="14703" x="7816850" y="4235450"/>
          <p14:tracePt t="14720" x="7848600" y="4216400"/>
          <p14:tracePt t="14720" x="7931150" y="4171950"/>
          <p14:tracePt t="14737" x="7975600" y="4152900"/>
          <p14:tracePt t="14737" x="8020050" y="4133850"/>
          <p14:tracePt t="14753" x="8064500" y="4114800"/>
          <p14:tracePt t="14753" x="8115300" y="4095750"/>
          <p14:tracePt t="14770" x="8166100" y="4076700"/>
          <p14:tracePt t="14770" x="8210550" y="4057650"/>
          <p14:tracePt t="14786" x="8261350" y="4038600"/>
          <p14:tracePt t="14786" x="8350250" y="4013200"/>
          <p14:tracePt t="14804" x="8388350" y="4000500"/>
          <p14:tracePt t="14804" x="8426450" y="3994150"/>
          <p14:tracePt t="14820" x="8464550" y="3987800"/>
          <p14:tracePt t="14820" x="8496300" y="3981450"/>
          <p14:tracePt t="14838" x="8528050" y="3981450"/>
          <p14:tracePt t="14838" x="8559800" y="3981450"/>
          <p14:tracePt t="14838" x="8591550" y="3987800"/>
          <p14:tracePt t="14856" x="8616950" y="3987800"/>
          <p14:tracePt t="14868" x="8636000" y="3994150"/>
          <p14:tracePt t="14868" x="8655050" y="4000500"/>
          <p14:tracePt t="14888" x="8686800" y="4013200"/>
          <p14:tracePt t="14888" x="8693150" y="4019550"/>
          <p14:tracePt t="14904" x="8693150" y="4025900"/>
          <p14:tracePt t="14904" x="8693150" y="4032250"/>
          <p14:tracePt t="14921" x="8693150" y="4038600"/>
          <p14:tracePt t="14921" x="8686800" y="4044950"/>
          <p14:tracePt t="14937" x="8680450" y="4044950"/>
          <p14:tracePt t="14937" x="8674100" y="4051300"/>
          <p14:tracePt t="14937" x="8661400" y="4051300"/>
          <p14:tracePt t="14956" x="8648700" y="4057650"/>
          <p14:tracePt t="14969" x="8636000" y="4057650"/>
          <p14:tracePt t="14969" x="8597900" y="4064000"/>
          <p14:tracePt t="14988" x="8578850" y="4064000"/>
          <p14:tracePt t="14988" x="8553450" y="4064000"/>
          <p14:tracePt t="15004" x="8534400" y="4064000"/>
          <p14:tracePt t="15004" x="8502650" y="4057650"/>
          <p14:tracePt t="15021" x="8477250" y="4051300"/>
          <p14:tracePt t="15021" x="8420100" y="4032250"/>
          <p14:tracePt t="15038" x="8388350" y="4013200"/>
          <p14:tracePt t="15038" x="8356600" y="3994150"/>
          <p14:tracePt t="15054" x="8318500" y="3968750"/>
          <p14:tracePt t="15054" x="8286750" y="3937000"/>
          <p14:tracePt t="15071" x="8255000" y="3898900"/>
          <p14:tracePt t="15071" x="8216900" y="3854450"/>
          <p14:tracePt t="15088" x="8185150" y="3803650"/>
          <p14:tracePt t="15088" x="8121650" y="3676650"/>
          <p14:tracePt t="15105" x="8089900" y="3613150"/>
          <p14:tracePt t="15105" x="8058150" y="3530600"/>
          <p14:tracePt t="15121" x="8032750" y="3454400"/>
          <p14:tracePt t="15121" x="8007350" y="3365500"/>
          <p14:tracePt t="15138" x="7981950" y="3276600"/>
          <p14:tracePt t="15138" x="7956550" y="3181350"/>
          <p14:tracePt t="15138" x="7937500" y="3086100"/>
          <p14:tracePt t="15157" x="7924800" y="2990850"/>
          <p14:tracePt t="15157" x="7912100" y="2895600"/>
          <p14:tracePt t="15172" x="7899400" y="2794000"/>
          <p14:tracePt t="15172" x="7893050" y="2705100"/>
          <p14:tracePt t="15189" x="7886700" y="2609850"/>
          <p14:tracePt t="15189" x="7886700" y="2514600"/>
          <p14:tracePt t="15205" x="7893050" y="2432050"/>
          <p14:tracePt t="15205" x="7899400" y="2343150"/>
          <p14:tracePt t="15221" x="7912100" y="2260600"/>
          <p14:tracePt t="15221" x="7931150" y="2184400"/>
          <p14:tracePt t="15221" x="7956550" y="2108200"/>
          <p14:tracePt t="15241" x="7981950" y="2038350"/>
          <p14:tracePt t="15253" x="8013700" y="1968500"/>
          <p14:tracePt t="15253" x="8083550" y="1854200"/>
          <p14:tracePt t="15273" x="8128000" y="1803400"/>
          <p14:tracePt t="15273" x="8166100" y="1752600"/>
          <p14:tracePt t="15289" x="8210550" y="1714500"/>
          <p14:tracePt t="15289" x="8255000" y="1682750"/>
          <p14:tracePt t="15305" x="8299450" y="1657350"/>
          <p14:tracePt t="15305" x="8343900" y="1631950"/>
          <p14:tracePt t="15305" x="8388350" y="1619250"/>
          <p14:tracePt t="15324" x="8432800" y="1606550"/>
          <p14:tracePt t="15324" x="8470900" y="1600200"/>
          <p14:tracePt t="15339" x="8509000" y="1600200"/>
          <p14:tracePt t="15339" x="8540750" y="1600200"/>
          <p14:tracePt t="15357" x="8578850" y="1606550"/>
          <p14:tracePt t="15357" x="8604250" y="1625600"/>
          <p14:tracePt t="15372" x="8636000" y="1644650"/>
          <p14:tracePt t="15372" x="8661400" y="1670050"/>
          <p14:tracePt t="15389" x="8693150" y="1701800"/>
          <p14:tracePt t="15389" x="8756650" y="1778000"/>
          <p14:tracePt t="15406" x="8788400" y="1828800"/>
          <p14:tracePt t="15406" x="8820150" y="1873250"/>
          <p14:tracePt t="15422" x="8851900" y="1924050"/>
          <p14:tracePt t="15422" x="8883650" y="1981200"/>
          <p14:tracePt t="15439" x="8915400" y="2044700"/>
          <p14:tracePt t="15439" x="8966200" y="2165350"/>
          <p14:tracePt t="15457" x="8991600" y="2235200"/>
          <p14:tracePt t="15457" x="9010650" y="2305050"/>
          <p14:tracePt t="15473" x="9023350" y="2381250"/>
          <p14:tracePt t="15473" x="9042400" y="2457450"/>
          <p14:tracePt t="15489" x="9055100" y="2533650"/>
          <p14:tracePt t="15489" x="9067800" y="2609850"/>
          <p14:tracePt t="15506" x="9080500" y="2686050"/>
          <p14:tracePt t="15506" x="9093200" y="2838450"/>
          <p14:tracePt t="15524" x="9099550" y="2914650"/>
          <p14:tracePt t="15524" x="9105900" y="2990850"/>
          <p14:tracePt t="15540" x="9105900" y="3067050"/>
          <p14:tracePt t="15540" x="9105900" y="3136900"/>
          <p14:tracePt t="15556" x="9105900" y="3206750"/>
          <p14:tracePt t="15556" x="9099550" y="3276600"/>
          <p14:tracePt t="15573" x="9093200" y="3346450"/>
          <p14:tracePt t="15573" x="9086850" y="3409950"/>
          <p14:tracePt t="15573" x="9074150" y="3467100"/>
          <p14:tracePt t="15592" x="9061450" y="3524250"/>
          <p14:tracePt t="15604" x="9048750" y="3575050"/>
          <p14:tracePt t="15604" x="9010650" y="3663950"/>
          <p14:tracePt t="15625" x="8991600" y="3708400"/>
          <p14:tracePt t="15625" x="8966200" y="3746500"/>
          <p14:tracePt t="15641" x="8947150" y="3784600"/>
          <p14:tracePt t="15641" x="8915400" y="3822700"/>
          <p14:tracePt t="15657" x="8890000" y="3854450"/>
          <p14:tracePt t="15657" x="8858250" y="3886200"/>
          <p14:tracePt t="15673" x="8820150" y="3917950"/>
          <p14:tracePt t="15673" x="8782050" y="3943350"/>
          <p14:tracePt t="15673" x="8743950" y="3962400"/>
          <p14:tracePt t="15692" x="8705850" y="3981450"/>
          <p14:tracePt t="15692" x="8667750" y="4000500"/>
          <p14:tracePt t="15706" x="8629650" y="4013200"/>
          <p14:tracePt t="15706" x="8591550" y="4025900"/>
          <p14:tracePt t="15723" x="8553450" y="4032250"/>
          <p14:tracePt t="15723" x="8515350" y="4038600"/>
          <p14:tracePt t="15740" x="8470900" y="4038600"/>
          <p14:tracePt t="15740" x="8394700" y="4044950"/>
          <p14:tracePt t="15757" x="8350250" y="4044950"/>
          <p14:tracePt t="15757" x="8312150" y="4038600"/>
          <p14:tracePt t="15773" x="8274050" y="4038600"/>
          <p14:tracePt t="15773" x="8242300" y="4032250"/>
          <p14:tracePt t="15790" x="8204200" y="4025900"/>
          <p14:tracePt t="15790" x="8172450" y="4025900"/>
          <p14:tracePt t="15807" x="8147050" y="4019550"/>
          <p14:tracePt t="15807" x="8096250" y="4006850"/>
          <p14:tracePt t="15824" x="8077200" y="4000500"/>
          <p14:tracePt t="15824" x="8064500" y="3994150"/>
          <p14:tracePt t="15842" x="8045450" y="3987800"/>
          <p14:tracePt t="15842" x="8039100" y="3981450"/>
          <p14:tracePt t="15857" x="8026400" y="3975100"/>
          <p14:tracePt t="15857" x="8020050" y="3975100"/>
          <p14:tracePt t="15873" x="8013700" y="3968750"/>
          <p14:tracePt t="15873" x="8013700" y="3962400"/>
          <p14:tracePt t="15891" x="8007350" y="3956050"/>
          <p14:tracePt t="15905" x="8007350" y="3949700"/>
          <p14:tracePt t="15905" x="8007350" y="3943350"/>
          <p14:tracePt t="15924" x="8013700" y="3937000"/>
          <p14:tracePt t="15939" x="8020050" y="3937000"/>
          <p14:tracePt t="15955" x="8026400" y="3937000"/>
          <p14:tracePt t="15972" x="8032750" y="3937000"/>
          <p14:tracePt t="15989" x="8039100" y="3937000"/>
          <p14:tracePt t="16006" x="8045450" y="3937000"/>
          <p14:tracePt t="16023" x="8045450" y="3943350"/>
          <p14:tracePt t="16039" x="8051800" y="3943350"/>
          <p14:tracePt t="16056" x="8058150" y="3943350"/>
          <p14:tracePt t="16073" x="8064500" y="3937000"/>
          <p14:tracePt t="16096" x="8070850" y="3930650"/>
          <p14:tracePt t="16111" x="8077200" y="3930650"/>
          <p14:tracePt t="16124" x="8083550" y="3924300"/>
          <p14:tracePt t="16140" x="8083550" y="3917950"/>
          <p14:tracePt t="16183" x="8089900" y="3911600"/>
          <p14:tracePt t="16284" x="8096250" y="3911600"/>
          <p14:tracePt t="16304" x="8102600" y="3905250"/>
          <p14:tracePt t="16320" x="8108950" y="3905250"/>
          <p14:tracePt t="16336" x="8108950" y="3898900"/>
          <p14:tracePt t="16352" x="8115300" y="3892550"/>
          <p14:tracePt t="16372" x="8121650" y="3892550"/>
          <p14:tracePt t="16411" x="8115300" y="3892550"/>
          <p14:tracePt t="16472" x="8115300" y="3886200"/>
          <p14:tracePt t="16535" x="8121650" y="3886200"/>
          <p14:tracePt t="16568" x="8128000" y="3886200"/>
          <p14:tracePt t="16628" x="8134350" y="3886200"/>
          <p14:tracePt t="16688" x="8140700" y="3879850"/>
          <p14:tracePt t="16712" x="8147050" y="3879850"/>
          <p14:tracePt t="16756" x="8153400" y="3879850"/>
          <p14:tracePt t="16777" x="8147050" y="3879850"/>
          <p14:tracePt t="16884" x="8153400" y="3879850"/>
          <p14:tracePt t="16988" x="8159750" y="3879850"/>
          <p14:tracePt t="17011" x="8166100" y="3879850"/>
          <p14:tracePt t="17144" x="8172450" y="3879850"/>
          <p14:tracePt t="17176" x="8166100" y="3886200"/>
          <p14:tracePt t="17424" x="8166100" y="3879850"/>
          <p14:tracePt t="17476" x="8159750" y="3879850"/>
          <p14:tracePt t="17556" x="8159750" y="3873500"/>
          <p14:tracePt t="17676" x="8166100" y="3867150"/>
          <p14:tracePt t="17760" x="8172450" y="3867150"/>
          <p14:tracePt t="17804" x="8166100" y="3867150"/>
          <p14:tracePt t="17872" x="8159750" y="3867150"/>
          <p14:tracePt t="17911" x="8166100" y="3867150"/>
          <p14:tracePt t="17964" x="8172450" y="3860800"/>
          <p14:tracePt t="17984" x="8166100" y="3867150"/>
          <p14:tracePt t="18084" x="8172450" y="3867150"/>
          <p14:tracePt t="18164" x="8166100" y="3873500"/>
          <p14:tracePt t="18232" x="8159750" y="3873500"/>
          <p14:tracePt t="18277" x="8153400" y="3873500"/>
          <p14:tracePt t="18336" x="8147050" y="3873500"/>
          <p14:tracePt t="18384" x="8140700" y="3873500"/>
          <p14:tracePt t="18444" x="8134350" y="3873500"/>
          <p14:tracePt t="18464" x="8128000" y="3867150"/>
          <p14:tracePt t="18504" x="8121650" y="3867150"/>
          <p14:tracePt t="18524" x="8121650" y="3860800"/>
          <p14:tracePt t="18556" x="8121650" y="3854450"/>
          <p14:tracePt t="18576" x="8128000" y="3848100"/>
          <p14:tracePt t="18592" x="8128000" y="3841750"/>
          <p14:tracePt t="18608" x="8134350" y="3835400"/>
          <p14:tracePt t="18632" x="8134350" y="3829050"/>
          <p14:tracePt t="18677" x="8134350" y="3822700"/>
          <p14:tracePt t="18696" x="8134350" y="3816350"/>
          <p14:tracePt t="18728" x="8134350" y="3810000"/>
          <p14:tracePt t="18752" x="8128000" y="3810000"/>
          <p14:tracePt t="18772" x="8115300" y="3810000"/>
          <p14:tracePt t="18788" x="8108950" y="3810000"/>
          <p14:tracePt t="18796" x="8096250" y="3810000"/>
          <p14:tracePt t="18804" x="8083550" y="3816350"/>
          <p14:tracePt t="18804" x="8064500" y="3816350"/>
          <p14:tracePt t="18818" x="8045450" y="3822700"/>
          <p14:tracePt t="18818" x="8026400" y="3822700"/>
          <p14:tracePt t="18834" x="7994650" y="3829050"/>
          <p14:tracePt t="18834" x="7962900" y="3835400"/>
          <p14:tracePt t="18851" x="7924800" y="3848100"/>
          <p14:tracePt t="18851" x="7886700" y="3854450"/>
          <p14:tracePt t="18867" x="7842250" y="3867150"/>
          <p14:tracePt t="18867" x="7740650" y="3892550"/>
          <p14:tracePt t="18885" x="7677150" y="3911600"/>
          <p14:tracePt t="18885" x="7613650" y="3930650"/>
          <p14:tracePt t="18901" x="7550150" y="3949700"/>
          <p14:tracePt t="18901" x="7473950" y="3975100"/>
          <p14:tracePt t="18918" x="7391400" y="4000500"/>
          <p14:tracePt t="18918" x="7296150" y="4032250"/>
          <p14:tracePt t="18918" x="7200900" y="4064000"/>
          <p14:tracePt t="18937" x="7099300" y="4095750"/>
          <p14:tracePt t="18949" x="6997700" y="4133850"/>
          <p14:tracePt t="18949" x="6883400" y="4165600"/>
          <p14:tracePt t="18969" x="6661150" y="4235450"/>
          <p14:tracePt t="18969" x="6546850" y="4267200"/>
          <p14:tracePt t="18985" x="6432550" y="4292600"/>
          <p14:tracePt t="18985" x="6318250" y="4324350"/>
          <p14:tracePt t="19002" x="6197600" y="4356100"/>
          <p14:tracePt t="19002" x="6076950" y="4381500"/>
          <p14:tracePt t="19002" x="5949950" y="4413250"/>
          <p14:tracePt t="19021" x="5816600" y="4445000"/>
          <p14:tracePt t="19033" x="5683250" y="4470400"/>
          <p14:tracePt t="19033" x="5543550" y="4495800"/>
          <p14:tracePt t="19033" x="5403850" y="4521200"/>
          <p14:tracePt t="19054" x="5257800" y="4540250"/>
          <p14:tracePt t="19054" x="5118100" y="4559300"/>
          <p14:tracePt t="19068" x="4972050" y="4572000"/>
          <p14:tracePt t="19068" x="4826000" y="4578350"/>
          <p14:tracePt t="19085" x="4679950" y="4584700"/>
          <p14:tracePt t="19085" x="4533900" y="4584700"/>
          <p14:tracePt t="19085" x="4387850" y="4584700"/>
          <p14:tracePt t="19105" x="4235450" y="4584700"/>
          <p14:tracePt t="19105" x="4089400" y="4578350"/>
          <p14:tracePt t="19118" x="3943350" y="4578350"/>
          <p14:tracePt t="19118" x="3790950" y="4578350"/>
          <p14:tracePt t="19135" x="3644900" y="4572000"/>
          <p14:tracePt t="19135" x="3498850" y="4565650"/>
          <p14:tracePt t="19152" x="3346450" y="4559300"/>
          <p14:tracePt t="19152" x="3200400" y="4552950"/>
          <p14:tracePt t="19169" x="3054350" y="4540250"/>
          <p14:tracePt t="19169" x="2768600" y="4502150"/>
          <p14:tracePt t="19185" x="2628900" y="4476750"/>
          <p14:tracePt t="19185" x="2489200" y="4445000"/>
          <p14:tracePt t="19202" x="2362200" y="4413250"/>
          <p14:tracePt t="19202" x="2235200" y="4381500"/>
          <p14:tracePt t="19218" x="2114550" y="4343400"/>
          <p14:tracePt t="19218" x="2000250" y="4305300"/>
          <p14:tracePt t="19218" x="1892300" y="4260850"/>
          <p14:tracePt t="19238" x="1784350" y="4210050"/>
          <p14:tracePt t="19238" x="1682750" y="4152900"/>
          <p14:tracePt t="19253" x="1593850" y="4089400"/>
          <p14:tracePt t="19253" x="1511300" y="4013200"/>
          <p14:tracePt t="19269" x="1435100" y="3930650"/>
          <p14:tracePt t="19269" x="1365250" y="3835400"/>
          <p14:tracePt t="19286" x="1308100" y="3740150"/>
          <p14:tracePt t="19286" x="1263650" y="3632200"/>
          <p14:tracePt t="19302" x="1231900" y="3517900"/>
          <p14:tracePt t="19302" x="1206500" y="3403600"/>
          <p14:tracePt t="19302" x="1193800" y="3289300"/>
          <p14:tracePt t="19321" x="1193800" y="3168650"/>
          <p14:tracePt t="19334" x="1200150" y="3054350"/>
          <p14:tracePt t="19334" x="1238250" y="2838450"/>
          <p14:tracePt t="19334" x="1270000" y="2730500"/>
          <p14:tracePt t="19356" x="1314450" y="2622550"/>
          <p14:tracePt t="19367" x="1365250" y="2514600"/>
          <p14:tracePt t="19367" x="1422400" y="2413000"/>
          <p14:tracePt t="19367" x="1498600" y="2305050"/>
          <p14:tracePt t="19388" x="1587500" y="2203450"/>
          <p14:tracePt t="19401" x="1682750" y="2108200"/>
          <p14:tracePt t="19401" x="1905000" y="1917700"/>
          <p14:tracePt t="19419" x="2032000" y="1828800"/>
          <p14:tracePt t="19419" x="2159000" y="1746250"/>
          <p14:tracePt t="19436" x="2298700" y="1670050"/>
          <p14:tracePt t="19436" x="2438400" y="1593850"/>
          <p14:tracePt t="19453" x="2584450" y="1524000"/>
          <p14:tracePt t="19453" x="2736850" y="1454150"/>
          <p14:tracePt t="19470" x="2889250" y="1397000"/>
          <p14:tracePt t="19470" x="3213100" y="1289050"/>
          <p14:tracePt t="19487" x="3378200" y="1244600"/>
          <p14:tracePt t="19487" x="3562350" y="1212850"/>
          <p14:tracePt t="19503" x="3740150" y="1181100"/>
          <p14:tracePt t="19503" x="3917950" y="1162050"/>
          <p14:tracePt t="19520" x="4114800" y="1149350"/>
          <p14:tracePt t="19520" x="4483100" y="1130300"/>
          <p14:tracePt t="19537" x="4660900" y="1130300"/>
          <p14:tracePt t="19537" x="4845050" y="1143000"/>
          <p14:tracePt t="19554" x="5022850" y="1155700"/>
          <p14:tracePt t="19554" x="5200650" y="1174750"/>
          <p14:tracePt t="19570" x="5378450" y="1200150"/>
          <p14:tracePt t="19570" x="5530850" y="1231900"/>
          <p14:tracePt t="19588" x="5702300" y="1270000"/>
          <p14:tracePt t="19588" x="6019800" y="1365250"/>
          <p14:tracePt t="19608" x="6172200" y="1422400"/>
          <p14:tracePt t="19618" x="6305550" y="1485900"/>
          <p14:tracePt t="19618" x="6584950" y="1651000"/>
          <p14:tracePt t="19637" x="6711950" y="1752600"/>
          <p14:tracePt t="19637" x="6826250" y="1866900"/>
          <p14:tracePt t="19654" x="6934200" y="1987550"/>
          <p14:tracePt t="19654" x="7029450" y="2127250"/>
          <p14:tracePt t="19654" x="7112000" y="2266950"/>
          <p14:tracePt t="19673" x="7188200" y="2400300"/>
          <p14:tracePt t="19685" x="7258050" y="2540000"/>
          <p14:tracePt t="19685" x="7372350" y="2787650"/>
          <p14:tracePt t="19705" x="7423150" y="2895600"/>
          <p14:tracePt t="19705" x="7467600" y="2997200"/>
          <p14:tracePt t="19721" x="7518400" y="3092450"/>
          <p14:tracePt t="19721" x="7562850" y="3175000"/>
          <p14:tracePt t="19737" x="7607300" y="3251200"/>
          <p14:tracePt t="19737" x="7651750" y="3321050"/>
          <p14:tracePt t="19754" x="7696200" y="3378200"/>
          <p14:tracePt t="19754" x="7747000" y="3435350"/>
          <p14:tracePt t="19754" x="7797800" y="3479800"/>
          <p14:tracePt t="19773" x="7848600" y="3524250"/>
          <p14:tracePt t="19773" x="7905750" y="3556000"/>
          <p14:tracePt t="19788" x="7956550" y="3587750"/>
          <p14:tracePt t="19788" x="8007350" y="3613150"/>
          <p14:tracePt t="19804" x="8058150" y="3625850"/>
          <p14:tracePt t="19804" x="8108950" y="3638550"/>
          <p14:tracePt t="19821" x="8159750" y="3651250"/>
          <p14:tracePt t="19821" x="8242300" y="3663950"/>
          <p14:tracePt t="19839" x="8280400" y="3670300"/>
          <p14:tracePt t="19839" x="8318500" y="3670300"/>
          <p14:tracePt t="19854" x="8350250" y="3676650"/>
          <p14:tracePt t="19854" x="8375650" y="3676650"/>
          <p14:tracePt t="19871" x="8401050" y="3689350"/>
          <p14:tracePt t="19871" x="8420100" y="3695700"/>
          <p14:tracePt t="19887" x="8439150" y="3708400"/>
          <p14:tracePt t="19887" x="8458200" y="3733800"/>
          <p14:tracePt t="19905" x="8458200" y="3746500"/>
          <p14:tracePt t="19905" x="8458200" y="3759200"/>
          <p14:tracePt t="19922" x="8451850" y="3771900"/>
          <p14:tracePt t="19922" x="8445500" y="3784600"/>
          <p14:tracePt t="19938" x="8432800" y="3797300"/>
          <p14:tracePt t="19938" x="8413750" y="3810000"/>
          <p14:tracePt t="19938" x="8401050" y="3816350"/>
          <p14:tracePt t="19957" x="8375650" y="3822700"/>
          <p14:tracePt t="19969" x="8356600" y="3835400"/>
          <p14:tracePt t="19969" x="8305800" y="3841750"/>
          <p14:tracePt t="19989" x="8274050" y="3841750"/>
          <p14:tracePt t="19989" x="8242300" y="3841750"/>
          <p14:tracePt t="20005" x="8210550" y="3835400"/>
          <p14:tracePt t="20005" x="8172450" y="3816350"/>
          <p14:tracePt t="20022" x="8140700" y="3797300"/>
          <p14:tracePt t="20022" x="8102600" y="3771900"/>
          <p14:tracePt t="20022" x="8070850" y="3727450"/>
          <p14:tracePt t="20041" x="8039100" y="3676650"/>
          <p14:tracePt t="20053" x="8001000" y="3619500"/>
          <p14:tracePt t="20053" x="7943850" y="3460750"/>
          <p14:tracePt t="20074" x="7924800" y="3371850"/>
          <p14:tracePt t="20074" x="7899400" y="3270250"/>
          <p14:tracePt t="20088" x="7886700" y="3162300"/>
          <p14:tracePt t="20088" x="7867650" y="3054350"/>
          <p14:tracePt t="20106" x="7854950" y="2946400"/>
          <p14:tracePt t="20106" x="7842250" y="2838450"/>
          <p14:tracePt t="20122" x="7835900" y="2730500"/>
          <p14:tracePt t="20122" x="7823200" y="2533650"/>
          <p14:tracePt t="20139" x="7823200" y="2451100"/>
          <p14:tracePt t="20139" x="7823200" y="2368550"/>
          <p14:tracePt t="20155" x="7829550" y="2292350"/>
          <p14:tracePt t="20155" x="7842250" y="2228850"/>
          <p14:tracePt t="20172" x="7854950" y="2171700"/>
          <p14:tracePt t="20172" x="7874000" y="2114550"/>
          <p14:tracePt t="20189" x="7899400" y="2070100"/>
          <p14:tracePt t="20189" x="7956550" y="2000250"/>
          <p14:tracePt t="20205" x="7988300" y="1974850"/>
          <p14:tracePt t="20205" x="8026400" y="1955800"/>
          <p14:tracePt t="20222" x="8064500" y="1943100"/>
          <p14:tracePt t="20222" x="8102600" y="1943100"/>
          <p14:tracePt t="20239" x="8140700" y="1943100"/>
          <p14:tracePt t="20239" x="8178800" y="1955800"/>
          <p14:tracePt t="20239" x="8216900" y="1968500"/>
          <p14:tracePt t="20258" x="8248650" y="1993900"/>
          <p14:tracePt t="20258" x="8286750" y="2025650"/>
          <p14:tracePt t="20273" x="8324850" y="2063750"/>
          <p14:tracePt t="20273" x="8356600" y="2108200"/>
          <p14:tracePt t="20290" x="8394700" y="2159000"/>
          <p14:tracePt t="20290" x="8432800" y="2209800"/>
          <p14:tracePt t="20306" x="8464550" y="2266950"/>
          <p14:tracePt t="20306" x="8496300" y="2324100"/>
          <p14:tracePt t="20322" x="8528050" y="2381250"/>
          <p14:tracePt t="20322" x="8559800" y="2444750"/>
          <p14:tracePt t="20322" x="8585200" y="2508250"/>
          <p14:tracePt t="20342" x="8610600" y="2571750"/>
          <p14:tracePt t="20354" x="8629650" y="2635250"/>
          <p14:tracePt t="20354" x="8655050" y="2774950"/>
          <p14:tracePt t="20373" x="8667750" y="2838450"/>
          <p14:tracePt t="20373" x="8667750" y="2908300"/>
          <p14:tracePt t="20389" x="8674100" y="2971800"/>
          <p14:tracePt t="20389" x="8674100" y="3035300"/>
          <p14:tracePt t="20389" x="8667750" y="3092450"/>
          <p14:tracePt t="20409" x="8661400" y="3149600"/>
          <p14:tracePt t="20421" x="8648700" y="3200400"/>
          <p14:tracePt t="20421" x="8623300" y="3289300"/>
          <p14:tracePt t="20440" x="8610600" y="3327400"/>
          <p14:tracePt t="20440" x="8597900" y="3359150"/>
          <p14:tracePt t="20457" x="8578850" y="3390900"/>
          <p14:tracePt t="20457" x="8559800" y="3416300"/>
          <p14:tracePt t="20473" x="8547100" y="3435350"/>
          <p14:tracePt t="20473" x="8521700" y="3454400"/>
          <p14:tracePt t="20490" x="8502650" y="3473450"/>
          <p14:tracePt t="20490" x="8464550" y="3505200"/>
          <p14:tracePt t="20507" x="8439150" y="3511550"/>
          <p14:tracePt t="20507" x="8413750" y="3524250"/>
          <p14:tracePt t="20523" x="8394700" y="3536950"/>
          <p14:tracePt t="20523" x="8369300" y="3543300"/>
          <p14:tracePt t="20540" x="8350250" y="3549650"/>
          <p14:tracePt t="20540" x="8305800" y="3568700"/>
          <p14:tracePt t="20557" x="8280400" y="3575050"/>
          <p14:tracePt t="20557" x="8267700" y="3581400"/>
          <p14:tracePt t="20573" x="8248650" y="3587750"/>
          <p14:tracePt t="20573" x="8229600" y="3594100"/>
          <p14:tracePt t="20590" x="8216900" y="3594100"/>
          <p14:tracePt t="20590" x="8197850" y="3600450"/>
          <p14:tracePt t="20607" x="8185150" y="3606800"/>
          <p14:tracePt t="20607" x="8172450" y="3606800"/>
          <p14:tracePt t="20607" x="8166100" y="3606800"/>
          <p14:tracePt t="20626" x="8153400" y="3606800"/>
          <p14:tracePt t="20639" x="8147050" y="3606800"/>
          <p14:tracePt t="20639" x="8128000" y="3606800"/>
          <p14:tracePt t="20657" x="8121650" y="3600450"/>
          <p14:tracePt t="20657" x="8115300" y="3600450"/>
          <p14:tracePt t="20674" x="8108950" y="3594100"/>
          <p14:tracePt t="20689" x="8102600" y="3581400"/>
          <p14:tracePt t="20705" x="8102600" y="3575050"/>
          <p14:tracePt t="20722" x="8102600" y="3568700"/>
          <p14:tracePt t="20722" x="8102600" y="3562350"/>
          <p14:tracePt t="20741" x="8108950" y="3556000"/>
          <p14:tracePt t="20756" x="8115300" y="3556000"/>
          <p14:tracePt t="20772" x="8115300" y="3549650"/>
          <p14:tracePt t="20794" x="8108950" y="3543300"/>
          <p14:tracePt t="20845" x="8108950" y="3549650"/>
          <p14:tracePt t="20888" x="8115300" y="3543300"/>
          <p14:tracePt t="20985" x="8121650" y="3543300"/>
          <p14:tracePt t="21009" x="8121650" y="3536950"/>
          <p14:tracePt t="21024" x="8128000" y="3536950"/>
          <p14:tracePt t="21036" x="8134350" y="3530600"/>
          <p14:tracePt t="21061" x="8140700" y="3530600"/>
          <p14:tracePt t="21085" x="8134350" y="3530600"/>
          <p14:tracePt t="21153" x="8128000" y="3530600"/>
          <p14:tracePt t="21165" x="8121650" y="3530600"/>
          <p14:tracePt t="21205" x="8121650" y="3524250"/>
          <p14:tracePt t="21333" x="8128000" y="3517900"/>
          <p14:tracePt t="21344" x="8134350" y="3517900"/>
          <p14:tracePt t="21358" x="8140700" y="3517900"/>
          <p14:tracePt t="21374" x="8147050" y="3511550"/>
          <p14:tracePt t="21374" x="8153400" y="3511550"/>
          <p14:tracePt t="21393" x="8159750" y="3505200"/>
          <p14:tracePt t="21408" x="8166100" y="3505200"/>
          <p14:tracePt t="21424" x="8172450" y="3498850"/>
          <p14:tracePt t="21441" x="8178800" y="3498850"/>
          <p14:tracePt t="21458" x="8185150" y="3492500"/>
          <p14:tracePt t="21475" x="8178800" y="3486150"/>
          <p14:tracePt t="21532" x="8172450" y="3486150"/>
          <p14:tracePt t="21549" x="8166100" y="3486150"/>
          <p14:tracePt t="21572" x="8159750" y="3486150"/>
          <p14:tracePt t="21585" x="8153400" y="3486150"/>
          <p14:tracePt t="21608" x="8147050" y="3486150"/>
          <p14:tracePt t="21624" x="8153400" y="3486150"/>
          <p14:tracePt t="21653" x="8159750" y="3479800"/>
          <p14:tracePt t="21677" x="8166100" y="3479800"/>
          <p14:tracePt t="21693" x="8172450" y="3479800"/>
          <p14:tracePt t="21697" x="8178800" y="3479800"/>
          <p14:tracePt t="21713" x="8191500" y="3479800"/>
          <p14:tracePt t="21729" x="8204200" y="3479800"/>
          <p14:tracePt t="21753" x="8210550" y="3473450"/>
          <p14:tracePt t="21765" x="8216900" y="3473450"/>
          <p14:tracePt t="21781" x="8223250" y="3479800"/>
          <p14:tracePt t="21805" x="8216900" y="3479800"/>
          <p14:tracePt t="21885" x="8216900" y="3486150"/>
          <p14:tracePt t="21901" x="8210550" y="3486150"/>
          <p14:tracePt t="21937" x="8204200" y="3486150"/>
          <p14:tracePt t="21953" x="8197850" y="3486150"/>
          <p14:tracePt t="21969" x="8191500" y="3492500"/>
          <p14:tracePt t="21978" x="8185150" y="3492500"/>
          <p14:tracePt t="21993" x="8178800" y="3492500"/>
          <p14:tracePt t="21993" x="8172450" y="3486150"/>
          <p14:tracePt t="22013" x="8166100" y="3486150"/>
          <p14:tracePt t="22026" x="8153400" y="3473450"/>
          <p14:tracePt t="22026" x="8153400" y="3467100"/>
          <p14:tracePt t="22046" x="8147050" y="3460750"/>
          <p14:tracePt t="22046" x="8140700" y="3454400"/>
          <p14:tracePt t="22062" x="8134350" y="3441700"/>
          <p14:tracePt t="22062" x="8134350" y="3429000"/>
          <p14:tracePt t="22078" x="8128000" y="3416300"/>
          <p14:tracePt t="22078" x="8121650" y="3403600"/>
          <p14:tracePt t="22078" x="8115300" y="3384550"/>
          <p14:tracePt t="22098" x="8108950" y="3365500"/>
          <p14:tracePt t="22110" x="8096250" y="3340100"/>
          <p14:tracePt t="22110" x="8077200" y="3282950"/>
          <p14:tracePt t="22129" x="8064500" y="3251200"/>
          <p14:tracePt t="22129" x="8051800" y="3213100"/>
          <p14:tracePt t="22146" x="8039100" y="3175000"/>
          <p14:tracePt t="22146" x="8026400" y="3130550"/>
          <p14:tracePt t="22162" x="8013700" y="3086100"/>
          <p14:tracePt t="22162" x="7988300" y="2990850"/>
          <p14:tracePt t="22179" x="7975600" y="2946400"/>
          <p14:tracePt t="22179" x="7962900" y="2901950"/>
          <p14:tracePt t="22196" x="7950200" y="2851150"/>
          <p14:tracePt t="22196" x="7943850" y="2806700"/>
          <p14:tracePt t="22212" x="7931150" y="2768600"/>
          <p14:tracePt t="22212" x="7924800" y="2730500"/>
          <p14:tracePt t="22229" x="7918450" y="2692400"/>
          <p14:tracePt t="22229" x="7905750" y="2622550"/>
          <p14:tracePt t="22246" x="7899400" y="2597150"/>
          <p14:tracePt t="22246" x="7899400" y="2565400"/>
          <p14:tracePt t="22263" x="7899400" y="2540000"/>
          <p14:tracePt t="22263" x="7899400" y="2508250"/>
          <p14:tracePt t="22279" x="7893050" y="2482850"/>
          <p14:tracePt t="22279" x="7886700" y="2425700"/>
          <p14:tracePt t="22298" x="7886700" y="2400300"/>
          <p14:tracePt t="22298" x="7880350" y="2368550"/>
          <p14:tracePt t="22314" x="7880350" y="2336800"/>
          <p14:tracePt t="22314" x="7874000" y="2305050"/>
          <p14:tracePt t="22330" x="7867650" y="2266950"/>
          <p14:tracePt t="22330" x="7854950" y="2235200"/>
          <p14:tracePt t="22348" x="7848600" y="2203450"/>
          <p14:tracePt t="22348" x="7842250" y="2171700"/>
          <p14:tracePt t="22348" x="7829550" y="2139950"/>
          <p14:tracePt t="22366" x="7816850" y="2114550"/>
          <p14:tracePt t="22378" x="7804150" y="2089150"/>
          <p14:tracePt t="22378" x="7772400" y="2038350"/>
          <p14:tracePt t="22398" x="7759700" y="2019300"/>
          <p14:tracePt t="22398" x="7747000" y="2000250"/>
          <p14:tracePt t="22414" x="7727950" y="1981200"/>
          <p14:tracePt t="22414" x="7715250" y="1968500"/>
          <p14:tracePt t="22430" x="7702550" y="1949450"/>
          <p14:tracePt t="22430" x="7689850" y="1930400"/>
          <p14:tracePt t="22447" x="7677150" y="1917700"/>
          <p14:tracePt t="22447" x="7658100" y="1905000"/>
          <p14:tracePt t="22447" x="7645400" y="1892300"/>
          <p14:tracePt t="22466" x="7626350" y="1879600"/>
          <p14:tracePt t="22466" x="7613650" y="1873250"/>
          <p14:tracePt t="22480" x="7594600" y="1866900"/>
          <p14:tracePt t="22480" x="7575550" y="1860550"/>
          <p14:tracePt t="22497" x="7556500" y="1854200"/>
          <p14:tracePt t="22497" x="7537450" y="1854200"/>
          <p14:tracePt t="22514" x="7524750" y="1854200"/>
          <p14:tracePt t="22514" x="7505700" y="1860550"/>
          <p14:tracePt t="22530" x="7486650" y="1866900"/>
          <p14:tracePt t="22530" x="7448550" y="1879600"/>
          <p14:tracePt t="22547" x="7429500" y="1892300"/>
          <p14:tracePt t="22547" x="7410450" y="1905000"/>
          <p14:tracePt t="22564" x="7391400" y="1924050"/>
          <p14:tracePt t="22564" x="7372350" y="1943100"/>
          <p14:tracePt t="22581" x="7353300" y="1962150"/>
          <p14:tracePt t="22581" x="7321550" y="2006600"/>
          <p14:tracePt t="22598" x="7302500" y="2032000"/>
          <p14:tracePt t="22598" x="7283450" y="2057400"/>
          <p14:tracePt t="22614" x="7264400" y="2089150"/>
          <p14:tracePt t="22614" x="7245350" y="2108200"/>
          <p14:tracePt t="22631" x="7219950" y="2133600"/>
          <p14:tracePt t="22631" x="7200900" y="2152650"/>
          <p14:tracePt t="22647" x="7175500" y="2165350"/>
          <p14:tracePt t="22647" x="7150100" y="2178050"/>
          <p14:tracePt t="22647" x="7118350" y="2184400"/>
          <p14:tracePt t="22667" x="7086600" y="2184400"/>
          <p14:tracePt t="22679" x="7048500" y="2178050"/>
          <p14:tracePt t="22679" x="6978650" y="2152650"/>
          <p14:tracePt t="22698" x="6940550" y="2139950"/>
          <p14:tracePt t="22698" x="6902450" y="2120900"/>
          <p14:tracePt t="22714" x="6864350" y="2095500"/>
          <p14:tracePt t="22714" x="6832600" y="2070100"/>
          <p14:tracePt t="22731" x="6800850" y="2044700"/>
          <p14:tracePt t="22731" x="6769100" y="2012950"/>
          <p14:tracePt t="22731" x="6743700" y="1981200"/>
          <p14:tracePt t="22750" x="6718300" y="1949450"/>
          <p14:tracePt t="22762" x="6699250" y="1905000"/>
          <p14:tracePt t="22762" x="6673850" y="1816100"/>
          <p14:tracePt t="22782" x="6667500" y="1771650"/>
          <p14:tracePt t="22782" x="6667500" y="1727200"/>
          <p14:tracePt t="22798" x="6667500" y="1682750"/>
          <p14:tracePt t="22798" x="6673850" y="1638300"/>
          <p14:tracePt t="22814" x="6686550" y="1600200"/>
          <p14:tracePt t="22814" x="6705600" y="1562100"/>
          <p14:tracePt t="22814" x="6731000" y="1524000"/>
          <p14:tracePt t="22834" x="6762750" y="1492250"/>
          <p14:tracePt t="22834" x="6794500" y="1460500"/>
          <p14:tracePt t="22849" x="6832600" y="1435100"/>
          <p14:tracePt t="22849" x="6877050" y="1409700"/>
          <p14:tracePt t="22865" x="6927850" y="1390650"/>
          <p14:tracePt t="22865" x="6972300" y="1371600"/>
          <p14:tracePt t="22882" x="7023100" y="1352550"/>
          <p14:tracePt t="22882" x="7131050" y="1327150"/>
          <p14:tracePt t="22898" x="7181850" y="1314450"/>
          <p14:tracePt t="22898" x="7232650" y="1308100"/>
          <p14:tracePt t="22915" x="7283450" y="1301750"/>
          <p14:tracePt t="22915" x="7334250" y="1295400"/>
          <p14:tracePt t="22931" x="7385050" y="1295400"/>
          <p14:tracePt t="22931" x="7429500" y="1301750"/>
          <p14:tracePt t="22949" x="7480300" y="1308100"/>
          <p14:tracePt t="22949" x="7562850" y="1333500"/>
          <p14:tracePt t="22966" x="7600950" y="1352550"/>
          <p14:tracePt t="22966" x="7632700" y="1371600"/>
          <p14:tracePt t="22983" x="7664450" y="1397000"/>
          <p14:tracePt t="22983" x="7696200" y="1422400"/>
          <p14:tracePt t="22999" x="7721600" y="1454150"/>
          <p14:tracePt t="22999" x="7747000" y="1485900"/>
          <p14:tracePt t="22999" x="7766050" y="1524000"/>
          <p14:tracePt t="23018" x="7778750" y="1562100"/>
          <p14:tracePt t="23031" x="7791450" y="1593850"/>
          <p14:tracePt t="23031" x="7810500" y="1670050"/>
          <p14:tracePt t="23050" x="7816850" y="1708150"/>
          <p14:tracePt t="23050" x="7816850" y="1739900"/>
          <p14:tracePt t="23066" x="7816850" y="1778000"/>
          <p14:tracePt t="23066" x="7816850" y="1809750"/>
          <p14:tracePt t="23082" x="7810500" y="1847850"/>
          <p14:tracePt t="23082" x="7804150" y="1879600"/>
          <p14:tracePt t="23082" x="7797800" y="1911350"/>
          <p14:tracePt t="23101" x="7791450" y="1943100"/>
          <p14:tracePt t="23114" x="7778750" y="1974850"/>
          <p14:tracePt t="23114" x="7766050" y="2000250"/>
          <p14:tracePt t="23114" x="7747000" y="2025650"/>
          <p14:tracePt t="23134" x="7734300" y="2051050"/>
          <p14:tracePt t="23134" x="7708900" y="2076450"/>
          <p14:tracePt t="23149" x="7689850" y="2095500"/>
          <p14:tracePt t="23149" x="7670800" y="2114550"/>
          <p14:tracePt t="23166" x="7645400" y="2127250"/>
          <p14:tracePt t="23166" x="7620000" y="2146300"/>
          <p14:tracePt t="23183" x="7594600" y="2159000"/>
          <p14:tracePt t="23183" x="7537450" y="2184400"/>
          <p14:tracePt t="23199" x="7505700" y="2197100"/>
          <p14:tracePt t="23199" x="7473950" y="2209800"/>
          <p14:tracePt t="23216" x="7448550" y="2222500"/>
          <p14:tracePt t="23216" x="7416800" y="2228850"/>
          <p14:tracePt t="23233" x="7385050" y="2241550"/>
          <p14:tracePt t="23233" x="7353300" y="2247900"/>
          <p14:tracePt t="23249" x="7321550" y="2260600"/>
          <p14:tracePt t="23249" x="7258050" y="2273300"/>
          <p14:tracePt t="23266" x="7232650" y="2279650"/>
          <p14:tracePt t="23266" x="7207250" y="2286000"/>
          <p14:tracePt t="23283" x="7188200" y="2292350"/>
          <p14:tracePt t="23283" x="7169150" y="2292350"/>
          <p14:tracePt t="23299" x="7156450" y="2298700"/>
          <p14:tracePt t="23299" x="7137400" y="2298700"/>
          <p14:tracePt t="23299" x="7131050" y="2305050"/>
          <p14:tracePt t="23319" x="7124700" y="2305050"/>
          <p14:tracePt t="23319" x="7118350" y="2305050"/>
          <p14:tracePt t="23334" x="7112000" y="2305050"/>
          <p14:tracePt t="23350" x="7118350" y="2298700"/>
          <p14:tracePt t="23373" x="7124700" y="2298700"/>
          <p14:tracePt t="23386" x="7131050" y="2292350"/>
          <p14:tracePt t="23398" x="7137400" y="2292350"/>
          <p14:tracePt t="23415" x="7143750" y="2286000"/>
          <p14:tracePt t="23415" x="7156450" y="2286000"/>
          <p14:tracePt t="23434" x="7162800" y="2279650"/>
          <p14:tracePt t="23434" x="7169150" y="2279650"/>
          <p14:tracePt t="23451" x="7175500" y="2279650"/>
          <p14:tracePt t="23465" x="7181850" y="2273300"/>
          <p14:tracePt t="23482" x="7188200" y="2266950"/>
          <p14:tracePt t="23499" x="7181850" y="2266950"/>
          <p14:tracePt t="23529" x="7181850" y="2260600"/>
          <p14:tracePt t="23553" x="7175500" y="2260600"/>
          <p14:tracePt t="23573" x="7169150" y="2260600"/>
          <p14:tracePt t="23617" x="7169150" y="2254250"/>
          <p14:tracePt t="23685" x="7175500" y="2247900"/>
          <p14:tracePt t="23717" x="7169150" y="2247900"/>
          <p14:tracePt t="23805" x="7162800" y="2254250"/>
          <p14:tracePt t="23873" x="7156450" y="2260600"/>
          <p14:tracePt t="23906" x="7150100" y="2260600"/>
          <p14:tracePt t="23933" x="7143750" y="2266950"/>
          <p14:tracePt t="23973" x="7150100" y="2273300"/>
          <p14:tracePt t="24018" x="7156450" y="2273300"/>
          <p14:tracePt t="24038" x="7162800" y="2279650"/>
          <p14:tracePt t="24062" x="7162800" y="2286000"/>
          <p14:tracePt t="24086" x="7169150" y="2292350"/>
          <p14:tracePt t="24097" x="7169150" y="2298700"/>
          <p14:tracePt t="24113" x="7162800" y="2305050"/>
          <p14:tracePt t="24129" x="7162800" y="2311400"/>
          <p14:tracePt t="24145" x="7156450" y="2317750"/>
          <p14:tracePt t="24157" x="7156450" y="2324100"/>
          <p14:tracePt t="24173" x="7150100" y="2330450"/>
          <p14:tracePt t="24189" x="7143750" y="2343150"/>
          <p14:tracePt t="24206" x="7137400" y="2349500"/>
          <p14:tracePt t="24206" x="7137400" y="2355850"/>
          <p14:tracePt t="24220" x="7131050" y="2362200"/>
          <p14:tracePt t="24220" x="7131050" y="2374900"/>
          <p14:tracePt t="24236" x="7131050" y="2387600"/>
          <p14:tracePt t="24236" x="7124700" y="2393950"/>
          <p14:tracePt t="24253" x="7124700" y="2406650"/>
          <p14:tracePt t="24253" x="7124700" y="2419350"/>
          <p14:tracePt t="24270" x="7118350" y="2438400"/>
          <p14:tracePt t="24270" x="7118350" y="2457450"/>
          <p14:tracePt t="24287" x="7118350" y="2476500"/>
          <p14:tracePt t="24287" x="7118350" y="2482850"/>
          <p14:tracePt t="24303" x="7118350" y="2495550"/>
          <p14:tracePt t="24303" x="7118350" y="2514600"/>
          <p14:tracePt t="24320" x="7118350" y="2527300"/>
          <p14:tracePt t="24320" x="7118350" y="2540000"/>
          <p14:tracePt t="24320" x="7124700" y="2552700"/>
          <p14:tracePt t="24339" x="7124700" y="2565400"/>
          <p14:tracePt t="24339" x="7124700" y="2584450"/>
          <p14:tracePt t="24354" x="7124700" y="2597150"/>
          <p14:tracePt t="24354" x="7124700" y="2609850"/>
          <p14:tracePt t="24370" x="7124700" y="2622550"/>
          <p14:tracePt t="24370" x="7124700" y="2635250"/>
          <p14:tracePt t="24387" x="7118350" y="2647950"/>
          <p14:tracePt t="24387" x="7118350" y="2660650"/>
          <p14:tracePt t="24403" x="7118350" y="2673350"/>
          <p14:tracePt t="24403" x="7118350" y="2679700"/>
          <p14:tracePt t="24403" x="7118350" y="2686050"/>
          <p14:tracePt t="24423" x="7118350" y="2692400"/>
          <p14:tracePt t="24435" x="7112000" y="2698750"/>
          <p14:tracePt t="24435" x="7112000" y="2705100"/>
          <p14:tracePt t="24454" x="7118350" y="2705100"/>
          <p14:tracePt t="24481" x="7124700" y="2711450"/>
          <p14:tracePt t="24497" x="7131050" y="2705100"/>
          <p14:tracePt t="24513" x="7137400" y="2705100"/>
          <p14:tracePt t="24525" x="7143750" y="2705100"/>
          <p14:tracePt t="24541" x="7150100" y="2705100"/>
          <p14:tracePt t="24557" x="7156450" y="2705100"/>
          <p14:tracePt t="24585" x="7162800" y="2705100"/>
          <p14:tracePt t="24610" x="7156450" y="2705100"/>
          <p14:tracePt t="24697" x="7162800" y="2705100"/>
          <p14:tracePt t="24865" x="7156450" y="2705100"/>
          <p14:tracePt t="25097" x="7150100" y="2705100"/>
          <p14:tracePt t="25126" x="7143750" y="2705100"/>
          <p14:tracePt t="25157" x="7137400" y="2705100"/>
          <p14:tracePt t="25178" x="7137400" y="2698750"/>
          <p14:tracePt t="25209" x="7143750" y="2698750"/>
          <p14:tracePt t="25226" x="7150100" y="2698750"/>
          <p14:tracePt t="25237" x="7156450" y="2698750"/>
          <p14:tracePt t="25253" x="7162800" y="2705100"/>
          <p14:tracePt t="25269" x="7169150" y="2711450"/>
          <p14:tracePt t="25286" x="7175500" y="2711450"/>
          <p14:tracePt t="25306" x="7181850" y="2717800"/>
          <p14:tracePt t="25330" x="7188200" y="2717800"/>
          <p14:tracePt t="25346" x="7194550" y="2724150"/>
          <p14:tracePt t="25358" x="7200900" y="2724150"/>
          <p14:tracePt t="25366" x="7207250" y="2724150"/>
          <p14:tracePt t="25374" x="7213600" y="2724150"/>
          <p14:tracePt t="25374" x="7219950" y="2724150"/>
          <p14:tracePt t="25391" x="7232650" y="2724150"/>
          <p14:tracePt t="25414" x="7239000" y="2724150"/>
          <p14:tracePt t="25426" x="7245350" y="2724150"/>
          <p14:tracePt t="25443" x="7251700" y="2730500"/>
          <p14:tracePt t="25459" x="7251700" y="2736850"/>
          <p14:tracePt t="25474" x="7258050" y="2743200"/>
          <p14:tracePt t="25474" x="7258050" y="2749550"/>
          <p14:tracePt t="25490" x="7258050" y="2755900"/>
          <p14:tracePt t="25490" x="7258050" y="2762250"/>
          <p14:tracePt t="25507" x="7258050" y="2774950"/>
          <p14:tracePt t="25507" x="7258050" y="2781300"/>
          <p14:tracePt t="25507" x="7258050" y="2794000"/>
          <p14:tracePt t="25526" x="7258050" y="2806700"/>
          <p14:tracePt t="25526" x="7251700" y="2819400"/>
          <p14:tracePt t="25541" x="7251700" y="2832100"/>
          <p14:tracePt t="25541" x="7251700" y="2838450"/>
          <p14:tracePt t="25557" x="7245350" y="2851150"/>
          <p14:tracePt t="25557" x="7245350" y="2863850"/>
          <p14:tracePt t="25574" x="7239000" y="2876550"/>
          <p14:tracePt t="25574" x="7239000" y="2882900"/>
          <p14:tracePt t="25591" x="7232650" y="2895600"/>
          <p14:tracePt t="25591" x="7219950" y="2914650"/>
          <p14:tracePt t="25608" x="7207250" y="2927350"/>
          <p14:tracePt t="25608" x="7200900" y="2933700"/>
          <p14:tracePt t="25625" x="7188200" y="2946400"/>
          <p14:tracePt t="25625" x="7181850" y="2959100"/>
          <p14:tracePt t="25641" x="7169150" y="2971800"/>
          <p14:tracePt t="25641" x="7137400" y="3003550"/>
          <p14:tracePt t="25659" x="7118350" y="3022600"/>
          <p14:tracePt t="25659" x="7092950" y="3048000"/>
          <p14:tracePt t="25675" x="7067550" y="3073400"/>
          <p14:tracePt t="25675" x="7035800" y="3105150"/>
          <p14:tracePt t="25691" x="6997700" y="3136900"/>
          <p14:tracePt t="25691" x="6953250" y="3175000"/>
          <p14:tracePt t="25708" x="6902450" y="3219450"/>
          <p14:tracePt t="25708" x="6851650" y="3270250"/>
          <p14:tracePt t="25708" x="6794500" y="3321050"/>
          <p14:tracePt t="25728" x="6724650" y="3378200"/>
          <p14:tracePt t="25740" x="6654800" y="3435350"/>
          <p14:tracePt t="25740" x="6496050" y="3568700"/>
          <p14:tracePt t="25759" x="6400800" y="3638550"/>
          <p14:tracePt t="25759" x="6305550" y="3721100"/>
          <p14:tracePt t="25775" x="6203950" y="3810000"/>
          <p14:tracePt t="25775" x="6096000" y="3892550"/>
          <p14:tracePt t="25775" x="5981700" y="3981450"/>
          <p14:tracePt t="25794" x="5867400" y="4076700"/>
          <p14:tracePt t="25806" x="5746750" y="4165600"/>
          <p14:tracePt t="25806" x="5632450" y="4254500"/>
          <p14:tracePt t="25806" x="5511800" y="4337050"/>
          <p14:tracePt t="25828" x="5397500" y="4419600"/>
          <p14:tracePt t="25828" x="5289550" y="4495800"/>
          <p14:tracePt t="25842" x="5181600" y="4565650"/>
          <p14:tracePt t="25842" x="5073650" y="4635500"/>
          <p14:tracePt t="25842" x="4972050" y="4705350"/>
          <p14:tracePt t="25862" x="4876800" y="4768850"/>
          <p14:tracePt t="25873" x="4781550" y="4826000"/>
          <p14:tracePt t="25873" x="4699000" y="4883150"/>
          <p14:tracePt t="25892" x="4616450" y="4940300"/>
          <p14:tracePt t="25892" x="4464050" y="5048250"/>
          <p14:tracePt t="25909" x="4394200" y="5099050"/>
          <p14:tracePt t="25909" x="4330700" y="5143500"/>
          <p14:tracePt t="25925" x="4267200" y="5194300"/>
          <p14:tracePt t="25925" x="4216400" y="5232400"/>
          <p14:tracePt t="25942" x="4165600" y="5270500"/>
          <p14:tracePt t="25942" x="4089400" y="5334000"/>
          <p14:tracePt t="25959" x="4064000" y="5359400"/>
          <p14:tracePt t="25959" x="4038600" y="5378450"/>
          <p14:tracePt t="25975" x="4025900" y="5397500"/>
          <p14:tracePt t="25975" x="4013200" y="5416550"/>
          <p14:tracePt t="25992" x="4006850" y="5422900"/>
          <p14:tracePt t="25992" x="4006850" y="5435600"/>
          <p14:tracePt t="26009" x="4006850" y="5448300"/>
          <p14:tracePt t="26009" x="4025900" y="5467350"/>
          <p14:tracePt t="26026" x="4038600" y="5473700"/>
          <p14:tracePt t="26026" x="4051300" y="5486400"/>
          <p14:tracePt t="26044" x="4070350" y="5492750"/>
          <p14:tracePt t="26044" x="4089400" y="5505450"/>
          <p14:tracePt t="26059" x="4108450" y="5518150"/>
          <p14:tracePt t="26059" x="4127500" y="5530850"/>
          <p14:tracePt t="26059" x="4146550" y="5549900"/>
          <p14:tracePt t="26079" x="4159250" y="5562600"/>
          <p14:tracePt t="26091" x="4165600" y="5581650"/>
          <p14:tracePt t="26091" x="4171950" y="5619750"/>
          <p14:tracePt t="26111" x="4165600" y="5638800"/>
          <p14:tracePt t="26111" x="4152900" y="5664200"/>
          <p14:tracePt t="26126" x="4127500" y="5683250"/>
          <p14:tracePt t="26126" x="4102100" y="5708650"/>
          <p14:tracePt t="26143" x="4064000" y="5727700"/>
          <p14:tracePt t="26143" x="4019550" y="5759450"/>
          <p14:tracePt t="26160" x="3968750" y="5784850"/>
          <p14:tracePt t="26160" x="3911600" y="5816600"/>
          <p14:tracePt t="26160" x="3848100" y="5854700"/>
          <p14:tracePt t="26179" x="3778250" y="5886450"/>
          <p14:tracePt t="26191" x="3702050" y="5924550"/>
          <p14:tracePt t="26191" x="3543300" y="6007100"/>
          <p14:tracePt t="26210" x="3460750" y="6045200"/>
          <p14:tracePt t="26210" x="3365500" y="6083300"/>
          <p14:tracePt t="26227" x="3270250" y="6121400"/>
          <p14:tracePt t="26227" x="3168650" y="6153150"/>
          <p14:tracePt t="26243" x="3060700" y="6184900"/>
          <p14:tracePt t="26243" x="2838450" y="6254750"/>
          <p14:tracePt t="26260" x="2730500" y="6292850"/>
          <p14:tracePt t="26260" x="2622550" y="6324600"/>
          <p14:tracePt t="26276" x="2520950" y="6356350"/>
          <p14:tracePt t="26276" x="2425700" y="6388100"/>
          <p14:tracePt t="26293" x="2330450" y="6419850"/>
          <p14:tracePt t="26293" x="2241550" y="6445250"/>
          <p14:tracePt t="26310" x="2159000" y="6477000"/>
          <p14:tracePt t="28436" x="1162050" y="6470650"/>
          <p14:tracePt t="28436" x="1200150" y="6451600"/>
          <p14:tracePt t="28452" x="1231900" y="6432550"/>
          <p14:tracePt t="28452" x="1270000" y="6413500"/>
          <p14:tracePt t="28468" x="1308100" y="6394450"/>
          <p14:tracePt t="28468" x="1352550" y="6375400"/>
          <p14:tracePt t="28484" x="1390650" y="6362700"/>
          <p14:tracePt t="28484" x="1435100" y="6343650"/>
          <p14:tracePt t="28484" x="1479550" y="6330950"/>
          <p14:tracePt t="28503" x="1524000" y="6311900"/>
          <p14:tracePt t="28516" x="1568450" y="6292850"/>
          <p14:tracePt t="28516" x="1670050" y="6267450"/>
          <p14:tracePt t="28535" x="1720850" y="6254750"/>
          <p14:tracePt t="28535" x="1771650" y="6235700"/>
          <p14:tracePt t="28552" x="1828800" y="6223000"/>
          <p14:tracePt t="28552" x="1879600" y="6210300"/>
          <p14:tracePt t="28568" x="1936750" y="6197600"/>
          <p14:tracePt t="28568" x="1987550" y="6178550"/>
          <p14:tracePt t="28568" x="2038350" y="6165850"/>
          <p14:tracePt t="28587" x="2095500" y="6146800"/>
          <p14:tracePt t="28587" x="2146300" y="6134100"/>
          <p14:tracePt t="28602" x="2197100" y="6115050"/>
          <p14:tracePt t="28602" x="2247900" y="6096000"/>
          <p14:tracePt t="28618" x="2305050" y="6076950"/>
          <p14:tracePt t="28618" x="2349500" y="6057900"/>
          <p14:tracePt t="28635" x="2406650" y="6045200"/>
          <p14:tracePt t="28635" x="2457450" y="6026150"/>
          <p14:tracePt t="28652" x="2508250" y="6013450"/>
          <p14:tracePt t="28652" x="2616200" y="5975350"/>
          <p14:tracePt t="28669" x="2673350" y="5962650"/>
          <p14:tracePt t="28669" x="2724150" y="5943600"/>
          <p14:tracePt t="28685" x="2774950" y="5924550"/>
          <p14:tracePt t="28685" x="2832100" y="5911850"/>
          <p14:tracePt t="28703" x="2876550" y="5892800"/>
          <p14:tracePt t="28703" x="2971800" y="5861050"/>
          <p14:tracePt t="28720" x="3016250" y="5848350"/>
          <p14:tracePt t="28720" x="3060700" y="5835650"/>
          <p14:tracePt t="28736" x="3098800" y="5816600"/>
          <p14:tracePt t="28736" x="3130550" y="5810250"/>
          <p14:tracePt t="28752" x="3162300" y="5797550"/>
          <p14:tracePt t="28752" x="3194050" y="5784850"/>
          <p14:tracePt t="28769" x="3219450" y="5778500"/>
          <p14:tracePt t="28769" x="3244850" y="5765800"/>
          <p14:tracePt t="28769" x="3270250" y="5759450"/>
          <p14:tracePt t="28788" x="3289300" y="5753100"/>
          <p14:tracePt t="28800" x="3308350" y="5746750"/>
          <p14:tracePt t="28800" x="3340100" y="5734050"/>
          <p14:tracePt t="28820" x="3352800" y="5727700"/>
          <p14:tracePt t="28820" x="3359150" y="5727700"/>
          <p14:tracePt t="28836" x="3371850" y="5721350"/>
          <p14:tracePt t="28836" x="3378200" y="5721350"/>
          <p14:tracePt t="28852" x="3384550" y="5721350"/>
          <p14:tracePt t="28868" x="3384550" y="5727700"/>
          <p14:tracePt t="28887" x="3384550" y="5734050"/>
          <p14:tracePt t="28900" x="3378200" y="5746750"/>
          <p14:tracePt t="28918" x="3371850" y="5753100"/>
          <p14:tracePt t="28935" x="3365500" y="5759450"/>
          <p14:tracePt t="28951" x="3359150" y="5765800"/>
          <p14:tracePt t="28951" x="3352800" y="5772150"/>
          <p14:tracePt t="28969" x="3346450" y="5772150"/>
          <p14:tracePt t="29007" x="3352800" y="5765800"/>
          <p14:tracePt t="29026" x="3352800" y="5759450"/>
          <p14:tracePt t="29058" x="3359150" y="5759450"/>
          <p14:tracePt t="29087" x="3359150" y="5753100"/>
          <p14:tracePt t="29162" x="3359150" y="5746750"/>
          <p14:tracePt t="29198" x="3359150" y="5740400"/>
          <p14:tracePt t="29214" x="3359150" y="5734050"/>
          <p14:tracePt t="29230" x="3352800" y="5727700"/>
          <p14:tracePt t="29246" x="3346450" y="5721350"/>
          <p14:tracePt t="29275" x="3340100" y="5721350"/>
          <p14:tracePt t="29326" x="3333750" y="5727700"/>
          <p14:tracePt t="29360" x="3327400" y="5721350"/>
          <p14:tracePt t="29387" x="3333750" y="5721350"/>
          <p14:tracePt t="29463" x="3340100" y="5721350"/>
          <p14:tracePt t="29487" x="3346450" y="5721350"/>
          <p14:tracePt t="29498" x="3352800" y="5715000"/>
          <p14:tracePt t="29514" x="3359150" y="5715000"/>
          <p14:tracePt t="29531" x="3365500" y="5708650"/>
          <p14:tracePt t="29547" x="3371850" y="5708650"/>
          <p14:tracePt t="29559" x="3378200" y="5702300"/>
          <p14:tracePt t="29627" x="3371850" y="5708650"/>
          <p14:tracePt t="29711" x="3378200" y="5702300"/>
          <p14:tracePt t="29807" x="3384550" y="5695950"/>
          <p14:tracePt t="29839" x="3378200" y="5702300"/>
          <p14:tracePt t="29935" x="3378200" y="5695950"/>
          <p14:tracePt t="30003" x="3384550" y="5695950"/>
          <p14:tracePt t="30034" x="3390900" y="5689600"/>
          <p14:tracePt t="30062" x="3397250" y="5689600"/>
          <p14:tracePt t="30091" x="3403600" y="5689600"/>
          <p14:tracePt t="30123" x="3397250" y="5689600"/>
          <p14:tracePt t="30251" x="3390900" y="5695950"/>
          <p14:tracePt t="30331" x="3384550" y="5695950"/>
          <p14:tracePt t="30370" x="3384550" y="5689600"/>
          <p14:tracePt t="30415" x="3378200" y="5683250"/>
          <p14:tracePt t="30526" x="3371850" y="5689600"/>
          <p14:tracePt t="30594" x="3365500" y="5689600"/>
          <p14:tracePt t="30691" x="3371850" y="5683250"/>
          <p14:tracePt t="30759" x="3384550" y="5683250"/>
          <p14:tracePt t="30775" x="3397250" y="5676900"/>
          <p14:tracePt t="30791" x="3403600" y="5676900"/>
          <p14:tracePt t="30799" x="3416300" y="5670550"/>
          <p14:tracePt t="30807" x="3422650" y="5664200"/>
          <p14:tracePt t="30807" x="3435350" y="5657850"/>
          <p14:tracePt t="30807" x="3448050" y="5657850"/>
          <p14:tracePt t="30828" x="3460750" y="5651500"/>
          <p14:tracePt t="30841" x="3473450" y="5638800"/>
          <p14:tracePt t="30841" x="3511550" y="5619750"/>
          <p14:tracePt t="30860" x="3530600" y="5613400"/>
          <p14:tracePt t="30860" x="3549650" y="5600700"/>
          <p14:tracePt t="30876" x="3568700" y="5588000"/>
          <p14:tracePt t="30876" x="3587750" y="5575300"/>
          <p14:tracePt t="30876" x="3613150" y="5556250"/>
          <p14:tracePt t="30895" x="3638550" y="5543550"/>
          <p14:tracePt t="30908" x="3663950" y="5530850"/>
          <p14:tracePt t="30908" x="3689350" y="5518150"/>
          <p14:tracePt t="30908" x="3721100" y="5499100"/>
          <p14:tracePt t="30929" x="3752850" y="5480050"/>
          <p14:tracePt t="30929" x="3784600" y="5467350"/>
          <p14:tracePt t="30943" x="3816350" y="5448300"/>
          <p14:tracePt t="30943" x="3860800" y="5429250"/>
          <p14:tracePt t="30960" x="3898900" y="5410200"/>
          <p14:tracePt t="30960" x="3943350" y="5384800"/>
          <p14:tracePt t="30977" x="3987800" y="5359400"/>
          <p14:tracePt t="30977" x="4038600" y="5334000"/>
          <p14:tracePt t="30977" x="4089400" y="5308600"/>
          <p14:tracePt t="30995" x="4140200" y="5276850"/>
          <p14:tracePt t="30995" x="4203700" y="5245100"/>
          <p14:tracePt t="31010" x="4260850" y="5213350"/>
          <p14:tracePt t="31010" x="4324350" y="5181600"/>
          <p14:tracePt t="31027" x="4394200" y="5143500"/>
          <p14:tracePt t="31027" x="4464050" y="5105400"/>
          <p14:tracePt t="31044" x="4540250" y="5073650"/>
          <p14:tracePt t="31044" x="4699000" y="4991100"/>
          <p14:tracePt t="31060" x="4787900" y="4953000"/>
          <p14:tracePt t="31060" x="4876800" y="4908550"/>
          <p14:tracePt t="31078" x="4972050" y="4857750"/>
          <p14:tracePt t="31078" x="5073650" y="4813300"/>
          <p14:tracePt t="31095" x="5175250" y="4768850"/>
          <p14:tracePt t="31095" x="5397500" y="4667250"/>
          <p14:tracePt t="31112" x="5505450" y="4616450"/>
          <p14:tracePt t="31112" x="5619750" y="4565650"/>
          <p14:tracePt t="31129" x="5734050" y="4514850"/>
          <p14:tracePt t="31129" x="5848350" y="4464050"/>
          <p14:tracePt t="31144" x="5962650" y="4413250"/>
          <p14:tracePt t="31144" x="6076950" y="4362450"/>
          <p14:tracePt t="31160" x="6184900" y="4311650"/>
          <p14:tracePt t="31160" x="6286500" y="4260850"/>
          <p14:tracePt t="31177" x="6394450" y="4216400"/>
          <p14:tracePt t="31177" x="6496050" y="4165600"/>
          <p14:tracePt t="31177" x="6591300" y="4121150"/>
          <p14:tracePt t="31196" x="6686550" y="4070350"/>
          <p14:tracePt t="31209" x="6775450" y="4025900"/>
          <p14:tracePt t="31209" x="6934200" y="3930650"/>
          <p14:tracePt t="31228" x="7010400" y="3886200"/>
          <p14:tracePt t="31228" x="7073900" y="3841750"/>
          <p14:tracePt t="31244" x="7137400" y="3803650"/>
          <p14:tracePt t="31244" x="7188200" y="3765550"/>
          <p14:tracePt t="31261" x="7239000" y="3733800"/>
          <p14:tracePt t="31261" x="7277100" y="3702050"/>
          <p14:tracePt t="31261" x="7315200" y="3676650"/>
          <p14:tracePt t="31280" x="7340600" y="3657600"/>
          <p14:tracePt t="31280" x="7366000" y="3638550"/>
          <p14:tracePt t="31294" x="7385050" y="3613150"/>
          <p14:tracePt t="31294" x="7397750" y="3594100"/>
          <p14:tracePt t="31311" x="7404100" y="3575050"/>
          <p14:tracePt t="31311" x="7410450" y="3556000"/>
          <p14:tracePt t="31328" x="7416800" y="3530600"/>
          <p14:tracePt t="31328" x="7410450" y="3511550"/>
          <p14:tracePt t="31345" x="7404100" y="3486150"/>
          <p14:tracePt t="31345" x="7391400" y="3441700"/>
          <p14:tracePt t="31363" x="7378700" y="3416300"/>
          <p14:tracePt t="31363" x="7359650" y="3397250"/>
          <p14:tracePt t="31378" x="7346950" y="3378200"/>
          <p14:tracePt t="31378" x="7327900" y="3359150"/>
          <p14:tracePt t="31394" x="7315200" y="3340100"/>
          <p14:tracePt t="31394" x="7296150" y="3321050"/>
          <p14:tracePt t="31411" x="7283450" y="3302000"/>
          <p14:tracePt t="31411" x="7258050" y="3257550"/>
          <p14:tracePt t="31428" x="7245350" y="3238500"/>
          <p14:tracePt t="31428" x="7232650" y="3219450"/>
          <p14:tracePt t="31445" x="7226300" y="3194050"/>
          <p14:tracePt t="31445" x="7213600" y="3175000"/>
          <p14:tracePt t="31461" x="7207250" y="3162300"/>
          <p14:tracePt t="31461" x="7188200" y="3130550"/>
          <p14:tracePt t="31480" x="7175500" y="3124200"/>
          <p14:tracePt t="31480" x="7162800" y="3117850"/>
          <p14:tracePt t="31496" x="7150100" y="3111500"/>
          <p14:tracePt t="31496" x="7137400" y="3105150"/>
          <p14:tracePt t="31513" x="7118350" y="3105150"/>
          <p14:tracePt t="31513" x="7099300" y="3098800"/>
          <p14:tracePt t="31529" x="7080250" y="3092450"/>
          <p14:tracePt t="31529" x="7054850" y="3086100"/>
          <p14:tracePt t="31529" x="7035800" y="3073400"/>
          <p14:tracePt t="31548" x="7010400" y="3060700"/>
          <p14:tracePt t="31560" x="6985000" y="3041650"/>
          <p14:tracePt t="31560" x="6953250" y="3022600"/>
          <p14:tracePt t="31560" x="6927850" y="3003550"/>
          <p14:tracePt t="31581" x="6902450" y="2978150"/>
          <p14:tracePt t="31581" x="6870700" y="2952750"/>
          <p14:tracePt t="31595" x="6845300" y="2927350"/>
          <p14:tracePt t="31595" x="6819900" y="2901950"/>
          <p14:tracePt t="31612" x="6794500" y="2870200"/>
          <p14:tracePt t="31612" x="6769100" y="2838450"/>
          <p14:tracePt t="31612" x="6743700" y="2806700"/>
          <p14:tracePt t="31631" x="6724650" y="2774950"/>
          <p14:tracePt t="31643" x="6711950" y="2743200"/>
          <p14:tracePt t="31643" x="6692900" y="2673350"/>
          <p14:tracePt t="31662" x="6686550" y="2641600"/>
          <p14:tracePt t="31662" x="6686550" y="2609850"/>
          <p14:tracePt t="31680" x="6692900" y="2571750"/>
          <p14:tracePt t="31680" x="6705600" y="2540000"/>
          <p14:tracePt t="31696" x="6718300" y="2514600"/>
          <p14:tracePt t="31696" x="6762750" y="2451100"/>
          <p14:tracePt t="31712" x="6794500" y="2425700"/>
          <p14:tracePt t="31712" x="6826250" y="2393950"/>
          <p14:tracePt t="31729" x="6864350" y="2368550"/>
          <p14:tracePt t="31729" x="6902450" y="2336800"/>
          <p14:tracePt t="31745" x="6946900" y="2311400"/>
          <p14:tracePt t="31745" x="6997700" y="2292350"/>
          <p14:tracePt t="31762" x="7048500" y="2266950"/>
          <p14:tracePt t="31762" x="7156450" y="2228850"/>
          <p14:tracePt t="31781" x="7213600" y="2216150"/>
          <p14:tracePt t="31781" x="7270750" y="2203450"/>
          <p14:tracePt t="31796" x="7334250" y="2190750"/>
          <p14:tracePt t="31796" x="7391400" y="2184400"/>
          <p14:tracePt t="31813" x="7448550" y="2178050"/>
          <p14:tracePt t="31813" x="7505700" y="2178050"/>
          <p14:tracePt t="31813" x="7562850" y="2178050"/>
          <p14:tracePt t="31832" x="7613650" y="2184400"/>
          <p14:tracePt t="31844" x="7664450" y="2190750"/>
          <p14:tracePt t="31844" x="7753350" y="2216150"/>
          <p14:tracePt t="31865" x="7791450" y="2235200"/>
          <p14:tracePt t="31865" x="7829550" y="2260600"/>
          <p14:tracePt t="31881" x="7867650" y="2286000"/>
          <p14:tracePt t="31881" x="7893050" y="2317750"/>
          <p14:tracePt t="31896" x="7918450" y="2349500"/>
          <p14:tracePt t="31896" x="7937500" y="2387600"/>
          <p14:tracePt t="31913" x="7956550" y="2419350"/>
          <p14:tracePt t="31913" x="7975600" y="2495550"/>
          <p14:tracePt t="31933" x="7975600" y="2533650"/>
          <p14:tracePt t="31944" x="7975600" y="2571750"/>
          <p14:tracePt t="31944" x="7956550" y="2641600"/>
          <p14:tracePt t="31963" x="7943850" y="2679700"/>
          <p14:tracePt t="31963" x="7924800" y="2711450"/>
          <p14:tracePt t="31981" x="7899400" y="2736850"/>
          <p14:tracePt t="31981" x="7880350" y="2762250"/>
          <p14:tracePt t="31997" x="7848600" y="2787650"/>
          <p14:tracePt t="31997" x="7791450" y="2832100"/>
          <p14:tracePt t="32013" x="7759700" y="2844800"/>
          <p14:tracePt t="32013" x="7727950" y="2857500"/>
          <p14:tracePt t="32030" x="7696200" y="2870200"/>
          <p14:tracePt t="32030" x="7658100" y="2882900"/>
          <p14:tracePt t="32047" x="7620000" y="2889250"/>
          <p14:tracePt t="32047" x="7588250" y="2895600"/>
          <p14:tracePt t="32063" x="7550150" y="2901950"/>
          <p14:tracePt t="32063" x="7473950" y="2914650"/>
          <p14:tracePt t="32081" x="7435850" y="2921000"/>
          <p14:tracePt t="32081" x="7397750" y="2921000"/>
          <p14:tracePt t="32097" x="7359650" y="2927350"/>
          <p14:tracePt t="32097" x="7327900" y="2927350"/>
          <p14:tracePt t="32114" x="7289800" y="2927350"/>
          <p14:tracePt t="32114" x="7226300" y="2933700"/>
          <p14:tracePt t="32132" x="7194550" y="2933700"/>
          <p14:tracePt t="32145" x="7169150" y="2940050"/>
          <p14:tracePt t="32145" x="7124700" y="2940050"/>
          <p14:tracePt t="32164" x="7105650" y="2946400"/>
          <p14:tracePt t="32164" x="7086600" y="2946400"/>
          <p14:tracePt t="32181" x="7073900" y="2952750"/>
          <p14:tracePt t="32181" x="7061200" y="2952750"/>
          <p14:tracePt t="32197" x="7048500" y="2959100"/>
          <p14:tracePt t="32197" x="7042150" y="2959100"/>
          <p14:tracePt t="32197" x="7035800" y="2965450"/>
          <p14:tracePt t="32216" x="7035800" y="2971800"/>
          <p14:tracePt t="32232" x="7035800" y="2978150"/>
          <p14:tracePt t="32248" x="7042150" y="2984500"/>
          <p14:tracePt t="32262" x="7048500" y="2984500"/>
          <p14:tracePt t="32279" x="7054850" y="2984500"/>
          <p14:tracePt t="32279" x="7061200" y="2984500"/>
          <p14:tracePt t="32279" x="7067550" y="2984500"/>
          <p14:tracePt t="32300" x="7073900" y="2984500"/>
          <p14:tracePt t="32300" x="7080250" y="2984500"/>
          <p14:tracePt t="32314" x="7086600" y="2978150"/>
          <p14:tracePt t="32314" x="7092950" y="2978150"/>
          <p14:tracePt t="32331" x="7099300" y="2971800"/>
          <p14:tracePt t="32351" x="7105650" y="2965450"/>
          <p14:tracePt t="32371" x="7105650" y="2959100"/>
          <p14:tracePt t="32395" x="7105650" y="2952750"/>
          <p14:tracePt t="32411" x="7105650" y="2946400"/>
          <p14:tracePt t="32447" x="7112000" y="2946400"/>
          <p14:tracePt t="32471" x="7118350" y="2946400"/>
          <p14:tracePt t="32499" x="7118350" y="2952750"/>
          <p14:tracePt t="32523" x="7112000" y="2959100"/>
          <p14:tracePt t="32547" x="7105650" y="2959100"/>
          <p14:tracePt t="32559" x="7092950" y="2965450"/>
          <p14:tracePt t="32575" x="7080250" y="2965450"/>
          <p14:tracePt t="32600" x="7073900" y="2971800"/>
          <p14:tracePt t="32615" x="7073900" y="2978150"/>
          <p14:tracePt t="32635" x="7073900" y="2984500"/>
          <p14:tracePt t="32688" x="7080250" y="2984500"/>
          <p14:tracePt t="32711" x="7086600" y="2984500"/>
          <p14:tracePt t="32727" x="7092950" y="2984500"/>
          <p14:tracePt t="32740" x="7099300" y="2984500"/>
          <p14:tracePt t="32755" x="7105650" y="2984500"/>
          <p14:tracePt t="32771" x="7112000" y="2984500"/>
          <p14:tracePt t="32928" x="7118350" y="2984500"/>
          <p14:tracePt t="33003" x="7124700" y="2978150"/>
          <p14:tracePt t="33027" x="7131050" y="2978150"/>
          <p14:tracePt t="33039" x="7137400" y="2978150"/>
          <p14:tracePt t="33055" x="7143750" y="2971800"/>
          <p14:tracePt t="33087" x="7150100" y="2971800"/>
          <p14:tracePt t="33123" x="7156450" y="2965450"/>
          <p14:tracePt t="33252" x="7162800" y="2959100"/>
          <p14:tracePt t="33319" x="7169150" y="2952750"/>
          <p14:tracePt t="33372" x="7175500" y="2952750"/>
          <p14:tracePt t="33399" x="7175500" y="2946400"/>
          <p14:tracePt t="33431" x="7181850" y="2946400"/>
          <p14:tracePt t="33459" x="7188200" y="2940050"/>
          <p14:tracePt t="33476" x="7194550" y="2940050"/>
          <p14:tracePt t="33491" x="7200900" y="2933700"/>
          <p14:tracePt t="33508" x="7213600" y="2933700"/>
          <p14:tracePt t="33520" x="7219950" y="2927350"/>
          <p14:tracePt t="33543" x="7232650" y="2927350"/>
          <p14:tracePt t="33560" x="7239000" y="2921000"/>
          <p14:tracePt t="33572" x="7245350" y="2914650"/>
          <p14:tracePt t="33640" x="7239000" y="2914650"/>
          <p14:tracePt t="33671" x="7239000" y="2908300"/>
          <p14:tracePt t="33768" x="7232650" y="2908300"/>
          <p14:tracePt t="33888" x="7239000" y="2908300"/>
          <p14:tracePt t="33988" x="7245350" y="2901950"/>
          <p14:tracePt t="34008" x="7251700" y="2901950"/>
          <p14:tracePt t="34040" x="7258050" y="2895600"/>
          <p14:tracePt t="34051" x="7264400" y="2895600"/>
          <p14:tracePt t="34067" x="7270750" y="2895600"/>
          <p14:tracePt t="34084" x="7277100" y="2895600"/>
          <p14:tracePt t="34099" x="7283450" y="2895600"/>
          <p14:tracePt t="34112" x="7289800" y="2895600"/>
          <p14:tracePt t="34128" x="7296150" y="2889250"/>
          <p14:tracePt t="34144" x="7302500" y="2889250"/>
          <p14:tracePt t="34160" x="7296150" y="2889250"/>
          <p14:tracePt t="34220" x="7289800" y="2889250"/>
          <p14:tracePt t="34232" x="7283450" y="2895600"/>
          <p14:tracePt t="34256" x="7277100" y="2895600"/>
          <p14:tracePt t="34280" x="7270750" y="2895600"/>
          <p14:tracePt t="34307" x="7270750" y="2901950"/>
          <p14:tracePt t="34332" x="7264400" y="2901950"/>
          <p14:tracePt t="34352" x="7258050" y="2908300"/>
          <p14:tracePt t="34384" x="7251700" y="2908300"/>
          <p14:tracePt t="34408" x="7245350" y="2908300"/>
          <p14:tracePt t="34428" x="7239000" y="2914650"/>
          <p14:tracePt t="34476" x="7232650" y="2914650"/>
          <p14:tracePt t="34640" x="7226300" y="2921000"/>
          <p14:tracePt t="34668" x="7239000" y="2914650"/>
          <p14:tracePt t="34759" x="7245350" y="2914650"/>
          <p14:tracePt t="34780" x="7251700" y="2908300"/>
          <p14:tracePt t="34848" x="7245350" y="2908300"/>
          <p14:tracePt t="34872" x="7239000" y="2908300"/>
          <p14:tracePt t="34892" x="7232650" y="2914650"/>
          <p14:tracePt t="34932" x="7239000" y="2914650"/>
          <p14:tracePt t="34976" x="7245350" y="2914650"/>
          <p14:tracePt t="34992" x="7251700" y="2908300"/>
          <p14:tracePt t="35008" x="7251700" y="2914650"/>
          <p14:tracePt t="35112" x="7251700" y="2921000"/>
          <p14:tracePt t="35248" x="7245350" y="2914650"/>
          <p14:tracePt t="35336" x="7239000" y="2921000"/>
          <p14:tracePt t="35368" x="7232650" y="2921000"/>
          <p14:tracePt t="35404" x="7226300" y="2914650"/>
          <p14:tracePt t="35432" x="7219950" y="2921000"/>
          <p14:tracePt t="35456" x="7219950" y="2927350"/>
          <p14:tracePt t="35488" x="7213600" y="2927350"/>
          <p14:tracePt t="35508" x="7207250" y="2933700"/>
          <p14:tracePt t="35531" x="7200900" y="2927350"/>
          <p14:tracePt t="35576" x="7200900" y="2933700"/>
          <p14:tracePt t="35608" x="7194550" y="2933700"/>
          <p14:tracePt t="35628" x="7188200" y="2940050"/>
          <p14:tracePt t="35652" x="7181850" y="2940050"/>
          <p14:tracePt t="35668" x="7175500" y="2946400"/>
          <p14:tracePt t="35688" x="7169150" y="2946400"/>
          <p14:tracePt t="35712" x="7162800" y="2952750"/>
          <p14:tracePt t="35772" x="7162800" y="2959100"/>
          <p14:tracePt t="35800" x="7162800" y="2952750"/>
          <p14:tracePt t="35876" x="7156450" y="2952750"/>
          <p14:tracePt t="35912" x="7150100" y="2959100"/>
          <p14:tracePt t="35944" x="7143750" y="2952750"/>
          <p14:tracePt t="36004" x="7137400" y="2946400"/>
          <p14:tracePt t="36028" x="7137400" y="2940050"/>
          <p14:tracePt t="36048" x="7137400" y="2933700"/>
          <p14:tracePt t="36072" x="7137400" y="2927350"/>
          <p14:tracePt t="36092" x="7137400" y="2921000"/>
          <p14:tracePt t="36124" x="7143750" y="2921000"/>
          <p14:tracePt t="36148" x="7137400" y="2914650"/>
          <p14:tracePt t="36176" x="7131050" y="2908300"/>
          <p14:tracePt t="36200" x="7124700" y="2908300"/>
          <p14:tracePt t="36212" x="7118350" y="2908300"/>
          <p14:tracePt t="36228" x="7112000" y="2914650"/>
          <p14:tracePt t="36252" x="7112000" y="2921000"/>
          <p14:tracePt t="36332" x="7118350" y="2921000"/>
          <p14:tracePt t="36364" x="7124700" y="2921000"/>
          <p14:tracePt t="36408" x="7131050" y="2927350"/>
          <p14:tracePt t="36432" x="7131050" y="2921000"/>
          <p14:tracePt t="36460" x="7124700" y="2927350"/>
          <p14:tracePt t="36512" x="7118350" y="2927350"/>
          <p14:tracePt t="36536" x="7112000" y="2933700"/>
          <p14:tracePt t="36552" x="7105650" y="2933700"/>
          <p14:tracePt t="36632" x="7105650" y="2940050"/>
          <p14:tracePt t="36665" x="7099300" y="2946400"/>
          <p14:tracePt t="36688" x="7092950" y="2946400"/>
          <p14:tracePt t="36708" x="7086600" y="2952750"/>
          <p14:tracePt t="36733" x="7092950" y="2946400"/>
          <p14:tracePt t="36792" x="7099300" y="2946400"/>
          <p14:tracePt t="36808" x="7105650" y="2946400"/>
          <p14:tracePt t="36821" x="7112000" y="2952750"/>
          <p14:tracePt t="36836" x="7118350" y="2952750"/>
          <p14:tracePt t="36872" x="7118350" y="2959100"/>
          <p14:tracePt t="36905" x="7118350" y="2965450"/>
          <p14:tracePt t="36921" x="7118350" y="2971800"/>
          <p14:tracePt t="36932" x="7118350" y="2978150"/>
          <p14:tracePt t="36949" x="7118350" y="2984500"/>
          <p14:tracePt t="36965" x="7124700" y="2984500"/>
          <p14:tracePt t="37017" x="7131050" y="2978150"/>
          <p14:tracePt t="37040" x="7131050" y="2971800"/>
          <p14:tracePt t="37092" x="7124700" y="2971800"/>
          <p14:tracePt t="37112" x="7118350" y="2971800"/>
          <p14:tracePt t="37152" x="7112000" y="2971800"/>
          <p14:tracePt t="37172" x="7105650" y="2971800"/>
          <p14:tracePt t="37196" x="7105650" y="2965450"/>
          <p14:tracePt t="37220" x="7105650" y="2959100"/>
          <p14:tracePt t="37249" x="7112000" y="2965450"/>
          <p14:tracePt t="37308" x="7112000" y="2978150"/>
          <p14:tracePt t="37324" x="7112000" y="2984500"/>
          <p14:tracePt t="37333" x="7112000" y="2997200"/>
          <p14:tracePt t="37333" x="7112000" y="3003550"/>
          <p14:tracePt t="37350" x="7112000" y="3022600"/>
          <p14:tracePt t="37350" x="7112000" y="3035300"/>
          <p14:tracePt t="37350" x="7118350" y="3060700"/>
          <p14:tracePt t="37369" x="7118350" y="3079750"/>
          <p14:tracePt t="37380" x="7124700" y="3105150"/>
          <p14:tracePt t="37380" x="7124700" y="3136900"/>
          <p14:tracePt t="37380" x="7131050" y="3162300"/>
          <p14:tracePt t="37401" x="7131050" y="3194050"/>
          <p14:tracePt t="37401" x="7137400" y="3219450"/>
          <p14:tracePt t="37415" x="7143750" y="3251200"/>
          <p14:tracePt t="37415" x="7150100" y="3270250"/>
          <p14:tracePt t="37432" x="7150100" y="3295650"/>
          <p14:tracePt t="37432" x="7156450" y="3314700"/>
          <p14:tracePt t="37449" x="7162800" y="3333750"/>
          <p14:tracePt t="37449" x="7162800" y="3346450"/>
          <p14:tracePt t="37466" x="7169150" y="3359150"/>
          <p14:tracePt t="37466" x="7169150" y="3371850"/>
          <p14:tracePt t="37482" x="7175500" y="3365500"/>
          <p14:tracePt t="37528" x="7175500" y="3359150"/>
          <p14:tracePt t="37533" x="7175500" y="3352800"/>
          <p14:tracePt t="37533" x="7175500" y="3346450"/>
          <p14:tracePt t="37550" x="7175500" y="3333750"/>
          <p14:tracePt t="37550" x="7175500" y="3321050"/>
          <p14:tracePt t="37566" x="7175500" y="3308350"/>
          <p14:tracePt t="37566" x="7169150" y="3289300"/>
          <p14:tracePt t="37582" x="7169150" y="3270250"/>
          <p14:tracePt t="37582" x="7169150" y="3251200"/>
          <p14:tracePt t="37582" x="7162800" y="3225800"/>
          <p14:tracePt t="37602" x="7162800" y="3200400"/>
          <p14:tracePt t="37614" x="7162800" y="3175000"/>
          <p14:tracePt t="37614" x="7156450" y="3130550"/>
          <p14:tracePt t="37633" x="7156450" y="3105150"/>
          <p14:tracePt t="37633" x="7162800" y="3079750"/>
          <p14:tracePt t="37650" x="7162800" y="3060700"/>
          <p14:tracePt t="37650" x="7162800" y="3035300"/>
          <p14:tracePt t="37666" x="7162800" y="3016250"/>
          <p14:tracePt t="37666" x="7169150" y="2997200"/>
          <p14:tracePt t="37666" x="7169150" y="2978150"/>
          <p14:tracePt t="37686" x="7175500" y="2959100"/>
          <p14:tracePt t="37698" x="7181850" y="2946400"/>
          <p14:tracePt t="37698" x="7194550" y="2921000"/>
          <p14:tracePt t="37716" x="7200900" y="2914650"/>
          <p14:tracePt t="37716" x="7213600" y="2908300"/>
          <p14:tracePt t="37733" x="7219950" y="2901950"/>
          <p14:tracePt t="37733" x="7226300" y="2895600"/>
          <p14:tracePt t="37750" x="7232650" y="2889250"/>
          <p14:tracePt t="37750" x="7245350" y="2882900"/>
          <p14:tracePt t="37766" x="7251700" y="2876550"/>
          <p14:tracePt t="37766" x="7264400" y="2870200"/>
          <p14:tracePt t="37783" x="7270750" y="2863850"/>
          <p14:tracePt t="37783" x="7277100" y="2863850"/>
          <p14:tracePt t="37800" x="7283450" y="2863850"/>
          <p14:tracePt t="37800" x="7289800" y="2857500"/>
          <p14:tracePt t="37817" x="7296150" y="2857500"/>
          <p14:tracePt t="37817" x="7302500" y="2863850"/>
          <p14:tracePt t="37834" x="7308850" y="2870200"/>
          <p14:tracePt t="37834" x="7315200" y="2876550"/>
          <p14:tracePt t="37850" x="7321550" y="2876550"/>
          <p14:tracePt t="37850" x="7327900" y="2882900"/>
          <p14:tracePt t="37868" x="7334250" y="2895600"/>
          <p14:tracePt t="37868" x="7340600" y="2901950"/>
          <p14:tracePt t="37884" x="7353300" y="2914650"/>
          <p14:tracePt t="37884" x="7366000" y="2933700"/>
          <p14:tracePt t="37901" x="7372350" y="2952750"/>
          <p14:tracePt t="37901" x="7378700" y="2965450"/>
          <p14:tracePt t="37918" x="7391400" y="2984500"/>
          <p14:tracePt t="37918" x="7397750" y="2997200"/>
          <p14:tracePt t="37934" x="7404100" y="3016250"/>
          <p14:tracePt t="37934" x="7416800" y="3035300"/>
          <p14:tracePt t="37951" x="7423150" y="3054350"/>
          <p14:tracePt t="37951" x="7429500" y="3073400"/>
          <p14:tracePt t="37951" x="7435850" y="3098800"/>
          <p14:tracePt t="37969" x="7442200" y="3117850"/>
          <p14:tracePt t="37982" x="7442200" y="3136900"/>
          <p14:tracePt t="37982" x="7454900" y="3175000"/>
          <p14:tracePt t="38002" x="7454900" y="3194050"/>
          <p14:tracePt t="38002" x="7461250" y="3206750"/>
          <p14:tracePt t="38017" x="7461250" y="3219450"/>
          <p14:tracePt t="38017" x="7467600" y="3238500"/>
          <p14:tracePt t="38034" x="7467600" y="3244850"/>
          <p14:tracePt t="38034" x="7473950" y="3257550"/>
          <p14:tracePt t="38034" x="7473950" y="3263900"/>
          <p14:tracePt t="38053" x="7480300" y="3270250"/>
          <p14:tracePt t="38066" x="7486650" y="3276600"/>
          <p14:tracePt t="38083" x="7493000" y="3276600"/>
          <p14:tracePt t="38099" x="7493000" y="3270250"/>
          <p14:tracePt t="38121" x="7499350" y="3263900"/>
          <p14:tracePt t="38148" x="7499350" y="3257550"/>
          <p14:tracePt t="38173" x="7499350" y="3251200"/>
          <p14:tracePt t="38193" x="7499350" y="3244850"/>
          <p14:tracePt t="38300" x="7493000" y="3238500"/>
          <p14:tracePt t="38313" x="7493000" y="3232150"/>
          <p14:tracePt t="38329" x="7493000" y="3225800"/>
          <p14:tracePt t="38345" x="7499350" y="3219450"/>
          <p14:tracePt t="38362" x="7499350" y="3213100"/>
          <p14:tracePt t="38369" x="7499350" y="3206750"/>
          <p14:tracePt t="38369" x="7499350" y="3200400"/>
          <p14:tracePt t="38385" x="7499350" y="3194050"/>
          <p14:tracePt t="38385" x="7499350" y="3187700"/>
          <p14:tracePt t="38402" x="7505700" y="3175000"/>
          <p14:tracePt t="38402" x="7505700" y="3168650"/>
          <p14:tracePt t="38419" x="7512050" y="3162300"/>
          <p14:tracePt t="38419" x="7518400" y="3143250"/>
          <p14:tracePt t="38435" x="7518400" y="3130550"/>
          <p14:tracePt t="38435" x="7524750" y="3124200"/>
          <p14:tracePt t="38452" x="7531100" y="3111500"/>
          <p14:tracePt t="38452" x="7537450" y="3105150"/>
          <p14:tracePt t="38469" x="7543800" y="3098800"/>
          <p14:tracePt t="38469" x="7550150" y="3086100"/>
          <p14:tracePt t="38485" x="7556500" y="3079750"/>
          <p14:tracePt t="38485" x="7569200" y="3067050"/>
          <p14:tracePt t="38503" x="7581900" y="3054350"/>
          <p14:tracePt t="38503" x="7588250" y="3048000"/>
          <p14:tracePt t="38519" x="7600950" y="3041650"/>
          <p14:tracePt t="38519" x="7607300" y="3028950"/>
          <p14:tracePt t="38536" x="7613650" y="3022600"/>
          <p14:tracePt t="38536" x="7620000" y="3009900"/>
          <p14:tracePt t="38553" x="7620000" y="3003550"/>
          <p14:tracePt t="38553" x="7620000" y="2997200"/>
          <p14:tracePt t="38570" x="7620000" y="2990850"/>
          <p14:tracePt t="38570" x="7613650" y="2984500"/>
          <p14:tracePt t="38586" x="7600950" y="2978150"/>
          <p14:tracePt t="38586" x="7594600" y="2971800"/>
          <p14:tracePt t="38603" x="7581900" y="2965450"/>
          <p14:tracePt t="38603" x="7562850" y="2965450"/>
          <p14:tracePt t="38603" x="7550150" y="2959100"/>
          <p14:tracePt t="38622" x="7531100" y="2952750"/>
          <p14:tracePt t="38634" x="7512050" y="2952750"/>
          <p14:tracePt t="38634" x="7473950" y="2946400"/>
          <p14:tracePt t="38654" x="7448550" y="2946400"/>
          <p14:tracePt t="38654" x="7429500" y="2952750"/>
          <p14:tracePt t="38670" x="7410450" y="2959100"/>
          <p14:tracePt t="38670" x="7391400" y="2965450"/>
          <p14:tracePt t="38686" x="7372350" y="2971800"/>
          <p14:tracePt t="38686" x="7359650" y="2978150"/>
          <p14:tracePt t="38686" x="7346950" y="2990850"/>
          <p14:tracePt t="38706" x="7334250" y="3003550"/>
          <p14:tracePt t="38718" x="7321550" y="3016250"/>
          <p14:tracePt t="38718" x="7315200" y="3035300"/>
          <p14:tracePt t="38737" x="7315200" y="3048000"/>
          <p14:tracePt t="38737" x="7315200" y="3060700"/>
          <p14:tracePt t="38754" x="7321550" y="3067050"/>
          <p14:tracePt t="38754" x="7334250" y="3073400"/>
          <p14:tracePt t="38770" x="7340600" y="3079750"/>
          <p14:tracePt t="38770" x="7353300" y="3086100"/>
          <p14:tracePt t="38786" x="7366000" y="3092450"/>
          <p14:tracePt t="38786" x="7397750" y="3098800"/>
          <p14:tracePt t="38803" x="7416800" y="3105150"/>
          <p14:tracePt t="38803" x="7429500" y="3105150"/>
          <p14:tracePt t="38821" x="7448550" y="3105150"/>
          <p14:tracePt t="38821" x="7461250" y="3111500"/>
          <p14:tracePt t="38837" x="7473950" y="3117850"/>
          <p14:tracePt t="38837" x="7499350" y="3130550"/>
          <p14:tracePt t="38854" x="7512050" y="3136900"/>
          <p14:tracePt t="38854" x="7524750" y="3149600"/>
          <p14:tracePt t="38871" x="7537450" y="3162300"/>
          <p14:tracePt t="38871" x="7543800" y="3175000"/>
          <p14:tracePt t="38887" x="7556500" y="3187700"/>
          <p14:tracePt t="38887" x="7562850" y="3206750"/>
          <p14:tracePt t="38904" x="7569200" y="3219450"/>
          <p14:tracePt t="38904" x="7575550" y="3232150"/>
          <p14:tracePt t="38922" x="7581900" y="3257550"/>
          <p14:tracePt t="38922" x="7581900" y="3270250"/>
          <p14:tracePt t="38938" x="7581900" y="3282950"/>
          <p14:tracePt t="38938" x="7581900" y="3289300"/>
          <p14:tracePt t="38954" x="7581900" y="3302000"/>
          <p14:tracePt t="38954" x="7581900" y="3308350"/>
          <p14:tracePt t="38954" x="7575550" y="3308350"/>
          <p14:tracePt t="38973" x="7569200" y="3314700"/>
          <p14:tracePt t="38986" x="7562850" y="3321050"/>
          <p14:tracePt t="38986" x="7562850" y="3327400"/>
          <p14:tracePt t="38986" x="7556500" y="3327400"/>
          <p14:tracePt t="39007" x="7550150" y="3327400"/>
          <p14:tracePt t="39007" x="7543800" y="3333750"/>
          <p14:tracePt t="39021" x="7537450" y="3333750"/>
          <p14:tracePt t="39021" x="7531100" y="3333750"/>
          <p14:tracePt t="39038" x="7524750" y="3333750"/>
          <p14:tracePt t="39038" x="7518400" y="3333750"/>
          <p14:tracePt t="39055" x="7512050" y="3333750"/>
          <p14:tracePt t="39055" x="7505700" y="3333750"/>
          <p14:tracePt t="39055" x="7499350" y="3333750"/>
          <p14:tracePt t="39073" x="7493000" y="3340100"/>
          <p14:tracePt t="39086" x="7493000" y="3333750"/>
          <p14:tracePt t="39086" x="7480300" y="3333750"/>
          <p14:tracePt t="39105" x="7473950" y="3333750"/>
          <p14:tracePt t="39119" x="7467600" y="3327400"/>
          <p14:tracePt t="39141" x="7461250" y="3327400"/>
          <p14:tracePt t="39185" x="7454900" y="3327400"/>
          <p14:tracePt t="39201" x="7448550" y="3327400"/>
          <p14:tracePt t="39213" x="7442200" y="3327400"/>
          <p14:tracePt t="39222" x="7435850" y="3327400"/>
          <p14:tracePt t="39222" x="7423150" y="3327400"/>
          <p14:tracePt t="39239" x="7416800" y="3333750"/>
          <p14:tracePt t="39239" x="7404100" y="3333750"/>
          <p14:tracePt t="39255" x="7391400" y="3340100"/>
          <p14:tracePt t="39255" x="7378700" y="3340100"/>
          <p14:tracePt t="39255" x="7359650" y="3346450"/>
          <p14:tracePt t="39274" x="7340600" y="3346450"/>
          <p14:tracePt t="39287" x="7327900" y="3352800"/>
          <p14:tracePt t="39287" x="7289800" y="3359150"/>
          <p14:tracePt t="39306" x="7270750" y="3365500"/>
          <p14:tracePt t="39306" x="7258050" y="3365500"/>
          <p14:tracePt t="39323" x="7239000" y="3365500"/>
          <p14:tracePt t="39323" x="7226300" y="3371850"/>
          <p14:tracePt t="39323" x="7213600" y="3371850"/>
          <p14:tracePt t="39341" x="7200900" y="3371850"/>
          <p14:tracePt t="39354" x="7188200" y="3371850"/>
          <p14:tracePt t="39354" x="7181850" y="3371850"/>
          <p14:tracePt t="39354" x="7169150" y="3371850"/>
          <p14:tracePt t="39376" x="7162800" y="3371850"/>
          <p14:tracePt t="39376" x="7156450" y="3371850"/>
          <p14:tracePt t="39390" x="7150100" y="3371850"/>
          <p14:tracePt t="39390" x="7143750" y="3371850"/>
          <p14:tracePt t="39406" x="7137400" y="3365500"/>
          <p14:tracePt t="39420" x="7137400" y="3359150"/>
          <p14:tracePt t="39442" x="7137400" y="3352800"/>
          <p14:tracePt t="39461" x="7143750" y="3346450"/>
          <p14:tracePt t="39501" x="7150100" y="3346450"/>
          <p14:tracePt t="39582" x="7156450" y="3346450"/>
          <p14:tracePt t="39605" x="7162800" y="3340100"/>
          <p14:tracePt t="39629" x="7162800" y="3333750"/>
          <p14:tracePt t="39657" x="7169150" y="3327400"/>
          <p14:tracePt t="39809" x="7175500" y="3327400"/>
          <p14:tracePt t="39852" x="7175500" y="3321050"/>
          <p14:tracePt t="39873" x="7181850" y="3314700"/>
          <p14:tracePt t="39896" x="7188200" y="3308350"/>
          <p14:tracePt t="40053" x="7188200" y="3302000"/>
          <p14:tracePt t="40085" x="7194550" y="3295650"/>
          <p14:tracePt t="40145" x="7200900" y="3295650"/>
          <p14:tracePt t="40161" x="7207250" y="3289300"/>
          <p14:tracePt t="40182" x="7207250" y="3282950"/>
          <p14:tracePt t="40205" x="7213600" y="3282950"/>
          <p14:tracePt t="40265" x="7219950" y="3276600"/>
          <p14:tracePt t="40293" x="7226300" y="3276600"/>
          <p14:tracePt t="40317" x="7226300" y="3270250"/>
          <p14:tracePt t="40341" x="7232650" y="3263900"/>
          <p14:tracePt t="40369" x="7226300" y="3263900"/>
          <p14:tracePt t="40429" x="7219950" y="3263900"/>
          <p14:tracePt t="40453" x="7213600" y="3270250"/>
          <p14:tracePt t="40469" x="7207250" y="3270250"/>
          <p14:tracePt t="40482" x="7200900" y="3270250"/>
          <p14:tracePt t="40497" x="7194550" y="3276600"/>
          <p14:tracePt t="40508" x="7188200" y="3276600"/>
          <p14:tracePt t="40525" x="7181850" y="3276600"/>
          <p14:tracePt t="40525" x="7169150" y="3270250"/>
          <p14:tracePt t="40543" x="7162800" y="3270250"/>
          <p14:tracePt t="40543" x="7156450" y="3263900"/>
          <p14:tracePt t="40560" x="7150100" y="3257550"/>
          <p14:tracePt t="40575" x="7143750" y="3251200"/>
          <p14:tracePt t="40575" x="7131050" y="3238500"/>
          <p14:tracePt t="40594" x="7124700" y="3232150"/>
          <p14:tracePt t="40594" x="7124700" y="3225800"/>
          <p14:tracePt t="40611" x="7118350" y="3219450"/>
          <p14:tracePt t="40625" x="7124700" y="3206750"/>
          <p14:tracePt t="40641" x="7137400" y="3200400"/>
          <p14:tracePt t="40669" x="7143750" y="3206750"/>
          <p14:tracePt t="40678" x="7150100" y="3206750"/>
          <p14:tracePt t="40678" x="7156450" y="3206750"/>
          <p14:tracePt t="40694" x="7162800" y="3213100"/>
          <p14:tracePt t="40694" x="7169150" y="3213100"/>
          <p14:tracePt t="40711" x="7175500" y="3219450"/>
          <p14:tracePt t="40711" x="7181850" y="3219450"/>
          <p14:tracePt t="40727" x="7188200" y="3225800"/>
          <p14:tracePt t="40727" x="7194550" y="3225800"/>
          <p14:tracePt t="40727" x="7200900" y="3232150"/>
          <p14:tracePt t="40746" x="7207250" y="3238500"/>
          <p14:tracePt t="40758" x="7213600" y="3244850"/>
          <p14:tracePt t="40758" x="7219950" y="3263900"/>
          <p14:tracePt t="40777" x="7226300" y="3276600"/>
          <p14:tracePt t="40777" x="7226300" y="3282950"/>
          <p14:tracePt t="40794" x="7232650" y="3302000"/>
          <p14:tracePt t="40794" x="7239000" y="3314700"/>
          <p14:tracePt t="40811" x="7239000" y="3321050"/>
          <p14:tracePt t="40811" x="7245350" y="3333750"/>
          <p14:tracePt t="40811" x="7245350" y="3346450"/>
          <p14:tracePt t="40830" x="7251700" y="3359150"/>
          <p14:tracePt t="40830" x="7258050" y="3365500"/>
          <p14:tracePt t="40844" x="7264400" y="3371850"/>
          <p14:tracePt t="40865" x="7270750" y="3378200"/>
          <p14:tracePt t="40889" x="7264400" y="3384550"/>
          <p14:tracePt t="40953" x="7258050" y="3390900"/>
          <p14:tracePt t="40970" x="7251700" y="3390900"/>
          <p14:tracePt t="41001" x="7245350" y="3390900"/>
          <p14:tracePt t="41013" x="7251700" y="3390900"/>
          <p14:tracePt t="41037" x="7258050" y="3390900"/>
          <p14:tracePt t="41046" x="7277100" y="3384550"/>
          <p14:tracePt t="41046" x="7296150" y="3384550"/>
          <p14:tracePt t="41062" x="7321550" y="3378200"/>
          <p14:tracePt t="41062" x="7353300" y="3378200"/>
          <p14:tracePt t="41078" x="7385050" y="3371850"/>
          <p14:tracePt t="41078" x="7423150" y="3371850"/>
          <p14:tracePt t="41095" x="7461250" y="3371850"/>
          <p14:tracePt t="41095" x="7499350" y="3378200"/>
          <p14:tracePt t="41095" x="7537450" y="3390900"/>
          <p14:tracePt t="41114" x="7569200" y="3409950"/>
          <p14:tracePt t="41126" x="7607300" y="3429000"/>
          <p14:tracePt t="41126" x="7670800" y="3486150"/>
          <p14:tracePt t="41145" x="7696200" y="3517900"/>
          <p14:tracePt t="41145" x="7727950" y="3549650"/>
          <p14:tracePt t="41162" x="7747000" y="3581400"/>
          <p14:tracePt t="41162" x="7766050" y="3606800"/>
          <p14:tracePt t="41179" x="7778750" y="3632200"/>
          <p14:tracePt t="41179" x="7804150" y="3670300"/>
          <p14:tracePt t="41195" x="7810500" y="3683000"/>
          <p14:tracePt t="41195" x="7816850" y="3695700"/>
          <p14:tracePt t="41212" x="7823200" y="3702050"/>
          <p14:tracePt t="41212" x="7829550" y="3708400"/>
          <p14:tracePt t="41229" x="7835900" y="3714750"/>
          <p14:tracePt t="41229" x="7842250" y="3714750"/>
          <p14:tracePt t="41245" x="7842250" y="3727450"/>
          <p14:tracePt t="41261" x="7829550" y="3733800"/>
          <p14:tracePt t="41261" x="7816850" y="3733800"/>
          <p14:tracePt t="41279" x="7810500" y="3740150"/>
          <p14:tracePt t="41279" x="7797800" y="3740150"/>
          <p14:tracePt t="41295" x="7785100" y="3733800"/>
          <p14:tracePt t="41295" x="7778750" y="3733800"/>
          <p14:tracePt t="41295" x="7766050" y="3727450"/>
          <p14:tracePt t="41315" x="7753350" y="3721100"/>
          <p14:tracePt t="41327" x="7740650" y="3714750"/>
          <p14:tracePt t="41327" x="7734300" y="3689350"/>
          <p14:tracePt t="41346" x="7727950" y="3676650"/>
          <p14:tracePt t="41346" x="7727950" y="3663950"/>
          <p14:tracePt t="41363" x="7734300" y="3651250"/>
          <p14:tracePt t="41363" x="7740650" y="3632200"/>
          <p14:tracePt t="41379" x="7753350" y="3613150"/>
          <p14:tracePt t="41379" x="7766050" y="3587750"/>
          <p14:tracePt t="41379" x="7785100" y="3568700"/>
          <p14:tracePt t="41398" x="7804150" y="3556000"/>
          <p14:tracePt t="41411" x="7823200" y="3543300"/>
          <p14:tracePt t="41411" x="7854950" y="3536950"/>
          <p14:tracePt t="41431" x="7874000" y="3543300"/>
          <p14:tracePt t="41431" x="7886700" y="3562350"/>
          <p14:tracePt t="41446" x="7899400" y="3581400"/>
          <p14:tracePt t="41446" x="7912100" y="3613150"/>
          <p14:tracePt t="41463" x="7918450" y="3644900"/>
          <p14:tracePt t="41463" x="7931150" y="3683000"/>
          <p14:tracePt t="41463" x="7937500" y="3714750"/>
          <p14:tracePt t="41482" x="7943850" y="3752850"/>
          <p14:tracePt t="41482" x="7943850" y="3778250"/>
          <p14:tracePt t="41497" x="7950200" y="3803650"/>
          <p14:tracePt t="41497" x="7950200" y="3822700"/>
          <p14:tracePt t="41513" x="7950200" y="3835400"/>
          <p14:tracePt t="41513" x="7950200" y="3841750"/>
          <p14:tracePt t="41530" x="7943850" y="3835400"/>
          <p14:tracePt t="41549" x="7943850" y="3822700"/>
          <p14:tracePt t="41549" x="7943850" y="3810000"/>
          <p14:tracePt t="41563" x="7950200" y="3790950"/>
          <p14:tracePt t="41563" x="7950200" y="3771900"/>
          <p14:tracePt t="41580" x="7956550" y="3746500"/>
          <p14:tracePt t="41580" x="7956550" y="3721100"/>
          <p14:tracePt t="41596" x="7962900" y="3695700"/>
          <p14:tracePt t="41596" x="7988300" y="3638550"/>
          <p14:tracePt t="41614" x="8001000" y="3613150"/>
          <p14:tracePt t="41614" x="8013700" y="3587750"/>
          <p14:tracePt t="41631" x="8032750" y="3562350"/>
          <p14:tracePt t="41631" x="8045450" y="3549650"/>
          <p14:tracePt t="41647" x="8064500" y="3536950"/>
          <p14:tracePt t="41647" x="8077200" y="3536950"/>
          <p14:tracePt t="41663" x="8096250" y="3536950"/>
          <p14:tracePt t="41663" x="8108950" y="3549650"/>
          <p14:tracePt t="41663" x="8128000" y="3568700"/>
          <p14:tracePt t="41683" x="8134350" y="3594100"/>
          <p14:tracePt t="41695" x="8147050" y="3619500"/>
          <p14:tracePt t="41695" x="8172450" y="3676650"/>
          <p14:tracePt t="41714" x="8185150" y="3702050"/>
          <p14:tracePt t="41714" x="8191500" y="3727450"/>
          <p14:tracePt t="41714" x="8204200" y="3740150"/>
          <p14:tracePt t="41734" x="8210550" y="3746500"/>
          <p14:tracePt t="41745" x="8223250" y="3752850"/>
          <p14:tracePt t="41745" x="8229600" y="3752850"/>
          <p14:tracePt t="41745" x="8242300" y="3746500"/>
          <p14:tracePt t="41766" x="8248650" y="3733800"/>
          <p14:tracePt t="41779" x="8261350" y="3721100"/>
          <p14:tracePt t="41779" x="8286750" y="3683000"/>
          <p14:tracePt t="41797" x="8293100" y="3663950"/>
          <p14:tracePt t="41797" x="8299450" y="3644900"/>
          <p14:tracePt t="41814" x="8312150" y="3625850"/>
          <p14:tracePt t="41814" x="8312150" y="3606800"/>
          <p14:tracePt t="41814" x="8318500" y="3587750"/>
          <p14:tracePt t="41834" x="8318500" y="3568700"/>
          <p14:tracePt t="41846" x="8312150" y="3556000"/>
          <p14:tracePt t="41846" x="8299450" y="3530600"/>
          <p14:tracePt t="41865" x="8286750" y="3517900"/>
          <p14:tracePt t="41865" x="8267700" y="3511550"/>
          <p14:tracePt t="41882" x="8248650" y="3505200"/>
          <p14:tracePt t="41882" x="8229600" y="3505200"/>
          <p14:tracePt t="41898" x="8210550" y="3505200"/>
          <p14:tracePt t="41898" x="8166100" y="3524250"/>
          <p14:tracePt t="41915" x="8140700" y="3536950"/>
          <p14:tracePt t="41915" x="8121650" y="3556000"/>
          <p14:tracePt t="41932" x="8102600" y="3581400"/>
          <p14:tracePt t="41932" x="8083550" y="3606800"/>
          <p14:tracePt t="41947" x="8070850" y="3632200"/>
          <p14:tracePt t="41947" x="8064500" y="3657600"/>
          <p14:tracePt t="41965" x="8064500" y="3676650"/>
          <p14:tracePt t="41965" x="8077200" y="3721100"/>
          <p14:tracePt t="41983" x="8089900" y="3733800"/>
          <p14:tracePt t="41983" x="8108950" y="3746500"/>
          <p14:tracePt t="41999" x="8134350" y="3759200"/>
          <p14:tracePt t="41999" x="8153400" y="3765550"/>
          <p14:tracePt t="42015" x="8178800" y="3778250"/>
          <p14:tracePt t="42015" x="8204200" y="3784600"/>
          <p14:tracePt t="42015" x="8229600" y="3797300"/>
          <p14:tracePt t="42034" x="8248650" y="3810000"/>
          <p14:tracePt t="42046" x="8267700" y="3829050"/>
          <p14:tracePt t="42046" x="8293100" y="3867150"/>
          <p14:tracePt t="42067" x="8293100" y="3892550"/>
          <p14:tracePt t="42067" x="8293100" y="3917950"/>
          <p14:tracePt t="42083" x="8280400" y="3937000"/>
          <p14:tracePt t="42083" x="8261350" y="3962400"/>
          <p14:tracePt t="42098" x="8242300" y="3981450"/>
          <p14:tracePt t="42098" x="8216900" y="4000500"/>
          <p14:tracePt t="42115" x="8185150" y="4013200"/>
          <p14:tracePt t="42115" x="8121650" y="4038600"/>
          <p14:tracePt t="42134" x="8096250" y="4051300"/>
          <p14:tracePt t="42147" x="8070850" y="4057650"/>
          <p14:tracePt t="42147" x="8020050" y="4064000"/>
          <p14:tracePt t="42166" x="8007350" y="4064000"/>
          <p14:tracePt t="42166" x="7988300" y="4064000"/>
          <p14:tracePt t="42183" x="7981950" y="4064000"/>
          <p14:tracePt t="42183" x="7969250" y="4064000"/>
          <p14:tracePt t="42199" x="7962900" y="4057650"/>
          <p14:tracePt t="42199" x="7962900" y="4051300"/>
          <p14:tracePt t="42215" x="7969250" y="4044950"/>
          <p14:tracePt t="42215" x="7969250" y="4038600"/>
          <p14:tracePt t="42232" x="7975600" y="4032250"/>
          <p14:tracePt t="42232" x="7981950" y="4025900"/>
          <p14:tracePt t="42249" x="7988300" y="4019550"/>
          <p14:tracePt t="42269" x="7981950" y="4025900"/>
          <p14:tracePt t="42298" x="7975600" y="4032250"/>
          <p14:tracePt t="42305" x="7962900" y="4038600"/>
          <p14:tracePt t="42314" x="7956550" y="4038600"/>
          <p14:tracePt t="42314" x="7943850" y="4038600"/>
          <p14:tracePt t="42314" x="7931150" y="4044950"/>
          <p14:tracePt t="42335" x="7924800" y="4044950"/>
          <p14:tracePt t="42347" x="7912100" y="4051300"/>
          <p14:tracePt t="42347" x="7893050" y="4051300"/>
          <p14:tracePt t="42368" x="7886700" y="4051300"/>
          <p14:tracePt t="42368" x="7874000" y="4051300"/>
          <p14:tracePt t="42383" x="7867650" y="4051300"/>
          <p14:tracePt t="42383" x="7861300" y="4051300"/>
          <p14:tracePt t="42399" x="7854950" y="4051300"/>
          <p14:tracePt t="42399" x="7848600" y="4051300"/>
          <p14:tracePt t="42399" x="7842250" y="4051300"/>
          <p14:tracePt t="42418" x="7835900" y="4051300"/>
          <p14:tracePt t="42434" x="7829550" y="4051300"/>
          <p14:tracePt t="42434" x="7823200" y="4051300"/>
          <p14:tracePt t="42450" x="7816850" y="4051300"/>
          <p14:tracePt t="42465" x="7804150" y="4051300"/>
          <p14:tracePt t="42481" x="7797800" y="4057650"/>
          <p14:tracePt t="42498" x="7791450" y="4057650"/>
          <p14:tracePt t="42515" x="7797800" y="4051300"/>
          <p14:tracePt t="42561" x="7804150" y="4044950"/>
          <p14:tracePt t="42573" x="7810500" y="4044950"/>
          <p14:tracePt t="42590" x="7816850" y="4044950"/>
          <p14:tracePt t="42598" x="7823200" y="4038600"/>
          <p14:tracePt t="42615" x="7829550" y="4032250"/>
          <p14:tracePt t="42633" x="7835900" y="4032250"/>
          <p14:tracePt t="42649" x="7842250" y="4025900"/>
          <p14:tracePt t="42665" x="7842250" y="4019550"/>
          <p14:tracePt t="42682" x="7848600" y="4006850"/>
          <p14:tracePt t="42699" x="7854950" y="4006850"/>
          <p14:tracePt t="42715" x="7854950" y="4000500"/>
          <p14:tracePt t="42715" x="7861300" y="3994150"/>
          <p14:tracePt t="42735" x="7861300" y="3987800"/>
          <p14:tracePt t="42754" x="7867650" y="3981450"/>
          <p14:tracePt t="42778" x="7874000" y="3981450"/>
          <p14:tracePt t="42802" x="7880350" y="3975100"/>
          <p14:tracePt t="42822" x="7874000" y="3981450"/>
          <p14:tracePt t="42890" x="7867650" y="3981450"/>
          <p14:tracePt t="42914" x="7874000" y="3981450"/>
          <p14:tracePt t="42982" x="7880350" y="3981450"/>
          <p14:tracePt t="42994" x="7886700" y="3981450"/>
          <p14:tracePt t="43010" x="7893050" y="3981450"/>
          <p14:tracePt t="43034" x="7886700" y="3981450"/>
          <p14:tracePt t="43222" x="7880350" y="3981450"/>
          <p14:tracePt t="43242" x="7874000" y="3987800"/>
          <p14:tracePt t="43258" x="7867650" y="3987800"/>
          <p14:tracePt t="43274" x="7854950" y="3994150"/>
          <p14:tracePt t="43290" x="7848600" y="3994150"/>
          <p14:tracePt t="43302" x="7842250" y="3994150"/>
          <p14:tracePt t="43310" x="7835900" y="4000500"/>
          <p14:tracePt t="43318" x="7829550" y="4000500"/>
          <p14:tracePt t="43334" x="7823200" y="4006850"/>
          <p14:tracePt t="43334" x="7816850" y="4006850"/>
          <p14:tracePt t="43354" x="7810500" y="4006850"/>
          <p14:tracePt t="43354" x="7804150" y="4006850"/>
          <p14:tracePt t="43372" x="7797800" y="4006850"/>
          <p14:tracePt t="43386" x="7791450" y="4006850"/>
          <p14:tracePt t="43402" x="7778750" y="4006850"/>
          <p14:tracePt t="43418" x="7772400" y="4000500"/>
          <p14:tracePt t="43434" x="7766050" y="4000500"/>
          <p14:tracePt t="43451" x="7759700" y="4000500"/>
          <p14:tracePt t="43469" x="7753350" y="4000500"/>
          <p14:tracePt t="43469" x="7747000" y="4000500"/>
          <p14:tracePt t="43487" x="7734300" y="4000500"/>
          <p14:tracePt t="43487" x="7727950" y="4000500"/>
          <p14:tracePt t="43503" x="7715250" y="4000500"/>
          <p14:tracePt t="43503" x="7702550" y="4000500"/>
          <p14:tracePt t="43503" x="7683500" y="4000500"/>
          <p14:tracePt t="43522" x="7664450" y="4000500"/>
          <p14:tracePt t="43522" x="7645400" y="4000500"/>
          <p14:tracePt t="43537" x="7620000" y="4000500"/>
          <p14:tracePt t="43537" x="7594600" y="4000500"/>
          <p14:tracePt t="43553" x="7569200" y="4000500"/>
          <p14:tracePt t="43553" x="7537450" y="4000500"/>
          <p14:tracePt t="43570" x="7499350" y="4000500"/>
          <p14:tracePt t="43570" x="7461250" y="4000500"/>
          <p14:tracePt t="43587" x="7423150" y="4000500"/>
          <p14:tracePt t="43587" x="7327900" y="3994150"/>
          <p14:tracePt t="43604" x="7277100" y="3994150"/>
          <p14:tracePt t="43604" x="7219950" y="3994150"/>
          <p14:tracePt t="43620" x="7156450" y="3987800"/>
          <p14:tracePt t="43620" x="7099300" y="3987800"/>
          <p14:tracePt t="43637" x="7035800" y="3981450"/>
          <p14:tracePt t="43637" x="6972300" y="3981450"/>
          <p14:tracePt t="43655" x="6832600" y="3981450"/>
          <p14:tracePt t="43655" x="6762750" y="3981450"/>
          <p14:tracePt t="43670" x="6692900" y="3981450"/>
          <p14:tracePt t="43670" x="6623050" y="3981450"/>
          <p14:tracePt t="43687" x="6553200" y="3987800"/>
          <p14:tracePt t="43687" x="6483350" y="3994150"/>
          <p14:tracePt t="43704" x="6407150" y="3994150"/>
          <p14:tracePt t="43704" x="6330950" y="4000500"/>
          <p14:tracePt t="43704" x="6261100" y="4006850"/>
          <p14:tracePt t="43723" x="6184900" y="4006850"/>
          <p14:tracePt t="43735" x="6108700" y="4013200"/>
          <p14:tracePt t="43735" x="5949950" y="4013200"/>
          <p14:tracePt t="43755" x="5873750" y="4019550"/>
          <p14:tracePt t="43755" x="5791200" y="4025900"/>
          <p14:tracePt t="43771" x="5715000" y="4032250"/>
          <p14:tracePt t="43771" x="5638800" y="4044950"/>
          <p14:tracePt t="43788" x="5556250" y="4057650"/>
          <p14:tracePt t="43788" x="5480050" y="4070350"/>
          <p14:tracePt t="43788" x="5403850" y="4089400"/>
          <p14:tracePt t="43807" x="5334000" y="4108450"/>
          <p14:tracePt t="43819" x="5257800" y="4127500"/>
          <p14:tracePt t="43819" x="5111750" y="4159250"/>
          <p14:tracePt t="43838" x="5041900" y="4171950"/>
          <p14:tracePt t="43838" x="4978400" y="4184650"/>
          <p14:tracePt t="43855" x="4908550" y="4197350"/>
          <p14:tracePt t="43855" x="4845050" y="4203700"/>
          <p14:tracePt t="43855" x="4781550" y="4216400"/>
          <p14:tracePt t="43874" x="4718050" y="4222750"/>
          <p14:tracePt t="43886" x="4660900" y="4235450"/>
          <p14:tracePt t="43886" x="4552950" y="4254500"/>
          <p14:tracePt t="43905" x="4502150" y="4267200"/>
          <p14:tracePt t="43905" x="4451350" y="4286250"/>
          <p14:tracePt t="43922" x="4400550" y="4298950"/>
          <p14:tracePt t="43922" x="4356100" y="4311650"/>
          <p14:tracePt t="43938" x="4318000" y="4330700"/>
          <p14:tracePt t="43938" x="4235450" y="4375150"/>
          <p14:tracePt t="43955" x="4197350" y="4394200"/>
          <p14:tracePt t="43955" x="4159250" y="4419600"/>
          <p14:tracePt t="43971" x="4127500" y="4451350"/>
          <p14:tracePt t="43971" x="4089400" y="4476750"/>
          <p14:tracePt t="43988" x="4064000" y="4508500"/>
          <p14:tracePt t="43988" x="4032250" y="4540250"/>
          <p14:tracePt t="44005" x="4006850" y="4572000"/>
          <p14:tracePt t="44005" x="3949700" y="4648200"/>
          <p14:tracePt t="44022" x="3924300" y="4679950"/>
          <p14:tracePt t="44022" x="3892550" y="4718050"/>
          <p14:tracePt t="44039" x="3860800" y="4756150"/>
          <p14:tracePt t="44039" x="3829050" y="4794250"/>
          <p14:tracePt t="44055" x="3790950" y="4826000"/>
          <p14:tracePt t="44055" x="3752850" y="4864100"/>
          <p14:tracePt t="44055" x="3714750" y="4902200"/>
          <p14:tracePt t="44075" x="3670300" y="4940300"/>
          <p14:tracePt t="44087" x="3625850" y="4972050"/>
          <p14:tracePt t="44087" x="3575050" y="5010150"/>
          <p14:tracePt t="44087" x="3517900" y="5048250"/>
          <p14:tracePt t="44107" x="3460750" y="5086350"/>
          <p14:tracePt t="44107" x="3397250" y="5118100"/>
          <p14:tracePt t="44123" x="3327400" y="5156200"/>
          <p14:tracePt t="44123" x="3251200" y="5187950"/>
          <p14:tracePt t="44139" x="3181350" y="5219700"/>
          <p14:tracePt t="44139" x="3105150" y="5251450"/>
          <p14:tracePt t="44155" x="3022600" y="5276850"/>
          <p14:tracePt t="44155" x="2946400" y="5302250"/>
          <p14:tracePt t="44155" x="2870200" y="5327650"/>
          <p14:tracePt t="44174" x="2794000" y="5346700"/>
          <p14:tracePt t="44187" x="2717800" y="5365750"/>
          <p14:tracePt t="44187" x="2571750" y="5403850"/>
          <p14:tracePt t="44205" x="2501900" y="5422900"/>
          <p14:tracePt t="44205" x="2438400" y="5441950"/>
          <p14:tracePt t="44222" x="2381250" y="5454650"/>
          <p14:tracePt t="44222" x="2324100" y="5473700"/>
          <p14:tracePt t="44240" x="2266950" y="5492750"/>
          <p14:tracePt t="44240" x="2165350" y="5524500"/>
          <p14:tracePt t="44256" x="2114550" y="5543550"/>
          <p14:tracePt t="44256" x="2070100" y="5556250"/>
          <p14:tracePt t="44273" x="2025650" y="5568950"/>
          <p14:tracePt t="44273" x="1981200" y="5581650"/>
          <p14:tracePt t="44289" x="1943100" y="5594350"/>
          <p14:tracePt t="44289" x="1905000" y="5600700"/>
          <p14:tracePt t="44306" x="1873250" y="5613400"/>
          <p14:tracePt t="44306" x="1822450" y="5632450"/>
          <p14:tracePt t="44324" x="1797050" y="5638800"/>
          <p14:tracePt t="44324" x="1778000" y="5651500"/>
          <p14:tracePt t="44340" x="1765300" y="5664200"/>
          <p14:tracePt t="44340" x="1752600" y="5676900"/>
          <p14:tracePt t="44356" x="1739900" y="5689600"/>
          <p14:tracePt t="44356" x="1727200" y="5702300"/>
          <p14:tracePt t="44356" x="1720850" y="5715000"/>
          <p14:tracePt t="44376" x="1714500" y="5727700"/>
          <p14:tracePt t="44388" x="1708150" y="5740400"/>
          <p14:tracePt t="44388" x="1695450" y="5765800"/>
          <p14:tracePt t="44407" x="1689100" y="5778500"/>
          <p14:tracePt t="44407" x="1676400" y="5791200"/>
          <p14:tracePt t="44423" x="1663700" y="5803900"/>
          <p14:tracePt t="44423" x="1651000" y="5816600"/>
          <p14:tracePt t="44440" x="1625600" y="5829300"/>
          <p14:tracePt t="44440" x="1600200" y="5835650"/>
          <p14:tracePt t="44440" x="1574800" y="5848350"/>
          <p14:tracePt t="44459" x="1543050" y="5854700"/>
          <p14:tracePt t="44471" x="1504950" y="5854700"/>
          <p14:tracePt t="44471" x="1428750" y="5867400"/>
          <p14:tracePt t="44491" x="1384300" y="5867400"/>
          <p14:tracePt t="44491" x="1346200" y="5867400"/>
          <p14:tracePt t="44507" x="1308100" y="5867400"/>
          <p14:tracePt t="44507" x="1270000" y="5861050"/>
          <p14:tracePt t="44524" x="1238250" y="5854700"/>
          <p14:tracePt t="44524" x="1206500" y="5848350"/>
          <p14:tracePt t="44524" x="1174750" y="5835650"/>
          <p14:tracePt t="44543" x="1143000" y="5822950"/>
          <p14:tracePt t="44543" x="1117600" y="5803900"/>
          <p14:tracePt t="44557" x="1098550" y="5778500"/>
          <p14:tracePt t="44557" x="1079500" y="5759450"/>
          <p14:tracePt t="44574" x="1073150" y="5727700"/>
          <p14:tracePt t="44574" x="1066800" y="5702300"/>
          <p14:tracePt t="44591" x="1073150" y="5664200"/>
          <p14:tracePt t="44591" x="1079500" y="5632450"/>
          <p14:tracePt t="44607" x="1098550" y="5600700"/>
          <p14:tracePt t="44607" x="1143000" y="5524500"/>
          <p14:tracePt t="44624" x="1174750" y="5492750"/>
          <p14:tracePt t="44624" x="1212850" y="5454650"/>
          <p14:tracePt t="44641" x="1257300" y="5416550"/>
          <p14:tracePt t="44641" x="1301750" y="5384800"/>
          <p14:tracePt t="44657" x="1352550" y="5353050"/>
          <p14:tracePt t="44657" x="1409700" y="5321300"/>
          <p14:tracePt t="44676" x="1536700" y="5264150"/>
          <p14:tracePt t="44676" x="1606550" y="5245100"/>
          <p14:tracePt t="44691" x="1682750" y="5226050"/>
          <p14:tracePt t="44691" x="1758950" y="5219700"/>
          <p14:tracePt t="44707" x="1841500" y="5213350"/>
          <p14:tracePt t="44707" x="1930400" y="5213350"/>
          <p14:tracePt t="44724" x="2019300" y="5219700"/>
          <p14:tracePt t="44724" x="2101850" y="5226050"/>
          <p14:tracePt t="44724" x="2190750" y="5238750"/>
          <p14:tracePt t="44743" x="2279650" y="5257800"/>
          <p14:tracePt t="44756" x="2362200" y="5270500"/>
          <p14:tracePt t="44756" x="2520950" y="5308600"/>
          <p14:tracePt t="44775" x="2597150" y="5321300"/>
          <p14:tracePt t="44775" x="2667000" y="5340350"/>
          <p14:tracePt t="44791" x="2730500" y="5353050"/>
          <p14:tracePt t="44791" x="2787650" y="5372100"/>
          <p14:tracePt t="44791" x="2838450" y="5384800"/>
          <p14:tracePt t="44811" x="2882900" y="5397500"/>
          <p14:tracePt t="44822" x="2921000" y="5416550"/>
          <p14:tracePt t="44822" x="2952750" y="5435600"/>
          <p14:tracePt t="44822" x="2978150" y="5448300"/>
          <p14:tracePt t="44844" x="2997200" y="5467350"/>
          <p14:tracePt t="44844" x="3003550" y="5486400"/>
          <p14:tracePt t="44858" x="3009900" y="5505450"/>
          <p14:tracePt t="44858" x="3009900" y="5524500"/>
          <p14:tracePt t="44875" x="2997200" y="5543550"/>
          <p14:tracePt t="44875" x="2984500" y="5562600"/>
          <p14:tracePt t="44891" x="2965450" y="5581650"/>
          <p14:tracePt t="44891" x="2940050" y="5607050"/>
          <p14:tracePt t="44891" x="2914650" y="5626100"/>
          <p14:tracePt t="44911" x="2876550" y="5645150"/>
          <p14:tracePt t="44911" x="2838450" y="5670550"/>
          <p14:tracePt t="44925" x="2794000" y="5689600"/>
          <p14:tracePt t="44925" x="2755900" y="5708650"/>
          <p14:tracePt t="44942" x="2705100" y="5727700"/>
          <p14:tracePt t="44942" x="2660650" y="5746750"/>
          <p14:tracePt t="44959" x="2609850" y="5759450"/>
          <p14:tracePt t="44959" x="2520950" y="5791200"/>
          <p14:tracePt t="44975" x="2476500" y="5803900"/>
          <p14:tracePt t="44975" x="2438400" y="5810250"/>
          <p14:tracePt t="44992" x="2400300" y="5822950"/>
          <p14:tracePt t="44992" x="2368550" y="5829300"/>
          <p14:tracePt t="45008" x="2336800" y="5835650"/>
          <p14:tracePt t="45008" x="2305050" y="5842000"/>
          <p14:tracePt t="45025" x="2279650" y="5842000"/>
          <p14:tracePt t="45025" x="2247900" y="5842000"/>
          <p14:tracePt t="45043" x="2235200" y="5842000"/>
          <p14:tracePt t="45043" x="2222500" y="5835650"/>
          <p14:tracePt t="45059" x="2216150" y="5829300"/>
          <p14:tracePt t="45059" x="2216150" y="5822950"/>
          <p14:tracePt t="45075" x="2222500" y="5822950"/>
          <p14:tracePt t="45075" x="2222500" y="5816600"/>
          <p14:tracePt t="45092" x="2235200" y="5810250"/>
          <p14:tracePt t="45092" x="2241550" y="5803900"/>
          <p14:tracePt t="45092" x="2254250" y="5803900"/>
          <p14:tracePt t="45111" x="2260600" y="5797550"/>
          <p14:tracePt t="45124" x="2273300" y="5797550"/>
          <p14:tracePt t="45124" x="2305050" y="5797550"/>
          <p14:tracePt t="45143" x="2317750" y="5797550"/>
          <p14:tracePt t="45143" x="2330450" y="5797550"/>
          <p14:tracePt t="45159" x="2343150" y="5797550"/>
          <p14:tracePt t="45159" x="2355850" y="5797550"/>
          <p14:tracePt t="45176" x="2362200" y="5797550"/>
          <p14:tracePt t="45176" x="2374900" y="5797550"/>
          <p14:tracePt t="45176" x="2381250" y="5797550"/>
          <p14:tracePt t="45195" x="2387600" y="5797550"/>
          <p14:tracePt t="45214" x="2393950" y="5791200"/>
          <p14:tracePt t="45282" x="2400300" y="5791200"/>
          <p14:tracePt t="45298" x="2413000" y="5791200"/>
          <p14:tracePt t="45314" x="2419350" y="5791200"/>
          <p14:tracePt t="45323" x="2425700" y="5791200"/>
          <p14:tracePt t="45330" x="2432050" y="5791200"/>
          <p14:tracePt t="45330" x="2438400" y="5791200"/>
          <p14:tracePt t="45344" x="2444750" y="5791200"/>
          <p14:tracePt t="45344" x="2457450" y="5791200"/>
          <p14:tracePt t="45360" x="2463800" y="5791200"/>
          <p14:tracePt t="45360" x="2476500" y="5791200"/>
          <p14:tracePt t="45376" x="2482850" y="5791200"/>
          <p14:tracePt t="45376" x="2495550" y="5797550"/>
          <p14:tracePt t="45376" x="2508250" y="5797550"/>
          <p14:tracePt t="45396" x="2527300" y="5803900"/>
          <p14:tracePt t="45408" x="2540000" y="5803900"/>
          <p14:tracePt t="45408" x="2584450" y="5810250"/>
          <p14:tracePt t="45426" x="2609850" y="5816600"/>
          <p14:tracePt t="45426" x="2641600" y="5822950"/>
          <p14:tracePt t="45443" x="2673350" y="5829300"/>
          <p14:tracePt t="45443" x="2705100" y="5835650"/>
          <p14:tracePt t="45460" x="2743200" y="5842000"/>
          <p14:tracePt t="45460" x="2787650" y="5848350"/>
          <p14:tracePt t="45460" x="2825750" y="5848350"/>
          <p14:tracePt t="45479" x="2876550" y="5854700"/>
          <p14:tracePt t="45492" x="2921000" y="5854700"/>
          <p14:tracePt t="45492" x="2971800" y="5848350"/>
          <p14:tracePt t="45512" x="3073400" y="5842000"/>
          <p14:tracePt t="45512" x="3130550" y="5835650"/>
          <p14:tracePt t="45527" x="3187700" y="5829300"/>
          <p14:tracePt t="45527" x="3244850" y="5822950"/>
          <p14:tracePt t="45543" x="3302000" y="5810250"/>
          <p14:tracePt t="45543" x="3365500" y="5803900"/>
          <p14:tracePt t="45543" x="3429000" y="5797550"/>
          <p14:tracePt t="45563" x="3498850" y="5791200"/>
          <p14:tracePt t="45563" x="3562350" y="5784850"/>
          <p14:tracePt t="45577" x="3632200" y="5778500"/>
          <p14:tracePt t="45577" x="3702050" y="5778500"/>
          <p14:tracePt t="45594" x="3771900" y="5772150"/>
          <p14:tracePt t="45594" x="3841750" y="5765800"/>
          <p14:tracePt t="45611" x="3905250" y="5759450"/>
          <p14:tracePt t="45611" x="3975100" y="5753100"/>
          <p14:tracePt t="45627" x="4038600" y="5746750"/>
          <p14:tracePt t="45627" x="4159250" y="5727700"/>
          <p14:tracePt t="45644" x="4210050" y="5721350"/>
          <p14:tracePt t="45644" x="4267200" y="5708650"/>
          <p14:tracePt t="45661" x="4311650" y="5702300"/>
          <p14:tracePt t="45661" x="4362450" y="5689600"/>
          <p14:tracePt t="45678" x="4400550" y="5676900"/>
          <p14:tracePt t="45678" x="4438650" y="5670550"/>
          <p14:tracePt t="45696" x="4508500" y="5651500"/>
          <p14:tracePt t="45696" x="4540250" y="5638800"/>
          <p14:tracePt t="45711" x="4559300" y="5626100"/>
          <p14:tracePt t="45711" x="4584700" y="5619750"/>
          <p14:tracePt t="45728" x="4597400" y="5613400"/>
          <p14:tracePt t="45728" x="4616450" y="5607050"/>
          <p14:tracePt t="45744" x="4629150" y="5600700"/>
          <p14:tracePt t="45744" x="4635500" y="5594350"/>
          <p14:tracePt t="45744" x="4641850" y="5588000"/>
          <p14:tracePt t="45764" x="4648200" y="5581650"/>
          <p14:tracePt t="45779" x="4641850" y="5588000"/>
          <p14:tracePt t="45810" x="4635500" y="5594350"/>
          <p14:tracePt t="45822" x="4629150" y="5600700"/>
          <p14:tracePt t="45839" x="4622800" y="5607050"/>
          <p14:tracePt t="45854" x="4622800" y="5613400"/>
          <p14:tracePt t="45870" x="4629150" y="5619750"/>
          <p14:tracePt t="45890" x="4635500" y="5619750"/>
          <p14:tracePt t="45906" x="4641850" y="5619750"/>
          <p14:tracePt t="45922" x="4648200" y="5619750"/>
          <p14:tracePt t="45931" x="4654550" y="5619750"/>
          <p14:tracePt t="45931" x="4660900" y="5619750"/>
          <p14:tracePt t="45946" x="4667250" y="5619750"/>
          <p14:tracePt t="45960" x="4673600" y="5619750"/>
          <p14:tracePt t="45960" x="4679950" y="5619750"/>
          <p14:tracePt t="45979" x="4686300" y="5619750"/>
          <p14:tracePt t="45994" x="4692650" y="5619750"/>
          <p14:tracePt t="46010" x="4686300" y="5626100"/>
          <p14:tracePt t="46054" x="4679950" y="5632450"/>
          <p14:tracePt t="46070" x="4673600" y="5632450"/>
          <p14:tracePt t="46079" x="4667250" y="5638800"/>
          <p14:tracePt t="46079" x="4660900" y="5638800"/>
          <p14:tracePt t="46096" x="4654550" y="5645150"/>
          <p14:tracePt t="46111" x="4648200" y="5645150"/>
          <p14:tracePt t="46111" x="4641850" y="5651500"/>
          <p14:tracePt t="46111" x="4635500" y="5651500"/>
          <p14:tracePt t="46132" x="4629150" y="5651500"/>
          <p14:tracePt t="46144" x="4622800" y="5657850"/>
          <p14:tracePt t="46144" x="4616450" y="5657850"/>
          <p14:tracePt t="46163" x="4610100" y="5657850"/>
          <p14:tracePt t="46178" x="4603750" y="5664200"/>
          <p14:tracePt t="46194" x="4597400" y="5664200"/>
          <p14:tracePt t="46211" x="4591050" y="5664200"/>
          <p14:tracePt t="46231" x="4591050" y="5670550"/>
          <p14:tracePt t="46266" x="4584700" y="5670550"/>
          <p14:tracePt t="46291" x="4578350" y="5676900"/>
          <p14:tracePt t="46302" x="4572000" y="5676900"/>
          <p14:tracePt t="46318" x="4565650" y="5683250"/>
          <p14:tracePt t="46335" x="4559300" y="5683250"/>
          <p14:tracePt t="46347" x="4559300" y="5689600"/>
          <p14:tracePt t="46347" x="4552950" y="5695950"/>
          <p14:tracePt t="46365" x="4546600" y="5695950"/>
          <p14:tracePt t="46365" x="4540250" y="5702300"/>
          <p14:tracePt t="46380" x="4527550" y="5708650"/>
          <p14:tracePt t="46380" x="4514850" y="5715000"/>
          <p14:tracePt t="46396" x="4502150" y="5715000"/>
          <p14:tracePt t="46396" x="4489450" y="5721350"/>
          <p14:tracePt t="46396" x="4470400" y="5727700"/>
          <p14:tracePt t="46416" x="4445000" y="5740400"/>
          <p14:tracePt t="46428" x="4425950" y="5746750"/>
          <p14:tracePt t="46428" x="4381500" y="5759450"/>
          <p14:tracePt t="46447" x="4356100" y="5759450"/>
          <p14:tracePt t="46447" x="4337050" y="5765800"/>
          <p14:tracePt t="46464" x="4311650" y="5772150"/>
          <p14:tracePt t="46464" x="4292600" y="5778500"/>
          <p14:tracePt t="46480" x="4267200" y="5778500"/>
          <p14:tracePt t="46480" x="4248150" y="5784850"/>
          <p14:tracePt t="46480" x="4229100" y="5784850"/>
          <p14:tracePt t="46499" x="4210050" y="5791200"/>
          <p14:tracePt t="46512" x="4197350" y="5791200"/>
          <p14:tracePt t="46512" x="4171950" y="5797550"/>
          <p14:tracePt t="46531" x="4165600" y="5797550"/>
          <p14:tracePt t="46546" x="4159250" y="5797550"/>
          <p14:tracePt t="46562" x="4165600" y="5791200"/>
          <p14:tracePt t="46562" x="4178300" y="5791200"/>
          <p14:tracePt t="46580" x="4184650" y="5784850"/>
          <p14:tracePt t="46580" x="4203700" y="5772150"/>
          <p14:tracePt t="46597" x="4216400" y="5765800"/>
          <p14:tracePt t="46597" x="4229100" y="5759450"/>
          <p14:tracePt t="46614" x="4241800" y="5753100"/>
          <p14:tracePt t="46614" x="4254500" y="5746750"/>
          <p14:tracePt t="46631" x="4267200" y="5740400"/>
          <p14:tracePt t="46631" x="4286250" y="5740400"/>
          <p14:tracePt t="46648" x="4292600" y="5734050"/>
          <p14:tracePt t="46648" x="4318000" y="5727700"/>
          <p14:tracePt t="46664" x="4324350" y="5727700"/>
          <p14:tracePt t="46664" x="4330700" y="5721350"/>
          <p14:tracePt t="46681" x="4337050" y="5721350"/>
          <p14:tracePt t="46696" x="4343400" y="5727700"/>
          <p14:tracePt t="46713" x="4337050" y="5734050"/>
          <p14:tracePt t="46739" x="4330700" y="5740400"/>
          <p14:tracePt t="46755" x="4330700" y="5746750"/>
          <p14:tracePt t="46775" x="4324350" y="5746750"/>
          <p14:tracePt t="46827" x="4311650" y="5753100"/>
          <p14:tracePt t="46843" x="4305300" y="5753100"/>
          <p14:tracePt t="46851" x="4292600" y="5759450"/>
          <p14:tracePt t="46863" x="4279900" y="5765800"/>
          <p14:tracePt t="46863" x="4260850" y="5772150"/>
          <p14:tracePt t="46863" x="4241800" y="5778500"/>
          <p14:tracePt t="46863" x="4216400" y="5784850"/>
          <p14:tracePt t="46887" x="4191000" y="5797550"/>
          <p14:tracePt t="46896" x="4152900" y="5810250"/>
          <p14:tracePt t="46896" x="4121150" y="5822950"/>
          <p14:tracePt t="46915" x="4083050" y="5835650"/>
          <p14:tracePt t="46915" x="4038600" y="5848350"/>
          <p14:tracePt t="46932" x="3994150" y="5861050"/>
          <p14:tracePt t="46932" x="3892550" y="5886450"/>
          <p14:tracePt t="46948" x="3835400" y="5899150"/>
          <p14:tracePt t="46948" x="3778250" y="5911850"/>
          <p14:tracePt t="46966" x="3721100" y="5918200"/>
          <p14:tracePt t="46966" x="3657600" y="5924550"/>
          <p14:tracePt t="46982" x="3594100" y="5930900"/>
          <p14:tracePt t="46982" x="3530600" y="5930900"/>
          <p14:tracePt t="46999" x="3467100" y="5937250"/>
          <p14:tracePt t="46999" x="3333750" y="5937250"/>
          <p14:tracePt t="47017" x="3270250" y="5943600"/>
          <p14:tracePt t="47017" x="3206750" y="5949950"/>
          <p14:tracePt t="47033" x="3143250" y="5956300"/>
          <p14:tracePt t="47033" x="3079750" y="5962650"/>
          <p14:tracePt t="47049" x="3016250" y="5969000"/>
          <p14:tracePt t="47049" x="2959100" y="5981700"/>
          <p14:tracePt t="47049" x="2901950" y="5988050"/>
          <p14:tracePt t="47068" x="2844800" y="6000750"/>
          <p14:tracePt t="47080" x="2794000" y="6013450"/>
          <p14:tracePt t="47080" x="2698750" y="6026150"/>
          <p14:tracePt t="47099" x="2654300" y="6032500"/>
          <p14:tracePt t="47099" x="2603500" y="6038850"/>
          <p14:tracePt t="47116" x="2565400" y="6038850"/>
          <p14:tracePt t="47116" x="2520950" y="6038850"/>
          <p14:tracePt t="47116" x="2476500" y="6045200"/>
          <p14:tracePt t="47136" x="2438400" y="6045200"/>
          <p14:tracePt t="47147" x="2400300" y="6045200"/>
          <p14:tracePt t="47147" x="2336800" y="6038850"/>
          <p14:tracePt t="47169" x="2311400" y="6038850"/>
          <p14:tracePt t="47169" x="2279650" y="6038850"/>
          <p14:tracePt t="47184" x="2260600" y="6038850"/>
          <p14:tracePt t="47184" x="2235200" y="6038850"/>
          <p14:tracePt t="47199" x="2216150" y="6032500"/>
          <p14:tracePt t="47199" x="2190750" y="6032500"/>
          <p14:tracePt t="47217" x="2171700" y="6032500"/>
          <p14:tracePt t="47217" x="2152650" y="6032500"/>
          <p14:tracePt t="47217" x="2127250" y="6032500"/>
          <p14:tracePt t="47236" x="2108200" y="6026150"/>
          <p14:tracePt t="47236" x="2089150" y="6032500"/>
          <p14:tracePt t="47250" x="2063750" y="6032500"/>
          <p14:tracePt t="47250" x="2044700" y="6032500"/>
          <p14:tracePt t="47267" x="2025650" y="6038850"/>
          <p14:tracePt t="47267" x="2006600" y="6045200"/>
          <p14:tracePt t="47284" x="1987550" y="6051550"/>
          <p14:tracePt t="47284" x="1974850" y="6057900"/>
          <p14:tracePt t="47300" x="1955800" y="6064250"/>
          <p14:tracePt t="47300" x="1911350" y="6070600"/>
          <p14:tracePt t="47317" x="1892300" y="6076950"/>
          <p14:tracePt t="47317" x="1866900" y="6076950"/>
          <p14:tracePt t="47334" x="1841500" y="6083300"/>
          <p14:tracePt t="47334" x="1816100" y="6089650"/>
          <p14:tracePt t="47350" x="1790700" y="6089650"/>
          <p14:tracePt t="47350" x="1733550" y="6102350"/>
          <p14:tracePt t="47369" x="1708150" y="6102350"/>
          <p14:tracePt t="47369" x="1676400" y="6108700"/>
          <p14:tracePt t="47384" x="1651000" y="6108700"/>
          <p14:tracePt t="47384" x="1619250" y="6115050"/>
          <p14:tracePt t="47401" x="1587500" y="6115050"/>
          <p14:tracePt t="47401" x="1555750" y="6121400"/>
          <p14:tracePt t="47417" x="1524000" y="6121400"/>
          <p14:tracePt t="47417" x="1492250" y="6127750"/>
          <p14:tracePt t="47417" x="1466850" y="6134100"/>
          <p14:tracePt t="47437" x="1435100" y="6140450"/>
          <p14:tracePt t="47448" x="1409700" y="6146800"/>
          <p14:tracePt t="47448" x="1371600" y="6159500"/>
          <p14:tracePt t="47467" x="1352550" y="6165850"/>
          <p14:tracePt t="47467" x="1339850" y="6172200"/>
          <p14:tracePt t="47484" x="1327150" y="6178550"/>
          <p14:tracePt t="47484" x="1320800" y="6178550"/>
          <p14:tracePt t="47500" x="1314450" y="6178550"/>
          <p14:tracePt t="47516" x="1308100" y="6178550"/>
          <p14:tracePt t="47533" x="1308100" y="6172200"/>
          <p14:tracePt t="47533" x="1314450" y="6159500"/>
          <p14:tracePt t="47550" x="1320800" y="6153150"/>
          <p14:tracePt t="47550" x="1327150" y="6146800"/>
          <p14:tracePt t="47568" x="1339850" y="6140450"/>
          <p14:tracePt t="47568" x="1358900" y="6134100"/>
          <p14:tracePt t="47584" x="1377950" y="6127750"/>
          <p14:tracePt t="47584" x="1397000" y="6121400"/>
          <p14:tracePt t="47584" x="1422400" y="6115050"/>
          <p14:tracePt t="47604" x="1454150" y="6108700"/>
          <p14:tracePt t="47604" x="1492250" y="6102350"/>
          <p14:tracePt t="47618" x="1530350" y="6096000"/>
          <p14:tracePt t="47618" x="1581150" y="6096000"/>
          <p14:tracePt t="47635" x="1638300" y="6096000"/>
          <p14:tracePt t="47635" x="1701800" y="6102350"/>
          <p14:tracePt t="47651" x="1765300" y="6102350"/>
          <p14:tracePt t="47651" x="1917700" y="6121400"/>
          <p14:tracePt t="47668" x="2006600" y="6134100"/>
          <p14:tracePt t="47668" x="2089150" y="6146800"/>
          <p14:tracePt t="47685" x="2184400" y="6159500"/>
          <p14:tracePt t="47685" x="2279650" y="6178550"/>
          <p14:tracePt t="47701" x="2381250" y="6203950"/>
          <p14:tracePt t="47701" x="2489200" y="6229350"/>
          <p14:tracePt t="47718" x="2609850" y="6267450"/>
          <p14:tracePt t="47718" x="2863850" y="6350000"/>
          <p14:tracePt t="47736" x="2990850" y="6394450"/>
          <p14:tracePt t="47736" x="3124200" y="6432550"/>
          <p14:tracePt t="47752" x="3251200" y="6464300"/>
          <p14:tracePt t="47752" x="3371850" y="6489700"/>
          <p14:tracePt t="47768" x="3486150" y="6502400"/>
          <p14:tracePt t="47768" x="3594100" y="6508750"/>
          <p14:tracePt t="47768" x="3702050" y="6502400"/>
          <p14:tracePt t="47787" x="3797300" y="6489700"/>
          <p14:tracePt t="47800" x="3892550" y="6464300"/>
          <p14:tracePt t="47800" x="4076700" y="6407150"/>
          <p14:tracePt t="47820" x="4165600" y="6381750"/>
          <p14:tracePt t="47820" x="4248150" y="6350000"/>
          <p14:tracePt t="47836" x="4330700" y="6324600"/>
          <p14:tracePt t="47836" x="4406900" y="6299200"/>
          <p14:tracePt t="47852" x="4483100" y="6273800"/>
          <p14:tracePt t="47852" x="4552950" y="6254750"/>
          <p14:tracePt t="47852" x="4622800" y="6235700"/>
          <p14:tracePt t="47871" x="4686300" y="6216650"/>
          <p14:tracePt t="47883" x="4749800" y="6203950"/>
          <p14:tracePt t="47883" x="4806950" y="6184900"/>
          <p14:tracePt t="47883" x="4864100" y="6165850"/>
          <p14:tracePt t="47904" x="4921250" y="6153150"/>
          <p14:tracePt t="47904" x="4972050" y="6134100"/>
          <p14:tracePt t="47919" x="5022850" y="6121400"/>
          <p14:tracePt t="47919" x="5073650" y="6102350"/>
          <p14:tracePt t="47936" x="5111750" y="6096000"/>
          <p14:tracePt t="47936" x="5156200" y="6083300"/>
          <p14:tracePt t="47952" x="5194300" y="6070600"/>
          <p14:tracePt t="47952" x="5226050" y="6064250"/>
          <p14:tracePt t="47952" x="5257800" y="6057900"/>
          <p14:tracePt t="47972" x="5289550" y="6051550"/>
          <p14:tracePt t="47972" x="5314950" y="6051550"/>
          <p14:tracePt t="47986" x="5340350" y="6045200"/>
          <p14:tracePt t="47986" x="5359400" y="6045200"/>
          <p14:tracePt t="48002" x="5378450" y="6045200"/>
          <p14:tracePt t="48002" x="5397500" y="6045200"/>
          <p14:tracePt t="48019" x="5416550" y="6045200"/>
          <p14:tracePt t="48019" x="5441950" y="6045200"/>
          <p14:tracePt t="48036" x="5448300" y="6051550"/>
          <p14:tracePt t="48036" x="5454650" y="6051550"/>
          <p14:tracePt t="48053" x="5454650" y="6057900"/>
          <p14:tracePt t="48075" x="5448300" y="6057900"/>
          <p14:tracePt t="48084" x="5441950" y="6057900"/>
          <p14:tracePt t="48084" x="5416550" y="6070600"/>
          <p14:tracePt t="48104" x="5397500" y="6070600"/>
          <p14:tracePt t="48104" x="5372100" y="6076950"/>
          <p14:tracePt t="48120" x="5346700" y="6076950"/>
          <p14:tracePt t="48120" x="5314950" y="6083300"/>
          <p14:tracePt t="48136" x="5276850" y="6083300"/>
          <p14:tracePt t="48136" x="5232400" y="6083300"/>
          <p14:tracePt t="48153" x="5181600" y="6089650"/>
          <p14:tracePt t="48153" x="5124450" y="6089650"/>
          <p14:tracePt t="48153" x="5060950" y="6089650"/>
          <p14:tracePt t="48172" x="4984750" y="6083300"/>
          <p14:tracePt t="48184" x="4902200" y="6083300"/>
          <p14:tracePt t="48184" x="4718050" y="6083300"/>
          <p14:tracePt t="48203" x="4610100" y="6076950"/>
          <p14:tracePt t="48203" x="4508500" y="6076950"/>
          <p14:tracePt t="48220" x="4394200" y="6070600"/>
          <p14:tracePt t="48220" x="4279900" y="6070600"/>
          <p14:tracePt t="48236" x="4165600" y="6064250"/>
          <p14:tracePt t="48236" x="4051300" y="6057900"/>
          <p14:tracePt t="48236" x="3943350" y="6051550"/>
          <p14:tracePt t="48255" x="3829050" y="6045200"/>
          <p14:tracePt t="48255" x="3721100" y="6045200"/>
          <p14:tracePt t="48270" x="3613150" y="6038850"/>
          <p14:tracePt t="48270" x="3511550" y="6038850"/>
          <p14:tracePt t="48286" x="3409950" y="6045200"/>
          <p14:tracePt t="48286" x="3314700" y="6051550"/>
          <p14:tracePt t="48303" x="3225800" y="6057900"/>
          <p14:tracePt t="48303" x="3143250" y="6070600"/>
          <p14:tracePt t="48320" x="3060700" y="6076950"/>
          <p14:tracePt t="48320" x="2914650" y="6102350"/>
          <p14:tracePt t="48338" x="2851150" y="6108700"/>
          <p14:tracePt t="48338" x="2787650" y="6115050"/>
          <p14:tracePt t="48354" x="2736850" y="6121400"/>
          <p14:tracePt t="48354" x="2686050" y="6127750"/>
          <p14:tracePt t="48372" x="2641600" y="6134100"/>
          <p14:tracePt t="48372" x="2603500" y="6134100"/>
          <p14:tracePt t="48387" x="2565400" y="6140450"/>
          <p14:tracePt t="48387" x="2514600" y="6146800"/>
          <p14:tracePt t="48404" x="2495550" y="6146800"/>
          <p14:tracePt t="48404" x="2482850" y="6146800"/>
          <p14:tracePt t="48422" x="2470150" y="6146800"/>
          <p14:tracePt t="48422" x="2463800" y="6146800"/>
          <p14:tracePt t="48437" x="2463800" y="6140450"/>
          <p14:tracePt t="48456" x="2470150" y="6134100"/>
          <p14:tracePt t="48472" x="2476500" y="6127750"/>
          <p14:tracePt t="48472" x="2482850" y="6127750"/>
          <p14:tracePt t="48488" x="2489200" y="6121400"/>
          <p14:tracePt t="48488" x="2495550" y="6121400"/>
          <p14:tracePt t="48505" x="2501900" y="6121400"/>
          <p14:tracePt t="48505" x="2508250" y="6121400"/>
          <p14:tracePt t="48521" x="2514600" y="6127750"/>
          <p14:tracePt t="48536" x="2520950" y="6134100"/>
          <p14:tracePt t="48552" x="2527300" y="6140450"/>
          <p14:tracePt t="48552" x="2527300" y="6153150"/>
          <p14:tracePt t="48571" x="2527300" y="6159500"/>
          <p14:tracePt t="48571" x="2527300" y="6172200"/>
          <p14:tracePt t="48588" x="2520950" y="6178550"/>
          <p14:tracePt t="48588" x="2520950" y="6184900"/>
          <p14:tracePt t="48604" x="2514600" y="6191250"/>
          <p14:tracePt t="48604" x="2508250" y="6197600"/>
          <p14:tracePt t="48604" x="2495550" y="6210300"/>
          <p14:tracePt t="48623" x="2489200" y="6216650"/>
          <p14:tracePt t="48623" x="2476500" y="6229350"/>
          <p14:tracePt t="48638" x="2457450" y="6235700"/>
          <p14:tracePt t="48638" x="2444750" y="6248400"/>
          <p14:tracePt t="48654" x="2425700" y="6261100"/>
          <p14:tracePt t="48654" x="2406650" y="6273800"/>
          <p14:tracePt t="48671" x="2387600" y="6286500"/>
          <p14:tracePt t="48671" x="2343150" y="6305550"/>
          <p14:tracePt t="48689" x="2317750" y="6311900"/>
          <p14:tracePt t="48689" x="2298700" y="6324600"/>
          <p14:tracePt t="48705" x="2279650" y="6330950"/>
          <p14:tracePt t="48705" x="2254250" y="6330950"/>
          <p14:tracePt t="48721" x="2235200" y="6337300"/>
          <p14:tracePt t="48721" x="2209800" y="6337300"/>
          <p14:tracePt t="48738" x="2184400" y="6337300"/>
          <p14:tracePt t="48738" x="2159000" y="6330950"/>
          <p14:tracePt t="48756" x="2101850" y="6311900"/>
          <p14:tracePt t="48756" x="2076450" y="6299200"/>
          <p14:tracePt t="48773" x="2044700" y="6286500"/>
          <p14:tracePt t="48773" x="2012950" y="6267450"/>
          <p14:tracePt t="48789" x="1981200" y="6242050"/>
          <p14:tracePt t="48789" x="1949450" y="6216650"/>
          <p14:tracePt t="48805" x="1924050" y="6191250"/>
          <p14:tracePt t="48805" x="1898650" y="6165850"/>
          <p14:tracePt t="48805" x="1873250" y="6134100"/>
          <p14:tracePt t="48824" x="1854200" y="6102350"/>
          <p14:tracePt t="48837" x="1835150" y="6070600"/>
          <p14:tracePt t="48837" x="1828800" y="5994400"/>
          <p14:tracePt t="48856" x="1835150" y="5956300"/>
          <p14:tracePt t="48856" x="1847850" y="5918200"/>
          <p14:tracePt t="48873" x="1873250" y="5886450"/>
          <p14:tracePt t="48873" x="1898650" y="5848350"/>
          <p14:tracePt t="48888" x="1936750" y="5816600"/>
          <p14:tracePt t="48888" x="1974850" y="5784850"/>
          <p14:tracePt t="48888" x="2019300" y="5759450"/>
          <p14:tracePt t="48908" x="2063750" y="5740400"/>
          <p14:tracePt t="48920" x="2114550" y="5727700"/>
          <p14:tracePt t="48920" x="2209800" y="5721350"/>
          <p14:tracePt t="48939" x="2260600" y="5734050"/>
          <p14:tracePt t="48939" x="2311400" y="5753100"/>
          <p14:tracePt t="48955" x="2362200" y="5778500"/>
          <p14:tracePt t="48955" x="2413000" y="5816600"/>
          <p14:tracePt t="48972" x="2463800" y="5854700"/>
          <p14:tracePt t="48972" x="2546350" y="5937250"/>
          <p14:tracePt t="48989" x="2571750" y="5981700"/>
          <p14:tracePt t="48989" x="2597150" y="6026150"/>
          <p14:tracePt t="49007" x="2609850" y="6064250"/>
          <p14:tracePt t="49007" x="2616200" y="6096000"/>
          <p14:tracePt t="49024" x="2616200" y="6121400"/>
          <p14:tracePt t="49024" x="2603500" y="6153150"/>
          <p14:tracePt t="49040" x="2590800" y="6172200"/>
          <p14:tracePt t="49040" x="2546350" y="6216650"/>
          <p14:tracePt t="49058" x="2514600" y="6229350"/>
          <p14:tracePt t="49058" x="2482850" y="6248400"/>
          <p14:tracePt t="49074" x="2451100" y="6261100"/>
          <p14:tracePt t="49074" x="2413000" y="6273800"/>
          <p14:tracePt t="49089" x="2381250" y="6286500"/>
          <p14:tracePt t="49089" x="2343150" y="6292850"/>
          <p14:tracePt t="49089" x="2311400" y="6299200"/>
          <p14:tracePt t="49108" x="2279650" y="6305550"/>
          <p14:tracePt t="49108" x="2247900" y="6305550"/>
          <p14:tracePt t="49124" x="2222500" y="6305550"/>
          <p14:tracePt t="49124" x="2197100" y="6305550"/>
          <p14:tracePt t="49141" x="2178050" y="6299200"/>
          <p14:tracePt t="49141" x="2159000" y="6292850"/>
          <p14:tracePt t="49157" x="2146300" y="6286500"/>
          <p14:tracePt t="49157" x="2133600" y="6280150"/>
          <p14:tracePt t="49174" x="2127250" y="6273800"/>
          <p14:tracePt t="49174" x="2120900" y="6267450"/>
          <p14:tracePt t="49174" x="2120900" y="6261100"/>
          <p14:tracePt t="49193" x="2127250" y="6261100"/>
          <p14:tracePt t="49205" x="2133600" y="6254750"/>
          <p14:tracePt t="49205" x="2146300" y="6242050"/>
          <p14:tracePt t="49226" x="2152650" y="6242050"/>
          <p14:tracePt t="49226" x="2165350" y="6235700"/>
          <p14:tracePt t="49241" x="2171700" y="6235700"/>
          <p14:tracePt t="49241" x="2178050" y="6229350"/>
          <p14:tracePt t="49258" x="2190750" y="6229350"/>
          <p14:tracePt t="49258" x="2197100" y="6223000"/>
          <p14:tracePt t="49258" x="2203450" y="6223000"/>
          <p14:tracePt t="49277" x="2209800" y="6223000"/>
          <p14:tracePt t="49277" x="2216150" y="6216650"/>
          <p14:tracePt t="49291" x="2228850" y="6216650"/>
          <p14:tracePt t="49306" x="2235200" y="6223000"/>
          <p14:tracePt t="49322" x="2228850" y="6229350"/>
          <p14:tracePt t="49372" x="2222500" y="6229350"/>
          <p14:tracePt t="49396" x="2222500" y="6223000"/>
          <p14:tracePt t="49456" x="2228850" y="6216650"/>
          <p14:tracePt t="49476" x="2235200" y="6216650"/>
          <p14:tracePt t="49492" x="2241550" y="6216650"/>
          <p14:tracePt t="49510" x="2241550" y="6210300"/>
          <p14:tracePt t="49524" x="2247900" y="6210300"/>
          <p14:tracePt t="49558" x="2254250" y="6210300"/>
          <p14:tracePt t="49636" x="2260600" y="6210300"/>
          <p14:tracePt t="49656" x="2266950" y="6203950"/>
          <p14:tracePt t="49680" x="2273300" y="6203950"/>
          <p14:tracePt t="49696" x="2279650" y="6197600"/>
          <p14:tracePt t="49708" x="2286000" y="6197600"/>
          <p14:tracePt t="49724" x="2286000" y="6191250"/>
          <p14:tracePt t="49740" x="2292350" y="6191250"/>
          <p14:tracePt t="49756" x="2298700" y="6191250"/>
          <p14:tracePt t="49776" x="2305050" y="6184900"/>
          <p14:tracePt t="49800" x="2311400" y="6184900"/>
          <p14:tracePt t="49824" x="2317750" y="6184900"/>
          <p14:tracePt t="49844" x="2324100" y="6184900"/>
          <p14:tracePt t="49860" x="2330450" y="6178550"/>
          <p14:tracePt t="49876" x="2336800" y="6172200"/>
          <p14:tracePt t="49889" x="2343150" y="6165850"/>
          <p14:tracePt t="49904" x="2349500" y="6153150"/>
          <p14:tracePt t="49921" x="2355850" y="6153150"/>
          <p14:tracePt t="49937" x="2362200" y="6146800"/>
          <p14:tracePt t="49948" x="2368550" y="6140450"/>
          <p14:tracePt t="49964" x="2381250" y="6134100"/>
          <p14:tracePt t="49980" x="2381250" y="6127750"/>
          <p14:tracePt t="49992" x="2393950" y="6121400"/>
          <p14:tracePt t="50009" x="2406650" y="6115050"/>
          <p14:tracePt t="50026" x="2413000" y="6108700"/>
          <p14:tracePt t="50042" x="2419350" y="6102350"/>
          <p14:tracePt t="50059" x="2425700" y="6096000"/>
          <p14:tracePt t="50059" x="2432050" y="6089650"/>
          <p14:tracePt t="50078" x="2438400" y="6083300"/>
          <p14:tracePt t="50093" x="2444750" y="6083300"/>
          <p14:tracePt t="50109" x="2444750" y="6076950"/>
          <p14:tracePt t="50129" x="2451100" y="6076950"/>
          <p14:tracePt t="50176" x="2457450" y="6076950"/>
          <p14:tracePt t="50229" x="2463800" y="6076950"/>
          <p14:tracePt t="50257" x="2463800" y="6070600"/>
          <p14:tracePt t="50280" x="2470150" y="6064250"/>
          <p14:tracePt t="50304" x="2476500" y="6064250"/>
          <p14:tracePt t="50324" x="2482850" y="6057900"/>
          <p14:tracePt t="50349" x="2489200" y="6057900"/>
          <p14:tracePt t="50400" x="2489200" y="6064250"/>
          <p14:tracePt t="50528" x="2482850" y="6064250"/>
          <p14:tracePt t="50580" x="2482850" y="6070600"/>
          <p14:tracePt t="50649" x="2489200" y="6070600"/>
          <p14:tracePt t="50685" x="2489200" y="6064250"/>
          <p14:tracePt t="50709" x="2495550" y="6057900"/>
          <p14:tracePt t="50736" x="2501900" y="6051550"/>
          <p14:tracePt t="50821" x="2495550" y="6057900"/>
          <p14:tracePt t="50881" x="2495550" y="6064250"/>
          <p14:tracePt t="50908" x="2489200" y="6057900"/>
          <p14:tracePt t="50956" x="2495550" y="6057900"/>
          <p14:tracePt t="51044" x="2495550" y="6051550"/>
          <p14:tracePt t="51076" x="2501900" y="6045200"/>
          <p14:tracePt t="51137" x="2501900" y="6038850"/>
          <p14:tracePt t="51361" x="2495550" y="6045200"/>
          <p14:tracePt t="51593" x="2501900" y="6038850"/>
          <p14:tracePt t="51696" x="2501900" y="6032500"/>
          <p14:tracePt t="51729" x="2508250" y="6026150"/>
          <p14:tracePt t="51745" x="2508250" y="6032500"/>
          <p14:tracePt t="51893" x="2501900" y="6032500"/>
          <p14:tracePt t="51945" x="2495550" y="6026150"/>
          <p14:tracePt t="51996" x="2495550" y="6032500"/>
          <p14:tracePt t="52117" x="2495550" y="6026150"/>
          <p14:tracePt t="52177" x="2495550" y="6032500"/>
          <p14:tracePt t="52217" x="2489200" y="6026150"/>
          <p14:tracePt t="52269" x="2495550" y="6019800"/>
          <p14:tracePt t="52305" x="2501900" y="6057900"/>
          <p14:tracePt t="52678" x="2565400" y="5975350"/>
          <p14:tracePt t="52721" x="2571750" y="5969000"/>
          <p14:tracePt t="52729" x="2578100" y="5969000"/>
          <p14:tracePt t="52738" x="2584450" y="5962650"/>
          <p14:tracePt t="52738" x="2590800" y="5962650"/>
          <p14:tracePt t="52753" x="2597150" y="5956300"/>
          <p14:tracePt t="52753" x="2603500" y="5956300"/>
          <p14:tracePt t="52769" x="2609850" y="5949950"/>
          <p14:tracePt t="52769" x="2616200" y="5949950"/>
          <p14:tracePt t="52769" x="2622550" y="5949950"/>
          <p14:tracePt t="52789" x="2628900" y="5949950"/>
          <p14:tracePt t="52801" x="2635250" y="5956300"/>
          <p14:tracePt t="52818" x="2635250" y="5962650"/>
          <p14:tracePt t="52818" x="2641600" y="5969000"/>
          <p14:tracePt t="52837" x="2641600" y="5981700"/>
          <p14:tracePt t="52837" x="2641600" y="5988050"/>
          <p14:tracePt t="52853" x="2641600" y="5994400"/>
          <p14:tracePt t="52853" x="2635250" y="6007100"/>
          <p14:tracePt t="52871" x="2635250" y="6013450"/>
          <p14:tracePt t="52871" x="2635250" y="6019800"/>
          <p14:tracePt t="52887" x="2635250" y="6026150"/>
          <p14:tracePt t="52887" x="2635250" y="6032500"/>
          <p14:tracePt t="52904" x="2635250" y="6038850"/>
          <p14:tracePt t="52919" x="2635250" y="6045200"/>
          <p14:tracePt t="52936" x="2641600" y="6051550"/>
          <p14:tracePt t="52952" x="2647950" y="6045200"/>
          <p14:tracePt t="52969" x="2654300" y="6045200"/>
          <p14:tracePt t="52969" x="2654300" y="6038850"/>
          <p14:tracePt t="52988" x="2660650" y="6032500"/>
          <p14:tracePt t="53266" x="2717800" y="5969000"/>
          <p14:tracePt t="53281" x="2711450" y="5975350"/>
          <p14:tracePt t="53293" x="2705100" y="5975350"/>
          <p14:tracePt t="53317" x="2698750" y="6013450"/>
          <p14:tracePt t="53325" x="2692400" y="6019800"/>
          <p14:tracePt t="53401" x="2698750" y="6013450"/>
          <p14:tracePt t="53421" x="2705100" y="6013450"/>
          <p14:tracePt t="53437" x="2711450" y="6013450"/>
          <p14:tracePt t="53453" x="2717800" y="6007100"/>
          <p14:tracePt t="53465" x="2724150" y="6007100"/>
          <p14:tracePt t="53481" x="2730500" y="6007100"/>
          <p14:tracePt t="53521" x="2724150" y="6007100"/>
          <p14:tracePt t="53557" x="2717800" y="6007100"/>
          <p14:tracePt t="53586" x="2717800" y="6013450"/>
          <p14:tracePt t="53653" x="2711450" y="6019800"/>
          <p14:tracePt t="53945" x="2705100" y="6019800"/>
          <p14:tracePt t="53969" x="2698750" y="6019800"/>
          <p14:tracePt t="54001" x="2692400" y="6013450"/>
          <p14:tracePt t="54013" x="2686050" y="6019800"/>
          <p14:tracePt t="54053" x="2692400" y="6019800"/>
          <p14:tracePt t="54089" x="2698750" y="6013450"/>
          <p14:tracePt t="54113" x="2705100" y="6013450"/>
          <p14:tracePt t="54133" x="2711450" y="6007100"/>
          <p14:tracePt t="54149" x="2717800" y="6007100"/>
          <p14:tracePt t="54186" x="2717800" y="6000750"/>
          <p14:tracePt t="54365" x="2724150" y="6000750"/>
          <p14:tracePt t="54381" x="2730500" y="5994400"/>
          <p14:tracePt t="54413" x="2724150" y="5994400"/>
          <p14:tracePt t="54481" x="2724150" y="6000750"/>
          <p14:tracePt t="54501" x="2717800" y="6000750"/>
          <p14:tracePt t="54526" x="2717800" y="5994400"/>
          <p14:tracePt t="54569" x="2724150" y="5994400"/>
          <p14:tracePt t="54606" x="2724150" y="5988050"/>
          <p14:tracePt t="54870" x="2730500" y="5981700"/>
          <p14:tracePt t="54925" x="2730500" y="5988050"/>
          <p14:tracePt t="54945" x="2724150" y="5988050"/>
          <p14:tracePt t="54969" x="2730500" y="5988050"/>
          <p14:tracePt t="55074" x="2736850" y="5988050"/>
          <p14:tracePt t="55082" x="2743200" y="5988050"/>
          <p14:tracePt t="55098" x="2749550" y="5981700"/>
          <p14:tracePt t="55098" x="2755900" y="5981700"/>
          <p14:tracePt t="55111" x="2755900" y="5975350"/>
          <p14:tracePt t="55710" x="2800350" y="5930900"/>
          <p14:tracePt t="55742" x="2794000" y="5937250"/>
          <p14:tracePt t="55777" x="2794000" y="5943600"/>
          <p14:tracePt t="68028" x="6159500" y="5200650"/>
          <p14:tracePt t="68040" x="6146800" y="5213350"/>
          <p14:tracePt t="68040" x="6127750" y="5232400"/>
          <p14:tracePt t="68057" x="6108700" y="5245100"/>
          <p14:tracePt t="68057" x="6083300" y="5270500"/>
          <p14:tracePt t="68073" x="6051550" y="5295900"/>
          <p14:tracePt t="68073" x="5981700" y="5346700"/>
          <p14:tracePt t="68091" x="5943600" y="5372100"/>
          <p14:tracePt t="68091" x="5911850" y="5403850"/>
          <p14:tracePt t="68106" x="5873750" y="5422900"/>
          <p14:tracePt t="68106" x="5835650" y="5448300"/>
          <p14:tracePt t="68124" x="5797550" y="5473700"/>
          <p14:tracePt t="68124" x="5759450" y="5492750"/>
          <p14:tracePt t="68141" x="5721350" y="5518150"/>
          <p14:tracePt t="68141" x="5645150" y="5562600"/>
          <p14:tracePt t="68157" x="5607050" y="5581650"/>
          <p14:tracePt t="68157" x="5562600" y="5607050"/>
          <p14:tracePt t="68174" x="5524500" y="5626100"/>
          <p14:tracePt t="68174" x="5492750" y="5651500"/>
          <p14:tracePt t="68191" x="5448300" y="5664200"/>
          <p14:tracePt t="68191" x="5416550" y="5689600"/>
          <p14:tracePt t="68191" x="5378450" y="5702300"/>
          <p14:tracePt t="68209" x="5340350" y="5721350"/>
          <p14:tracePt t="68209" x="5308600" y="5740400"/>
          <p14:tracePt t="68224" x="5276850" y="5753100"/>
          <p14:tracePt t="68224" x="5251450" y="5759450"/>
          <p14:tracePt t="68241" x="5219700" y="5772150"/>
          <p14:tracePt t="68241" x="5200650" y="5778500"/>
          <p14:tracePt t="68257" x="5175250" y="5791200"/>
          <p14:tracePt t="68257" x="5156200" y="5791200"/>
          <p14:tracePt t="68274" x="5143500" y="5797550"/>
          <p14:tracePt t="68274" x="5130800" y="5803900"/>
          <p14:tracePt t="68274" x="5118100" y="5803900"/>
          <p14:tracePt t="68293" x="5105400" y="5803900"/>
          <p14:tracePt t="68305" x="5099050" y="5803900"/>
          <p14:tracePt t="68305" x="5092700" y="5797550"/>
          <p14:tracePt t="68324" x="5092700" y="5784850"/>
          <p14:tracePt t="68339" x="5099050" y="5778500"/>
          <p14:tracePt t="68355" x="5105400" y="5772150"/>
          <p14:tracePt t="68355" x="5111750" y="5765800"/>
          <p14:tracePt t="68377" x="5111750" y="5759450"/>
          <p14:tracePt t="68389" x="5118100" y="5759450"/>
          <p14:tracePt t="68406" x="5118100" y="5753100"/>
          <p14:tracePt t="68422" x="5118100" y="5746750"/>
          <p14:tracePt t="68444" x="5118100" y="5740400"/>
          <p14:tracePt t="68456" x="5111750" y="5734050"/>
          <p14:tracePt t="68480" x="5111750" y="5727700"/>
          <p14:tracePt t="68503" x="5118100" y="5721350"/>
          <p14:tracePt t="68524" x="5118100" y="5715000"/>
          <p14:tracePt t="68548" x="5124450" y="5708650"/>
          <p14:tracePt t="68564" x="5130800" y="5702300"/>
          <p14:tracePt t="68568" x="5137150" y="5702300"/>
          <p14:tracePt t="68584" x="5143500" y="5695950"/>
          <p14:tracePt t="68599" x="5149850" y="5689600"/>
          <p14:tracePt t="68608" x="5156200" y="5683250"/>
          <p14:tracePt t="68624" x="5162550" y="5683250"/>
          <p14:tracePt t="68640" x="5168900" y="5676900"/>
          <p14:tracePt t="68656" x="5175250" y="5670550"/>
          <p14:tracePt t="68677" x="5181600" y="5670550"/>
          <p14:tracePt t="68690" x="5187950" y="5670550"/>
          <p14:tracePt t="68712" x="5194300" y="5670550"/>
          <p14:tracePt t="68744" x="5194300" y="5657850"/>
          <p14:tracePt t="68780" x="5200650" y="5657850"/>
          <p14:tracePt t="68804" x="5207000" y="5651500"/>
          <p14:tracePt t="68824" x="5213350" y="5651500"/>
          <p14:tracePt t="68839" x="5219700" y="5645150"/>
          <p14:tracePt t="68856" x="5232400" y="5645150"/>
          <p14:tracePt t="68867" x="5238750" y="5638800"/>
          <p14:tracePt t="68884" x="5251450" y="5626100"/>
          <p14:tracePt t="68900" x="5257800" y="5626100"/>
          <p14:tracePt t="68908" x="5264150" y="5619750"/>
          <p14:tracePt t="68908" x="5270500" y="5607050"/>
          <p14:tracePt t="68908" x="5276850" y="5600700"/>
          <p14:tracePt t="68928" x="5289550" y="5588000"/>
          <p14:tracePt t="68941" x="5302250" y="5568950"/>
          <p14:tracePt t="68941" x="5314950" y="5556250"/>
          <p14:tracePt t="68960" x="5334000" y="5511800"/>
          <p14:tracePt t="68960" x="5346700" y="5486400"/>
          <p14:tracePt t="68976" x="5365750" y="5461000"/>
          <p14:tracePt t="68976" x="5378450" y="5429250"/>
          <p14:tracePt t="68993" x="5391150" y="5397500"/>
          <p14:tracePt t="68993" x="5403850" y="5359400"/>
          <p14:tracePt t="69009" x="5422900" y="5321300"/>
          <p14:tracePt t="69009" x="5435600" y="5283200"/>
          <p14:tracePt t="69009" x="5454650" y="5238750"/>
          <p14:tracePt t="69028" x="5480050" y="5200650"/>
          <p14:tracePt t="69041" x="5524500" y="5118100"/>
          <p14:tracePt t="69041" x="5556250" y="5080000"/>
          <p14:tracePt t="69060" x="5581650" y="5041900"/>
          <p14:tracePt t="69060" x="5613400" y="5010150"/>
          <p14:tracePt t="69077" x="5651500" y="4972050"/>
          <p14:tracePt t="69077" x="5683250" y="4933950"/>
          <p14:tracePt t="69093" x="5715000" y="4889500"/>
          <p14:tracePt t="69093" x="5778500" y="4819650"/>
          <p14:tracePt t="69110" x="5810250" y="4781550"/>
          <p14:tracePt t="69110" x="5842000" y="4743450"/>
          <p14:tracePt t="69127" x="5873750" y="4705350"/>
          <p14:tracePt t="69127" x="5905500" y="4673600"/>
          <p14:tracePt t="69143" x="5930900" y="4641850"/>
          <p14:tracePt t="69143" x="5962650" y="4610100"/>
          <p14:tracePt t="69160" x="5994400" y="4578350"/>
          <p14:tracePt t="69160" x="6051550" y="4514850"/>
          <p14:tracePt t="69177" x="6076950" y="4483100"/>
          <p14:tracePt t="69177" x="6108700" y="4457700"/>
          <p14:tracePt t="69194" x="6140450" y="4425950"/>
          <p14:tracePt t="69194" x="6172200" y="4400550"/>
          <p14:tracePt t="69211" x="6210300" y="4375150"/>
          <p14:tracePt t="69211" x="6242050" y="4356100"/>
          <p14:tracePt t="69211" x="6280150" y="4330700"/>
          <p14:tracePt t="69229" x="6318250" y="4311650"/>
          <p14:tracePt t="69229" x="6356350" y="4292600"/>
          <p14:tracePt t="69245" x="6400800" y="4273550"/>
          <p14:tracePt t="69245" x="6438900" y="4254500"/>
          <p14:tracePt t="69261" x="6483350" y="4235450"/>
          <p14:tracePt t="69261" x="6527800" y="4216400"/>
          <p14:tracePt t="69278" x="6572250" y="4197350"/>
          <p14:tracePt t="69278" x="6616700" y="4178300"/>
          <p14:tracePt t="69278" x="6654800" y="4159250"/>
          <p14:tracePt t="69297" x="6692900" y="4140200"/>
          <p14:tracePt t="69309" x="6731000" y="4121150"/>
          <p14:tracePt t="69309" x="6813550" y="4089400"/>
          <p14:tracePt t="69329" x="6851650" y="4070350"/>
          <p14:tracePt t="69329" x="6889750" y="4057650"/>
          <p14:tracePt t="69345" x="6921500" y="4044950"/>
          <p14:tracePt t="69345" x="6959600" y="4032250"/>
          <p14:tracePt t="69361" x="6985000" y="4025900"/>
          <p14:tracePt t="69361" x="7016750" y="4019550"/>
          <p14:tracePt t="69361" x="7035800" y="4013200"/>
          <p14:tracePt t="69381" x="7054850" y="4013200"/>
          <p14:tracePt t="69392" x="7067550" y="4013200"/>
          <p14:tracePt t="69392" x="7080250" y="4019550"/>
          <p14:tracePt t="69412" x="7080250" y="4025900"/>
          <p14:tracePt t="69412" x="7080250" y="4032250"/>
          <p14:tracePt t="69428" x="7073900" y="4038600"/>
          <p14:tracePt t="69428" x="7061200" y="4038600"/>
          <p14:tracePt t="69445" x="7054850" y="4044950"/>
          <p14:tracePt t="69445" x="7035800" y="4051300"/>
          <p14:tracePt t="69461" x="7023100" y="4057650"/>
          <p14:tracePt t="69461" x="6978650" y="4070350"/>
          <p14:tracePt t="69478" x="6953250" y="4070350"/>
          <p14:tracePt t="69478" x="6927850" y="4076700"/>
          <p14:tracePt t="69496" x="6902450" y="4076700"/>
          <p14:tracePt t="69496" x="6870700" y="4076700"/>
          <p14:tracePt t="69496" x="6838950" y="4076700"/>
          <p14:tracePt t="69517" x="6807200" y="4070350"/>
          <p14:tracePt t="69527" x="6731000" y="4044950"/>
          <p14:tracePt t="69527" x="6692900" y="4025900"/>
          <p14:tracePt t="69548" x="6521450" y="3892550"/>
          <p14:tracePt t="69581" x="6470650" y="3835400"/>
          <p14:tracePt t="69585" x="6426200" y="3778250"/>
          <p14:tracePt t="69593" x="6381750" y="3714750"/>
          <p14:tracePt t="69593" x="6292850" y="3562350"/>
          <p14:tracePt t="69613" x="6254750" y="3479800"/>
          <p14:tracePt t="69613" x="6216650" y="3397250"/>
          <p14:tracePt t="69629" x="6184900" y="3308350"/>
          <p14:tracePt t="69629" x="6153150" y="3219450"/>
          <p14:tracePt t="69646" x="6127750" y="3130550"/>
          <p14:tracePt t="69646" x="6115050" y="3048000"/>
          <p14:tracePt t="69646" x="6102350" y="2965450"/>
          <p14:tracePt t="69664" x="6096000" y="2882900"/>
          <p14:tracePt t="69677" x="6096000" y="2806700"/>
          <p14:tracePt t="69677" x="6115050" y="2654300"/>
          <p14:tracePt t="69697" x="6127750" y="2571750"/>
          <p14:tracePt t="69697" x="6153150" y="2489200"/>
          <p14:tracePt t="69712" x="6184900" y="2400300"/>
          <p14:tracePt t="69712" x="6216650" y="2317750"/>
          <p14:tracePt t="69729" x="6261100" y="2228850"/>
          <p14:tracePt t="69729" x="6305550" y="2146300"/>
          <p14:tracePt t="69745" x="6350000" y="2063750"/>
          <p14:tracePt t="69745" x="6407150" y="1993900"/>
          <p14:tracePt t="69745" x="6457950" y="1924050"/>
          <p14:tracePt t="69765" x="6515100" y="1866900"/>
          <p14:tracePt t="69765" x="6572250" y="1822450"/>
          <p14:tracePt t="69779" x="6635750" y="1778000"/>
          <p14:tracePt t="69779" x="6699250" y="1739900"/>
          <p14:tracePt t="69796" x="6769100" y="1714500"/>
          <p14:tracePt t="69796" x="6838950" y="1689100"/>
          <p14:tracePt t="69812" x="6902450" y="1670050"/>
          <p14:tracePt t="69812" x="7042150" y="1657350"/>
          <p14:tracePt t="69829" x="7105650" y="1657350"/>
          <p14:tracePt t="69829" x="7175500" y="1670050"/>
          <p14:tracePt t="69846" x="7239000" y="1682750"/>
          <p14:tracePt t="69846" x="7302500" y="1708150"/>
          <p14:tracePt t="69862" x="7359650" y="1739900"/>
          <p14:tracePt t="69862" x="7423150" y="1778000"/>
          <p14:tracePt t="69880" x="7480300" y="1822450"/>
          <p14:tracePt t="69880" x="7588250" y="1930400"/>
          <p14:tracePt t="69897" x="7645400" y="1987550"/>
          <p14:tracePt t="69897" x="7696200" y="2057400"/>
          <p14:tracePt t="69913" x="7747000" y="2120900"/>
          <p14:tracePt t="69913" x="7791450" y="2190750"/>
          <p14:tracePt t="69929" x="7835900" y="2260600"/>
          <p14:tracePt t="69929" x="7880350" y="2330450"/>
          <p14:tracePt t="69929" x="7924800" y="2400300"/>
          <p14:tracePt t="69948" x="7962900" y="2476500"/>
          <p14:tracePt t="69961" x="7994650" y="2546350"/>
          <p14:tracePt t="69961" x="8026400" y="2616200"/>
          <p14:tracePt t="69981" x="8077200" y="2768600"/>
          <p14:tracePt t="69981" x="8096250" y="2844800"/>
          <p14:tracePt t="69997" x="8108950" y="2914650"/>
          <p14:tracePt t="69997" x="8121650" y="2990850"/>
          <p14:tracePt t="70013" x="8128000" y="3067050"/>
          <p14:tracePt t="70013" x="8128000" y="3136900"/>
          <p14:tracePt t="70030" x="8121650" y="3200400"/>
          <p14:tracePt t="70030" x="8115300" y="3263900"/>
          <p14:tracePt t="70030" x="8102600" y="3327400"/>
          <p14:tracePt t="70049" x="8089900" y="3384550"/>
          <p14:tracePt t="70061" x="8070850" y="3435350"/>
          <p14:tracePt t="70061" x="8020050" y="3543300"/>
          <p14:tracePt t="70080" x="7994650" y="3594100"/>
          <p14:tracePt t="70080" x="7962900" y="3638550"/>
          <p14:tracePt t="70097" x="7931150" y="3689350"/>
          <p14:tracePt t="70097" x="7899400" y="3733800"/>
          <p14:tracePt t="70097" x="7861300" y="3771900"/>
          <p14:tracePt t="70117" x="7823200" y="3810000"/>
          <p14:tracePt t="70117" x="7785100" y="3848100"/>
          <p14:tracePt t="70130" x="7740650" y="3879850"/>
          <p14:tracePt t="70130" x="7702550" y="3905250"/>
          <p14:tracePt t="70147" x="7658100" y="3930650"/>
          <p14:tracePt t="70147" x="7613650" y="3956050"/>
          <p14:tracePt t="70163" x="7569200" y="3975100"/>
          <p14:tracePt t="70163" x="7518400" y="3994150"/>
          <p14:tracePt t="70181" x="7473950" y="4013200"/>
          <p14:tracePt t="70181" x="7385050" y="4044950"/>
          <p14:tracePt t="70197" x="7340600" y="4057650"/>
          <p14:tracePt t="70197" x="7296150" y="4070350"/>
          <p14:tracePt t="70214" x="7251700" y="4083050"/>
          <p14:tracePt t="70214" x="7213600" y="4095750"/>
          <p14:tracePt t="70231" x="7175500" y="4102100"/>
          <p14:tracePt t="70231" x="7137400" y="4114800"/>
          <p14:tracePt t="70231" x="7105650" y="4127500"/>
          <p14:tracePt t="70250" x="7073900" y="4133850"/>
          <p14:tracePt t="70250" x="7048500" y="4140200"/>
          <p14:tracePt t="70265" x="7023100" y="4146550"/>
          <p14:tracePt t="70265" x="7004050" y="4152900"/>
          <p14:tracePt t="70281" x="6985000" y="4159250"/>
          <p14:tracePt t="70281" x="6965950" y="4165600"/>
          <p14:tracePt t="70297" x="6953250" y="4171950"/>
          <p14:tracePt t="70297" x="6940550" y="4171950"/>
          <p14:tracePt t="70297" x="6934200" y="4178300"/>
          <p14:tracePt t="70317" x="6927850" y="4178300"/>
          <p14:tracePt t="70329" x="6921500" y="4184650"/>
          <p14:tracePt t="70329" x="6915150" y="4191000"/>
          <p14:tracePt t="70349" x="6921500" y="4197350"/>
          <p14:tracePt t="70400" x="6927850" y="4197350"/>
          <p14:tracePt t="70424" x="6934200" y="4197350"/>
          <p14:tracePt t="70444" x="6934200" y="4191000"/>
          <p14:tracePt t="70468" x="6940550" y="4184650"/>
          <p14:tracePt t="70484" x="6940550" y="4178300"/>
          <p14:tracePt t="70496" x="6946900" y="4171950"/>
          <p14:tracePt t="70527" x="6946900" y="4165600"/>
          <p14:tracePt t="70548" x="6953250" y="4165600"/>
          <p14:tracePt t="70572" x="6959600" y="4159250"/>
          <p14:tracePt t="70596" x="6965950" y="4159250"/>
          <p14:tracePt t="70624" x="6965950" y="4165600"/>
          <p14:tracePt t="70656" x="6972300" y="4171950"/>
          <p14:tracePt t="70684" x="6978650" y="4171950"/>
          <p14:tracePt t="70708" x="6985000" y="4171950"/>
          <p14:tracePt t="70724" x="6991350" y="4171950"/>
          <p14:tracePt t="70752" x="6997700" y="4178300"/>
          <p14:tracePt t="70768" x="7004050" y="4178300"/>
          <p14:tracePt t="70784" x="7016750" y="4178300"/>
          <p14:tracePt t="70796" x="7016750" y="4171950"/>
          <p14:tracePt t="70812" x="7023100" y="4171950"/>
          <p14:tracePt t="70836" x="7023100" y="4178300"/>
          <p14:tracePt t="70916" x="7016750" y="4178300"/>
          <p14:tracePt t="70948" x="7016750" y="4191000"/>
          <p14:tracePt t="70964" x="7016750" y="4197350"/>
          <p14:tracePt t="70969" x="7016750" y="4203700"/>
          <p14:tracePt t="70981" x="7023100" y="4210050"/>
          <p14:tracePt t="70981" x="7023100" y="4216400"/>
          <p14:tracePt t="71001" x="7029450" y="4229100"/>
          <p14:tracePt t="71001" x="7035800" y="4235450"/>
          <p14:tracePt t="71017" x="7042150" y="4241800"/>
          <p14:tracePt t="71031" x="7048500" y="4248150"/>
          <p14:tracePt t="71048" x="7054850" y="4248150"/>
          <p14:tracePt t="71069" x="7054850" y="4241800"/>
          <p14:tracePt t="71088" x="7061200" y="4241800"/>
          <p14:tracePt t="71104" x="7067550" y="4235450"/>
          <p14:tracePt t="71120" x="7073900" y="4229100"/>
          <p14:tracePt t="71137" x="7080250" y="4229100"/>
          <p14:tracePt t="71149" x="7086600" y="4222750"/>
          <p14:tracePt t="71165" x="7092950" y="4222750"/>
          <p14:tracePt t="71182" x="7099300" y="4216400"/>
          <p14:tracePt t="71208" x="7105650" y="4222750"/>
          <p14:tracePt t="71268" x="7112000" y="4222750"/>
          <p14:tracePt t="71308" x="7112000" y="4216400"/>
          <p14:tracePt t="71324" x="7124700" y="4216400"/>
          <p14:tracePt t="71337" x="7131050" y="4216400"/>
          <p14:tracePt t="71353" x="7137400" y="4216400"/>
          <p14:tracePt t="71366" x="7143750" y="4216400"/>
          <p14:tracePt t="71366" x="7156450" y="4216400"/>
          <p14:tracePt t="71366" x="7162800" y="4210050"/>
          <p14:tracePt t="71389" x="7169150" y="4210050"/>
          <p14:tracePt t="71400" x="7175500" y="4210050"/>
          <p14:tracePt t="71416" x="7181850" y="4210050"/>
          <p14:tracePt t="71433" x="7188200" y="4203700"/>
          <p14:tracePt t="71450" x="7194550" y="4203700"/>
          <p14:tracePt t="71466" x="7200900" y="4210050"/>
          <p14:tracePt t="71504" x="7194550" y="4216400"/>
          <p14:tracePt t="71524" x="7194550" y="4222750"/>
          <p14:tracePt t="71548" x="7188200" y="4222750"/>
          <p14:tracePt t="71565" x="7181850" y="4229100"/>
          <p14:tracePt t="71584" x="7188200" y="4229100"/>
          <p14:tracePt t="71644" x="7194550" y="4229100"/>
          <p14:tracePt t="71660" x="7200900" y="4229100"/>
          <p14:tracePt t="71676" x="7207250" y="4222750"/>
          <p14:tracePt t="71689" x="7213600" y="4222750"/>
          <p14:tracePt t="71705" x="7207250" y="4222750"/>
          <p14:tracePt t="71797" x="7200900" y="4222750"/>
          <p14:tracePt t="71832" x="7200900" y="4216400"/>
          <p14:tracePt t="71869" x="7188200" y="4210050"/>
          <p14:tracePt t="71884" x="7181850" y="4210050"/>
          <p14:tracePt t="71892" x="7175500" y="4210050"/>
          <p14:tracePt t="71901" x="7162800" y="4210050"/>
          <p14:tracePt t="71901" x="7150100" y="4210050"/>
          <p14:tracePt t="71920" x="7131050" y="4210050"/>
          <p14:tracePt t="71920" x="7086600" y="4197350"/>
          <p14:tracePt t="71938" x="7054850" y="4184650"/>
          <p14:tracePt t="71938" x="7016750" y="4171950"/>
          <p14:tracePt t="71953" x="6978650" y="4152900"/>
          <p14:tracePt t="71953" x="6940550" y="4127500"/>
          <p14:tracePt t="71970" x="6896100" y="4102100"/>
          <p14:tracePt t="71970" x="6851650" y="4070350"/>
          <p14:tracePt t="71986" x="6800850" y="4032250"/>
          <p14:tracePt t="71986" x="6756400" y="3994150"/>
          <p14:tracePt t="71986" x="6718300" y="3949700"/>
          <p14:tracePt t="72006" x="6680200" y="3898900"/>
          <p14:tracePt t="72018" x="6642100" y="3848100"/>
          <p14:tracePt t="72018" x="6578600" y="3733800"/>
          <p14:tracePt t="72038" x="6553200" y="3670300"/>
          <p14:tracePt t="72038" x="6527800" y="3600450"/>
          <p14:tracePt t="72054" x="6502400" y="3524250"/>
          <p14:tracePt t="72054" x="6483350" y="3441700"/>
          <p14:tracePt t="72054" x="6464300" y="3359150"/>
          <p14:tracePt t="72073" x="6445250" y="3276600"/>
          <p14:tracePt t="72085" x="6438900" y="3187700"/>
          <p14:tracePt t="72085" x="6426200" y="3016250"/>
          <p14:tracePt t="72105" x="6432550" y="2933700"/>
          <p14:tracePt t="72105" x="6438900" y="2857500"/>
          <p14:tracePt t="72121" x="6451600" y="2787650"/>
          <p14:tracePt t="72121" x="6470650" y="2724150"/>
          <p14:tracePt t="72138" x="6496050" y="2667000"/>
          <p14:tracePt t="72138" x="6527800" y="2609850"/>
          <p14:tracePt t="72154" x="6565900" y="2552700"/>
          <p14:tracePt t="72154" x="6648450" y="2451100"/>
          <p14:tracePt t="72171" x="6699250" y="2400300"/>
          <p14:tracePt t="72171" x="6750050" y="2349500"/>
          <p14:tracePt t="72187" x="6807200" y="2305050"/>
          <p14:tracePt t="72187" x="6864350" y="2260600"/>
          <p14:tracePt t="72204" x="6921500" y="2222500"/>
          <p14:tracePt t="72204" x="6978650" y="2190750"/>
          <p14:tracePt t="72221" x="7042150" y="2165350"/>
          <p14:tracePt t="72221" x="7156450" y="2127250"/>
          <p14:tracePt t="72238" x="7213600" y="2120900"/>
          <p14:tracePt t="72252" x="7245350" y="2114550"/>
          <p14:tracePt t="72269" x="7334250" y="2120900"/>
          <p14:tracePt t="72269" x="7473950" y="2159000"/>
          <p14:tracePt t="72290" x="7537450" y="2197100"/>
          <p14:tracePt t="72290" x="7607300" y="2235200"/>
          <p14:tracePt t="72306" x="7670800" y="2286000"/>
          <p14:tracePt t="72306" x="7734300" y="2343150"/>
          <p14:tracePt t="72322" x="7823200" y="2406650"/>
          <p14:tracePt t="72322" x="7848600" y="2463800"/>
          <p14:tracePt t="72338" x="7893050" y="2527300"/>
          <p14:tracePt t="72338" x="7931150" y="2590800"/>
          <p14:tracePt t="72338" x="7969250" y="2654300"/>
          <p14:tracePt t="72357" x="8001000" y="2717800"/>
          <p14:tracePt t="72357" x="8032750" y="2781300"/>
          <p14:tracePt t="72373" x="8051800" y="2844800"/>
          <p14:tracePt t="72386" x="8077200" y="2908300"/>
          <p14:tracePt t="72386" x="8102600" y="3041650"/>
          <p14:tracePt t="72406" x="8108950" y="3105150"/>
          <p14:tracePt t="72406" x="8108950" y="3168650"/>
          <p14:tracePt t="72422" x="8108950" y="3238500"/>
          <p14:tracePt t="72422" x="8102600" y="3302000"/>
          <p14:tracePt t="72438" x="8096250" y="3359150"/>
          <p14:tracePt t="72438" x="8083550" y="3422650"/>
          <p14:tracePt t="72438" x="8064500" y="3473450"/>
          <p14:tracePt t="72457" x="8045450" y="3530600"/>
          <p14:tracePt t="72457" x="8026400" y="3575050"/>
          <p14:tracePt t="72472" x="8001000" y="3619500"/>
          <p14:tracePt t="72472" x="7975600" y="3663950"/>
          <p14:tracePt t="72488" x="7943850" y="3702050"/>
          <p14:tracePt t="72488" x="7918450" y="3733800"/>
          <p14:tracePt t="72505" x="7886700" y="3771900"/>
          <p14:tracePt t="72505" x="7861300" y="3803650"/>
          <p14:tracePt t="72522" x="7829550" y="3829050"/>
          <p14:tracePt t="72522" x="7772400" y="3879850"/>
          <p14:tracePt t="72539" x="7740650" y="3905250"/>
          <p14:tracePt t="72539" x="7708900" y="3924300"/>
          <p14:tracePt t="72556" x="7677150" y="3937000"/>
          <p14:tracePt t="72556" x="7651750" y="3949700"/>
          <p14:tracePt t="72572" x="7620000" y="3962400"/>
          <p14:tracePt t="72572" x="7569200" y="3987800"/>
          <p14:tracePt t="72590" x="7543800" y="4000500"/>
          <p14:tracePt t="72590" x="7518400" y="4006850"/>
          <p14:tracePt t="72606" x="7493000" y="4019550"/>
          <p14:tracePt t="72606" x="7473950" y="4025900"/>
          <p14:tracePt t="72622" x="7454900" y="4032250"/>
          <p14:tracePt t="72622" x="7429500" y="4038600"/>
          <p14:tracePt t="72639" x="7416800" y="4044950"/>
          <p14:tracePt t="72639" x="7397750" y="4051300"/>
          <p14:tracePt t="72639" x="7378700" y="4057650"/>
          <p14:tracePt t="72658" x="7366000" y="4064000"/>
          <p14:tracePt t="72658" x="7346950" y="4064000"/>
          <p14:tracePt t="72673" x="7334250" y="4064000"/>
          <p14:tracePt t="72673" x="7321550" y="4070350"/>
          <p14:tracePt t="72691" x="7308850" y="4070350"/>
          <p14:tracePt t="72691" x="7296150" y="4070350"/>
          <p14:tracePt t="72706" x="7289800" y="4070350"/>
          <p14:tracePt t="72706" x="7277100" y="4070350"/>
          <p14:tracePt t="72723" x="7270750" y="4070350"/>
          <p14:tracePt t="72723" x="7264400" y="4076700"/>
          <p14:tracePt t="72723" x="7258050" y="4076700"/>
          <p14:tracePt t="72742" x="7251700" y="4076700"/>
          <p14:tracePt t="72754" x="7239000" y="4076700"/>
          <p14:tracePt t="72771" x="7232650" y="4076700"/>
          <p14:tracePt t="72788" x="7226300" y="4083050"/>
          <p14:tracePt t="72804" x="7219950" y="4076700"/>
          <p14:tracePt t="72804" x="7213600" y="4083050"/>
          <p14:tracePt t="72824" x="7207250" y="4083050"/>
          <p14:tracePt t="72824" x="7200900" y="4083050"/>
          <p14:tracePt t="72840" x="7194550" y="4083050"/>
          <p14:tracePt t="72854" x="7188200" y="4083050"/>
          <p14:tracePt t="72872" x="7181850" y="4083050"/>
          <p14:tracePt t="73017" x="7175500" y="4083050"/>
          <p14:tracePt t="73033" x="7169150" y="4083050"/>
          <p14:tracePt t="73049" x="7162800" y="4083050"/>
          <p14:tracePt t="73057" x="7156450" y="4083050"/>
          <p14:tracePt t="73057" x="7150100" y="4083050"/>
          <p14:tracePt t="73074" x="7143750" y="4076700"/>
          <p14:tracePt t="73074" x="7137400" y="4076700"/>
          <p14:tracePt t="73074" x="7124700" y="4076700"/>
          <p14:tracePt t="73093" x="7118350" y="4076700"/>
          <p14:tracePt t="73105" x="7105650" y="4076700"/>
          <p14:tracePt t="73105" x="7099300" y="4076700"/>
          <p14:tracePt t="73105" x="7086600" y="4070350"/>
          <p14:tracePt t="73126" x="7080250" y="4070350"/>
          <p14:tracePt t="73126" x="7067550" y="4070350"/>
          <p14:tracePt t="73142" x="7061200" y="4064000"/>
          <p14:tracePt t="73142" x="7054850" y="4064000"/>
          <p14:tracePt t="73158" x="7042150" y="4064000"/>
          <p14:tracePt t="73158" x="7035800" y="4057650"/>
          <p14:tracePt t="73174" x="7029450" y="4051300"/>
          <p14:tracePt t="73174" x="7023100" y="4051300"/>
          <p14:tracePt t="73192" x="7016750" y="4051300"/>
          <p14:tracePt t="73206" x="7010400" y="4044950"/>
          <p14:tracePt t="73229" x="7016750" y="4044950"/>
          <p14:tracePt t="73288" x="7023100" y="4044950"/>
          <p14:tracePt t="73309" x="7029450" y="4044950"/>
          <p14:tracePt t="73333" x="7029450" y="4051300"/>
          <p14:tracePt t="73356" x="7035800" y="4051300"/>
          <p14:tracePt t="73376" x="7042150" y="4051300"/>
          <p14:tracePt t="73401" x="7048500" y="4051300"/>
          <p14:tracePt t="73425" x="7048500" y="4044950"/>
          <p14:tracePt t="73477" x="7048500" y="4038600"/>
          <p14:tracePt t="73512" x="7054850" y="4032250"/>
          <p14:tracePt t="73544" x="7061200" y="4032250"/>
          <p14:tracePt t="73556" x="7067550" y="4032250"/>
          <p14:tracePt t="73572" x="7073900" y="4025900"/>
          <p14:tracePt t="73589" x="7080250" y="4025900"/>
          <p14:tracePt t="73605" x="7086600" y="4019550"/>
          <p14:tracePt t="73616" x="7092950" y="4019550"/>
          <p14:tracePt t="73648" x="7099300" y="4019550"/>
          <p14:tracePt t="73664" x="7105650" y="4019550"/>
          <p14:tracePt t="73676" x="7112000" y="4019550"/>
          <p14:tracePt t="73692" x="7118350" y="4019550"/>
          <p14:tracePt t="73709" x="7131050" y="4025900"/>
          <p14:tracePt t="73725" x="7137400" y="4025900"/>
          <p14:tracePt t="73736" x="7143750" y="4025900"/>
          <p14:tracePt t="73753" x="7150100" y="4025900"/>
          <p14:tracePt t="73762" x="7156450" y="4019550"/>
          <p14:tracePt t="73778" x="7162800" y="4019550"/>
          <p14:tracePt t="73791" x="7169150" y="4019550"/>
          <p14:tracePt t="73808" x="7175500" y="4025900"/>
          <p14:tracePt t="73824" x="7181850" y="4019550"/>
          <p14:tracePt t="74053" x="7188200" y="4019550"/>
          <p14:tracePt t="74069" x="7194550" y="4013200"/>
          <p14:tracePt t="74085" x="7200900" y="4013200"/>
          <p14:tracePt t="74092" x="7207250" y="4013200"/>
          <p14:tracePt t="74092" x="7213600" y="4013200"/>
          <p14:tracePt t="74111" x="7219950" y="4006850"/>
          <p14:tracePt t="74111" x="7226300" y="4006850"/>
          <p14:tracePt t="74111" x="7239000" y="4006850"/>
          <p14:tracePt t="74130" x="7245350" y="4006850"/>
          <p14:tracePt t="74142" x="7251700" y="4000500"/>
          <p14:tracePt t="74142" x="7277100" y="4000500"/>
          <p14:tracePt t="74161" x="7296150" y="3994150"/>
          <p14:tracePt t="74161" x="7308850" y="3987800"/>
          <p14:tracePt t="74178" x="7327900" y="3987800"/>
          <p14:tracePt t="74178" x="7346950" y="3981450"/>
          <p14:tracePt t="74194" x="7372350" y="3981450"/>
          <p14:tracePt t="74194" x="7423150" y="3975100"/>
          <p14:tracePt t="74211" x="7448550" y="3968750"/>
          <p14:tracePt t="74211" x="7480300" y="3968750"/>
          <p14:tracePt t="74228" x="7505700" y="3962400"/>
          <p14:tracePt t="74228" x="7537450" y="3956050"/>
          <p14:tracePt t="74245" x="7569200" y="3956050"/>
          <p14:tracePt t="74245" x="7607300" y="3949700"/>
          <p14:tracePt t="74261" x="7639050" y="3949700"/>
          <p14:tracePt t="74261" x="7696200" y="3949700"/>
          <p14:tracePt t="74278" x="7727950" y="3949700"/>
          <p14:tracePt t="74278" x="7759700" y="3949700"/>
          <p14:tracePt t="74295" x="7785100" y="3949700"/>
          <p14:tracePt t="74295" x="7810500" y="3949700"/>
          <p14:tracePt t="74311" x="7835900" y="3943350"/>
          <p14:tracePt t="74311" x="7854950" y="3943350"/>
          <p14:tracePt t="74311" x="7880350" y="3943350"/>
          <p14:tracePt t="74330" x="7899400" y="3943350"/>
          <p14:tracePt t="74330" x="7918450" y="3937000"/>
          <p14:tracePt t="74345" x="7931150" y="3937000"/>
          <p14:tracePt t="74345" x="7950200" y="3937000"/>
          <p14:tracePt t="74363" x="7962900" y="3937000"/>
          <p14:tracePt t="74363" x="7975600" y="3937000"/>
          <p14:tracePt t="74380" x="7988300" y="3937000"/>
          <p14:tracePt t="74380" x="7994650" y="3943350"/>
          <p14:tracePt t="74380" x="8001000" y="3943350"/>
          <p14:tracePt t="74397" x="8007350" y="3943350"/>
          <p14:tracePt t="74410" x="8013700" y="3949700"/>
          <p14:tracePt t="74427" x="8020050" y="3949700"/>
          <p14:tracePt t="74427" x="8026400" y="3956050"/>
          <p14:tracePt t="74445" x="8032750" y="3962400"/>
          <p14:tracePt t="74460" x="8039100" y="3962400"/>
          <p14:tracePt t="74477" x="8045450" y="3968750"/>
          <p14:tracePt t="74477" x="8045450" y="3975100"/>
          <p14:tracePt t="74496" x="8058150" y="3981450"/>
          <p14:tracePt t="74496" x="8064500" y="3981450"/>
          <p14:tracePt t="74512" x="8070850" y="3987800"/>
          <p14:tracePt t="74527" x="8077200" y="3994150"/>
          <p14:tracePt t="74544" x="8077200" y="4006850"/>
          <p14:tracePt t="74544" x="8070850" y="4006850"/>
          <p14:tracePt t="74563" x="8070850" y="4013200"/>
          <p14:tracePt t="74563" x="8051800" y="4019550"/>
          <p14:tracePt t="74579" x="8045450" y="4025900"/>
          <p14:tracePt t="74579" x="8032750" y="4025900"/>
          <p14:tracePt t="74596" x="8013700" y="4032250"/>
          <p14:tracePt t="74596" x="7994650" y="4038600"/>
          <p14:tracePt t="74612" x="7975600" y="4038600"/>
          <p14:tracePt t="74612" x="7924800" y="4044950"/>
          <p14:tracePt t="74630" x="7899400" y="4044950"/>
          <p14:tracePt t="74630" x="7867650" y="4044950"/>
          <p14:tracePt t="74646" x="7835900" y="4044950"/>
          <p14:tracePt t="74646" x="7797800" y="4038600"/>
          <p14:tracePt t="74663" x="7759700" y="4038600"/>
          <p14:tracePt t="74663" x="7721600" y="4032250"/>
          <p14:tracePt t="74679" x="7677150" y="4019550"/>
          <p14:tracePt t="74679" x="7639050" y="4013200"/>
          <p14:tracePt t="74679" x="7594600" y="4000500"/>
          <p14:tracePt t="74698" x="7556500" y="3987800"/>
          <p14:tracePt t="74711" x="7512050" y="3968750"/>
          <p14:tracePt t="74711" x="7435850" y="3937000"/>
          <p14:tracePt t="74730" x="7391400" y="3917950"/>
          <p14:tracePt t="74730" x="7359650" y="3892550"/>
          <p14:tracePt t="74747" x="7321550" y="3867150"/>
          <p14:tracePt t="74747" x="7289800" y="3835400"/>
          <p14:tracePt t="74763" x="7258050" y="3797300"/>
          <p14:tracePt t="74763" x="7226300" y="3759200"/>
          <p14:tracePt t="74763" x="7194550" y="3714750"/>
          <p14:tracePt t="74782" x="7169150" y="3670300"/>
          <p14:tracePt t="74795" x="7150100" y="3613150"/>
          <p14:tracePt t="74795" x="7112000" y="3498850"/>
          <p14:tracePt t="74813" x="7099300" y="3435350"/>
          <p14:tracePt t="74813" x="7086600" y="3371850"/>
          <p14:tracePt t="74830" x="7080250" y="3308350"/>
          <p14:tracePt t="74830" x="7080250" y="3244850"/>
          <p14:tracePt t="74847" x="7073900" y="3181350"/>
          <p14:tracePt t="74847" x="7080250" y="3117850"/>
          <p14:tracePt t="74847" x="7080250" y="3054350"/>
          <p14:tracePt t="75338" x="8216900" y="3441700"/>
          <p14:tracePt t="75347" x="8216900" y="3460750"/>
          <p14:tracePt t="75347" x="8210550" y="3479800"/>
          <p14:tracePt t="75365" x="8204200" y="3505200"/>
          <p14:tracePt t="75365" x="8197850" y="3530600"/>
          <p14:tracePt t="75365" x="8191500" y="3562350"/>
          <p14:tracePt t="75385" x="8185150" y="3594100"/>
          <p14:tracePt t="75385" x="8178800" y="3619500"/>
          <p14:tracePt t="75399" x="8166100" y="3651250"/>
          <p14:tracePt t="75399" x="8153400" y="3676650"/>
          <p14:tracePt t="75415" x="8140700" y="3702050"/>
          <p14:tracePt t="75415" x="8128000" y="3721100"/>
          <p14:tracePt t="75432" x="8115300" y="3740150"/>
          <p14:tracePt t="75432" x="8108950" y="3759200"/>
          <p14:tracePt t="75449" x="8096250" y="3778250"/>
          <p14:tracePt t="75449" x="8083550" y="3810000"/>
          <p14:tracePt t="75466" x="8077200" y="3822700"/>
          <p14:tracePt t="75466" x="8070850" y="3841750"/>
          <p14:tracePt t="75482" x="8064500" y="3854450"/>
          <p14:tracePt t="75482" x="8058150" y="3873500"/>
          <p14:tracePt t="75499" x="8051800" y="3892550"/>
          <p14:tracePt t="75499" x="8039100" y="3911600"/>
          <p14:tracePt t="75499" x="8032750" y="3924300"/>
          <p14:tracePt t="75518" x="8020050" y="3943350"/>
          <p14:tracePt t="75531" x="8007350" y="3956050"/>
          <p14:tracePt t="75531" x="7981950" y="3975100"/>
          <p14:tracePt t="75550" x="7969250" y="3981450"/>
          <p14:tracePt t="75550" x="7956550" y="3987800"/>
          <p14:tracePt t="75567" x="7943850" y="3994150"/>
          <p14:tracePt t="75567" x="7937500" y="4000500"/>
          <p14:tracePt t="75583" x="7924800" y="4000500"/>
          <p14:tracePt t="75583" x="7918450" y="4006850"/>
          <p14:tracePt t="75583" x="7905750" y="4006850"/>
          <p14:tracePt t="75602" x="7899400" y="4013200"/>
          <p14:tracePt t="75614" x="7893050" y="4013200"/>
          <p14:tracePt t="75614" x="7874000" y="4013200"/>
          <p14:tracePt t="75633" x="7867650" y="4013200"/>
          <p14:tracePt t="75633" x="7861300" y="4013200"/>
          <p14:tracePt t="75650" x="7854950" y="4006850"/>
          <p14:tracePt t="75665" x="7848600" y="4006850"/>
          <p14:tracePt t="75681" x="7842250" y="4000500"/>
          <p14:tracePt t="75681" x="7842250" y="3994150"/>
          <p14:tracePt t="75699" x="7842250" y="3987800"/>
          <p14:tracePt t="75721" x="7848600" y="3981450"/>
          <p14:tracePt t="75745" x="7854950" y="3975100"/>
          <p14:tracePt t="75757" x="7861300" y="3975100"/>
          <p14:tracePt t="75773" x="7867650" y="3968750"/>
          <p14:tracePt t="75789" x="7874000" y="3962400"/>
          <p14:tracePt t="75806" x="7880350" y="3956050"/>
          <p14:tracePt t="75818" x="7886700" y="3949700"/>
          <p14:tracePt t="75834" x="7899400" y="3943350"/>
          <p14:tracePt t="75850" x="7905750" y="3937000"/>
          <p14:tracePt t="75865" x="7912100" y="3930650"/>
          <p14:tracePt t="75865" x="7918450" y="3924300"/>
          <p14:tracePt t="75886" x="7924800" y="3917950"/>
          <p14:tracePt t="75898" x="7931150" y="3911600"/>
          <p14:tracePt t="75898" x="7937500" y="3905250"/>
          <p14:tracePt t="75918" x="7950200" y="3898900"/>
          <p14:tracePt t="75918" x="7956550" y="3892550"/>
          <p14:tracePt t="75934" x="7962900" y="3892550"/>
          <p14:tracePt t="75934" x="7969250" y="3886200"/>
          <p14:tracePt t="75950" x="7975600" y="3879850"/>
          <p14:tracePt t="75950" x="7981950" y="3873500"/>
          <p14:tracePt t="75950" x="7988300" y="3873500"/>
          <p14:tracePt t="75970" x="7988300" y="3867150"/>
          <p14:tracePt t="75982" x="7994650" y="3860800"/>
          <p14:tracePt t="75982" x="8007350" y="3854450"/>
          <p14:tracePt t="76001" x="8013700" y="3848100"/>
          <p14:tracePt t="76015" x="8020050" y="3841750"/>
          <p14:tracePt t="76032" x="8020050" y="3835400"/>
          <p14:tracePt t="76049" x="8013700" y="3835400"/>
          <p14:tracePt t="76081" x="8007350" y="3835400"/>
          <p14:tracePt t="76097" x="8001000" y="3841750"/>
          <p14:tracePt t="76109" x="7994650" y="3841750"/>
          <p14:tracePt t="76125" x="7988300" y="3841750"/>
          <p14:tracePt t="76142" x="7981950" y="3848100"/>
          <p14:tracePt t="76158" x="7975600" y="3848100"/>
          <p14:tracePt t="76170" x="7969250" y="3854450"/>
          <p14:tracePt t="76194" x="7975600" y="3860800"/>
          <p14:tracePt t="76230" x="7981950" y="3860800"/>
          <p14:tracePt t="76245" x="7994650" y="3860800"/>
          <p14:tracePt t="76261" x="8001000" y="3860800"/>
          <p14:tracePt t="76277" x="8007350" y="3860800"/>
          <p14:tracePt t="76289" x="8020050" y="3860800"/>
          <p14:tracePt t="76305" x="8026400" y="3854450"/>
          <p14:tracePt t="76322" x="8032750" y="3854450"/>
          <p14:tracePt t="76346" x="8039100" y="3860800"/>
          <p14:tracePt t="76389" x="8032750" y="3867150"/>
          <p14:tracePt t="76410" x="8039100" y="3873500"/>
          <p14:tracePt t="76433" x="8045450" y="3867150"/>
          <p14:tracePt t="76486" x="8051800" y="3867150"/>
          <p14:tracePt t="76517" x="8051800" y="3873500"/>
          <p14:tracePt t="76545" x="8051800" y="3879850"/>
          <p14:tracePt t="76657" x="8058150" y="3879850"/>
          <p14:tracePt t="76674" x="8064500" y="3879850"/>
          <p14:tracePt t="76690" x="8070850" y="3879850"/>
          <p14:tracePt t="76705" x="8077200" y="3886200"/>
          <p14:tracePt t="76733" x="8077200" y="3892550"/>
          <p14:tracePt t="76778" x="8070850" y="3898900"/>
          <p14:tracePt t="76837" x="8077200" y="3905250"/>
          <p14:tracePt t="76885" x="8083550" y="3905250"/>
          <p14:tracePt t="76897" x="8089900" y="3898900"/>
          <p14:tracePt t="76913" x="8096250" y="3892550"/>
          <p14:tracePt t="76950" x="8102600" y="3898900"/>
          <p14:tracePt t="77017" x="8096250" y="3898900"/>
          <p14:tracePt t="77049" x="8096250" y="3905250"/>
          <p14:tracePt t="77066" x="8089900" y="3905250"/>
          <p14:tracePt t="77078" x="8089900" y="3898900"/>
          <p14:tracePt t="77101" x="8083550" y="3898900"/>
          <p14:tracePt t="77126" x="8077200" y="3905250"/>
          <p14:tracePt t="77145" x="8083550" y="3905250"/>
          <p14:tracePt t="77198" x="8083550" y="3911600"/>
          <p14:tracePt t="77282" x="8083550" y="3917950"/>
          <p14:tracePt t="77306" x="8077200" y="3924300"/>
          <p14:tracePt t="77349" x="8070850" y="3924300"/>
          <p14:tracePt t="77378" x="8064500" y="3930650"/>
          <p14:tracePt t="77418" x="8058150" y="3937000"/>
          <p14:tracePt t="77430" x="8051800" y="3937000"/>
          <p14:tracePt t="77446" x="8045450" y="3937000"/>
          <p14:tracePt t="77462" x="8039100" y="3937000"/>
          <p14:tracePt t="77471" x="8032750" y="3943350"/>
          <p14:tracePt t="77487" x="8026400" y="3937000"/>
          <p14:tracePt t="77487" x="8020050" y="3937000"/>
          <p14:tracePt t="77506" x="8020050" y="3930650"/>
          <p14:tracePt t="77522" x="8013700" y="3930650"/>
          <p14:tracePt t="77545" x="8020050" y="3930650"/>
          <p14:tracePt t="77606" x="8026400" y="3930650"/>
          <p14:tracePt t="77618" x="8032750" y="3930650"/>
          <p14:tracePt t="77642" x="8039100" y="3937000"/>
          <p14:tracePt t="77701" x="8039100" y="3943350"/>
          <p14:tracePt t="77718" x="8032750" y="3943350"/>
          <p14:tracePt t="77730" x="8026400" y="3956050"/>
          <p14:tracePt t="77753" x="8026400" y="3962400"/>
          <p14:tracePt t="77786" x="8026400" y="3956050"/>
          <p14:tracePt t="77814" x="8026400" y="3949700"/>
          <p14:tracePt t="77846" x="8039100" y="3956050"/>
          <p14:tracePt t="77866" x="8039100" y="3949700"/>
          <p14:tracePt t="77882" x="8045450" y="3956050"/>
          <p14:tracePt t="77898" x="8039100" y="3962400"/>
          <p14:tracePt t="77926" x="8032750" y="3962400"/>
          <p14:tracePt t="77942" x="8026400" y="3962400"/>
          <p14:tracePt t="77958" x="8020050" y="3962400"/>
          <p14:tracePt t="77966" x="8013700" y="3962400"/>
          <p14:tracePt t="77972" x="8007350" y="3968750"/>
          <p14:tracePt t="77989" x="8001000" y="3962400"/>
          <p14:tracePt t="78964" x="7886700" y="3987800"/>
          <p14:tracePt t="78976" x="7874000" y="3981450"/>
          <p14:tracePt t="78976" x="7823200" y="3943350"/>
          <p14:tracePt t="78994" x="7797800" y="3911600"/>
          <p14:tracePt t="78994" x="7766050" y="3879850"/>
          <p14:tracePt t="79011" x="7734300" y="3835400"/>
          <p14:tracePt t="79011" x="7708900" y="3784600"/>
          <p14:tracePt t="79027" x="7683500" y="3727450"/>
          <p14:tracePt t="79027" x="7658100" y="3670300"/>
          <p14:tracePt t="79027" x="7632700" y="3606800"/>
          <p14:tracePt t="79047" x="7613650" y="3536950"/>
          <p14:tracePt t="79047" x="7600950" y="3460750"/>
          <p14:tracePt t="79061" x="7594600" y="3384550"/>
          <p14:tracePt t="79061" x="7588250" y="3302000"/>
          <p14:tracePt t="79078" x="7581900" y="3219450"/>
          <p14:tracePt t="79078" x="7581900" y="3130550"/>
          <p14:tracePt t="79095" x="7588250" y="3035300"/>
          <p14:tracePt t="79095" x="7607300" y="2844800"/>
          <p14:tracePt t="79112" x="7620000" y="2749550"/>
          <p14:tracePt t="79112" x="7639050" y="2654300"/>
          <p14:tracePt t="79128" x="7664450" y="2559050"/>
          <p14:tracePt t="79128" x="7689850" y="2476500"/>
          <p14:tracePt t="79145" x="7727950" y="2387600"/>
          <p14:tracePt t="79145" x="7766050" y="2311400"/>
          <p14:tracePt t="79162" x="7804150" y="2247900"/>
          <p14:tracePt t="79162" x="7893050" y="2139950"/>
          <p14:tracePt t="79179" x="7931150" y="2101850"/>
          <p14:tracePt t="79179" x="7975600" y="2070100"/>
          <p14:tracePt t="79195" x="8020050" y="2044700"/>
          <p14:tracePt t="79195" x="8064500" y="2032000"/>
          <p14:tracePt t="79212" x="8108950" y="2025650"/>
          <p14:tracePt t="79212" x="8153400" y="2025650"/>
          <p14:tracePt t="79212" x="8204200" y="2032000"/>
          <p14:tracePt t="79231" x="8255000" y="2044700"/>
          <p14:tracePt t="79243" x="8305800" y="2057400"/>
          <p14:tracePt t="79243" x="8413750" y="2095500"/>
          <p14:tracePt t="79263" x="8464550" y="2120900"/>
          <p14:tracePt t="79263" x="8515350" y="2146300"/>
          <p14:tracePt t="79279" x="8566150" y="2178050"/>
          <p14:tracePt t="79279" x="8616950" y="2216150"/>
          <p14:tracePt t="79296" x="8661400" y="2254250"/>
          <p14:tracePt t="79296" x="8705850" y="2298700"/>
          <p14:tracePt t="79312" x="8750300" y="2336800"/>
          <p14:tracePt t="79312" x="8788400" y="2381250"/>
          <p14:tracePt t="79312" x="8826500" y="2432050"/>
          <p14:tracePt t="79331" x="8858250" y="2482850"/>
          <p14:tracePt t="79344" x="8890000" y="2533650"/>
          <p14:tracePt t="79344" x="8947150" y="2635250"/>
          <p14:tracePt t="79362" x="8972550" y="2692400"/>
          <p14:tracePt t="79362" x="8991600" y="2743200"/>
          <p14:tracePt t="79362" x="9010650" y="2800350"/>
          <p14:tracePt t="79383" x="9023350" y="2857500"/>
          <p14:tracePt t="79394" x="9036050" y="2914650"/>
          <p14:tracePt t="79394" x="9061450" y="3022600"/>
          <p14:tracePt t="79412" x="9061450" y="3073400"/>
          <p14:tracePt t="79412" x="9067800" y="3124200"/>
          <p14:tracePt t="79429" x="9067800" y="3175000"/>
          <p14:tracePt t="79429" x="9067800" y="3225800"/>
          <p14:tracePt t="79446" x="9067800" y="3270250"/>
          <p14:tracePt t="79446" x="9061450" y="3314700"/>
          <p14:tracePt t="79462" x="9061450" y="3352800"/>
          <p14:tracePt t="79462" x="9048750" y="3429000"/>
          <p14:tracePt t="79480" x="9042400" y="3467100"/>
          <p14:tracePt t="79480" x="9036050" y="3505200"/>
          <p14:tracePt t="79496" x="9029700" y="3536950"/>
          <p14:tracePt t="79496" x="9023350" y="3575050"/>
          <p14:tracePt t="79513" x="9010650" y="3606800"/>
          <p14:tracePt t="79513" x="8985250" y="3670300"/>
          <p14:tracePt t="79531" x="8972550" y="3702050"/>
          <p14:tracePt t="79531" x="8959850" y="3733800"/>
          <p14:tracePt t="79547" x="8940800" y="3759200"/>
          <p14:tracePt t="79547" x="8921750" y="3784600"/>
          <p14:tracePt t="79563" x="8902700" y="3803650"/>
          <p14:tracePt t="79563" x="8883650" y="3829050"/>
          <p14:tracePt t="79580" x="8858250" y="3848100"/>
          <p14:tracePt t="79580" x="8832850" y="3867150"/>
          <p14:tracePt t="79580" x="8807450" y="3879850"/>
          <p14:tracePt t="79599" x="8775700" y="3898900"/>
          <p14:tracePt t="79611" x="8743950" y="3911600"/>
          <p14:tracePt t="79611" x="8712200" y="3924300"/>
          <p14:tracePt t="79631" x="8648700" y="3949700"/>
          <p14:tracePt t="79631" x="8610600" y="3956050"/>
          <p14:tracePt t="79647" x="8578850" y="3968750"/>
          <p14:tracePt t="79647" x="8553450" y="3975100"/>
          <p14:tracePt t="79664" x="8521700" y="3981450"/>
          <p14:tracePt t="79664" x="8496300" y="3994150"/>
          <p14:tracePt t="79680" x="8470900" y="4000500"/>
          <p14:tracePt t="79680" x="8445500" y="4006850"/>
          <p14:tracePt t="79680" x="8426450" y="4006850"/>
          <p14:tracePt t="79699" x="8407400" y="4013200"/>
          <p14:tracePt t="79699" x="8388350" y="4019550"/>
          <p14:tracePt t="79714" x="8369300" y="4025900"/>
          <p14:tracePt t="79714" x="8356600" y="4032250"/>
          <p14:tracePt t="79730" x="8343900" y="4032250"/>
          <p14:tracePt t="79730" x="8331200" y="4038600"/>
          <p14:tracePt t="79747" x="8324850" y="4044950"/>
          <p14:tracePt t="79747" x="8312150" y="4051300"/>
          <p14:tracePt t="79764" x="8312150" y="4057650"/>
          <p14:tracePt t="79764" x="8299450" y="4064000"/>
          <p14:tracePt t="79781" x="8293100" y="4064000"/>
          <p14:tracePt t="79796" x="8286750" y="4076700"/>
          <p14:tracePt t="79812" x="8280400" y="4076700"/>
          <p14:tracePt t="79862" x="8286750" y="4070350"/>
          <p14:tracePt t="79878" x="8286750" y="4064000"/>
          <p14:tracePt t="79886" x="8286750" y="4057650"/>
          <p14:tracePt t="79899" x="8286750" y="4051300"/>
          <p14:tracePt t="79915" x="8286750" y="4044950"/>
          <p14:tracePt t="79931" x="8286750" y="4038600"/>
          <p14:tracePt t="79946" x="8286750" y="4032250"/>
          <p14:tracePt t="79967" x="8280400" y="4032250"/>
          <p14:tracePt t="79990" x="8274050" y="4032250"/>
          <p14:tracePt t="80006" x="8267700" y="4038600"/>
          <p14:tracePt t="80018" x="8261350" y="4038600"/>
          <p14:tracePt t="80030" x="8255000" y="4038600"/>
          <p14:tracePt t="80046" x="8248650" y="4038600"/>
          <p14:tracePt t="80046" x="8242300" y="4038600"/>
          <p14:tracePt t="80046" x="8235950" y="4038600"/>
          <p14:tracePt t="80068" x="8235950" y="4032250"/>
          <p14:tracePt t="80080" x="8229600" y="4032250"/>
          <p14:tracePt t="80097" x="8235950" y="4025900"/>
          <p14:tracePt t="80146" x="8242300" y="4025900"/>
          <p14:tracePt t="80162" x="8248650" y="4025900"/>
          <p14:tracePt t="80178" x="8255000" y="4025900"/>
          <p14:tracePt t="80190" x="8261350" y="4025900"/>
          <p14:tracePt t="80206" x="8267700" y="4025900"/>
          <p14:tracePt t="80222" x="8274050" y="4019550"/>
          <p14:tracePt t="80250" x="8267700" y="4013200"/>
          <p14:tracePt t="80282" x="8261350" y="4006850"/>
          <p14:tracePt t="80307" x="8255000" y="4006850"/>
          <p14:tracePt t="80318" x="8248650" y="4006850"/>
          <p14:tracePt t="80335" x="8242300" y="4006850"/>
          <p14:tracePt t="80351" x="8235950" y="4013200"/>
          <p14:tracePt t="80367" x="8229600" y="4013200"/>
          <p14:tracePt t="80384" x="8223250" y="4013200"/>
          <p14:tracePt t="80398" x="8216900" y="4013200"/>
          <p14:tracePt t="80414" x="8210550" y="4013200"/>
          <p14:tracePt t="80431" x="8210550" y="4006850"/>
          <p14:tracePt t="80454" x="8223250" y="4006850"/>
          <p14:tracePt t="80506" x="8235950" y="4006850"/>
          <p14:tracePt t="80538" x="8242300" y="4006850"/>
          <p14:tracePt t="80567" x="8248650" y="4013200"/>
          <p14:tracePt t="80583" x="8255000" y="4013200"/>
          <p14:tracePt t="80598" x="8261350" y="4019550"/>
          <p14:tracePt t="80606" x="8267700" y="4025900"/>
          <p14:tracePt t="80626" x="8274050" y="4025900"/>
          <p14:tracePt t="80635" x="8280400" y="4025900"/>
          <p14:tracePt t="80651" x="8286750" y="4019550"/>
          <p14:tracePt t="80667" x="8286750" y="4025900"/>
          <p14:tracePt t="80694" x="8286750" y="4032250"/>
          <p14:tracePt t="80710" x="8280400" y="4038600"/>
          <p14:tracePt t="80730" x="8286750" y="4044950"/>
          <p14:tracePt t="80762" x="8293100" y="4051300"/>
          <p14:tracePt t="80786" x="8299450" y="4044950"/>
          <p14:tracePt t="80807" x="8305800" y="4051300"/>
          <p14:tracePt t="80838" x="8305800" y="4057650"/>
          <p14:tracePt t="80850" x="8299450" y="4064000"/>
          <p14:tracePt t="80874" x="8305800" y="4070350"/>
          <p14:tracePt t="80911" x="8305800" y="4076700"/>
          <p14:tracePt t="80950" x="8299450" y="4083050"/>
          <p14:tracePt t="80959" x="8299450" y="4089400"/>
          <p14:tracePt t="80978" x="8293100" y="4089400"/>
          <p14:tracePt t="80987" x="8286750" y="4095750"/>
          <p14:tracePt t="80999" x="8280400" y="4095750"/>
          <p14:tracePt t="80999" x="8274050" y="4102100"/>
          <p14:tracePt t="81019" x="8267700" y="4108450"/>
          <p14:tracePt t="81019" x="8261350" y="4108450"/>
          <p14:tracePt t="81035" x="8255000" y="4114800"/>
          <p14:tracePt t="81035" x="8248650" y="4121150"/>
          <p14:tracePt t="81052" x="8242300" y="4121150"/>
          <p14:tracePt t="81052" x="8235950" y="4127500"/>
          <p14:tracePt t="81068" x="8229600" y="4127500"/>
          <p14:tracePt t="81068" x="8216900" y="4133850"/>
          <p14:tracePt t="81068" x="8210550" y="4133850"/>
          <p14:tracePt t="81087" x="8204200" y="4133850"/>
          <p14:tracePt t="81087" x="8197850" y="4133850"/>
          <p14:tracePt t="81102" x="8191500" y="4140200"/>
          <p14:tracePt t="81102" x="8178800" y="4140200"/>
          <p14:tracePt t="81118" x="8172450" y="4140200"/>
          <p14:tracePt t="81118" x="8159750" y="4146550"/>
          <p14:tracePt t="81135" x="8153400" y="4152900"/>
          <p14:tracePt t="81135" x="8140700" y="4159250"/>
          <p14:tracePt t="81151" x="8128000" y="4165600"/>
          <p14:tracePt t="81151" x="8121650" y="4165600"/>
          <p14:tracePt t="81169" x="8115300" y="4165600"/>
          <p14:tracePt t="81169" x="8108950" y="4165600"/>
          <p14:tracePt t="81185" x="8102600" y="4165600"/>
          <p14:tracePt t="81185" x="8096250" y="4152900"/>
          <p14:tracePt t="81202" x="8083550" y="4152900"/>
          <p14:tracePt t="81202" x="8070850" y="4140200"/>
          <p14:tracePt t="81219" x="8064500" y="4133850"/>
          <p14:tracePt t="81219" x="8051800" y="4121150"/>
          <p14:tracePt t="81235" x="8045450" y="4114800"/>
          <p14:tracePt t="81235" x="8032750" y="4102100"/>
          <p14:tracePt t="81252" x="8020050" y="4089400"/>
          <p14:tracePt t="81252" x="8013700" y="4070350"/>
          <p14:tracePt t="81252" x="8001000" y="4057650"/>
          <p14:tracePt t="81271" x="7988300" y="4038600"/>
          <p14:tracePt t="81284" x="7975600" y="4013200"/>
          <p14:tracePt t="81284" x="7943850" y="3968750"/>
          <p14:tracePt t="81303" x="7931150" y="3943350"/>
          <p14:tracePt t="81303" x="7912100" y="3911600"/>
          <p14:tracePt t="81319" x="7899400" y="3879850"/>
          <p14:tracePt t="81319" x="7880350" y="3841750"/>
          <p14:tracePt t="81336" x="7861300" y="3797300"/>
          <p14:tracePt t="81336" x="7842250" y="3746500"/>
          <p14:tracePt t="81336" x="7829550" y="3695700"/>
          <p14:tracePt t="81355" x="7816850" y="3644900"/>
          <p14:tracePt t="81924" x="8274050" y="4457700"/>
          <p14:tracePt t="81924" x="8255000" y="44577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8" name="Rectangle 4"/>
          <p:cNvSpPr>
            <a:spLocks noGrp="1" noChangeArrowheads="1"/>
          </p:cNvSpPr>
          <p:nvPr>
            <p:ph type="title"/>
          </p:nvPr>
        </p:nvSpPr>
        <p:spPr>
          <a:xfrm>
            <a:off x="357158" y="285728"/>
            <a:ext cx="8493127" cy="785818"/>
          </a:xfrm>
        </p:spPr>
        <p:txBody>
          <a:bodyPr>
            <a:noAutofit/>
          </a:bodyPr>
          <a:lstStyle/>
          <a:p>
            <a:r>
              <a:rPr lang="ja-JP" altLang="en-US" dirty="0"/>
              <a:t>繰り返しのある二元</a:t>
            </a:r>
            <a:r>
              <a:rPr lang="ja-JP" altLang="en-US" dirty="0" smtClean="0"/>
              <a:t>配置</a:t>
            </a:r>
            <a:endParaRPr lang="ja-JP" altLang="en-US" dirty="0"/>
          </a:p>
        </p:txBody>
      </p:sp>
      <p:sp>
        <p:nvSpPr>
          <p:cNvPr id="5" name="正方形/長方形 4"/>
          <p:cNvSpPr/>
          <p:nvPr/>
        </p:nvSpPr>
        <p:spPr>
          <a:xfrm>
            <a:off x="571472" y="1285860"/>
            <a:ext cx="8143932" cy="3970318"/>
          </a:xfrm>
          <a:prstGeom prst="rect">
            <a:avLst/>
          </a:prstGeom>
        </p:spPr>
        <p:txBody>
          <a:bodyPr wrap="square">
            <a:spAutoFit/>
          </a:bodyPr>
          <a:lstStyle/>
          <a:p>
            <a:pPr>
              <a:lnSpc>
                <a:spcPct val="150000"/>
              </a:lnSpc>
            </a:pPr>
            <a:r>
              <a:rPr lang="ja-JP" altLang="en-US" dirty="0" smtClean="0"/>
              <a:t>帰無仮説　１）　餌の効果がない</a:t>
            </a:r>
          </a:p>
          <a:p>
            <a:pPr>
              <a:lnSpc>
                <a:spcPct val="150000"/>
              </a:lnSpc>
            </a:pPr>
            <a:r>
              <a:rPr lang="ja-JP" altLang="en-US" dirty="0" smtClean="0"/>
              <a:t>　　　　　　　２）　水の効果がない</a:t>
            </a:r>
          </a:p>
          <a:p>
            <a:pPr>
              <a:lnSpc>
                <a:spcPct val="150000"/>
              </a:lnSpc>
            </a:pPr>
            <a:r>
              <a:rPr lang="ja-JP" altLang="en-US" dirty="0" smtClean="0"/>
              <a:t>　　　　　　　３）　餌の効果と水の効果の間に交互作用がない</a:t>
            </a:r>
            <a:endParaRPr lang="en-US" altLang="ja-JP" dirty="0" smtClean="0"/>
          </a:p>
          <a:p>
            <a:pPr>
              <a:lnSpc>
                <a:spcPct val="150000"/>
              </a:lnSpc>
            </a:pPr>
            <a:endParaRPr lang="ja-JP" altLang="en-US" dirty="0" smtClean="0"/>
          </a:p>
          <a:p>
            <a:pPr>
              <a:lnSpc>
                <a:spcPct val="150000"/>
              </a:lnSpc>
            </a:pPr>
            <a:r>
              <a:rPr lang="ja-JP" altLang="en-US" dirty="0" smtClean="0"/>
              <a:t>対立仮説　１）　餌の効果がある</a:t>
            </a:r>
          </a:p>
          <a:p>
            <a:pPr>
              <a:lnSpc>
                <a:spcPct val="150000"/>
              </a:lnSpc>
            </a:pPr>
            <a:r>
              <a:rPr lang="ja-JP" altLang="en-US" dirty="0" smtClean="0"/>
              <a:t>　　　　　　　２）　水の効果がある</a:t>
            </a:r>
          </a:p>
          <a:p>
            <a:pPr>
              <a:lnSpc>
                <a:spcPct val="150000"/>
              </a:lnSpc>
            </a:pPr>
            <a:r>
              <a:rPr lang="ja-JP" altLang="en-US" dirty="0" smtClean="0"/>
              <a:t>　　　　　　　３）　餌の効果と水の効果の間に交互作用がある</a:t>
            </a:r>
            <a:endParaRPr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895"/>
    </mc:Choice>
    <mc:Fallback>
      <p:transition spd="slow" advTm="26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11" x="4483100" y="2527300"/>
          <p14:tracePt t="2338" x="4476750" y="2482850"/>
          <p14:tracePt t="2346" x="4476750" y="2425700"/>
          <p14:tracePt t="2356" x="4470400" y="2362200"/>
          <p14:tracePt t="2356" x="4470400" y="2292350"/>
          <p14:tracePt t="2375" x="4464050" y="2216150"/>
          <p14:tracePt t="2375" x="4451350" y="2082800"/>
          <p14:tracePt t="2392" x="4438650" y="2025650"/>
          <p14:tracePt t="2392" x="4432300" y="1974850"/>
          <p14:tracePt t="2408" x="4425950" y="1924050"/>
          <p14:tracePt t="2408" x="4419600" y="1873250"/>
          <p14:tracePt t="2425" x="4419600" y="1822450"/>
          <p14:tracePt t="2425" x="4419600" y="1733550"/>
          <p14:tracePt t="2441" x="4419600" y="1689100"/>
          <p14:tracePt t="2441" x="4419600" y="1644650"/>
          <p14:tracePt t="2458" x="4425950" y="1606550"/>
          <p14:tracePt t="2458" x="4432300" y="1562100"/>
          <p14:tracePt t="2474" x="4438650" y="1524000"/>
          <p14:tracePt t="2474" x="4445000" y="1492250"/>
          <p14:tracePt t="2490" x="4451350" y="1454150"/>
          <p14:tracePt t="2490" x="4457700" y="1422400"/>
          <p14:tracePt t="2490" x="4457700" y="1390650"/>
          <p14:tracePt t="2510" x="4464050" y="1358900"/>
          <p14:tracePt t="2510" x="4464050" y="1339850"/>
          <p14:tracePt t="2526" x="4464050" y="1320800"/>
          <p14:tracePt t="2526" x="4464050" y="1301750"/>
          <p14:tracePt t="2542" x="4464050" y="1289050"/>
          <p14:tracePt t="2542" x="4464050" y="1276350"/>
          <p14:tracePt t="2558" x="4470400" y="1270000"/>
          <p14:tracePt t="2574" x="4476750" y="1263650"/>
          <p14:tracePt t="2574" x="4483100" y="1257300"/>
          <p14:tracePt t="2574" x="4489450" y="1257300"/>
          <p14:tracePt t="2594" x="4502150" y="1257300"/>
          <p14:tracePt t="2606" x="4521200" y="1250950"/>
          <p14:tracePt t="2606" x="4559300" y="1250950"/>
          <p14:tracePt t="2626" x="4578350" y="1250950"/>
          <p14:tracePt t="2626" x="4610100" y="1250950"/>
          <p14:tracePt t="2642" x="4635500" y="1250950"/>
          <p14:tracePt t="2642" x="4667250" y="1250950"/>
          <p14:tracePt t="2659" x="4705350" y="1250950"/>
          <p14:tracePt t="2659" x="4737100" y="1257300"/>
          <p14:tracePt t="2675" x="4775200" y="1257300"/>
          <p14:tracePt t="2675" x="4864100" y="1270000"/>
          <p14:tracePt t="2691" x="4908550" y="1270000"/>
          <p14:tracePt t="2691" x="4953000" y="1270000"/>
          <p14:tracePt t="2708" x="5003800" y="1276350"/>
          <p14:tracePt t="2708" x="5054600" y="1270000"/>
          <p14:tracePt t="2725" x="5105400" y="1270000"/>
          <p14:tracePt t="2725" x="5207000" y="1263650"/>
          <p14:tracePt t="2742" x="5257800" y="1263650"/>
          <p14:tracePt t="2742" x="5302250" y="1263650"/>
          <p14:tracePt t="2758" x="5353050" y="1257300"/>
          <p14:tracePt t="2758" x="5397500" y="1257300"/>
          <p14:tracePt t="2775" x="5441950" y="1257300"/>
          <p14:tracePt t="2775" x="5486400" y="1263650"/>
          <p14:tracePt t="2792" x="5524500" y="1263650"/>
          <p14:tracePt t="2792" x="5600700" y="1270000"/>
          <p14:tracePt t="2810" x="5638800" y="1276350"/>
          <p14:tracePt t="2810" x="5676900" y="1276350"/>
          <p14:tracePt t="2826" x="5708650" y="1282700"/>
          <p14:tracePt t="2826" x="5746750" y="1282700"/>
          <p14:tracePt t="2842" x="5784850" y="1289050"/>
          <p14:tracePt t="2842" x="5816600" y="1289050"/>
          <p14:tracePt t="2859" x="5854700" y="1295400"/>
          <p14:tracePt t="2859" x="5886450" y="1295400"/>
          <p14:tracePt t="2859" x="5924550" y="1301750"/>
          <p14:tracePt t="2878" x="5956300" y="1301750"/>
          <p14:tracePt t="2890" x="5994400" y="1308100"/>
          <p14:tracePt t="2890" x="6057900" y="1314450"/>
          <p14:tracePt t="2909" x="6089650" y="1314450"/>
          <p14:tracePt t="2909" x="6121400" y="1314450"/>
          <p14:tracePt t="2926" x="6146800" y="1314450"/>
          <p14:tracePt t="2926" x="6172200" y="1314450"/>
          <p14:tracePt t="2942" x="6191250" y="1314450"/>
          <p14:tracePt t="2942" x="6210300" y="1314450"/>
          <p14:tracePt t="2942" x="6229350" y="1314450"/>
          <p14:tracePt t="2962" x="6248400" y="1308100"/>
          <p14:tracePt t="2974" x="6261100" y="1308100"/>
          <p14:tracePt t="2974" x="6280150" y="1308100"/>
          <p14:tracePt t="2992" x="6286500" y="1301750"/>
          <p14:tracePt t="2992" x="6292850" y="1301750"/>
          <p14:tracePt t="3010" x="6299200" y="1301750"/>
          <p14:tracePt t="3025" x="6305550" y="1301750"/>
          <p14:tracePt t="3042" x="6305550" y="1308100"/>
          <p14:tracePt t="3058" x="6299200" y="1314450"/>
          <p14:tracePt t="3058" x="6292850" y="1320800"/>
          <p14:tracePt t="3076" x="6286500" y="1327150"/>
          <p14:tracePt t="3091" x="6280150" y="1333500"/>
          <p14:tracePt t="3108" x="6273800" y="1339850"/>
          <p14:tracePt t="3125" x="6273800" y="1346200"/>
          <p14:tracePt t="3141" x="6280150" y="1346200"/>
          <p14:tracePt t="3158" x="6280150" y="1352550"/>
          <p14:tracePt t="3175" x="6286500" y="1358900"/>
          <p14:tracePt t="3192" x="6280150" y="1371600"/>
          <p14:tracePt t="3221" x="6273800" y="1371600"/>
          <p14:tracePt t="3229" x="6267450" y="1377950"/>
          <p14:tracePt t="3242" x="6261100" y="1377950"/>
          <p14:tracePt t="3242" x="6242050" y="1390650"/>
          <p14:tracePt t="3262" x="6229350" y="1390650"/>
          <p14:tracePt t="3262" x="6223000" y="1397000"/>
          <p14:tracePt t="3278" x="6210300" y="1397000"/>
          <p14:tracePt t="3278" x="6197600" y="1403350"/>
          <p14:tracePt t="3294" x="6178550" y="1403350"/>
          <p14:tracePt t="3294" x="6165850" y="1409700"/>
          <p14:tracePt t="3311" x="6146800" y="1409700"/>
          <p14:tracePt t="3311" x="6127750" y="1416050"/>
          <p14:tracePt t="3311" x="6108700" y="1422400"/>
          <p14:tracePt t="3329" x="6083300" y="1428750"/>
          <p14:tracePt t="3329" x="6064250" y="1428750"/>
          <p14:tracePt t="3344" x="6045200" y="1435100"/>
          <p14:tracePt t="3344" x="6026150" y="1435100"/>
          <p14:tracePt t="3361" x="6013450" y="1441450"/>
          <p14:tracePt t="3361" x="5994400" y="1441450"/>
          <p14:tracePt t="3378" x="5981700" y="1441450"/>
          <p14:tracePt t="3378" x="5969000" y="1441450"/>
          <p14:tracePt t="3394" x="5962650" y="1441450"/>
          <p14:tracePt t="3394" x="5943600" y="1441450"/>
          <p14:tracePt t="3411" x="5937250" y="1441450"/>
          <p14:tracePt t="3411" x="5930900" y="1435100"/>
          <p14:tracePt t="3428" x="5924550" y="1435100"/>
          <p14:tracePt t="3428" x="5918200" y="1435100"/>
          <p14:tracePt t="3444" x="5911850" y="1441450"/>
          <p14:tracePt t="3444" x="5892800" y="1435100"/>
          <p14:tracePt t="3463" x="5886450" y="1435100"/>
          <p14:tracePt t="3463" x="5886450" y="1441450"/>
          <p14:tracePt t="3478" x="5880100" y="1441450"/>
          <p14:tracePt t="3493" x="5873750" y="1435100"/>
          <p14:tracePt t="3509" x="5867400" y="1435100"/>
          <p14:tracePt t="3530" x="5867400" y="1441450"/>
          <p14:tracePt t="3581" x="5867400" y="1435100"/>
          <p14:tracePt t="3613" x="5861050" y="1435100"/>
          <p14:tracePt t="3629" x="5848350" y="1435100"/>
          <p14:tracePt t="3641" x="5842000" y="1435100"/>
          <p14:tracePt t="3649" x="5829300" y="1435100"/>
          <p14:tracePt t="3660" x="5816600" y="1435100"/>
          <p14:tracePt t="3660" x="5797550" y="1441450"/>
          <p14:tracePt t="3679" x="5778500" y="1441450"/>
          <p14:tracePt t="3679" x="5746750" y="1447800"/>
          <p14:tracePt t="3679" x="5715000" y="1460500"/>
          <p14:tracePt t="3698" x="5676900" y="1466850"/>
          <p14:tracePt t="3698" x="5632450" y="1473200"/>
          <p14:tracePt t="3712" x="5575300" y="1479550"/>
          <p14:tracePt t="4851" x="6153150" y="1485900"/>
          <p14:tracePt t="4851" x="6127750" y="1485900"/>
          <p14:tracePt t="4867" x="6108700" y="1485900"/>
          <p14:tracePt t="4867" x="6076950" y="1498600"/>
          <p14:tracePt t="4883" x="6038850" y="1498600"/>
          <p14:tracePt t="4883" x="6000750" y="1504950"/>
          <p14:tracePt t="4899" x="5962650" y="1511300"/>
          <p14:tracePt t="4899" x="5918200" y="1517650"/>
          <p14:tracePt t="4899" x="5880100" y="1524000"/>
          <p14:tracePt t="4919" x="5835650" y="1530350"/>
          <p14:tracePt t="4931" x="5791200" y="1543050"/>
          <p14:tracePt t="4931" x="5708650" y="1549400"/>
          <p14:tracePt t="4952" x="5664200" y="1555750"/>
          <p14:tracePt t="4952" x="5626100" y="1562100"/>
          <p14:tracePt t="4967" x="5588000" y="1574800"/>
          <p14:tracePt t="4967" x="5549900" y="1574800"/>
          <p14:tracePt t="4983" x="5511800" y="1581150"/>
          <p14:tracePt t="4983" x="5467350" y="1587500"/>
          <p14:tracePt t="4983" x="5429250" y="1593850"/>
          <p14:tracePt t="5002" x="5384800" y="1600200"/>
          <p14:tracePt t="5014" x="5334000" y="1606550"/>
          <p14:tracePt t="5014" x="5226050" y="1619250"/>
          <p14:tracePt t="5033" x="5162550" y="1631950"/>
          <p14:tracePt t="5033" x="5086350" y="1638300"/>
          <p14:tracePt t="5050" x="5010150" y="1651000"/>
          <p14:tracePt t="5050" x="4921250" y="1663700"/>
          <p14:tracePt t="5067" x="4826000" y="1682750"/>
          <p14:tracePt t="5067" x="4622800" y="1727200"/>
          <p14:tracePt t="5083" x="4514850" y="1752600"/>
          <p14:tracePt t="5083" x="4400550" y="1771650"/>
          <p14:tracePt t="5100" x="4279900" y="1803400"/>
          <p14:tracePt t="5100" x="4152900" y="1828800"/>
          <p14:tracePt t="5117" x="4025900" y="1854200"/>
          <p14:tracePt t="5117" x="3892550" y="1873250"/>
          <p14:tracePt t="5133" x="3759200" y="1892300"/>
          <p14:tracePt t="5133" x="3492500" y="1924050"/>
          <p14:tracePt t="5151" x="3359150" y="1943100"/>
          <p14:tracePt t="5151" x="3225800" y="1949450"/>
          <p14:tracePt t="5168" x="3098800" y="1968500"/>
          <p14:tracePt t="5168" x="2971800" y="1974850"/>
          <p14:tracePt t="5184" x="2851150" y="1993900"/>
          <p14:tracePt t="5184" x="2743200" y="2006600"/>
          <p14:tracePt t="5184" x="2635250" y="2019300"/>
          <p14:tracePt t="5203" x="2540000" y="2025650"/>
          <p14:tracePt t="5215" x="2444750" y="2032000"/>
          <p14:tracePt t="5215" x="2286000" y="2044700"/>
          <p14:tracePt t="5234" x="2216150" y="2057400"/>
          <p14:tracePt t="5234" x="2152650" y="2063750"/>
          <p14:tracePt t="5251" x="2089150" y="2063750"/>
          <p14:tracePt t="5251" x="2038350" y="2070100"/>
          <p14:tracePt t="5251" x="1987550" y="2076450"/>
          <p14:tracePt t="5270" x="1943100" y="2076450"/>
          <p14:tracePt t="5282" x="1905000" y="2082800"/>
          <p14:tracePt t="5282" x="1873250" y="2089150"/>
          <p14:tracePt t="5282" x="1841500" y="2089150"/>
          <p14:tracePt t="5303" x="1816100" y="2089150"/>
          <p14:tracePt t="5303" x="1797050" y="2095500"/>
          <p14:tracePt t="5319" x="1778000" y="2101850"/>
          <p14:tracePt t="5319" x="1765300" y="2101850"/>
          <p14:tracePt t="5334" x="1752600" y="2108200"/>
          <p14:tracePt t="5334" x="1746250" y="2114550"/>
          <p14:tracePt t="5351" x="1739900" y="2114550"/>
          <p14:tracePt t="5351" x="1739900" y="2120900"/>
          <p14:tracePt t="5351" x="1739900" y="2127250"/>
          <p14:tracePt t="5371" x="1746250" y="2133600"/>
          <p14:tracePt t="5371" x="1752600" y="2133600"/>
          <p14:tracePt t="5384" x="1758950" y="2133600"/>
          <p14:tracePt t="5384" x="1771650" y="2133600"/>
          <p14:tracePt t="5401" x="1784350" y="2139950"/>
          <p14:tracePt t="5401" x="1797050" y="2139950"/>
          <p14:tracePt t="5418" x="1816100" y="2139950"/>
          <p14:tracePt t="5418" x="1828800" y="2139950"/>
          <p14:tracePt t="5435" x="1847850" y="2139950"/>
          <p14:tracePt t="5435" x="1879600" y="2146300"/>
          <p14:tracePt t="5453" x="1898650" y="2146300"/>
          <p14:tracePt t="5453" x="1917700" y="2146300"/>
          <p14:tracePt t="5469" x="1936750" y="2146300"/>
          <p14:tracePt t="5469" x="1949450" y="2139950"/>
          <p14:tracePt t="5485" x="1968500" y="2139950"/>
          <p14:tracePt t="5485" x="2000250" y="2139950"/>
          <p14:tracePt t="5502" x="2019300" y="2139950"/>
          <p14:tracePt t="5502" x="2032000" y="2139950"/>
          <p14:tracePt t="5520" x="2051050" y="2139950"/>
          <p14:tracePt t="5520" x="2057400" y="2139950"/>
          <p14:tracePt t="5537" x="2070100" y="2139950"/>
          <p14:tracePt t="5537" x="2082800" y="2139950"/>
          <p14:tracePt t="5553" x="2089150" y="2133600"/>
          <p14:tracePt t="5553" x="2095500" y="2133600"/>
          <p14:tracePt t="5571" x="2089150" y="2133600"/>
          <p14:tracePt t="5601" x="2082800" y="2127250"/>
          <p14:tracePt t="5609" x="2070100" y="2127250"/>
          <p14:tracePt t="5619" x="2063750" y="2127250"/>
          <p14:tracePt t="5619" x="2051050" y="2127250"/>
          <p14:tracePt t="5636" x="2038350" y="2127250"/>
          <p14:tracePt t="5636" x="2032000" y="2133600"/>
          <p14:tracePt t="5636" x="2019300" y="2133600"/>
          <p14:tracePt t="5656" x="2006600" y="2139950"/>
          <p14:tracePt t="5667" x="1993900" y="2139950"/>
          <p14:tracePt t="5667" x="1968500" y="2152650"/>
          <p14:tracePt t="5686" x="1955800" y="2159000"/>
          <p14:tracePt t="5686" x="1949450" y="2165350"/>
          <p14:tracePt t="5702" x="1936750" y="2165350"/>
          <p14:tracePt t="5702" x="1930400" y="2171700"/>
          <p14:tracePt t="5702" x="1924050" y="2178050"/>
          <p14:tracePt t="5722" x="1917700" y="2184400"/>
          <p14:tracePt t="5734" x="1911350" y="2184400"/>
          <p14:tracePt t="5734" x="1905000" y="2190750"/>
          <p14:tracePt t="5753" x="1898650" y="2197100"/>
          <p14:tracePt t="5767" x="1892300" y="2197100"/>
          <p14:tracePt t="5784" x="1892300" y="2190750"/>
          <p14:tracePt t="5802" x="1892300" y="2184400"/>
          <p14:tracePt t="5818" x="1885950" y="2178050"/>
          <p14:tracePt t="5841" x="1885950" y="2171700"/>
          <p14:tracePt t="5851" x="1879600" y="2165350"/>
          <p14:tracePt t="5886" x="1885950" y="2159000"/>
          <p14:tracePt t="5901" x="1892300" y="2152650"/>
          <p14:tracePt t="5917" x="1898650" y="2152650"/>
          <p14:tracePt t="5930" x="1905000" y="2152650"/>
          <p14:tracePt t="5946" x="1911350" y="2146300"/>
          <p14:tracePt t="5970" x="1917700" y="2152650"/>
          <p14:tracePt t="5982" x="1924050" y="2152650"/>
          <p14:tracePt t="5989" x="1930400" y="2152650"/>
          <p14:tracePt t="6006" x="1936750" y="2152650"/>
          <p14:tracePt t="6022" x="1943100" y="2152650"/>
          <p14:tracePt t="6038" x="1943100" y="2159000"/>
          <p14:tracePt t="6057" x="1936750" y="2159000"/>
          <p14:tracePt t="6082" x="1930400" y="2165350"/>
          <p14:tracePt t="6097" x="1924050" y="2165350"/>
          <p14:tracePt t="6102" x="1917700" y="2171700"/>
          <p14:tracePt t="6118" x="1911350" y="2178050"/>
          <p14:tracePt t="6135" x="1905000" y="2184400"/>
          <p14:tracePt t="6152" x="1911350" y="2178050"/>
          <p14:tracePt t="6178" x="1917700" y="2178050"/>
          <p14:tracePt t="6209" x="1917700" y="2171700"/>
          <p14:tracePt t="6222" x="1917700" y="2165350"/>
          <p14:tracePt t="6246" x="1917700" y="2159000"/>
          <p14:tracePt t="6290" x="1911350" y="2159000"/>
          <p14:tracePt t="6306" x="1905000" y="2165350"/>
          <p14:tracePt t="6330" x="1911350" y="2152650"/>
          <p14:tracePt t="6398" x="1917700" y="2146300"/>
          <p14:tracePt t="6402" x="1924050" y="2139950"/>
          <p14:tracePt t="6419" x="1930400" y="2133600"/>
          <p14:tracePt t="6419" x="1943100" y="2120900"/>
          <p14:tracePt t="6438" x="1955800" y="2108200"/>
          <p14:tracePt t="6438" x="1974850" y="2101850"/>
          <p14:tracePt t="6438" x="1987550" y="2089150"/>
          <p14:tracePt t="6458" x="2006600" y="2082800"/>
          <p14:tracePt t="6458" x="2038350" y="2070100"/>
          <p14:tracePt t="6472" x="2070100" y="2051050"/>
          <p14:tracePt t="6472" x="2101850" y="2038350"/>
          <p14:tracePt t="6488" x="2133600" y="2032000"/>
          <p14:tracePt t="6488" x="2171700" y="2012950"/>
          <p14:tracePt t="6505" x="2216150" y="2000250"/>
          <p14:tracePt t="6505" x="2311400" y="1974850"/>
          <p14:tracePt t="6523" x="2362200" y="1968500"/>
          <p14:tracePt t="6523" x="2413000" y="1955800"/>
          <p14:tracePt t="6539" x="2470150" y="1949450"/>
          <p14:tracePt t="6539" x="2527300" y="1943100"/>
          <p14:tracePt t="6555" x="2584450" y="1936750"/>
          <p14:tracePt t="6555" x="2647950" y="1930400"/>
          <p14:tracePt t="6572" x="2705100" y="1917700"/>
          <p14:tracePt t="6572" x="2768600" y="1911350"/>
          <p14:tracePt t="6572" x="2825750" y="1905000"/>
          <p14:tracePt t="6591" x="2889250" y="1892300"/>
          <p14:tracePt t="6603" x="2946400" y="1885950"/>
          <p14:tracePt t="6603" x="3054350" y="1879600"/>
          <p14:tracePt t="6623" x="3105150" y="1866900"/>
          <p14:tracePt t="6623" x="3155950" y="1860550"/>
          <p14:tracePt t="6639" x="3200400" y="1860550"/>
          <p14:tracePt t="6639" x="3244850" y="1860550"/>
          <p14:tracePt t="6655" x="3282950" y="1854200"/>
          <p14:tracePt t="6655" x="3321050" y="1854200"/>
          <p14:tracePt t="6655" x="3352800" y="1854200"/>
          <p14:tracePt t="6674" x="3378200" y="1854200"/>
          <p14:tracePt t="6687" x="3403600" y="1854200"/>
          <p14:tracePt t="6687" x="3429000" y="1854200"/>
          <p14:tracePt t="6706" x="3441700" y="1866900"/>
          <p14:tracePt t="6721" x="3441700" y="1873250"/>
          <p14:tracePt t="6742" x="3435350" y="1879600"/>
          <p14:tracePt t="6754" x="3422650" y="1885950"/>
          <p14:tracePt t="6754" x="3403600" y="1898650"/>
          <p14:tracePt t="6772" x="3390900" y="1905000"/>
          <p14:tracePt t="6772" x="3378200" y="1905000"/>
          <p14:tracePt t="6789" x="3365500" y="1911350"/>
          <p14:tracePt t="6789" x="3352800" y="1917700"/>
          <p14:tracePt t="6806" x="3333750" y="1917700"/>
          <p14:tracePt t="6806" x="3308350" y="1924050"/>
          <p14:tracePt t="6823" x="3289300" y="1930400"/>
          <p14:tracePt t="6823" x="3270250" y="1930400"/>
          <p14:tracePt t="6839" x="3244850" y="1943100"/>
          <p14:tracePt t="6839" x="3225800" y="1949450"/>
          <p14:tracePt t="6856" x="3200400" y="1955800"/>
          <p14:tracePt t="6856" x="3168650" y="1962150"/>
          <p14:tracePt t="6873" x="3136900" y="1974850"/>
          <p14:tracePt t="6873" x="3067050" y="1987550"/>
          <p14:tracePt t="6890" x="3028950" y="1993900"/>
          <p14:tracePt t="6890" x="2984500" y="2000250"/>
          <p14:tracePt t="6907" x="2933700" y="2000250"/>
          <p14:tracePt t="6907" x="2882900" y="2006600"/>
          <p14:tracePt t="6923" x="2832100" y="2006600"/>
          <p14:tracePt t="6923" x="2781300" y="2000250"/>
          <p14:tracePt t="6939" x="2730500" y="1993900"/>
          <p14:tracePt t="6939" x="2686050" y="1987550"/>
          <p14:tracePt t="6939" x="2641600" y="1974850"/>
          <p14:tracePt t="6959" x="2603500" y="1955800"/>
          <p14:tracePt t="6971" x="2571750" y="1936750"/>
          <p14:tracePt t="6971" x="2540000" y="1879600"/>
          <p14:tracePt t="6990" x="2533650" y="1847850"/>
          <p14:tracePt t="6990" x="2533650" y="1803400"/>
          <p14:tracePt t="7007" x="2546350" y="1765300"/>
          <p14:tracePt t="7007" x="2565400" y="1714500"/>
          <p14:tracePt t="7023" x="2597150" y="1663700"/>
          <p14:tracePt t="7023" x="2641600" y="1606550"/>
          <p14:tracePt t="7023" x="2692400" y="1555750"/>
          <p14:tracePt t="7042" x="2755900" y="1498600"/>
          <p14:tracePt t="7055" x="2825750" y="1454150"/>
          <p14:tracePt t="7055" x="3003550" y="1352550"/>
          <p14:tracePt t="7073" x="3105150" y="1314450"/>
          <p14:tracePt t="7073" x="3213100" y="1276350"/>
          <p14:tracePt t="7090" x="3327400" y="1250950"/>
          <p14:tracePt t="7090" x="3441700" y="1225550"/>
          <p14:tracePt t="7107" x="3562350" y="1212850"/>
          <p14:tracePt t="7107" x="3797300" y="1219200"/>
          <p14:tracePt t="7124" x="3917950" y="1238250"/>
          <p14:tracePt t="7124" x="4025900" y="1263650"/>
          <p14:tracePt t="7140" x="4133850" y="1295400"/>
          <p14:tracePt t="7140" x="4235450" y="1333500"/>
          <p14:tracePt t="7157" x="4330700" y="1377950"/>
          <p14:tracePt t="7157" x="4419600" y="1422400"/>
          <p14:tracePt t="7175" x="4502150" y="1466850"/>
          <p14:tracePt t="7175" x="4641850" y="1549400"/>
          <p14:tracePt t="7193" x="4692650" y="1593850"/>
          <p14:tracePt t="7193" x="4737100" y="1625600"/>
          <p14:tracePt t="7210" x="4775200" y="1663700"/>
          <p14:tracePt t="7210" x="4794250" y="1695450"/>
          <p14:tracePt t="7226" x="4806950" y="1720850"/>
          <p14:tracePt t="7226" x="4806950" y="1752600"/>
          <p14:tracePt t="7226" x="4787900" y="1778000"/>
          <p14:tracePt t="7245" x="4762500" y="1803400"/>
          <p14:tracePt t="7257" x="4718050" y="1828800"/>
          <p14:tracePt t="7257" x="4610100" y="1879600"/>
          <p14:tracePt t="7276" x="4533900" y="1905000"/>
          <p14:tracePt t="7276" x="4457700" y="1930400"/>
          <p14:tracePt t="7293" x="4368800" y="1949450"/>
          <p14:tracePt t="7293" x="4273550" y="1968500"/>
          <p14:tracePt t="7293" x="4178300" y="1987550"/>
          <p14:tracePt t="7311" x="4076700" y="2000250"/>
          <p14:tracePt t="7324" x="3981450" y="2012950"/>
          <p14:tracePt t="7324" x="3778250" y="2032000"/>
          <p14:tracePt t="7343" x="3683000" y="2038350"/>
          <p14:tracePt t="7343" x="3594100" y="2044700"/>
          <p14:tracePt t="7359" x="3511550" y="2051050"/>
          <p14:tracePt t="7359" x="3435350" y="2057400"/>
          <p14:tracePt t="7375" x="3365500" y="2063750"/>
          <p14:tracePt t="7375" x="3302000" y="2063750"/>
          <p14:tracePt t="7391" x="3251200" y="2070100"/>
          <p14:tracePt t="7391" x="3213100" y="2070100"/>
          <p14:tracePt t="7391" x="3181350" y="2076450"/>
          <p14:tracePt t="7411" x="3155950" y="2076450"/>
          <p14:tracePt t="7411" x="3136900" y="2082800"/>
          <p14:tracePt t="7425" x="3130550" y="2082800"/>
          <p14:tracePt t="7440" x="3136900" y="2070100"/>
          <p14:tracePt t="7457" x="3149600" y="2070100"/>
          <p14:tracePt t="7457" x="3168650" y="2063750"/>
          <p14:tracePt t="7457" x="3181350" y="2057400"/>
          <p14:tracePt t="7477" x="3200400" y="2057400"/>
          <p14:tracePt t="7477" x="3219450" y="2051050"/>
          <p14:tracePt t="7493" x="3232150" y="2051050"/>
          <p14:tracePt t="7493" x="3244850" y="2044700"/>
          <p14:tracePt t="7509" x="3263900" y="2044700"/>
          <p14:tracePt t="7509" x="3276600" y="2044700"/>
          <p14:tracePt t="7526" x="3282950" y="2044700"/>
          <p14:tracePt t="7526" x="3295650" y="2051050"/>
          <p14:tracePt t="7544" x="3302000" y="2057400"/>
          <p14:tracePt t="7560" x="3302000" y="2063750"/>
          <p14:tracePt t="7574" x="3295650" y="2063750"/>
          <p14:tracePt t="7574" x="3295650" y="2070100"/>
          <p14:tracePt t="7592" x="3289300" y="2076450"/>
          <p14:tracePt t="7592" x="3276600" y="2082800"/>
          <p14:tracePt t="7592" x="3270250" y="2082800"/>
          <p14:tracePt t="7612" x="3263900" y="2089150"/>
          <p14:tracePt t="7623" x="3251200" y="2095500"/>
          <p14:tracePt t="7623" x="3238500" y="2101850"/>
          <p14:tracePt t="7643" x="3225800" y="2108200"/>
          <p14:tracePt t="7643" x="3219450" y="2114550"/>
          <p14:tracePt t="7659" x="3213100" y="2114550"/>
          <p14:tracePt t="7659" x="3206750" y="2120900"/>
          <p14:tracePt t="7675" x="3200400" y="2120900"/>
          <p14:tracePt t="7675" x="3194050" y="2127250"/>
          <p14:tracePt t="7675" x="3187700" y="2127250"/>
          <p14:tracePt t="7695" x="3181350" y="2133600"/>
          <p14:tracePt t="7711" x="3175000" y="2133600"/>
          <p14:tracePt t="7724" x="3175000" y="2139950"/>
          <p14:tracePt t="7741" x="3168650" y="2146300"/>
          <p14:tracePt t="7757" x="3168650" y="2159000"/>
          <p14:tracePt t="7774" x="3168650" y="2165350"/>
          <p14:tracePt t="7774" x="3175000" y="2184400"/>
          <p14:tracePt t="7793" x="3175000" y="2197100"/>
          <p14:tracePt t="7793" x="3181350" y="2209800"/>
          <p14:tracePt t="7809" x="3187700" y="2228850"/>
          <p14:tracePt t="7809" x="3194050" y="2241550"/>
          <p14:tracePt t="7826" x="3206750" y="2266950"/>
          <p14:tracePt t="7826" x="3225800" y="2311400"/>
          <p14:tracePt t="7843" x="3232150" y="2343150"/>
          <p14:tracePt t="7843" x="3244850" y="2368550"/>
          <p14:tracePt t="7859" x="3251200" y="2400300"/>
          <p14:tracePt t="7859" x="3263900" y="2432050"/>
          <p14:tracePt t="7877" x="3270250" y="2470150"/>
          <p14:tracePt t="7877" x="3282950" y="2501900"/>
          <p14:tracePt t="7894" x="3289300" y="2533650"/>
          <p14:tracePt t="7894" x="3295650" y="2603500"/>
          <p14:tracePt t="7912" x="3295650" y="2635250"/>
          <p14:tracePt t="7912" x="3295650" y="2667000"/>
          <p14:tracePt t="7928" x="3289300" y="2692400"/>
          <p14:tracePt t="7928" x="3276600" y="2724150"/>
          <p14:tracePt t="7944" x="3263900" y="2749550"/>
          <p14:tracePt t="7944" x="3244850" y="2768600"/>
          <p14:tracePt t="7944" x="3219450" y="2794000"/>
          <p14:tracePt t="7963" x="3194050" y="2806700"/>
          <p14:tracePt t="7975" x="3162300" y="2819400"/>
          <p14:tracePt t="7975" x="3073400" y="2838450"/>
          <p14:tracePt t="7995" x="3022600" y="2844800"/>
          <p14:tracePt t="7995" x="2971800" y="2844800"/>
          <p14:tracePt t="8010" x="2908300" y="2838450"/>
          <p14:tracePt t="8010" x="2844800" y="2832100"/>
          <p14:tracePt t="8027" x="2781300" y="2825750"/>
          <p14:tracePt t="8027" x="2711450" y="2813050"/>
          <p14:tracePt t="8027" x="2654300" y="2794000"/>
          <p14:tracePt t="8046" x="2590800" y="2774950"/>
          <p14:tracePt t="8058" x="2533650" y="2755900"/>
          <p14:tracePt t="8058" x="2482850" y="2730500"/>
          <p14:tracePt t="8058" x="2432050" y="2705100"/>
          <p14:tracePt t="8080" x="2393950" y="2673350"/>
          <p14:tracePt t="8080" x="2362200" y="2641600"/>
          <p14:tracePt t="8094" x="2343150" y="2603500"/>
          <p14:tracePt t="8094" x="2330450" y="2565400"/>
          <p14:tracePt t="8110" x="2324100" y="2520950"/>
          <p14:tracePt t="8110" x="2336800" y="2476500"/>
          <p14:tracePt t="8127" x="2355850" y="2432050"/>
          <p14:tracePt t="8127" x="2419350" y="2343150"/>
          <p14:tracePt t="8144" x="2463800" y="2305050"/>
          <p14:tracePt t="8144" x="2520950" y="2260600"/>
          <p14:tracePt t="8160" x="2590800" y="2222500"/>
          <p14:tracePt t="8160" x="2660650" y="2178050"/>
          <p14:tracePt t="8177" x="2743200" y="2139950"/>
          <p14:tracePt t="8177" x="2832100" y="2108200"/>
          <p14:tracePt t="8194" x="2933700" y="2070100"/>
          <p14:tracePt t="8194" x="3155950" y="2012950"/>
          <p14:tracePt t="8211" x="3282950" y="1987550"/>
          <p14:tracePt t="8211" x="3409950" y="1968500"/>
          <p14:tracePt t="8228" x="3536950" y="1955800"/>
          <p14:tracePt t="8228" x="3670300" y="1943100"/>
          <p14:tracePt t="8244" x="3803650" y="1936750"/>
          <p14:tracePt t="8244" x="3930650" y="1930400"/>
          <p14:tracePt t="8244" x="4057650" y="1930400"/>
          <p14:tracePt t="8263" x="4171950" y="1936750"/>
          <p14:tracePt t="8263" x="4286250" y="1936750"/>
          <p14:tracePt t="8279" x="4387850" y="1949450"/>
          <p14:tracePt t="8279" x="4476750" y="1962150"/>
          <p14:tracePt t="8295" x="4559300" y="1981200"/>
          <p14:tracePt t="8295" x="4629150" y="2006600"/>
          <p14:tracePt t="8311" x="4692650" y="2038350"/>
          <p14:tracePt t="8311" x="4737100" y="2070100"/>
          <p14:tracePt t="8328" x="4775200" y="2114550"/>
          <p14:tracePt t="8328" x="4806950" y="2159000"/>
          <p14:tracePt t="8328" x="4819650" y="2209800"/>
          <p14:tracePt t="8347" x="4826000" y="2254250"/>
          <p14:tracePt t="8359" x="4813300" y="2305050"/>
          <p14:tracePt t="8359" x="4762500" y="2393950"/>
          <p14:tracePt t="8379" x="4718050" y="2438400"/>
          <p14:tracePt t="8379" x="4660900" y="2489200"/>
          <p14:tracePt t="8395" x="4597400" y="2533650"/>
          <p14:tracePt t="8395" x="4521200" y="2578100"/>
          <p14:tracePt t="8412" x="4438650" y="2622550"/>
          <p14:tracePt t="8412" x="4349750" y="2660650"/>
          <p14:tracePt t="8412" x="4248150" y="2705100"/>
          <p14:tracePt t="8431" x="4146550" y="2743200"/>
          <p14:tracePt t="8431" x="4044950" y="2774950"/>
          <p14:tracePt t="8445" x="3937000" y="2800350"/>
          <p14:tracePt t="8445" x="3829050" y="2819400"/>
          <p14:tracePt t="8462" x="3721100" y="2838450"/>
          <p14:tracePt t="8462" x="3619500" y="2844800"/>
          <p14:tracePt t="8479" x="3524250" y="2844800"/>
          <p14:tracePt t="8479" x="3435350" y="2844800"/>
          <p14:tracePt t="8495" x="3346450" y="2838450"/>
          <p14:tracePt t="8495" x="3200400" y="2819400"/>
          <p14:tracePt t="8512" x="3136900" y="2813050"/>
          <p14:tracePt t="8512" x="3086100" y="2806700"/>
          <p14:tracePt t="8528" x="3035300" y="2806700"/>
          <p14:tracePt t="8528" x="2997200" y="2800350"/>
          <p14:tracePt t="8545" x="2965450" y="2800350"/>
          <p14:tracePt t="8545" x="2927350" y="2794000"/>
          <p14:tracePt t="8563" x="2914650" y="2787650"/>
          <p14:tracePt t="8578" x="2914650" y="2781300"/>
          <p14:tracePt t="8578" x="2927350" y="2774950"/>
          <p14:tracePt t="8595" x="2940050" y="2768600"/>
          <p14:tracePt t="8595" x="2952750" y="2762250"/>
          <p14:tracePt t="8612" x="2971800" y="2755900"/>
          <p14:tracePt t="8612" x="2990850" y="2749550"/>
          <p14:tracePt t="8612" x="3016250" y="2749550"/>
          <p14:tracePt t="8632" x="3035300" y="2743200"/>
          <p14:tracePt t="8644" x="3054350" y="2743200"/>
          <p14:tracePt t="8644" x="3079750" y="2749550"/>
          <p14:tracePt t="8662" x="3092450" y="2755900"/>
          <p14:tracePt t="8662" x="3105150" y="2762250"/>
          <p14:tracePt t="8680" x="3111500" y="2768600"/>
          <p14:tracePt t="8680" x="3117850" y="2774950"/>
          <p14:tracePt t="8696" x="3124200" y="2787650"/>
          <p14:tracePt t="8696" x="3130550" y="2794000"/>
          <p14:tracePt t="8696" x="3130550" y="2806700"/>
          <p14:tracePt t="8715" x="3130550" y="2819400"/>
          <p14:tracePt t="8728" x="3130550" y="2832100"/>
          <p14:tracePt t="8728" x="3130550" y="2863850"/>
          <p14:tracePt t="8746" x="3130550" y="2882900"/>
          <p14:tracePt t="8746" x="3136900" y="2908300"/>
          <p14:tracePt t="8763" x="3136900" y="2933700"/>
          <p14:tracePt t="8763" x="3143250" y="2959100"/>
          <p14:tracePt t="8780" x="3149600" y="2984500"/>
          <p14:tracePt t="8780" x="3155950" y="3016250"/>
          <p14:tracePt t="8780" x="3168650" y="3041650"/>
          <p14:tracePt t="8799" x="3181350" y="3073400"/>
          <p14:tracePt t="8799" x="3194050" y="3098800"/>
          <p14:tracePt t="8813" x="3213100" y="3124200"/>
          <p14:tracePt t="8813" x="3225800" y="3149600"/>
          <p14:tracePt t="8830" x="3238500" y="3168650"/>
          <p14:tracePt t="8830" x="3251200" y="3187700"/>
          <p14:tracePt t="8847" x="3263900" y="3206750"/>
          <p14:tracePt t="8847" x="3282950" y="3232150"/>
          <p14:tracePt t="8864" x="3289300" y="3244850"/>
          <p14:tracePt t="8864" x="3295650" y="3251200"/>
          <p14:tracePt t="8880" x="3295650" y="3263900"/>
          <p14:tracePt t="8880" x="3289300" y="3270250"/>
          <p14:tracePt t="8897" x="3282950" y="3276600"/>
          <p14:tracePt t="8897" x="3270250" y="3289300"/>
          <p14:tracePt t="8913" x="3257550" y="3295650"/>
          <p14:tracePt t="8913" x="3213100" y="3314700"/>
          <p14:tracePt t="8931" x="3187700" y="3321050"/>
          <p14:tracePt t="8931" x="3162300" y="3327400"/>
          <p14:tracePt t="8948" x="3124200" y="3333750"/>
          <p14:tracePt t="8948" x="3086100" y="3333750"/>
          <p14:tracePt t="8964" x="3048000" y="3340100"/>
          <p14:tracePt t="8964" x="3003550" y="3340100"/>
          <p14:tracePt t="8980" x="2965450" y="3340100"/>
          <p14:tracePt t="8980" x="2914650" y="3340100"/>
          <p14:tracePt t="8980" x="2870200" y="3340100"/>
          <p14:tracePt t="9000" x="2825750" y="3333750"/>
          <p14:tracePt t="9012" x="2781300" y="3333750"/>
          <p14:tracePt t="9012" x="2698750" y="3314700"/>
          <p14:tracePt t="9031" x="2660650" y="3308350"/>
          <p14:tracePt t="9031" x="2628900" y="3295650"/>
          <p14:tracePt t="9048" x="2597150" y="3282950"/>
          <p14:tracePt t="9048" x="2565400" y="3270250"/>
          <p14:tracePt t="9064" x="2540000" y="3257550"/>
          <p14:tracePt t="9064" x="2520950" y="3244850"/>
          <p14:tracePt t="9064" x="2501900" y="3238500"/>
          <p14:tracePt t="9083" x="2482850" y="3232150"/>
          <p14:tracePt t="9095" x="2470150" y="3225800"/>
          <p14:tracePt t="9095" x="2451100" y="3219450"/>
          <p14:tracePt t="9114" x="2444750" y="3219450"/>
          <p14:tracePt t="9129" x="2438400" y="3219450"/>
          <p14:tracePt t="9146" x="2444750" y="3219450"/>
          <p14:tracePt t="9146" x="2463800" y="3219450"/>
          <p14:tracePt t="9164" x="2476500" y="3213100"/>
          <p14:tracePt t="9164" x="2495550" y="3213100"/>
          <p14:tracePt t="9181" x="2514600" y="3206750"/>
          <p14:tracePt t="9181" x="2540000" y="3200400"/>
          <p14:tracePt t="9197" x="2565400" y="3194050"/>
          <p14:tracePt t="9197" x="2597150" y="3187700"/>
          <p14:tracePt t="9214" x="2622550" y="3181350"/>
          <p14:tracePt t="9214" x="2692400" y="3168650"/>
          <p14:tracePt t="9231" x="2730500" y="3162300"/>
          <p14:tracePt t="9231" x="2768600" y="3155950"/>
          <p14:tracePt t="9248" x="2806700" y="3155950"/>
          <p14:tracePt t="9248" x="2844800" y="3149600"/>
          <p14:tracePt t="9264" x="2882900" y="3149600"/>
          <p14:tracePt t="9264" x="2921000" y="3149600"/>
          <p14:tracePt t="9264" x="2965450" y="3155950"/>
          <p14:tracePt t="9283" x="3003550" y="3155950"/>
          <p14:tracePt t="9296" x="3041650" y="3155950"/>
          <p14:tracePt t="9296" x="3117850" y="3162300"/>
          <p14:tracePt t="9315" x="3155950" y="3162300"/>
          <p14:tracePt t="9315" x="3194050" y="3162300"/>
          <p14:tracePt t="9332" x="3232150" y="3162300"/>
          <p14:tracePt t="9332" x="3263900" y="3155950"/>
          <p14:tracePt t="9348" x="3295650" y="3155950"/>
          <p14:tracePt t="9348" x="3327400" y="3149600"/>
          <p14:tracePt t="9348" x="3359150" y="3143250"/>
          <p14:tracePt t="9367" x="3390900" y="3136900"/>
          <p14:tracePt t="9380" x="3416300" y="3130550"/>
          <p14:tracePt t="9380" x="3473450" y="3124200"/>
          <p14:tracePt t="9399" x="3505200" y="3117850"/>
          <p14:tracePt t="9399" x="3536950" y="3117850"/>
          <p14:tracePt t="9415" x="3568700" y="3117850"/>
          <p14:tracePt t="9415" x="3594100" y="3124200"/>
          <p14:tracePt t="9432" x="3625850" y="3124200"/>
          <p14:tracePt t="9432" x="3651250" y="3130550"/>
          <p14:tracePt t="9432" x="3676650" y="3130550"/>
          <p14:tracePt t="9452" x="3695700" y="3136900"/>
          <p14:tracePt t="9452" x="3714750" y="3143250"/>
          <p14:tracePt t="9466" x="3727450" y="3143250"/>
          <p14:tracePt t="9466" x="3740150" y="3149600"/>
          <p14:tracePt t="9482" x="3752850" y="3149600"/>
          <p14:tracePt t="9482" x="3759200" y="3149600"/>
          <p14:tracePt t="9499" x="3765550" y="3155950"/>
          <p14:tracePt t="9514" x="3759200" y="3155950"/>
          <p14:tracePt t="9538" x="3746500" y="3162300"/>
          <p14:tracePt t="9554" x="3740150" y="3168650"/>
          <p14:tracePt t="9571" x="3733800" y="3175000"/>
          <p14:tracePt t="9583" x="3740150" y="3175000"/>
          <p14:tracePt t="9614" x="3746500" y="3175000"/>
          <p14:tracePt t="9622" x="3759200" y="3175000"/>
          <p14:tracePt t="9630" x="3765550" y="3175000"/>
          <p14:tracePt t="9630" x="3784600" y="3168650"/>
          <p14:tracePt t="9630" x="3797300" y="3168650"/>
          <p14:tracePt t="9652" x="3816350" y="3168650"/>
          <p14:tracePt t="9664" x="3841750" y="3168650"/>
          <p14:tracePt t="9664" x="3892550" y="3168650"/>
          <p14:tracePt t="9683" x="3924300" y="3162300"/>
          <p14:tracePt t="9683" x="3962400" y="3162300"/>
          <p14:tracePt t="9699" x="3994150" y="3162300"/>
          <p14:tracePt t="9699" x="4038600" y="3155950"/>
          <p14:tracePt t="9699" x="4076700" y="3155950"/>
          <p14:tracePt t="9719" x="4121150" y="3155950"/>
          <p14:tracePt t="9731" x="4165600" y="3149600"/>
          <p14:tracePt t="9731" x="4210050" y="3149600"/>
          <p14:tracePt t="9731" x="4254500" y="3143250"/>
          <p14:tracePt t="9752" x="4305300" y="3143250"/>
          <p14:tracePt t="9752" x="4356100" y="3136900"/>
          <p14:tracePt t="9767" x="4406900" y="3136900"/>
          <p14:tracePt t="9767" x="4451350" y="3136900"/>
          <p14:tracePt t="9783" x="4502150" y="3130550"/>
          <p14:tracePt t="9783" x="4552950" y="3130550"/>
          <p14:tracePt t="9800" x="4603750" y="3130550"/>
          <p14:tracePt t="9800" x="4648200" y="3124200"/>
          <p14:tracePt t="9800" x="4692650" y="3124200"/>
          <p14:tracePt t="9819" x="4743450" y="3124200"/>
          <p14:tracePt t="9819" x="4781550" y="3124200"/>
          <p14:tracePt t="9833" x="4826000" y="3124200"/>
          <p14:tracePt t="9833" x="4870450" y="3124200"/>
          <p14:tracePt t="9850" x="4908550" y="3117850"/>
          <p14:tracePt t="9850" x="4940300" y="3117850"/>
          <p14:tracePt t="9866" x="4978400" y="3117850"/>
          <p14:tracePt t="9866" x="5035550" y="3111500"/>
          <p14:tracePt t="9883" x="5060950" y="3111500"/>
          <p14:tracePt t="9883" x="5080000" y="3111500"/>
          <p14:tracePt t="9900" x="5099050" y="3111500"/>
          <p14:tracePt t="9900" x="5111750" y="3117850"/>
          <p14:tracePt t="9916" x="5124450" y="3117850"/>
          <p14:tracePt t="9916" x="5137150" y="3117850"/>
          <p14:tracePt t="9933" x="5143500" y="3124200"/>
          <p14:tracePt t="9933" x="5149850" y="3124200"/>
          <p14:tracePt t="9952" x="5162550" y="3130550"/>
          <p14:tracePt t="9966" x="5162550" y="3136900"/>
          <p14:tracePt t="9982" x="5175250" y="3143250"/>
          <p14:tracePt t="9982" x="5181600" y="3149600"/>
          <p14:tracePt t="9982" x="5187950" y="3149600"/>
          <p14:tracePt t="10003" x="5200650" y="3155950"/>
          <p14:tracePt t="10015" x="5213350" y="3155950"/>
          <p14:tracePt t="10015" x="5251450" y="3155950"/>
          <p14:tracePt t="10036" x="5270500" y="3149600"/>
          <p14:tracePt t="10036" x="5295900" y="3149600"/>
          <p14:tracePt t="10052" x="5321300" y="3143250"/>
          <p14:tracePt t="10052" x="5353050" y="3136900"/>
          <p14:tracePt t="10067" x="5384800" y="3136900"/>
          <p14:tracePt t="10067" x="5410200" y="3130550"/>
          <p14:tracePt t="10084" x="5441950" y="3130550"/>
          <p14:tracePt t="10084" x="5473700" y="3124200"/>
          <p14:tracePt t="10084" x="5505450" y="3124200"/>
          <p14:tracePt t="10103" x="5530850" y="3117850"/>
          <p14:tracePt t="10116" x="5562600" y="3117850"/>
          <p14:tracePt t="10116" x="5613400" y="3111500"/>
          <p14:tracePt t="10134" x="5638800" y="3111500"/>
          <p14:tracePt t="10134" x="5657850" y="3111500"/>
          <p14:tracePt t="10151" x="5676900" y="3111500"/>
          <p14:tracePt t="10151" x="5695950" y="3111500"/>
          <p14:tracePt t="10168" x="5708650" y="3111500"/>
          <p14:tracePt t="10168" x="5727700" y="3111500"/>
          <p14:tracePt t="10184" x="5734050" y="3111500"/>
          <p14:tracePt t="10184" x="5740400" y="3111500"/>
          <p14:tracePt t="10201" x="5746750" y="3111500"/>
          <p14:tracePt t="10216" x="5759450" y="3111500"/>
          <p14:tracePt t="10233" x="5765800" y="3111500"/>
          <p14:tracePt t="10233" x="5772150" y="3111500"/>
          <p14:tracePt t="10252" x="5778500" y="3111500"/>
          <p14:tracePt t="10252" x="5791200" y="3111500"/>
          <p14:tracePt t="10269" x="5797550" y="3111500"/>
          <p14:tracePt t="10269" x="5816600" y="3111500"/>
          <p14:tracePt t="10285" x="5829300" y="3105150"/>
          <p14:tracePt t="10285" x="5848350" y="3105150"/>
          <p14:tracePt t="10285" x="5867400" y="3105150"/>
          <p14:tracePt t="10304" x="5892800" y="3098800"/>
          <p14:tracePt t="10316" x="5918200" y="3092450"/>
          <p14:tracePt t="10316" x="5969000" y="3086100"/>
          <p14:tracePt t="10335" x="6000750" y="3086100"/>
          <p14:tracePt t="10335" x="6032500" y="3086100"/>
          <p14:tracePt t="10352" x="6064250" y="3079750"/>
          <p14:tracePt t="10352" x="6096000" y="3079750"/>
          <p14:tracePt t="10352" x="6134100" y="3079750"/>
          <p14:tracePt t="10371" x="6165850" y="3079750"/>
          <p14:tracePt t="10383" x="6203950" y="3079750"/>
          <p14:tracePt t="10383" x="6235700" y="3079750"/>
          <p14:tracePt t="10383" x="6267450" y="3079750"/>
          <p14:tracePt t="10404" x="6305550" y="3079750"/>
          <p14:tracePt t="10404" x="6337300" y="3073400"/>
          <p14:tracePt t="10420" x="6369050" y="3073400"/>
          <p14:tracePt t="10420" x="6400800" y="3073400"/>
          <p14:tracePt t="10435" x="6432550" y="3079750"/>
          <p14:tracePt t="10435" x="6464300" y="3079750"/>
          <p14:tracePt t="10435" x="6489700" y="3079750"/>
          <p14:tracePt t="10455" x="6521450" y="3086100"/>
          <p14:tracePt t="10467" x="6546850" y="3086100"/>
          <p14:tracePt t="10467" x="6591300" y="3098800"/>
          <p14:tracePt t="10485" x="6610350" y="3098800"/>
          <p14:tracePt t="10485" x="6629400" y="3105150"/>
          <p14:tracePt t="10502" x="6642100" y="3111500"/>
          <p14:tracePt t="10502" x="6648450" y="3117850"/>
          <p14:tracePt t="10520" x="6654800" y="3124200"/>
          <p14:tracePt t="10520" x="6654800" y="3130550"/>
          <p14:tracePt t="10536" x="6648450" y="3136900"/>
          <p14:tracePt t="10536" x="6616700" y="3155950"/>
          <p14:tracePt t="10553" x="6591300" y="3162300"/>
          <p14:tracePt t="10553" x="6565900" y="3168650"/>
          <p14:tracePt t="10570" x="6527800" y="3175000"/>
          <p14:tracePt t="10570" x="6489700" y="3181350"/>
          <p14:tracePt t="10585" x="6438900" y="3181350"/>
          <p14:tracePt t="10585" x="6330950" y="3181350"/>
          <p14:tracePt t="10603" x="6267450" y="3175000"/>
          <p14:tracePt t="10603" x="6203950" y="3162300"/>
          <p14:tracePt t="10620" x="6146800" y="3149600"/>
          <p14:tracePt t="10620" x="6083300" y="3130550"/>
          <p14:tracePt t="10636" x="6032500" y="3111500"/>
          <p14:tracePt t="10636" x="5988050" y="3086100"/>
          <p14:tracePt t="10653" x="5943600" y="3060700"/>
          <p14:tracePt t="10653" x="5918200" y="3028950"/>
          <p14:tracePt t="10653" x="5892800" y="2997200"/>
          <p14:tracePt t="10672" x="5880100" y="2959100"/>
          <p14:tracePt t="10684" x="5880100" y="2914650"/>
          <p14:tracePt t="10684" x="5899150" y="2819400"/>
          <p14:tracePt t="10703" x="5930900" y="2762250"/>
          <p14:tracePt t="10703" x="5969000" y="2711450"/>
          <p14:tracePt t="10720" x="6019800" y="2654300"/>
          <p14:tracePt t="10720" x="6083300" y="2603500"/>
          <p14:tracePt t="10736" x="6153150" y="2559050"/>
          <p14:tracePt t="10736" x="6229350" y="2508250"/>
          <p14:tracePt t="10736" x="6311900" y="2470150"/>
          <p14:tracePt t="10755" x="6407150" y="2432050"/>
          <p14:tracePt t="10768" x="6502400" y="2400300"/>
          <p14:tracePt t="10768" x="6705600" y="2355850"/>
          <p14:tracePt t="10786" x="6807200" y="2343150"/>
          <p14:tracePt t="10786" x="6908800" y="2330450"/>
          <p14:tracePt t="10804" x="7010400" y="2317750"/>
          <p14:tracePt t="10804" x="7105650" y="2317750"/>
          <p14:tracePt t="10820" x="7200900" y="2324100"/>
          <p14:tracePt t="10820" x="7289800" y="2330450"/>
          <p14:tracePt t="10820" x="7372350" y="2343150"/>
          <p14:tracePt t="10839" x="7454900" y="2368550"/>
          <p14:tracePt t="10839" x="7531100" y="2393950"/>
          <p14:tracePt t="10854" x="7600950" y="2425700"/>
          <p14:tracePt t="10854" x="7664450" y="2457450"/>
          <p14:tracePt t="10871" x="7727950" y="2495550"/>
          <p14:tracePt t="10871" x="7778750" y="2533650"/>
          <p14:tracePt t="10887" x="7829550" y="2571750"/>
          <p14:tracePt t="10887" x="7918450" y="2647950"/>
          <p14:tracePt t="10904" x="7956550" y="2679700"/>
          <p14:tracePt t="10904" x="7981950" y="2711450"/>
          <p14:tracePt t="10920" x="8007350" y="2749550"/>
          <p14:tracePt t="10920" x="8020050" y="2781300"/>
          <p14:tracePt t="10937" x="8026400" y="2813050"/>
          <p14:tracePt t="10937" x="8026400" y="2844800"/>
          <p14:tracePt t="10955" x="8013700" y="2876550"/>
          <p14:tracePt t="10955" x="7988300" y="2908300"/>
          <p14:tracePt t="10972" x="7905750" y="2965450"/>
          <p14:tracePt t="10972" x="7848600" y="2997200"/>
          <p14:tracePt t="10988" x="7785100" y="3022600"/>
          <p14:tracePt t="10988" x="7708900" y="3054350"/>
          <p14:tracePt t="11004" x="7632700" y="3073400"/>
          <p14:tracePt t="11004" x="7550150" y="3098800"/>
          <p14:tracePt t="11004" x="7467600" y="3117850"/>
          <p14:tracePt t="11023" x="7378700" y="3136900"/>
          <p14:tracePt t="11036" x="7289800" y="3149600"/>
          <p14:tracePt t="11036" x="7118350" y="3175000"/>
          <p14:tracePt t="11056" x="7035800" y="3181350"/>
          <p14:tracePt t="11056" x="6953250" y="3181350"/>
          <p14:tracePt t="11072" x="6877050" y="3187700"/>
          <p14:tracePt t="11072" x="6800850" y="3181350"/>
          <p14:tracePt t="11088" x="6731000" y="3181350"/>
          <p14:tracePt t="11088" x="6667500" y="3181350"/>
          <p14:tracePt t="11104" x="6604000" y="3175000"/>
          <p14:tracePt t="11104" x="6546850" y="3175000"/>
          <p14:tracePt t="11104" x="6502400" y="3168650"/>
          <p14:tracePt t="11123" x="6457950" y="3168650"/>
          <p14:tracePt t="11136" x="6413500" y="3168650"/>
          <p14:tracePt t="11136" x="6356350" y="3175000"/>
          <p14:tracePt t="11154" x="6330950" y="3181350"/>
          <p14:tracePt t="11154" x="6311900" y="3187700"/>
          <p14:tracePt t="11172" x="6299200" y="3194050"/>
          <p14:tracePt t="11172" x="6286500" y="3194050"/>
          <p14:tracePt t="11188" x="6280150" y="3200400"/>
          <p14:tracePt t="11188" x="6273800" y="3206750"/>
          <p14:tracePt t="11205" x="6267450" y="3213100"/>
          <p14:tracePt t="11220" x="6261100" y="3213100"/>
          <p14:tracePt t="11236" x="6254750" y="3213100"/>
          <p14:tracePt t="11253" x="6248400" y="3213100"/>
          <p14:tracePt t="11270" x="6242050" y="3219450"/>
          <p14:tracePt t="11270" x="6235700" y="3219450"/>
          <p14:tracePt t="11288" x="6229350" y="3219450"/>
          <p14:tracePt t="11288" x="6223000" y="3219450"/>
          <p14:tracePt t="11305" x="6216650" y="3219450"/>
          <p14:tracePt t="11305" x="6210300" y="3219450"/>
          <p14:tracePt t="11305" x="6203950" y="3219450"/>
          <p14:tracePt t="11324" x="6197600" y="3219450"/>
          <p14:tracePt t="11336" x="6191250" y="3219450"/>
          <p14:tracePt t="11336" x="6172200" y="3225800"/>
          <p14:tracePt t="11355" x="6165850" y="3225800"/>
          <p14:tracePt t="11355" x="6159500" y="3232150"/>
          <p14:tracePt t="11372" x="6153150" y="3232150"/>
          <p14:tracePt t="11372" x="6146800" y="3232150"/>
          <p14:tracePt t="11389" x="6140450" y="3238500"/>
          <p14:tracePt t="11403" x="6153150" y="3244850"/>
          <p14:tracePt t="11420" x="6165850" y="3251200"/>
          <p14:tracePt t="11420" x="6216650" y="3263900"/>
          <p14:tracePt t="11439" x="6254750" y="3276600"/>
          <p14:tracePt t="11439" x="6299200" y="3282950"/>
          <p14:tracePt t="11439" x="6356350" y="3295650"/>
          <p14:tracePt t="11459" x="6419850" y="3302000"/>
          <p14:tracePt t="11470" x="6483350" y="3314700"/>
          <p14:tracePt t="11470" x="6559550" y="3321050"/>
          <p14:tracePt t="11470" x="6635750" y="3327400"/>
          <p14:tracePt t="11491" x="6711950" y="3327400"/>
          <p14:tracePt t="11491" x="6788150" y="3327400"/>
          <p14:tracePt t="11505" x="6858000" y="3327400"/>
          <p14:tracePt t="11505" x="6934200" y="3327400"/>
          <p14:tracePt t="11522" x="7004050" y="3327400"/>
          <p14:tracePt t="11522" x="7067550" y="3327400"/>
          <p14:tracePt t="11539" x="7131050" y="3327400"/>
          <p14:tracePt t="11539" x="7194550" y="3327400"/>
          <p14:tracePt t="11556" x="7251700" y="3327400"/>
          <p14:tracePt t="11556" x="7359650" y="3327400"/>
          <p14:tracePt t="11572" x="7404100" y="3327400"/>
          <p14:tracePt t="11572" x="7448550" y="3327400"/>
          <p14:tracePt t="11590" x="7486650" y="3327400"/>
          <p14:tracePt t="11590" x="7518400" y="3321050"/>
          <p14:tracePt t="11606" x="7543800" y="3321050"/>
          <p14:tracePt t="11606" x="7581900" y="3321050"/>
          <p14:tracePt t="11623" x="7594600" y="3321050"/>
          <p14:tracePt t="11623" x="7607300" y="3321050"/>
          <p14:tracePt t="11640" x="7613650" y="3327400"/>
          <p14:tracePt t="11654" x="7613650" y="3333750"/>
          <p14:tracePt t="11671" x="7607300" y="3333750"/>
          <p14:tracePt t="11671" x="7600950" y="3340100"/>
          <p14:tracePt t="11671" x="7594600" y="3340100"/>
          <p14:tracePt t="11691" x="7581900" y="3346450"/>
          <p14:tracePt t="11704" x="7575550" y="3346450"/>
          <p14:tracePt t="11704" x="7556500" y="3352800"/>
          <p14:tracePt t="11724" x="7550150" y="3359150"/>
          <p14:tracePt t="11724" x="7543800" y="3359150"/>
          <p14:tracePt t="11740" x="7537450" y="3359150"/>
          <p14:tracePt t="11740" x="7531100" y="3359150"/>
          <p14:tracePt t="11757" x="7524750" y="3359150"/>
          <p14:tracePt t="11757" x="7518400" y="3352800"/>
          <p14:tracePt t="11775" x="7512050" y="3352800"/>
          <p14:tracePt t="11788" x="7512050" y="3346450"/>
          <p14:tracePt t="11805" x="7518400" y="3340100"/>
          <p14:tracePt t="11822" x="7518400" y="3333750"/>
          <p14:tracePt t="11839" x="7518400" y="3327400"/>
          <p14:tracePt t="11855" x="7512050" y="3327400"/>
          <p14:tracePt t="11879" x="7505700" y="3327400"/>
          <p14:tracePt t="11895" x="7499350" y="3333750"/>
          <p14:tracePt t="11911" x="7493000" y="3333750"/>
          <p14:tracePt t="11911" x="7486650" y="3333750"/>
          <p14:tracePt t="11924" x="7480300" y="3340100"/>
          <p14:tracePt t="11939" x="7467600" y="3340100"/>
          <p14:tracePt t="11955" x="7461250" y="3340100"/>
          <p14:tracePt t="11972" x="7448550" y="3340100"/>
          <p14:tracePt t="11989" x="7442200" y="3346450"/>
          <p14:tracePt t="11989" x="7435850" y="3346450"/>
          <p14:tracePt t="12008" x="7429500" y="3346450"/>
          <p14:tracePt t="12008" x="7423150" y="3346450"/>
          <p14:tracePt t="12025" x="7416800" y="3346450"/>
          <p14:tracePt t="12025" x="7404100" y="3346450"/>
          <p14:tracePt t="12041" x="7397750" y="3340100"/>
          <p14:tracePt t="12041" x="7385050" y="3346450"/>
          <p14:tracePt t="12041" x="7378700" y="3346450"/>
          <p14:tracePt t="12060" x="7366000" y="3346450"/>
          <p14:tracePt t="12072" x="7359650" y="3346450"/>
          <p14:tracePt t="12072" x="7340600" y="3352800"/>
          <p14:tracePt t="12092" x="7327900" y="3359150"/>
          <p14:tracePt t="12092" x="7321550" y="3359150"/>
          <p14:tracePt t="12108" x="7315200" y="3365500"/>
          <p14:tracePt t="12108" x="7308850" y="3371850"/>
          <p14:tracePt t="12124" x="7302500" y="3378200"/>
          <p14:tracePt t="12124" x="7296150" y="3384550"/>
          <p14:tracePt t="12124" x="7296150" y="3390900"/>
          <p14:tracePt t="12144" x="7296150" y="3397250"/>
          <p14:tracePt t="12156" x="7296150" y="3403600"/>
          <p14:tracePt t="12156" x="7302500" y="3422650"/>
          <p14:tracePt t="12175" x="7302500" y="3429000"/>
          <p14:tracePt t="12175" x="7308850" y="3435350"/>
          <p14:tracePt t="12191" x="7308850" y="3441700"/>
          <p14:tracePt t="12191" x="7308850" y="3448050"/>
          <p14:tracePt t="12208" x="7308850" y="3454400"/>
          <p14:tracePt t="12223" x="7302500" y="3454400"/>
          <p14:tracePt t="12291" x="7296150" y="3454400"/>
          <p14:tracePt t="12459" x="7289800" y="3454400"/>
          <p14:tracePt t="12464" x="7283450" y="3454400"/>
          <p14:tracePt t="12474" x="7277100" y="3454400"/>
          <p14:tracePt t="12474" x="7270750" y="3460750"/>
          <p14:tracePt t="12492" x="7264400" y="3460750"/>
          <p14:tracePt t="12492" x="7258050" y="3460750"/>
          <p14:tracePt t="12509" x="7251700" y="3460750"/>
          <p14:tracePt t="12509" x="7245350" y="3467100"/>
          <p14:tracePt t="12526" x="7239000" y="3467100"/>
          <p14:tracePt t="12526" x="7232650" y="3467100"/>
          <p14:tracePt t="12543" x="7226300" y="3467100"/>
          <p14:tracePt t="12558" x="7219950" y="3467100"/>
          <p14:tracePt t="12574" x="7226300" y="3460750"/>
          <p14:tracePt t="12631" x="7232650" y="3460750"/>
          <p14:tracePt t="12643" x="7239000" y="3460750"/>
          <p14:tracePt t="12659" x="7239000" y="3467100"/>
          <p14:tracePt t="12727" x="7232650" y="3467100"/>
          <p14:tracePt t="12751" x="7226300" y="3473450"/>
          <p14:tracePt t="12763" x="7219950" y="3473450"/>
          <p14:tracePt t="12795" x="7219950" y="3479800"/>
          <p14:tracePt t="12871" x="7213600" y="3479800"/>
          <p14:tracePt t="12899" x="7207250" y="3486150"/>
          <p14:tracePt t="12915" x="7200900" y="3486150"/>
          <p14:tracePt t="12931" x="7188200" y="3486150"/>
          <p14:tracePt t="12943" x="7181850" y="3486150"/>
          <p14:tracePt t="12959" x="7175500" y="3486150"/>
          <p14:tracePt t="12983" x="7169150" y="3486150"/>
          <p14:tracePt t="13059" x="7162800" y="3486150"/>
          <p14:tracePt t="13071" x="7156450" y="3492500"/>
          <p14:tracePt t="13087" x="7150100" y="3492500"/>
          <p14:tracePt t="13103" x="7143750" y="3498850"/>
          <p14:tracePt t="13120" x="7137400" y="3498850"/>
          <p14:tracePt t="13139" x="7131050" y="3498850"/>
          <p14:tracePt t="13163" x="7131050" y="3492500"/>
          <p14:tracePt t="13183" x="7124700" y="3486150"/>
          <p14:tracePt t="13207" x="7118350" y="3479800"/>
          <p14:tracePt t="13231" x="7112000" y="3479800"/>
          <p14:tracePt t="13259" x="7105650" y="3479800"/>
          <p14:tracePt t="13275" x="7099300" y="3479800"/>
          <p14:tracePt t="13291" x="7092950" y="3486150"/>
          <p14:tracePt t="13303" x="7086600" y="3479800"/>
          <p14:tracePt t="13320" x="7092950" y="3473450"/>
          <p14:tracePt t="13371" x="7099300" y="3473450"/>
          <p14:tracePt t="13387" x="7105650" y="3467100"/>
          <p14:tracePt t="13396" x="7112000" y="3467100"/>
          <p14:tracePt t="13396" x="7124700" y="3460750"/>
          <p14:tracePt t="13412" x="7131050" y="3460750"/>
          <p14:tracePt t="13412" x="7143750" y="3460750"/>
          <p14:tracePt t="13412" x="7156450" y="3454400"/>
          <p14:tracePt t="13431" x="7169150" y="3454400"/>
          <p14:tracePt t="13444" x="7181850" y="3448050"/>
          <p14:tracePt t="13444" x="7194550" y="3448050"/>
          <p14:tracePt t="13444" x="7213600" y="3448050"/>
          <p14:tracePt t="13466" x="7226300" y="3441700"/>
          <p14:tracePt t="13466" x="7239000" y="3441700"/>
          <p14:tracePt t="13479" x="7251700" y="3441700"/>
          <p14:tracePt t="13479" x="7264400" y="3441700"/>
          <p14:tracePt t="13496" x="7283450" y="3435350"/>
          <p14:tracePt t="13496" x="7289800" y="3435350"/>
          <p14:tracePt t="13513" x="7302500" y="3435350"/>
          <p14:tracePt t="13513" x="7308850" y="3435350"/>
          <p14:tracePt t="13513" x="7321550" y="3429000"/>
          <p14:tracePt t="13532" x="7327900" y="3429000"/>
          <p14:tracePt t="13532" x="7334250" y="3422650"/>
          <p14:tracePt t="13546" x="7340600" y="3416300"/>
          <p14:tracePt t="13567" x="7334250" y="3416300"/>
          <p14:tracePt t="13627" x="7327900" y="3416300"/>
          <p14:tracePt t="13651" x="7321550" y="3416300"/>
          <p14:tracePt t="13671" x="7308850" y="3416300"/>
          <p14:tracePt t="13703" x="7302500" y="3422650"/>
          <p14:tracePt t="13711" x="7296150" y="3422650"/>
          <p14:tracePt t="13716" x="7289800" y="3422650"/>
          <p14:tracePt t="13728" x="7283450" y="3422650"/>
          <p14:tracePt t="13728" x="7270750" y="3429000"/>
          <p14:tracePt t="13748" x="7258050" y="3429000"/>
          <p14:tracePt t="13748" x="7251700" y="3429000"/>
          <p14:tracePt t="13764" x="7245350" y="3429000"/>
          <p14:tracePt t="13764" x="7232650" y="3429000"/>
          <p14:tracePt t="13780" x="7226300" y="3429000"/>
          <p14:tracePt t="13780" x="7219950" y="3429000"/>
          <p14:tracePt t="13797" x="7207250" y="3422650"/>
          <p14:tracePt t="13797" x="7200900" y="3422650"/>
          <p14:tracePt t="13797" x="7194550" y="3422650"/>
          <p14:tracePt t="13816" x="7181850" y="3422650"/>
          <p14:tracePt t="13828" x="7175500" y="3422650"/>
          <p14:tracePt t="13828" x="7156450" y="3416300"/>
          <p14:tracePt t="13847" x="7150100" y="3416300"/>
          <p14:tracePt t="13847" x="7137400" y="3409950"/>
          <p14:tracePt t="13864" x="7131050" y="3403600"/>
          <p14:tracePt t="13864" x="7118350" y="3403600"/>
          <p14:tracePt t="13881" x="7112000" y="3397250"/>
          <p14:tracePt t="13881" x="7099300" y="3390900"/>
          <p14:tracePt t="13881" x="7092950" y="3384550"/>
          <p14:tracePt t="13900" x="7080250" y="3371850"/>
          <p14:tracePt t="13900" x="7073900" y="3365500"/>
          <p14:tracePt t="13914" x="7061200" y="3359150"/>
          <p14:tracePt t="13914" x="7054850" y="3352800"/>
          <p14:tracePt t="13931" x="7048500" y="3346450"/>
          <p14:tracePt t="13931" x="7042150" y="3340100"/>
          <p14:tracePt t="13948" x="7035800" y="3333750"/>
          <p14:tracePt t="13948" x="7029450" y="3327400"/>
          <p14:tracePt t="13964" x="7023100" y="3314700"/>
          <p14:tracePt t="13980" x="7016750" y="3302000"/>
          <p14:tracePt t="14003" x="7016750" y="3295650"/>
          <p14:tracePt t="14016" x="7010400" y="3289300"/>
          <p14:tracePt t="14055" x="7004050" y="3289300"/>
          <p14:tracePt t="14079" x="6997700" y="3289300"/>
          <p14:tracePt t="14091" x="6991350" y="3289300"/>
          <p14:tracePt t="14107" x="6985000" y="3289300"/>
          <p14:tracePt t="14123" x="6978650" y="3289300"/>
          <p14:tracePt t="14132" x="6965950" y="3295650"/>
          <p14:tracePt t="14132" x="6959600" y="3295650"/>
          <p14:tracePt t="14148" x="6946900" y="3302000"/>
          <p14:tracePt t="14148" x="6934200" y="3302000"/>
          <p14:tracePt t="14165" x="6921500" y="3308350"/>
          <p14:tracePt t="14165" x="6902450" y="3314700"/>
          <p14:tracePt t="14165" x="6877050" y="3321050"/>
          <p14:tracePt t="14184" x="6851650" y="3327400"/>
          <p14:tracePt t="14184" x="6813550" y="3333750"/>
          <p14:tracePt t="14199" x="6775450" y="3346450"/>
          <p14:tracePt t="14199" x="6724650" y="3352800"/>
          <p14:tracePt t="14215" x="6661150" y="3365500"/>
          <p14:tracePt t="14215" x="6584950" y="3378200"/>
          <p14:tracePt t="14232" x="6502400" y="3390900"/>
          <p14:tracePt t="14232" x="6400800" y="3409950"/>
          <p14:tracePt t="14249" x="6286500" y="3429000"/>
          <p14:tracePt t="14249" x="6013450" y="3460750"/>
          <p14:tracePt t="14265" x="5854700" y="3479800"/>
          <p14:tracePt t="14265" x="5683250" y="3492500"/>
          <p14:tracePt t="14282" x="5499100" y="3511550"/>
          <p14:tracePt t="14282" x="5308600" y="3530600"/>
          <p14:tracePt t="14298" x="5118100" y="3543300"/>
          <p14:tracePt t="14298" x="4927600" y="3562350"/>
          <p14:tracePt t="14315" x="4730750" y="3581400"/>
          <p14:tracePt t="14315" x="4356100" y="3632200"/>
          <p14:tracePt t="14333" x="4171950" y="3657600"/>
          <p14:tracePt t="14333" x="4000500" y="3695700"/>
          <p14:tracePt t="14349" x="3835400" y="3727450"/>
          <p14:tracePt t="14349" x="3670300" y="3765550"/>
          <p14:tracePt t="14365" x="3517900" y="3803650"/>
          <p14:tracePt t="14365" x="3359150" y="3848100"/>
          <p14:tracePt t="14365" x="3213100" y="3886200"/>
          <p14:tracePt t="14385" x="3067050" y="3924300"/>
          <p14:tracePt t="14397" x="2927350" y="3962400"/>
          <p14:tracePt t="14397" x="2667000" y="4032250"/>
          <p14:tracePt t="14417" x="2552700" y="4070350"/>
          <p14:tracePt t="14417" x="2438400" y="4102100"/>
          <p14:tracePt t="14433" x="2336800" y="4133850"/>
          <p14:tracePt t="14433" x="2247900" y="4159250"/>
          <p14:tracePt t="14433" x="2165350" y="4184650"/>
          <p14:tracePt t="14453" x="2095500" y="4210050"/>
          <p14:tracePt t="14464" x="2032000" y="4229100"/>
          <p14:tracePt t="14464" x="1974850" y="4241800"/>
          <p14:tracePt t="14464" x="1924050" y="4248150"/>
          <p14:tracePt t="14485" x="1873250" y="4260850"/>
          <p14:tracePt t="14485" x="1828800" y="4260850"/>
          <p14:tracePt t="14499" x="1790700" y="4267200"/>
          <p14:tracePt t="14499" x="1752600" y="4267200"/>
          <p14:tracePt t="14516" x="1720850" y="4267200"/>
          <p14:tracePt t="14516" x="1689100" y="4267200"/>
          <p14:tracePt t="14533" x="1663700" y="4267200"/>
          <p14:tracePt t="14533" x="1644650" y="4267200"/>
          <p14:tracePt t="14533" x="1625600" y="4260850"/>
          <p14:tracePt t="14552" x="1612900" y="4260850"/>
          <p14:tracePt t="14552" x="1600200" y="4254500"/>
          <p14:tracePt t="14566" x="1593850" y="4248150"/>
          <p14:tracePt t="14566" x="1581150" y="4241800"/>
          <p14:tracePt t="14583" x="1581150" y="4235450"/>
          <p14:tracePt t="14583" x="1574800" y="4229100"/>
          <p14:tracePt t="14600" x="1574800" y="4222750"/>
          <p14:tracePt t="14600" x="1574800" y="4216400"/>
          <p14:tracePt t="14616" x="1574800" y="4210050"/>
          <p14:tracePt t="14616" x="1581150" y="4197350"/>
          <p14:tracePt t="14634" x="1587500" y="4191000"/>
          <p14:tracePt t="14634" x="1593850" y="4184650"/>
          <p14:tracePt t="14650" x="1600200" y="4178300"/>
          <p14:tracePt t="14650" x="1606550" y="4178300"/>
          <p14:tracePt t="14667" x="1612900" y="4178300"/>
          <p14:tracePt t="14667" x="1612900" y="4184650"/>
          <p14:tracePt t="14684" x="1606550" y="4191000"/>
          <p14:tracePt t="14684" x="1606550" y="4197350"/>
          <p14:tracePt t="14701" x="1593850" y="4210050"/>
          <p14:tracePt t="14701" x="1581150" y="4222750"/>
          <p14:tracePt t="14717" x="1562100" y="4235450"/>
          <p14:tracePt t="14717" x="1536700" y="4241800"/>
          <p14:tracePt t="14734" x="1511300" y="4254500"/>
          <p14:tracePt t="14734" x="1485900" y="4267200"/>
          <p14:tracePt t="14734" x="1454150" y="4273550"/>
          <p14:tracePt t="14752" x="1416050" y="4286250"/>
          <p14:tracePt t="14765" x="1377950" y="4292600"/>
          <p14:tracePt t="14765" x="1295400" y="4298950"/>
          <p14:tracePt t="14784" x="1244600" y="4298950"/>
          <p14:tracePt t="14784" x="1200150" y="4292600"/>
          <p14:tracePt t="14801" x="1149350" y="4286250"/>
          <p14:tracePt t="14801" x="1092200" y="4273550"/>
          <p14:tracePt t="14817" x="1041400" y="4260850"/>
          <p14:tracePt t="14817" x="984250" y="4241800"/>
          <p14:tracePt t="14817" x="933450" y="4222750"/>
          <p14:tracePt t="14836" x="882650" y="4203700"/>
          <p14:tracePt t="14849" x="831850" y="4178300"/>
          <p14:tracePt t="14849" x="736600" y="4127500"/>
          <p14:tracePt t="14868" x="698500" y="4095750"/>
          <p14:tracePt t="14868" x="666750" y="4064000"/>
          <p14:tracePt t="14884" x="641350" y="4025900"/>
          <p14:tracePt t="14884" x="622300" y="3981450"/>
          <p14:tracePt t="14901" x="615950" y="3930650"/>
          <p14:tracePt t="14901" x="635000" y="3829050"/>
          <p14:tracePt t="14917" x="660400" y="3765550"/>
          <p14:tracePt t="14917" x="698500" y="3708400"/>
          <p14:tracePt t="14934" x="742950" y="3644900"/>
          <p14:tracePt t="14934" x="800100" y="3581400"/>
          <p14:tracePt t="14952" x="863600" y="3524250"/>
          <p14:tracePt t="14952" x="933450" y="3467100"/>
          <p14:tracePt t="14968" x="1003300" y="3409950"/>
          <p14:tracePt t="14968" x="1168400" y="3327400"/>
          <p14:tracePt t="14984" x="1257300" y="3295650"/>
          <p14:tracePt t="14984" x="1346200" y="3270250"/>
          <p14:tracePt t="15001" x="1447800" y="3257550"/>
          <p14:tracePt t="15001" x="1543050" y="3257550"/>
          <p14:tracePt t="15018" x="1644650" y="3263900"/>
          <p14:tracePt t="15018" x="1739900" y="3282950"/>
          <p14:tracePt t="15018" x="1841500" y="3302000"/>
          <p14:tracePt t="15037" x="1930400" y="3333750"/>
          <p14:tracePt t="15049" x="2019300" y="3371850"/>
          <p14:tracePt t="15049" x="2171700" y="3460750"/>
          <p14:tracePt t="15069" x="2228850" y="3505200"/>
          <p14:tracePt t="15069" x="2286000" y="3556000"/>
          <p14:tracePt t="15085" x="2324100" y="3606800"/>
          <p14:tracePt t="15085" x="2355850" y="3657600"/>
          <p14:tracePt t="15101" x="2374900" y="3708400"/>
          <p14:tracePt t="15101" x="2387600" y="3752850"/>
          <p14:tracePt t="15101" x="2381250" y="3803650"/>
          <p14:tracePt t="15121" x="2374900" y="3848100"/>
          <p14:tracePt t="15133" x="2355850" y="3892550"/>
          <p14:tracePt t="15133" x="2298700" y="3968750"/>
          <p14:tracePt t="15152" x="2260600" y="4000500"/>
          <p14:tracePt t="15152" x="2216150" y="4032250"/>
          <p14:tracePt t="15169" x="2171700" y="4064000"/>
          <p14:tracePt t="15169" x="2120900" y="4095750"/>
          <p14:tracePt t="15185" x="2063750" y="4121150"/>
          <p14:tracePt t="15185" x="2012950" y="4146550"/>
          <p14:tracePt t="15185" x="1955800" y="4171950"/>
          <p14:tracePt t="15204" x="1898650" y="4197350"/>
          <p14:tracePt t="15204" x="1847850" y="4216400"/>
          <p14:tracePt t="15219" x="1803400" y="4229100"/>
          <p14:tracePt t="15219" x="1758950" y="4241800"/>
          <p14:tracePt t="15236" x="1720850" y="4254500"/>
          <p14:tracePt t="15236" x="1689100" y="4260850"/>
          <p14:tracePt t="15252" x="1657350" y="4267200"/>
          <p14:tracePt t="15252" x="1638300" y="4267200"/>
          <p14:tracePt t="15269" x="1625600" y="4267200"/>
          <p14:tracePt t="15269" x="1606550" y="4260850"/>
          <p14:tracePt t="15285" x="1606550" y="4254500"/>
          <p14:tracePt t="15285" x="1612900" y="4248150"/>
          <p14:tracePt t="15302" x="1619250" y="4241800"/>
          <p14:tracePt t="15302" x="1631950" y="4229100"/>
          <p14:tracePt t="15320" x="1644650" y="4222750"/>
          <p14:tracePt t="15320" x="1682750" y="4197350"/>
          <p14:tracePt t="15336" x="1708150" y="4184650"/>
          <p14:tracePt t="15336" x="1733550" y="4178300"/>
          <p14:tracePt t="15353" x="1765300" y="4171950"/>
          <p14:tracePt t="15353" x="1797050" y="4165600"/>
          <p14:tracePt t="15370" x="1828800" y="4159250"/>
          <p14:tracePt t="15370" x="1866900" y="4159250"/>
          <p14:tracePt t="15386" x="1898650" y="4152900"/>
          <p14:tracePt t="15386" x="1936750" y="4152900"/>
          <p14:tracePt t="15386" x="1974850" y="4159250"/>
          <p14:tracePt t="15405" x="2012950" y="4159250"/>
          <p14:tracePt t="15417" x="2051050" y="4165600"/>
          <p14:tracePt t="15417" x="2127250" y="4171950"/>
          <p14:tracePt t="15437" x="2165350" y="4178300"/>
          <p14:tracePt t="15437" x="2203450" y="4184650"/>
          <p14:tracePt t="15437" x="2247900" y="4191000"/>
          <p14:tracePt t="15456" x="2286000" y="4191000"/>
          <p14:tracePt t="15468" x="2330450" y="4197350"/>
          <p14:tracePt t="15468" x="2374900" y="4197350"/>
          <p14:tracePt t="15468" x="2419350" y="4197350"/>
          <p14:tracePt t="15488" x="2470150" y="4191000"/>
          <p14:tracePt t="15501" x="2520950" y="4191000"/>
          <p14:tracePt t="15501" x="2635250" y="4184650"/>
          <p14:tracePt t="15520" x="2692400" y="4184650"/>
          <p14:tracePt t="15520" x="2755900" y="4184650"/>
          <p14:tracePt t="15537" x="2813050" y="4184650"/>
          <p14:tracePt t="15537" x="2876550" y="4184650"/>
          <p14:tracePt t="15554" x="2933700" y="4191000"/>
          <p14:tracePt t="15554" x="2997200" y="4191000"/>
          <p14:tracePt t="15554" x="3048000" y="4191000"/>
          <p14:tracePt t="15573" x="3105150" y="4197350"/>
          <p14:tracePt t="15573" x="3155950" y="4197350"/>
          <p14:tracePt t="15587" x="3200400" y="4197350"/>
          <p14:tracePt t="15587" x="3244850" y="4197350"/>
          <p14:tracePt t="15603" x="3289300" y="4197350"/>
          <p14:tracePt t="15603" x="3327400" y="4191000"/>
          <p14:tracePt t="15621" x="3359150" y="4184650"/>
          <p14:tracePt t="15621" x="3409950" y="4171950"/>
          <p14:tracePt t="15637" x="3429000" y="4165600"/>
          <p14:tracePt t="15637" x="3441700" y="4152900"/>
          <p14:tracePt t="15653" x="3454400" y="4146550"/>
          <p14:tracePt t="15653" x="3460750" y="4133850"/>
          <p14:tracePt t="15671" x="3467100" y="4127500"/>
          <p14:tracePt t="15671" x="3467100" y="4121150"/>
          <p14:tracePt t="15687" x="3467100" y="4114800"/>
          <p14:tracePt t="15687" x="3454400" y="4102100"/>
          <p14:tracePt t="15704" x="3448050" y="4095750"/>
          <p14:tracePt t="15704" x="3435350" y="4089400"/>
          <p14:tracePt t="15722" x="3422650" y="4089400"/>
          <p14:tracePt t="15722" x="3409950" y="4083050"/>
          <p14:tracePt t="15737" x="3390900" y="4076700"/>
          <p14:tracePt t="15737" x="3371850" y="4076700"/>
          <p14:tracePt t="15754" x="3352800" y="4070350"/>
          <p14:tracePt t="15754" x="3308350" y="4064000"/>
          <p14:tracePt t="15773" x="3289300" y="4057650"/>
          <p14:tracePt t="15785" x="3263900" y="4057650"/>
          <p14:tracePt t="15785" x="3219450" y="4051300"/>
          <p14:tracePt t="15804" x="3200400" y="4051300"/>
          <p14:tracePt t="15804" x="3181350" y="4051300"/>
          <p14:tracePt t="15822" x="3162300" y="4051300"/>
          <p14:tracePt t="15822" x="3143250" y="4051300"/>
          <p14:tracePt t="15822" x="3130550" y="4044950"/>
          <p14:tracePt t="15840" x="3117850" y="4044950"/>
          <p14:tracePt t="15852" x="3105150" y="4044950"/>
          <p14:tracePt t="15852" x="3086100" y="4044950"/>
          <p14:tracePt t="15873" x="3079750" y="4044950"/>
          <p14:tracePt t="15873" x="3073400" y="4044950"/>
          <p14:tracePt t="15888" x="3067050" y="4044950"/>
          <p14:tracePt t="15888" x="3060700" y="4044950"/>
          <p14:tracePt t="15904" x="3054350" y="4044950"/>
          <p14:tracePt t="15919" x="3060700" y="4051300"/>
          <p14:tracePt t="15976" x="3067050" y="4051300"/>
          <p14:tracePt t="15996" x="3073400" y="4057650"/>
          <p14:tracePt t="16028" x="3073400" y="4064000"/>
          <p14:tracePt t="16052" x="3073400" y="4070350"/>
          <p14:tracePt t="16072" x="3073400" y="4076700"/>
          <p14:tracePt t="16096" x="3073400" y="4083050"/>
          <p14:tracePt t="16123" x="3073400" y="4089400"/>
          <p14:tracePt t="16172" x="3067050" y="4089400"/>
          <p14:tracePt t="16192" x="3060700" y="4089400"/>
          <p14:tracePt t="16208" x="3054350" y="4089400"/>
          <p14:tracePt t="16224" x="3048000" y="4089400"/>
          <p14:tracePt t="16240" x="3041650" y="4089400"/>
          <p14:tracePt t="16244" x="3035300" y="4089400"/>
          <p14:tracePt t="16253" x="3028950" y="4089400"/>
          <p14:tracePt t="16253" x="3022600" y="4083050"/>
          <p14:tracePt t="16272" x="3016250" y="4083050"/>
          <p14:tracePt t="16272" x="3009900" y="4083050"/>
          <p14:tracePt t="16289" x="3003550" y="4083050"/>
          <p14:tracePt t="16289" x="2997200" y="4076700"/>
          <p14:tracePt t="16306" x="2990850" y="4076700"/>
          <p14:tracePt t="16320" x="2990850" y="4070350"/>
          <p14:tracePt t="16344" x="2997200" y="4070350"/>
          <p14:tracePt t="16344" x="3009900" y="4064000"/>
          <p14:tracePt t="16357" x="3016250" y="4057650"/>
          <p14:tracePt t="16357" x="3028950" y="4051300"/>
          <p14:tracePt t="16373" x="3041650" y="4051300"/>
          <p14:tracePt t="16373" x="3060700" y="4044950"/>
          <p14:tracePt t="16390" x="3079750" y="4038600"/>
          <p14:tracePt t="16390" x="3098800" y="4038600"/>
          <p14:tracePt t="16407" x="3130550" y="4038600"/>
          <p14:tracePt t="16407" x="3162300" y="4038600"/>
          <p14:tracePt t="16407" x="3200400" y="4038600"/>
          <p14:tracePt t="16425" x="3238500" y="4032250"/>
          <p14:tracePt t="16438" x="3289300" y="4032250"/>
          <p14:tracePt t="16438" x="3403600" y="4025900"/>
          <p14:tracePt t="16458" x="3460750" y="4025900"/>
          <p14:tracePt t="16458" x="3530600" y="4019550"/>
          <p14:tracePt t="16473" x="3600450" y="4013200"/>
          <p14:tracePt t="16473" x="3676650" y="4006850"/>
          <p14:tracePt t="16473" x="3752850" y="4006850"/>
          <p14:tracePt t="16493" x="3829050" y="4000500"/>
          <p14:tracePt t="16504" x="3905250" y="3994150"/>
          <p14:tracePt t="16504" x="4064000" y="3994150"/>
          <p14:tracePt t="16525" x="4140200" y="3987800"/>
          <p14:tracePt t="16525" x="4216400" y="3987800"/>
          <p14:tracePt t="16541" x="4286250" y="3987800"/>
          <p14:tracePt t="16541" x="4356100" y="3987800"/>
          <p14:tracePt t="16557" x="4419600" y="3987800"/>
          <p14:tracePt t="16557" x="4483100" y="3994150"/>
          <p14:tracePt t="16573" x="4533900" y="3994150"/>
          <p14:tracePt t="16573" x="4591050" y="4000500"/>
          <p14:tracePt t="16573" x="4635500" y="3994150"/>
          <p14:tracePt t="16593" x="4673600" y="3994150"/>
          <p14:tracePt t="16593" x="4711700" y="4000500"/>
          <p14:tracePt t="16607" x="4743450" y="3994150"/>
          <p14:tracePt t="16607" x="4775200" y="3994150"/>
          <p14:tracePt t="16624" x="4800600" y="3987800"/>
          <p14:tracePt t="16624" x="4819650" y="3987800"/>
          <p14:tracePt t="16640" x="4832350" y="3981450"/>
          <p14:tracePt t="16640" x="4864100" y="3981450"/>
          <p14:tracePt t="16657" x="4870450" y="3975100"/>
          <p14:tracePt t="16657" x="4876800" y="3975100"/>
          <p14:tracePt t="16673" x="4883150" y="3975100"/>
          <p14:tracePt t="16689" x="4889500" y="3975100"/>
          <p14:tracePt t="16705" x="4889500" y="3981450"/>
          <p14:tracePt t="16722" x="4883150" y="3987800"/>
          <p14:tracePt t="16722" x="4876800" y="3987800"/>
          <p14:tracePt t="16741" x="4870450" y="3994150"/>
          <p14:tracePt t="16741" x="4864100" y="3994150"/>
          <p14:tracePt t="16758" x="4851400" y="4000500"/>
          <p14:tracePt t="16758" x="4845050" y="4000500"/>
          <p14:tracePt t="16758" x="4832350" y="4006850"/>
          <p14:tracePt t="16776" x="4819650" y="4013200"/>
          <p14:tracePt t="16789" x="4800600" y="4019550"/>
          <p14:tracePt t="16789" x="4768850" y="4032250"/>
          <p14:tracePt t="16809" x="4749800" y="4038600"/>
          <p14:tracePt t="16809" x="4724400" y="4051300"/>
          <p14:tracePt t="16825" x="4699000" y="4057650"/>
          <p14:tracePt t="16825" x="4673600" y="4070350"/>
          <p14:tracePt t="16841" x="4648200" y="4083050"/>
          <p14:tracePt t="16841" x="4616450" y="4095750"/>
          <p14:tracePt t="16857" x="4584700" y="4108450"/>
          <p14:tracePt t="16857" x="4546600" y="4121150"/>
          <p14:tracePt t="16857" x="4508500" y="4133850"/>
          <p14:tracePt t="16877" x="4464050" y="4146550"/>
          <p14:tracePt t="16889" x="4419600" y="4159250"/>
          <p14:tracePt t="16889" x="4318000" y="4191000"/>
          <p14:tracePt t="16908" x="4267200" y="4203700"/>
          <p14:tracePt t="16908" x="4210050" y="4216400"/>
          <p14:tracePt t="16924" x="4146550" y="4235450"/>
          <p14:tracePt t="16924" x="4089400" y="4248150"/>
          <p14:tracePt t="16941" x="4019550" y="4267200"/>
          <p14:tracePt t="16941" x="3886200" y="4298950"/>
          <p14:tracePt t="16958" x="3816350" y="4311650"/>
          <p14:tracePt t="16958" x="3746500" y="4330700"/>
          <p14:tracePt t="16975" x="3670300" y="4343400"/>
          <p14:tracePt t="16975" x="3600450" y="4362450"/>
          <p14:tracePt t="16991" x="3530600" y="4375150"/>
          <p14:tracePt t="16991" x="3467100" y="4387850"/>
          <p14:tracePt t="17008" x="3397250" y="4394200"/>
          <p14:tracePt t="17008" x="3270250" y="4419600"/>
          <p14:tracePt t="17026" x="3213100" y="4432300"/>
          <p14:tracePt t="17026" x="3155950" y="4438650"/>
          <p14:tracePt t="17043" x="3098800" y="4451350"/>
          <p14:tracePt t="17043" x="3048000" y="4464050"/>
          <p14:tracePt t="17058" x="2997200" y="4483100"/>
          <p14:tracePt t="17058" x="2952750" y="4495800"/>
          <p14:tracePt t="17058" x="2908300" y="4514850"/>
          <p14:tracePt t="17077" x="2870200" y="4527550"/>
          <p14:tracePt t="17090" x="2832100" y="4546600"/>
          <p14:tracePt t="17090" x="2768600" y="4578350"/>
          <p14:tracePt t="17109" x="2743200" y="4591050"/>
          <p14:tracePt t="17109" x="2717800" y="4610100"/>
          <p14:tracePt t="17126" x="2698750" y="4622800"/>
          <p14:tracePt t="17126" x="2679700" y="4635500"/>
          <p14:tracePt t="17126" x="2660650" y="4648200"/>
          <p14:tracePt t="17144" x="2647950" y="4660900"/>
          <p14:tracePt t="17157" x="2635250" y="4673600"/>
          <p14:tracePt t="17157" x="2622550" y="4686300"/>
          <p14:tracePt t="17157" x="2616200" y="4692650"/>
          <p14:tracePt t="17177" x="2609850" y="4699000"/>
          <p14:tracePt t="17177" x="2603500" y="4705350"/>
          <p14:tracePt t="17193" x="2597150" y="4711700"/>
          <p14:tracePt t="17207" x="2597150" y="4718050"/>
          <p14:tracePt t="17224" x="2603500" y="4724400"/>
          <p14:tracePt t="17240" x="2609850" y="4724400"/>
          <p14:tracePt t="17257" x="2616200" y="4724400"/>
          <p14:tracePt t="17274" x="2622550" y="4724400"/>
          <p14:tracePt t="17274" x="2628900" y="4730750"/>
          <p14:tracePt t="17292" x="2641600" y="4724400"/>
          <p14:tracePt t="17307" x="2647950" y="4724400"/>
          <p14:tracePt t="17307" x="2660650" y="4718050"/>
          <p14:tracePt t="17326" x="2667000" y="4718050"/>
          <p14:tracePt t="17326" x="2673350" y="4718050"/>
          <p14:tracePt t="17343" x="2686050" y="4711700"/>
          <p14:tracePt t="17343" x="2698750" y="4711700"/>
          <p14:tracePt t="17359" x="2711450" y="4711700"/>
          <p14:tracePt t="17359" x="2743200" y="4711700"/>
          <p14:tracePt t="17376" x="2762250" y="4711700"/>
          <p14:tracePt t="17376" x="2787650" y="4711700"/>
          <p14:tracePt t="17394" x="2813050" y="4711700"/>
          <p14:tracePt t="17394" x="2851150" y="4711700"/>
          <p14:tracePt t="17410" x="2889250" y="4711700"/>
          <p14:tracePt t="17410" x="2927350" y="4711700"/>
          <p14:tracePt t="17426" x="2971800" y="4718050"/>
          <p14:tracePt t="17426" x="3022600" y="4724400"/>
          <p14:tracePt t="17426" x="3073400" y="4724400"/>
          <p14:tracePt t="17445" x="3130550" y="4724400"/>
          <p14:tracePt t="17445" x="3194050" y="4724400"/>
          <p14:tracePt t="17462" x="3257550" y="4724400"/>
          <p14:tracePt t="17462" x="3321050" y="4718050"/>
          <p14:tracePt t="17477" x="3397250" y="4718050"/>
          <p14:tracePt t="17477" x="3467100" y="4711700"/>
          <p14:tracePt t="17493" x="3549650" y="4705350"/>
          <p14:tracePt t="17493" x="3625850" y="4692650"/>
          <p14:tracePt t="17510" x="3702050" y="4686300"/>
          <p14:tracePt t="17510" x="3784600" y="4673600"/>
          <p14:tracePt t="17510" x="3860800" y="4660900"/>
          <p14:tracePt t="17529" x="3937000" y="4648200"/>
          <p14:tracePt t="17542" x="4019550" y="4635500"/>
          <p14:tracePt t="17542" x="4171950" y="4610100"/>
          <p14:tracePt t="17560" x="4248150" y="4603750"/>
          <p14:tracePt t="17560" x="4318000" y="4591050"/>
          <p14:tracePt t="17577" x="4387850" y="4584700"/>
          <p14:tracePt t="17577" x="4457700" y="4578350"/>
          <p14:tracePt t="17594" x="4521200" y="4572000"/>
          <p14:tracePt t="17594" x="4578350" y="4572000"/>
          <p14:tracePt t="17594" x="4635500" y="4565650"/>
          <p14:tracePt t="17612" x="4686300" y="4565650"/>
          <p14:tracePt t="17612" x="4730750" y="4565650"/>
          <p14:tracePt t="17627" x="4775200" y="4559300"/>
          <p14:tracePt t="17627" x="4813300" y="4559300"/>
          <p14:tracePt t="17644" x="4851400" y="4552950"/>
          <p14:tracePt t="17644" x="4889500" y="4546600"/>
          <p14:tracePt t="17660" x="4921250" y="4540250"/>
          <p14:tracePt t="17660" x="4984750" y="4527550"/>
          <p14:tracePt t="17678" x="5010150" y="4521200"/>
          <p14:tracePt t="17678" x="5035550" y="4521200"/>
          <p14:tracePt t="17694" x="5060950" y="4514850"/>
          <p14:tracePt t="17694" x="5080000" y="4514850"/>
          <p14:tracePt t="17710" x="5092700" y="4514850"/>
          <p14:tracePt t="17710" x="5105400" y="4514850"/>
          <p14:tracePt t="17727" x="5111750" y="4514850"/>
          <p14:tracePt t="17727" x="5118100" y="4521200"/>
          <p14:tracePt t="17745" x="5124450" y="4521200"/>
          <p14:tracePt t="17745" x="5130800" y="4521200"/>
          <p14:tracePt t="17761" x="5130800" y="4527550"/>
          <p14:tracePt t="17784" x="5124450" y="4533900"/>
          <p14:tracePt t="17797" x="5118100" y="4533900"/>
          <p14:tracePt t="17813" x="5105400" y="4540250"/>
          <p14:tracePt t="17829" x="5092700" y="4540250"/>
          <p14:tracePt t="17852" x="5086350" y="4546600"/>
          <p14:tracePt t="17864" x="5080000" y="4546600"/>
          <p14:tracePt t="17876" x="5073650" y="4546600"/>
          <p14:tracePt t="17876" x="5067300" y="4546600"/>
          <p14:tracePt t="17876" x="5060950" y="4552950"/>
          <p14:tracePt t="17897" x="5054600" y="4552950"/>
          <p14:tracePt t="17909" x="5048250" y="4559300"/>
          <p14:tracePt t="17909" x="5022850" y="4572000"/>
          <p14:tracePt t="17928" x="5016500" y="4572000"/>
          <p14:tracePt t="17928" x="4997450" y="4578350"/>
          <p14:tracePt t="17945" x="4984750" y="4591050"/>
          <p14:tracePt t="17945" x="4965700" y="4597400"/>
          <p14:tracePt t="17962" x="4940300" y="4610100"/>
          <p14:tracePt t="17962" x="4889500" y="4635500"/>
          <p14:tracePt t="17979" x="4857750" y="4654550"/>
          <p14:tracePt t="17979" x="4819650" y="4673600"/>
          <p14:tracePt t="17995" x="4781550" y="4692650"/>
          <p14:tracePt t="17995" x="4730750" y="4711700"/>
          <p14:tracePt t="18011" x="4679950" y="4737100"/>
          <p14:tracePt t="18011" x="4622800" y="4762500"/>
          <p14:tracePt t="18029" x="4565650" y="4794250"/>
          <p14:tracePt t="18029" x="4425950" y="4851400"/>
          <p14:tracePt t="18046" x="4349750" y="4876800"/>
          <p14:tracePt t="18046" x="4273550" y="4908550"/>
          <p14:tracePt t="18062" x="4191000" y="4933950"/>
          <p14:tracePt t="18062" x="4108450" y="4965700"/>
          <p14:tracePt t="18078" x="4019550" y="4991100"/>
          <p14:tracePt t="18078" x="3937000" y="5016500"/>
          <p14:tracePt t="18078" x="3848100" y="5035550"/>
          <p14:tracePt t="18097" x="3759200" y="5054600"/>
          <p14:tracePt t="18110" x="3670300" y="5067300"/>
          <p14:tracePt t="18110" x="3492500" y="5092700"/>
          <p14:tracePt t="18129" x="3403600" y="5105400"/>
          <p14:tracePt t="18129" x="3321050" y="5111750"/>
          <p14:tracePt t="18145" x="3238500" y="5124450"/>
          <p14:tracePt t="18145" x="3155950" y="5137150"/>
          <p14:tracePt t="18162" x="3079750" y="5143500"/>
          <p14:tracePt t="18162" x="3009900" y="5156200"/>
          <p14:tracePt t="18162" x="2940050" y="5168900"/>
          <p14:tracePt t="18181" x="2882900" y="5187950"/>
          <p14:tracePt t="18194" x="2832100" y="5200650"/>
          <p14:tracePt t="18194" x="2749550" y="5219700"/>
          <p14:tracePt t="18213" x="2717800" y="5232400"/>
          <p14:tracePt t="18213" x="2692400" y="5238750"/>
          <p14:tracePt t="18230" x="2679700" y="5245100"/>
          <p14:tracePt t="18230" x="2667000" y="5245100"/>
          <p14:tracePt t="18246" x="2660650" y="5251450"/>
          <p14:tracePt t="18261" x="2654300" y="5257800"/>
          <p14:tracePt t="18261" x="2667000" y="5270500"/>
          <p14:tracePt t="18279" x="2679700" y="5276850"/>
          <p14:tracePt t="18279" x="2692400" y="5283200"/>
          <p14:tracePt t="18296" x="2711450" y="5283200"/>
          <p14:tracePt t="18296" x="2730500" y="5289550"/>
          <p14:tracePt t="18312" x="2755900" y="5289550"/>
          <p14:tracePt t="18312" x="2781300" y="5295900"/>
          <p14:tracePt t="18329" x="2806700" y="5295900"/>
          <p14:tracePt t="18329" x="2857500" y="5302250"/>
          <p14:tracePt t="18346" x="2882900" y="5308600"/>
          <p14:tracePt t="18346" x="2908300" y="5308600"/>
          <p14:tracePt t="18363" x="2933700" y="5314950"/>
          <p14:tracePt t="18363" x="2959100" y="5327650"/>
          <p14:tracePt t="18379" x="2984500" y="5327650"/>
          <p14:tracePt t="18379" x="3048000" y="5340350"/>
          <p14:tracePt t="18397" x="3079750" y="5346700"/>
          <p14:tracePt t="18397" x="3117850" y="5353050"/>
          <p14:tracePt t="18414" x="3162300" y="5353050"/>
          <p14:tracePt t="18414" x="3206750" y="5359400"/>
          <p14:tracePt t="18430" x="3257550" y="5365750"/>
          <p14:tracePt t="18430" x="3308350" y="5372100"/>
          <p14:tracePt t="18447" x="3359150" y="5372100"/>
          <p14:tracePt t="18447" x="3416300" y="5378450"/>
          <p14:tracePt t="18447" x="3473450" y="5378450"/>
          <p14:tracePt t="18466" x="3530600" y="5384800"/>
          <p14:tracePt t="18478" x="3587750" y="5384800"/>
          <p14:tracePt t="18478" x="3708400" y="5391150"/>
          <p14:tracePt t="18498" x="3771900" y="5391150"/>
          <p14:tracePt t="18498" x="3835400" y="5391150"/>
          <p14:tracePt t="18513" x="3898900" y="5391150"/>
          <p14:tracePt t="18513" x="3956050" y="5391150"/>
          <p14:tracePt t="18513" x="4019550" y="5391150"/>
          <p14:tracePt t="18532" x="4076700" y="5391150"/>
          <p14:tracePt t="18545" x="4133850" y="5391150"/>
          <p14:tracePt t="18545" x="4184650" y="5391150"/>
          <p14:tracePt t="18545" x="4241800" y="5391150"/>
          <p14:tracePt t="18566" x="4292600" y="5391150"/>
          <p14:tracePt t="18566" x="4343400" y="5391150"/>
          <p14:tracePt t="18580" x="4387850" y="5391150"/>
          <p14:tracePt t="18580" x="4432300" y="5384800"/>
          <p14:tracePt t="18597" x="4476750" y="5384800"/>
          <p14:tracePt t="18597" x="4514850" y="5378450"/>
          <p14:tracePt t="18613" x="4559300" y="5378450"/>
          <p14:tracePt t="18613" x="4597400" y="5372100"/>
          <p14:tracePt t="18630" x="4635500" y="5365750"/>
          <p14:tracePt t="18630" x="4705350" y="5353050"/>
          <p14:tracePt t="18647" x="4737100" y="5346700"/>
          <p14:tracePt t="18647" x="4768850" y="5340350"/>
          <p14:tracePt t="18664" x="4800600" y="5334000"/>
          <p14:tracePt t="18664" x="4832350" y="5327650"/>
          <p14:tracePt t="18680" x="4857750" y="5321300"/>
          <p14:tracePt t="18680" x="4902200" y="5314950"/>
          <p14:tracePt t="18697" x="4921250" y="5314950"/>
          <p14:tracePt t="18697" x="4940300" y="5308600"/>
          <p14:tracePt t="18714" x="4953000" y="5308600"/>
          <p14:tracePt t="18714" x="4959350" y="5308600"/>
          <p14:tracePt t="18731" x="4965700" y="5308600"/>
          <p14:tracePt t="18746" x="4972050" y="5314950"/>
          <p14:tracePt t="18765" x="4972050" y="5321300"/>
          <p14:tracePt t="18780" x="4972050" y="5327650"/>
          <p14:tracePt t="18796" x="4972050" y="5334000"/>
          <p14:tracePt t="18813" x="4984750" y="5340350"/>
          <p14:tracePt t="18829" x="4991100" y="5340350"/>
          <p14:tracePt t="18829" x="5022850" y="5340350"/>
          <p14:tracePt t="18850" x="5041900" y="5340350"/>
          <p14:tracePt t="18850" x="5067300" y="5334000"/>
          <p14:tracePt t="18866" x="5099050" y="5334000"/>
          <p14:tracePt t="18866" x="5137150" y="5327650"/>
          <p14:tracePt t="18882" x="5175250" y="5327650"/>
          <p14:tracePt t="18882" x="5219700" y="5321300"/>
          <p14:tracePt t="18898" x="5270500" y="5314950"/>
          <p14:tracePt t="18898" x="5321300" y="5314950"/>
          <p14:tracePt t="18898" x="5372100" y="5308600"/>
          <p14:tracePt t="18917" x="5422900" y="5308600"/>
          <p14:tracePt t="18930" x="5473700" y="5302250"/>
          <p14:tracePt t="18930" x="5575300" y="5295900"/>
          <p14:tracePt t="18949" x="5626100" y="5295900"/>
          <p14:tracePt t="18949" x="5676900" y="5289550"/>
          <p14:tracePt t="18965" x="5734050" y="5289550"/>
          <p14:tracePt t="18965" x="5791200" y="5283200"/>
          <p14:tracePt t="18982" x="5842000" y="5283200"/>
          <p14:tracePt t="18982" x="5962650" y="5283200"/>
          <p14:tracePt t="18998" x="6019800" y="5283200"/>
          <p14:tracePt t="18998" x="6076950" y="5283200"/>
          <p14:tracePt t="19015" x="6127750" y="5289550"/>
          <p14:tracePt t="19015" x="6184900" y="5289550"/>
          <p14:tracePt t="19032" x="6242050" y="5295900"/>
          <p14:tracePt t="19032" x="6292850" y="5302250"/>
          <p14:tracePt t="19048" x="6350000" y="5308600"/>
          <p14:tracePt t="19048" x="6451600" y="5321300"/>
          <p14:tracePt t="19065" x="6502400" y="5327650"/>
          <p14:tracePt t="19065" x="6553200" y="5334000"/>
          <p14:tracePt t="19082" x="6610350" y="5340350"/>
          <p14:tracePt t="19082" x="6661150" y="5346700"/>
          <p14:tracePt t="19099" x="6711950" y="5353050"/>
          <p14:tracePt t="19099" x="6762750" y="5359400"/>
          <p14:tracePt t="19099" x="6813550" y="5365750"/>
          <p14:tracePt t="19118" x="6858000" y="5372100"/>
          <p14:tracePt t="19130" x="6908800" y="5378450"/>
          <p14:tracePt t="19130" x="6991350" y="5384800"/>
          <p14:tracePt t="19149" x="7029450" y="5384800"/>
          <p14:tracePt t="19149" x="7067550" y="5391150"/>
          <p14:tracePt t="19166" x="7105650" y="5391150"/>
          <p14:tracePt t="19166" x="7137400" y="5391150"/>
          <p14:tracePt t="19182" x="7175500" y="5391150"/>
          <p14:tracePt t="19182" x="7200900" y="5391150"/>
          <p14:tracePt t="19182" x="7232650" y="5391150"/>
          <p14:tracePt t="19202" x="7264400" y="5391150"/>
          <p14:tracePt t="19214" x="7289800" y="5391150"/>
          <p14:tracePt t="19214" x="7340600" y="5397500"/>
          <p14:tracePt t="19233" x="7366000" y="5403850"/>
          <p14:tracePt t="19233" x="7397750" y="5403850"/>
          <p14:tracePt t="19249" x="7423150" y="5410200"/>
          <p14:tracePt t="19249" x="7448550" y="5410200"/>
          <p14:tracePt t="19266" x="7473950" y="5416550"/>
          <p14:tracePt t="19266" x="7493000" y="5416550"/>
          <p14:tracePt t="19266" x="7512050" y="5422900"/>
          <p14:tracePt t="19285" x="7531100" y="5422900"/>
          <p14:tracePt t="19285" x="7550150" y="5422900"/>
          <p14:tracePt t="19299" x="7562850" y="5429250"/>
          <p14:tracePt t="19299" x="7575550" y="5429250"/>
          <p14:tracePt t="19316" x="7588250" y="5429250"/>
          <p14:tracePt t="19316" x="7600950" y="5429250"/>
          <p14:tracePt t="19333" x="7620000" y="5429250"/>
          <p14:tracePt t="19333" x="7632700" y="5429250"/>
          <p14:tracePt t="19349" x="7645400" y="5429250"/>
          <p14:tracePt t="19349" x="7683500" y="5429250"/>
          <p14:tracePt t="19366" x="7708900" y="5429250"/>
          <p14:tracePt t="19366" x="7727950" y="5422900"/>
          <p14:tracePt t="19383" x="7753350" y="5422900"/>
          <p14:tracePt t="19383" x="7778750" y="5422900"/>
          <p14:tracePt t="19400" x="7804150" y="5422900"/>
          <p14:tracePt t="19400" x="7848600" y="5422900"/>
          <p14:tracePt t="19417" x="7867650" y="5422900"/>
          <p14:tracePt t="19417" x="7880350" y="5422900"/>
          <p14:tracePt t="19434" x="7899400" y="5422900"/>
          <p14:tracePt t="19434" x="7918450" y="5422900"/>
          <p14:tracePt t="19450" x="7931150" y="5422900"/>
          <p14:tracePt t="19450" x="7950200" y="5422900"/>
          <p14:tracePt t="19467" x="7975600" y="5422900"/>
          <p14:tracePt t="19467" x="8001000" y="5422900"/>
          <p14:tracePt t="19467" x="8026400" y="5422900"/>
          <p14:tracePt t="19486" x="8051800" y="5422900"/>
          <p14:tracePt t="19498" x="8077200" y="5422900"/>
          <p14:tracePt t="19498" x="8134350" y="5422900"/>
          <p14:tracePt t="19517" x="8153400" y="5422900"/>
          <p14:tracePt t="19517" x="8172450" y="5422900"/>
          <p14:tracePt t="19534" x="8191500" y="5422900"/>
          <p14:tracePt t="19534" x="8204200" y="5422900"/>
          <p14:tracePt t="19534" x="8216900" y="5422900"/>
          <p14:tracePt t="19553" x="8229600" y="5422900"/>
          <p14:tracePt t="19565" x="8235950" y="5416550"/>
          <p14:tracePt t="19565" x="8242300" y="5416550"/>
          <p14:tracePt t="19565" x="8248650" y="5410200"/>
          <p14:tracePt t="19586" x="8261350" y="5410200"/>
          <p14:tracePt t="19599" x="8267700" y="5403850"/>
          <p14:tracePt t="19616" x="8274050" y="5403850"/>
          <p14:tracePt t="19632" x="8280400" y="5397500"/>
          <p14:tracePt t="19653" x="8286750" y="5397500"/>
          <p14:tracePt t="19688" x="8293100" y="5403850"/>
          <p14:tracePt t="19704" x="8299450" y="5410200"/>
          <p14:tracePt t="19748" x="8305800" y="5416550"/>
          <p14:tracePt t="19773" x="8312150" y="5416550"/>
          <p14:tracePt t="19785" x="8318500" y="5416550"/>
          <p14:tracePt t="19801" x="8324850" y="5416550"/>
          <p14:tracePt t="19817" x="8318500" y="5410200"/>
          <p14:tracePt t="19877" x="8312150" y="5416550"/>
          <p14:tracePt t="19973" x="8312150" y="5422900"/>
          <p14:tracePt t="19997" x="8312150" y="5429250"/>
          <p14:tracePt t="20093" x="8305800" y="5429250"/>
          <p14:tracePt t="20125" x="8299450" y="5435600"/>
          <p14:tracePt t="20153" x="8293100" y="5441950"/>
          <p14:tracePt t="20177" x="8286750" y="5441950"/>
          <p14:tracePt t="20193" x="8280400" y="5441950"/>
          <p14:tracePt t="20205" x="8274050" y="5441950"/>
          <p14:tracePt t="20221" x="8267700" y="5448300"/>
          <p14:tracePt t="20237" x="8261350" y="5448300"/>
          <p14:tracePt t="20245" x="8255000" y="5448300"/>
          <p14:tracePt t="20253" x="8248650" y="5448300"/>
          <p14:tracePt t="20253" x="8242300" y="5454650"/>
          <p14:tracePt t="20269" x="8235950" y="5454650"/>
          <p14:tracePt t="20284" x="8229600" y="5461000"/>
          <p14:tracePt t="20301" x="8216900" y="5461000"/>
          <p14:tracePt t="20301" x="8210550" y="5461000"/>
          <p14:tracePt t="20320" x="8210550" y="5467350"/>
          <p14:tracePt t="20341" x="8204200" y="5467350"/>
          <p14:tracePt t="20373" x="8197850" y="5467350"/>
          <p14:tracePt t="20409" x="8185150" y="5473700"/>
          <p14:tracePt t="20437" x="8178800" y="5473700"/>
          <p14:tracePt t="20454" x="8166100" y="5473700"/>
          <p14:tracePt t="20469" x="8159750" y="5473700"/>
          <p14:tracePt t="20484" x="8153400" y="5473700"/>
          <p14:tracePt t="20497" x="8153400" y="5480050"/>
          <p14:tracePt t="20565" x="8147050" y="5480050"/>
          <p14:tracePt t="20597" x="8140700" y="5480050"/>
          <p14:tracePt t="20613" x="8134350" y="5480050"/>
          <p14:tracePt t="20633" x="8128000" y="5480050"/>
          <p14:tracePt t="20665" x="8121650" y="5473700"/>
          <p14:tracePt t="20737" x="8108950" y="5467350"/>
          <p14:tracePt t="20761" x="8102600" y="5467350"/>
          <p14:tracePt t="20777" x="8096250" y="5467350"/>
          <p14:tracePt t="20793" x="8089900" y="5467350"/>
          <p14:tracePt t="20797" x="8083550" y="5461000"/>
          <p14:tracePt t="20806" x="8077200" y="5461000"/>
          <p14:tracePt t="20806" x="8070850" y="5461000"/>
          <p14:tracePt t="20822" x="8064500" y="5454650"/>
          <p14:tracePt t="20837" x="8058150" y="5454650"/>
          <p14:tracePt t="20837" x="8051800" y="5454650"/>
          <p14:tracePt t="20837" x="8045450" y="5454650"/>
          <p14:tracePt t="20857" x="8039100" y="5448300"/>
          <p14:tracePt t="20870" x="8032750" y="5448300"/>
          <p14:tracePt t="20870" x="8026400" y="5448300"/>
          <p14:tracePt t="20889" x="8020050" y="5448300"/>
          <p14:tracePt t="20889" x="8013700" y="5448300"/>
          <p14:tracePt t="20906" x="8007350" y="5441950"/>
          <p14:tracePt t="20906" x="8001000" y="5441950"/>
          <p14:tracePt t="20922" x="7988300" y="5441950"/>
          <p14:tracePt t="20922" x="7981950" y="5441950"/>
          <p14:tracePt t="20939" x="7975600" y="5441950"/>
          <p14:tracePt t="20939" x="7969250" y="5441950"/>
          <p14:tracePt t="20957" x="7962900" y="5435600"/>
          <p14:tracePt t="20970" x="7969250" y="5429250"/>
          <p14:tracePt t="20987" x="7975600" y="5429250"/>
          <p14:tracePt t="20987" x="7981950" y="5422900"/>
          <p14:tracePt t="21005" x="7988300" y="5422900"/>
          <p14:tracePt t="21005" x="7994650" y="5416550"/>
          <p14:tracePt t="21022" x="8001000" y="5416550"/>
          <p14:tracePt t="21038" x="8001000" y="5410200"/>
          <p14:tracePt t="21054" x="7988300" y="5403850"/>
          <p14:tracePt t="21054" x="7981950" y="5403850"/>
          <p14:tracePt t="21073" x="7969250" y="5397500"/>
          <p14:tracePt t="21073" x="7962900" y="5391150"/>
          <p14:tracePt t="21089" x="7950200" y="5384800"/>
          <p14:tracePt t="21089" x="7918450" y="5353050"/>
          <p14:tracePt t="21106" x="7899400" y="5327650"/>
          <p14:tracePt t="21106" x="7874000" y="5295900"/>
          <p14:tracePt t="21123" x="7848600" y="52578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8" name="Rectangle 4"/>
          <p:cNvSpPr>
            <a:spLocks noGrp="1" noChangeArrowheads="1"/>
          </p:cNvSpPr>
          <p:nvPr>
            <p:ph type="title"/>
          </p:nvPr>
        </p:nvSpPr>
        <p:spPr>
          <a:xfrm>
            <a:off x="357158" y="285728"/>
            <a:ext cx="8493127" cy="1214446"/>
          </a:xfrm>
        </p:spPr>
        <p:txBody>
          <a:bodyPr>
            <a:noAutofit/>
          </a:bodyPr>
          <a:lstStyle/>
          <a:p>
            <a:r>
              <a:rPr lang="ja-JP" altLang="en-US" dirty="0"/>
              <a:t>繰り返しのある二元</a:t>
            </a:r>
            <a:r>
              <a:rPr lang="ja-JP" altLang="en-US" dirty="0" smtClean="0"/>
              <a:t>配置</a:t>
            </a:r>
            <a:r>
              <a:rPr lang="en-US" altLang="ja-JP" dirty="0" smtClean="0"/>
              <a:t/>
            </a:r>
            <a:br>
              <a:rPr lang="en-US" altLang="ja-JP" dirty="0" smtClean="0"/>
            </a:br>
            <a:r>
              <a:rPr lang="ja-JP" altLang="en-US" dirty="0" smtClean="0"/>
              <a:t>（</a:t>
            </a:r>
            <a:r>
              <a:rPr lang="ja-JP" altLang="en-US" dirty="0"/>
              <a:t>エクセルによる計算）</a:t>
            </a:r>
          </a:p>
        </p:txBody>
      </p:sp>
      <p:pic>
        <p:nvPicPr>
          <p:cNvPr id="692229" name="Picture 5" descr="エクセルによる繰り返しのある二元配置1"/>
          <p:cNvPicPr>
            <a:picLocks noChangeAspect="1" noChangeArrowheads="1"/>
          </p:cNvPicPr>
          <p:nvPr/>
        </p:nvPicPr>
        <p:blipFill>
          <a:blip r:embed="rId5" cstate="print"/>
          <a:srcRect/>
          <a:stretch>
            <a:fillRect/>
          </a:stretch>
        </p:blipFill>
        <p:spPr bwMode="auto">
          <a:xfrm>
            <a:off x="1428728" y="1500174"/>
            <a:ext cx="5999944" cy="2286016"/>
          </a:xfrm>
          <a:prstGeom prst="rect">
            <a:avLst/>
          </a:prstGeom>
          <a:noFill/>
        </p:spPr>
      </p:pic>
      <p:pic>
        <p:nvPicPr>
          <p:cNvPr id="692230" name="Picture 6" descr="エクセルによる繰り返しのある二元配置2"/>
          <p:cNvPicPr>
            <a:picLocks noChangeAspect="1" noChangeArrowheads="1"/>
          </p:cNvPicPr>
          <p:nvPr/>
        </p:nvPicPr>
        <p:blipFill>
          <a:blip r:embed="rId6" cstate="print"/>
          <a:srcRect/>
          <a:stretch>
            <a:fillRect/>
          </a:stretch>
        </p:blipFill>
        <p:spPr bwMode="auto">
          <a:xfrm>
            <a:off x="1285852" y="3929066"/>
            <a:ext cx="6572296" cy="2591800"/>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623"/>
    </mc:Choice>
    <mc:Fallback>
      <p:transition spd="slow" advTm="19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222" x="3937000" y="4597400"/>
          <p14:tracePt t="4265" x="3937000" y="4603750"/>
          <p14:tracePt t="4280" x="3943350" y="4603750"/>
          <p14:tracePt t="4320" x="3943350" y="4597400"/>
          <p14:tracePt t="4340" x="3943350" y="4591050"/>
          <p14:tracePt t="4380" x="3949700" y="4584700"/>
          <p14:tracePt t="4504" x="3956050" y="4584700"/>
          <p14:tracePt t="4537" x="3956050" y="4578350"/>
          <p14:tracePt t="4561" x="3962400" y="4578350"/>
          <p14:tracePt t="4596" x="3968750" y="4572000"/>
          <p14:tracePt t="4612" x="3975100" y="4565650"/>
          <p14:tracePt t="4624" x="3981450" y="4552950"/>
          <p14:tracePt t="4640" x="3987800" y="4552950"/>
          <p14:tracePt t="4657" x="4000500" y="4546600"/>
          <p14:tracePt t="4673" x="4006850" y="4540250"/>
          <p14:tracePt t="4685" x="4013200" y="4540250"/>
          <p14:tracePt t="4702" x="4013200" y="4533900"/>
          <p14:tracePt t="4740" x="4013200" y="4527550"/>
          <p14:tracePt t="4768" x="4019550" y="4527550"/>
          <p14:tracePt t="4933" x="4025900" y="4527550"/>
          <p14:tracePt t="4955" x="4025900" y="4533900"/>
          <p14:tracePt t="4992" x="4025900" y="4540250"/>
          <p14:tracePt t="5016" x="4019550" y="4540250"/>
          <p14:tracePt t="5052" x="4013200" y="4546600"/>
          <p14:tracePt t="5068" x="4006850" y="4546600"/>
          <p14:tracePt t="5084" x="4000500" y="4546600"/>
          <p14:tracePt t="5101" x="3994150" y="4546600"/>
          <p14:tracePt t="5129" x="4000500" y="4546600"/>
          <p14:tracePt t="5204" x="4000500" y="4540250"/>
          <p14:tracePt t="5224" x="3994150" y="4540250"/>
          <p14:tracePt t="5391" x="4000500" y="4546600"/>
          <p14:tracePt t="5452" x="4006850" y="4546600"/>
          <p14:tracePt t="5540" x="4013200" y="4546600"/>
          <p14:tracePt t="5572" x="4013200" y="4540250"/>
          <p14:tracePt t="5624" x="4013200" y="4546600"/>
          <p14:tracePt t="5660" x="4006850" y="4552950"/>
          <p14:tracePt t="5676" x="4000500" y="4552950"/>
          <p14:tracePt t="5683" x="3994150" y="4552950"/>
          <p14:tracePt t="5700" x="3987800" y="4552950"/>
          <p14:tracePt t="5712" x="3987800" y="4559300"/>
          <p14:tracePt t="5736" x="3975100" y="4559300"/>
          <p14:tracePt t="5820" x="3968750" y="4559300"/>
          <p14:tracePt t="5832" x="3962400" y="4559300"/>
          <p14:tracePt t="5841" x="3956050" y="4559300"/>
          <p14:tracePt t="5856" x="3949700" y="4565650"/>
          <p14:tracePt t="5872" x="3943350" y="4565650"/>
          <p14:tracePt t="5889" x="3937000" y="4565650"/>
          <p14:tracePt t="5905" x="3930650" y="4565650"/>
          <p14:tracePt t="5905" x="3924300" y="4572000"/>
          <p14:tracePt t="5925" x="3917950" y="4572000"/>
          <p14:tracePt t="5925" x="3911600" y="4572000"/>
          <p14:tracePt t="5941" x="3905250" y="4572000"/>
          <p14:tracePt t="5956" x="3898900" y="4572000"/>
          <p14:tracePt t="5972" x="3892550" y="4572000"/>
          <p14:tracePt t="6000" x="3886200" y="4572000"/>
          <p14:tracePt t="6027" x="3879850" y="4572000"/>
          <p14:tracePt t="6044" x="3873500" y="4572000"/>
          <p14:tracePt t="6060" x="3873500" y="4565650"/>
          <p14:tracePt t="6080" x="3867150" y="4565650"/>
          <p14:tracePt t="6112" x="3867150" y="4559300"/>
          <p14:tracePt t="6148" x="3867150" y="4552950"/>
          <p14:tracePt t="6164" x="3873500" y="4552950"/>
          <p14:tracePt t="6192" x="3867150" y="4546600"/>
          <p14:tracePt t="6260" x="3867150" y="4540250"/>
          <p14:tracePt t="6292" x="3867150" y="4546600"/>
          <p14:tracePt t="6328" x="3867150" y="4552950"/>
          <p14:tracePt t="6352" x="3867150" y="4559300"/>
          <p14:tracePt t="6372" x="3860800" y="4565650"/>
          <p14:tracePt t="6396" x="3854450" y="4565650"/>
          <p14:tracePt t="6420" x="3860800" y="4572000"/>
          <p14:tracePt t="6456" x="3860800" y="4578350"/>
          <p14:tracePt t="6472" x="3867150" y="4578350"/>
          <p14:tracePt t="6544" x="3873500" y="4572000"/>
          <p14:tracePt t="6560" x="3879850" y="4572000"/>
          <p14:tracePt t="6576" x="3886200" y="4572000"/>
          <p14:tracePt t="6592" x="3892550" y="4578350"/>
          <p14:tracePt t="6620" x="3898900" y="4578350"/>
          <p14:tracePt t="6660" x="3892550" y="4572000"/>
          <p14:tracePt t="6704" x="3898900" y="4572000"/>
          <p14:tracePt t="6928" x="3892550" y="4578350"/>
          <p14:tracePt t="6988" x="3898900" y="4578350"/>
          <p14:tracePt t="7004" x="3898900" y="4584700"/>
          <p14:tracePt t="7048" x="3892550" y="4591050"/>
          <p14:tracePt t="7072" x="3898900" y="4591050"/>
          <p14:tracePt t="7108" x="3905250" y="4597400"/>
          <p14:tracePt t="7160" x="3911600" y="4603750"/>
          <p14:tracePt t="7212" x="3905250" y="4603750"/>
          <p14:tracePt t="7272" x="3898900" y="4610100"/>
          <p14:tracePt t="7320" x="3905250" y="4603750"/>
          <p14:tracePt t="7400" x="3905250" y="4597400"/>
          <p14:tracePt t="7468" x="3905250" y="4603750"/>
          <p14:tracePt t="7512" x="3911600" y="4603750"/>
          <p14:tracePt t="7648" x="3917950" y="4597400"/>
          <p14:tracePt t="7752" x="3917950" y="4603750"/>
          <p14:tracePt t="7888" x="3924300" y="4603750"/>
          <p14:tracePt t="7949" x="3930650" y="4597400"/>
          <p14:tracePt t="7964" x="3937000" y="4591050"/>
          <p14:tracePt t="7992" x="3943350" y="4591050"/>
          <p14:tracePt t="8016" x="3949700" y="4591050"/>
          <p14:tracePt t="8040" x="3949700" y="4597400"/>
          <p14:tracePt t="8077" x="3943350" y="4597400"/>
          <p14:tracePt t="8136" x="3943350" y="4603750"/>
          <p14:tracePt t="8145" x="3949700" y="4610100"/>
          <p14:tracePt t="8160" x="3949700" y="4616450"/>
          <p14:tracePt t="8172" x="3956050" y="4616450"/>
          <p14:tracePt t="8188" x="3962400" y="4629150"/>
          <p14:tracePt t="8212" x="3968750" y="4629150"/>
          <p14:tracePt t="8232" x="3975100" y="4629150"/>
          <p14:tracePt t="8264" x="3968750" y="4629150"/>
          <p14:tracePt t="8292" x="3962400" y="4629150"/>
          <p14:tracePt t="8317" x="3962400" y="4635500"/>
          <p14:tracePt t="8340" x="3962400" y="4641850"/>
          <p14:tracePt t="8361" x="3968750" y="4635500"/>
          <p14:tracePt t="8420" x="3975100" y="4641850"/>
          <p14:tracePt t="8496" x="3975100" y="4648200"/>
          <p14:tracePt t="8512" x="3981450" y="4654550"/>
          <p14:tracePt t="8540" x="3987800" y="4660900"/>
          <p14:tracePt t="8556" x="3994150" y="4667250"/>
          <p14:tracePt t="8572" x="3994150" y="4673600"/>
          <p14:tracePt t="8580" x="4000500" y="4679950"/>
          <p14:tracePt t="8592" x="4006850" y="4686300"/>
          <p14:tracePt t="8608" x="4013200" y="4692650"/>
          <p14:tracePt t="8618" x="4019550" y="4699000"/>
          <p14:tracePt t="8633" x="4025900" y="4711700"/>
          <p14:tracePt t="8648" x="4025900" y="4718050"/>
          <p14:tracePt t="8648" x="4032250" y="4724400"/>
          <p14:tracePt t="8648" x="4038600" y="4730750"/>
          <p14:tracePt t="8669" x="4044950" y="4737100"/>
          <p14:tracePt t="8682" x="4051300" y="4743450"/>
          <p14:tracePt t="8682" x="4057650" y="4756150"/>
          <p14:tracePt t="8702" x="4070350" y="4762500"/>
          <p14:tracePt t="8702" x="4076700" y="4768850"/>
          <p14:tracePt t="8718" x="4089400" y="4775200"/>
          <p14:tracePt t="8718" x="4089400" y="4787900"/>
          <p14:tracePt t="8734" x="4095750" y="4787900"/>
          <p14:tracePt t="8734" x="4095750" y="4794250"/>
          <p14:tracePt t="8734" x="4102100" y="4800600"/>
          <p14:tracePt t="8753" x="4108450" y="4806950"/>
          <p14:tracePt t="8766" x="4114800" y="4819650"/>
          <p14:tracePt t="8766" x="4121150" y="4819650"/>
          <p14:tracePt t="8784" x="4127500" y="4832350"/>
          <p14:tracePt t="8799" x="4127500" y="4838700"/>
          <p14:tracePt t="8815" x="4133850" y="4838700"/>
          <p14:tracePt t="8848" x="4127500" y="4845050"/>
          <p14:tracePt t="8884" x="4121150" y="4851400"/>
          <p14:tracePt t="8945" x="4121150" y="4845050"/>
          <p14:tracePt t="8977" x="4114800" y="4838700"/>
          <p14:tracePt t="9001" x="4114800" y="4832350"/>
          <p14:tracePt t="9020" x="4114800" y="4826000"/>
          <p14:tracePt t="9045" x="4121150" y="4819650"/>
          <p14:tracePt t="9061" x="4133850" y="4813300"/>
          <p14:tracePt t="9073" x="4140200" y="4813300"/>
          <p14:tracePt t="9083" x="4146550" y="4813300"/>
          <p14:tracePt t="9083" x="4152900" y="4813300"/>
          <p14:tracePt t="9102" x="4159250" y="4806950"/>
          <p14:tracePt t="9102" x="4165600" y="4806950"/>
          <p14:tracePt t="9102" x="4178300" y="4806950"/>
          <p14:tracePt t="9121" x="4191000" y="4806950"/>
          <p14:tracePt t="9121" x="4203700" y="4806950"/>
          <p14:tracePt t="9135" x="4216400" y="4806950"/>
          <p14:tracePt t="9135" x="4229100" y="4813300"/>
          <p14:tracePt t="9152" x="4248150" y="4819650"/>
          <p14:tracePt t="9152" x="4260850" y="4826000"/>
          <p14:tracePt t="9169" x="4279900" y="4832350"/>
          <p14:tracePt t="9169" x="4318000" y="4857750"/>
          <p14:tracePt t="9185" x="4337050" y="4876800"/>
          <p14:tracePt t="9185" x="4362450" y="4889500"/>
          <p14:tracePt t="9202" x="4381500" y="4908550"/>
          <p14:tracePt t="9202" x="4400550" y="4921250"/>
          <p14:tracePt t="9218" x="4419600" y="4940300"/>
          <p14:tracePt t="9218" x="4438650" y="4959350"/>
          <p14:tracePt t="9236" x="4457700" y="4972050"/>
          <p14:tracePt t="9236" x="4495800" y="5003800"/>
          <p14:tracePt t="9254" x="4514850" y="5016500"/>
          <p14:tracePt t="9254" x="4527550" y="5035550"/>
          <p14:tracePt t="9269" x="4540250" y="5048250"/>
          <p14:tracePt t="9269" x="4552950" y="5060950"/>
          <p14:tracePt t="9286" x="4572000" y="5073650"/>
          <p14:tracePt t="9286" x="4578350" y="5086350"/>
          <p14:tracePt t="9302" x="4591050" y="5092700"/>
          <p14:tracePt t="9302" x="4597400" y="5105400"/>
          <p14:tracePt t="9302" x="4603750" y="5105400"/>
          <p14:tracePt t="9322" x="4610100" y="5111750"/>
          <p14:tracePt t="9334" x="4616450" y="5118100"/>
          <p14:tracePt t="9334" x="4629150" y="5124450"/>
          <p14:tracePt t="9353" x="4635500" y="5130800"/>
          <p14:tracePt t="9353" x="4641850" y="5137150"/>
          <p14:tracePt t="9369" x="4648200" y="5143500"/>
          <p14:tracePt t="9369" x="4648200" y="5149850"/>
          <p14:tracePt t="9386" x="4654550" y="5156200"/>
          <p14:tracePt t="9401" x="4654550" y="5149850"/>
          <p14:tracePt t="9472" x="4660900" y="5143500"/>
          <p14:tracePt t="9533" x="4660900" y="5137150"/>
          <p14:tracePt t="9545" x="4660900" y="5143500"/>
          <p14:tracePt t="9613" x="4654550" y="5149850"/>
          <p14:tracePt t="9628" x="4654550" y="5156200"/>
          <p14:tracePt t="9645" x="4648200" y="5162550"/>
          <p14:tracePt t="9653" x="4641850" y="5175250"/>
          <p14:tracePt t="9668" x="4629150" y="5181600"/>
          <p14:tracePt t="9685" x="4622800" y="5187950"/>
          <p14:tracePt t="9702" x="4616450" y="5187950"/>
          <p14:tracePt t="9719" x="4610100" y="5187950"/>
          <p14:tracePt t="9735" x="4603750" y="5181600"/>
          <p14:tracePt t="9752" x="4597400" y="5175250"/>
          <p14:tracePt t="9769" x="4591050" y="5168900"/>
          <p14:tracePt t="9786" x="4591050" y="5162550"/>
          <p14:tracePt t="9802" x="4584700" y="5162550"/>
          <p14:tracePt t="9802" x="4578350" y="5162550"/>
          <p14:tracePt t="9821" x="4572000" y="5162550"/>
          <p14:tracePt t="9821" x="4565650" y="5162550"/>
          <p14:tracePt t="9837" x="4559300" y="5162550"/>
          <p14:tracePt t="9837" x="4546600" y="5168900"/>
          <p14:tracePt t="9854" x="4540250" y="5168900"/>
          <p14:tracePt t="9854" x="4533900" y="5168900"/>
          <p14:tracePt t="9871" x="4533900" y="5175250"/>
          <p14:tracePt t="9871" x="4527550" y="5181600"/>
          <p14:tracePt t="9888" x="4521200" y="5187950"/>
          <p14:tracePt t="9888" x="4514850" y="5194300"/>
          <p14:tracePt t="9906" x="4508500" y="5213350"/>
          <p14:tracePt t="9906" x="4502150" y="5219700"/>
          <p14:tracePt t="9922" x="4502150" y="5232400"/>
          <p14:tracePt t="9922" x="4502150" y="5245100"/>
          <p14:tracePt t="9938" x="4502150" y="5251450"/>
          <p14:tracePt t="9938" x="4502150" y="5264150"/>
          <p14:tracePt t="9938" x="4508500" y="5276850"/>
          <p14:tracePt t="9958" x="4508500" y="5289550"/>
          <p14:tracePt t="9969" x="4514850" y="5295900"/>
          <p14:tracePt t="9969" x="4514850" y="5308600"/>
          <p14:tracePt t="9969" x="4521200" y="5314950"/>
          <p14:tracePt t="9990" x="4527550" y="5321300"/>
          <p14:tracePt t="9990" x="4533900" y="5327650"/>
          <p14:tracePt t="10005" x="4540250" y="5334000"/>
          <p14:tracePt t="10005" x="4546600" y="5340350"/>
          <p14:tracePt t="10022" x="4552950" y="5340350"/>
          <p14:tracePt t="10022" x="4559300" y="5346700"/>
          <p14:tracePt t="10039" x="4572000" y="5346700"/>
          <p14:tracePt t="10039" x="4578350" y="5353050"/>
          <p14:tracePt t="10039" x="4584700" y="5359400"/>
          <p14:tracePt t="10057" x="4591050" y="5359400"/>
          <p14:tracePt t="10070" x="4603750" y="5365750"/>
          <p14:tracePt t="10070" x="4616450" y="5378450"/>
          <p14:tracePt t="10088" x="4622800" y="5378450"/>
          <p14:tracePt t="10088" x="4629150" y="5391150"/>
          <p14:tracePt t="10105" x="4635500" y="5391150"/>
          <p14:tracePt t="10105" x="4641850" y="5397500"/>
          <p14:tracePt t="10122" x="4648200" y="5403850"/>
          <p14:tracePt t="10122" x="4654550" y="5410200"/>
          <p14:tracePt t="10139" x="4660900" y="5416550"/>
          <p14:tracePt t="10139" x="4673600" y="5429250"/>
          <p14:tracePt t="10155" x="4679950" y="5441950"/>
          <p14:tracePt t="10155" x="4686300" y="5448300"/>
          <p14:tracePt t="10172" x="4686300" y="5454650"/>
          <p14:tracePt t="10172" x="4692650" y="5461000"/>
          <p14:tracePt t="10189" x="4699000" y="5473700"/>
          <p14:tracePt t="10189" x="4705350" y="5486400"/>
          <p14:tracePt t="10206" x="4705350" y="5499100"/>
          <p14:tracePt t="10206" x="4711700" y="5505450"/>
          <p14:tracePt t="10222" x="4711700" y="5518150"/>
          <p14:tracePt t="10222" x="4718050" y="5530850"/>
          <p14:tracePt t="10239" x="4718050" y="5537200"/>
          <p14:tracePt t="10239" x="4718050" y="5549900"/>
          <p14:tracePt t="10256" x="4718050" y="5562600"/>
          <p14:tracePt t="10256" x="4718050" y="5581650"/>
          <p14:tracePt t="10274" x="4718050" y="5594350"/>
          <p14:tracePt t="10274" x="4718050" y="5607050"/>
          <p14:tracePt t="10289" x="4718050" y="5613400"/>
          <p14:tracePt t="10289" x="4718050" y="5626100"/>
          <p14:tracePt t="10306" x="4718050" y="5638800"/>
          <p14:tracePt t="10306" x="4718050" y="5645150"/>
          <p14:tracePt t="10323" x="4718050" y="5657850"/>
          <p14:tracePt t="10323" x="4718050" y="5664200"/>
          <p14:tracePt t="10323" x="4718050" y="5676900"/>
          <p14:tracePt t="10342" x="4718050" y="5683250"/>
          <p14:tracePt t="10354" x="4718050" y="5689600"/>
          <p14:tracePt t="10354" x="4718050" y="5702300"/>
          <p14:tracePt t="10373" x="4718050" y="5708650"/>
          <p14:tracePt t="10388" x="4718050" y="5715000"/>
          <p14:tracePt t="10404" x="4718050" y="5721350"/>
          <p14:tracePt t="10421" x="4724400" y="5721350"/>
          <p14:tracePt t="10441" x="4730750" y="5721350"/>
          <p14:tracePt t="10461" x="4737100" y="5721350"/>
          <p14:tracePt t="10485" x="4737100" y="5727700"/>
          <p14:tracePt t="10673" x="4743450" y="5727700"/>
          <p14:tracePt t="10725" x="4749800" y="5721350"/>
          <p14:tracePt t="10761" x="4749800" y="5727700"/>
          <p14:tracePt t="10821" x="4756150" y="5727700"/>
          <p14:tracePt t="10865" x="4762500" y="5721350"/>
          <p14:tracePt t="10904" x="4768850" y="5721350"/>
          <p14:tracePt t="10933" x="4775200" y="5715000"/>
          <p14:tracePt t="10993" x="4781550" y="5715000"/>
          <p14:tracePt t="11033" x="4787900" y="5708650"/>
          <p14:tracePt t="11061" x="4794250" y="5708650"/>
          <p14:tracePt t="11077" x="4800600" y="5702300"/>
          <p14:tracePt t="11101" x="4806950" y="5695950"/>
          <p14:tracePt t="11129" x="4813300" y="5695950"/>
          <p14:tracePt t="11145" x="4819650" y="5689600"/>
          <p14:tracePt t="11156" x="4826000" y="5689600"/>
          <p14:tracePt t="11173" x="4832350" y="5683250"/>
          <p14:tracePt t="11189" x="4838700" y="5683250"/>
          <p14:tracePt t="11204" x="4845050" y="5676900"/>
          <p14:tracePt t="11216" x="4851400" y="5676900"/>
          <p14:tracePt t="11248" x="4857750" y="5676900"/>
          <p14:tracePt t="11285" x="4864100" y="5683250"/>
          <p14:tracePt t="11318" x="4870450" y="5683250"/>
          <p14:tracePt t="11345" x="4876800" y="5683250"/>
          <p14:tracePt t="11361" x="4883150" y="5683250"/>
          <p14:tracePt t="11377" x="4889500" y="5683250"/>
          <p14:tracePt t="11393" x="4895850" y="5683250"/>
          <p14:tracePt t="11405" x="4902200" y="5683250"/>
          <p14:tracePt t="11421" x="4908550" y="5683250"/>
          <p14:tracePt t="11437" x="4914900" y="5683250"/>
          <p14:tracePt t="11460" x="4921250" y="5683250"/>
          <p14:tracePt t="11481" x="4927600" y="5689600"/>
          <p14:tracePt t="11505" x="4933950" y="5695950"/>
          <p14:tracePt t="11525" x="4940300" y="5702300"/>
          <p14:tracePt t="11541" x="4946650" y="5702300"/>
          <p14:tracePt t="11557" x="4959350" y="5702300"/>
          <p14:tracePt t="11573" x="4959350" y="5708650"/>
          <p14:tracePt t="11581" x="4965700" y="5708650"/>
          <p14:tracePt t="11593" x="4972050" y="5708650"/>
          <p14:tracePt t="11609" x="4978400" y="5708650"/>
          <p14:tracePt t="11626" x="4984750" y="5708650"/>
          <p14:tracePt t="11642" x="4991100" y="5715000"/>
          <p14:tracePt t="11659" x="4997450" y="5715000"/>
          <p14:tracePt t="11659" x="5003800" y="5715000"/>
          <p14:tracePt t="11678" x="5010150" y="5715000"/>
          <p14:tracePt t="11678" x="5010150" y="5721350"/>
          <p14:tracePt t="11694" x="5016500" y="5721350"/>
          <p14:tracePt t="11694" x="5022850" y="5721350"/>
          <p14:tracePt t="11711" x="5029200" y="5721350"/>
          <p14:tracePt t="11711" x="5035550" y="5721350"/>
          <p14:tracePt t="11728" x="5041900" y="5721350"/>
          <p14:tracePt t="11742" x="5054600" y="5721350"/>
          <p14:tracePt t="11760" x="5060950" y="5727700"/>
          <p14:tracePt t="11796" x="5060950" y="5721350"/>
          <p14:tracePt t="11925" x="5067300" y="5721350"/>
          <p14:tracePt t="11969" x="5067300" y="5715000"/>
          <p14:tracePt t="12065" x="5060950" y="5708650"/>
          <p14:tracePt t="12097" x="5060950" y="5702300"/>
          <p14:tracePt t="12118" x="5060950" y="5695950"/>
          <p14:tracePt t="12141" x="5060950" y="5689600"/>
          <p14:tracePt t="12157" x="5060950" y="5683250"/>
          <p14:tracePt t="12165" x="5060950" y="5676900"/>
          <p14:tracePt t="12165" x="5054600" y="5676900"/>
          <p14:tracePt t="12179" x="5054600" y="5670550"/>
          <p14:tracePt t="12179" x="5054600" y="5664200"/>
          <p14:tracePt t="12196" x="5054600" y="5657850"/>
          <p14:tracePt t="12196" x="5054600" y="5651500"/>
          <p14:tracePt t="12213" x="5048250" y="5651500"/>
          <p14:tracePt t="12228" x="5041900" y="5645150"/>
          <p14:tracePt t="12228" x="5035550" y="5632450"/>
          <p14:tracePt t="12246" x="5029200" y="5626100"/>
          <p14:tracePt t="12262" x="5029200" y="5619750"/>
          <p14:tracePt t="12277" x="5022850" y="5613400"/>
          <p14:tracePt t="12294" x="5022850" y="5607050"/>
          <p14:tracePt t="12311" x="5016500" y="5594350"/>
          <p14:tracePt t="12311" x="5010150" y="5588000"/>
          <p14:tracePt t="12330" x="5003800" y="5588000"/>
          <p14:tracePt t="12330" x="4997450" y="5581650"/>
          <p14:tracePt t="12346" x="4991100" y="5575300"/>
          <p14:tracePt t="12346" x="4978400" y="5575300"/>
          <p14:tracePt t="12363" x="4965700" y="5568950"/>
          <p14:tracePt t="12363" x="4946650" y="5562600"/>
          <p14:tracePt t="12363" x="4927600" y="5556250"/>
          <p14:tracePt t="12382" x="4908550" y="5543550"/>
          <p14:tracePt t="12394" x="4889500" y="5537200"/>
          <p14:tracePt t="12394" x="4870450" y="5524500"/>
          <p14:tracePt t="12414" x="4826000" y="5499100"/>
          <p14:tracePt t="12414" x="4806950" y="5486400"/>
          <p14:tracePt t="12430" x="4781550" y="5473700"/>
          <p14:tracePt t="12430" x="4756150" y="5461000"/>
          <p14:tracePt t="12430" x="4730750" y="5441950"/>
          <p14:tracePt t="12450" x="4705350" y="5429250"/>
          <p14:tracePt t="12462" x="4673600" y="5416550"/>
          <p14:tracePt t="12462" x="4616450" y="5391150"/>
          <p14:tracePt t="12480" x="4584700" y="5378450"/>
          <p14:tracePt t="12480" x="4559300" y="5378450"/>
          <p14:tracePt t="12497" x="4527550" y="5372100"/>
          <p14:tracePt t="12497" x="4495800" y="5372100"/>
          <p14:tracePt t="12514" x="4464050" y="5365750"/>
          <p14:tracePt t="12514" x="4432300" y="5365750"/>
          <p14:tracePt t="12531" x="4400550" y="5372100"/>
          <p14:tracePt t="12531" x="4337050" y="5365750"/>
          <p14:tracePt t="12547" x="4311650" y="5359400"/>
          <p14:tracePt t="12547" x="4279900" y="5359400"/>
          <p14:tracePt t="12563" x="4248150" y="5353050"/>
          <p14:tracePt t="12563" x="4222750" y="5346700"/>
          <p14:tracePt t="12580" x="4191000" y="5340350"/>
          <p14:tracePt t="12580" x="4159250" y="5334000"/>
          <p14:tracePt t="12598" x="4102100" y="5334000"/>
          <p14:tracePt t="12598" x="4076700" y="5334000"/>
          <p14:tracePt t="12615" x="4051300" y="5334000"/>
          <p14:tracePt t="12615" x="4025900" y="5334000"/>
          <p14:tracePt t="12631" x="4000500" y="5334000"/>
          <p14:tracePt t="12631" x="3981450" y="5334000"/>
          <p14:tracePt t="12648" x="3962400" y="5334000"/>
          <p14:tracePt t="12648" x="3937000" y="5334000"/>
          <p14:tracePt t="12648" x="3917950" y="5334000"/>
          <p14:tracePt t="12666" x="3892550" y="5334000"/>
          <p14:tracePt t="12679" x="3873500" y="5334000"/>
          <p14:tracePt t="12679" x="3816350" y="5327650"/>
          <p14:tracePt t="12698" x="3784600" y="5327650"/>
          <p14:tracePt t="12698" x="3746500" y="5327650"/>
          <p14:tracePt t="12714" x="3708400" y="5327650"/>
          <p14:tracePt t="12714" x="3663950" y="5327650"/>
          <p14:tracePt t="12731" x="3619500" y="5321300"/>
          <p14:tracePt t="12731" x="3568700" y="5321300"/>
          <p14:tracePt t="12731" x="3517900" y="5321300"/>
          <p14:tracePt t="12750" x="3460750" y="5321300"/>
          <p14:tracePt t="12762" x="3403600" y="5314950"/>
          <p14:tracePt t="12762" x="3270250" y="5314950"/>
          <p14:tracePt t="12781" x="3200400" y="5314950"/>
          <p14:tracePt t="12781" x="3130550" y="5314950"/>
          <p14:tracePt t="12798" x="3048000" y="5314950"/>
          <p14:tracePt t="12798" x="2971800" y="5314950"/>
          <p14:tracePt t="12815" x="2889250" y="5314950"/>
          <p14:tracePt t="12815" x="2806700" y="5314950"/>
          <p14:tracePt t="12831" x="2717800" y="5308600"/>
          <p14:tracePt t="12831" x="2552700" y="5308600"/>
          <p14:tracePt t="12848" x="2476500" y="5302250"/>
          <p14:tracePt t="12848" x="2406650" y="5302250"/>
          <p14:tracePt t="12865" x="2336800" y="5295900"/>
          <p14:tracePt t="12865" x="2273300" y="5295900"/>
          <p14:tracePt t="12881" x="2209800" y="5289550"/>
          <p14:tracePt t="12881" x="2101850" y="5283200"/>
          <p14:tracePt t="12899" x="2051050" y="5283200"/>
          <p14:tracePt t="12899" x="2006600" y="5270500"/>
          <p14:tracePt t="12915" x="1962150" y="5264150"/>
          <p14:tracePt t="12915" x="1917700" y="5251450"/>
          <p14:tracePt t="12931" x="1885950" y="5232400"/>
          <p14:tracePt t="12931" x="1847850" y="5219700"/>
          <p14:tracePt t="12949" x="1816100" y="5194300"/>
          <p14:tracePt t="12949" x="1790700" y="5168900"/>
          <p14:tracePt t="12966" x="1733550" y="5111750"/>
          <p14:tracePt t="12966" x="1714500" y="5080000"/>
          <p14:tracePt t="12983" x="1695450" y="5054600"/>
          <p14:tracePt t="12983" x="1676400" y="5029200"/>
          <p14:tracePt t="12998" x="1663700" y="5010150"/>
          <p14:tracePt t="12998" x="1651000" y="4991100"/>
          <p14:tracePt t="12998" x="1651000" y="4972050"/>
          <p14:tracePt t="13018" x="1651000" y="4959350"/>
          <p14:tracePt t="13030" x="1651000" y="4940300"/>
          <p14:tracePt t="13030" x="1676400" y="4914900"/>
          <p14:tracePt t="13051" x="1695450" y="4895850"/>
          <p14:tracePt t="13051" x="1720850" y="4876800"/>
          <p14:tracePt t="13066" x="1746250" y="4864100"/>
          <p14:tracePt t="13066" x="1784350" y="4845050"/>
          <p14:tracePt t="13082" x="1822450" y="4832350"/>
          <p14:tracePt t="13082" x="1866900" y="4813300"/>
          <p14:tracePt t="13099" x="1917700" y="4800600"/>
          <p14:tracePt t="13099" x="1974850" y="4794250"/>
          <p14:tracePt t="13099" x="2032000" y="4794250"/>
          <p14:tracePt t="13118" x="2095500" y="4794250"/>
          <p14:tracePt t="13130" x="2165350" y="4800600"/>
          <p14:tracePt t="13130" x="2305050" y="4838700"/>
          <p14:tracePt t="13149" x="2381250" y="4864100"/>
          <p14:tracePt t="13149" x="2463800" y="4895850"/>
          <p14:tracePt t="13166" x="2540000" y="4927600"/>
          <p14:tracePt t="13166" x="2616200" y="4959350"/>
          <p14:tracePt t="13183" x="2686050" y="4991100"/>
          <p14:tracePt t="13183" x="2819400" y="5041900"/>
          <p14:tracePt t="13199" x="2870200" y="5067300"/>
          <p14:tracePt t="13199" x="2921000" y="5086350"/>
          <p14:tracePt t="13216" x="2952750" y="5099050"/>
          <p14:tracePt t="13216" x="2971800" y="5111750"/>
          <p14:tracePt t="13233" x="2978150" y="5124450"/>
          <p14:tracePt t="13233" x="2978150" y="5137150"/>
          <p14:tracePt t="13250" x="2959100" y="5143500"/>
          <p14:tracePt t="13250" x="2901950" y="5156200"/>
          <p14:tracePt t="13267" x="2857500" y="5162550"/>
          <p14:tracePt t="13267" x="2813050" y="5168900"/>
          <p14:tracePt t="13283" x="2762250" y="5175250"/>
          <p14:tracePt t="13283" x="2711450" y="5181600"/>
          <p14:tracePt t="13300" x="2660650" y="5187950"/>
          <p14:tracePt t="13300" x="2609850" y="5187950"/>
          <p14:tracePt t="13300" x="2559050" y="5194300"/>
          <p14:tracePt t="13319" x="2508250" y="5194300"/>
          <p14:tracePt t="13331" x="2457450" y="5194300"/>
          <p14:tracePt t="13331" x="2381250" y="5194300"/>
          <p14:tracePt t="13351" x="2343150" y="5187950"/>
          <p14:tracePt t="13351" x="2317750" y="5187950"/>
          <p14:tracePt t="13367" x="2292350" y="5181600"/>
          <p14:tracePt t="13367" x="2273300" y="5175250"/>
          <p14:tracePt t="13383" x="2266950" y="5168900"/>
          <p14:tracePt t="13383" x="2260600" y="5162550"/>
          <p14:tracePt t="13401" x="2260600" y="5156200"/>
          <p14:tracePt t="13415" x="2266950" y="5149850"/>
          <p14:tracePt t="13415" x="2286000" y="5137150"/>
          <p14:tracePt t="13435" x="2305050" y="5137150"/>
          <p14:tracePt t="13435" x="2317750" y="5130800"/>
          <p14:tracePt t="13435" x="2330450" y="5130800"/>
          <p14:tracePt t="13454" x="2349500" y="5124450"/>
          <p14:tracePt t="13465" x="2362200" y="5124450"/>
          <p14:tracePt t="13465" x="2381250" y="5124450"/>
          <p14:tracePt t="13465" x="2393950" y="5124450"/>
          <p14:tracePt t="13486" x="2413000" y="5124450"/>
          <p14:tracePt t="13486" x="2425700" y="5124450"/>
          <p14:tracePt t="13501" x="2444750" y="5118100"/>
          <p14:tracePt t="13501" x="2457450" y="5118100"/>
          <p14:tracePt t="13518" x="2470150" y="5118100"/>
          <p14:tracePt t="13518" x="2489200" y="5118100"/>
          <p14:tracePt t="13534" x="2508250" y="5111750"/>
          <p14:tracePt t="13534" x="2527300" y="5111750"/>
          <p14:tracePt t="13550" x="2552700" y="5105400"/>
          <p14:tracePt t="13550" x="2603500" y="5105400"/>
          <p14:tracePt t="13568" x="2641600" y="5105400"/>
          <p14:tracePt t="13568" x="2673350" y="5111750"/>
          <p14:tracePt t="13584" x="2711450" y="5118100"/>
          <p14:tracePt t="13584" x="2755900" y="5124450"/>
          <p14:tracePt t="13601" x="2800350" y="5130800"/>
          <p14:tracePt t="13601" x="2851150" y="5137150"/>
          <p14:tracePt t="13619" x="2959100" y="5149850"/>
          <p14:tracePt t="13619" x="3016250" y="5156200"/>
          <p14:tracePt t="13635" x="3079750" y="5162550"/>
          <p14:tracePt t="13635" x="3143250" y="5162550"/>
          <p14:tracePt t="13651" x="3206750" y="5162550"/>
          <p14:tracePt t="13651" x="3270250" y="5162550"/>
          <p14:tracePt t="13668" x="3333750" y="5162550"/>
          <p14:tracePt t="13668" x="3397250" y="5162550"/>
          <p14:tracePt t="13668" x="3460750" y="5168900"/>
          <p14:tracePt t="13686" x="3524250" y="5168900"/>
          <p14:tracePt t="13699" x="3587750" y="5168900"/>
          <p14:tracePt t="13699" x="3721100" y="5168900"/>
          <p14:tracePt t="13719" x="3784600" y="5168900"/>
          <p14:tracePt t="13719" x="3848100" y="5168900"/>
          <p14:tracePt t="13735" x="3905250" y="5162550"/>
          <p14:tracePt t="13735" x="3968750" y="5162550"/>
          <p14:tracePt t="13751" x="4025900" y="5156200"/>
          <p14:tracePt t="13751" x="4083050" y="5149850"/>
          <p14:tracePt t="13751" x="4133850" y="5143500"/>
          <p14:tracePt t="13771" x="4191000" y="5137150"/>
          <p14:tracePt t="13783" x="4241800" y="5130800"/>
          <p14:tracePt t="13783" x="4337050" y="5124450"/>
          <p14:tracePt t="13802" x="4381500" y="5124450"/>
          <p14:tracePt t="13802" x="4419600" y="5124450"/>
          <p14:tracePt t="13819" x="4457700" y="5124450"/>
          <p14:tracePt t="13819" x="4495800" y="5118100"/>
          <p14:tracePt t="13835" x="4521200" y="5124450"/>
          <p14:tracePt t="13835" x="4552950" y="5124450"/>
          <p14:tracePt t="13852" x="4572000" y="5124450"/>
          <p14:tracePt t="13852" x="4603750" y="5124450"/>
          <p14:tracePt t="13869" x="4616450" y="5124450"/>
          <p14:tracePt t="13869" x="4622800" y="5124450"/>
          <p14:tracePt t="13885" x="4629150" y="5124450"/>
          <p14:tracePt t="13900" x="4622800" y="5130800"/>
          <p14:tracePt t="13920" x="4616450" y="5137150"/>
          <p14:tracePt t="13934" x="4610100" y="5137150"/>
          <p14:tracePt t="13934" x="4603750" y="5137150"/>
          <p14:tracePt t="13953" x="4597400" y="5143500"/>
          <p14:tracePt t="13967" x="4591050" y="5143500"/>
          <p14:tracePt t="13967" x="4584700" y="5143500"/>
          <p14:tracePt t="13986" x="4572000" y="5143500"/>
          <p14:tracePt t="14002" x="4565650" y="5143500"/>
          <p14:tracePt t="14033" x="4559300" y="5143500"/>
          <p14:tracePt t="14045" x="4552950" y="5143500"/>
          <p14:tracePt t="14070" x="4546600" y="5143500"/>
          <p14:tracePt t="14094" x="4540250" y="5143500"/>
          <p14:tracePt t="14105" x="4533900" y="5143500"/>
          <p14:tracePt t="14137" x="4527550" y="5137150"/>
          <p14:tracePt t="14162" x="4521200" y="5137150"/>
          <p14:tracePt t="14182" x="4514850" y="5130800"/>
          <p14:tracePt t="14206" x="4514850" y="5124450"/>
          <p14:tracePt t="14217" x="4508500" y="5118100"/>
          <p14:tracePt t="14242" x="4508500" y="5111750"/>
          <p14:tracePt t="14266" x="4502150" y="5111750"/>
          <p14:tracePt t="14278" x="4495800" y="5111750"/>
          <p14:tracePt t="14294" x="4489450" y="5118100"/>
          <p14:tracePt t="14310" x="4483100" y="5118100"/>
          <p14:tracePt t="14326" x="4476750" y="5124450"/>
          <p14:tracePt t="14338" x="4470400" y="5130800"/>
          <p14:tracePt t="14355" x="4464050" y="5130800"/>
          <p14:tracePt t="14370" x="4457700" y="5137150"/>
          <p14:tracePt t="14394" x="4464050" y="5137150"/>
          <p14:tracePt t="14438" x="4470400" y="5137150"/>
          <p14:tracePt t="14454" x="4476750" y="5137150"/>
          <p14:tracePt t="14466" x="4489450" y="5130800"/>
          <p14:tracePt t="14482" x="4495800" y="5130800"/>
          <p14:tracePt t="14498" x="4502150" y="5124450"/>
          <p14:tracePt t="14513" x="4508500" y="5124450"/>
          <p14:tracePt t="14525" x="4514850" y="5124450"/>
          <p14:tracePt t="14542" x="4521200" y="5124450"/>
          <p14:tracePt t="14558" x="4527550" y="5124450"/>
          <p14:tracePt t="14574" x="4533900" y="5124450"/>
          <p14:tracePt t="14602" x="4546600" y="5124450"/>
          <p14:tracePt t="14618" x="4552950" y="5124450"/>
          <p14:tracePt t="14626" x="4559300" y="5124450"/>
          <p14:tracePt t="14636" x="4572000" y="5124450"/>
          <p14:tracePt t="14636" x="4591050" y="5124450"/>
          <p14:tracePt t="14655" x="4603750" y="5124450"/>
          <p14:tracePt t="14655" x="4622800" y="5124450"/>
          <p14:tracePt t="14672" x="4641850" y="5124450"/>
          <p14:tracePt t="14672" x="4660900" y="5124450"/>
          <p14:tracePt t="14688" x="4679950" y="5130800"/>
          <p14:tracePt t="14688" x="4699000" y="5130800"/>
          <p14:tracePt t="14688" x="4718050" y="5137150"/>
          <p14:tracePt t="14707" x="4743450" y="5137150"/>
          <p14:tracePt t="14719" x="4762500" y="5137150"/>
          <p14:tracePt t="14719" x="4800600" y="5143500"/>
          <p14:tracePt t="14739" x="4819650" y="5149850"/>
          <p14:tracePt t="14739" x="4838700" y="5149850"/>
          <p14:tracePt t="14755" x="4851400" y="5156200"/>
          <p14:tracePt t="14755" x="4870450" y="5156200"/>
          <p14:tracePt t="14771" x="4883150" y="5162550"/>
          <p14:tracePt t="14771" x="4895850" y="5162550"/>
          <p14:tracePt t="14771" x="4908550" y="5162550"/>
          <p14:tracePt t="14790" x="4921250" y="5162550"/>
          <p14:tracePt t="14803" x="4933950" y="5162550"/>
          <p14:tracePt t="14803" x="4953000" y="5162550"/>
          <p14:tracePt t="14822" x="4959350" y="5162550"/>
          <p14:tracePt t="14822" x="4972050" y="5162550"/>
          <p14:tracePt t="14838" x="4978400" y="5162550"/>
          <p14:tracePt t="14838" x="4984750" y="5162550"/>
          <p14:tracePt t="14855" x="4997450" y="5162550"/>
          <p14:tracePt t="14855" x="5010150" y="5162550"/>
          <p14:tracePt t="14872" x="5016500" y="5162550"/>
          <p14:tracePt t="14872" x="5041900" y="5162550"/>
          <p14:tracePt t="14888" x="5060950" y="5162550"/>
          <p14:tracePt t="14888" x="5073650" y="5162550"/>
          <p14:tracePt t="14905" x="5086350" y="5162550"/>
          <p14:tracePt t="14905" x="5105400" y="5162550"/>
          <p14:tracePt t="14922" x="5118100" y="5162550"/>
          <p14:tracePt t="14922" x="5149850" y="5162550"/>
          <p14:tracePt t="14939" x="5162550" y="5162550"/>
          <p14:tracePt t="14939" x="5168900" y="5162550"/>
          <p14:tracePt t="14956" x="5181600" y="5162550"/>
          <p14:tracePt t="14956" x="5187950" y="5156200"/>
          <p14:tracePt t="14972" x="5194300" y="5156200"/>
          <p14:tracePt t="14972" x="5194300" y="5149850"/>
          <p14:tracePt t="14989" x="5181600" y="5143500"/>
          <p14:tracePt t="14989" x="5143500" y="5130800"/>
          <p14:tracePt t="15007" x="5105400" y="5118100"/>
          <p14:tracePt t="15007" x="5060950" y="5111750"/>
          <p14:tracePt t="15023" x="5010150" y="50990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395288" y="609600"/>
            <a:ext cx="8424862" cy="803275"/>
          </a:xfrm>
        </p:spPr>
        <p:txBody>
          <a:bodyPr/>
          <a:lstStyle/>
          <a:p>
            <a:r>
              <a:rPr lang="ja-JP" altLang="en-US" sz="3200"/>
              <a:t>繰り返しのある二元配置（エクセルによる計算）</a:t>
            </a:r>
          </a:p>
        </p:txBody>
      </p:sp>
      <p:pic>
        <p:nvPicPr>
          <p:cNvPr id="695299" name="Picture 3" descr="エクセルによる繰り返しのある二元配置3"/>
          <p:cNvPicPr>
            <a:picLocks noChangeAspect="1" noChangeArrowheads="1"/>
          </p:cNvPicPr>
          <p:nvPr/>
        </p:nvPicPr>
        <p:blipFill>
          <a:blip r:embed="rId5" cstate="print"/>
          <a:srcRect/>
          <a:stretch>
            <a:fillRect/>
          </a:stretch>
        </p:blipFill>
        <p:spPr bwMode="auto">
          <a:xfrm>
            <a:off x="1476375" y="1341438"/>
            <a:ext cx="5689600" cy="5300662"/>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549"/>
    </mc:Choice>
    <mc:Fallback>
      <p:transition spd="slow" advTm="38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6" x="3302000" y="5207000"/>
          <p14:tracePt t="621" x="3308350" y="5213350"/>
          <p14:tracePt t="629" x="3308350" y="5219700"/>
          <p14:tracePt t="637" x="3314700" y="5232400"/>
          <p14:tracePt t="645" x="3321050" y="5245100"/>
          <p14:tracePt t="645" x="3327400" y="5257800"/>
          <p14:tracePt t="645" x="3327400" y="5270500"/>
          <p14:tracePt t="666" x="3327400" y="5283200"/>
          <p14:tracePt t="678" x="3333750" y="5295900"/>
          <p14:tracePt t="678" x="3333750" y="5308600"/>
          <p14:tracePt t="699" x="3327400" y="5314950"/>
          <p14:tracePt t="712" x="3321050" y="5321300"/>
          <p14:tracePt t="712" x="3321050" y="5327650"/>
          <p14:tracePt t="731" x="3321050" y="5334000"/>
          <p14:tracePt t="745" x="3314700" y="5340350"/>
          <p14:tracePt t="745" x="3308350" y="5346700"/>
          <p14:tracePt t="764" x="3308350" y="5340350"/>
          <p14:tracePt t="809" x="3302000" y="5334000"/>
          <p14:tracePt t="829" x="3295650" y="5334000"/>
          <p14:tracePt t="845" x="3289300" y="5334000"/>
          <p14:tracePt t="861" x="3289300" y="5327650"/>
          <p14:tracePt t="874" x="3282950" y="5340350"/>
          <p14:tracePt t="929" x="3276600" y="5340350"/>
          <p14:tracePt t="965" x="3270250" y="5340350"/>
          <p14:tracePt t="993" x="3270250" y="5346700"/>
          <p14:tracePt t="1001" x="3257550" y="5353050"/>
          <p14:tracePt t="1017" x="3257550" y="5359400"/>
          <p14:tracePt t="1034" x="3251200" y="5359400"/>
          <p14:tracePt t="1046" x="3244850" y="5365750"/>
          <p14:tracePt t="1046" x="3244850" y="5372100"/>
          <p14:tracePt t="1065" x="3238500" y="5378450"/>
          <p14:tracePt t="1085" x="3232150" y="5372100"/>
          <p14:tracePt t="1113" x="3232150" y="5365750"/>
          <p14:tracePt t="1129" x="3225800" y="5372100"/>
          <p14:tracePt t="1174" x="3219450" y="5372100"/>
          <p14:tracePt t="1241" x="3219450" y="5365750"/>
          <p14:tracePt t="1265" x="3219450" y="5372100"/>
          <p14:tracePt t="1543" x="3251200" y="5416550"/>
          <p14:tracePt t="1577" x="3251200" y="5410200"/>
          <p14:tracePt t="1601" x="3257550" y="5397500"/>
          <p14:tracePt t="1617" x="3263900" y="5397500"/>
          <p14:tracePt t="1625" x="3270250" y="5391150"/>
          <p14:tracePt t="1646" x="3276600" y="5391150"/>
          <p14:tracePt t="1661" x="3282950" y="5391150"/>
          <p14:tracePt t="1706" x="3289300" y="5384800"/>
          <p14:tracePt t="1775" x="3295650" y="5384800"/>
          <p14:tracePt t="1817" x="3295650" y="5378450"/>
          <p14:tracePt t="1840" x="3302000" y="5365750"/>
          <p14:tracePt t="1856" x="3308350" y="5365750"/>
          <p14:tracePt t="1864" x="3308350" y="5353050"/>
          <p14:tracePt t="1873" x="3314700" y="5346700"/>
          <p14:tracePt t="1881" x="3321050" y="5327650"/>
          <p14:tracePt t="1881" x="3321050" y="5302250"/>
          <p14:tracePt t="1902" x="3327400" y="5283200"/>
          <p14:tracePt t="1915" x="3327400" y="5295900"/>
          <p14:tracePt t="1932" x="3327400" y="5302250"/>
          <p14:tracePt t="1932" x="3321050" y="5270500"/>
          <p14:tracePt t="1951" x="3308350" y="5232400"/>
          <p14:tracePt t="1951" x="3289300" y="5200650"/>
          <p14:tracePt t="1951" x="3263900" y="5149850"/>
          <p14:tracePt t="1969" x="3238500" y="5099050"/>
          <p14:tracePt t="1982" x="3200400" y="5048250"/>
          <p14:tracePt t="1982" x="3117850" y="4851400"/>
          <p14:tracePt t="2001" x="3073400" y="4781550"/>
          <p14:tracePt t="2001" x="3028950" y="4705350"/>
          <p14:tracePt t="2501" x="1587500" y="1974850"/>
          <p14:tracePt t="2510" x="1587500" y="1987550"/>
          <p14:tracePt t="2517" x="1587500" y="2019300"/>
          <p14:tracePt t="2517" x="1587500" y="2051050"/>
          <p14:tracePt t="2517" x="1587500" y="2101850"/>
          <p14:tracePt t="2538" x="1587500" y="2159000"/>
          <p14:tracePt t="2550" x="1587500" y="2235200"/>
          <p14:tracePt t="2550" x="1587500" y="2400300"/>
          <p14:tracePt t="2570" x="1587500" y="2489200"/>
          <p14:tracePt t="2570" x="1587500" y="2584450"/>
          <p14:tracePt t="2586" x="1593850" y="2673350"/>
          <p14:tracePt t="2586" x="1600200" y="2755900"/>
          <p14:tracePt t="2603" x="1606550" y="2838450"/>
          <p14:tracePt t="2603" x="1619250" y="2908300"/>
          <p14:tracePt t="2603" x="1638300" y="2978150"/>
          <p14:tracePt t="2622" x="1651000" y="3028950"/>
          <p14:tracePt t="2634" x="1663700" y="3079750"/>
          <p14:tracePt t="2634" x="1695450" y="3155950"/>
          <p14:tracePt t="2653" x="1708150" y="3175000"/>
          <p14:tracePt t="2653" x="1720850" y="3194050"/>
          <p14:tracePt t="2670" x="1727200" y="3200400"/>
          <p14:tracePt t="2670" x="1739900" y="3206750"/>
          <p14:tracePt t="2686" x="1752600" y="3206750"/>
          <p14:tracePt t="2686" x="1765300" y="3200400"/>
          <p14:tracePt t="2686" x="1784350" y="3194050"/>
          <p14:tracePt t="2706" x="1797050" y="3187700"/>
          <p14:tracePt t="2706" x="1816100" y="3181350"/>
          <p14:tracePt t="2720" x="1835150" y="3181350"/>
          <p14:tracePt t="2720" x="1847850" y="3181350"/>
          <p14:tracePt t="2736" x="1866900" y="3181350"/>
          <p14:tracePt t="2736" x="1885950" y="3181350"/>
          <p14:tracePt t="2753" x="1905000" y="3187700"/>
          <p14:tracePt t="2753" x="1943100" y="3206750"/>
          <p14:tracePt t="2770" x="1962150" y="3213100"/>
          <p14:tracePt t="2770" x="1981200" y="3219450"/>
          <p14:tracePt t="2788" x="2006600" y="3225800"/>
          <p14:tracePt t="2788" x="2032000" y="3232150"/>
          <p14:tracePt t="2804" x="2057400" y="3232150"/>
          <p14:tracePt t="2804" x="2082800" y="3238500"/>
          <p14:tracePt t="2820" x="2114550" y="3232150"/>
          <p14:tracePt t="2820" x="2184400" y="3225800"/>
          <p14:tracePt t="2837" x="2222500" y="3225800"/>
          <p14:tracePt t="2837" x="2260600" y="3219450"/>
          <p14:tracePt t="2854" x="2298700" y="3219450"/>
          <p14:tracePt t="2854" x="2343150" y="3219450"/>
          <p14:tracePt t="2871" x="2387600" y="3219450"/>
          <p14:tracePt t="2871" x="2438400" y="3225800"/>
          <p14:tracePt t="2871" x="2489200" y="3225800"/>
          <p14:tracePt t="2889" x="2546350" y="3225800"/>
          <p14:tracePt t="2902" x="2603500" y="3225800"/>
          <p14:tracePt t="2902" x="2730500" y="3219450"/>
          <p14:tracePt t="2922" x="2794000" y="3219450"/>
          <p14:tracePt t="2922" x="2863850" y="3213100"/>
          <p14:tracePt t="2938" x="2927350" y="3206750"/>
          <p14:tracePt t="2938" x="2997200" y="3200400"/>
          <p14:tracePt t="2954" x="3067050" y="3200400"/>
          <p14:tracePt t="2954" x="3143250" y="3194050"/>
          <p14:tracePt t="2970" x="3213100" y="3187700"/>
          <p14:tracePt t="2970" x="3282950" y="3187700"/>
          <p14:tracePt t="2970" x="3359150" y="3187700"/>
          <p14:tracePt t="2989" x="3441700" y="3194050"/>
          <p14:tracePt t="3002" x="3517900" y="3194050"/>
          <p14:tracePt t="3002" x="3689350" y="3200400"/>
          <p14:tracePt t="3021" x="3784600" y="3200400"/>
          <p14:tracePt t="3021" x="3873500" y="3200400"/>
          <p14:tracePt t="3038" x="3968750" y="3194050"/>
          <p14:tracePt t="3038" x="4057650" y="3187700"/>
          <p14:tracePt t="3054" x="4146550" y="3181350"/>
          <p14:tracePt t="3054" x="4324350" y="3168650"/>
          <p14:tracePt t="3070" x="4413250" y="3162300"/>
          <p14:tracePt t="3070" x="4495800" y="3155950"/>
          <p14:tracePt t="3088" x="4578350" y="3155950"/>
          <p14:tracePt t="3088" x="4660900" y="3155950"/>
          <p14:tracePt t="3104" x="4743450" y="3149600"/>
          <p14:tracePt t="3104" x="4819650" y="3143250"/>
          <p14:tracePt t="3121" x="4895850" y="3143250"/>
          <p14:tracePt t="3121" x="5048250" y="3136900"/>
          <p14:tracePt t="3138" x="5118100" y="3136900"/>
          <p14:tracePt t="3138" x="5187950" y="3130550"/>
          <p14:tracePt t="3154" x="5251450" y="3124200"/>
          <p14:tracePt t="3154" x="5314950" y="3124200"/>
          <p14:tracePt t="3171" x="5378450" y="3117850"/>
          <p14:tracePt t="3171" x="5441950" y="3105150"/>
          <p14:tracePt t="3171" x="5499100" y="3098800"/>
          <p14:tracePt t="3190" x="5549900" y="3092450"/>
          <p14:tracePt t="3190" x="5607050" y="3079750"/>
          <p14:tracePt t="3206" x="5664200" y="3073400"/>
          <p14:tracePt t="3206" x="5715000" y="3067050"/>
          <p14:tracePt t="3223" x="5765800" y="3060700"/>
          <p14:tracePt t="3223" x="5803900" y="3054350"/>
          <p14:tracePt t="3238" x="5848350" y="3054350"/>
          <p14:tracePt t="3238" x="5886450" y="3054350"/>
          <p14:tracePt t="3238" x="5918200" y="3054350"/>
          <p14:tracePt t="3257" x="5949950" y="3060700"/>
          <p14:tracePt t="3270" x="5981700" y="3060700"/>
          <p14:tracePt t="3270" x="6007100" y="3060700"/>
          <p14:tracePt t="3270" x="6032500" y="3060700"/>
          <p14:tracePt t="3290" x="6051550" y="3067050"/>
          <p14:tracePt t="3290" x="6070600" y="3067050"/>
          <p14:tracePt t="3306" x="6089650" y="3060700"/>
          <p14:tracePt t="3306" x="6108700" y="3060700"/>
          <p14:tracePt t="3322" x="6121400" y="3060700"/>
          <p14:tracePt t="3322" x="6134100" y="3060700"/>
          <p14:tracePt t="3322" x="6146800" y="3054350"/>
          <p14:tracePt t="3341" x="6153150" y="3054350"/>
          <p14:tracePt t="3353" x="6159500" y="3054350"/>
          <p14:tracePt t="3353" x="6172200" y="3054350"/>
          <p14:tracePt t="3372" x="6178550" y="3054350"/>
          <p14:tracePt t="3387" x="6172200" y="3054350"/>
          <p14:tracePt t="3403" x="6165850" y="3054350"/>
          <p14:tracePt t="3420" x="6165850" y="3048000"/>
          <p14:tracePt t="3420" x="6159500" y="3035300"/>
          <p14:tracePt t="3439" x="6159500" y="3028950"/>
          <p14:tracePt t="3439" x="6159500" y="3016250"/>
          <p14:tracePt t="3456" x="6159500" y="3003550"/>
          <p14:tracePt t="3456" x="6159500" y="2984500"/>
          <p14:tracePt t="3473" x="6159500" y="2959100"/>
          <p14:tracePt t="3473" x="6159500" y="2927350"/>
          <p14:tracePt t="4494" x="5949950" y="4292600"/>
          <p14:tracePt t="4504" x="5924550" y="4318000"/>
          <p14:tracePt t="4510" x="5892800" y="4343400"/>
          <p14:tracePt t="4510" x="5854700" y="4375150"/>
          <p14:tracePt t="4528" x="5810250" y="4406900"/>
          <p14:tracePt t="4528" x="5746750" y="4445000"/>
          <p14:tracePt t="4544" x="5683250" y="4483100"/>
          <p14:tracePt t="4544" x="5619750" y="4514850"/>
          <p14:tracePt t="4544" x="5556250" y="4540250"/>
          <p14:tracePt t="4563" x="5492750" y="4565650"/>
          <p14:tracePt t="4574" x="5422900" y="4578350"/>
          <p14:tracePt t="4574" x="5302250" y="4584700"/>
          <p14:tracePt t="4593" x="5245100" y="4584700"/>
          <p14:tracePt t="4593" x="5187950" y="4578350"/>
          <p14:tracePt t="4611" x="5130800" y="4572000"/>
          <p14:tracePt t="4611" x="5067300" y="4565650"/>
          <p14:tracePt t="4627" x="5010150" y="4559300"/>
          <p14:tracePt t="4627" x="4953000" y="4552950"/>
          <p14:tracePt t="4644" x="4889500" y="4552950"/>
          <p14:tracePt t="4644" x="4768850" y="4546600"/>
          <p14:tracePt t="4661" x="4718050" y="4540250"/>
          <p14:tracePt t="4661" x="4660900" y="4540250"/>
          <p14:tracePt t="4677" x="4610100" y="4533900"/>
          <p14:tracePt t="4677" x="4565650" y="4521200"/>
          <p14:tracePt t="4694" x="4514850" y="4508500"/>
          <p14:tracePt t="4694" x="4425950" y="4476750"/>
          <p14:tracePt t="4713" x="4381500" y="4464050"/>
          <p14:tracePt t="4713" x="4343400" y="4451350"/>
          <p14:tracePt t="4728" x="4305300" y="4432300"/>
          <p14:tracePt t="4728" x="4267200" y="4419600"/>
          <p14:tracePt t="4744" x="4235450" y="4406900"/>
          <p14:tracePt t="4744" x="4210050" y="4394200"/>
          <p14:tracePt t="4761" x="4184650" y="4381500"/>
          <p14:tracePt t="4761" x="4159250" y="4343400"/>
          <p14:tracePt t="4780" x="4152900" y="4324350"/>
          <p14:tracePt t="4780" x="4146550" y="4298950"/>
          <p14:tracePt t="4795" x="4152900" y="4267200"/>
          <p14:tracePt t="4795" x="4159250" y="4235450"/>
          <p14:tracePt t="4812" x="4165600" y="4197350"/>
          <p14:tracePt t="4812" x="4178300" y="4152900"/>
          <p14:tracePt t="4828" x="4203700" y="4114800"/>
          <p14:tracePt t="4828" x="4235450" y="4070350"/>
          <p14:tracePt t="4828" x="4273550" y="4025900"/>
          <p14:tracePt t="4847" x="4318000" y="3981450"/>
          <p14:tracePt t="4859" x="4368800" y="3943350"/>
          <p14:tracePt t="4859" x="4419600" y="3905250"/>
          <p14:tracePt t="4879" x="4546600" y="3841750"/>
          <p14:tracePt t="4879" x="4610100" y="3816350"/>
          <p14:tracePt t="4895" x="4673600" y="3797300"/>
          <p14:tracePt t="4895" x="4737100" y="3778250"/>
          <p14:tracePt t="4912" x="4800600" y="3771900"/>
          <p14:tracePt t="4912" x="4864100" y="3771900"/>
          <p14:tracePt t="4912" x="4927600" y="3771900"/>
          <p14:tracePt t="4931" x="4991100" y="3784600"/>
          <p14:tracePt t="4943" x="5054600" y="3803650"/>
          <p14:tracePt t="4943" x="5181600" y="3860800"/>
          <p14:tracePt t="4961" x="5238750" y="3892550"/>
          <p14:tracePt t="4961" x="5295900" y="3930650"/>
          <p14:tracePt t="4979" x="5346700" y="3968750"/>
          <p14:tracePt t="4979" x="5397500" y="4000500"/>
          <p14:tracePt t="4995" x="5435600" y="4038600"/>
          <p14:tracePt t="4995" x="5505450" y="4108450"/>
          <p14:tracePt t="5012" x="5524500" y="4140200"/>
          <p14:tracePt t="5012" x="5543550" y="4171950"/>
          <p14:tracePt t="5029" x="5556250" y="4203700"/>
          <p14:tracePt t="5029" x="5562600" y="4235450"/>
          <p14:tracePt t="5045" x="5562600" y="4267200"/>
          <p14:tracePt t="5045" x="5562600" y="4292600"/>
          <p14:tracePt t="5063" x="5549900" y="4318000"/>
          <p14:tracePt t="5063" x="5518150" y="4368800"/>
          <p14:tracePt t="5079" x="5499100" y="4394200"/>
          <p14:tracePt t="5079" x="5473700" y="4419600"/>
          <p14:tracePt t="5096" x="5448300" y="4438650"/>
          <p14:tracePt t="5096" x="5416550" y="4464050"/>
          <p14:tracePt t="5112" x="5384800" y="4483100"/>
          <p14:tracePt t="5112" x="5346700" y="4502150"/>
          <p14:tracePt t="5112" x="5308600" y="4527550"/>
          <p14:tracePt t="5131" x="5270500" y="4546600"/>
          <p14:tracePt t="5144" x="5226050" y="4565650"/>
          <p14:tracePt t="5144" x="5130800" y="4603750"/>
          <p14:tracePt t="5163" x="5080000" y="4616450"/>
          <p14:tracePt t="5163" x="5029200" y="4629150"/>
          <p14:tracePt t="5180" x="4984750" y="4641850"/>
          <p14:tracePt t="5180" x="4933950" y="4654550"/>
          <p14:tracePt t="5196" x="4883150" y="4667250"/>
          <p14:tracePt t="5196" x="4838700" y="4679950"/>
          <p14:tracePt t="5196" x="4794250" y="4686300"/>
          <p14:tracePt t="5215" x="4749800" y="4692650"/>
          <p14:tracePt t="5227" x="4711700" y="4699000"/>
          <p14:tracePt t="5227" x="4629150" y="4705350"/>
          <p14:tracePt t="5247" x="4591050" y="4711700"/>
          <p14:tracePt t="5247" x="4559300" y="4711700"/>
          <p14:tracePt t="5263" x="4527550" y="4711700"/>
          <p14:tracePt t="5263" x="4495800" y="4711700"/>
          <p14:tracePt t="5280" x="4464050" y="4718050"/>
          <p14:tracePt t="5280" x="4438650" y="4718050"/>
          <p14:tracePt t="5280" x="4419600" y="4724400"/>
          <p14:tracePt t="5298" x="4400550" y="4724400"/>
          <p14:tracePt t="5298" x="4381500" y="4730750"/>
          <p14:tracePt t="5313" x="4368800" y="4730750"/>
          <p14:tracePt t="5313" x="4362450" y="4737100"/>
          <p14:tracePt t="5330" x="4356100" y="4737100"/>
          <p14:tracePt t="5330" x="4349750" y="4743450"/>
          <p14:tracePt t="5346" x="4343400" y="4743450"/>
          <p14:tracePt t="5361" x="4343400" y="4737100"/>
          <p14:tracePt t="5378" x="4349750" y="4730750"/>
          <p14:tracePt t="5395" x="4362450" y="4724400"/>
          <p14:tracePt t="5411" x="4368800" y="4718050"/>
          <p14:tracePt t="5428" x="4375150" y="4718050"/>
          <p14:tracePt t="5428" x="4387850" y="4711700"/>
          <p14:tracePt t="5448" x="4394200" y="4705350"/>
          <p14:tracePt t="5448" x="4400550" y="4705350"/>
          <p14:tracePt t="5463" x="4406900" y="4699000"/>
          <p14:tracePt t="5463" x="4413250" y="4699000"/>
          <p14:tracePt t="5480" x="4419600" y="4692650"/>
          <p14:tracePt t="5495" x="4425950" y="4692650"/>
          <p14:tracePt t="5512" x="4432300" y="4686300"/>
          <p14:tracePt t="5512" x="4445000" y="4686300"/>
          <p14:tracePt t="5531" x="4451350" y="4686300"/>
          <p14:tracePt t="5559" x="4457700" y="4686300"/>
          <p14:tracePt t="5575" x="4464050" y="4686300"/>
          <p14:tracePt t="5591" x="4470400" y="4679950"/>
          <p14:tracePt t="5606" x="4476750" y="4679950"/>
          <p14:tracePt t="5619" x="4476750" y="4673600"/>
          <p14:tracePt t="5634" x="4483100" y="4673600"/>
          <p14:tracePt t="5651" x="4489450" y="4673600"/>
          <p14:tracePt t="5671" x="4495800" y="4667250"/>
          <p14:tracePt t="5687" x="4502150" y="4660900"/>
          <p14:tracePt t="5710" x="4502150" y="4654550"/>
          <p14:tracePt t="5729" x="4502150" y="4648200"/>
          <p14:tracePt t="5754" x="4502150" y="4641850"/>
          <p14:tracePt t="5778" x="4508500" y="4635500"/>
          <p14:tracePt t="5805" x="4514850" y="4635500"/>
          <p14:tracePt t="5830" x="4527550" y="4635500"/>
          <p14:tracePt t="5866" x="4533900" y="4629150"/>
          <p14:tracePt t="5899" x="4540250" y="4635500"/>
          <p14:tracePt t="5910" x="4546600" y="4635500"/>
          <p14:tracePt t="5943" x="4552950" y="4641850"/>
          <p14:tracePt t="6026" x="4559300" y="4648200"/>
          <p14:tracePt t="6046" x="4565650" y="4648200"/>
          <p14:tracePt t="6071" x="4572000" y="4648200"/>
          <p14:tracePt t="6087" x="4578350" y="4648200"/>
          <p14:tracePt t="6115" x="4584700" y="4648200"/>
          <p14:tracePt t="6139" x="4584700" y="4654550"/>
          <p14:tracePt t="6175" x="4591050" y="4654550"/>
          <p14:tracePt t="6302" x="4597400" y="4654550"/>
          <p14:tracePt t="6338" x="4597400" y="4660900"/>
          <p14:tracePt t="6390" x="4603750" y="4660900"/>
          <p14:tracePt t="6430" x="4610100" y="4660900"/>
          <p14:tracePt t="6449" x="4616450" y="4660900"/>
          <p14:tracePt t="6475" x="4622800" y="4654550"/>
          <p14:tracePt t="6518" x="4629150" y="4648200"/>
          <p14:tracePt t="6550" x="4635500" y="4648200"/>
          <p14:tracePt t="6593" x="4641850" y="4648200"/>
          <p14:tracePt t="6637" x="4648200" y="4648200"/>
          <p14:tracePt t="6677" x="4648200" y="4641850"/>
          <p14:tracePt t="6690" x="4654550" y="4641850"/>
          <p14:tracePt t="6706" x="4660900" y="4641850"/>
          <p14:tracePt t="6722" x="4667250" y="4641850"/>
          <p14:tracePt t="6738" x="4673600" y="4648200"/>
          <p14:tracePt t="6774" x="4679950" y="4654550"/>
          <p14:tracePt t="6797" x="4679950" y="4660900"/>
          <p14:tracePt t="6810" x="4679950" y="4667250"/>
          <p14:tracePt t="6826" x="4673600" y="4673600"/>
          <p14:tracePt t="6858" x="4673600" y="4679950"/>
          <p14:tracePt t="6870" x="4673600" y="4686300"/>
          <p14:tracePt t="6886" x="4673600" y="4692650"/>
          <p14:tracePt t="6902" x="4673600" y="4699000"/>
          <p14:tracePt t="6926" x="4679950" y="4705350"/>
          <p14:tracePt t="6954" x="4686300" y="4705350"/>
          <p14:tracePt t="6990" x="4692650" y="4705350"/>
          <p14:tracePt t="7049" x="4699000" y="4705350"/>
          <p14:tracePt t="7074" x="4705350" y="4699000"/>
          <p14:tracePt t="7090" x="4711700" y="4699000"/>
          <p14:tracePt t="7106" x="4718050" y="4699000"/>
          <p14:tracePt t="7118" x="4724400" y="4705350"/>
          <p14:tracePt t="7142" x="4724400" y="4711700"/>
          <p14:tracePt t="7165" x="4730750" y="4711700"/>
          <p14:tracePt t="7186" x="4737100" y="4718050"/>
          <p14:tracePt t="7202" x="4743450" y="4718050"/>
          <p14:tracePt t="7218" x="4749800" y="4718050"/>
          <p14:tracePt t="7238" x="4756150" y="4718050"/>
          <p14:tracePt t="7254" x="4762500" y="4718050"/>
          <p14:tracePt t="7278" x="4762500" y="4724400"/>
          <p14:tracePt t="7314" x="4768850" y="4724400"/>
          <p14:tracePt t="7358" x="4768850" y="4730750"/>
          <p14:tracePt t="7382" x="4768850" y="4737100"/>
          <p14:tracePt t="7398" x="4775200" y="4743450"/>
          <p14:tracePt t="7426" x="4781550" y="4743450"/>
          <p14:tracePt t="7458" x="4781550" y="4749800"/>
          <p14:tracePt t="7494" x="4781550" y="4756150"/>
          <p14:tracePt t="7517" x="4781550" y="4762500"/>
          <p14:tracePt t="7538" x="4787900" y="4762500"/>
          <p14:tracePt t="7562" x="4794250" y="4768850"/>
          <p14:tracePt t="7590" x="4800600" y="4775200"/>
          <p14:tracePt t="7614" x="4806950" y="4775200"/>
          <p14:tracePt t="7638" x="4806950" y="4781550"/>
          <p14:tracePt t="7682" x="4806950" y="4787900"/>
          <p14:tracePt t="7734" x="4813300" y="4794250"/>
          <p14:tracePt t="7766" x="4819650" y="4794250"/>
          <p14:tracePt t="7838" x="4826000" y="4794250"/>
          <p14:tracePt t="7870" x="4832350" y="4787900"/>
          <p14:tracePt t="7890" x="4838700" y="4787900"/>
          <p14:tracePt t="7914" x="4845050" y="4794250"/>
          <p14:tracePt t="8034" x="4851400" y="4800600"/>
          <p14:tracePt t="8146" x="4857750" y="4800600"/>
          <p14:tracePt t="8214" x="4864100" y="4800600"/>
          <p14:tracePt t="8266" x="4870450" y="4806950"/>
          <p14:tracePt t="8290" x="4876800" y="4806950"/>
          <p14:tracePt t="8306" x="4883150" y="4813300"/>
          <p14:tracePt t="8318" x="4883150" y="4819650"/>
          <p14:tracePt t="8334" x="4889500" y="4826000"/>
          <p14:tracePt t="8358" x="4889500" y="4832350"/>
          <p14:tracePt t="8386" x="4889500" y="4838700"/>
          <p14:tracePt t="8438" x="4895850" y="4838700"/>
          <p14:tracePt t="8557" x="4902200" y="4838700"/>
          <p14:tracePt t="8582" x="4908550" y="4838700"/>
          <p14:tracePt t="8610" x="4908550" y="4845050"/>
          <p14:tracePt t="8634" x="4914900" y="4851400"/>
          <p14:tracePt t="8666" x="4921250" y="4851400"/>
          <p14:tracePt t="8694" x="4921250" y="4857750"/>
          <p14:tracePt t="8726" x="4927600" y="4857750"/>
          <p14:tracePt t="8754" x="4933950" y="4864100"/>
          <p14:tracePt t="8874" x="4927600" y="4864100"/>
          <p14:tracePt t="8906" x="4933950" y="4864100"/>
          <p14:tracePt t="9026" x="4940300" y="4864100"/>
          <p14:tracePt t="9054" x="4946650" y="4864100"/>
          <p14:tracePt t="9086" x="4946650" y="4870450"/>
          <p14:tracePt t="9166" x="4946650" y="4876800"/>
          <p14:tracePt t="9242" x="4946650" y="4883150"/>
          <p14:tracePt t="9270" x="4953000" y="4883150"/>
          <p14:tracePt t="9326" x="4953000" y="4889500"/>
          <p14:tracePt t="9446" x="4959350" y="4889500"/>
          <p14:tracePt t="9490" x="4965700" y="4889500"/>
          <p14:tracePt t="9595" x="4972050" y="4889500"/>
          <p14:tracePt t="9670" x="4978400" y="4889500"/>
          <p14:tracePt t="9690" x="4984750" y="4889500"/>
          <p14:tracePt t="9722" x="4991100" y="4889500"/>
          <p14:tracePt t="9739" x="4997450" y="4889500"/>
          <p14:tracePt t="9750" x="5010150" y="4889500"/>
          <p14:tracePt t="9767" x="5010150" y="4895850"/>
          <p14:tracePt t="9775" x="5016500" y="4895850"/>
          <p14:tracePt t="9775" x="5022850" y="4895850"/>
          <p14:tracePt t="9794" x="5029200" y="4895850"/>
          <p14:tracePt t="9794" x="5041900" y="4895850"/>
          <p14:tracePt t="9812" x="5048250" y="4895850"/>
          <p14:tracePt t="9812" x="5054600" y="4895850"/>
          <p14:tracePt t="9828" x="5060950" y="4895850"/>
          <p14:tracePt t="9828" x="5067300" y="4895850"/>
          <p14:tracePt t="9844" x="5073650" y="4895850"/>
          <p14:tracePt t="9844" x="5080000" y="4895850"/>
          <p14:tracePt t="9861" x="5080000" y="4889500"/>
          <p14:tracePt t="9876" x="5080000" y="4883150"/>
          <p14:tracePt t="9895" x="5073650" y="4870450"/>
          <p14:tracePt t="9926" x="5067300" y="4864100"/>
          <p14:tracePt t="9931" x="5060950" y="4857750"/>
          <p14:tracePt t="9943" x="5054600" y="4851400"/>
          <p14:tracePt t="9943" x="5029200" y="4826000"/>
          <p14:tracePt t="9963" x="5016500" y="4813300"/>
          <p14:tracePt t="9976" x="5003800" y="4787900"/>
          <p14:tracePt t="9976" x="4959350" y="4737100"/>
          <p14:tracePt t="9995" x="4940300" y="4699000"/>
          <p14:tracePt t="9995" x="4914900" y="4660900"/>
          <p14:tracePt t="10011" x="4889500" y="4616450"/>
          <p14:tracePt t="10011" x="4864100" y="4565650"/>
          <p14:tracePt t="10011" x="4832350" y="4502150"/>
          <p14:tracePt t="10031" x="4800600" y="4445000"/>
          <p14:tracePt t="10043" x="4768850" y="4375150"/>
          <p14:tracePt t="10043" x="4699000" y="4210050"/>
          <p14:tracePt t="10062" x="4654550" y="4114800"/>
          <p14:tracePt t="10062" x="4616450" y="4013200"/>
          <p14:tracePt t="10079" x="4578350" y="3917950"/>
          <p14:tracePt t="10079" x="4540250" y="3816350"/>
          <p14:tracePt t="10095" x="4502150" y="3714750"/>
          <p14:tracePt t="10095" x="4432300" y="3536950"/>
          <p14:tracePt t="10112" x="4406900" y="3454400"/>
          <p14:tracePt t="10112" x="4381500" y="3378200"/>
          <p14:tracePt t="10129" x="4362450" y="3308350"/>
          <p14:tracePt t="10129" x="4343400" y="3244850"/>
          <p14:tracePt t="10146" x="4324350" y="3181350"/>
          <p14:tracePt t="10146" x="4311650" y="3117850"/>
          <p14:tracePt t="10162" x="4298950" y="3048000"/>
          <p14:tracePt t="10162" x="4279900" y="2921000"/>
          <p14:tracePt t="10179" x="4267200" y="2857500"/>
          <p14:tracePt t="10179" x="4254500" y="2800350"/>
          <p14:tracePt t="10196" x="4248150" y="2736850"/>
          <p14:tracePt t="10196" x="4235450" y="2679700"/>
          <p14:tracePt t="10214" x="4222750" y="2622550"/>
          <p14:tracePt t="10214" x="4210050" y="2571750"/>
          <p14:tracePt t="10214" x="4203700" y="2520950"/>
          <p14:tracePt t="10231" x="4191000" y="2476500"/>
          <p14:tracePt t="10244" x="4171950" y="2425700"/>
          <p14:tracePt t="10244" x="4140200" y="2336800"/>
          <p14:tracePt t="10263" x="4121150" y="2292350"/>
          <p14:tracePt t="10263" x="4102100" y="2247900"/>
          <p14:tracePt t="10280" x="4083050" y="2209800"/>
          <p14:tracePt t="10280" x="4057650" y="2165350"/>
          <p14:tracePt t="10296" x="4038600" y="2127250"/>
          <p14:tracePt t="10296" x="4013200" y="2089150"/>
          <p14:tracePt t="10296" x="3994150" y="2057400"/>
          <p14:tracePt t="10315" x="3968750" y="2025650"/>
          <p14:tracePt t="10327" x="3949700" y="2000250"/>
          <p14:tracePt t="10327" x="3905250" y="1962150"/>
          <p14:tracePt t="10348" x="3886200" y="1949450"/>
          <p14:tracePt t="10348" x="3867150" y="1936750"/>
          <p14:tracePt t="10363" x="3848100" y="1930400"/>
          <p14:tracePt t="10363" x="3829050" y="1917700"/>
          <p14:tracePt t="10380" x="3810000" y="1905000"/>
          <p14:tracePt t="10380" x="3790950" y="1898650"/>
          <p14:tracePt t="10396" x="3771900" y="1885950"/>
          <p14:tracePt t="10396" x="3727450" y="1873250"/>
          <p14:tracePt t="10413" x="3702050" y="1860550"/>
          <p14:tracePt t="10413" x="3676650" y="1860550"/>
          <p14:tracePt t="10430" x="3644900" y="1854200"/>
          <p14:tracePt t="10430" x="3619500" y="1854200"/>
          <p14:tracePt t="10447" x="3587750" y="1854200"/>
          <p14:tracePt t="10447" x="3562350" y="1854200"/>
          <p14:tracePt t="10463" x="3530600" y="1847850"/>
          <p14:tracePt t="10463" x="3473450" y="1841500"/>
          <p14:tracePt t="10480" x="3448050" y="1835150"/>
          <p14:tracePt t="10480" x="3422650" y="1828800"/>
          <p14:tracePt t="10497" x="3397250" y="1816100"/>
          <p14:tracePt t="10497" x="3371850" y="1803400"/>
          <p14:tracePt t="10513" x="3346450" y="1797050"/>
          <p14:tracePt t="10513" x="3295650" y="1765300"/>
          <p14:tracePt t="10531" x="3270250" y="1752600"/>
          <p14:tracePt t="10531" x="3244850" y="1739900"/>
          <p14:tracePt t="10547" x="3225800" y="1727200"/>
          <p14:tracePt t="10547" x="3206750" y="1708150"/>
          <p14:tracePt t="10564" x="3194050" y="1695450"/>
          <p14:tracePt t="10564" x="3181350" y="1682750"/>
          <p14:tracePt t="10580" x="3181350" y="1670050"/>
          <p14:tracePt t="10580" x="3181350" y="1657350"/>
          <p14:tracePt t="10580" x="3187700" y="1638300"/>
          <p14:tracePt t="10599" x="3200400" y="1625600"/>
          <p14:tracePt t="10612" x="3213100" y="1606550"/>
          <p14:tracePt t="10612" x="3263900" y="1562100"/>
          <p14:tracePt t="10631" x="3295650" y="1543050"/>
          <p14:tracePt t="10631" x="3327400" y="1517650"/>
          <p14:tracePt t="10648" x="3365500" y="1498600"/>
          <p14:tracePt t="10648" x="3403600" y="1473200"/>
          <p14:tracePt t="10664" x="3448050" y="1454150"/>
          <p14:tracePt t="10664" x="3498850" y="1435100"/>
          <p14:tracePt t="10681" x="3556000" y="1422400"/>
          <p14:tracePt t="10681" x="3613150" y="1403350"/>
          <p14:tracePt t="10681" x="3683000" y="1390650"/>
          <p14:tracePt t="10700" x="3752850" y="1384300"/>
          <p14:tracePt t="10700" x="3829050" y="1371600"/>
          <p14:tracePt t="10714" x="3911600" y="1365250"/>
          <p14:tracePt t="10714" x="3994150" y="1352550"/>
          <p14:tracePt t="10731" x="4076700" y="1352550"/>
          <p14:tracePt t="10731" x="4165600" y="1346200"/>
          <p14:tracePt t="10747" x="4254500" y="1346200"/>
          <p14:tracePt t="10747" x="4349750" y="1346200"/>
          <p14:tracePt t="10747" x="4445000" y="1346200"/>
          <p14:tracePt t="10767" x="4540250" y="1352550"/>
          <p14:tracePt t="10767" x="4641850" y="1352550"/>
          <p14:tracePt t="10781" x="4743450" y="1352550"/>
          <p14:tracePt t="10781" x="4851400" y="1358900"/>
          <p14:tracePt t="10797" x="4965700" y="1358900"/>
          <p14:tracePt t="10797" x="5073650" y="1365250"/>
          <p14:tracePt t="10814" x="5181600" y="1371600"/>
          <p14:tracePt t="10814" x="5397500" y="1377950"/>
          <p14:tracePt t="10832" x="5505450" y="1384300"/>
          <p14:tracePt t="10832" x="5607050" y="1397000"/>
          <p14:tracePt t="10848" x="5702300" y="1409700"/>
          <p14:tracePt t="10848" x="5791200" y="1422400"/>
          <p14:tracePt t="10864" x="5880100" y="1435100"/>
          <p14:tracePt t="10864" x="5969000" y="1447800"/>
          <p14:tracePt t="10881" x="6051550" y="1460500"/>
          <p14:tracePt t="10881" x="6127750" y="1479550"/>
          <p14:tracePt t="10881" x="6203950" y="1492250"/>
          <p14:tracePt t="10900" x="6273800" y="1511300"/>
          <p14:tracePt t="10900" x="6343650" y="1524000"/>
          <p14:tracePt t="10916" x="6407150" y="1543050"/>
          <p14:tracePt t="10916" x="6457950" y="1562100"/>
          <p14:tracePt t="10931" x="6502400" y="1581150"/>
          <p14:tracePt t="10931" x="6546850" y="1600200"/>
          <p14:tracePt t="10948" x="6578600" y="1625600"/>
          <p14:tracePt t="10948" x="6597650" y="1644650"/>
          <p14:tracePt t="10948" x="6616700" y="1663700"/>
          <p14:tracePt t="10968" x="6623050" y="1689100"/>
          <p14:tracePt t="10980" x="6623050" y="1714500"/>
          <p14:tracePt t="10980" x="6597650" y="1758950"/>
          <p14:tracePt t="11000" x="6578600" y="1778000"/>
          <p14:tracePt t="11000" x="6546850" y="1803400"/>
          <p14:tracePt t="11015" x="6515100" y="1822450"/>
          <p14:tracePt t="11015" x="6470650" y="1841500"/>
          <p14:tracePt t="11032" x="6426200" y="1854200"/>
          <p14:tracePt t="11032" x="6375400" y="1866900"/>
          <p14:tracePt t="11049" x="6311900" y="1879600"/>
          <p14:tracePt t="11049" x="6178550" y="1885950"/>
          <p14:tracePt t="11065" x="6102350" y="1885950"/>
          <p14:tracePt t="11065" x="6019800" y="1885950"/>
          <p14:tracePt t="11082" x="5937250" y="1879600"/>
          <p14:tracePt t="11082" x="5842000" y="1873250"/>
          <p14:tracePt t="11098" x="5740400" y="1873250"/>
          <p14:tracePt t="11098" x="5638800" y="1866900"/>
          <p14:tracePt t="11116" x="5530850" y="1866900"/>
          <p14:tracePt t="11116" x="5308600" y="1866900"/>
          <p14:tracePt t="11133" x="5194300" y="1866900"/>
          <p14:tracePt t="11133" x="5080000" y="1873250"/>
          <p14:tracePt t="11149" x="4965700" y="1879600"/>
          <p14:tracePt t="11149" x="4845050" y="1885950"/>
          <p14:tracePt t="11166" x="4730750" y="1892300"/>
          <p14:tracePt t="11166" x="4502150" y="1905000"/>
          <p14:tracePt t="11184" x="4387850" y="1905000"/>
          <p14:tracePt t="11184" x="4279900" y="1911350"/>
          <p14:tracePt t="11200" x="4165600" y="1911350"/>
          <p14:tracePt t="11200" x="4064000" y="1911350"/>
          <p14:tracePt t="11216" x="3956050" y="1911350"/>
          <p14:tracePt t="11216" x="3860800" y="1911350"/>
          <p14:tracePt t="11232" x="3765550" y="1917700"/>
          <p14:tracePt t="11232" x="3670300" y="1924050"/>
          <p14:tracePt t="11232" x="3587750" y="1930400"/>
          <p14:tracePt t="11252" x="3505200" y="1936750"/>
          <p14:tracePt t="11264" x="3435350" y="1943100"/>
          <p14:tracePt t="11264" x="3302000" y="1968500"/>
          <p14:tracePt t="11284" x="3244850" y="1981200"/>
          <p14:tracePt t="11284" x="3194050" y="1987550"/>
          <p14:tracePt t="11300" x="3143250" y="1993900"/>
          <p14:tracePt t="11300" x="3105150" y="2000250"/>
          <p14:tracePt t="11316" x="3067050" y="2006600"/>
          <p14:tracePt t="11316" x="3035300" y="2006600"/>
          <p14:tracePt t="11316" x="3003550" y="2006600"/>
          <p14:tracePt t="11336" x="2978150" y="2006600"/>
          <p14:tracePt t="11348" x="2952750" y="2006600"/>
          <p14:tracePt t="11348" x="2908300" y="2000250"/>
          <p14:tracePt t="11368" x="2889250" y="1993900"/>
          <p14:tracePt t="11368" x="2870200" y="1987550"/>
          <p14:tracePt t="11383" x="2857500" y="1981200"/>
          <p14:tracePt t="11383" x="2844800" y="1968500"/>
          <p14:tracePt t="11400" x="2832100" y="1962150"/>
          <p14:tracePt t="11400" x="2819400" y="1949450"/>
          <p14:tracePt t="11400" x="2806700" y="1936750"/>
          <p14:tracePt t="11419" x="2794000" y="1924050"/>
          <p14:tracePt t="11419" x="2781300" y="1917700"/>
          <p14:tracePt t="11433" x="2762250" y="1905000"/>
          <p14:tracePt t="11433" x="2743200" y="1892300"/>
          <p14:tracePt t="11450" x="2724150" y="1885950"/>
          <p14:tracePt t="11450" x="2692400" y="1879600"/>
          <p14:tracePt t="11467" x="2660650" y="1873250"/>
          <p14:tracePt t="11467" x="2628900" y="1866900"/>
          <p14:tracePt t="11483" x="2597150" y="1860550"/>
          <p14:tracePt t="11483" x="2527300" y="1841500"/>
          <p14:tracePt t="11500" x="2489200" y="1835150"/>
          <p14:tracePt t="11500" x="2457450" y="1822450"/>
          <p14:tracePt t="11517" x="2425700" y="1809750"/>
          <p14:tracePt t="11517" x="2387600" y="1797050"/>
          <p14:tracePt t="11534" x="2349500" y="1784350"/>
          <p14:tracePt t="11534" x="2311400" y="1771650"/>
          <p14:tracePt t="11551" x="2235200" y="1752600"/>
          <p14:tracePt t="11551" x="2190750" y="1746250"/>
          <p14:tracePt t="11568" x="2146300" y="1746250"/>
          <p14:tracePt t="11568" x="2101850" y="1746250"/>
          <p14:tracePt t="11584" x="2063750" y="1752600"/>
          <p14:tracePt t="11584" x="2019300" y="1758950"/>
          <p14:tracePt t="11601" x="1974850" y="1771650"/>
          <p14:tracePt t="11601" x="1936750" y="1790700"/>
          <p14:tracePt t="11601" x="1892300" y="1816100"/>
          <p14:tracePt t="11620" x="1847850" y="1847850"/>
          <p14:tracePt t="11632" x="1809750" y="1879600"/>
          <p14:tracePt t="11632" x="1727200" y="1968500"/>
          <p14:tracePt t="11652" x="1689100" y="2019300"/>
          <p14:tracePt t="11652" x="1657350" y="2076450"/>
          <p14:tracePt t="11667" x="1619250" y="2139950"/>
          <p14:tracePt t="11667" x="1593850" y="2209800"/>
          <p14:tracePt t="11684" x="1568450" y="2286000"/>
          <p14:tracePt t="11684" x="1549400" y="2368550"/>
          <p14:tracePt t="11701" x="1536700" y="2457450"/>
          <p14:tracePt t="11701" x="1536700" y="2546350"/>
          <p14:tracePt t="11701" x="1536700" y="2628900"/>
          <p14:tracePt t="11721" x="1543050" y="2717800"/>
          <p14:tracePt t="11721" x="1562100" y="2806700"/>
          <p14:tracePt t="11735" x="1581150" y="2882900"/>
          <p14:tracePt t="11735" x="1606550" y="2952750"/>
          <p14:tracePt t="11751" x="1638300" y="3009900"/>
          <p14:tracePt t="11751" x="1676400" y="3067050"/>
          <p14:tracePt t="11768" x="1720850" y="3111500"/>
          <p14:tracePt t="11768" x="1765300" y="3155950"/>
          <p14:tracePt t="11784" x="1816100" y="3187700"/>
          <p14:tracePt t="11784" x="1930400" y="3244850"/>
          <p14:tracePt t="11802" x="1993900" y="3270250"/>
          <p14:tracePt t="11802" x="2057400" y="3282950"/>
          <p14:tracePt t="11818" x="2127250" y="3289300"/>
          <p14:tracePt t="11818" x="2197100" y="3295650"/>
          <p14:tracePt t="11834" x="2266950" y="3289300"/>
          <p14:tracePt t="11834" x="2406650" y="3257550"/>
          <p14:tracePt t="11852" x="2476500" y="3238500"/>
          <p14:tracePt t="11852" x="2540000" y="3213100"/>
          <p14:tracePt t="11868" x="2603500" y="3181350"/>
          <p14:tracePt t="11868" x="2660650" y="3155950"/>
          <p14:tracePt t="11885" x="2717800" y="3124200"/>
          <p14:tracePt t="11885" x="2768600" y="3098800"/>
          <p14:tracePt t="11902" x="2819400" y="3067050"/>
          <p14:tracePt t="11902" x="2901950" y="3003550"/>
          <p14:tracePt t="11920" x="2927350" y="2965450"/>
          <p14:tracePt t="11920" x="2952750" y="2927350"/>
          <p14:tracePt t="11936" x="2965450" y="2882900"/>
          <p14:tracePt t="11936" x="2971800" y="2844800"/>
          <p14:tracePt t="11952" x="2971800" y="2794000"/>
          <p14:tracePt t="11952" x="2959100" y="2743200"/>
          <p14:tracePt t="11968" x="2946400" y="2692400"/>
          <p14:tracePt t="11968" x="2921000" y="2647950"/>
          <p14:tracePt t="11968" x="2895600" y="2597150"/>
          <p14:tracePt t="11987" x="2863850" y="2546350"/>
          <p14:tracePt t="12000" x="2825750" y="2501900"/>
          <p14:tracePt t="12000" x="2743200" y="2425700"/>
          <p14:tracePt t="12019" x="2692400" y="2400300"/>
          <p14:tracePt t="12019" x="2641600" y="2381250"/>
          <p14:tracePt t="12036" x="2584450" y="2368550"/>
          <p14:tracePt t="12036" x="2527300" y="2355850"/>
          <p14:tracePt t="12052" x="2470150" y="2343150"/>
          <p14:tracePt t="12052" x="2413000" y="2343150"/>
          <p14:tracePt t="12069" x="2355850" y="2336800"/>
          <p14:tracePt t="12069" x="2247900" y="2317750"/>
          <p14:tracePt t="12085" x="2197100" y="2311400"/>
          <p14:tracePt t="12085" x="2146300" y="2305050"/>
          <p14:tracePt t="12103" x="2101850" y="2298700"/>
          <p14:tracePt t="12103" x="2057400" y="2292350"/>
          <p14:tracePt t="12119" x="2019300" y="2292350"/>
          <p14:tracePt t="12119" x="1981200" y="2292350"/>
          <p14:tracePt t="12136" x="1949450" y="2298700"/>
          <p14:tracePt t="12136" x="1898650" y="2324100"/>
          <p14:tracePt t="12153" x="1873250" y="2343150"/>
          <p14:tracePt t="12153" x="1860550" y="2362200"/>
          <p14:tracePt t="12169" x="1841500" y="2387600"/>
          <p14:tracePt t="12169" x="1835150" y="2406650"/>
          <p14:tracePt t="12186" x="1822450" y="2432050"/>
          <p14:tracePt t="12186" x="1816100" y="2476500"/>
          <p14:tracePt t="12204" x="1816100" y="2501900"/>
          <p14:tracePt t="12218" x="1816100" y="2533650"/>
          <p14:tracePt t="12218" x="1822450" y="2565400"/>
          <p14:tracePt t="12236" x="1835150" y="2597150"/>
          <p14:tracePt t="12236" x="1847850" y="2628900"/>
          <p14:tracePt t="12253" x="1860550" y="2628900"/>
          <p14:tracePt t="12268" x="1841500" y="2635250"/>
          <p14:tracePt t="12284" x="1860550" y="2673350"/>
          <p14:tracePt t="12284" x="1885950" y="2717800"/>
          <p14:tracePt t="12303" x="1911350" y="2755900"/>
          <p14:tracePt t="12303" x="1936750" y="2794000"/>
          <p14:tracePt t="12320" x="1968500" y="2832100"/>
          <p14:tracePt t="12320" x="2000250" y="2863850"/>
          <p14:tracePt t="12336" x="2025650" y="2927350"/>
          <p14:tracePt t="12351" x="2082800" y="2952750"/>
          <p14:tracePt t="12368" x="2108200" y="2984500"/>
          <p14:tracePt t="12368" x="2133600" y="3009900"/>
          <p14:tracePt t="12672" x="2463800" y="3683000"/>
          <p14:tracePt t="12731" x="2470150" y="3683000"/>
          <p14:tracePt t="12755" x="2470150" y="3676650"/>
          <p14:tracePt t="12787" x="2476500" y="3670300"/>
          <p14:tracePt t="12823" x="2476500" y="3663950"/>
          <p14:tracePt t="12859" x="2470150" y="3670300"/>
          <p14:tracePt t="12899" x="2470150" y="3676650"/>
          <p14:tracePt t="12911" x="2476500" y="3683000"/>
          <p14:tracePt t="12927" x="2476500" y="3689350"/>
          <p14:tracePt t="12937" x="2482850" y="3695700"/>
          <p14:tracePt t="12937" x="2482850" y="3708400"/>
          <p14:tracePt t="12955" x="2482850" y="3714750"/>
          <p14:tracePt t="12955" x="2495550" y="3746500"/>
          <p14:tracePt t="12972" x="2501900" y="3759200"/>
          <p14:tracePt t="12972" x="2501900" y="3778250"/>
          <p14:tracePt t="12988" x="2508250" y="3790950"/>
          <p14:tracePt t="12988" x="2514600" y="3810000"/>
          <p14:tracePt t="13005" x="2520950" y="3822700"/>
          <p14:tracePt t="13005" x="2520950" y="3841750"/>
          <p14:tracePt t="13022" x="2527300" y="3854450"/>
          <p14:tracePt t="13022" x="2527300" y="3892550"/>
          <p14:tracePt t="13040" x="2533650" y="3911600"/>
          <p14:tracePt t="13040" x="2533650" y="3930650"/>
          <p14:tracePt t="13056" x="2533650" y="3949700"/>
          <p14:tracePt t="13056" x="2533650" y="3968750"/>
          <p14:tracePt t="13073" x="2540000" y="3987800"/>
          <p14:tracePt t="13073" x="2540000" y="4006850"/>
          <p14:tracePt t="13089" x="2540000" y="4025900"/>
          <p14:tracePt t="13089" x="2546350" y="4051300"/>
          <p14:tracePt t="13089" x="2546350" y="4070350"/>
          <p14:tracePt t="13108" x="2552700" y="4095750"/>
          <p14:tracePt t="13121" x="2552700" y="4114800"/>
          <p14:tracePt t="13121" x="2552700" y="4152900"/>
          <p14:tracePt t="13140" x="2552700" y="4171950"/>
          <p14:tracePt t="13140" x="2552700" y="4191000"/>
          <p14:tracePt t="13156" x="2552700" y="4203700"/>
          <p14:tracePt t="13156" x="2546350" y="4229100"/>
          <p14:tracePt t="13173" x="2546350" y="4248150"/>
          <p14:tracePt t="13173" x="2540000" y="4267200"/>
          <p14:tracePt t="13189" x="2540000" y="4286250"/>
          <p14:tracePt t="13189" x="2540000" y="4311650"/>
          <p14:tracePt t="13189" x="2533650" y="4330700"/>
          <p14:tracePt t="13209" x="2533650" y="4349750"/>
          <p14:tracePt t="13209" x="2533650" y="4368800"/>
          <p14:tracePt t="13223" x="2533650" y="4394200"/>
          <p14:tracePt t="13223" x="2540000" y="4413250"/>
          <p14:tracePt t="13240" x="2540000" y="4432300"/>
          <p14:tracePt t="13240" x="2546350" y="4457700"/>
          <p14:tracePt t="13257" x="2552700" y="4476750"/>
          <p14:tracePt t="13257" x="2571750" y="4514850"/>
          <p14:tracePt t="13273" x="2578100" y="4533900"/>
          <p14:tracePt t="13273" x="2584450" y="4552950"/>
          <p14:tracePt t="13289" x="2597150" y="4572000"/>
          <p14:tracePt t="13289" x="2609850" y="4597400"/>
          <p14:tracePt t="13307" x="2616200" y="4610100"/>
          <p14:tracePt t="13307" x="2628900" y="4629150"/>
          <p14:tracePt t="13323" x="2635250" y="4641850"/>
          <p14:tracePt t="13323" x="2654300" y="4667250"/>
          <p14:tracePt t="13341" x="2660650" y="4679950"/>
          <p14:tracePt t="13341" x="2667000" y="4686300"/>
          <p14:tracePt t="13357" x="2673350" y="4686300"/>
          <p14:tracePt t="13357" x="2673350" y="4692650"/>
          <p14:tracePt t="13374" x="2679700" y="4705350"/>
          <p14:tracePt t="13388" x="2686050" y="4711700"/>
          <p14:tracePt t="13388" x="2692400" y="4724400"/>
          <p14:tracePt t="13409" x="2698750" y="4730750"/>
          <p14:tracePt t="13409" x="2698750" y="4743450"/>
          <p14:tracePt t="13424" x="2705100" y="4749800"/>
          <p14:tracePt t="13424" x="2705100" y="4756150"/>
          <p14:tracePt t="13440" x="2705100" y="4768850"/>
          <p14:tracePt t="13455" x="2705100" y="4781550"/>
          <p14:tracePt t="13472" x="2698750" y="4787900"/>
          <p14:tracePt t="13489" x="2692400" y="4787900"/>
          <p14:tracePt t="13506" x="2692400" y="4794250"/>
          <p14:tracePt t="13523" x="2692400" y="4800600"/>
          <p14:tracePt t="13523" x="2692400" y="4806950"/>
          <p14:tracePt t="13541" x="2692400" y="4813300"/>
          <p14:tracePt t="13567" x="2698750" y="4819650"/>
          <p14:tracePt t="13587" x="2705100" y="4819650"/>
          <p14:tracePt t="13595" x="2711450" y="4826000"/>
          <p14:tracePt t="13605" x="2717800" y="4826000"/>
          <p14:tracePt t="13605" x="2724150" y="4826000"/>
          <p14:tracePt t="13624" x="2730500" y="4826000"/>
          <p14:tracePt t="13624" x="2749550" y="4826000"/>
          <p14:tracePt t="13641" x="2755900" y="4826000"/>
          <p14:tracePt t="13656" x="2768600" y="4819650"/>
          <p14:tracePt t="13656" x="2768600" y="4826000"/>
          <p14:tracePt t="13675" x="2781300" y="4819650"/>
          <p14:tracePt t="13675" x="2787650" y="4819650"/>
          <p14:tracePt t="13692" x="2800350" y="4813300"/>
          <p14:tracePt t="13692" x="2806700" y="4806950"/>
          <p14:tracePt t="13710" x="2813050" y="4806950"/>
          <p14:tracePt t="13710" x="2819400" y="4806950"/>
          <p14:tracePt t="13725" x="2825750" y="4800600"/>
          <p14:tracePt t="13725" x="2838450" y="4806950"/>
          <p14:tracePt t="13741" x="2851150" y="4806950"/>
          <p14:tracePt t="13741" x="2863850" y="4806950"/>
          <p14:tracePt t="13741" x="2876550" y="4813300"/>
          <p14:tracePt t="13760" x="2895600" y="4813300"/>
          <p14:tracePt t="13773" x="2914650" y="4819650"/>
          <p14:tracePt t="13773" x="2965450" y="4826000"/>
          <p14:tracePt t="13792" x="2990850" y="4832350"/>
          <p14:tracePt t="13792" x="3016250" y="4838700"/>
          <p14:tracePt t="13808" x="3041650" y="4845050"/>
          <p14:tracePt t="13808" x="3067050" y="4857750"/>
          <p14:tracePt t="13825" x="3092450" y="4857750"/>
          <p14:tracePt t="13825" x="3111500" y="4870450"/>
          <p14:tracePt t="13825" x="3130550" y="4876800"/>
          <p14:tracePt t="13844" x="3149600" y="4889500"/>
          <p14:tracePt t="13856" x="3168650" y="4908550"/>
          <p14:tracePt t="13856" x="3194050" y="4940300"/>
          <p14:tracePt t="13876" x="3206750" y="4959350"/>
          <p14:tracePt t="13876" x="3206750" y="4984750"/>
          <p14:tracePt t="13892" x="3213100" y="5010150"/>
          <p14:tracePt t="13892" x="3213100" y="5035550"/>
          <p14:tracePt t="13908" x="3213100" y="5054600"/>
          <p14:tracePt t="13908" x="3206750" y="5080000"/>
          <p14:tracePt t="13908" x="3200400" y="5105400"/>
          <p14:tracePt t="13928" x="3194050" y="5124450"/>
          <p14:tracePt t="13928" x="3175000" y="5149850"/>
          <p14:tracePt t="13942" x="3162300" y="5168900"/>
          <p14:tracePt t="13942" x="3143250" y="5187950"/>
          <p14:tracePt t="13959" x="3117850" y="5207000"/>
          <p14:tracePt t="13959" x="3086100" y="5219700"/>
          <p14:tracePt t="13977" x="3054350" y="5226050"/>
          <p14:tracePt t="13977" x="2984500" y="5232400"/>
          <p14:tracePt t="13992" x="2952750" y="5238750"/>
          <p14:tracePt t="13992" x="2914650" y="5238750"/>
          <p14:tracePt t="14009" x="2876550" y="5232400"/>
          <p14:tracePt t="14009" x="2838450" y="5238750"/>
          <p14:tracePt t="14026" x="2806700" y="5238750"/>
          <p14:tracePt t="14026" x="2774950" y="5245100"/>
          <p14:tracePt t="14043" x="2743200" y="5251450"/>
          <p14:tracePt t="14043" x="2692400" y="5270500"/>
          <p14:tracePt t="14060" x="2673350" y="5283200"/>
          <p14:tracePt t="14060" x="2647950" y="5289550"/>
          <p14:tracePt t="14077" x="2628900" y="5302250"/>
          <p14:tracePt t="14077" x="2616200" y="5302250"/>
          <p14:tracePt t="14093" x="2597150" y="5308600"/>
          <p14:tracePt t="14093" x="2590800" y="5302250"/>
          <p14:tracePt t="14109" x="2578100" y="5295900"/>
          <p14:tracePt t="14109" x="2571750" y="5283200"/>
          <p14:tracePt t="14109" x="2571750" y="5276850"/>
          <p14:tracePt t="14129" x="2565400" y="5270500"/>
          <p14:tracePt t="14141" x="2565400" y="5264150"/>
          <p14:tracePt t="14158" x="2565400" y="5276850"/>
          <p14:tracePt t="14174" x="2565400" y="5295900"/>
          <p14:tracePt t="14174" x="2565400" y="5314950"/>
          <p14:tracePt t="14193" x="2565400" y="5334000"/>
          <p14:tracePt t="14193" x="2559050" y="5353050"/>
          <p14:tracePt t="14193" x="2559050" y="5372100"/>
          <p14:tracePt t="14212" x="2552700" y="5397500"/>
          <p14:tracePt t="14224" x="2540000" y="5416550"/>
          <p14:tracePt t="14224" x="2520950" y="5461000"/>
          <p14:tracePt t="14243" x="2514600" y="5480050"/>
          <p14:tracePt t="14243" x="2495550" y="5499100"/>
          <p14:tracePt t="14260" x="2482850" y="5524500"/>
          <p14:tracePt t="14260" x="2470150" y="5543550"/>
          <p14:tracePt t="14260" x="2451100" y="5568950"/>
          <p14:tracePt t="14280" x="2432050" y="5588000"/>
          <p14:tracePt t="14280" x="2419350" y="5607050"/>
          <p14:tracePt t="14293" x="2400300" y="5626100"/>
          <p14:tracePt t="14293" x="2381250" y="5638800"/>
          <p14:tracePt t="14310" x="2362200" y="5651500"/>
          <p14:tracePt t="14310" x="2343150" y="5664200"/>
          <p14:tracePt t="14327" x="2317750" y="5670550"/>
          <p14:tracePt t="14327" x="2298700" y="5676900"/>
          <p14:tracePt t="14343" x="2273300" y="5683250"/>
          <p14:tracePt t="14343" x="2222500" y="5676900"/>
          <p14:tracePt t="14361" x="2197100" y="5664200"/>
          <p14:tracePt t="14361" x="2171700" y="5645150"/>
          <p14:tracePt t="14378" x="2139950" y="5626100"/>
          <p14:tracePt t="14378" x="2108200" y="5600700"/>
          <p14:tracePt t="14394" x="2070100" y="5575300"/>
          <p14:tracePt t="14394" x="2038350" y="5543550"/>
          <p14:tracePt t="14394" x="2000250" y="5511800"/>
          <p14:tracePt t="14413" x="1968500" y="5480050"/>
          <p14:tracePt t="14425" x="1936750" y="5448300"/>
          <p14:tracePt t="14425" x="1885950" y="5378450"/>
          <p14:tracePt t="14444" x="1860550" y="5346700"/>
          <p14:tracePt t="14444" x="1847850" y="5314950"/>
          <p14:tracePt t="14461" x="1835150" y="5276850"/>
          <p14:tracePt t="14461" x="1835150" y="5238750"/>
          <p14:tracePt t="14461" x="1835150" y="5200650"/>
          <p14:tracePt t="14480" x="1841500" y="5162550"/>
          <p14:tracePt t="14492" x="1854200" y="5124450"/>
          <p14:tracePt t="14492" x="1873250" y="5092700"/>
          <p14:tracePt t="14492" x="1892300" y="5054600"/>
          <p14:tracePt t="14513" x="1917700" y="5022850"/>
          <p14:tracePt t="14513" x="1949450" y="4997450"/>
          <p14:tracePt t="14528" x="1987550" y="4965700"/>
          <p14:tracePt t="14528" x="2025650" y="4940300"/>
          <p14:tracePt t="14544" x="2070100" y="4921250"/>
          <p14:tracePt t="14544" x="2114550" y="4902200"/>
          <p14:tracePt t="14561" x="2165350" y="4883150"/>
          <p14:tracePt t="14561" x="2216150" y="4876800"/>
          <p14:tracePt t="14561" x="2273300" y="4864100"/>
          <p14:tracePt t="14580" x="2330450" y="4864100"/>
          <p14:tracePt t="14580" x="2381250" y="4870450"/>
          <p14:tracePt t="14594" x="2438400" y="4876800"/>
          <p14:tracePt t="14594" x="2495550" y="4895850"/>
          <p14:tracePt t="14611" x="2546350" y="4921250"/>
          <p14:tracePt t="14611" x="2597150" y="4953000"/>
          <p14:tracePt t="14628" x="2647950" y="4991100"/>
          <p14:tracePt t="14628" x="2692400" y="5029200"/>
          <p14:tracePt t="14644" x="2730500" y="5073650"/>
          <p14:tracePt t="14644" x="2794000" y="5162550"/>
          <p14:tracePt t="14662" x="2813050" y="5200650"/>
          <p14:tracePt t="14662" x="2825750" y="5238750"/>
          <p14:tracePt t="14679" x="2832100" y="5276850"/>
          <p14:tracePt t="14679" x="2832100" y="5308600"/>
          <p14:tracePt t="14695" x="2825750" y="5340350"/>
          <p14:tracePt t="14695" x="2806700" y="5372100"/>
          <p14:tracePt t="14714" x="2768600" y="5429250"/>
          <p14:tracePt t="14714" x="2743200" y="5448300"/>
          <p14:tracePt t="14729" x="2711450" y="5473700"/>
          <p14:tracePt t="14729" x="2679700" y="5492750"/>
          <p14:tracePt t="14745" x="2641600" y="5511800"/>
          <p14:tracePt t="14745" x="2603500" y="5524500"/>
          <p14:tracePt t="14762" x="2559050" y="5537200"/>
          <p14:tracePt t="14762" x="2520950" y="5543550"/>
          <p14:tracePt t="14762" x="2470150" y="5549900"/>
          <p14:tracePt t="14781" x="2425700" y="5549900"/>
          <p14:tracePt t="14793" x="2381250" y="5549900"/>
          <p14:tracePt t="14793" x="2298700" y="5543550"/>
          <p14:tracePt t="14812" x="2260600" y="5537200"/>
          <p14:tracePt t="14812" x="2222500" y="5537200"/>
          <p14:tracePt t="14829" x="2190750" y="5530850"/>
          <p14:tracePt t="14829" x="2165350" y="5524500"/>
          <p14:tracePt t="14829" x="2146300" y="5518150"/>
          <p14:tracePt t="14848" x="2120900" y="5511800"/>
          <p14:tracePt t="14860" x="2108200" y="5505450"/>
          <p14:tracePt t="14860" x="2089150" y="5492750"/>
          <p14:tracePt t="14860" x="2076450" y="5486400"/>
          <p14:tracePt t="14881" x="2063750" y="5473700"/>
          <p14:tracePt t="14881" x="2051050" y="5467350"/>
          <p14:tracePt t="14895" x="2044700" y="5454650"/>
          <p14:tracePt t="14895" x="2038350" y="5448300"/>
          <p14:tracePt t="14912" x="2032000" y="5441950"/>
          <p14:tracePt t="14912" x="2032000" y="5435600"/>
          <p14:tracePt t="14929" x="2032000" y="5429250"/>
          <p14:tracePt t="14944" x="2038350" y="5422900"/>
          <p14:tracePt t="14944" x="2051050" y="5416550"/>
          <p14:tracePt t="14962" x="2057400" y="5416550"/>
          <p14:tracePt t="14962" x="2063750" y="5416550"/>
          <p14:tracePt t="14979" x="2070100" y="5416550"/>
          <p14:tracePt t="14979" x="2076450" y="5416550"/>
          <p14:tracePt t="14996" x="2082800" y="5416550"/>
          <p14:tracePt t="14996" x="2101850" y="5416550"/>
          <p14:tracePt t="15013" x="2108200" y="5422900"/>
          <p14:tracePt t="15013" x="2114550" y="5422900"/>
          <p14:tracePt t="15030" x="2120900" y="5429250"/>
          <p14:tracePt t="15030" x="2127250" y="5429250"/>
          <p14:tracePt t="15046" x="2133600" y="5435600"/>
          <p14:tracePt t="15046" x="2139950" y="5435600"/>
          <p14:tracePt t="15063" x="2146300" y="5441950"/>
          <p14:tracePt t="15077" x="2152650" y="5441950"/>
          <p14:tracePt t="15077" x="2159000" y="5448300"/>
          <p14:tracePt t="15096" x="2165350" y="5448300"/>
          <p14:tracePt t="15112" x="2171700" y="5448300"/>
          <p14:tracePt t="15188" x="2178050" y="5441950"/>
          <p14:tracePt t="15200" x="2184400" y="5441950"/>
          <p14:tracePt t="15216" x="2190750" y="5435600"/>
          <p14:tracePt t="15232" x="2197100" y="5441950"/>
          <p14:tracePt t="15247" x="2203450" y="5441950"/>
          <p14:tracePt t="15260" x="2209800" y="5448300"/>
          <p14:tracePt t="15276" x="2209800" y="5454650"/>
          <p14:tracePt t="15292" x="2209800" y="5467350"/>
          <p14:tracePt t="15308" x="2216150" y="5467350"/>
          <p14:tracePt t="15388" x="2222500" y="5467350"/>
          <p14:tracePt t="15396" x="2228850" y="5461000"/>
          <p14:tracePt t="15404" x="2235200" y="5454650"/>
          <p14:tracePt t="15412" x="2241550" y="5448300"/>
          <p14:tracePt t="15412" x="2247900" y="5448300"/>
          <p14:tracePt t="15412" x="2254250" y="5441950"/>
          <p14:tracePt t="15433" x="2260600" y="5435600"/>
          <p14:tracePt t="15445" x="2273300" y="5429250"/>
          <p14:tracePt t="15445" x="2286000" y="5416550"/>
          <p14:tracePt t="15464" x="2292350" y="5410200"/>
          <p14:tracePt t="15464" x="2305050" y="5410200"/>
          <p14:tracePt t="15481" x="2311400" y="5403850"/>
          <p14:tracePt t="15481" x="2317750" y="5403850"/>
          <p14:tracePt t="15497" x="2324100" y="5403850"/>
          <p14:tracePt t="15497" x="2336800" y="5403850"/>
          <p14:tracePt t="15497" x="2343150" y="5410200"/>
          <p14:tracePt t="15516" x="2349500" y="5410200"/>
          <p14:tracePt t="15529" x="2349500" y="5416550"/>
          <p14:tracePt t="15529" x="2355850" y="5416550"/>
          <p14:tracePt t="15549" x="2362200" y="5429250"/>
          <p14:tracePt t="15549" x="2368550" y="5435600"/>
          <p14:tracePt t="15565" x="2368550" y="5441950"/>
          <p14:tracePt t="15565" x="2368550" y="5448300"/>
          <p14:tracePt t="15581" x="2374900" y="5454650"/>
          <p14:tracePt t="15596" x="2368550" y="5448300"/>
          <p14:tracePt t="15619" x="2368550" y="5435600"/>
          <p14:tracePt t="15629" x="2368550" y="5422900"/>
          <p14:tracePt t="15629" x="2368550" y="5410200"/>
          <p14:tracePt t="15648" x="2368550" y="5397500"/>
          <p14:tracePt t="15648" x="2374900" y="5384800"/>
          <p14:tracePt t="15664" x="2374900" y="5372100"/>
          <p14:tracePt t="15664" x="2387600" y="5353050"/>
          <p14:tracePt t="15681" x="2387600" y="5346700"/>
          <p14:tracePt t="15681" x="2393950" y="5340350"/>
          <p14:tracePt t="15698" x="2400300" y="5340350"/>
          <p14:tracePt t="15698" x="2406650" y="5340350"/>
          <p14:tracePt t="15716" x="2413000" y="5346700"/>
          <p14:tracePt t="15716" x="2425700" y="5365750"/>
          <p14:tracePt t="15732" x="2432050" y="5378450"/>
          <p14:tracePt t="15732" x="2438400" y="5391150"/>
          <p14:tracePt t="15748" x="2444750" y="5403850"/>
          <p14:tracePt t="15748" x="2444750" y="5422900"/>
          <p14:tracePt t="15766" x="2451100" y="5435600"/>
          <p14:tracePt t="15766" x="2457450" y="5454650"/>
          <p14:tracePt t="15782" x="2457450" y="5467350"/>
          <p14:tracePt t="15782" x="2463800" y="5473700"/>
          <p14:tracePt t="15782" x="2463800" y="5486400"/>
          <p14:tracePt t="15800" x="2463800" y="5492750"/>
          <p14:tracePt t="15813" x="2463800" y="5499100"/>
          <p14:tracePt t="15813" x="2457450" y="5505450"/>
          <p14:tracePt t="15832" x="2451100" y="5505450"/>
          <p14:tracePt t="15849" x="2444750" y="5499100"/>
          <p14:tracePt t="15863" x="2451100" y="5492750"/>
          <p14:tracePt t="15880" x="2457450" y="5486400"/>
          <p14:tracePt t="15897" x="2463800" y="5486400"/>
          <p14:tracePt t="15897" x="2476500" y="5486400"/>
          <p14:tracePt t="15915" x="2482850" y="5486400"/>
          <p14:tracePt t="15915" x="2489200" y="5486400"/>
          <p14:tracePt t="15933" x="2495550" y="5486400"/>
          <p14:tracePt t="15933" x="2501900" y="5486400"/>
          <p14:tracePt t="15949" x="2508250" y="5486400"/>
          <p14:tracePt t="15964" x="2514600" y="5492750"/>
          <p14:tracePt t="15964" x="2527300" y="5499100"/>
          <p14:tracePt t="15983" x="2527300" y="5505450"/>
          <p14:tracePt t="15997" x="2527300" y="5511800"/>
          <p14:tracePt t="16014" x="2527300" y="5518150"/>
          <p14:tracePt t="16032" x="2520950" y="5518150"/>
          <p14:tracePt t="16056" x="2514600" y="5518150"/>
          <p14:tracePt t="16079" x="2514600" y="5524500"/>
          <p14:tracePt t="16116" x="2520950" y="5530850"/>
          <p14:tracePt t="16132" x="2527300" y="5537200"/>
          <p14:tracePt t="16160" x="2533650" y="5537200"/>
          <p14:tracePt t="16184" x="2540000" y="5530850"/>
          <p14:tracePt t="16208" x="2533650" y="5530850"/>
          <p14:tracePt t="16288" x="2527300" y="5530850"/>
          <p14:tracePt t="16320" x="2527300" y="5524500"/>
          <p14:tracePt t="16400" x="2527300" y="5530850"/>
          <p14:tracePt t="16460" x="2527300" y="5524500"/>
          <p14:tracePt t="16552" x="2527300" y="5518150"/>
          <p14:tracePt t="16568" x="2527300" y="5511800"/>
          <p14:tracePt t="16588" x="2527300" y="5518150"/>
          <p14:tracePt t="16632" x="2527300" y="5524500"/>
          <p14:tracePt t="16648" x="2527300" y="5537200"/>
          <p14:tracePt t="16664" x="2527300" y="5543550"/>
          <p14:tracePt t="16672" x="2527300" y="5549900"/>
          <p14:tracePt t="16683" x="2527300" y="5556250"/>
          <p14:tracePt t="16683" x="2533650" y="5568950"/>
          <p14:tracePt t="16702" x="2533650" y="5575300"/>
          <p14:tracePt t="16702" x="2533650" y="5588000"/>
          <p14:tracePt t="16720" x="2540000" y="5588000"/>
          <p14:tracePt t="16733" x="2546350" y="5588000"/>
          <p14:tracePt t="16750" x="2546350" y="5575300"/>
          <p14:tracePt t="16750" x="2546350" y="5568950"/>
          <p14:tracePt t="16769" x="2546350" y="5556250"/>
          <p14:tracePt t="16769" x="2552700" y="5537200"/>
          <p14:tracePt t="16786" x="2552700" y="5524500"/>
          <p14:tracePt t="16786" x="2559050" y="5511800"/>
          <p14:tracePt t="16802" x="2565400" y="5492750"/>
          <p14:tracePt t="16802" x="2565400" y="5480050"/>
          <p14:tracePt t="16802" x="2578100" y="5467350"/>
          <p14:tracePt t="16820" x="2584450" y="5454650"/>
          <p14:tracePt t="16833" x="2597150" y="5441950"/>
          <p14:tracePt t="16833" x="2622550" y="5422900"/>
          <p14:tracePt t="16853" x="2635250" y="5416550"/>
          <p14:tracePt t="16853" x="2647950" y="5416550"/>
          <p14:tracePt t="16869" x="2660650" y="5410200"/>
          <p14:tracePt t="16869" x="2673350" y="5410200"/>
          <p14:tracePt t="16886" x="2686050" y="5416550"/>
          <p14:tracePt t="16886" x="2698750" y="5416550"/>
          <p14:tracePt t="16886" x="2705100" y="5422900"/>
          <p14:tracePt t="16905" x="2717800" y="5429250"/>
          <p14:tracePt t="16917" x="2724150" y="5441950"/>
          <p14:tracePt t="16917" x="2736850" y="5454650"/>
          <p14:tracePt t="16936" x="2743200" y="5461000"/>
          <p14:tracePt t="16936" x="2743200" y="5473700"/>
          <p14:tracePt t="16953" x="2749550" y="5480050"/>
          <p14:tracePt t="16953" x="2749550" y="5486400"/>
          <p14:tracePt t="16969" x="2749550" y="5492750"/>
          <p14:tracePt t="16985" x="2743200" y="5499100"/>
          <p14:tracePt t="16985" x="2736850" y="5499100"/>
          <p14:tracePt t="17003" x="2730500" y="5499100"/>
          <p14:tracePt t="17018" x="2724150" y="5499100"/>
          <p14:tracePt t="17035" x="2717800" y="5499100"/>
          <p14:tracePt t="17068" x="2724150" y="5505450"/>
          <p14:tracePt t="17092" x="2724150" y="5511800"/>
          <p14:tracePt t="17128" x="2724150" y="5518150"/>
          <p14:tracePt t="17168" x="2724150" y="5511800"/>
          <p14:tracePt t="17196" x="2724150" y="5505450"/>
          <p14:tracePt t="17220" x="2724150" y="5499100"/>
          <p14:tracePt t="17240" x="2730500" y="5499100"/>
          <p14:tracePt t="17272" x="2736850" y="5505450"/>
          <p14:tracePt t="17288" x="2736850" y="5511800"/>
          <p14:tracePt t="17300" x="2736850" y="5518150"/>
          <p14:tracePt t="17317" x="2736850" y="5530850"/>
          <p14:tracePt t="17332" x="2743200" y="5537200"/>
          <p14:tracePt t="17348" x="2743200" y="5543550"/>
          <p14:tracePt t="17352" x="2743200" y="5549900"/>
          <p14:tracePt t="17352" x="2749550" y="5556250"/>
          <p14:tracePt t="17371" x="2755900" y="5568950"/>
          <p14:tracePt t="17371" x="2762250" y="5575300"/>
          <p14:tracePt t="17387" x="2762250" y="5581650"/>
          <p14:tracePt t="17387" x="2768600" y="5588000"/>
          <p14:tracePt t="17404" x="2768600" y="5594350"/>
          <p14:tracePt t="17404" x="2774950" y="5600700"/>
          <p14:tracePt t="17421" x="2774950" y="5607050"/>
          <p14:tracePt t="17436" x="2774950" y="5600700"/>
          <p14:tracePt t="17452" x="2774950" y="5594350"/>
          <p14:tracePt t="17469" x="2768600" y="5588000"/>
          <p14:tracePt t="17486" x="2768600" y="5581650"/>
          <p14:tracePt t="17486" x="2768600" y="5575300"/>
          <p14:tracePt t="17505" x="2774950" y="5568950"/>
          <p14:tracePt t="17528" x="2774950" y="5562600"/>
          <p14:tracePt t="17548" x="2781300" y="5562600"/>
          <p14:tracePt t="17573" x="2787650" y="5562600"/>
          <p14:tracePt t="17592" x="2794000" y="5562600"/>
          <p14:tracePt t="17648" x="2794000" y="5568950"/>
          <p14:tracePt t="17677" x="2794000" y="5575300"/>
          <p14:tracePt t="17704" x="2787650" y="5581650"/>
          <p14:tracePt t="17728" x="2781300" y="5575300"/>
          <p14:tracePt t="17744" x="2774950" y="5575300"/>
          <p14:tracePt t="17760" x="2774950" y="5581650"/>
          <p14:tracePt t="17828" x="2774950" y="5588000"/>
          <p14:tracePt t="17833" x="2774950" y="5594350"/>
          <p14:tracePt t="17841" x="2774950" y="5600700"/>
          <p14:tracePt t="17857" x="2768600" y="5607050"/>
          <p14:tracePt t="17873" x="2768600" y="5613400"/>
          <p14:tracePt t="17889" x="2768600" y="5619750"/>
          <p14:tracePt t="17908" x="2768600" y="5626100"/>
          <p14:tracePt t="17925" x="2768600" y="5632450"/>
          <p14:tracePt t="17941" x="2774950" y="5638800"/>
          <p14:tracePt t="17960" x="2781300" y="5632450"/>
          <p14:tracePt t="17977" x="2787650" y="5632450"/>
          <p14:tracePt t="17992" x="2794000" y="5626100"/>
          <p14:tracePt t="18004" x="2794000" y="5619750"/>
          <p14:tracePt t="18021" x="2800350" y="5619750"/>
          <p14:tracePt t="18038" x="2800350" y="5613400"/>
          <p14:tracePt t="18055" x="2794000" y="5607050"/>
          <p14:tracePt t="18072" x="2787650" y="5607050"/>
          <p14:tracePt t="18072" x="2787650" y="5613400"/>
          <p14:tracePt t="18090" x="2774950" y="5619750"/>
          <p14:tracePt t="18105" x="2768600" y="5626100"/>
          <p14:tracePt t="18121" x="2768600" y="5638800"/>
          <p14:tracePt t="18121" x="2762250" y="5645150"/>
          <p14:tracePt t="18142" x="2762250" y="5651500"/>
          <p14:tracePt t="18142" x="2762250" y="5657850"/>
          <p14:tracePt t="18157" x="2768600" y="5664200"/>
          <p14:tracePt t="18173" x="2774950" y="5670550"/>
          <p14:tracePt t="18193" x="2774950" y="5664200"/>
          <p14:tracePt t="18240" x="2781300" y="5657850"/>
          <p14:tracePt t="18252" x="2781300" y="5651500"/>
          <p14:tracePt t="18268" x="2774950" y="5645150"/>
          <p14:tracePt t="18312" x="2768600" y="5651500"/>
          <p14:tracePt t="18328" x="2762250" y="5651500"/>
          <p14:tracePt t="18345" x="2755900" y="5657850"/>
          <p14:tracePt t="18388" x="2762250" y="5664200"/>
          <p14:tracePt t="18404" x="2762250" y="5670550"/>
          <p14:tracePt t="18420" x="2762250" y="5676900"/>
          <p14:tracePt t="18456" x="2762250" y="5683250"/>
          <p14:tracePt t="18500" x="2768600" y="5683250"/>
          <p14:tracePt t="18604" x="2762250" y="5689600"/>
          <p14:tracePt t="18645" x="2755900" y="5695950"/>
          <p14:tracePt t="18660" x="2749550" y="5695950"/>
          <p14:tracePt t="18665" x="2743200" y="5702300"/>
          <p14:tracePt t="18673" x="2736850" y="5702300"/>
          <p14:tracePt t="18673" x="2730500" y="5708650"/>
          <p14:tracePt t="18692" x="2724150" y="5715000"/>
          <p14:tracePt t="18692" x="2717800" y="5715000"/>
          <p14:tracePt t="18710" x="2711450" y="5721350"/>
          <p14:tracePt t="18710" x="2698750" y="5727700"/>
          <p14:tracePt t="18726" x="2692400" y="5727700"/>
          <p14:tracePt t="18741" x="2686050" y="5734050"/>
          <p14:tracePt t="18757" x="2692400" y="5734050"/>
          <p14:tracePt t="18816" x="2698750" y="5734050"/>
          <p14:tracePt t="18832" x="2698750" y="5727700"/>
          <p14:tracePt t="18852" x="2698750" y="5734050"/>
          <p14:tracePt t="18929" x="2692400" y="5740400"/>
          <p14:tracePt t="18952" x="2686050" y="5746750"/>
          <p14:tracePt t="18972" x="2679700" y="5746750"/>
          <p14:tracePt t="19004" x="2679700" y="5759450"/>
          <p14:tracePt t="19040" x="2673350" y="5759450"/>
          <p14:tracePt t="19056" x="2673350" y="5772150"/>
          <p14:tracePt t="19081" x="2673350" y="5778500"/>
          <p14:tracePt t="19093" x="2673350" y="5784850"/>
          <p14:tracePt t="19108" x="2673350" y="5791200"/>
          <p14:tracePt t="19124" x="2667000" y="5791200"/>
          <p14:tracePt t="19144" x="2660650" y="5784850"/>
          <p14:tracePt t="19177" x="2660650" y="5778500"/>
          <p14:tracePt t="19201" x="2667000" y="5778500"/>
          <p14:tracePt t="19261" x="2660650" y="5784850"/>
          <p14:tracePt t="19304" x="2654300" y="5784850"/>
          <p14:tracePt t="19324" x="2647950" y="5784850"/>
          <p14:tracePt t="19461" x="2647950" y="5791200"/>
          <p14:tracePt t="19485" x="2647950" y="5797550"/>
          <p14:tracePt t="19560" x="2641600" y="5797550"/>
          <p14:tracePt t="19589" x="2641600" y="5803900"/>
          <p14:tracePt t="19605" x="2635250" y="5803900"/>
          <p14:tracePt t="19621" x="2628900" y="5803900"/>
          <p14:tracePt t="19633" x="2635250" y="5803900"/>
          <p14:tracePt t="19673" x="2641600" y="5797550"/>
          <p14:tracePt t="19684" x="2654300" y="5791200"/>
          <p14:tracePt t="19708" x="2660650" y="5784850"/>
          <p14:tracePt t="19724" x="2660650" y="5778500"/>
          <p14:tracePt t="19741" x="2667000" y="5772150"/>
          <p14:tracePt t="19753" x="2660650" y="5778500"/>
          <p14:tracePt t="19801" x="2647950" y="5784850"/>
          <p14:tracePt t="19813" x="2641600" y="5791200"/>
          <p14:tracePt t="19829" x="2635250" y="5791200"/>
          <p14:tracePt t="19845" x="2628900" y="5791200"/>
          <p14:tracePt t="19860" x="2622550" y="5791200"/>
          <p14:tracePt t="19873" x="2622550" y="5784850"/>
          <p14:tracePt t="20009" x="2622550" y="5778500"/>
          <p14:tracePt t="20032" x="2628900" y="5778500"/>
          <p14:tracePt t="20053" x="2628900" y="5772150"/>
          <p14:tracePt t="20085" x="2628900" y="5765800"/>
          <p14:tracePt t="20105" x="2628900" y="5759450"/>
          <p14:tracePt t="20137" x="2628900" y="5753100"/>
          <p14:tracePt t="20189" x="2622550" y="5753100"/>
          <p14:tracePt t="20225" x="2622550" y="5759450"/>
          <p14:tracePt t="20265" x="2616200" y="5759450"/>
          <p14:tracePt t="20285" x="2616200" y="5765800"/>
          <p14:tracePt t="20309" x="2622550" y="5765800"/>
          <p14:tracePt t="20369" x="2628900" y="5765800"/>
          <p14:tracePt t="20385" x="2635250" y="5772150"/>
          <p14:tracePt t="20401" x="2641600" y="5772150"/>
          <p14:tracePt t="20412" x="2647950" y="5772150"/>
          <p14:tracePt t="20428" x="2654300" y="5772150"/>
          <p14:tracePt t="20445" x="2654300" y="5765800"/>
          <p14:tracePt t="20461" x="2660650" y="5772150"/>
          <p14:tracePt t="20512" x="2654300" y="5772150"/>
          <p14:tracePt t="20533" x="2660650" y="5772150"/>
          <p14:tracePt t="20609" x="2667000" y="5772150"/>
          <p14:tracePt t="20641" x="2673350" y="5772150"/>
          <p14:tracePt t="20677" x="2673350" y="5778500"/>
          <p14:tracePt t="20713" x="2679700" y="5784850"/>
          <p14:tracePt t="20737" x="2686050" y="5784850"/>
          <p14:tracePt t="20765" x="2686050" y="5778500"/>
          <p14:tracePt t="20796" x="2686050" y="5772150"/>
          <p14:tracePt t="20821" x="2692400" y="5765800"/>
          <p14:tracePt t="20841" x="2698750" y="5765800"/>
          <p14:tracePt t="20865" x="2705100" y="5759450"/>
          <p14:tracePt t="20880" x="2705100" y="5753100"/>
          <p14:tracePt t="20893" x="2711450" y="5746750"/>
          <p14:tracePt t="20910" x="2711450" y="5740400"/>
          <p14:tracePt t="20925" x="2717800" y="5740400"/>
          <p14:tracePt t="20945" x="2724150" y="5746750"/>
          <p14:tracePt t="20984" x="2717800" y="5753100"/>
          <p14:tracePt t="21001" x="2717800" y="5759450"/>
          <p14:tracePt t="21012" x="2717800" y="5765800"/>
          <p14:tracePt t="21029" x="2717800" y="5759450"/>
          <p14:tracePt t="21073" x="2724150" y="5753100"/>
          <p14:tracePt t="21081" x="2724150" y="5746750"/>
          <p14:tracePt t="21089" x="2730500" y="5740400"/>
          <p14:tracePt t="21098" x="2736850" y="5727700"/>
          <p14:tracePt t="21098" x="2743200" y="5715000"/>
          <p14:tracePt t="21117" x="2749550" y="5708650"/>
          <p14:tracePt t="21117" x="2762250" y="5683250"/>
          <p14:tracePt t="21135" x="2768600" y="5670550"/>
          <p14:tracePt t="21135" x="2774950" y="5664200"/>
          <p14:tracePt t="21150" x="2787650" y="5651500"/>
          <p14:tracePt t="21150" x="2800350" y="5638800"/>
          <p14:tracePt t="21167" x="2806700" y="5632450"/>
          <p14:tracePt t="21167" x="2819400" y="5613400"/>
          <p14:tracePt t="21167" x="2838450" y="5600700"/>
          <p14:tracePt t="21187" x="2851150" y="5588000"/>
          <p14:tracePt t="21199" x="2863850" y="5568950"/>
          <p14:tracePt t="21199" x="2876550" y="5556250"/>
          <p14:tracePt t="21218" x="2895600" y="5543550"/>
          <p14:tracePt t="21232" x="2908300" y="5530850"/>
          <p14:tracePt t="21261" x="2921000" y="5524500"/>
          <p14:tracePt t="21277" x="2927350" y="5530850"/>
          <p14:tracePt t="21293" x="2927350" y="5537200"/>
          <p14:tracePt t="21302" x="2921000" y="5549900"/>
          <p14:tracePt t="21302" x="2914650" y="5562600"/>
          <p14:tracePt t="21318" x="2908300" y="5575300"/>
          <p14:tracePt t="21318" x="2895600" y="5594350"/>
          <p14:tracePt t="21335" x="2889250" y="5607050"/>
          <p14:tracePt t="21335" x="2882900" y="5619750"/>
          <p14:tracePt t="21335" x="2876550" y="5632450"/>
          <p14:tracePt t="21354" x="2870200" y="5645150"/>
          <p14:tracePt t="21354" x="2863850" y="5651500"/>
          <p14:tracePt t="21368" x="2857500" y="5664200"/>
          <p14:tracePt t="21368" x="2851150" y="5670550"/>
          <p14:tracePt t="21385" x="2844800" y="5676900"/>
          <p14:tracePt t="21385" x="2838450" y="5676900"/>
          <p14:tracePt t="21401" x="2832100" y="5683250"/>
          <p14:tracePt t="21416" x="2832100" y="5676900"/>
          <p14:tracePt t="21465" x="2838450" y="5670550"/>
          <p14:tracePt t="21481" x="2844800" y="5670550"/>
          <p14:tracePt t="21501" x="2851150" y="5657850"/>
          <p14:tracePt t="21517" x="2851150" y="5651500"/>
          <p14:tracePt t="21525" x="2857500" y="5645150"/>
          <p14:tracePt t="21534" x="2857500" y="5632450"/>
          <p14:tracePt t="21534" x="2863850" y="5619750"/>
          <p14:tracePt t="21534" x="2870200" y="5607050"/>
          <p14:tracePt t="21554" x="2882900" y="5581650"/>
          <p14:tracePt t="21567" x="2895600" y="5562600"/>
          <p14:tracePt t="21567" x="2927350" y="5499100"/>
          <p14:tracePt t="21586" x="2946400" y="5461000"/>
          <p14:tracePt t="21586" x="2971800" y="5416550"/>
          <p14:tracePt t="21602" x="2997200" y="5372100"/>
          <p14:tracePt t="21602" x="3022600" y="5314950"/>
          <p14:tracePt t="21618" x="3048000" y="5257800"/>
          <p14:tracePt t="21618" x="3067050" y="5194300"/>
          <p14:tracePt t="21618" x="3092450" y="5130800"/>
          <p14:tracePt t="21638" x="3117850" y="5060950"/>
          <p14:tracePt t="21650" x="3143250" y="4991100"/>
          <p14:tracePt t="21650" x="3194050" y="4851400"/>
          <p14:tracePt t="21669" x="3219450" y="4781550"/>
          <p14:tracePt t="21669" x="3244850" y="4711700"/>
          <p14:tracePt t="21686" x="3270250" y="4641850"/>
          <p14:tracePt t="21686" x="3289300" y="4572000"/>
          <p14:tracePt t="21703" x="3308350" y="4502150"/>
          <p14:tracePt t="21703" x="3327400" y="4432300"/>
          <p14:tracePt t="21703" x="3340100" y="4356100"/>
          <p14:tracePt t="21723" x="3352800" y="4279900"/>
          <p14:tracePt t="21723" x="3365500" y="4203700"/>
          <p14:tracePt t="21736" x="3371850" y="4127500"/>
          <p14:tracePt t="21736" x="3371850" y="4051300"/>
          <p14:tracePt t="21752" x="3378200" y="3975100"/>
          <p14:tracePt t="21752" x="3378200" y="3905250"/>
          <p14:tracePt t="21770" x="3378200" y="3835400"/>
          <p14:tracePt t="21770" x="3365500" y="3721100"/>
          <p14:tracePt t="21787" x="3359150" y="3663950"/>
          <p14:tracePt t="21787" x="3352800" y="3606800"/>
          <p14:tracePt t="21803" x="3340100" y="3556000"/>
          <p14:tracePt t="21803" x="3327400" y="3498850"/>
          <p14:tracePt t="21819" x="3321050" y="3448050"/>
          <p14:tracePt t="21819" x="3314700" y="3397250"/>
          <p14:tracePt t="21836" x="3302000" y="3352800"/>
          <p14:tracePt t="21836" x="3282950" y="3263900"/>
          <p14:tracePt t="21854" x="3276600" y="3219450"/>
          <p14:tracePt t="21854" x="3263900" y="3181350"/>
          <p14:tracePt t="21870" x="3257550" y="3143250"/>
          <p14:tracePt t="21870" x="3244850" y="3098800"/>
          <p14:tracePt t="21886" x="3238500" y="3060700"/>
          <p14:tracePt t="21886" x="3225800" y="3016250"/>
          <p14:tracePt t="21903" x="3213100" y="2971800"/>
          <p14:tracePt t="21903" x="3200400" y="2933700"/>
          <p14:tracePt t="21903" x="3187700" y="2889250"/>
          <p14:tracePt t="21922" x="3175000" y="2857500"/>
          <p14:tracePt t="21935" x="3162300" y="2825750"/>
          <p14:tracePt t="21935" x="3124200" y="2781300"/>
          <p14:tracePt t="21954" x="3098800" y="2768600"/>
          <p14:tracePt t="21954" x="3079750" y="2762250"/>
          <p14:tracePt t="21970" x="3060700" y="2755900"/>
          <p14:tracePt t="21970" x="3041650" y="2749550"/>
          <p14:tracePt t="21987" x="3022600" y="2743200"/>
          <p14:tracePt t="21987" x="2997200" y="2736850"/>
          <p14:tracePt t="21987" x="2984500" y="2724150"/>
          <p14:tracePt t="22006" x="2965450" y="2705100"/>
          <p14:tracePt t="22018" x="2952750" y="2679700"/>
          <p14:tracePt t="22018" x="2933700" y="2622550"/>
          <p14:tracePt t="22037" x="2927350" y="2590800"/>
          <p14:tracePt t="22037" x="2921000" y="2565400"/>
          <p14:tracePt t="22054" x="2914650" y="2533650"/>
          <p14:tracePt t="22054" x="2921000" y="2514600"/>
          <p14:tracePt t="22071" x="2921000" y="2489200"/>
          <p14:tracePt t="22071" x="2940050" y="2457450"/>
          <p14:tracePt t="22087" x="2959100" y="2444750"/>
          <p14:tracePt t="22087" x="2978150" y="2432050"/>
          <p14:tracePt t="22104" x="2997200" y="2419350"/>
          <p14:tracePt t="22104" x="3022600" y="2406650"/>
          <p14:tracePt t="22120" x="3048000" y="2393950"/>
          <p14:tracePt t="22120" x="3073400" y="2374900"/>
          <p14:tracePt t="22137" x="3098800" y="2362200"/>
          <p14:tracePt t="22137" x="3149600" y="2330450"/>
          <p14:tracePt t="22155" x="3181350" y="2317750"/>
          <p14:tracePt t="22155" x="3206750" y="2305050"/>
          <p14:tracePt t="22171" x="3232150" y="2292350"/>
          <p14:tracePt t="22171" x="3257550" y="2286000"/>
          <p14:tracePt t="22187" x="3276600" y="2273300"/>
          <p14:tracePt t="22187" x="3295650" y="2266950"/>
          <p14:tracePt t="22187" x="3321050" y="2260600"/>
          <p14:tracePt t="22206" x="3340100" y="2247900"/>
          <p14:tracePt t="22219" x="3359150" y="2241550"/>
          <p14:tracePt t="22219" x="3390900" y="2228850"/>
          <p14:tracePt t="22238" x="3403600" y="2222500"/>
          <p14:tracePt t="22238" x="3416300" y="2222500"/>
          <p14:tracePt t="22254" x="3429000" y="2216150"/>
          <p14:tracePt t="22254" x="3435350" y="2216150"/>
          <p14:tracePt t="22271" x="3441700" y="2216150"/>
          <p14:tracePt t="22286" x="3448050" y="2216150"/>
          <p14:tracePt t="22303" x="3441700" y="2222500"/>
          <p14:tracePt t="22303" x="3435350" y="2228850"/>
          <p14:tracePt t="22322" x="3409950" y="2235200"/>
          <p14:tracePt t="22322" x="3397250" y="2241550"/>
          <p14:tracePt t="22338" x="3371850" y="2241550"/>
          <p14:tracePt t="22338" x="3352800" y="2247900"/>
          <p14:tracePt t="22354" x="3321050" y="2247900"/>
          <p14:tracePt t="22354" x="3289300" y="2247900"/>
          <p14:tracePt t="22354" x="3257550" y="2247900"/>
          <p14:tracePt t="22374" x="3219450" y="2247900"/>
          <p14:tracePt t="22374" x="3181350" y="2241550"/>
          <p14:tracePt t="22388" x="3143250" y="2241550"/>
          <p14:tracePt t="22388" x="3105150" y="2228850"/>
          <p14:tracePt t="22404" x="3073400" y="2222500"/>
          <p14:tracePt t="22404" x="3035300" y="2209800"/>
          <p14:tracePt t="22421" x="3003550" y="2197100"/>
          <p14:tracePt t="22421" x="2971800" y="2184400"/>
          <p14:tracePt t="22438" x="2940050" y="2165350"/>
          <p14:tracePt t="22438" x="2895600" y="2120900"/>
          <p14:tracePt t="22455" x="2882900" y="2095500"/>
          <p14:tracePt t="22455" x="2870200" y="2070100"/>
          <p14:tracePt t="22471" x="2863850" y="2038350"/>
          <p14:tracePt t="22471" x="2870200" y="2006600"/>
          <p14:tracePt t="22489" x="2876550" y="1974850"/>
          <p14:tracePt t="22489" x="2895600" y="1943100"/>
          <p14:tracePt t="22506" x="2940050" y="1879600"/>
          <p14:tracePt t="22506" x="2971800" y="1854200"/>
          <p14:tracePt t="22522" x="3009900" y="1822450"/>
          <p14:tracePt t="22522" x="3048000" y="1797050"/>
          <p14:tracePt t="22539" x="3092450" y="1778000"/>
          <p14:tracePt t="22539" x="3143250" y="1752600"/>
          <p14:tracePt t="22556" x="3187700" y="1739900"/>
          <p14:tracePt t="22556" x="3238500" y="1720850"/>
          <p14:tracePt t="22556" x="3289300" y="1714500"/>
          <p14:tracePt t="22575" x="3340100" y="1708150"/>
          <p14:tracePt t="22587" x="3390900" y="1701800"/>
          <p14:tracePt t="22587" x="3486150" y="1714500"/>
          <p14:tracePt t="22606" x="3530600" y="1733550"/>
          <p14:tracePt t="22606" x="3562350" y="1758950"/>
          <p14:tracePt t="22622" x="3600450" y="1784350"/>
          <p14:tracePt t="22622" x="3632200" y="1816100"/>
          <p14:tracePt t="22639" x="3657600" y="1847850"/>
          <p14:tracePt t="22639" x="3676650" y="1885950"/>
          <p14:tracePt t="22639" x="3695700" y="1924050"/>
          <p14:tracePt t="22658" x="3708400" y="1955800"/>
          <p14:tracePt t="22670" x="3721100" y="1993900"/>
          <p14:tracePt t="22670" x="3733800" y="2057400"/>
          <p14:tracePt t="22689" x="3727450" y="2089150"/>
          <p14:tracePt t="22689" x="3727450" y="2120900"/>
          <p14:tracePt t="22689" x="3714750" y="2152650"/>
          <p14:tracePt t="22710" x="3708400" y="2184400"/>
          <p14:tracePt t="22721" x="3689350" y="2209800"/>
          <p14:tracePt t="22721" x="3676650" y="2235200"/>
          <p14:tracePt t="22721" x="3657600" y="2260600"/>
          <p14:tracePt t="22742" x="3632200" y="2286000"/>
          <p14:tracePt t="22742" x="3613150" y="2305050"/>
          <p14:tracePt t="22756" x="3587750" y="2324100"/>
          <p14:tracePt t="22756" x="3562350" y="2343150"/>
          <p14:tracePt t="22773" x="3536950" y="2362200"/>
          <p14:tracePt t="22773" x="3511550" y="2381250"/>
          <p14:tracePt t="22789" x="3486150" y="2400300"/>
          <p14:tracePt t="22789" x="3435350" y="2432050"/>
          <p14:tracePt t="22807" x="3403600" y="2444750"/>
          <p14:tracePt t="22807" x="3378200" y="2463800"/>
          <p14:tracePt t="22823" x="3346450" y="2476500"/>
          <p14:tracePt t="22823" x="3321050" y="2489200"/>
          <p14:tracePt t="22840" x="3289300" y="2501900"/>
          <p14:tracePt t="22840" x="3257550" y="2514600"/>
          <p14:tracePt t="22856" x="3232150" y="2527300"/>
          <p14:tracePt t="22856" x="3175000" y="2546350"/>
          <p14:tracePt t="22874" x="3149600" y="2552700"/>
          <p14:tracePt t="22874" x="3124200" y="2559050"/>
          <p14:tracePt t="22890" x="3105150" y="2565400"/>
          <p14:tracePt t="22890" x="3086100" y="2571750"/>
          <p14:tracePt t="22906" x="3067050" y="2571750"/>
          <p14:tracePt t="22906" x="3048000" y="2571750"/>
          <p14:tracePt t="22923" x="3035300" y="2571750"/>
          <p14:tracePt t="22923" x="3028950" y="2571750"/>
          <p14:tracePt t="22923" x="3016250" y="2571750"/>
          <p14:tracePt t="22942" x="3009900" y="2565400"/>
          <p14:tracePt t="22955" x="3003550" y="2565400"/>
          <p14:tracePt t="22955" x="2990850" y="2565400"/>
          <p14:tracePt t="22974" x="2984500" y="2559050"/>
          <p14:tracePt t="22988" x="2978150" y="2552700"/>
          <p14:tracePt t="23005" x="2978150" y="2546350"/>
          <p14:tracePt t="23022" x="2978150" y="2540000"/>
          <p14:tracePt t="23039" x="2978150" y="2533650"/>
          <p14:tracePt t="23039" x="2978150" y="2527300"/>
          <p14:tracePt t="23058" x="2978150" y="2520950"/>
          <p14:tracePt t="23078" x="2971800" y="2527300"/>
          <p14:tracePt t="23101" x="2965450" y="2533650"/>
          <p14:tracePt t="23114" x="2965450" y="2540000"/>
          <p14:tracePt t="23129" x="2965450" y="2546350"/>
          <p14:tracePt t="23153" x="2959100" y="2546350"/>
          <p14:tracePt t="23198" x="2946400" y="2546350"/>
          <p14:tracePt t="23214" x="2940050" y="2546350"/>
          <p14:tracePt t="23221" x="2927350" y="2546350"/>
          <p14:tracePt t="23226" x="2914650" y="2546350"/>
          <p14:tracePt t="23239" x="2901950" y="2546350"/>
          <p14:tracePt t="23239" x="2870200" y="2540000"/>
          <p14:tracePt t="23259" x="2851150" y="2533650"/>
          <p14:tracePt t="23259" x="2825750" y="2527300"/>
          <p14:tracePt t="23275" x="2806700" y="2514600"/>
          <p14:tracePt t="23275" x="2781300" y="2501900"/>
          <p14:tracePt t="23291" x="2755900" y="2489200"/>
          <p14:tracePt t="23291" x="2736850" y="2470150"/>
          <p14:tracePt t="23291" x="2711450" y="2444750"/>
          <p14:tracePt t="23310" x="2692400" y="2419350"/>
          <p14:tracePt t="23323" x="2673350" y="2393950"/>
          <p14:tracePt t="23323" x="2660650" y="2368550"/>
          <p14:tracePt t="23343" x="2635250" y="2305050"/>
          <p14:tracePt t="23343" x="2628900" y="2273300"/>
          <p14:tracePt t="23358" x="2622550" y="2241550"/>
          <p14:tracePt t="23358" x="2622550" y="2209800"/>
          <p14:tracePt t="23375" x="2628900" y="2178050"/>
          <p14:tracePt t="23375" x="2641600" y="2146300"/>
          <p14:tracePt t="23375" x="2647950" y="2114550"/>
          <p14:tracePt t="23394" x="2667000" y="2082800"/>
          <p14:tracePt t="23394" x="2686050" y="2051050"/>
          <p14:tracePt t="23409" x="2711450" y="2025650"/>
          <p14:tracePt t="23409" x="2736850" y="2000250"/>
          <p14:tracePt t="23425" x="2768600" y="1974850"/>
          <p14:tracePt t="23425" x="2806700" y="1949450"/>
          <p14:tracePt t="23442" x="2844800" y="1924050"/>
          <p14:tracePt t="23442" x="2882900" y="1905000"/>
          <p14:tracePt t="23458" x="2927350" y="1885950"/>
          <p14:tracePt t="23458" x="3016250" y="1854200"/>
          <p14:tracePt t="23475" x="3060700" y="1841500"/>
          <p14:tracePt t="23475" x="3111500" y="1835150"/>
          <p14:tracePt t="23492" x="3155950" y="1828800"/>
          <p14:tracePt t="23492" x="3206750" y="1828800"/>
          <p14:tracePt t="23509" x="3251200" y="1835150"/>
          <p14:tracePt t="23509" x="3340100" y="1854200"/>
          <p14:tracePt t="23526" x="3384550" y="1866900"/>
          <p14:tracePt t="23526" x="3429000" y="1879600"/>
          <p14:tracePt t="23543" x="3467100" y="1898650"/>
          <p14:tracePt t="23543" x="3505200" y="1917700"/>
          <p14:tracePt t="23559" x="3536950" y="1943100"/>
          <p14:tracePt t="23559" x="3568700" y="1968500"/>
          <p14:tracePt t="23575" x="3594100" y="1993900"/>
          <p14:tracePt t="23575" x="3619500" y="2025650"/>
          <p14:tracePt t="23575" x="3638550" y="2057400"/>
          <p14:tracePt t="23595" x="3651250" y="2089150"/>
          <p14:tracePt t="23607" x="3663950" y="2120900"/>
          <p14:tracePt t="23607" x="3670300" y="2190750"/>
          <p14:tracePt t="23626" x="3670300" y="2216150"/>
          <p14:tracePt t="23626" x="3670300" y="2247900"/>
          <p14:tracePt t="23643" x="3657600" y="2273300"/>
          <p14:tracePt t="23643" x="3651250" y="2298700"/>
          <p14:tracePt t="23659" x="3632200" y="2317750"/>
          <p14:tracePt t="23659" x="3613150" y="2343150"/>
          <p14:tracePt t="23659" x="3594100" y="2362200"/>
          <p14:tracePt t="23679" x="3568700" y="2381250"/>
          <p14:tracePt t="23691" x="3536950" y="2393950"/>
          <p14:tracePt t="23691" x="3473450" y="2432050"/>
          <p14:tracePt t="23711" x="3435350" y="2444750"/>
          <p14:tracePt t="23711" x="3397250" y="2463800"/>
          <p14:tracePt t="23726" x="3352800" y="2476500"/>
          <p14:tracePt t="23726" x="3314700" y="2489200"/>
          <p14:tracePt t="23743" x="3270250" y="2501900"/>
          <p14:tracePt t="23743" x="3225800" y="2514600"/>
          <p14:tracePt t="23759" x="3187700" y="2527300"/>
          <p14:tracePt t="23759" x="3111500" y="2546350"/>
          <p14:tracePt t="23776" x="3073400" y="2559050"/>
          <p14:tracePt t="23776" x="3048000" y="2565400"/>
          <p14:tracePt t="23793" x="3022600" y="2571750"/>
          <p14:tracePt t="23793" x="2997200" y="2578100"/>
          <p14:tracePt t="23810" x="2978150" y="2584450"/>
          <p14:tracePt t="23810" x="2952750" y="2584450"/>
          <p14:tracePt t="23827" x="2946400" y="2578100"/>
          <p14:tracePt t="23827" x="2946400" y="2571750"/>
          <p14:tracePt t="23843" x="2946400" y="2565400"/>
          <p14:tracePt t="23843" x="2946400" y="2559050"/>
          <p14:tracePt t="23860" x="2952750" y="2552700"/>
          <p14:tracePt t="23860" x="2952750" y="2546350"/>
          <p14:tracePt t="23876" x="2959100" y="2540000"/>
          <p14:tracePt t="23876" x="2971800" y="2533650"/>
          <p14:tracePt t="23895" x="2978150" y="2533650"/>
          <p14:tracePt t="23910" x="2984500" y="2527300"/>
          <p14:tracePt t="23926" x="2984500" y="2533650"/>
          <p14:tracePt t="23953" x="2978150" y="2540000"/>
          <p14:tracePt t="23977" x="2978150" y="2546350"/>
          <p14:tracePt t="24002" x="2978150" y="2540000"/>
          <p14:tracePt t="24062" x="2984500" y="2533650"/>
          <p14:tracePt t="24074" x="2990850" y="2527300"/>
          <p14:tracePt t="24082" x="2990850" y="2520950"/>
          <p14:tracePt t="24092" x="2997200" y="2514600"/>
          <p14:tracePt t="24092" x="2997200" y="2508250"/>
          <p14:tracePt t="24111" x="3003550" y="2501900"/>
          <p14:tracePt t="24111" x="3009900" y="2489200"/>
          <p14:tracePt t="24129" x="3016250" y="2476500"/>
          <p14:tracePt t="24129" x="3016250" y="2470150"/>
          <p14:tracePt t="24144" x="3022600" y="2457450"/>
          <p14:tracePt t="24144" x="3022600" y="2444750"/>
          <p14:tracePt t="24161" x="3022600" y="2425700"/>
          <p14:tracePt t="24161" x="3028950" y="2413000"/>
          <p14:tracePt t="24178" x="3028950" y="2393950"/>
          <p14:tracePt t="24178" x="3041650" y="2349500"/>
          <p14:tracePt t="24195" x="3048000" y="2324100"/>
          <p14:tracePt t="24195" x="3048000" y="2298700"/>
          <p14:tracePt t="24212" x="3054350" y="2266950"/>
          <p14:tracePt t="24212" x="3060700" y="2241550"/>
          <p14:tracePt t="24229" x="3060700" y="2216150"/>
          <p14:tracePt t="24229" x="3067050" y="2190750"/>
          <p14:tracePt t="24229" x="3073400" y="2171700"/>
          <p14:tracePt t="24247" x="3073400" y="2152650"/>
          <p14:tracePt t="24259" x="3079750" y="2139950"/>
          <p14:tracePt t="24259" x="3086100" y="2114550"/>
          <p14:tracePt t="24279" x="3086100" y="2101850"/>
          <p14:tracePt t="24279" x="3092450" y="2095500"/>
          <p14:tracePt t="24295" x="3092450" y="2089150"/>
          <p14:tracePt t="24295" x="3098800" y="2076450"/>
          <p14:tracePt t="24312" x="3105150" y="2070100"/>
          <p14:tracePt t="24312" x="3111500" y="2063750"/>
          <p14:tracePt t="24312" x="3111500" y="2057400"/>
          <p14:tracePt t="24331" x="3124200" y="2051050"/>
          <p14:tracePt t="24343" x="3130550" y="2044700"/>
          <p14:tracePt t="24343" x="3143250" y="2032000"/>
          <p14:tracePt t="24363" x="3149600" y="2032000"/>
          <p14:tracePt t="24363" x="3155950" y="2025650"/>
          <p14:tracePt t="24379" x="3162300" y="2025650"/>
          <p14:tracePt t="24379" x="3168650" y="2019300"/>
          <p14:tracePt t="24395" x="3175000" y="2019300"/>
          <p14:tracePt t="24395" x="3181350" y="2012950"/>
          <p14:tracePt t="24412" x="3187700" y="2012950"/>
          <p14:tracePt t="24427" x="3194050" y="2012950"/>
          <p14:tracePt t="24443" x="3200400" y="2019300"/>
          <p14:tracePt t="24460" x="3200400" y="2025650"/>
          <p14:tracePt t="24477" x="3194050" y="2032000"/>
          <p14:tracePt t="24494" x="3187700" y="2038350"/>
          <p14:tracePt t="24510" x="3181350" y="2038350"/>
          <p14:tracePt t="24528" x="3175000" y="2051050"/>
          <p14:tracePt t="24546" x="3162300" y="2057400"/>
          <p14:tracePt t="24546" x="3155950" y="2063750"/>
          <p14:tracePt t="24563" x="3149600" y="2070100"/>
          <p14:tracePt t="24563" x="3143250" y="2076450"/>
          <p14:tracePt t="24580" x="3143250" y="2082800"/>
          <p14:tracePt t="24580" x="3136900" y="2089150"/>
          <p14:tracePt t="24596" x="3130550" y="2101850"/>
          <p14:tracePt t="24596" x="3130550" y="2108200"/>
          <p14:tracePt t="24596" x="3124200" y="2120900"/>
          <p14:tracePt t="24615" x="3124200" y="2133600"/>
          <p14:tracePt t="24627" x="3117850" y="2152650"/>
          <p14:tracePt t="24627" x="3111500" y="2178050"/>
          <p14:tracePt t="24647" x="3105150" y="2197100"/>
          <p14:tracePt t="24647" x="3105150" y="2216150"/>
          <p14:tracePt t="24663" x="3098800" y="2241550"/>
          <p14:tracePt t="24663" x="3098800" y="2260600"/>
          <p14:tracePt t="24679" x="3092450" y="2279650"/>
          <p14:tracePt t="24679" x="3092450" y="2298700"/>
          <p14:tracePt t="24679" x="3092450" y="2317750"/>
          <p14:tracePt t="24698" x="3086100" y="2336800"/>
          <p14:tracePt t="24698" x="3086100" y="2349500"/>
          <p14:tracePt t="24715" x="3079750" y="2368550"/>
          <p14:tracePt t="24715" x="3079750" y="2381250"/>
          <p14:tracePt t="24730" x="3079750" y="2393950"/>
          <p14:tracePt t="24730" x="3073400" y="2406650"/>
          <p14:tracePt t="24746" x="3073400" y="2419350"/>
          <p14:tracePt t="24746" x="3073400" y="2432050"/>
          <p14:tracePt t="24763" x="3067050" y="2444750"/>
          <p14:tracePt t="24763" x="3067050" y="2451100"/>
          <p14:tracePt t="24780" x="3067050" y="2457450"/>
          <p14:tracePt t="24780" x="3060700" y="2476500"/>
          <p14:tracePt t="24796" x="3060700" y="2482850"/>
          <p14:tracePt t="24812" x="3054350" y="2489200"/>
          <p14:tracePt t="24828" x="3060700" y="2489200"/>
          <p14:tracePt t="24854" x="3067050" y="2489200"/>
          <p14:tracePt t="24877" x="3073400" y="2489200"/>
          <p14:tracePt t="24902" x="3073400" y="2495550"/>
          <p14:tracePt t="24922" x="3067050" y="2501900"/>
          <p14:tracePt t="24938" x="3060700" y="2501900"/>
          <p14:tracePt t="24954" x="3060700" y="2508250"/>
          <p14:tracePt t="24982" x="3060700" y="2501900"/>
          <p14:tracePt t="25013" x="3067050" y="2495550"/>
          <p14:tracePt t="25025" x="3073400" y="2489200"/>
          <p14:tracePt t="25042" x="3073400" y="2482850"/>
          <p14:tracePt t="25058" x="3079750" y="2476500"/>
          <p14:tracePt t="25082" x="3086100" y="2470150"/>
          <p14:tracePt t="25142" x="3086100" y="2463800"/>
          <p14:tracePt t="25186" x="3086100" y="2457450"/>
          <p14:tracePt t="25266" x="3086100" y="2451100"/>
          <p14:tracePt t="25290" x="3092450" y="2444750"/>
          <p14:tracePt t="25298" x="3092450" y="2438400"/>
          <p14:tracePt t="25306" x="3092450" y="2425700"/>
          <p14:tracePt t="25314" x="3092450" y="2419350"/>
          <p14:tracePt t="25314" x="3092450" y="2400300"/>
          <p14:tracePt t="25331" x="3086100" y="2387600"/>
          <p14:tracePt t="25331" x="3086100" y="2368550"/>
          <p14:tracePt t="25331" x="3086100" y="2343150"/>
          <p14:tracePt t="25351" x="3086100" y="2317750"/>
          <p14:tracePt t="25363" x="3079750" y="2292350"/>
          <p14:tracePt t="25363" x="3079750" y="2235200"/>
          <p14:tracePt t="25382" x="3079750" y="2209800"/>
          <p14:tracePt t="25382" x="3079750" y="2184400"/>
          <p14:tracePt t="25399" x="3079750" y="2165350"/>
          <p14:tracePt t="25399" x="3079750" y="2139950"/>
          <p14:tracePt t="25415" x="3079750" y="2120900"/>
          <p14:tracePt t="25415" x="3079750" y="2101850"/>
          <p14:tracePt t="25432" x="3079750" y="2089150"/>
          <p14:tracePt t="25432" x="3086100" y="2057400"/>
          <p14:tracePt t="25449" x="3086100" y="2044700"/>
          <p14:tracePt t="25449" x="3092450" y="2038350"/>
          <p14:tracePt t="25465" x="3092450" y="2032000"/>
          <p14:tracePt t="25465" x="3092450" y="2019300"/>
          <p14:tracePt t="25483" x="3092450" y="2006600"/>
          <p14:tracePt t="25502" x="3086100" y="2006600"/>
          <p14:tracePt t="25521" x="3079750" y="2006600"/>
          <p14:tracePt t="25537" x="3073400" y="2006600"/>
          <p14:tracePt t="25554" x="3073400" y="2000250"/>
          <p14:tracePt t="25567" x="3067050" y="1993900"/>
          <p14:tracePt t="25583" x="3067050" y="1987550"/>
          <p14:tracePt t="25599" x="3067050" y="1981200"/>
          <p14:tracePt t="25614" x="3073400" y="1974850"/>
          <p14:tracePt t="25635" x="3079750" y="1968500"/>
          <p14:tracePt t="25651" x="3086100" y="1974850"/>
          <p14:tracePt t="25667" x="3086100" y="1981200"/>
          <p14:tracePt t="25683" x="3092450" y="1987550"/>
          <p14:tracePt t="25683" x="3092450" y="1993900"/>
          <p14:tracePt t="25700" x="3092450" y="2000250"/>
          <p14:tracePt t="25700" x="3092450" y="2006600"/>
          <p14:tracePt t="25700" x="3092450" y="2019300"/>
          <p14:tracePt t="25720" x="3098800" y="2025650"/>
          <p14:tracePt t="25731" x="3098800" y="2038350"/>
          <p14:tracePt t="25731" x="3098800" y="2070100"/>
          <p14:tracePt t="25750" x="3098800" y="2089150"/>
          <p14:tracePt t="25750" x="3098800" y="2114550"/>
          <p14:tracePt t="25767" x="3098800" y="2133600"/>
          <p14:tracePt t="25767" x="3092450" y="2165350"/>
          <p14:tracePt t="25784" x="3092450" y="2190750"/>
          <p14:tracePt t="25784" x="3086100" y="2216150"/>
          <p14:tracePt t="25800" x="3086100" y="2241550"/>
          <p14:tracePt t="25800" x="3079750" y="2286000"/>
          <p14:tracePt t="25817" x="3073400" y="2305050"/>
          <p14:tracePt t="25817" x="3073400" y="2317750"/>
          <p14:tracePt t="25834" x="3067050" y="2330450"/>
          <p14:tracePt t="25834" x="3067050" y="2336800"/>
          <p14:tracePt t="25850" x="3060700" y="2343150"/>
          <p14:tracePt t="25850" x="3060700" y="2362200"/>
          <p14:tracePt t="25867" x="3054350" y="2368550"/>
          <p14:tracePt t="25867" x="3054350" y="2374900"/>
          <p14:tracePt t="25884" x="3054350" y="2381250"/>
          <p14:tracePt t="25884" x="3054350" y="2387600"/>
          <p14:tracePt t="25900" x="3054350" y="2393950"/>
          <p14:tracePt t="25915" x="3054350" y="2400300"/>
          <p14:tracePt t="25932" x="3054350" y="2406650"/>
          <p14:tracePt t="25932" x="3054350" y="2413000"/>
          <p14:tracePt t="25950" x="3054350" y="2419350"/>
          <p14:tracePt t="25967" x="3054350" y="2425700"/>
          <p14:tracePt t="25987" x="3048000" y="2432050"/>
          <p14:tracePt t="26010" x="3041650" y="2432050"/>
          <p14:tracePt t="26026" x="3035300" y="2432050"/>
          <p14:tracePt t="26042" x="3022600" y="2425700"/>
          <p14:tracePt t="26054" x="3016250" y="2419350"/>
          <p14:tracePt t="26070" x="3016250" y="2413000"/>
          <p14:tracePt t="26087" x="3009900" y="2406650"/>
          <p14:tracePt t="26103" x="3016250" y="2400300"/>
          <p14:tracePt t="26116" x="3022600" y="2393950"/>
          <p14:tracePt t="26133" x="3028950" y="2387600"/>
          <p14:tracePt t="26133" x="3035300" y="2381250"/>
          <p14:tracePt t="26151" x="3041650" y="2374900"/>
          <p14:tracePt t="26151" x="3048000" y="2368550"/>
          <p14:tracePt t="26168" x="3054350" y="2368550"/>
          <p14:tracePt t="26183" x="3060700" y="2362200"/>
          <p14:tracePt t="26200" x="3067050" y="2362200"/>
          <p14:tracePt t="26218" x="3067050" y="2368550"/>
          <p14:tracePt t="26233" x="3054350" y="2374900"/>
          <p14:tracePt t="26233" x="3054350" y="2381250"/>
          <p14:tracePt t="26252" x="3048000" y="2381250"/>
          <p14:tracePt t="26252" x="3041650" y="2387600"/>
          <p14:tracePt t="26268" x="3035300" y="2387600"/>
          <p14:tracePt t="26283" x="3028950" y="2393950"/>
          <p14:tracePt t="26300" x="3035300" y="2393950"/>
          <p14:tracePt t="26334" x="3041650" y="2393950"/>
          <p14:tracePt t="26342" x="3048000" y="2387600"/>
          <p14:tracePt t="26350" x="3054350" y="2381250"/>
          <p14:tracePt t="26350" x="3060700" y="2381250"/>
          <p14:tracePt t="26350" x="3067050" y="2374900"/>
          <p14:tracePt t="26371" x="3079750" y="2368550"/>
          <p14:tracePt t="26383" x="3086100" y="2368550"/>
          <p14:tracePt t="26383" x="3098800" y="2355850"/>
          <p14:tracePt t="26403" x="3105150" y="2349500"/>
          <p14:tracePt t="26403" x="3111500" y="2349500"/>
          <p14:tracePt t="26419" x="3117850" y="2343150"/>
          <p14:tracePt t="26419" x="3124200" y="2336800"/>
          <p14:tracePt t="26436" x="3130550" y="2336800"/>
          <p14:tracePt t="26450" x="3124200" y="2330450"/>
          <p14:tracePt t="26482" x="3117850" y="2336800"/>
          <p14:tracePt t="26498" x="3111500" y="2343150"/>
          <p14:tracePt t="26513" x="3105150" y="2343150"/>
          <p14:tracePt t="26526" x="3098800" y="2349500"/>
          <p14:tracePt t="26542" x="3092450" y="2355850"/>
          <p14:tracePt t="26558" x="3086100" y="2362200"/>
          <p14:tracePt t="26574" x="3086100" y="2368550"/>
          <p14:tracePt t="26587" x="3079750" y="2368550"/>
          <p14:tracePt t="26603" x="3067050" y="2368550"/>
          <p14:tracePt t="26619" x="3067050" y="2374900"/>
          <p14:tracePt t="26634" x="3067050" y="2387600"/>
          <p14:tracePt t="26651" x="3067050" y="2393950"/>
          <p14:tracePt t="26651" x="3079750" y="2425700"/>
          <p14:tracePt t="26672" x="3098800" y="2451100"/>
          <p14:tracePt t="26672" x="3117850" y="2482850"/>
          <p14:tracePt t="26688" x="3143250" y="2520950"/>
          <p14:tracePt t="26688" x="3175000" y="2565400"/>
          <p14:tracePt t="26688" x="3213100" y="2609850"/>
          <p14:tracePt t="26706" x="3257550" y="2654300"/>
          <p14:tracePt t="26718" x="3302000" y="2705100"/>
          <p14:tracePt t="26718" x="3416300" y="2813050"/>
          <p14:tracePt t="26741" x="3479800" y="2870200"/>
          <p14:tracePt t="26751" x="3549650" y="2921000"/>
          <p14:tracePt t="26751" x="3689350" y="3041650"/>
          <p14:tracePt t="26770" x="3765550" y="3105150"/>
          <p14:tracePt t="26770" x="3854450" y="3168650"/>
          <p14:tracePt t="26787" x="3937000" y="3238500"/>
          <p14:tracePt t="26787" x="4025900" y="3302000"/>
          <p14:tracePt t="26804" x="4114800" y="3365500"/>
          <p14:tracePt t="26804" x="4210050" y="3429000"/>
          <p14:tracePt t="26820" x="4298950" y="3492500"/>
          <p14:tracePt t="26820" x="4476750" y="3600450"/>
          <p14:tracePt t="26837" x="4559300" y="3651250"/>
          <p14:tracePt t="26837" x="4641850" y="3695700"/>
          <p14:tracePt t="26853" x="4724400" y="3740150"/>
          <p14:tracePt t="26853" x="4800600" y="3778250"/>
          <p14:tracePt t="26870" x="4870450" y="3816350"/>
          <p14:tracePt t="26870" x="5003800" y="3886200"/>
          <p14:tracePt t="26888" x="5067300" y="3911600"/>
          <p14:tracePt t="26888" x="5124450" y="3930650"/>
          <p14:tracePt t="26904" x="5175250" y="3949700"/>
          <p14:tracePt t="26904" x="5219700" y="3968750"/>
          <p14:tracePt t="26920" x="5264150" y="3981450"/>
          <p14:tracePt t="26920" x="5302250" y="4000500"/>
          <p14:tracePt t="26937" x="5334000" y="4019550"/>
          <p14:tracePt t="26937" x="5397500" y="4064000"/>
          <p14:tracePt t="26956" x="5429250" y="4095750"/>
          <p14:tracePt t="26956" x="5454650" y="4121150"/>
          <p14:tracePt t="26971" x="5480050" y="4152900"/>
          <p14:tracePt t="26971" x="5511800" y="4184650"/>
          <p14:tracePt t="26988" x="5537200" y="4210050"/>
          <p14:tracePt t="26988" x="5568950" y="4241800"/>
          <p14:tracePt t="27005" x="5594350" y="4260850"/>
          <p14:tracePt t="27005" x="5619750" y="4286250"/>
          <p14:tracePt t="27005" x="5645150" y="4305300"/>
          <p14:tracePt t="27023" x="5664200" y="4324350"/>
          <p14:tracePt t="27036" x="5676900" y="4343400"/>
          <p14:tracePt t="27036" x="5702300" y="4394200"/>
          <p14:tracePt t="27055" x="5708650" y="4419600"/>
          <p14:tracePt t="27055" x="5715000" y="4457700"/>
          <p14:tracePt t="27071" x="5708650" y="4495800"/>
          <p14:tracePt t="27071" x="5702300" y="4540250"/>
          <p14:tracePt t="27088" x="5689600" y="4584700"/>
          <p14:tracePt t="27088" x="5670550" y="4629150"/>
          <p14:tracePt t="27088" x="5645150" y="4679950"/>
          <p14:tracePt t="27107" x="5619750" y="4718050"/>
          <p14:tracePt t="27119" x="5588000" y="4762500"/>
          <p14:tracePt t="27119" x="5511800" y="4832350"/>
          <p14:tracePt t="27138" x="5467350" y="4864100"/>
          <p14:tracePt t="27138" x="5422900" y="4895850"/>
          <p14:tracePt t="27154" x="5372100" y="4927600"/>
          <p14:tracePt t="27154" x="5321300" y="4953000"/>
          <p14:tracePt t="27171" x="5264150" y="4984750"/>
          <p14:tracePt t="27171" x="5149850" y="5029200"/>
          <p14:tracePt t="27188" x="5099050" y="5048250"/>
          <p14:tracePt t="27188" x="5041900" y="5067300"/>
          <p14:tracePt t="27205" x="4991100" y="5080000"/>
          <p14:tracePt t="27205" x="4946650" y="5092700"/>
          <p14:tracePt t="27222" x="4902200" y="5105400"/>
          <p14:tracePt t="27222" x="4857750" y="5111750"/>
          <p14:tracePt t="27238" x="4826000" y="5118100"/>
          <p14:tracePt t="27238" x="4762500" y="5137150"/>
          <p14:tracePt t="27255" x="4737100" y="5137150"/>
          <p14:tracePt t="27255" x="4711700" y="5143500"/>
          <p14:tracePt t="27272" x="4686300" y="5149850"/>
          <p14:tracePt t="27272" x="4660900" y="5156200"/>
          <p14:tracePt t="27289" x="4641850" y="5156200"/>
          <p14:tracePt t="27289" x="4616450" y="5156200"/>
          <p14:tracePt t="27289" x="4591050" y="5149850"/>
          <p14:tracePt t="27308" x="4565650" y="5149850"/>
          <p14:tracePt t="27320" x="4533900" y="5143500"/>
          <p14:tracePt t="27320" x="4464050" y="5124450"/>
          <p14:tracePt t="27339" x="4425950" y="5111750"/>
          <p14:tracePt t="27339" x="4387850" y="5099050"/>
          <p14:tracePt t="27355" x="4343400" y="5086350"/>
          <p14:tracePt t="27355" x="4298950" y="5067300"/>
          <p14:tracePt t="27372" x="4254500" y="5054600"/>
          <p14:tracePt t="27372" x="4210050" y="5035550"/>
          <p14:tracePt t="27372" x="4165600" y="5010150"/>
          <p14:tracePt t="27391" x="4121150" y="4984750"/>
          <p14:tracePt t="27403" x="4070350" y="4959350"/>
          <p14:tracePt t="27403" x="4025900" y="4933950"/>
          <p14:tracePt t="27423" x="3930650" y="4864100"/>
          <p14:tracePt t="27423" x="3892550" y="4832350"/>
          <p14:tracePt t="27439" x="3848100" y="4794250"/>
          <p14:tracePt t="27439" x="3810000" y="4756150"/>
          <p14:tracePt t="27456" x="3778250" y="4718050"/>
          <p14:tracePt t="27456" x="3746500" y="4679950"/>
          <p14:tracePt t="27472" x="3721100" y="4641850"/>
          <p14:tracePt t="27472" x="3689350" y="4565650"/>
          <p14:tracePt t="27489" x="3683000" y="4533900"/>
          <p14:tracePt t="27489" x="3683000" y="4495800"/>
          <p14:tracePt t="27506" x="3695700" y="4464050"/>
          <p14:tracePt t="27506" x="3708400" y="4438650"/>
          <p14:tracePt t="27522" x="3727450" y="4413250"/>
          <p14:tracePt t="27522" x="3752850" y="4387850"/>
          <p14:tracePt t="27539" x="3790950" y="4368800"/>
          <p14:tracePt t="27539" x="3860800" y="4349750"/>
          <p14:tracePt t="27556" x="3905250" y="4343400"/>
          <p14:tracePt t="27556" x="3943350" y="4337050"/>
          <p14:tracePt t="27573" x="3987800" y="4330700"/>
          <p14:tracePt t="27573" x="4038600" y="4337050"/>
          <p14:tracePt t="27589" x="4083050" y="4337050"/>
          <p14:tracePt t="27589" x="4165600" y="4362450"/>
          <p14:tracePt t="27608" x="4210050" y="4381500"/>
          <p14:tracePt t="27608" x="4241800" y="4400550"/>
          <p14:tracePt t="27623" x="4273550" y="4425950"/>
          <p14:tracePt t="27623" x="4292600" y="4451350"/>
          <p14:tracePt t="27640" x="4305300" y="4476750"/>
          <p14:tracePt t="27640" x="4311650" y="4508500"/>
          <p14:tracePt t="27656" x="4305300" y="4533900"/>
          <p14:tracePt t="27656" x="4292600" y="4559300"/>
          <p14:tracePt t="27656" x="4267200" y="4584700"/>
          <p14:tracePt t="27676" x="4241800" y="4603750"/>
          <p14:tracePt t="27688" x="4203700" y="4622800"/>
          <p14:tracePt t="27688" x="4127500" y="4654550"/>
          <p14:tracePt t="27708" x="4089400" y="4667250"/>
          <p14:tracePt t="27708" x="4044950" y="4673600"/>
          <p14:tracePt t="27723" x="4006850" y="4679950"/>
          <p14:tracePt t="27723" x="3962400" y="4679950"/>
          <p14:tracePt t="27723" x="3930650" y="4673600"/>
          <p14:tracePt t="27743" x="3892550" y="4667250"/>
          <p14:tracePt t="27755" x="3860800" y="4648200"/>
          <p14:tracePt t="27755" x="3835400" y="4629150"/>
          <p14:tracePt t="27755" x="3816350" y="4603750"/>
          <p14:tracePt t="27776" x="3797300" y="4572000"/>
          <p14:tracePt t="27776" x="3784600" y="4540250"/>
          <p14:tracePt t="27790" x="3784600" y="4502150"/>
          <p14:tracePt t="27790" x="3790950" y="4470400"/>
          <p14:tracePt t="27807" x="3803650" y="4438650"/>
          <p14:tracePt t="27807" x="3816350" y="4413250"/>
          <p14:tracePt t="27824" x="3841750" y="4394200"/>
          <p14:tracePt t="27824" x="3867150" y="4375150"/>
          <p14:tracePt t="27841" x="3905250" y="4362450"/>
          <p14:tracePt t="27841" x="3975100" y="4356100"/>
          <p14:tracePt t="27857" x="4013200" y="4362450"/>
          <p14:tracePt t="27857" x="4051300" y="4375150"/>
          <p14:tracePt t="27874" x="4089400" y="4394200"/>
          <p14:tracePt t="27874" x="4127500" y="4425950"/>
          <p14:tracePt t="27891" x="4159250" y="4457700"/>
          <p14:tracePt t="27891" x="4203700" y="4540250"/>
          <p14:tracePt t="27908" x="4216400" y="4578350"/>
          <p14:tracePt t="27908" x="4216400" y="4616450"/>
          <p14:tracePt t="27924" x="4210050" y="4654550"/>
          <p14:tracePt t="27924" x="4191000" y="4686300"/>
          <p14:tracePt t="27941" x="4165600" y="4711700"/>
          <p14:tracePt t="27941" x="4133850" y="4730750"/>
          <p14:tracePt t="27957" x="4095750" y="4749800"/>
          <p14:tracePt t="27957" x="4006850" y="4762500"/>
          <p14:tracePt t="27976" x="3968750" y="4762500"/>
          <p14:tracePt t="27976" x="3930650" y="4749800"/>
          <p14:tracePt t="27991" x="3892550" y="4730750"/>
          <p14:tracePt t="27991" x="3867150" y="4705350"/>
          <p14:tracePt t="28007" x="3841750" y="4673600"/>
          <p14:tracePt t="28007" x="3822700" y="4635500"/>
          <p14:tracePt t="28024" x="3816350" y="4597400"/>
          <p14:tracePt t="28024" x="3816350" y="4552950"/>
          <p14:tracePt t="28024" x="3829050" y="4508500"/>
          <p14:tracePt t="28044" x="3841750" y="4470400"/>
          <p14:tracePt t="28056" x="3867150" y="4438650"/>
          <p14:tracePt t="28056" x="3937000" y="4387850"/>
          <p14:tracePt t="28075" x="3975100" y="4375150"/>
          <p14:tracePt t="28075" x="4019550" y="4368800"/>
          <p14:tracePt t="28092" x="4064000" y="4375150"/>
          <p14:tracePt t="28092" x="4102100" y="4394200"/>
          <p14:tracePt t="28108" x="4140200" y="4419600"/>
          <p14:tracePt t="28108" x="4171950" y="4445000"/>
          <p14:tracePt t="28125" x="4197350" y="4476750"/>
          <p14:tracePt t="28125" x="4216400" y="4514850"/>
          <p14:tracePt t="28125" x="4229100" y="4552950"/>
          <p14:tracePt t="28144" x="4222750" y="4591050"/>
          <p14:tracePt t="28144" x="4210050" y="4629150"/>
          <p14:tracePt t="28158" x="4191000" y="4660900"/>
          <p14:tracePt t="28158" x="4165600" y="4686300"/>
          <p14:tracePt t="28175" x="4127500" y="4711700"/>
          <p14:tracePt t="28175" x="4089400" y="4724400"/>
          <p14:tracePt t="28192" x="4051300" y="4737100"/>
          <p14:tracePt t="28192" x="3981450" y="4737100"/>
          <p14:tracePt t="28209" x="3943350" y="4730750"/>
          <p14:tracePt t="28209" x="3917950" y="4711700"/>
          <p14:tracePt t="28225" x="3892550" y="4692650"/>
          <p14:tracePt t="28225" x="3873500" y="4667250"/>
          <p14:tracePt t="28241" x="3860800" y="4641850"/>
          <p14:tracePt t="28241" x="3854450" y="4610100"/>
          <p14:tracePt t="28259" x="3860800" y="4578350"/>
          <p14:tracePt t="28259" x="3898900" y="4508500"/>
          <p14:tracePt t="28276" x="3924300" y="4476750"/>
          <p14:tracePt t="28276" x="3956050" y="4457700"/>
          <p14:tracePt t="28292" x="3994150" y="4438650"/>
          <p14:tracePt t="28292" x="4032250" y="4432300"/>
          <p14:tracePt t="28309" x="4076700" y="4438650"/>
          <p14:tracePt t="28309" x="4114800" y="4451350"/>
          <p14:tracePt t="28309" x="4146550" y="4470400"/>
          <p14:tracePt t="28327" x="4184650" y="4502150"/>
          <p14:tracePt t="28340" x="4210050" y="4540250"/>
          <p14:tracePt t="28340" x="4254500" y="4622800"/>
          <p14:tracePt t="28360" x="4267200" y="4667250"/>
          <p14:tracePt t="28360" x="4267200" y="4711700"/>
          <p14:tracePt t="28376" x="4267200" y="4749800"/>
          <p14:tracePt t="28376" x="4254500" y="4787900"/>
          <p14:tracePt t="28392" x="4235450" y="4819650"/>
          <p14:tracePt t="28392" x="4216400" y="4845050"/>
          <p14:tracePt t="28392" x="4184650" y="4864100"/>
          <p14:tracePt t="28412" x="4152900" y="4883150"/>
          <p14:tracePt t="28424" x="4121150" y="4895850"/>
          <p14:tracePt t="28424" x="4089400" y="4902200"/>
          <p14:tracePt t="28444" x="4025900" y="4914900"/>
          <p14:tracePt t="28444" x="4000500" y="4908550"/>
          <p14:tracePt t="28460" x="3968750" y="4908550"/>
          <p14:tracePt t="28460" x="3943350" y="4902200"/>
          <p14:tracePt t="28476" x="3924300" y="4895850"/>
          <p14:tracePt t="28476" x="3905250" y="4883150"/>
          <p14:tracePt t="28476" x="3886200" y="4870450"/>
          <p14:tracePt t="28495" x="3873500" y="4864100"/>
          <p14:tracePt t="28495" x="3867150" y="4851400"/>
          <p14:tracePt t="28509" x="3854450" y="4845050"/>
          <p14:tracePt t="28509" x="3854450" y="4832350"/>
          <p14:tracePt t="28526" x="3848100" y="4826000"/>
          <p14:tracePt t="28526" x="3848100" y="4819650"/>
          <p14:tracePt t="28543" x="3854450" y="4813300"/>
          <p14:tracePt t="28558" x="3860800" y="4806950"/>
          <p14:tracePt t="28558" x="3873500" y="4806950"/>
          <p14:tracePt t="28576" x="3879850" y="4806950"/>
          <p14:tracePt t="28591" x="3886200" y="4813300"/>
          <p14:tracePt t="28608" x="3892550" y="4813300"/>
          <p14:tracePt t="28628" x="3886200" y="4819650"/>
          <p14:tracePt t="28674" x="3886200" y="4813300"/>
          <p14:tracePt t="28712" x="3886200" y="4806950"/>
          <p14:tracePt t="28727" x="3898900" y="4800600"/>
          <p14:tracePt t="28743" x="3898900" y="4794250"/>
          <p14:tracePt t="28747" x="3905250" y="4787900"/>
          <p14:tracePt t="28758" x="3911600" y="4787900"/>
          <p14:tracePt t="28758" x="3917950" y="4781550"/>
          <p14:tracePt t="28758" x="3924300" y="4775200"/>
          <p14:tracePt t="28780" x="3924300" y="4768850"/>
          <p14:tracePt t="28792" x="3930650" y="4762500"/>
          <p14:tracePt t="28792" x="3943350" y="4756150"/>
          <p14:tracePt t="28810" x="3949700" y="4749800"/>
          <p14:tracePt t="28825" x="3956050" y="4749800"/>
          <p14:tracePt t="28825" x="3962400" y="4749800"/>
          <p14:tracePt t="28844" x="3968750" y="4749800"/>
          <p14:tracePt t="28859" x="3975100" y="4743450"/>
          <p14:tracePt t="28859" x="3981450" y="4743450"/>
          <p14:tracePt t="28877" x="3987800" y="4737100"/>
          <p14:tracePt t="28892" x="3994150" y="4737100"/>
          <p14:tracePt t="28915" x="3994150" y="4743450"/>
          <p14:tracePt t="28951" x="3994150" y="4749800"/>
          <p14:tracePt t="28975" x="3994150" y="4756150"/>
          <p14:tracePt t="28987" x="3987800" y="4762500"/>
          <p14:tracePt t="29003" x="3987800" y="4768850"/>
          <p14:tracePt t="29026" x="3981450" y="4768850"/>
          <p14:tracePt t="29155" x="3975100" y="4775200"/>
          <p14:tracePt t="29175" x="3968750" y="4781550"/>
          <p14:tracePt t="29191" x="3962400" y="4787900"/>
          <p14:tracePt t="29235" x="3956050" y="4794250"/>
          <p14:tracePt t="29283" x="3949700" y="4794250"/>
          <p14:tracePt t="29311" x="3943350" y="4800600"/>
          <p14:tracePt t="29335" x="3943350" y="4806950"/>
          <p14:tracePt t="29347" x="3937000" y="4813300"/>
          <p14:tracePt t="29363" x="3930650" y="4819650"/>
          <p14:tracePt t="29387" x="3937000" y="4826000"/>
          <p14:tracePt t="29455" x="3943350" y="4826000"/>
          <p14:tracePt t="29483" x="3943350" y="4832350"/>
          <p14:tracePt t="29514" x="3949700" y="4838700"/>
          <p14:tracePt t="29535" x="3949700" y="4845050"/>
          <p14:tracePt t="29595" x="3943350" y="4851400"/>
          <p14:tracePt t="29663" x="3937000" y="4851400"/>
          <p14:tracePt t="29823" x="3937000" y="4857750"/>
          <p14:tracePt t="29851" x="3937000" y="4864100"/>
          <p14:tracePt t="29978" x="3930650" y="4870450"/>
          <p14:tracePt t="30187" x="3930650" y="4876800"/>
          <p14:tracePt t="30256" x="3930650" y="4883150"/>
          <p14:tracePt t="30323" x="3930650" y="4889500"/>
          <p14:tracePt t="30399" x="3930650" y="4883150"/>
          <p14:tracePt t="30459" x="3930650" y="4889500"/>
          <p14:tracePt t="30535" x="3924300" y="4895850"/>
          <p14:tracePt t="30563" x="3924300" y="4889500"/>
          <p14:tracePt t="30699" x="3930650" y="4883150"/>
          <p14:tracePt t="30743" x="3930650" y="4889500"/>
          <p14:tracePt t="30847" x="3930650" y="4883150"/>
          <p14:tracePt t="30907" x="3937000" y="4883150"/>
          <p14:tracePt t="30975" x="3943350" y="4883150"/>
          <p14:tracePt t="31035" x="3949700" y="4876800"/>
          <p14:tracePt t="31119" x="3943350" y="4883150"/>
          <p14:tracePt t="31367" x="3949700" y="4883150"/>
          <p14:tracePt t="31508" x="3949700" y="4889500"/>
          <p14:tracePt t="31735" x="3956050" y="4889500"/>
          <p14:tracePt t="31864" x="3962400" y="4883150"/>
          <p14:tracePt t="32116" x="3956050" y="4883150"/>
          <p14:tracePt t="32500" x="3949700" y="4883150"/>
          <p14:tracePt t="32536" x="3949700" y="4876800"/>
          <p14:tracePt t="32560" x="3949700" y="4870450"/>
          <p14:tracePt t="32576" x="3949700" y="4864100"/>
          <p14:tracePt t="32587" x="3956050" y="4857750"/>
          <p14:tracePt t="32603" x="3956050" y="4851400"/>
          <p14:tracePt t="32620" x="3962400" y="4845050"/>
          <p14:tracePt t="32636" x="3975100" y="4838700"/>
          <p14:tracePt t="32648" x="3981450" y="4838700"/>
          <p14:tracePt t="32656" x="3987800" y="4832350"/>
          <p14:tracePt t="32656" x="3994150" y="4832350"/>
          <p14:tracePt t="32674" x="4000500" y="4838700"/>
          <p14:tracePt t="32674" x="4006850" y="4838700"/>
          <p14:tracePt t="32690" x="4013200" y="4851400"/>
          <p14:tracePt t="32690" x="4025900" y="4870450"/>
          <p14:tracePt t="32710" x="4032250" y="4889500"/>
          <p14:tracePt t="32710" x="4038600" y="4908550"/>
          <p14:tracePt t="32725" x="4044950" y="4933950"/>
          <p14:tracePt t="32725" x="4051300" y="4959350"/>
          <p14:tracePt t="32741" x="4057650" y="4991100"/>
          <p14:tracePt t="32741" x="4070350" y="5016500"/>
          <p14:tracePt t="32758" x="4076700" y="5048250"/>
          <p14:tracePt t="32758" x="4089400" y="5080000"/>
          <p14:tracePt t="32758" x="4102100" y="5118100"/>
          <p14:tracePt t="32777" x="4114800" y="5149850"/>
          <p14:tracePt t="32789" x="4121150" y="5187950"/>
          <p14:tracePt t="32789" x="4146550" y="5264150"/>
          <p14:tracePt t="32808" x="4152900" y="5302250"/>
          <p14:tracePt t="32808" x="4159250" y="5346700"/>
          <p14:tracePt t="32825" x="4165600" y="5384800"/>
          <p14:tracePt t="32825" x="4171950" y="5416550"/>
          <p14:tracePt t="32841" x="4171950" y="5454650"/>
          <p14:tracePt t="32841" x="4178300" y="5486400"/>
          <p14:tracePt t="32858" x="4178300" y="5511800"/>
          <p14:tracePt t="32858" x="4178300" y="5543550"/>
          <p14:tracePt t="32858" x="4184650" y="5575300"/>
          <p14:tracePt t="32877" x="4191000" y="5600700"/>
          <p14:tracePt t="32877" x="4197350" y="5632450"/>
          <p14:tracePt t="32892" x="4203700" y="5657850"/>
          <p14:tracePt t="32892" x="4216400" y="5683250"/>
          <p14:tracePt t="32908" x="4229100" y="5708650"/>
          <p14:tracePt t="32908" x="4241800" y="5727700"/>
          <p14:tracePt t="32925" x="4260850" y="5746750"/>
          <p14:tracePt t="32925" x="4279900" y="5759450"/>
          <p14:tracePt t="32941" x="4298950" y="5778500"/>
          <p14:tracePt t="32941" x="4343400" y="5803900"/>
          <p14:tracePt t="32958" x="4368800" y="5816600"/>
          <p14:tracePt t="32958" x="4394200" y="5835650"/>
          <p14:tracePt t="32975" x="4419600" y="5854700"/>
          <p14:tracePt t="32975" x="4451350" y="5880100"/>
          <p14:tracePt t="32992" x="4483100" y="5905500"/>
          <p14:tracePt t="32992" x="4552950" y="5962650"/>
          <p14:tracePt t="33009" x="4584700" y="5988050"/>
          <p14:tracePt t="33009" x="4622800" y="6019800"/>
          <p14:tracePt t="33026" x="4654550" y="6038850"/>
          <p14:tracePt t="33026" x="4692650" y="6064250"/>
          <p14:tracePt t="33042" x="4724400" y="6089650"/>
          <p14:tracePt t="33042" x="4756150" y="6102350"/>
          <p14:tracePt t="33059" x="4781550" y="6121400"/>
          <p14:tracePt t="33059" x="4826000" y="6153150"/>
          <p14:tracePt t="33077" x="4845050" y="6159500"/>
          <p14:tracePt t="33077" x="4857750" y="6172200"/>
          <p14:tracePt t="33092" x="4864100" y="6178550"/>
          <p14:tracePt t="33092" x="4870450" y="6184900"/>
          <p14:tracePt t="33109" x="4870450" y="6191250"/>
          <p14:tracePt t="33109" x="4864100" y="6197600"/>
          <p14:tracePt t="33126" x="4851400" y="6203950"/>
          <p14:tracePt t="33126" x="4832350" y="6210300"/>
          <p14:tracePt t="33126" x="4806950" y="6216650"/>
          <p14:tracePt t="33144" x="4775200" y="6223000"/>
          <p14:tracePt t="33157" x="4730750" y="6229350"/>
          <p14:tracePt t="33157" x="4686300" y="6229350"/>
          <p14:tracePt t="33177" x="4565650" y="6242050"/>
          <p14:tracePt t="33177" x="4502150" y="6248400"/>
          <p14:tracePt t="33192" x="4425950" y="6248400"/>
          <p14:tracePt t="33192" x="4356100" y="6248400"/>
          <p14:tracePt t="33209" x="4286250" y="6242050"/>
          <p14:tracePt t="33209" x="4210050" y="6235700"/>
          <p14:tracePt t="33209" x="4146550" y="6216650"/>
          <p14:tracePt t="33229" x="4083050" y="6197600"/>
          <p14:tracePt t="33241" x="4025900" y="6172200"/>
          <p14:tracePt t="33241" x="3930650" y="6096000"/>
          <p14:tracePt t="33260" x="3886200" y="6051550"/>
          <p14:tracePt t="33260" x="3854450" y="6007100"/>
          <p14:tracePt t="33276" x="3829050" y="5949950"/>
          <p14:tracePt t="33276" x="3803650" y="5899150"/>
          <p14:tracePt t="33293" x="3790950" y="5848350"/>
          <p14:tracePt t="33293" x="3803650" y="5734050"/>
          <p14:tracePt t="33310" x="3822700" y="5683250"/>
          <p14:tracePt t="33310" x="3854450" y="5626100"/>
          <p14:tracePt t="33326" x="3892550" y="5575300"/>
          <p14:tracePt t="33326" x="3943350" y="5530850"/>
          <p14:tracePt t="33343" x="4006850" y="5480050"/>
          <p14:tracePt t="33343" x="4070350" y="5435600"/>
          <p14:tracePt t="33359" x="4146550" y="5397500"/>
          <p14:tracePt t="33359" x="4318000" y="5334000"/>
          <p14:tracePt t="33377" x="4406900" y="5308600"/>
          <p14:tracePt t="33377" x="4495800" y="5289550"/>
          <p14:tracePt t="33393" x="4591050" y="5276850"/>
          <p14:tracePt t="33393" x="4679950" y="5270500"/>
          <p14:tracePt t="33410" x="4762500" y="5270500"/>
          <p14:tracePt t="33410" x="4838700" y="5276850"/>
          <p14:tracePt t="33410" x="4914900" y="5283200"/>
          <p14:tracePt t="33428" x="4991100" y="5302250"/>
          <p14:tracePt t="33441" x="5054600" y="5321300"/>
          <p14:tracePt t="33441" x="5181600" y="5384800"/>
          <p14:tracePt t="33461" x="5238750" y="5429250"/>
          <p14:tracePt t="33461" x="5295900" y="5480050"/>
          <p14:tracePt t="33477" x="5340350" y="5537200"/>
          <p14:tracePt t="33477" x="5384800" y="5594350"/>
          <p14:tracePt t="33494" x="5422900" y="5657850"/>
          <p14:tracePt t="33494" x="5454650" y="5721350"/>
          <p14:tracePt t="33494" x="5473700" y="5778500"/>
          <p14:tracePt t="33513" x="5486400" y="5835650"/>
          <p14:tracePt t="33525" x="5486400" y="5886450"/>
          <p14:tracePt t="33525" x="5467350" y="5975350"/>
          <p14:tracePt t="33545" x="5441950" y="6019800"/>
          <p14:tracePt t="33545" x="5410200" y="6057900"/>
          <p14:tracePt t="33560" x="5372100" y="6096000"/>
          <p14:tracePt t="33560" x="5327650" y="6127750"/>
          <p14:tracePt t="33577" x="5276850" y="6159500"/>
          <p14:tracePt t="33577" x="5219700" y="6191250"/>
          <p14:tracePt t="33577" x="5162550" y="6223000"/>
          <p14:tracePt t="33596" x="5099050" y="6248400"/>
          <p14:tracePt t="33596" x="5035550" y="6267450"/>
          <p14:tracePt t="33611" x="4972050" y="6286500"/>
          <p14:tracePt t="33611" x="4908550" y="6299200"/>
          <p14:tracePt t="33627" x="4845050" y="6311900"/>
          <p14:tracePt t="33627" x="4775200" y="6318250"/>
          <p14:tracePt t="33644" x="4718050" y="6318250"/>
          <p14:tracePt t="33644" x="4654550" y="6311900"/>
          <p14:tracePt t="33661" x="4603750" y="6305550"/>
          <p14:tracePt t="33661" x="4502150" y="6286500"/>
          <p14:tracePt t="33677" x="4464050" y="6280150"/>
          <p14:tracePt t="33677" x="4432300" y="6267450"/>
          <p14:tracePt t="33694" x="4400550" y="6261100"/>
          <p14:tracePt t="33694" x="4375150" y="6248400"/>
          <p14:tracePt t="33712" x="4362450" y="6242050"/>
          <p14:tracePt t="33712" x="4349750" y="6235700"/>
          <p14:tracePt t="33729" x="4337050" y="6223000"/>
          <p14:tracePt t="33729" x="4330700" y="6216650"/>
          <p14:tracePt t="33745" x="4330700" y="6210300"/>
          <p14:tracePt t="33759" x="4330700" y="6203950"/>
          <p14:tracePt t="33776" x="4330700" y="6197600"/>
          <p14:tracePt t="33793" x="4337050" y="6191250"/>
          <p14:tracePt t="33809" x="4343400" y="6184900"/>
          <p14:tracePt t="33828" x="4349750" y="6178550"/>
          <p14:tracePt t="33845" x="4349750" y="6172200"/>
          <p14:tracePt t="33860" x="4356100" y="6159500"/>
          <p14:tracePt t="33876" x="4356100" y="6153150"/>
          <p14:tracePt t="33876" x="4362450" y="6146800"/>
          <p14:tracePt t="33896" x="4362450" y="6134100"/>
          <p14:tracePt t="33910" x="4362450" y="6127750"/>
          <p14:tracePt t="33927" x="4362450" y="6121400"/>
          <p14:tracePt t="33943" x="4356100" y="6115050"/>
          <p14:tracePt t="33960" x="4349750" y="6115050"/>
          <p14:tracePt t="33960" x="4343400" y="6115050"/>
          <p14:tracePt t="33979" x="4337050" y="6115050"/>
          <p14:tracePt t="33979" x="4330700" y="6115050"/>
          <p14:tracePt t="33995" x="4324350" y="6121400"/>
          <p14:tracePt t="34010" x="4318000" y="6127750"/>
          <p14:tracePt t="34010" x="4305300" y="6134100"/>
          <p14:tracePt t="34029" x="4298950" y="6140450"/>
          <p14:tracePt t="34029" x="4298950" y="6146800"/>
          <p14:tracePt t="34045" x="4286250" y="6153150"/>
          <p14:tracePt t="34060" x="4279900" y="6159500"/>
          <p14:tracePt t="34077" x="4286250" y="6153150"/>
          <p14:tracePt t="34120" x="4292600" y="6146800"/>
          <p14:tracePt t="34136" x="4298950" y="6140450"/>
          <p14:tracePt t="34144" x="4298950" y="6134100"/>
          <p14:tracePt t="34148" x="4305300" y="6127750"/>
          <p14:tracePt t="34160" x="4311650" y="6121400"/>
          <p14:tracePt t="34160" x="4318000" y="6115050"/>
          <p14:tracePt t="34160" x="4324350" y="6102350"/>
          <p14:tracePt t="34182" x="4330700" y="6102350"/>
          <p14:tracePt t="34194" x="4330700" y="6089650"/>
          <p14:tracePt t="34194" x="4330700" y="6076950"/>
          <p14:tracePt t="34214" x="4324350" y="6070600"/>
          <p14:tracePt t="34214" x="4318000" y="6064250"/>
          <p14:tracePt t="34229" x="4305300" y="6051550"/>
          <p14:tracePt t="34229" x="4279900" y="6038850"/>
          <p14:tracePt t="34246" x="4254500" y="60261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571472" y="285728"/>
            <a:ext cx="8207375" cy="731838"/>
          </a:xfrm>
        </p:spPr>
        <p:txBody>
          <a:bodyPr/>
          <a:lstStyle/>
          <a:p>
            <a:r>
              <a:rPr lang="ja-JP" altLang="en-US" sz="3200" dirty="0"/>
              <a:t>繰り返しのある二元配置（エクセルによる計算）</a:t>
            </a:r>
          </a:p>
        </p:txBody>
      </p:sp>
      <p:pic>
        <p:nvPicPr>
          <p:cNvPr id="694276" name="Picture 4" descr="エクセルによる繰り返しのある二元配置5"/>
          <p:cNvPicPr>
            <a:picLocks noChangeAspect="1" noChangeArrowheads="1"/>
          </p:cNvPicPr>
          <p:nvPr/>
        </p:nvPicPr>
        <p:blipFill>
          <a:blip r:embed="rId5" cstate="print"/>
          <a:srcRect/>
          <a:stretch>
            <a:fillRect/>
          </a:stretch>
        </p:blipFill>
        <p:spPr bwMode="auto">
          <a:xfrm>
            <a:off x="179388" y="1341438"/>
            <a:ext cx="4524375" cy="4724400"/>
          </a:xfrm>
          <a:prstGeom prst="rect">
            <a:avLst/>
          </a:prstGeom>
          <a:noFill/>
        </p:spPr>
      </p:pic>
      <p:pic>
        <p:nvPicPr>
          <p:cNvPr id="694275" name="Picture 3" descr="エクセルによる繰り返しのある二元配置4"/>
          <p:cNvPicPr>
            <a:picLocks noChangeAspect="1" noChangeArrowheads="1"/>
          </p:cNvPicPr>
          <p:nvPr/>
        </p:nvPicPr>
        <p:blipFill>
          <a:blip r:embed="rId6" cstate="print"/>
          <a:srcRect/>
          <a:stretch>
            <a:fillRect/>
          </a:stretch>
        </p:blipFill>
        <p:spPr bwMode="auto">
          <a:xfrm>
            <a:off x="2817102" y="4654184"/>
            <a:ext cx="6198312" cy="2149962"/>
          </a:xfrm>
          <a:prstGeom prst="rect">
            <a:avLst/>
          </a:prstGeom>
          <a:noFill/>
        </p:spPr>
      </p:pic>
      <p:sp>
        <p:nvSpPr>
          <p:cNvPr id="5" name="正方形/長方形 4"/>
          <p:cNvSpPr/>
          <p:nvPr/>
        </p:nvSpPr>
        <p:spPr>
          <a:xfrm>
            <a:off x="7116013" y="5229200"/>
            <a:ext cx="1008112"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a:off x="1187500" y="2636912"/>
            <a:ext cx="5928513" cy="271764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116013" y="5526156"/>
            <a:ext cx="1008112" cy="2791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endCxn id="7" idx="1"/>
          </p:cNvCxnSpPr>
          <p:nvPr/>
        </p:nvCxnSpPr>
        <p:spPr>
          <a:xfrm>
            <a:off x="2843808" y="2028935"/>
            <a:ext cx="4272205" cy="3636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79388" y="1916832"/>
            <a:ext cx="1008112" cy="30243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27392" y="1700808"/>
            <a:ext cx="2924527" cy="39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760"/>
    </mc:Choice>
    <mc:Fallback>
      <p:transition spd="slow" advTm="33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3" x="4489450" y="3409950"/>
          <p14:tracePt t="2295" x="4483100" y="3409950"/>
          <p14:tracePt t="2300" x="4470400" y="3409950"/>
          <p14:tracePt t="2313" x="4464050" y="3409950"/>
          <p14:tracePt t="2313" x="4451350" y="3416300"/>
          <p14:tracePt t="2331" x="4445000" y="3416300"/>
          <p14:tracePt t="2331" x="4438650" y="3429000"/>
          <p14:tracePt t="2348" x="4445000" y="3435350"/>
          <p14:tracePt t="2348" x="4445000" y="3448050"/>
          <p14:tracePt t="2365" x="4457700" y="3454400"/>
          <p14:tracePt t="2365" x="4483100" y="3492500"/>
          <p14:tracePt t="2382" x="4508500" y="3517900"/>
          <p14:tracePt t="2382" x="4533900" y="3543300"/>
          <p14:tracePt t="2399" x="4565650" y="3568700"/>
          <p14:tracePt t="2399" x="4597400" y="3594100"/>
          <p14:tracePt t="2415" x="4635500" y="3619500"/>
          <p14:tracePt t="2415" x="4679950" y="3651250"/>
          <p14:tracePt t="2431" x="4730750" y="3676650"/>
          <p14:tracePt t="2431" x="4845050" y="3733800"/>
          <p14:tracePt t="2450" x="4908550" y="3765550"/>
          <p14:tracePt t="2450" x="4978400" y="3790950"/>
          <p14:tracePt t="2466" x="5048250" y="3822700"/>
          <p14:tracePt t="2466" x="5124450" y="3860800"/>
          <p14:tracePt t="2482" x="5200650" y="3898900"/>
          <p14:tracePt t="2482" x="5276850" y="3930650"/>
          <p14:tracePt t="2482" x="5353050" y="3968750"/>
          <p14:tracePt t="2502" x="5429250" y="4000500"/>
          <p14:tracePt t="2502" x="5505450" y="4025900"/>
          <p14:tracePt t="2521" x="5575300" y="4057650"/>
          <p14:tracePt t="2521" x="5651500" y="4089400"/>
          <p14:tracePt t="2521" x="5721350" y="4121150"/>
          <p14:tracePt t="2541" x="5791200" y="4152900"/>
          <p14:tracePt t="2552" x="5861050" y="4191000"/>
          <p14:tracePt t="2552" x="6000750" y="4267200"/>
          <p14:tracePt t="2571" x="6064250" y="4305300"/>
          <p14:tracePt t="2581" x="6121400" y="4343400"/>
          <p14:tracePt t="2581" x="6178550" y="4381500"/>
          <p14:tracePt t="2581" x="6235700" y="4413250"/>
          <p14:tracePt t="2602" x="6292850" y="4445000"/>
          <p14:tracePt t="2614" x="6337300" y="4476750"/>
          <p14:tracePt t="2614" x="6426200" y="4533900"/>
          <p14:tracePt t="2633" x="6464300" y="4559300"/>
          <p14:tracePt t="2633" x="6508750" y="4591050"/>
          <p14:tracePt t="2649" x="6546850" y="4616450"/>
          <p14:tracePt t="2649" x="6584950" y="4648200"/>
          <p14:tracePt t="2666" x="6623050" y="4679950"/>
          <p14:tracePt t="2666" x="6692900" y="4743450"/>
          <p14:tracePt t="2683" x="6731000" y="4781550"/>
          <p14:tracePt t="2683" x="6762750" y="4813300"/>
          <p14:tracePt t="2700" x="6800850" y="4845050"/>
          <p14:tracePt t="2700" x="6832600" y="4883150"/>
          <p14:tracePt t="2716" x="6870700" y="4914900"/>
          <p14:tracePt t="2716" x="6902450" y="4953000"/>
          <p14:tracePt t="2733" x="6934200" y="4991100"/>
          <p14:tracePt t="2733" x="7004050" y="5054600"/>
          <p14:tracePt t="2750" x="7042150" y="5092700"/>
          <p14:tracePt t="2750" x="7073900" y="5124450"/>
          <p14:tracePt t="2767" x="7112000" y="5156200"/>
          <p14:tracePt t="2767" x="7143750" y="5194300"/>
          <p14:tracePt t="2783" x="7181850" y="5226050"/>
          <p14:tracePt t="2783" x="7219950" y="5264150"/>
          <p14:tracePt t="2783" x="7258050" y="5302250"/>
          <p14:tracePt t="2802" x="7296150" y="5334000"/>
          <p14:tracePt t="2815" x="7340600" y="5372100"/>
          <p14:tracePt t="2815" x="7416800" y="5441950"/>
          <p14:tracePt t="2834" x="7454900" y="5473700"/>
          <p14:tracePt t="2834" x="7493000" y="5505450"/>
          <p14:tracePt t="2850" x="7524750" y="5537200"/>
          <p14:tracePt t="2850" x="7550150" y="5562600"/>
          <p14:tracePt t="2850" x="7569200" y="5594350"/>
          <p14:tracePt t="2869" x="7594600" y="5619750"/>
          <p14:tracePt t="2882" x="7607300" y="5645150"/>
          <p14:tracePt t="2882" x="7626350" y="5670550"/>
          <p14:tracePt t="2882" x="7645400" y="5702300"/>
          <p14:tracePt t="2902" x="7658100" y="5721350"/>
          <p14:tracePt t="2902" x="7677150" y="5746750"/>
          <p14:tracePt t="2917" x="7689850" y="5772150"/>
          <p14:tracePt t="2917" x="7702550" y="5797550"/>
          <p14:tracePt t="2934" x="7715250" y="5816600"/>
          <p14:tracePt t="2934" x="7721600" y="5835650"/>
          <p14:tracePt t="2950" x="7727950" y="5854700"/>
          <p14:tracePt t="2950" x="7734300" y="5873750"/>
          <p14:tracePt t="2950" x="7734300" y="5886450"/>
          <p14:tracePt t="2969" x="7734300" y="5899150"/>
          <p14:tracePt t="2969" x="7734300" y="5911850"/>
          <p14:tracePt t="2984" x="7734300" y="5918200"/>
          <p14:tracePt t="2984" x="7727950" y="5930900"/>
          <p14:tracePt t="3001" x="7721600" y="5937250"/>
          <p14:tracePt t="3001" x="7715250" y="5949950"/>
          <p14:tracePt t="3017" x="7708900" y="5956300"/>
          <p14:tracePt t="3017" x="7696200" y="5969000"/>
          <p14:tracePt t="3034" x="7689850" y="5981700"/>
          <p14:tracePt t="3034" x="7664450" y="6000750"/>
          <p14:tracePt t="3052" x="7645400" y="6007100"/>
          <p14:tracePt t="3052" x="7632700" y="6019800"/>
          <p14:tracePt t="3068" x="7613650" y="6026150"/>
          <p14:tracePt t="3068" x="7588250" y="6032500"/>
          <p14:tracePt t="3084" x="7569200" y="6045200"/>
          <p14:tracePt t="3084" x="7512050" y="6057900"/>
          <p14:tracePt t="3101" x="7486650" y="6064250"/>
          <p14:tracePt t="3101" x="7454900" y="6064250"/>
          <p14:tracePt t="3118" x="7423150" y="6070600"/>
          <p14:tracePt t="3118" x="7397750" y="6070600"/>
          <p14:tracePt t="3135" x="7366000" y="6070600"/>
          <p14:tracePt t="3135" x="7340600" y="6070600"/>
          <p14:tracePt t="3151" x="7308850" y="6064250"/>
          <p14:tracePt t="3151" x="7283450" y="6057900"/>
          <p14:tracePt t="3151" x="7251700" y="6045200"/>
          <p14:tracePt t="3170" x="7219950" y="6032500"/>
          <p14:tracePt t="3170" x="7188200" y="6013450"/>
          <p14:tracePt t="3185" x="7156450" y="5988050"/>
          <p14:tracePt t="3185" x="7124700" y="5956300"/>
          <p14:tracePt t="3202" x="7099300" y="5918200"/>
          <p14:tracePt t="3202" x="7067550" y="5873750"/>
          <p14:tracePt t="3218" x="7042150" y="5822950"/>
          <p14:tracePt t="3218" x="7016750" y="5759450"/>
          <p14:tracePt t="3218" x="6997700" y="5695950"/>
          <p14:tracePt t="3237" x="6985000" y="5626100"/>
          <p14:tracePt t="3250" x="6978650" y="5549900"/>
          <p14:tracePt t="3250" x="6978650" y="5473700"/>
          <p14:tracePt t="3250" x="6991350" y="5403850"/>
          <p14:tracePt t="3271" x="7004050" y="5334000"/>
          <p14:tracePt t="3271" x="7035800" y="5270500"/>
          <p14:tracePt t="3285" x="7067550" y="5213350"/>
          <p14:tracePt t="3285" x="7105650" y="5168900"/>
          <p14:tracePt t="3302" x="7156450" y="5124450"/>
          <p14:tracePt t="3302" x="7207250" y="5086350"/>
          <p14:tracePt t="3318" x="7258050" y="5054600"/>
          <p14:tracePt t="3318" x="7315200" y="5029200"/>
          <p14:tracePt t="3318" x="7366000" y="5010150"/>
          <p14:tracePt t="3338" x="7423150" y="4991100"/>
          <p14:tracePt t="3338" x="7480300" y="4978400"/>
          <p14:tracePt t="3352" x="7537450" y="4965700"/>
          <p14:tracePt t="3352" x="7588250" y="4965700"/>
          <p14:tracePt t="3369" x="7639050" y="4972050"/>
          <p14:tracePt t="3369" x="7689850" y="4978400"/>
          <p14:tracePt t="3385" x="7734300" y="4997450"/>
          <p14:tracePt t="3385" x="7823200" y="5048250"/>
          <p14:tracePt t="3402" x="7861300" y="5080000"/>
          <p14:tracePt t="3402" x="7899400" y="5111750"/>
          <p14:tracePt t="3419" x="7931150" y="5149850"/>
          <p14:tracePt t="3419" x="7956550" y="5187950"/>
          <p14:tracePt t="3435" x="7981950" y="5226050"/>
          <p14:tracePt t="3435" x="8001000" y="5264150"/>
          <p14:tracePt t="3453" x="8020050" y="5302250"/>
          <p14:tracePt t="3453" x="8039100" y="5378450"/>
          <p14:tracePt t="3470" x="8045450" y="5422900"/>
          <p14:tracePt t="3470" x="8051800" y="5461000"/>
          <p14:tracePt t="3486" x="8051800" y="5505450"/>
          <p14:tracePt t="3486" x="8045450" y="5543550"/>
          <p14:tracePt t="3502" x="8045450" y="5588000"/>
          <p14:tracePt t="3502" x="8039100" y="5626100"/>
          <p14:tracePt t="3502" x="8032750" y="5664200"/>
          <p14:tracePt t="3521" x="8020050" y="5702300"/>
          <p14:tracePt t="3534" x="8007350" y="5740400"/>
          <p14:tracePt t="3534" x="7975600" y="5810250"/>
          <p14:tracePt t="3555" x="7956550" y="5842000"/>
          <p14:tracePt t="3555" x="7931150" y="5867400"/>
          <p14:tracePt t="3570" x="7905750" y="5892800"/>
          <p14:tracePt t="3570" x="7880350" y="5911850"/>
          <p14:tracePt t="3586" x="7848600" y="5930900"/>
          <p14:tracePt t="3586" x="7816850" y="5949950"/>
          <p14:tracePt t="3603" x="7785100" y="5969000"/>
          <p14:tracePt t="3603" x="7753350" y="5981700"/>
          <p14:tracePt t="3603" x="7721600" y="5994400"/>
          <p14:tracePt t="3621" x="7683500" y="6007100"/>
          <p14:tracePt t="3634" x="7645400" y="6013450"/>
          <p14:tracePt t="3634" x="7575550" y="6032500"/>
          <p14:tracePt t="3654" x="7537450" y="6038850"/>
          <p14:tracePt t="3654" x="7499350" y="6038850"/>
          <p14:tracePt t="3670" x="7461250" y="6045200"/>
          <p14:tracePt t="3670" x="7423150" y="6045200"/>
          <p14:tracePt t="3686" x="7391400" y="6051550"/>
          <p14:tracePt t="3686" x="7321550" y="6045200"/>
          <p14:tracePt t="3703" x="7289800" y="6045200"/>
          <p14:tracePt t="3703" x="7264400" y="6045200"/>
          <p14:tracePt t="3719" x="7239000" y="6045200"/>
          <p14:tracePt t="3719" x="7213600" y="6038850"/>
          <p14:tracePt t="3737" x="7200900" y="6038850"/>
          <p14:tracePt t="3737" x="7188200" y="6038850"/>
          <p14:tracePt t="3753" x="7175500" y="6038850"/>
          <p14:tracePt t="3753" x="7169150" y="6038850"/>
          <p14:tracePt t="3770" x="7162800" y="6032500"/>
          <p14:tracePt t="3785" x="7169150" y="6026150"/>
          <p14:tracePt t="3801" x="7175500" y="6019800"/>
          <p14:tracePt t="3801" x="7188200" y="6019800"/>
          <p14:tracePt t="3801" x="7194550" y="6013450"/>
          <p14:tracePt t="3823" x="7207250" y="6013450"/>
          <p14:tracePt t="3835" x="7213600" y="6007100"/>
          <p14:tracePt t="3835" x="7239000" y="6000750"/>
          <p14:tracePt t="3854" x="7245350" y="6000750"/>
          <p14:tracePt t="3854" x="7258050" y="6000750"/>
          <p14:tracePt t="3870" x="7264400" y="5994400"/>
          <p14:tracePt t="3870" x="7277100" y="5994400"/>
          <p14:tracePt t="3870" x="7283450" y="5994400"/>
          <p14:tracePt t="3890" x="7289800" y="5994400"/>
          <p14:tracePt t="3902" x="7296150" y="5994400"/>
          <p14:tracePt t="3902" x="7302500" y="5994400"/>
          <p14:tracePt t="3922" x="7308850" y="5988050"/>
          <p14:tracePt t="3936" x="7315200" y="5988050"/>
          <p14:tracePt t="3952" x="7321550" y="5988050"/>
          <p14:tracePt t="3969" x="7327900" y="5988050"/>
          <p14:tracePt t="4001" x="7327900" y="5994400"/>
          <p14:tracePt t="4042" x="7321550" y="5994400"/>
          <p14:tracePt t="4062" x="7315200" y="6000750"/>
          <p14:tracePt t="4085" x="7321550" y="6000750"/>
          <p14:tracePt t="4181" x="7327900" y="5994400"/>
          <p14:tracePt t="4205" x="7334250" y="5994400"/>
          <p14:tracePt t="4309" x="7340600" y="5994400"/>
          <p14:tracePt t="4385" x="7340600" y="6000750"/>
          <p14:tracePt t="4521" x="7340600" y="6007100"/>
          <p14:tracePt t="4565" x="7334250" y="6007100"/>
          <p14:tracePt t="4753" x="7340600" y="6007100"/>
          <p14:tracePt t="4805" x="7346950" y="6000750"/>
          <p14:tracePt t="4837" x="7346950" y="5994400"/>
          <p14:tracePt t="4858" x="7353300" y="5994400"/>
          <p14:tracePt t="4881" x="7359650" y="5994400"/>
          <p14:tracePt t="4917" x="7366000" y="5994400"/>
          <p14:tracePt t="5002" x="7366000" y="5988050"/>
          <p14:tracePt t="5129" x="7372350" y="5981700"/>
          <p14:tracePt t="5165" x="7378700" y="5981700"/>
          <p14:tracePt t="5241" x="7378700" y="5975350"/>
          <p14:tracePt t="5269" x="7385050" y="5969000"/>
          <p14:tracePt t="5517" x="7391400" y="5969000"/>
          <p14:tracePt t="5557" x="7397750" y="5969000"/>
          <p14:tracePt t="5601" x="7397750" y="5975350"/>
          <p14:tracePt t="5749" x="7404100" y="5981700"/>
          <p14:tracePt t="5850" x="7410450" y="5988050"/>
          <p14:tracePt t="5962" x="7404100" y="5981700"/>
          <p14:tracePt t="6013" x="7397750" y="5981700"/>
          <p14:tracePt t="6037" x="7391400" y="5975350"/>
          <p14:tracePt t="6049" x="7391400" y="5962650"/>
          <p14:tracePt t="6066" x="7385050" y="5956300"/>
          <p14:tracePt t="6076" x="7378700" y="5943600"/>
          <p14:tracePt t="6093" x="7372350" y="5937250"/>
          <p14:tracePt t="6093" x="7366000" y="5918200"/>
          <p14:tracePt t="6111" x="7359650" y="5911850"/>
          <p14:tracePt t="6111" x="7359650" y="5899150"/>
          <p14:tracePt t="6128" x="7353300" y="5892800"/>
          <p14:tracePt t="6128" x="7346950" y="5880100"/>
          <p14:tracePt t="6145" x="7346950" y="5867400"/>
          <p14:tracePt t="6145" x="7340600" y="5848350"/>
          <p14:tracePt t="6163" x="7334250" y="5835650"/>
          <p14:tracePt t="6163" x="7334250" y="5829300"/>
          <p14:tracePt t="6179" x="7327900" y="5816600"/>
          <p14:tracePt t="6179" x="7327900" y="5810250"/>
          <p14:tracePt t="6195" x="7321550" y="5803900"/>
          <p14:tracePt t="6195" x="7321550" y="5797550"/>
          <p14:tracePt t="6212" x="7315200" y="5791200"/>
          <p14:tracePt t="6212" x="7315200" y="5784850"/>
          <p14:tracePt t="6212" x="7308850" y="5778500"/>
          <p14:tracePt t="6230" x="7308850" y="5772150"/>
          <p14:tracePt t="6243" x="7302500" y="5765800"/>
          <p14:tracePt t="6261" x="7296150" y="5759450"/>
          <p14:tracePt t="6278" x="7289800" y="5759450"/>
          <p14:tracePt t="6298" x="7289800" y="5753100"/>
          <p14:tracePt t="6350" x="7289800" y="5746750"/>
          <p14:tracePt t="6390" x="7283450" y="5746750"/>
          <p14:tracePt t="6418" x="7277100" y="5740400"/>
          <p14:tracePt t="6434" x="7270750" y="5734050"/>
          <p14:tracePt t="6450" x="7264400" y="5727700"/>
          <p14:tracePt t="6462" x="7264400" y="5721350"/>
          <p14:tracePt t="6470" x="7258050" y="5708650"/>
          <p14:tracePt t="6478" x="7258050" y="5702300"/>
          <p14:tracePt t="6478" x="7251700" y="5695950"/>
          <p14:tracePt t="6496" x="7251700" y="5683250"/>
          <p14:tracePt t="6496" x="7251700" y="5670550"/>
          <p14:tracePt t="6513" x="7245350" y="5651500"/>
          <p14:tracePt t="6513" x="7245350" y="5619750"/>
          <p14:tracePt t="6530" x="7245350" y="5600700"/>
          <p14:tracePt t="6530" x="7245350" y="5581650"/>
          <p14:tracePt t="6548" x="7245350" y="5562600"/>
          <p14:tracePt t="6548" x="7245350" y="5543550"/>
          <p14:tracePt t="6563" x="7251700" y="5524500"/>
          <p14:tracePt t="6563" x="7251700" y="5511800"/>
          <p14:tracePt t="6579" x="7258050" y="5492750"/>
          <p14:tracePt t="6579" x="7258050" y="5480050"/>
          <p14:tracePt t="6579" x="7264400" y="5467350"/>
          <p14:tracePt t="6599" x="7270750" y="5454650"/>
          <p14:tracePt t="6611" x="7277100" y="5441950"/>
          <p14:tracePt t="6611" x="7296150" y="5429250"/>
          <p14:tracePt t="6630" x="7308850" y="5422900"/>
          <p14:tracePt t="6630" x="7315200" y="5416550"/>
          <p14:tracePt t="6647" x="7327900" y="5416550"/>
          <p14:tracePt t="6647" x="7340600" y="5416550"/>
          <p14:tracePt t="6663" x="7353300" y="5410200"/>
          <p14:tracePt t="6663" x="7359650" y="5410200"/>
          <p14:tracePt t="6663" x="7372350" y="5410200"/>
          <p14:tracePt t="6682" x="7378700" y="5410200"/>
          <p14:tracePt t="6695" x="7391400" y="5416550"/>
          <p14:tracePt t="6695" x="7404100" y="5416550"/>
          <p14:tracePt t="6713" x="7410450" y="5416550"/>
          <p14:tracePt t="6713" x="7416800" y="5422900"/>
          <p14:tracePt t="6730" x="7423150" y="5422900"/>
          <p14:tracePt t="6730" x="7429500" y="5422900"/>
          <p14:tracePt t="6747" x="7435850" y="5422900"/>
          <p14:tracePt t="6762" x="7442200" y="5429250"/>
          <p14:tracePt t="6779" x="7442200" y="5435600"/>
          <p14:tracePt t="6810" x="7435850" y="5435600"/>
          <p14:tracePt t="6822" x="7435850" y="5441950"/>
          <p14:tracePt t="6838" x="7429500" y="5448300"/>
          <p14:tracePt t="6854" x="7423150" y="5454650"/>
          <p14:tracePt t="6870" x="7416800" y="5454650"/>
          <p14:tracePt t="6882" x="7410450" y="5461000"/>
          <p14:tracePt t="6906" x="7410450" y="5467350"/>
          <p14:tracePt t="6930" x="7404100" y="5473700"/>
          <p14:tracePt t="6942" x="7397750" y="5480050"/>
          <p14:tracePt t="6958" x="7391400" y="5486400"/>
          <p14:tracePt t="6974" x="7385050" y="5486400"/>
          <p14:tracePt t="6983" x="7378700" y="5486400"/>
          <p14:tracePt t="6983" x="7366000" y="5486400"/>
          <p14:tracePt t="6999" x="7353300" y="5486400"/>
          <p14:tracePt t="6999" x="7340600" y="5480050"/>
          <p14:tracePt t="7014" x="7321550" y="5480050"/>
          <p14:tracePt t="7014" x="7302500" y="5473700"/>
          <p14:tracePt t="7032" x="7277100" y="5467350"/>
          <p14:tracePt t="7032" x="7251700" y="5461000"/>
          <p14:tracePt t="7032" x="7226300" y="5454650"/>
          <p14:tracePt t="7051" x="7194550" y="5448300"/>
          <p14:tracePt t="7051" x="7169150" y="5441950"/>
          <p14:tracePt t="7065" x="7137400" y="5435600"/>
          <p14:tracePt t="7065" x="7112000" y="5429250"/>
          <p14:tracePt t="7082" x="7086600" y="5416550"/>
          <p14:tracePt t="7082" x="7061200" y="5410200"/>
          <p14:tracePt t="7098" x="7042150" y="5391150"/>
          <p14:tracePt t="7098" x="7029450" y="5372100"/>
          <p14:tracePt t="7115" x="7023100" y="5353050"/>
          <p14:tracePt t="7115" x="7023100" y="5308600"/>
          <p14:tracePt t="7132" x="7029450" y="5283200"/>
          <p14:tracePt t="7132" x="7048500" y="5264150"/>
          <p14:tracePt t="7148" x="7067550" y="5238750"/>
          <p14:tracePt t="7148" x="7099300" y="5219700"/>
          <p14:tracePt t="7165" x="7124700" y="5200650"/>
          <p14:tracePt t="7165" x="7194550" y="5162550"/>
          <p14:tracePt t="7183" x="7232650" y="5143500"/>
          <p14:tracePt t="7183" x="7270750" y="5130800"/>
          <p14:tracePt t="7199" x="7315200" y="5118100"/>
          <p14:tracePt t="7199" x="7359650" y="5105400"/>
          <p14:tracePt t="7215" x="7404100" y="5099050"/>
          <p14:tracePt t="7215" x="7454900" y="5092700"/>
          <p14:tracePt t="7232" x="7505700" y="5086350"/>
          <p14:tracePt t="7232" x="7556500" y="5086350"/>
          <p14:tracePt t="7232" x="7600950" y="5086350"/>
          <p14:tracePt t="7251" x="7645400" y="5086350"/>
          <p14:tracePt t="7263" x="7689850" y="5086350"/>
          <p14:tracePt t="7263" x="7766050" y="5099050"/>
          <p14:tracePt t="7282" x="7797800" y="5105400"/>
          <p14:tracePt t="7282" x="7823200" y="5111750"/>
          <p14:tracePt t="7299" x="7848600" y="5118100"/>
          <p14:tracePt t="7299" x="7867650" y="5124450"/>
          <p14:tracePt t="7299" x="7893050" y="5130800"/>
          <p14:tracePt t="7318" x="7912100" y="5143500"/>
          <p14:tracePt t="7331" x="7924800" y="5156200"/>
          <p14:tracePt t="7331" x="7943850" y="5175250"/>
          <p14:tracePt t="7331" x="7956550" y="5194300"/>
          <p14:tracePt t="7351" x="7969250" y="5219700"/>
          <p14:tracePt t="7351" x="7981950" y="5251450"/>
          <p14:tracePt t="7366" x="7988300" y="5283200"/>
          <p14:tracePt t="7366" x="7994650" y="5314950"/>
          <p14:tracePt t="7382" x="7994650" y="5346700"/>
          <p14:tracePt t="7382" x="7988300" y="5378450"/>
          <p14:tracePt t="7400" x="7981950" y="5410200"/>
          <p14:tracePt t="7400" x="7969250" y="5435600"/>
          <p14:tracePt t="7400" x="7950200" y="5461000"/>
          <p14:tracePt t="7418" x="7931150" y="5480050"/>
          <p14:tracePt t="7418" x="7905750" y="5499100"/>
          <p14:tracePt t="7433" x="7880350" y="5518150"/>
          <p14:tracePt t="7433" x="7854950" y="5530850"/>
          <p14:tracePt t="7449" x="7823200" y="5549900"/>
          <p14:tracePt t="7449" x="7785100" y="5562600"/>
          <p14:tracePt t="7466" x="7747000" y="5568950"/>
          <p14:tracePt t="7466" x="7658100" y="5581650"/>
          <p14:tracePt t="7483" x="7613650" y="5581650"/>
          <p14:tracePt t="7483" x="7562850" y="5581650"/>
          <p14:tracePt t="7500" x="7518400" y="5575300"/>
          <p14:tracePt t="7500" x="7467600" y="5568950"/>
          <p14:tracePt t="7516" x="7416800" y="5562600"/>
          <p14:tracePt t="7516" x="7378700" y="5549900"/>
          <p14:tracePt t="7533" x="7334250" y="5543550"/>
          <p14:tracePt t="7533" x="7264400" y="5518150"/>
          <p14:tracePt t="7552" x="7232650" y="5505450"/>
          <p14:tracePt t="7552" x="7213600" y="5486400"/>
          <p14:tracePt t="7567" x="7194550" y="5467350"/>
          <p14:tracePt t="7567" x="7175500" y="5441950"/>
          <p14:tracePt t="7584" x="7169150" y="5416550"/>
          <p14:tracePt t="7584" x="7162800" y="5391150"/>
          <p14:tracePt t="7584" x="7169150" y="5359400"/>
          <p14:tracePt t="7602" x="7181850" y="5327650"/>
          <p14:tracePt t="7615" x="7200900" y="5302250"/>
          <p14:tracePt t="7615" x="7258050" y="5238750"/>
          <p14:tracePt t="7635" x="7296150" y="5213350"/>
          <p14:tracePt t="7635" x="7340600" y="5194300"/>
          <p14:tracePt t="7651" x="7391400" y="5175250"/>
          <p14:tracePt t="7651" x="7435850" y="5162550"/>
          <p14:tracePt t="7667" x="7486650" y="5149850"/>
          <p14:tracePt t="7667" x="7537450" y="5143500"/>
          <p14:tracePt t="7684" x="7588250" y="5143500"/>
          <p14:tracePt t="7684" x="7632700" y="5149850"/>
          <p14:tracePt t="7684" x="7677150" y="5156200"/>
          <p14:tracePt t="7703" x="7715250" y="5162550"/>
          <p14:tracePt t="7715" x="7753350" y="5168900"/>
          <p14:tracePt t="7715" x="7823200" y="5187950"/>
          <p14:tracePt t="7734" x="7848600" y="5200650"/>
          <p14:tracePt t="7734" x="7874000" y="5213350"/>
          <p14:tracePt t="7751" x="7893050" y="5226050"/>
          <p14:tracePt t="7751" x="7912100" y="5238750"/>
          <p14:tracePt t="7767" x="7924800" y="5257800"/>
          <p14:tracePt t="7767" x="7931150" y="5302250"/>
          <p14:tracePt t="7784" x="7931150" y="5321300"/>
          <p14:tracePt t="7784" x="7931150" y="5340350"/>
          <p14:tracePt t="7801" x="7924800" y="5359400"/>
          <p14:tracePt t="7801" x="7918450" y="5378450"/>
          <p14:tracePt t="7817" x="7905750" y="5397500"/>
          <p14:tracePt t="7817" x="7899400" y="5410200"/>
          <p14:tracePt t="7834" x="7893050" y="5422900"/>
          <p14:tracePt t="7834" x="7874000" y="5441950"/>
          <p14:tracePt t="7851" x="7867650" y="5448300"/>
          <p14:tracePt t="7851" x="7861300" y="5454650"/>
          <p14:tracePt t="7867" x="7854950" y="5461000"/>
          <p14:tracePt t="7867" x="7848600" y="5467350"/>
          <p14:tracePt t="7884" x="7842250" y="5473700"/>
          <p14:tracePt t="7884" x="7829550" y="5473700"/>
          <p14:tracePt t="7884" x="7823200" y="5473700"/>
          <p14:tracePt t="7903" x="7816850" y="5480050"/>
          <p14:tracePt t="7903" x="7810500" y="5480050"/>
          <p14:tracePt t="7919" x="7804150" y="5480050"/>
          <p14:tracePt t="7919" x="7791450" y="5480050"/>
          <p14:tracePt t="7935" x="7785100" y="5480050"/>
          <p14:tracePt t="7935" x="7778750" y="5480050"/>
          <p14:tracePt t="7951" x="7772400" y="5480050"/>
          <p14:tracePt t="7951" x="7766050" y="5480050"/>
          <p14:tracePt t="7968" x="7759700" y="5480050"/>
          <p14:tracePt t="7983" x="7753350" y="5480050"/>
          <p14:tracePt t="7999" x="7747000" y="5480050"/>
          <p14:tracePt t="8017" x="7740650" y="5480050"/>
          <p14:tracePt t="8033" x="7734300" y="5486400"/>
          <p14:tracePt t="8050" x="7727950" y="5480050"/>
          <p14:tracePt t="8130" x="7721600" y="5480050"/>
          <p14:tracePt t="8142" x="7715250" y="5473700"/>
          <p14:tracePt t="8158" x="7708900" y="5467350"/>
          <p14:tracePt t="8174" x="7702550" y="5461000"/>
          <p14:tracePt t="8190" x="7696200" y="5461000"/>
          <p14:tracePt t="8200" x="7689850" y="5454650"/>
          <p14:tracePt t="8200" x="7677150" y="5454650"/>
          <p14:tracePt t="8219" x="7670800" y="5454650"/>
          <p14:tracePt t="8234" x="7664450" y="5454650"/>
          <p14:tracePt t="8234" x="7658100" y="5454650"/>
          <p14:tracePt t="8253" x="7651750" y="5454650"/>
          <p14:tracePt t="8253" x="7645400" y="5454650"/>
          <p14:tracePt t="8253" x="7639050" y="5454650"/>
          <p14:tracePt t="8271" x="7632700" y="5454650"/>
          <p14:tracePt t="8284" x="7626350" y="5454650"/>
          <p14:tracePt t="8284" x="7613650" y="5461000"/>
          <p14:tracePt t="8303" x="7600950" y="5467350"/>
          <p14:tracePt t="8322" x="7594600" y="5467350"/>
          <p14:tracePt t="8339" x="7594600" y="5473700"/>
          <p14:tracePt t="8362" x="7600950" y="5473700"/>
          <p14:tracePt t="8406" x="7607300" y="5473700"/>
          <p14:tracePt t="8442" x="7613650" y="5473700"/>
          <p14:tracePt t="8458" x="7620000" y="5473700"/>
          <p14:tracePt t="8474" x="7626350" y="5480050"/>
          <p14:tracePt t="8491" x="7632700" y="5480050"/>
          <p14:tracePt t="8526" x="7632700" y="5486400"/>
          <p14:tracePt t="8738" x="7626350" y="5486400"/>
          <p14:tracePt t="8766" x="7626350" y="5492750"/>
          <p14:tracePt t="8790" x="7632700" y="5499100"/>
          <p14:tracePt t="8918" x="7632700" y="5505450"/>
          <p14:tracePt t="8982" x="7639050" y="5499100"/>
          <p14:tracePt t="9090" x="7645400" y="5499100"/>
          <p14:tracePt t="9111" x="7651750" y="5499100"/>
          <p14:tracePt t="9134" x="7658100" y="5499100"/>
          <p14:tracePt t="9343" x="7664450" y="5499100"/>
          <p14:tracePt t="9374" x="7670800" y="5499100"/>
          <p14:tracePt t="9410" x="7677150" y="5505450"/>
          <p14:tracePt t="9518" x="7670800" y="5505450"/>
          <p14:tracePt t="9659" x="7664450" y="5505450"/>
          <p14:tracePt t="9698" x="7670800" y="5505450"/>
          <p14:tracePt t="9882" x="7677150" y="5505450"/>
          <p14:tracePt t="9930" x="7683500" y="5505450"/>
          <p14:tracePt t="10182" x="7689850" y="5499100"/>
          <p14:tracePt t="10206" x="7696200" y="5505450"/>
          <p14:tracePt t="10242" x="7696200" y="5511800"/>
          <p14:tracePt t="10275" x="7689850" y="5511800"/>
          <p14:tracePt t="10302" x="7683500" y="5511800"/>
          <p14:tracePt t="10334" x="7689850" y="5511800"/>
          <p14:tracePt t="10386" x="7689850" y="5505450"/>
          <p14:tracePt t="10454" x="7689850" y="5511800"/>
          <p14:tracePt t="10514" x="7689850" y="5518150"/>
          <p14:tracePt t="10539" x="7683500" y="5524500"/>
          <p14:tracePt t="10559" x="7677150" y="5524500"/>
          <p14:tracePt t="10574" x="7670800" y="5524500"/>
          <p14:tracePt t="10590" x="7664450" y="5524500"/>
          <p14:tracePt t="10598" x="7658100" y="5524500"/>
          <p14:tracePt t="10608" x="7651750" y="5530850"/>
          <p14:tracePt t="10608" x="7645400" y="5530850"/>
          <p14:tracePt t="10628" x="7632700" y="5530850"/>
          <p14:tracePt t="10643" x="7626350" y="5530850"/>
          <p14:tracePt t="10659" x="7620000" y="5530850"/>
          <p14:tracePt t="10675" x="7613650" y="5530850"/>
          <p14:tracePt t="10675" x="7607300" y="5530850"/>
          <p14:tracePt t="10696" x="7600950" y="5530850"/>
          <p14:tracePt t="10696" x="7594600" y="5524500"/>
          <p14:tracePt t="10712" x="7588250" y="5524500"/>
          <p14:tracePt t="10712" x="7581900" y="5524500"/>
          <p14:tracePt t="10727" x="7575550" y="5518150"/>
          <p14:tracePt t="10727" x="7569200" y="5518150"/>
          <p14:tracePt t="10744" x="7562850" y="5511800"/>
          <p14:tracePt t="10744" x="7556500" y="5511800"/>
          <p14:tracePt t="10744" x="7550150" y="5505450"/>
          <p14:tracePt t="10764" x="7543800" y="5499100"/>
          <p14:tracePt t="10776" x="7537450" y="5499100"/>
          <p14:tracePt t="10776" x="7531100" y="5480050"/>
          <p14:tracePt t="10794" x="7524750" y="5473700"/>
          <p14:tracePt t="10794" x="7524750" y="5461000"/>
          <p14:tracePt t="10812" x="7518400" y="5448300"/>
          <p14:tracePt t="10812" x="7518400" y="5441950"/>
          <p14:tracePt t="10828" x="7518400" y="5429250"/>
          <p14:tracePt t="10828" x="7518400" y="5397500"/>
          <p14:tracePt t="10845" x="7518400" y="5384800"/>
          <p14:tracePt t="10845" x="7518400" y="5372100"/>
          <p14:tracePt t="10862" x="7524750" y="5353050"/>
          <p14:tracePt t="10862" x="7531100" y="5340350"/>
          <p14:tracePt t="10878" x="7537450" y="5327650"/>
          <p14:tracePt t="10878" x="7543800" y="5314950"/>
          <p14:tracePt t="10895" x="7556500" y="5302250"/>
          <p14:tracePt t="10895" x="7581900" y="5276850"/>
          <p14:tracePt t="10912" x="7594600" y="5264150"/>
          <p14:tracePt t="10912" x="7607300" y="5257800"/>
          <p14:tracePt t="10928" x="7626350" y="5245100"/>
          <p14:tracePt t="10928" x="7639050" y="5238750"/>
          <p14:tracePt t="10945" x="7651750" y="5232400"/>
          <p14:tracePt t="10945" x="7670800" y="5232400"/>
          <p14:tracePt t="10945" x="7683500" y="5226050"/>
          <p14:tracePt t="10964" x="7696200" y="5226050"/>
          <p14:tracePt t="10977" x="7708900" y="5226050"/>
          <p14:tracePt t="10977" x="7734300" y="5232400"/>
          <p14:tracePt t="10995" x="7740650" y="5238750"/>
          <p14:tracePt t="10995" x="7753350" y="5245100"/>
          <p14:tracePt t="11013" x="7759700" y="5257800"/>
          <p14:tracePt t="11013" x="7772400" y="5270500"/>
          <p14:tracePt t="11013" x="7778750" y="5283200"/>
          <p14:tracePt t="11032" x="7785100" y="5295900"/>
          <p14:tracePt t="11044" x="7791450" y="5308600"/>
          <p14:tracePt t="11044" x="7797800" y="5346700"/>
          <p14:tracePt t="11064" x="7797800" y="5365750"/>
          <p14:tracePt t="11064" x="7797800" y="5384800"/>
          <p14:tracePt t="11080" x="7797800" y="5397500"/>
          <p14:tracePt t="11080" x="7797800" y="5410200"/>
          <p14:tracePt t="11095" x="7791450" y="5422900"/>
          <p14:tracePt t="11095" x="7785100" y="5435600"/>
          <p14:tracePt t="11095" x="7778750" y="5448300"/>
          <p14:tracePt t="11115" x="7772400" y="5461000"/>
          <p14:tracePt t="11127" x="7766050" y="5467350"/>
          <p14:tracePt t="11127" x="7747000" y="5486400"/>
          <p14:tracePt t="11146" x="7740650" y="5499100"/>
          <p14:tracePt t="11146" x="7727950" y="5505450"/>
          <p14:tracePt t="11163" x="7715250" y="5518150"/>
          <p14:tracePt t="11163" x="7702550" y="5524500"/>
          <p14:tracePt t="11179" x="7689850" y="5530850"/>
          <p14:tracePt t="11179" x="7670800" y="5543550"/>
          <p14:tracePt t="11196" x="7658100" y="5549900"/>
          <p14:tracePt t="11196" x="7620000" y="5562600"/>
          <p14:tracePt t="11213" x="7600950" y="5568950"/>
          <p14:tracePt t="11213" x="7581900" y="5575300"/>
          <p14:tracePt t="11229" x="7569200" y="5575300"/>
          <p14:tracePt t="11229" x="7550150" y="5581650"/>
          <p14:tracePt t="11246" x="7531100" y="5581650"/>
          <p14:tracePt t="11246" x="7499350" y="5575300"/>
          <p14:tracePt t="11263" x="7480300" y="5575300"/>
          <p14:tracePt t="11263" x="7467600" y="5575300"/>
          <p14:tracePt t="11280" x="7448550" y="5575300"/>
          <p14:tracePt t="11280" x="7435850" y="5568950"/>
          <p14:tracePt t="11296" x="7423150" y="5568950"/>
          <p14:tracePt t="11296" x="7416800" y="5568950"/>
          <p14:tracePt t="11313" x="7404100" y="5568950"/>
          <p14:tracePt t="11313" x="7397750" y="5568950"/>
          <p14:tracePt t="11313" x="7385050" y="5568950"/>
          <p14:tracePt t="11332" x="7378700" y="5562600"/>
          <p14:tracePt t="11344" x="7366000" y="5562600"/>
          <p14:tracePt t="11344" x="7353300" y="5562600"/>
          <p14:tracePt t="11364" x="7346950" y="5562600"/>
          <p14:tracePt t="11364" x="7340600" y="5562600"/>
          <p14:tracePt t="11380" x="7334250" y="5562600"/>
          <p14:tracePt t="11394" x="7327900" y="5556250"/>
          <p14:tracePt t="11412" x="7321550" y="5556250"/>
          <p14:tracePt t="11428" x="7315200" y="5549900"/>
          <p14:tracePt t="11428" x="7308850" y="5537200"/>
          <p14:tracePt t="11447" x="7308850" y="5530850"/>
          <p14:tracePt t="11447" x="7308850" y="5524500"/>
          <p14:tracePt t="11464" x="7308850" y="5518150"/>
          <p14:tracePt t="11464" x="7302500" y="5511800"/>
          <p14:tracePt t="11480" x="7302500" y="5505450"/>
          <p14:tracePt t="11480" x="7302500" y="5499100"/>
          <p14:tracePt t="11497" x="7302500" y="5486400"/>
          <p14:tracePt t="11497" x="7302500" y="5473700"/>
          <p14:tracePt t="11514" x="7302500" y="5461000"/>
          <p14:tracePt t="11514" x="7302500" y="5454650"/>
          <p14:tracePt t="11530" x="7296150" y="5441950"/>
          <p14:tracePt t="11530" x="7296150" y="5429250"/>
          <p14:tracePt t="11530" x="7296150" y="5422900"/>
          <p14:tracePt t="11551" x="7296150" y="5410200"/>
          <p14:tracePt t="11551" x="7296150" y="5403850"/>
          <p14:tracePt t="11565" x="7296150" y="5391150"/>
          <p14:tracePt t="11565" x="7296150" y="5384800"/>
          <p14:tracePt t="11581" x="7296150" y="5378450"/>
          <p14:tracePt t="11581" x="7296150" y="5372100"/>
          <p14:tracePt t="11597" x="7296150" y="5359400"/>
          <p14:tracePt t="11597" x="7302500" y="5353050"/>
          <p14:tracePt t="11614" x="7308850" y="5346700"/>
          <p14:tracePt t="11614" x="7315200" y="5334000"/>
          <p14:tracePt t="11631" x="7321550" y="5321300"/>
          <p14:tracePt t="11631" x="7327900" y="5314950"/>
          <p14:tracePt t="11648" x="7340600" y="5302250"/>
          <p14:tracePt t="11648" x="7346950" y="5295900"/>
          <p14:tracePt t="11664" x="7359650" y="5283200"/>
          <p14:tracePt t="11664" x="7366000" y="5276850"/>
          <p14:tracePt t="11681" x="7378700" y="5264150"/>
          <p14:tracePt t="11681" x="7385050" y="5257800"/>
          <p14:tracePt t="11681" x="7397750" y="5251450"/>
          <p14:tracePt t="11700" x="7410450" y="5245100"/>
          <p14:tracePt t="11712" x="7416800" y="5238750"/>
          <p14:tracePt t="11712" x="7442200" y="5226050"/>
          <p14:tracePt t="11732" x="7454900" y="5226050"/>
          <p14:tracePt t="11732" x="7467600" y="5219700"/>
          <p14:tracePt t="11747" x="7473950" y="5219700"/>
          <p14:tracePt t="11747" x="7486650" y="5219700"/>
          <p14:tracePt t="11764" x="7499350" y="5219700"/>
          <p14:tracePt t="11764" x="7505700" y="5219700"/>
          <p14:tracePt t="11764" x="7518400" y="5219700"/>
          <p14:tracePt t="11783" x="7531100" y="5226050"/>
          <p14:tracePt t="11796" x="7537450" y="5226050"/>
          <p14:tracePt t="11796" x="7550150" y="5238750"/>
          <p14:tracePt t="11815" x="7556500" y="5245100"/>
          <p14:tracePt t="11815" x="7562850" y="5245100"/>
          <p14:tracePt t="11832" x="7569200" y="5251450"/>
          <p14:tracePt t="11832" x="7575550" y="5257800"/>
          <p14:tracePt t="11849" x="7581900" y="5264150"/>
          <p14:tracePt t="11863" x="7581900" y="5270500"/>
          <p14:tracePt t="11880" x="7575550" y="5270500"/>
          <p14:tracePt t="11880" x="7569200" y="5276850"/>
          <p14:tracePt t="11898" x="7562850" y="5276850"/>
          <p14:tracePt t="11898" x="7556500" y="5283200"/>
          <p14:tracePt t="11915" x="7543800" y="5283200"/>
          <p14:tracePt t="11915" x="7518400" y="5283200"/>
          <p14:tracePt t="11933" x="7499350" y="5276850"/>
          <p14:tracePt t="11933" x="7480300" y="5276850"/>
          <p14:tracePt t="11949" x="7448550" y="5270500"/>
          <p14:tracePt t="11949" x="7423150" y="5264150"/>
          <p14:tracePt t="11965" x="7385050" y="5257800"/>
          <p14:tracePt t="11965" x="7340600" y="5245100"/>
          <p14:tracePt t="11965" x="7289800" y="5226050"/>
          <p14:tracePt t="11984" x="7239000" y="5213350"/>
          <p14:tracePt t="11997" x="7175500" y="5194300"/>
          <p14:tracePt t="11997" x="7029450" y="5149850"/>
          <p14:tracePt t="12015" x="6946900" y="5124450"/>
          <p14:tracePt t="12015" x="6864350" y="5099050"/>
          <p14:tracePt t="12032" x="6775450" y="5067300"/>
          <p14:tracePt t="12032" x="6686550" y="5035550"/>
          <p14:tracePt t="12032" x="6591300" y="5003800"/>
          <p14:tracePt t="12052" x="6496050" y="4965700"/>
          <p14:tracePt t="12064" x="6400800" y="4927600"/>
          <p14:tracePt t="12064" x="6305550" y="4883150"/>
          <p14:tracePt t="12064" x="6210300" y="4838700"/>
          <p14:tracePt t="12085" x="6108700" y="4787900"/>
          <p14:tracePt t="12085" x="6007100" y="4737100"/>
          <p14:tracePt t="12100" x="5899150" y="4679950"/>
          <p14:tracePt t="12100" x="5791200" y="4622800"/>
          <p14:tracePt t="12116" x="5676900" y="4559300"/>
          <p14:tracePt t="12116" x="5562600" y="4495800"/>
          <p14:tracePt t="12507" x="1047750" y="2679700"/>
          <p14:tracePt t="12515" x="1035050" y="2667000"/>
          <p14:tracePt t="12515" x="1022350" y="2654300"/>
          <p14:tracePt t="12515" x="1009650" y="2635250"/>
          <p14:tracePt t="12536" x="996950" y="2622550"/>
          <p14:tracePt t="12536" x="984250" y="2603500"/>
          <p14:tracePt t="12552" x="971550" y="2590800"/>
          <p14:tracePt t="12552" x="965200" y="2578100"/>
          <p14:tracePt t="12568" x="958850" y="2565400"/>
          <p14:tracePt t="12568" x="952500" y="2559050"/>
          <p14:tracePt t="12584" x="946150" y="2546350"/>
          <p14:tracePt t="12584" x="939800" y="2533650"/>
          <p14:tracePt t="12601" x="939800" y="2527300"/>
          <p14:tracePt t="12601" x="933450" y="2520950"/>
          <p14:tracePt t="12601" x="927100" y="2514600"/>
          <p14:tracePt t="12619" x="914400" y="2501900"/>
          <p14:tracePt t="12636" x="908050" y="2501900"/>
          <p14:tracePt t="12636" x="901700" y="2501900"/>
          <p14:tracePt t="12652" x="895350" y="2501900"/>
          <p14:tracePt t="12652" x="889000" y="2508250"/>
          <p14:tracePt t="12668" x="876300" y="2508250"/>
          <p14:tracePt t="12668" x="869950" y="2514600"/>
          <p14:tracePt t="12684" x="857250" y="2514600"/>
          <p14:tracePt t="12684" x="850900" y="2520950"/>
          <p14:tracePt t="12684" x="838200" y="2520950"/>
          <p14:tracePt t="12704" x="831850" y="2520950"/>
          <p14:tracePt t="12704" x="819150" y="2520950"/>
          <p14:tracePt t="12718" x="812800" y="2527300"/>
          <p14:tracePt t="12718" x="800100" y="2527300"/>
          <p14:tracePt t="12734" x="793750" y="2527300"/>
          <p14:tracePt t="12734" x="787400" y="2527300"/>
          <p14:tracePt t="12752" x="774700" y="2527300"/>
          <p14:tracePt t="12752" x="768350" y="2527300"/>
          <p14:tracePt t="12768" x="762000" y="2527300"/>
          <p14:tracePt t="12768" x="749300" y="2520950"/>
          <p14:tracePt t="12785" x="742950" y="2520950"/>
          <p14:tracePt t="12800" x="736600" y="2514600"/>
          <p14:tracePt t="12800" x="736600" y="2508250"/>
          <p14:tracePt t="12818" x="736600" y="2501900"/>
          <p14:tracePt t="12818" x="736600" y="2495550"/>
          <p14:tracePt t="12836" x="742950" y="2489200"/>
          <p14:tracePt t="12850" x="749300" y="2482850"/>
          <p14:tracePt t="12867" x="749300" y="2476500"/>
          <p14:tracePt t="12883" x="755650" y="2470150"/>
          <p14:tracePt t="12900" x="755650" y="2463800"/>
          <p14:tracePt t="12917" x="755650" y="2457450"/>
          <p14:tracePt t="12936" x="755650" y="2463800"/>
          <p14:tracePt t="12979" x="755650" y="2476500"/>
          <p14:tracePt t="12995" x="755650" y="2482850"/>
          <p14:tracePt t="13011" x="755650" y="2489200"/>
          <p14:tracePt t="13017" x="749300" y="2501900"/>
          <p14:tracePt t="13017" x="749300" y="2514600"/>
          <p14:tracePt t="13036" x="749300" y="2533650"/>
          <p14:tracePt t="13036" x="749300" y="2552700"/>
          <p14:tracePt t="13036" x="749300" y="2578100"/>
          <p14:tracePt t="13055" x="749300" y="2603500"/>
          <p14:tracePt t="13067" x="755650" y="2635250"/>
          <p14:tracePt t="13067" x="762000" y="2711450"/>
          <p14:tracePt t="13086" x="768350" y="2749550"/>
          <p14:tracePt t="13086" x="774700" y="2787650"/>
          <p14:tracePt t="13102" x="781050" y="2825750"/>
          <p14:tracePt t="13102" x="793750" y="2863850"/>
          <p14:tracePt t="13119" x="800100" y="2901950"/>
          <p14:tracePt t="13119" x="812800" y="2965450"/>
          <p14:tracePt t="13137" x="819150" y="2997200"/>
          <p14:tracePt t="13137" x="825500" y="3028950"/>
          <p14:tracePt t="13153" x="825500" y="3060700"/>
          <p14:tracePt t="13153" x="831850" y="3098800"/>
          <p14:tracePt t="13169" x="831850" y="3130550"/>
          <p14:tracePt t="13169" x="838200" y="3162300"/>
          <p14:tracePt t="13186" x="838200" y="3194050"/>
          <p14:tracePt t="13186" x="838200" y="3251200"/>
          <p14:tracePt t="13204" x="838200" y="3276600"/>
          <p14:tracePt t="13204" x="838200" y="3295650"/>
          <p14:tracePt t="13220" x="838200" y="3314700"/>
          <p14:tracePt t="13220" x="838200" y="3327400"/>
          <p14:tracePt t="13236" x="831850" y="3340100"/>
          <p14:tracePt t="13236" x="831850" y="3346450"/>
          <p14:tracePt t="13253" x="825500" y="3352800"/>
          <p14:tracePt t="13253" x="825500" y="3359150"/>
          <p14:tracePt t="13271" x="819150" y="3365500"/>
          <p14:tracePt t="13284" x="812800" y="3371850"/>
          <p14:tracePt t="13284" x="806450" y="3378200"/>
          <p14:tracePt t="13303" x="800100" y="3378200"/>
          <p14:tracePt t="13318" x="806450" y="3378200"/>
          <p14:tracePt t="13375" x="812800" y="3378200"/>
          <p14:tracePt t="13391" x="819150" y="3378200"/>
          <p14:tracePt t="13415" x="825500" y="3378200"/>
          <p14:tracePt t="13435" x="831850" y="3384550"/>
          <p14:tracePt t="13467" x="825500" y="3384550"/>
          <p14:tracePt t="13491" x="825500" y="3397250"/>
          <p14:tracePt t="13503" x="825500" y="3403600"/>
          <p14:tracePt t="13511" x="819150" y="3409950"/>
          <p14:tracePt t="13519" x="819150" y="3422650"/>
          <p14:tracePt t="13519" x="812800" y="3435350"/>
          <p14:tracePt t="13537" x="812800" y="3454400"/>
          <p14:tracePt t="13537" x="812800" y="3479800"/>
          <p14:tracePt t="13537" x="812800" y="3511550"/>
          <p14:tracePt t="13557" x="812800" y="3543300"/>
          <p14:tracePt t="13569" x="819150" y="3581400"/>
          <p14:tracePt t="13569" x="838200" y="3676650"/>
          <p14:tracePt t="13588" x="850900" y="3727450"/>
          <p14:tracePt t="13588" x="869950" y="3784600"/>
          <p14:tracePt t="13605" x="882650" y="3835400"/>
          <p14:tracePt t="13605" x="895350" y="3886200"/>
          <p14:tracePt t="13621" x="908050" y="3937000"/>
          <p14:tracePt t="13621" x="920750" y="3987800"/>
          <p14:tracePt t="13621" x="927100" y="4038600"/>
          <p14:tracePt t="13640" x="933450" y="4089400"/>
          <p14:tracePt t="13652" x="939800" y="4133850"/>
          <p14:tracePt t="13652" x="946150" y="4184650"/>
          <p14:tracePt t="13673" x="958850" y="4273550"/>
          <p14:tracePt t="13673" x="965200" y="4318000"/>
          <p14:tracePt t="13688" x="971550" y="4356100"/>
          <p14:tracePt t="13688" x="977900" y="4387850"/>
          <p14:tracePt t="13705" x="977900" y="4413250"/>
          <p14:tracePt t="13705" x="984250" y="4432300"/>
          <p14:tracePt t="13705" x="984250" y="4451350"/>
          <p14:tracePt t="13724" x="990600" y="4457700"/>
          <p14:tracePt t="13724" x="990600" y="4464050"/>
          <p14:tracePt t="13738" x="996950" y="4464050"/>
          <p14:tracePt t="13783" x="1003300" y="4470400"/>
          <p14:tracePt t="13812" x="1003300" y="4476750"/>
          <p14:tracePt t="13819" x="1009650" y="4483100"/>
          <p14:tracePt t="13827" x="1009650" y="4489450"/>
          <p14:tracePt t="13836" x="1016000" y="4502150"/>
          <p14:tracePt t="13836" x="1028700" y="4533900"/>
          <p14:tracePt t="13856" x="1035050" y="4552950"/>
          <p14:tracePt t="13856" x="1041400" y="4578350"/>
          <p14:tracePt t="13872" x="1047750" y="4603750"/>
          <p14:tracePt t="13872" x="1060450" y="4641850"/>
          <p14:tracePt t="13889" x="1066800" y="4673600"/>
          <p14:tracePt t="13889" x="1066800" y="4711700"/>
          <p14:tracePt t="13905" x="1073150" y="4749800"/>
          <p14:tracePt t="13905" x="1073150" y="4794250"/>
          <p14:tracePt t="13905" x="1066800" y="4832350"/>
          <p14:tracePt t="13924" x="1054100" y="4870450"/>
          <p14:tracePt t="13937" x="1041400" y="4908550"/>
          <p14:tracePt t="13937" x="990600" y="4972050"/>
          <p14:tracePt t="13955" x="958850" y="4997450"/>
          <p14:tracePt t="13955" x="927100" y="5016500"/>
          <p14:tracePt t="13973" x="882650" y="5029200"/>
          <p14:tracePt t="13973" x="844550" y="5029200"/>
          <p14:tracePt t="13989" x="800100" y="5016500"/>
          <p14:tracePt t="13989" x="749300" y="4997450"/>
          <p14:tracePt t="13989" x="704850" y="4965700"/>
          <p14:tracePt t="14008" x="660400" y="4921250"/>
          <p14:tracePt t="14020" x="615950" y="4864100"/>
          <p14:tracePt t="14020" x="520700" y="4699000"/>
          <p14:tracePt t="14039" x="469900" y="4591050"/>
          <p14:tracePt t="14039" x="425450" y="4476750"/>
          <p14:tracePt t="14056" x="374650" y="4343400"/>
          <p14:tracePt t="14056" x="323850" y="4197350"/>
          <p14:tracePt t="14073" x="273050" y="4051300"/>
          <p14:tracePt t="14073" x="228600" y="3892550"/>
          <p14:tracePt t="14073" x="190500" y="3740150"/>
          <p14:tracePt t="14092" x="158750" y="3581400"/>
          <p14:tracePt t="14092" x="133350" y="3435350"/>
          <p14:tracePt t="14106" x="114300" y="3289300"/>
          <p14:tracePt t="14106" x="114300" y="3143250"/>
          <p14:tracePt t="14123" x="114300" y="3009900"/>
          <p14:tracePt t="14123" x="127000" y="2882900"/>
          <p14:tracePt t="14140" x="152400" y="2755900"/>
          <p14:tracePt t="14140" x="222250" y="2540000"/>
          <p14:tracePt t="14157" x="260350" y="2444750"/>
          <p14:tracePt t="14157" x="311150" y="2368550"/>
          <p14:tracePt t="14173" x="361950" y="2298700"/>
          <p14:tracePt t="14173" x="412750" y="2235200"/>
          <p14:tracePt t="14189" x="469900" y="2190750"/>
          <p14:tracePt t="14189" x="527050" y="2152650"/>
          <p14:tracePt t="14206" x="590550" y="2127250"/>
          <p14:tracePt t="14206" x="711200" y="2095500"/>
          <p14:tracePt t="14225" x="781050" y="2082800"/>
          <p14:tracePt t="14225" x="844550" y="2082800"/>
          <p14:tracePt t="14240" x="908050" y="2089150"/>
          <p14:tracePt t="14240" x="971550" y="2101850"/>
          <p14:tracePt t="14257" x="1035050" y="2127250"/>
          <p14:tracePt t="14257" x="1098550" y="2159000"/>
          <p14:tracePt t="14257" x="1155700" y="2197100"/>
          <p14:tracePt t="14276" x="1206500" y="2254250"/>
          <p14:tracePt t="14288" x="1257300" y="2324100"/>
          <p14:tracePt t="14288" x="1301750" y="2406650"/>
          <p14:tracePt t="14288" x="1339850" y="2495550"/>
          <p14:tracePt t="14309" x="1377950" y="2597150"/>
          <p14:tracePt t="14309" x="1403350" y="2705100"/>
          <p14:tracePt t="14325" x="1428750" y="2819400"/>
          <p14:tracePt t="14325" x="1441450" y="2940050"/>
          <p14:tracePt t="14340" x="1460500" y="3060700"/>
          <p14:tracePt t="14340" x="1466850" y="3181350"/>
          <p14:tracePt t="14357" x="1473200" y="3302000"/>
          <p14:tracePt t="14357" x="1479550" y="3422650"/>
          <p14:tracePt t="14357" x="1473200" y="3549650"/>
          <p14:tracePt t="14376" x="1460500" y="3663950"/>
          <p14:tracePt t="14388" x="1447800" y="3784600"/>
          <p14:tracePt t="14388" x="1403350" y="4000500"/>
          <p14:tracePt t="14407" x="1371600" y="4102100"/>
          <p14:tracePt t="14407" x="1333500" y="4191000"/>
          <p14:tracePt t="14423" x="1295400" y="4267200"/>
          <p14:tracePt t="14423" x="1257300" y="4337050"/>
          <p14:tracePt t="14440" x="1219200" y="4394200"/>
          <p14:tracePt t="14440" x="1149350" y="4476750"/>
          <p14:tracePt t="14457" x="1117600" y="4502150"/>
          <p14:tracePt t="14457" x="1092200" y="4521200"/>
          <p14:tracePt t="14474" x="1066800" y="4527550"/>
          <p14:tracePt t="14474" x="1054100" y="4527550"/>
          <p14:tracePt t="14490" x="1035050" y="4527550"/>
          <p14:tracePt t="14490" x="1028700" y="4521200"/>
          <p14:tracePt t="14507" x="1022350" y="4514850"/>
          <p14:tracePt t="14507" x="1016000" y="4502150"/>
          <p14:tracePt t="14525" x="1016000" y="4489450"/>
          <p14:tracePt t="14525" x="1016000" y="4483100"/>
          <p14:tracePt t="14543" x="1016000" y="4470400"/>
          <p14:tracePt t="14543" x="1022350" y="4457700"/>
          <p14:tracePt t="14558" x="1028700" y="4438650"/>
          <p14:tracePt t="14558" x="1028700" y="4413250"/>
          <p14:tracePt t="14558" x="1035050" y="4381500"/>
          <p14:tracePt t="14576" x="1035050" y="4343400"/>
          <p14:tracePt t="14589" x="1035050" y="4298950"/>
          <p14:tracePt t="14589" x="1035050" y="4197350"/>
          <p14:tracePt t="14608" x="1028700" y="4140200"/>
          <p14:tracePt t="14608" x="1028700" y="4070350"/>
          <p14:tracePt t="14624" x="1022350" y="4006850"/>
          <p14:tracePt t="14624" x="1022350" y="3930650"/>
          <p14:tracePt t="14641" x="1022350" y="3860800"/>
          <p14:tracePt t="14641" x="1035050" y="3790950"/>
          <p14:tracePt t="14641" x="1041400" y="3727450"/>
          <p14:tracePt t="14660" x="1060450" y="3657600"/>
          <p14:tracePt t="14673" x="1085850" y="3600450"/>
          <p14:tracePt t="14673" x="1155700" y="3511550"/>
          <p14:tracePt t="14693" x="1206500" y="3473450"/>
          <p14:tracePt t="14693" x="1263650" y="3448050"/>
          <p14:tracePt t="14708" x="1327150" y="3422650"/>
          <p14:tracePt t="14708" x="1409700" y="3409950"/>
          <p14:tracePt t="14725" x="1498600" y="3397250"/>
          <p14:tracePt t="14725" x="1593850" y="3390900"/>
          <p14:tracePt t="14741" x="1708150" y="3390900"/>
          <p14:tracePt t="14741" x="1962150" y="3422650"/>
          <p14:tracePt t="14758" x="2101850" y="3448050"/>
          <p14:tracePt t="14758" x="2254250" y="3479800"/>
          <p14:tracePt t="14775" x="2419350" y="3524250"/>
          <p14:tracePt t="14775" x="2584450" y="3575050"/>
          <p14:tracePt t="14792" x="2762250" y="3638550"/>
          <p14:tracePt t="14792" x="2940050" y="3702050"/>
          <p14:tracePt t="14808" x="3124200" y="3759200"/>
          <p14:tracePt t="14808" x="3511550" y="3886200"/>
          <p14:tracePt t="14825" x="3727450" y="3943350"/>
          <p14:tracePt t="14825" x="3937000" y="3994150"/>
          <p14:tracePt t="14841" x="4140200" y="4051300"/>
          <p14:tracePt t="14841" x="4362450" y="4108450"/>
          <p14:tracePt t="14858" x="4565650" y="4159250"/>
          <p14:tracePt t="14858" x="4991100" y="4279900"/>
          <p14:tracePt t="14877" x="5181600" y="4343400"/>
          <p14:tracePt t="14877" x="5353050" y="4419600"/>
          <p14:tracePt t="14892" x="5530850" y="4495800"/>
          <p14:tracePt t="14892" x="5702300" y="4572000"/>
          <p14:tracePt t="14909" x="5848350" y="4654550"/>
          <p14:tracePt t="14909" x="6000750" y="4730750"/>
          <p14:tracePt t="14925" x="6146800" y="4806950"/>
          <p14:tracePt t="14925" x="6267450" y="4876800"/>
          <p14:tracePt t="14925" x="6394450" y="4940300"/>
          <p14:tracePt t="14944" x="6515100" y="4991100"/>
          <p14:tracePt t="14957" x="6629400" y="5041900"/>
          <p14:tracePt t="14957" x="6845300" y="5124450"/>
          <p14:tracePt t="14977" x="6940550" y="5156200"/>
          <p14:tracePt t="14977" x="7029450" y="5187950"/>
          <p14:tracePt t="14993" x="7112000" y="5213350"/>
          <p14:tracePt t="14993" x="7188200" y="5238750"/>
          <p14:tracePt t="15009" x="7251700" y="5264150"/>
          <p14:tracePt t="15009" x="7308850" y="5283200"/>
          <p14:tracePt t="15009" x="7359650" y="5302250"/>
          <p14:tracePt t="15028" x="7404100" y="5314950"/>
          <p14:tracePt t="15041" x="7442200" y="5327650"/>
          <p14:tracePt t="15041" x="7499350" y="5346700"/>
          <p14:tracePt t="15060" x="7518400" y="5346700"/>
          <p14:tracePt t="15060" x="7537450" y="5353050"/>
          <p14:tracePt t="15076" x="7550150" y="5359400"/>
          <p14:tracePt t="15076" x="7562850" y="5359400"/>
          <p14:tracePt t="15092" x="7569200" y="5365750"/>
          <p14:tracePt t="15092" x="7575550" y="5372100"/>
          <p14:tracePt t="15109" x="7575550" y="5378450"/>
          <p14:tracePt t="15109" x="7581900" y="5384800"/>
          <p14:tracePt t="15126" x="7581900" y="5391150"/>
          <p14:tracePt t="15141" x="7569200" y="5397500"/>
          <p14:tracePt t="15164" x="7562850" y="5397500"/>
          <p14:tracePt t="15176" x="7556500" y="5397500"/>
          <p14:tracePt t="15192" x="7550150" y="5403850"/>
          <p14:tracePt t="15208" x="7543800" y="5403850"/>
          <p14:tracePt t="15224" x="7537450" y="5410200"/>
          <p14:tracePt t="15241" x="7524750" y="5416550"/>
          <p14:tracePt t="15259" x="7518400" y="5422900"/>
          <p14:tracePt t="15275" x="7512050" y="5429250"/>
          <p14:tracePt t="15292" x="7518400" y="5429250"/>
          <p14:tracePt t="15344" x="7524750" y="5422900"/>
          <p14:tracePt t="15356" x="7531100" y="5416550"/>
          <p14:tracePt t="15372" x="7537450" y="5416550"/>
          <p14:tracePt t="15388" x="7543800" y="5416550"/>
          <p14:tracePt t="15404" x="7550150" y="5429250"/>
          <p14:tracePt t="15413" x="7556500" y="5448300"/>
          <p14:tracePt t="15413" x="7569200" y="5473700"/>
          <p14:tracePt t="15427" x="7575550" y="5499100"/>
          <p14:tracePt t="15427" x="7594600" y="5537200"/>
          <p14:tracePt t="15444" x="7607300" y="5575300"/>
          <p14:tracePt t="15444" x="7626350" y="5619750"/>
          <p14:tracePt t="15460" x="7645400" y="5664200"/>
          <p14:tracePt t="15460" x="7683500" y="5740400"/>
          <p14:tracePt t="15477" x="7696200" y="5772150"/>
          <p14:tracePt t="15477" x="7708900" y="5803900"/>
          <p14:tracePt t="15494" x="7715250" y="5829300"/>
          <p14:tracePt t="15494" x="7721600" y="5854700"/>
          <p14:tracePt t="15511" x="7715250" y="5873750"/>
          <p14:tracePt t="15511" x="7708900" y="5892800"/>
          <p14:tracePt t="15528" x="7696200" y="5911850"/>
          <p14:tracePt t="15528" x="7658100" y="5930900"/>
          <p14:tracePt t="15546" x="7632700" y="5937250"/>
          <p14:tracePt t="15546" x="7600950" y="5943600"/>
          <p14:tracePt t="15562" x="7569200" y="5949950"/>
          <p14:tracePt t="15562" x="7531100" y="5949950"/>
          <p14:tracePt t="15578" x="7486650" y="5956300"/>
          <p14:tracePt t="15578" x="7448550" y="5956300"/>
          <p14:tracePt t="15578" x="7404100" y="5956300"/>
          <p14:tracePt t="15597" x="7359650" y="5956300"/>
          <p14:tracePt t="15609" x="7315200" y="5956300"/>
          <p14:tracePt t="15609" x="7226300" y="5949950"/>
          <p14:tracePt t="15629" x="7188200" y="5943600"/>
          <p14:tracePt t="15629" x="7143750" y="5943600"/>
          <p14:tracePt t="15645" x="7112000" y="5937250"/>
          <p14:tracePt t="15645" x="7073900" y="5930900"/>
          <p14:tracePt t="15661" x="7042150" y="5924550"/>
          <p14:tracePt t="15661" x="7016750" y="5911850"/>
          <p14:tracePt t="15661" x="6985000" y="5905500"/>
          <p14:tracePt t="15681" x="6965950" y="5892800"/>
          <p14:tracePt t="15693" x="6940550" y="5880100"/>
          <p14:tracePt t="15693" x="6902450" y="5848350"/>
          <p14:tracePt t="15713" x="6883400" y="5829300"/>
          <p14:tracePt t="15713" x="6870700" y="5816600"/>
          <p14:tracePt t="15728" x="6858000" y="5791200"/>
          <p14:tracePt t="15728" x="6845300" y="5772150"/>
          <p14:tracePt t="15745" x="6838950" y="5753100"/>
          <p14:tracePt t="15745" x="6838950" y="5721350"/>
          <p14:tracePt t="15762" x="6845300" y="5695950"/>
          <p14:tracePt t="15762" x="6877050" y="5632450"/>
          <p14:tracePt t="15779" x="6908800" y="5600700"/>
          <p14:tracePt t="15779" x="6940550" y="5562600"/>
          <p14:tracePt t="15795" x="6991350" y="5530850"/>
          <p14:tracePt t="15795" x="7048500" y="5492750"/>
          <p14:tracePt t="15812" x="7105650" y="5461000"/>
          <p14:tracePt t="15812" x="7175500" y="5435600"/>
          <p14:tracePt t="15829" x="7251700" y="5410200"/>
          <p14:tracePt t="15829" x="7410450" y="5378450"/>
          <p14:tracePt t="15845" x="7486650" y="5372100"/>
          <p14:tracePt t="15845" x="7569200" y="5365750"/>
          <p14:tracePt t="15862" x="7645400" y="5365750"/>
          <p14:tracePt t="15862" x="7721600" y="5372100"/>
          <p14:tracePt t="15879" x="7797800" y="5384800"/>
          <p14:tracePt t="15879" x="7931150" y="5416550"/>
          <p14:tracePt t="15897" x="7994650" y="5441950"/>
          <p14:tracePt t="15897" x="8051800" y="5467350"/>
          <p14:tracePt t="15913" x="8102600" y="5499100"/>
          <p14:tracePt t="15913" x="8140700" y="5530850"/>
          <p14:tracePt t="15929" x="8166100" y="5568950"/>
          <p14:tracePt t="15929" x="8178800" y="5607050"/>
          <p14:tracePt t="15946" x="8172450" y="5645150"/>
          <p14:tracePt t="15946" x="8159750" y="5676900"/>
          <p14:tracePt t="15946" x="8121650" y="5715000"/>
          <p14:tracePt t="15965" x="8077200" y="5746750"/>
          <p14:tracePt t="15977" x="8020050" y="5778500"/>
          <p14:tracePt t="15977" x="7874000" y="5842000"/>
          <p14:tracePt t="15996" x="7791450" y="5867400"/>
          <p14:tracePt t="15996" x="7702550" y="5892800"/>
          <p14:tracePt t="15996" x="7607300" y="5911850"/>
          <p14:tracePt t="16016" x="7505700" y="5930900"/>
          <p14:tracePt t="16027" x="7404100" y="5943600"/>
          <p14:tracePt t="16027" x="7296150" y="5943600"/>
          <p14:tracePt t="16027" x="7188200" y="5943600"/>
          <p14:tracePt t="16050" x="7080250" y="5930900"/>
          <p14:tracePt t="16061" x="6965950" y="5911850"/>
          <p14:tracePt t="16061" x="6731000" y="5848350"/>
          <p14:tracePt t="16079" x="6604000" y="5803900"/>
          <p14:tracePt t="16079" x="6477000" y="5746750"/>
          <p14:tracePt t="16096" x="6337300" y="5676900"/>
          <p14:tracePt t="16096" x="6197600" y="5600700"/>
          <p14:tracePt t="16114" x="6045200" y="5511800"/>
          <p14:tracePt t="16114" x="5880100" y="5410200"/>
          <p14:tracePt t="16130" x="5715000" y="5295900"/>
          <p14:tracePt t="16130" x="5359400" y="5041900"/>
          <p14:tracePt t="16147" x="5181600" y="4908550"/>
          <p14:tracePt t="16353" x="1320800" y="2559050"/>
          <p14:tracePt t="16364" x="1308100" y="2552700"/>
          <p14:tracePt t="16364" x="1295400" y="2546350"/>
          <p14:tracePt t="16380" x="1276350" y="2540000"/>
          <p14:tracePt t="16380" x="1263650" y="2527300"/>
          <p14:tracePt t="16397" x="1244600" y="2514600"/>
          <p14:tracePt t="16397" x="1225550" y="2489200"/>
          <p14:tracePt t="16414" x="1219200" y="2476500"/>
          <p14:tracePt t="16414" x="1219200" y="2457450"/>
          <p14:tracePt t="16430" x="1219200" y="2438400"/>
          <p14:tracePt t="16430" x="1219200" y="2425700"/>
          <p14:tracePt t="16447" x="1225550" y="2406650"/>
          <p14:tracePt t="16447" x="1225550" y="2387600"/>
          <p14:tracePt t="16464" x="1225550" y="2374900"/>
          <p14:tracePt t="16464" x="1231900" y="2368550"/>
          <p14:tracePt t="16481" x="1225550" y="2368550"/>
          <p14:tracePt t="16564" x="1212850" y="2362200"/>
          <p14:tracePt t="16580" x="1206500" y="2355850"/>
          <p14:tracePt t="16585" x="1200150" y="2349500"/>
          <p14:tracePt t="16596" x="1187450" y="2336800"/>
          <p14:tracePt t="16596" x="1181100" y="2324100"/>
          <p14:tracePt t="16596" x="1168400" y="2311400"/>
          <p14:tracePt t="16617" x="1155700" y="2298700"/>
          <p14:tracePt t="16629" x="1143000" y="2279650"/>
          <p14:tracePt t="16629" x="1117600" y="2235200"/>
          <p14:tracePt t="16648" x="1104900" y="2203450"/>
          <p14:tracePt t="16648" x="1092200" y="2178050"/>
          <p14:tracePt t="16665" x="1079500" y="2139950"/>
          <p14:tracePt t="16665" x="1073150" y="2101850"/>
          <p14:tracePt t="16682" x="1060450" y="2063750"/>
          <p14:tracePt t="16682" x="1054100" y="2025650"/>
          <p14:tracePt t="16682" x="1054100" y="1987550"/>
          <p14:tracePt t="16701" x="1054100" y="1949450"/>
          <p14:tracePt t="16701" x="1060450" y="1911350"/>
          <p14:tracePt t="16715" x="1066800" y="1873250"/>
          <p14:tracePt t="16715" x="1079500" y="1835150"/>
          <p14:tracePt t="16732" x="1098550" y="1797050"/>
          <p14:tracePt t="16732" x="1123950" y="1758950"/>
          <p14:tracePt t="16748" x="1149350" y="1727200"/>
          <p14:tracePt t="16748" x="1219200" y="1657350"/>
          <p14:tracePt t="16765" x="1263650" y="1625600"/>
          <p14:tracePt t="16765" x="1308100" y="1593850"/>
          <p14:tracePt t="16782" x="1358900" y="1568450"/>
          <p14:tracePt t="16782" x="1409700" y="1549400"/>
          <p14:tracePt t="16798" x="1460500" y="1536700"/>
          <p14:tracePt t="16798" x="1517650" y="1530350"/>
          <p14:tracePt t="16816" x="1574800" y="1536700"/>
          <p14:tracePt t="16816" x="1676400" y="1568450"/>
          <p14:tracePt t="16833" x="1727200" y="1600200"/>
          <p14:tracePt t="16833" x="1771650" y="1644650"/>
          <p14:tracePt t="16849" x="1809750" y="1695450"/>
          <p14:tracePt t="16849" x="1841500" y="1746250"/>
          <p14:tracePt t="16866" x="1866900" y="1797050"/>
          <p14:tracePt t="16866" x="1892300" y="1847850"/>
          <p14:tracePt t="16866" x="1898650" y="1892300"/>
          <p14:tracePt t="16885" x="1905000" y="1936750"/>
          <p14:tracePt t="16897" x="1905000" y="1981200"/>
          <p14:tracePt t="16897" x="1885950" y="2044700"/>
          <p14:tracePt t="16917" x="1866900" y="2070100"/>
          <p14:tracePt t="16917" x="1841500" y="2095500"/>
          <p14:tracePt t="16933" x="1809750" y="2114550"/>
          <p14:tracePt t="16933" x="1778000" y="2133600"/>
          <p14:tracePt t="16949" x="1739900" y="2152650"/>
          <p14:tracePt t="16949" x="1695450" y="2165350"/>
          <p14:tracePt t="16966" x="1651000" y="2178050"/>
          <p14:tracePt t="16966" x="1606550" y="2184400"/>
          <p14:tracePt t="16966" x="1555750" y="2190750"/>
          <p14:tracePt t="16985" x="1517650" y="2190750"/>
          <p14:tracePt t="16997" x="1473200" y="2190750"/>
          <p14:tracePt t="16997" x="1403350" y="2178050"/>
          <p14:tracePt t="17016" x="1384300" y="2165350"/>
          <p14:tracePt t="17016" x="1365250" y="2152650"/>
          <p14:tracePt t="17033" x="1352550" y="2139950"/>
          <p14:tracePt t="17033" x="1346200" y="2127250"/>
          <p14:tracePt t="17033" x="1346200" y="2114550"/>
          <p14:tracePt t="17052" x="1346200" y="2101850"/>
          <p14:tracePt t="17064" x="1358900" y="2095500"/>
          <p14:tracePt t="17064" x="1384300" y="2076450"/>
          <p14:tracePt t="17083" x="1403350" y="2070100"/>
          <p14:tracePt t="17083" x="1422400" y="2063750"/>
          <p14:tracePt t="17100" x="1441450" y="2057400"/>
          <p14:tracePt t="17100" x="1466850" y="2051050"/>
          <p14:tracePt t="17116" x="1492250" y="2051050"/>
          <p14:tracePt t="17116" x="1549400" y="2044700"/>
          <p14:tracePt t="17134" x="1574800" y="2044700"/>
          <p14:tracePt t="17134" x="1600200" y="2044700"/>
          <p14:tracePt t="17150" x="1625600" y="2044700"/>
          <p14:tracePt t="17150" x="1651000" y="2051050"/>
          <p14:tracePt t="17166" x="1670050" y="2057400"/>
          <p14:tracePt t="17166" x="1689100" y="2063750"/>
          <p14:tracePt t="17166" x="1708150" y="2070100"/>
          <p14:tracePt t="17186" x="1720850" y="2082800"/>
          <p14:tracePt t="17186" x="1733550" y="2089150"/>
          <p14:tracePt t="17201" x="1746250" y="2101850"/>
          <p14:tracePt t="17201" x="1752600" y="2114550"/>
          <p14:tracePt t="17218" x="1765300" y="2127250"/>
          <p14:tracePt t="17218" x="1771650" y="2133600"/>
          <p14:tracePt t="17234" x="1771650" y="2146300"/>
          <p14:tracePt t="17234" x="1778000" y="2159000"/>
          <p14:tracePt t="17250" x="1778000" y="2171700"/>
          <p14:tracePt t="17250" x="1778000" y="2178050"/>
          <p14:tracePt t="17250" x="1778000" y="2190750"/>
          <p14:tracePt t="17269" x="1771650" y="2197100"/>
          <p14:tracePt t="17282" x="1765300" y="2203450"/>
          <p14:tracePt t="17282" x="1752600" y="2216150"/>
          <p14:tracePt t="17301" x="1739900" y="2216150"/>
          <p14:tracePt t="17301" x="1720850" y="2222500"/>
          <p14:tracePt t="17317" x="1701800" y="2222500"/>
          <p14:tracePt t="17317" x="1682750" y="2222500"/>
          <p14:tracePt t="17334" x="1663700" y="2222500"/>
          <p14:tracePt t="17334" x="1638300" y="2228850"/>
          <p14:tracePt t="17334" x="1612900" y="2228850"/>
          <p14:tracePt t="17353" x="1581150" y="2228850"/>
          <p14:tracePt t="17353" x="1549400" y="2235200"/>
          <p14:tracePt t="17367" x="1524000" y="2235200"/>
          <p14:tracePt t="17367" x="1492250" y="2235200"/>
          <p14:tracePt t="17385" x="1460500" y="2235200"/>
          <p14:tracePt t="17385" x="1428750" y="2235200"/>
          <p14:tracePt t="17401" x="1397000" y="2228850"/>
          <p14:tracePt t="17401" x="1365250" y="2216150"/>
          <p14:tracePt t="17417" x="1333500" y="2203450"/>
          <p14:tracePt t="17417" x="1282700" y="2152650"/>
          <p14:tracePt t="17434" x="1263650" y="2127250"/>
          <p14:tracePt t="17434" x="1250950" y="2089150"/>
          <p14:tracePt t="17451" x="1238250" y="2051050"/>
          <p14:tracePt t="17451" x="1238250" y="2006600"/>
          <p14:tracePt t="17468" x="1238250" y="1962150"/>
          <p14:tracePt t="17468" x="1257300" y="1860550"/>
          <p14:tracePt t="17485" x="1282700" y="1816100"/>
          <p14:tracePt t="17485" x="1308100" y="1765300"/>
          <p14:tracePt t="17501" x="1339850" y="1720850"/>
          <p14:tracePt t="17501" x="1384300" y="1682750"/>
          <p14:tracePt t="17518" x="1428750" y="1644650"/>
          <p14:tracePt t="17518" x="1473200" y="1619250"/>
          <p14:tracePt t="17535" x="1524000" y="1600200"/>
          <p14:tracePt t="17535" x="1581150" y="1587500"/>
          <p14:tracePt t="17535" x="1631950" y="1587500"/>
          <p14:tracePt t="17555" x="1689100" y="1593850"/>
          <p14:tracePt t="17566" x="1746250" y="1612900"/>
          <p14:tracePt t="17566" x="1847850" y="1670050"/>
          <p14:tracePt t="17585" x="1892300" y="1708150"/>
          <p14:tracePt t="17585" x="1930400" y="1752600"/>
          <p14:tracePt t="17602" x="1968500" y="1797050"/>
          <p14:tracePt t="17602" x="2000250" y="1841500"/>
          <p14:tracePt t="17618" x="2019300" y="1879600"/>
          <p14:tracePt t="17618" x="2032000" y="1917700"/>
          <p14:tracePt t="17618" x="2044700" y="1955800"/>
          <p14:tracePt t="17637" x="2044700" y="1987550"/>
          <p14:tracePt t="17650" x="2038350" y="2012950"/>
          <p14:tracePt t="17650" x="2012950" y="2063750"/>
          <p14:tracePt t="17668" x="1993900" y="2082800"/>
          <p14:tracePt t="17668" x="1974850" y="2101850"/>
          <p14:tracePt t="17685" x="1949450" y="2120900"/>
          <p14:tracePt t="17685" x="1924050" y="2133600"/>
          <p14:tracePt t="17702" x="1898650" y="2146300"/>
          <p14:tracePt t="17702" x="1873250" y="2159000"/>
          <p14:tracePt t="17702" x="1847850" y="2171700"/>
          <p14:tracePt t="17721" x="1828800" y="2178050"/>
          <p14:tracePt t="17721" x="1803400" y="2184400"/>
          <p14:tracePt t="17735" x="1784350" y="2184400"/>
          <p14:tracePt t="17735" x="1771650" y="2184400"/>
          <p14:tracePt t="17752" x="1758950" y="2178050"/>
          <p14:tracePt t="17752" x="1752600" y="2171700"/>
          <p14:tracePt t="17769" x="1746250" y="2159000"/>
          <p14:tracePt t="17769" x="1752600" y="2127250"/>
          <p14:tracePt t="17786" x="1758950" y="2108200"/>
          <p14:tracePt t="17786" x="1771650" y="2089150"/>
          <p14:tracePt t="17802" x="1784350" y="2070100"/>
          <p14:tracePt t="17802" x="1803400" y="2051050"/>
          <p14:tracePt t="17819" x="1828800" y="2032000"/>
          <p14:tracePt t="17819" x="1847850" y="2012950"/>
          <p14:tracePt t="17835" x="1873250" y="1993900"/>
          <p14:tracePt t="17835" x="1930400" y="1968500"/>
          <p14:tracePt t="17853" x="1962150" y="1962150"/>
          <p14:tracePt t="17853" x="1993900" y="1949450"/>
          <p14:tracePt t="17870" x="2032000" y="1936750"/>
          <p14:tracePt t="17870" x="2063750" y="1930400"/>
          <p14:tracePt t="17886" x="2108200" y="1924050"/>
          <p14:tracePt t="17886" x="2146300" y="1917700"/>
          <p14:tracePt t="17902" x="2190750" y="1911350"/>
          <p14:tracePt t="17902" x="2235200" y="1905000"/>
          <p14:tracePt t="17902" x="2286000" y="1898650"/>
          <p14:tracePt t="17921" x="2330450" y="1892300"/>
          <p14:tracePt t="17934" x="2381250" y="1885950"/>
          <p14:tracePt t="17934" x="2482850" y="1866900"/>
          <p14:tracePt t="17953" x="2533650" y="1860550"/>
          <p14:tracePt t="17953" x="2584450" y="1854200"/>
          <p14:tracePt t="17970" x="2628900" y="1847850"/>
          <p14:tracePt t="17970" x="2673350" y="1841500"/>
          <p14:tracePt t="17986" x="2717800" y="1841500"/>
          <p14:tracePt t="17986" x="2755900" y="1835150"/>
          <p14:tracePt t="17986" x="2794000" y="1835150"/>
          <p14:tracePt t="18005" x="2825750" y="1835150"/>
          <p14:tracePt t="18018" x="2857500" y="1835150"/>
          <p14:tracePt t="18018" x="2901950" y="1835150"/>
          <p14:tracePt t="18036" x="2921000" y="1835150"/>
          <p14:tracePt t="18036" x="2933700" y="1841500"/>
          <p14:tracePt t="18054" x="2946400" y="1841500"/>
          <p14:tracePt t="18054" x="2952750" y="1847850"/>
          <p14:tracePt t="18070" x="2952750" y="1854200"/>
          <p14:tracePt t="18070" x="2946400" y="1860550"/>
          <p14:tracePt t="18087" x="2940050" y="1860550"/>
          <p14:tracePt t="18087" x="2933700" y="1866900"/>
          <p14:tracePt t="18103" x="2927350" y="1873250"/>
          <p14:tracePt t="18103" x="2914650" y="1879600"/>
          <p14:tracePt t="18120" x="2901950" y="1879600"/>
          <p14:tracePt t="18120" x="2895600" y="1885950"/>
          <p14:tracePt t="18137" x="2882900" y="1885950"/>
          <p14:tracePt t="18137" x="2870200" y="1892300"/>
          <p14:tracePt t="18153" x="2863850" y="1892300"/>
          <p14:tracePt t="18153" x="2857500" y="1898650"/>
          <p14:tracePt t="18170" x="2851150" y="1898650"/>
          <p14:tracePt t="18185" x="2857500" y="1898650"/>
          <p14:tracePt t="18205" x="2863850" y="1892300"/>
          <p14:tracePt t="18221" x="2870200" y="1892300"/>
          <p14:tracePt t="18221" x="2882900" y="1892300"/>
          <p14:tracePt t="18237" x="2889250" y="1892300"/>
          <p14:tracePt t="18237" x="2901950" y="1885950"/>
          <p14:tracePt t="18254" x="2908300" y="1892300"/>
          <p14:tracePt t="18254" x="2914650" y="1892300"/>
          <p14:tracePt t="18270" x="2921000" y="1892300"/>
          <p14:tracePt t="18270" x="2927350" y="1898650"/>
          <p14:tracePt t="18270" x="2933700" y="1898650"/>
          <p14:tracePt t="18289" x="2940050" y="1905000"/>
          <p14:tracePt t="18302" x="2946400" y="1905000"/>
          <p14:tracePt t="18302" x="2946400" y="1917700"/>
          <p14:tracePt t="18321" x="2946400" y="1924050"/>
          <p14:tracePt t="18321" x="2946400" y="1930400"/>
          <p14:tracePt t="18338" x="2940050" y="1936750"/>
          <p14:tracePt t="18338" x="2933700" y="1949450"/>
          <p14:tracePt t="18354" x="2921000" y="1955800"/>
          <p14:tracePt t="18354" x="2908300" y="1955800"/>
          <p14:tracePt t="18354" x="2895600" y="1962150"/>
          <p14:tracePt t="18374" x="2876550" y="1968500"/>
          <p14:tracePt t="18374" x="2857500" y="1974850"/>
          <p14:tracePt t="18388" x="2832100" y="1981200"/>
          <p14:tracePt t="18388" x="2806700" y="1987550"/>
          <p14:tracePt t="18404" x="2781300" y="1993900"/>
          <p14:tracePt t="18404" x="2749550" y="1993900"/>
          <p14:tracePt t="18421" x="2717800" y="2006600"/>
          <p14:tracePt t="18421" x="2679700" y="2012950"/>
          <p14:tracePt t="18438" x="2647950" y="2019300"/>
          <p14:tracePt t="18438" x="2584450" y="2032000"/>
          <p14:tracePt t="18455" x="2559050" y="2038350"/>
          <p14:tracePt t="18455" x="2527300" y="2044700"/>
          <p14:tracePt t="18471" x="2508250" y="2051050"/>
          <p14:tracePt t="18471" x="2489200" y="2057400"/>
          <p14:tracePt t="18488" x="2470150" y="2057400"/>
          <p14:tracePt t="18488" x="2457450" y="2063750"/>
          <p14:tracePt t="18505" x="2457450" y="2051050"/>
          <p14:tracePt t="18528" x="2470150" y="2051050"/>
          <p14:tracePt t="18537" x="2476500" y="2044700"/>
          <p14:tracePt t="18537" x="2489200" y="2038350"/>
          <p14:tracePt t="18555" x="2501900" y="2032000"/>
          <p14:tracePt t="18555" x="2520950" y="2025650"/>
          <p14:tracePt t="18555" x="2533650" y="2025650"/>
          <p14:tracePt t="18574" x="2546350" y="2019300"/>
          <p14:tracePt t="18586" x="2559050" y="2019300"/>
          <p14:tracePt t="18586" x="2590800" y="2012950"/>
          <p14:tracePt t="18605" x="2597150" y="2012950"/>
          <p14:tracePt t="18605" x="2609850" y="2012950"/>
          <p14:tracePt t="18621" x="2616200" y="2012950"/>
          <p14:tracePt t="18621" x="2622550" y="2012950"/>
          <p14:tracePt t="18640" x="2622550" y="2019300"/>
          <p14:tracePt t="18653" x="2616200" y="2032000"/>
          <p14:tracePt t="18670" x="2609850" y="2038350"/>
          <p14:tracePt t="18670" x="2597150" y="2044700"/>
          <p14:tracePt t="18688" x="2590800" y="2051050"/>
          <p14:tracePt t="18688" x="2584450" y="2051050"/>
          <p14:tracePt t="18705" x="2578100" y="2057400"/>
          <p14:tracePt t="18705" x="2571750" y="2057400"/>
          <p14:tracePt t="18722" x="2565400" y="2057400"/>
          <p14:tracePt t="18737" x="2559050" y="2057400"/>
          <p14:tracePt t="18737" x="2540000" y="2057400"/>
          <p14:tracePt t="18756" x="2527300" y="2044700"/>
          <p14:tracePt t="18777" x="2533650" y="2038350"/>
          <p14:tracePt t="18793" x="2546350" y="2032000"/>
          <p14:tracePt t="18793" x="2559050" y="2025650"/>
          <p14:tracePt t="18806" x="2584450" y="2019300"/>
          <p14:tracePt t="18806" x="2616200" y="2012950"/>
          <p14:tracePt t="18822" x="2654300" y="2000250"/>
          <p14:tracePt t="18822" x="2698750" y="1993900"/>
          <p14:tracePt t="18839" x="2749550" y="1987550"/>
          <p14:tracePt t="18839" x="2800350" y="1981200"/>
          <p14:tracePt t="18856" x="2857500" y="1974850"/>
          <p14:tracePt t="18856" x="2971800" y="1962150"/>
          <p14:tracePt t="18873" x="3028950" y="1955800"/>
          <p14:tracePt t="18873" x="3086100" y="1949450"/>
          <p14:tracePt t="18890" x="3143250" y="1949450"/>
          <p14:tracePt t="18890" x="3200400" y="1949450"/>
          <p14:tracePt t="18906" x="3251200" y="1943100"/>
          <p14:tracePt t="18906" x="3295650" y="1943100"/>
          <p14:tracePt t="18906" x="3340100" y="1943100"/>
          <p14:tracePt t="18925" x="3378200" y="1943100"/>
          <p14:tracePt t="18937" x="3403600" y="1943100"/>
          <p14:tracePt t="18937" x="3448050" y="1943100"/>
          <p14:tracePt t="18958" x="3454400" y="1949450"/>
          <p14:tracePt t="18971" x="3454400" y="1955800"/>
          <p14:tracePt t="18971" x="3448050" y="1962150"/>
          <p14:tracePt t="18989" x="3429000" y="1968500"/>
          <p14:tracePt t="18989" x="3409950" y="1974850"/>
          <p14:tracePt t="19006" x="3378200" y="1981200"/>
          <p14:tracePt t="19006" x="3346450" y="1987550"/>
          <p14:tracePt t="19006" x="3302000" y="1993900"/>
          <p14:tracePt t="19025" x="3251200" y="2000250"/>
          <p14:tracePt t="19038" x="3200400" y="2006600"/>
          <p14:tracePt t="19038" x="3067050" y="2025650"/>
          <p14:tracePt t="19057" x="2997200" y="2038350"/>
          <p14:tracePt t="19057" x="2921000" y="2044700"/>
          <p14:tracePt t="19073" x="2844800" y="2051050"/>
          <p14:tracePt t="19073" x="2768600" y="2063750"/>
          <p14:tracePt t="19090" x="2692400" y="2070100"/>
          <p14:tracePt t="19090" x="2546350" y="2076450"/>
          <p14:tracePt t="19107" x="2476500" y="2076450"/>
          <p14:tracePt t="19107" x="2406650" y="2070100"/>
          <p14:tracePt t="19124" x="2349500" y="2070100"/>
          <p14:tracePt t="19124" x="2298700" y="2063750"/>
          <p14:tracePt t="19140" x="2254250" y="2051050"/>
          <p14:tracePt t="19140" x="2209800" y="2044700"/>
          <p14:tracePt t="19157" x="2178050" y="2038350"/>
          <p14:tracePt t="19157" x="2152650" y="2032000"/>
          <p14:tracePt t="19174" x="2159000" y="2019300"/>
          <p14:tracePt t="19189" x="2171700" y="2019300"/>
          <p14:tracePt t="19189" x="2203450" y="2012950"/>
          <p14:tracePt t="19207" x="2241550" y="2006600"/>
          <p14:tracePt t="19207" x="2286000" y="2000250"/>
          <p14:tracePt t="19207" x="2336800" y="1993900"/>
          <p14:tracePt t="19226" x="2393950" y="1987550"/>
          <p14:tracePt t="19239" x="2457450" y="1981200"/>
          <p14:tracePt t="19239" x="2597150" y="1981200"/>
          <p14:tracePt t="19258" x="2667000" y="1993900"/>
          <p14:tracePt t="19258" x="2736850" y="2000250"/>
          <p14:tracePt t="19274" x="2806700" y="2012950"/>
          <p14:tracePt t="19274" x="2876550" y="2032000"/>
          <p14:tracePt t="19274" x="2940050" y="2044700"/>
          <p14:tracePt t="19293" x="3003550" y="2070100"/>
          <p14:tracePt t="19305" x="3060700" y="2089150"/>
          <p14:tracePt t="19305" x="3162300" y="2127250"/>
          <p14:tracePt t="19326" x="3213100" y="2152650"/>
          <p14:tracePt t="19326" x="3251200" y="2171700"/>
          <p14:tracePt t="19341" x="3295650" y="2190750"/>
          <p14:tracePt t="19341" x="3327400" y="2209800"/>
          <p14:tracePt t="19357" x="3352800" y="2228850"/>
          <p14:tracePt t="19357" x="3371850" y="2241550"/>
          <p14:tracePt t="19375" x="3384550" y="2260600"/>
          <p14:tracePt t="19375" x="3397250" y="2279650"/>
          <p14:tracePt t="19375" x="3397250" y="2292350"/>
          <p14:tracePt t="19393" x="3390900" y="2305050"/>
          <p14:tracePt t="19393" x="3390900" y="2317750"/>
          <p14:tracePt t="19408" x="3378200" y="2343150"/>
          <p14:tracePt t="19408" x="3371850" y="2362200"/>
          <p14:tracePt t="19425" x="3359150" y="2381250"/>
          <p14:tracePt t="19425" x="3359150" y="2400300"/>
          <p14:tracePt t="19441" x="3352800" y="2432050"/>
          <p14:tracePt t="19441" x="3359150" y="2457450"/>
          <p14:tracePt t="19458" x="3365500" y="2495550"/>
          <p14:tracePt t="19458" x="3409950" y="2571750"/>
          <p14:tracePt t="19475" x="3448050" y="2616200"/>
          <p14:tracePt t="19475" x="3498850" y="2667000"/>
          <p14:tracePt t="19845" x="8369300" y="5187950"/>
          <p14:tracePt t="19857" x="8343900" y="5200650"/>
          <p14:tracePt t="19857" x="8280400" y="5245100"/>
          <p14:tracePt t="19876" x="8242300" y="5264150"/>
          <p14:tracePt t="19876" x="8191500" y="5295900"/>
          <p14:tracePt t="19893" x="8140700" y="5321300"/>
          <p14:tracePt t="19893" x="8083550" y="5340350"/>
          <p14:tracePt t="19909" x="8026400" y="5365750"/>
          <p14:tracePt t="19909" x="7962900" y="5391150"/>
          <p14:tracePt t="19926" x="7905750" y="5416550"/>
          <p14:tracePt t="19926" x="7778750" y="5454650"/>
          <p14:tracePt t="19943" x="7715250" y="5467350"/>
          <p14:tracePt t="19943" x="7651750" y="5486400"/>
          <p14:tracePt t="19959" x="7588250" y="5499100"/>
          <p14:tracePt t="19959" x="7524750" y="5511800"/>
          <p14:tracePt t="19976" x="7461250" y="5511800"/>
          <p14:tracePt t="19976" x="7340600" y="5524500"/>
          <p14:tracePt t="19994" x="7289800" y="5524500"/>
          <p14:tracePt t="19994" x="7245350" y="5518150"/>
          <p14:tracePt t="20010" x="7200900" y="5505450"/>
          <p14:tracePt t="20010" x="7169150" y="5492750"/>
          <p14:tracePt t="20028" x="7143750" y="5473700"/>
          <p14:tracePt t="20028" x="7131050" y="5454650"/>
          <p14:tracePt t="20045" x="7131050" y="5429250"/>
          <p14:tracePt t="20045" x="7150100" y="5378450"/>
          <p14:tracePt t="20062" x="7169150" y="5346700"/>
          <p14:tracePt t="20062" x="7200900" y="5327650"/>
          <p14:tracePt t="20077" x="7232650" y="5302250"/>
          <p14:tracePt t="20077" x="7270750" y="5283200"/>
          <p14:tracePt t="20095" x="7315200" y="5270500"/>
          <p14:tracePt t="20095" x="7366000" y="5257800"/>
          <p14:tracePt t="20110" x="7416800" y="5251450"/>
          <p14:tracePt t="20110" x="7473950" y="5245100"/>
          <p14:tracePt t="20110" x="7537450" y="5245100"/>
          <p14:tracePt t="20129" x="7607300" y="5251450"/>
          <p14:tracePt t="20142" x="7677150" y="5264150"/>
          <p14:tracePt t="20142" x="7816850" y="5308600"/>
          <p14:tracePt t="20162" x="7893050" y="5334000"/>
          <p14:tracePt t="20162" x="7956550" y="5365750"/>
          <p14:tracePt t="20177" x="8020050" y="5397500"/>
          <p14:tracePt t="20177" x="8077200" y="5429250"/>
          <p14:tracePt t="20194" x="8128000" y="5461000"/>
          <p14:tracePt t="20194" x="8166100" y="5492750"/>
          <p14:tracePt t="20210" x="8197850" y="5524500"/>
          <p14:tracePt t="20210" x="8216900" y="5556250"/>
          <p14:tracePt t="20210" x="8223250" y="5581650"/>
          <p14:tracePt t="20229" x="8223250" y="5607050"/>
          <p14:tracePt t="20229" x="8210550" y="5632450"/>
          <p14:tracePt t="20244" x="8197850" y="5651500"/>
          <p14:tracePt t="20244" x="8172450" y="5670550"/>
          <p14:tracePt t="20260" x="8147050" y="5683250"/>
          <p14:tracePt t="20260" x="8121650" y="5689600"/>
          <p14:tracePt t="20277" x="8089900" y="5702300"/>
          <p14:tracePt t="20277" x="8026400" y="5715000"/>
          <p14:tracePt t="20294" x="7994650" y="5715000"/>
          <p14:tracePt t="20294" x="7962900" y="5721350"/>
          <p14:tracePt t="20311" x="7931150" y="5727700"/>
          <p14:tracePt t="20311" x="7899400" y="5727700"/>
          <p14:tracePt t="20328" x="7867650" y="5734050"/>
          <p14:tracePt t="20328" x="7842250" y="5734050"/>
          <p14:tracePt t="20344" x="7823200" y="5740400"/>
          <p14:tracePt t="20344" x="7791450" y="5740400"/>
          <p14:tracePt t="20362" x="7778750" y="5746750"/>
          <p14:tracePt t="20362" x="7772400" y="5746750"/>
          <p14:tracePt t="20378" x="7772400" y="5753100"/>
          <p14:tracePt t="20378" x="7772400" y="5759450"/>
          <p14:tracePt t="20394" x="7778750" y="5772150"/>
          <p14:tracePt t="20394" x="7785100" y="5791200"/>
          <p14:tracePt t="20394" x="7797800" y="5810250"/>
          <p14:tracePt t="20413" x="7810500" y="5829300"/>
          <p14:tracePt t="20426" x="7823200" y="5848350"/>
          <p14:tracePt t="20426" x="7854950" y="5892800"/>
          <p14:tracePt t="20446" x="7867650" y="5918200"/>
          <p14:tracePt t="20446" x="7880350" y="5937250"/>
          <p14:tracePt t="20461" x="7893050" y="5949950"/>
          <p14:tracePt t="20461" x="7905750" y="5969000"/>
          <p14:tracePt t="20479" x="7905750" y="5981700"/>
          <p14:tracePt t="20479" x="7912100" y="5994400"/>
          <p14:tracePt t="20495" x="7912100" y="6013450"/>
          <p14:tracePt t="20495" x="7905750" y="6026150"/>
          <p14:tracePt t="20495" x="7899400" y="6038850"/>
          <p14:tracePt t="20514" x="7893050" y="6057900"/>
          <p14:tracePt t="20526" x="7880350" y="6070600"/>
          <p14:tracePt t="20526" x="7848600" y="6102350"/>
          <p14:tracePt t="20547" x="7835900" y="6115050"/>
          <p14:tracePt t="20547" x="7810500" y="6127750"/>
          <p14:tracePt t="20562" x="7791450" y="6140450"/>
          <p14:tracePt t="20562" x="7759700" y="6146800"/>
          <p14:tracePt t="20579" x="7734300" y="6159500"/>
          <p14:tracePt t="20579" x="7658100" y="6178550"/>
          <p14:tracePt t="20595" x="7620000" y="6191250"/>
          <p14:tracePt t="20595" x="7575550" y="6197600"/>
          <p14:tracePt t="20612" x="7524750" y="6210300"/>
          <p14:tracePt t="20612" x="7480300" y="6216650"/>
          <p14:tracePt t="20629" x="7429500" y="6223000"/>
          <p14:tracePt t="20629" x="7378700" y="6229350"/>
          <p14:tracePt t="20645" x="7334250" y="6229350"/>
          <p14:tracePt t="20645" x="7245350" y="6229350"/>
          <p14:tracePt t="20663" x="7200900" y="6229350"/>
          <p14:tracePt t="20663" x="7156450" y="6223000"/>
          <p14:tracePt t="20679" x="7118350" y="6216650"/>
          <p14:tracePt t="20679" x="7086600" y="6210300"/>
          <p14:tracePt t="20696" x="7048500" y="6197600"/>
          <p14:tracePt t="20696" x="7023100" y="6184900"/>
          <p14:tracePt t="20696" x="6997700" y="6165850"/>
          <p14:tracePt t="20715" x="6972300" y="6153150"/>
          <p14:tracePt t="20715" x="6953250" y="6140450"/>
          <p14:tracePt t="20729" x="6940550" y="6127750"/>
          <p14:tracePt t="20729" x="6927850" y="6115050"/>
          <p14:tracePt t="20746" x="6915150" y="6102350"/>
          <p14:tracePt t="20746" x="6908800" y="6089650"/>
          <p14:tracePt t="20763" x="6908800" y="6076950"/>
          <p14:tracePt t="20763" x="6908800" y="6070600"/>
          <p14:tracePt t="20763" x="6908800" y="6051550"/>
          <p14:tracePt t="20781" x="6915150" y="6038850"/>
          <p14:tracePt t="20794" x="6921500" y="6026150"/>
          <p14:tracePt t="20794" x="6927850" y="6007100"/>
          <p14:tracePt t="20814" x="6953250" y="5962650"/>
          <p14:tracePt t="20814" x="6972300" y="5937250"/>
          <p14:tracePt t="20830" x="6985000" y="5911850"/>
          <p14:tracePt t="20830" x="7004050" y="5886450"/>
          <p14:tracePt t="20846" x="7029450" y="5861050"/>
          <p14:tracePt t="20846" x="7054850" y="5835650"/>
          <p14:tracePt t="20863" x="7080250" y="5810250"/>
          <p14:tracePt t="20863" x="7112000" y="5784850"/>
          <p14:tracePt t="20863" x="7143750" y="5759450"/>
          <p14:tracePt t="20882" x="7181850" y="5734050"/>
          <p14:tracePt t="20882" x="7219950" y="5715000"/>
          <p14:tracePt t="20896" x="7258050" y="5695950"/>
          <p14:tracePt t="20896" x="7302500" y="5676900"/>
          <p14:tracePt t="20913" x="7340600" y="5664200"/>
          <p14:tracePt t="20913" x="7391400" y="5651500"/>
          <p14:tracePt t="20930" x="7435850" y="5638800"/>
          <p14:tracePt t="20930" x="7486650" y="5632450"/>
          <p14:tracePt t="20946" x="7531100" y="5626100"/>
          <p14:tracePt t="20946" x="7632700" y="5626100"/>
          <p14:tracePt t="20963" x="7677150" y="5632450"/>
          <p14:tracePt t="20963" x="7727950" y="5638800"/>
          <p14:tracePt t="20980" x="7772400" y="5651500"/>
          <p14:tracePt t="20980" x="7816850" y="5664200"/>
          <p14:tracePt t="20997" x="7861300" y="5676900"/>
          <p14:tracePt t="20997" x="7937500" y="5715000"/>
          <p14:tracePt t="21014" x="7969250" y="5740400"/>
          <p14:tracePt t="21014" x="8001000" y="5765800"/>
          <p14:tracePt t="21030" x="8026400" y="5791200"/>
          <p14:tracePt t="21030" x="8051800" y="5822950"/>
          <p14:tracePt t="21048" x="8070850" y="5854700"/>
          <p14:tracePt t="21048" x="8089900" y="5886450"/>
          <p14:tracePt t="21064" x="8102600" y="5918200"/>
          <p14:tracePt t="21064" x="8115300" y="5956300"/>
          <p14:tracePt t="21064" x="8115300" y="5988050"/>
          <p14:tracePt t="21083" x="8115300" y="6019800"/>
          <p14:tracePt t="21083" x="8108950" y="6045200"/>
          <p14:tracePt t="21097" x="8096250" y="6076950"/>
          <p14:tracePt t="21097" x="8083550" y="6102350"/>
          <p14:tracePt t="21115" x="8058150" y="6127750"/>
          <p14:tracePt t="21115" x="8032750" y="6146800"/>
          <p14:tracePt t="21130" x="8001000" y="6172200"/>
          <p14:tracePt t="21130" x="7962900" y="6191250"/>
          <p14:tracePt t="21130" x="7924800" y="6210300"/>
          <p14:tracePt t="21150" x="7880350" y="6229350"/>
          <p14:tracePt t="21162" x="7835900" y="6242050"/>
          <p14:tracePt t="21162" x="7740650" y="6267450"/>
          <p14:tracePt t="21183" x="7696200" y="6280150"/>
          <p14:tracePt t="21183" x="7651750" y="6286500"/>
          <p14:tracePt t="21197" x="7607300" y="6299200"/>
          <p14:tracePt t="21197" x="7562850" y="6305550"/>
          <p14:tracePt t="21215" x="7524750" y="6311900"/>
          <p14:tracePt t="21215" x="7486650" y="6311900"/>
          <p14:tracePt t="21231" x="7454900" y="6318250"/>
          <p14:tracePt t="21231" x="7423150" y="6324600"/>
          <p14:tracePt t="21247" x="7391400" y="6324600"/>
          <p14:tracePt t="21247" x="7346950" y="6324600"/>
          <p14:tracePt t="21265" x="7308850" y="6330950"/>
          <p14:tracePt t="21279" x="7289800" y="6330950"/>
          <p14:tracePt t="21296" x="7302500" y="6324600"/>
          <p14:tracePt t="21345" x="7308850" y="6324600"/>
          <p14:tracePt t="21353" x="7321550" y="6324600"/>
          <p14:tracePt t="21363" x="7334250" y="6324600"/>
          <p14:tracePt t="21363" x="7353300" y="6318250"/>
          <p14:tracePt t="21382" x="7366000" y="6318250"/>
          <p14:tracePt t="21382" x="7372350" y="6318250"/>
          <p14:tracePt t="21398" x="7385050" y="6318250"/>
          <p14:tracePt t="21398" x="7391400" y="6318250"/>
          <p14:tracePt t="21415" x="7397750" y="6318250"/>
          <p14:tracePt t="21415" x="7404100" y="6318250"/>
          <p14:tracePt t="21431" x="7416800" y="6343650"/>
          <p14:tracePt t="21497" x="7423150" y="6362700"/>
          <p14:tracePt t="21661" x="7397750" y="6381750"/>
          <p14:tracePt t="21741" x="7378700" y="6369050"/>
          <p14:tracePt t="21757" x="7353300" y="6350000"/>
          <p14:tracePt t="21773" x="7340600" y="6343650"/>
          <p14:tracePt t="21781" x="7327900" y="6330950"/>
          <p14:tracePt t="21781" x="7321550" y="6311900"/>
          <p14:tracePt t="21799" x="7315200" y="6299200"/>
          <p14:tracePt t="21799" x="7308850" y="6280150"/>
          <p14:tracePt t="21799" x="7308850" y="6261100"/>
          <p14:tracePt t="21819" x="7308850" y="6242050"/>
          <p14:tracePt t="21831" x="7315200" y="6216650"/>
          <p14:tracePt t="21831" x="7346950" y="6159500"/>
          <p14:tracePt t="21850" x="7366000" y="6134100"/>
          <p14:tracePt t="21850" x="7391400" y="6108700"/>
          <p14:tracePt t="21866" x="7416800" y="6083300"/>
          <p14:tracePt t="21866" x="7448550" y="6057900"/>
          <p14:tracePt t="21883" x="7486650" y="6038850"/>
          <p14:tracePt t="21883" x="7524750" y="6026150"/>
          <p14:tracePt t="21883" x="7569200" y="6013450"/>
          <p14:tracePt t="21902" x="7613650" y="6000750"/>
          <p14:tracePt t="21902" x="7658100" y="5988050"/>
          <p14:tracePt t="21916" x="7702550" y="5981700"/>
          <p14:tracePt t="21916" x="7753350" y="5975350"/>
          <p14:tracePt t="21933" x="7797800" y="5975350"/>
          <p14:tracePt t="21933" x="7848600" y="5975350"/>
          <p14:tracePt t="21950" x="7893050" y="5975350"/>
          <p14:tracePt t="21950" x="7943850" y="5981700"/>
          <p14:tracePt t="21966" x="7988300" y="5988050"/>
          <p14:tracePt t="21966" x="8070850" y="6019800"/>
          <p14:tracePt t="21984" x="8108950" y="6038850"/>
          <p14:tracePt t="21984" x="8140700" y="6064250"/>
          <p14:tracePt t="22000" x="8166100" y="6089650"/>
          <p14:tracePt t="22000" x="8197850" y="6121400"/>
          <p14:tracePt t="22017" x="8216900" y="6146800"/>
          <p14:tracePt t="22017" x="8242300" y="6203950"/>
          <p14:tracePt t="22034" x="8248650" y="6235700"/>
          <p14:tracePt t="22034" x="8255000" y="6261100"/>
          <p14:tracePt t="22051" x="8248650" y="6286500"/>
          <p14:tracePt t="22051" x="8242300" y="6318250"/>
          <p14:tracePt t="22067" x="8229600" y="6343650"/>
          <p14:tracePt t="22067" x="8216900" y="6369050"/>
          <p14:tracePt t="22084" x="8191500" y="6388100"/>
          <p14:tracePt t="22084" x="8172450" y="6407150"/>
          <p14:tracePt t="22084" x="8147050" y="6426200"/>
          <p14:tracePt t="22102" x="8115300" y="6445250"/>
          <p14:tracePt t="22115" x="8083550" y="6457950"/>
          <p14:tracePt t="22115" x="8013700" y="6483350"/>
          <p14:tracePt t="22134" x="7975600" y="6489700"/>
          <p14:tracePt t="22134" x="7943850" y="6496050"/>
          <p14:tracePt t="22151" x="7912100" y="6502400"/>
          <p14:tracePt t="22151" x="7874000" y="6502400"/>
          <p14:tracePt t="22167" x="7848600" y="6508750"/>
          <p14:tracePt t="22167" x="7823200" y="6508750"/>
          <p14:tracePt t="22167" x="7797800" y="6508750"/>
          <p14:tracePt t="22186" x="7772400" y="6502400"/>
          <p14:tracePt t="22199" x="7734300" y="6502400"/>
          <p14:tracePt t="22216" x="7696200" y="6508750"/>
          <p14:tracePt t="22232" x="7664450" y="6508750"/>
          <p14:tracePt t="22249" x="7645400" y="6515100"/>
          <p14:tracePt t="22266" x="7651750" y="6489700"/>
          <p14:tracePt t="22373" x="7658100" y="6464300"/>
          <p14:tracePt t="22401" x="7658100" y="6438900"/>
          <p14:tracePt t="22417" x="7658100" y="6407150"/>
          <p14:tracePt t="22433" x="7658100" y="6394450"/>
          <p14:tracePt t="22441" x="7651750" y="6369050"/>
          <p14:tracePt t="22450" x="7651750" y="6350000"/>
          <p14:tracePt t="22450" x="7645400" y="6324600"/>
          <p14:tracePt t="22450" x="7645400" y="6299200"/>
          <p14:tracePt t="22471" x="7645400" y="6273800"/>
          <p14:tracePt t="22483" x="7639050" y="6242050"/>
          <p14:tracePt t="22483" x="7639050" y="6165850"/>
          <p14:tracePt t="22642" x="7696200" y="5454650"/>
          <p14:tracePt t="22651" x="7702550" y="5467350"/>
          <p14:tracePt t="22651" x="7708900" y="5473700"/>
          <p14:tracePt t="22669" x="7715250" y="5492750"/>
          <p14:tracePt t="22669" x="7721600" y="5505450"/>
          <p14:tracePt t="22686" x="7727950" y="5524500"/>
          <p14:tracePt t="22686" x="7734300" y="5556250"/>
          <p14:tracePt t="22703" x="7740650" y="5568950"/>
          <p14:tracePt t="22703" x="7747000" y="5588000"/>
          <p14:tracePt t="22720" x="7753350" y="5607050"/>
          <p14:tracePt t="22720" x="7759700" y="5619750"/>
          <p14:tracePt t="22736" x="7766050" y="5632450"/>
          <p14:tracePt t="22736" x="7772400" y="5645150"/>
          <p14:tracePt t="22736" x="7778750" y="5657850"/>
          <p14:tracePt t="22755" x="7785100" y="5676900"/>
          <p14:tracePt t="22755" x="7785100" y="5689600"/>
          <p14:tracePt t="22770" x="7791450" y="5702300"/>
          <p14:tracePt t="22770" x="7791450" y="5715000"/>
          <p14:tracePt t="22787" x="7785100" y="5727700"/>
          <p14:tracePt t="22787" x="7785100" y="5746750"/>
          <p14:tracePt t="22803" x="7778750" y="5759450"/>
          <p14:tracePt t="22803" x="7772400" y="5778500"/>
          <p14:tracePt t="22819" x="7772400" y="5797550"/>
          <p14:tracePt t="22819" x="7759700" y="5835650"/>
          <p14:tracePt t="22838" x="7759700" y="5861050"/>
          <p14:tracePt t="22851" x="7753350" y="5880100"/>
          <p14:tracePt t="22851" x="7753350" y="5924550"/>
          <p14:tracePt t="22871" x="7753350" y="5943600"/>
          <p14:tracePt t="22871" x="7753350" y="5962650"/>
          <p14:tracePt t="22887" x="7753350" y="5981700"/>
          <p14:tracePt t="22887" x="7753350" y="5994400"/>
          <p14:tracePt t="22903" x="7753350" y="6013450"/>
          <p14:tracePt t="22903" x="7759700" y="6026150"/>
          <p14:tracePt t="22903" x="7759700" y="6038850"/>
          <p14:tracePt t="22922" x="7759700" y="6051550"/>
          <p14:tracePt t="22922" x="7759700" y="6070600"/>
          <p14:tracePt t="22937" x="7766050" y="6076950"/>
          <p14:tracePt t="22937" x="7772400" y="6083300"/>
          <p14:tracePt t="22953" x="7772400" y="6096000"/>
          <p14:tracePt t="22953" x="7772400" y="6108700"/>
          <p14:tracePt t="22970" x="7766050" y="6115050"/>
          <p14:tracePt t="22970" x="7766050" y="6127750"/>
          <p14:tracePt t="22987" x="7766050" y="6140450"/>
          <p14:tracePt t="22987" x="7759700" y="6159500"/>
          <p14:tracePt t="23003" x="7753350" y="6178550"/>
          <p14:tracePt t="23003" x="7753350" y="6184900"/>
          <p14:tracePt t="23020" x="7753350" y="6197600"/>
          <p14:tracePt t="23020" x="7753350" y="6203950"/>
          <p14:tracePt t="23037" x="7753350" y="6210300"/>
          <p14:tracePt t="23054" x="7753350" y="6203950"/>
          <p14:tracePt t="23109" x="7753350" y="6197600"/>
          <p14:tracePt t="23115" x="7753350" y="6191250"/>
          <p14:tracePt t="23130" x="7747000" y="6191250"/>
          <p14:tracePt t="23162" x="7740650" y="6197600"/>
          <p14:tracePt t="23182" x="7740650" y="6203950"/>
          <p14:tracePt t="23189" x="7740650" y="6210300"/>
          <p14:tracePt t="23206" x="7747000" y="6210300"/>
          <p14:tracePt t="23222" x="7753350" y="6216650"/>
          <p14:tracePt t="23242" x="7759700" y="6210300"/>
          <p14:tracePt t="23257" x="7766050" y="6197600"/>
          <p14:tracePt t="23274" x="7772400" y="6191250"/>
          <p14:tracePt t="23286" x="7772400" y="6178550"/>
          <p14:tracePt t="23286" x="7778750" y="6146800"/>
          <p14:tracePt t="23304" x="7778750" y="6127750"/>
          <p14:tracePt t="23304" x="7772400" y="6102350"/>
          <p14:tracePt t="23321" x="7772400" y="6076950"/>
          <p14:tracePt t="23321" x="7766050" y="6045200"/>
          <p14:tracePt t="23338" x="7753350" y="6013450"/>
          <p14:tracePt t="23338" x="7727950" y="5937250"/>
          <p14:tracePt t="23356" x="7708900" y="5892800"/>
          <p14:tracePt t="23356" x="7689850" y="5842000"/>
          <p14:tracePt t="23371" x="7664450" y="5797550"/>
          <p14:tracePt t="23371" x="7639050" y="5753100"/>
          <p14:tracePt t="23388" x="7613650" y="5708650"/>
          <p14:tracePt t="23388" x="7588250" y="5670550"/>
          <p14:tracePt t="23590" x="7391400" y="5257800"/>
          <p14:tracePt t="23598" x="7397750" y="5264150"/>
          <p14:tracePt t="23606" x="7410450" y="5264150"/>
          <p14:tracePt t="23606" x="7416800" y="5270500"/>
          <p14:tracePt t="23622" x="7423150" y="5270500"/>
          <p14:tracePt t="23622" x="7435850" y="5276850"/>
          <p14:tracePt t="23639" x="7442200" y="5283200"/>
          <p14:tracePt t="23639" x="7448550" y="5289550"/>
          <p14:tracePt t="23656" x="7454900" y="5302250"/>
          <p14:tracePt t="23671" x="7448550" y="5308600"/>
          <p14:tracePt t="23753" x="7448550" y="5314950"/>
          <p14:tracePt t="23769" x="7448550" y="5321300"/>
          <p14:tracePt t="23786" x="7448550" y="5334000"/>
          <p14:tracePt t="23790" x="7448550" y="5340350"/>
          <p14:tracePt t="23790" x="7442200" y="5353050"/>
          <p14:tracePt t="23807" x="7442200" y="5365750"/>
          <p14:tracePt t="23807" x="7442200" y="5378450"/>
          <p14:tracePt t="23823" x="7448550" y="5391150"/>
          <p14:tracePt t="23823" x="7448550" y="5403850"/>
          <p14:tracePt t="23840" x="7448550" y="5416550"/>
          <p14:tracePt t="23840" x="7448550" y="5429250"/>
          <p14:tracePt t="23840" x="7454900" y="5448300"/>
          <p14:tracePt t="23859" x="7454900" y="5461000"/>
          <p14:tracePt t="23871" x="7454900" y="5473700"/>
          <p14:tracePt t="23871" x="7461250" y="5505450"/>
          <p14:tracePt t="23890" x="7461250" y="5511800"/>
          <p14:tracePt t="23890" x="7461250" y="5530850"/>
          <p14:tracePt t="23907" x="7461250" y="5537200"/>
          <p14:tracePt t="23907" x="7461250" y="5549900"/>
          <p14:tracePt t="23923" x="7454900" y="5556250"/>
          <p14:tracePt t="23923" x="7454900" y="5562600"/>
          <p14:tracePt t="23923" x="7448550" y="5575300"/>
          <p14:tracePt t="23942" x="7448550" y="5588000"/>
          <p14:tracePt t="23955" x="7448550" y="5594350"/>
          <p14:tracePt t="23955" x="7435850" y="5607050"/>
          <p14:tracePt t="23974" x="7429500" y="5613400"/>
          <p14:tracePt t="23974" x="7429500" y="5619750"/>
          <p14:tracePt t="23990" x="7423150" y="5626100"/>
          <p14:tracePt t="24005" x="7416800" y="5632450"/>
          <p14:tracePt t="24022" x="7410450" y="5638800"/>
          <p14:tracePt t="24039" x="7410450" y="5651500"/>
          <p14:tracePt t="24055" x="7416800" y="5657850"/>
          <p14:tracePt t="24055" x="7416800" y="5664200"/>
          <p14:tracePt t="24074" x="7416800" y="5670550"/>
          <p14:tracePt t="24074" x="7416800" y="5676900"/>
          <p14:tracePt t="24091" x="7410450" y="5683250"/>
          <p14:tracePt t="24091" x="7410450" y="5689600"/>
          <p14:tracePt t="24107" x="7404100" y="5695950"/>
          <p14:tracePt t="24122" x="7397750" y="5695950"/>
          <p14:tracePt t="24122" x="7385050" y="5695950"/>
          <p14:tracePt t="24141" x="7378700" y="5695950"/>
          <p14:tracePt t="24141" x="7359650" y="5689600"/>
          <p14:tracePt t="24159" x="7308850" y="5670550"/>
          <p14:tracePt t="24159" x="7270750" y="5664200"/>
          <p14:tracePt t="24175" x="7213600" y="5645150"/>
          <p14:tracePt t="24492" x="1581150" y="2311400"/>
          <p14:tracePt t="24492" x="1574800" y="2298700"/>
          <p14:tracePt t="24509" x="1568450" y="2273300"/>
          <p14:tracePt t="24509" x="1568450" y="2247900"/>
          <p14:tracePt t="24526" x="1568450" y="2222500"/>
          <p14:tracePt t="24526" x="1574800" y="2190750"/>
          <p14:tracePt t="24542" x="1581150" y="2159000"/>
          <p14:tracePt t="24542" x="1600200" y="2114550"/>
          <p14:tracePt t="24560" x="1619250" y="2101850"/>
          <p14:tracePt t="24560" x="1631950" y="2095500"/>
          <p14:tracePt t="24576" x="1644650" y="2089150"/>
          <p14:tracePt t="24576" x="1657350" y="2089150"/>
          <p14:tracePt t="24592" x="1663700" y="2095500"/>
          <p14:tracePt t="24592" x="1670050" y="2101850"/>
          <p14:tracePt t="24592" x="1676400" y="2108200"/>
          <p14:tracePt t="24611" x="1676400" y="2120900"/>
          <p14:tracePt t="24611" x="1670050" y="2133600"/>
          <p14:tracePt t="24626" x="1657350" y="2152650"/>
          <p14:tracePt t="24626" x="1638300" y="2171700"/>
          <p14:tracePt t="24643" x="1619250" y="2190750"/>
          <p14:tracePt t="24643" x="1593850" y="2216150"/>
          <p14:tracePt t="24659" x="1562100" y="2247900"/>
          <p14:tracePt t="24659" x="1530350" y="2279650"/>
          <p14:tracePt t="24659" x="1492250" y="2311400"/>
          <p14:tracePt t="24678" x="1454150" y="2355850"/>
          <p14:tracePt t="24691" x="1409700" y="2400300"/>
          <p14:tracePt t="24691" x="1314450" y="2501900"/>
          <p14:tracePt t="24711" x="1263650" y="2565400"/>
          <p14:tracePt t="24711" x="1212850" y="2622550"/>
          <p14:tracePt t="24727" x="1162050" y="2692400"/>
          <p14:tracePt t="24727" x="1111250" y="2762250"/>
          <p14:tracePt t="24743" x="1060450" y="2832100"/>
          <p14:tracePt t="24743" x="1009650" y="2901950"/>
          <p14:tracePt t="24760" x="965200" y="2959100"/>
          <p14:tracePt t="24760" x="920750" y="3016250"/>
          <p14:tracePt t="24776" x="882650" y="3067050"/>
          <p14:tracePt t="24776" x="812800" y="3155950"/>
          <p14:tracePt t="24793" x="781050" y="3187700"/>
          <p14:tracePt t="24793" x="749300" y="3219450"/>
          <p14:tracePt t="24810" x="723900" y="3244850"/>
          <p14:tracePt t="24810" x="698500" y="3263900"/>
          <p14:tracePt t="24827" x="679450" y="3282950"/>
          <p14:tracePt t="24827" x="660400" y="3302000"/>
          <p14:tracePt t="24844" x="641350" y="3314700"/>
          <p14:tracePt t="24844" x="615950" y="3333750"/>
          <p14:tracePt t="24860" x="609600" y="3346450"/>
          <p14:tracePt t="24860" x="603250" y="3352800"/>
          <p14:tracePt t="24877" x="603250" y="3359150"/>
          <p14:tracePt t="24892" x="609600" y="3365500"/>
          <p14:tracePt t="24892" x="622300" y="3365500"/>
          <p14:tracePt t="24911" x="635000" y="3365500"/>
          <p14:tracePt t="24911" x="641350" y="3365500"/>
          <p14:tracePt t="24928" x="654050" y="3359150"/>
          <p14:tracePt t="24928" x="666750" y="3359150"/>
          <p14:tracePt t="24945" x="679450" y="3352800"/>
          <p14:tracePt t="24945" x="692150" y="3352800"/>
          <p14:tracePt t="24961" x="711200" y="3352800"/>
          <p14:tracePt t="24961" x="736600" y="3352800"/>
          <p14:tracePt t="24961" x="755650" y="3352800"/>
          <p14:tracePt t="24980" x="781050" y="3352800"/>
          <p14:tracePt t="24980" x="806450" y="3352800"/>
          <p14:tracePt t="24994" x="838200" y="3359150"/>
          <p14:tracePt t="24994" x="869950" y="3365500"/>
          <p14:tracePt t="26569" x="3130550" y="2432050"/>
          <p14:tracePt t="26569" x="3130550" y="2413000"/>
          <p14:tracePt t="26583" x="3130550" y="2381250"/>
          <p14:tracePt t="26583" x="3124200" y="2349500"/>
          <p14:tracePt t="26600" x="3124200" y="2317750"/>
          <p14:tracePt t="26600" x="3117850" y="2279650"/>
          <p14:tracePt t="26600" x="3105150" y="2254250"/>
          <p14:tracePt t="26619" x="3092450" y="2222500"/>
          <p14:tracePt t="26631" x="3079750" y="2203450"/>
          <p14:tracePt t="26631" x="3067050" y="2178050"/>
          <p14:tracePt t="26631" x="3054350" y="2165350"/>
          <p14:tracePt t="26652" x="3041650" y="2146300"/>
          <p14:tracePt t="26652" x="3028950" y="2133600"/>
          <p14:tracePt t="26667" x="3022600" y="2120900"/>
          <p14:tracePt t="26667" x="3016250" y="2108200"/>
          <p14:tracePt t="26683" x="3009900" y="2095500"/>
          <p14:tracePt t="26683" x="3009900" y="2082800"/>
          <p14:tracePt t="26700" x="3009900" y="2076450"/>
          <p14:tracePt t="26700" x="3009900" y="2063750"/>
          <p14:tracePt t="26717" x="3022600" y="2057400"/>
          <p14:tracePt t="26731" x="3028950" y="2051050"/>
          <p14:tracePt t="26731" x="3035300" y="2051050"/>
          <p14:tracePt t="26750" x="3035300" y="2057400"/>
          <p14:tracePt t="26750" x="3041650" y="2057400"/>
          <p14:tracePt t="26767" x="3048000" y="2063750"/>
          <p14:tracePt t="26767" x="3054350" y="2070100"/>
          <p14:tracePt t="26784" x="3060700" y="2076450"/>
          <p14:tracePt t="26798" x="3060700" y="2082800"/>
          <p14:tracePt t="26816" x="3067050" y="2089150"/>
          <p14:tracePt t="26832" x="3073400" y="2095500"/>
          <p14:tracePt t="26832" x="3086100" y="2095500"/>
          <p14:tracePt t="26851" x="3092450" y="2095500"/>
          <p14:tracePt t="26868" x="3092450" y="2101850"/>
          <p14:tracePt t="26890" x="3086100" y="2101850"/>
          <p14:tracePt t="26910" x="3079750" y="2101850"/>
          <p14:tracePt t="26919" x="3073400" y="2101850"/>
          <p14:tracePt t="26932" x="3067050" y="2101850"/>
          <p14:tracePt t="26932" x="3048000" y="2095500"/>
          <p14:tracePt t="26951" x="3035300" y="2095500"/>
          <p14:tracePt t="26951" x="3028950" y="2095500"/>
          <p14:tracePt t="26968" x="3016250" y="2095500"/>
          <p14:tracePt t="26968" x="3003550" y="2095500"/>
          <p14:tracePt t="26968" x="2990850" y="2095500"/>
          <p14:tracePt t="26987" x="2984500" y="2095500"/>
          <p14:tracePt t="26999" x="2965450" y="2101850"/>
          <p14:tracePt t="26999" x="2946400" y="2101850"/>
          <p14:tracePt t="27017" x="2933700" y="2108200"/>
          <p14:tracePt t="27017" x="2921000" y="2108200"/>
          <p14:tracePt t="27035" x="2914650" y="2108200"/>
          <p14:tracePt t="27035" x="2901950" y="2114550"/>
          <p14:tracePt t="27035" x="2895600" y="2114550"/>
          <p14:tracePt t="27055" x="2889250" y="2120900"/>
          <p14:tracePt t="27066" x="2882900" y="2127250"/>
          <p14:tracePt t="27066" x="2876550" y="2139950"/>
          <p14:tracePt t="27084" x="2870200" y="2139950"/>
          <p14:tracePt t="27084" x="2863850" y="2146300"/>
          <p14:tracePt t="27101" x="2857500" y="2152650"/>
          <p14:tracePt t="27101" x="2851150" y="2159000"/>
          <p14:tracePt t="27118" x="2838450" y="2159000"/>
          <p14:tracePt t="27118" x="2819400" y="2171700"/>
          <p14:tracePt t="27135" x="2806700" y="2178050"/>
          <p14:tracePt t="27135" x="2794000" y="2184400"/>
          <p14:tracePt t="27152" x="2781300" y="2190750"/>
          <p14:tracePt t="27152" x="2762250" y="2197100"/>
          <p14:tracePt t="27168" x="2743200" y="2203450"/>
          <p14:tracePt t="27168" x="2730500" y="2209800"/>
          <p14:tracePt t="27184" x="2711450" y="2209800"/>
          <p14:tracePt t="27184" x="2686050" y="2209800"/>
          <p14:tracePt t="27184" x="2667000" y="2203450"/>
          <p14:tracePt t="27204" x="2635250" y="2197100"/>
          <p14:tracePt t="27216" x="2609850" y="2190750"/>
          <p14:tracePt t="27216" x="2546350" y="2171700"/>
          <p14:tracePt t="27235" x="2508250" y="2165350"/>
          <p14:tracePt t="27235" x="2476500" y="2159000"/>
          <p14:tracePt t="27252" x="2438400" y="2152650"/>
          <p14:tracePt t="27252" x="2393950" y="2146300"/>
          <p14:tracePt t="27268" x="2355850" y="2146300"/>
          <p14:tracePt t="27268" x="2317750" y="2139950"/>
          <p14:tracePt t="27268" x="2279650" y="2139950"/>
          <p14:tracePt t="27287" x="2235200" y="2139950"/>
          <p14:tracePt t="27300" x="2197100" y="2133600"/>
          <p14:tracePt t="27300" x="2114550" y="2127250"/>
          <p14:tracePt t="27319" x="2070100" y="2127250"/>
          <p14:tracePt t="27319" x="2032000" y="2127250"/>
          <p14:tracePt t="27335" x="2000250" y="2127250"/>
          <p14:tracePt t="27335" x="1962150" y="2127250"/>
          <p14:tracePt t="27352" x="1924050" y="2127250"/>
          <p14:tracePt t="27352" x="1892300" y="2133600"/>
          <p14:tracePt t="27352" x="1860550" y="2139950"/>
          <p14:tracePt t="27371" x="1822450" y="2146300"/>
          <p14:tracePt t="27371" x="1790700" y="2152650"/>
          <p14:tracePt t="27385" x="1752600" y="2159000"/>
          <p14:tracePt t="27385" x="1720850" y="2165350"/>
          <p14:tracePt t="27402" x="1682750" y="2171700"/>
          <p14:tracePt t="27402" x="1651000" y="2178050"/>
          <p14:tracePt t="27419" x="1612900" y="2178050"/>
          <p14:tracePt t="27419" x="1543050" y="2184400"/>
          <p14:tracePt t="27436" x="1511300" y="2184400"/>
          <p14:tracePt t="27436" x="1473200" y="2178050"/>
          <p14:tracePt t="27452" x="1441450" y="2178050"/>
          <p14:tracePt t="27452" x="1409700" y="2165350"/>
          <p14:tracePt t="27469" x="1371600" y="2159000"/>
          <p14:tracePt t="27469" x="1339850" y="2146300"/>
          <p14:tracePt t="27486" x="1314450" y="2133600"/>
          <p14:tracePt t="27486" x="1263650" y="2089150"/>
          <p14:tracePt t="27504" x="1244600" y="2063750"/>
          <p14:tracePt t="27504" x="1225550" y="2038350"/>
          <p14:tracePt t="27519" x="1212850" y="2006600"/>
          <p14:tracePt t="27519" x="1212850" y="1974850"/>
          <p14:tracePt t="27536" x="1212850" y="1936750"/>
          <p14:tracePt t="27536" x="1225550" y="1892300"/>
          <p14:tracePt t="27536" x="1250950" y="1854200"/>
          <p14:tracePt t="27556" x="1282700" y="1809750"/>
          <p14:tracePt t="27568" x="1327150" y="1765300"/>
          <p14:tracePt t="27568" x="1447800" y="1670050"/>
          <p14:tracePt t="27587" x="1524000" y="1625600"/>
          <p14:tracePt t="27587" x="1606550" y="1581150"/>
          <p14:tracePt t="27603" x="1695450" y="1536700"/>
          <p14:tracePt t="27603" x="1797050" y="1498600"/>
          <p14:tracePt t="27620" x="1898650" y="1460500"/>
          <p14:tracePt t="27620" x="2012950" y="1435100"/>
          <p14:tracePt t="27636" x="2127250" y="1416050"/>
          <p14:tracePt t="27636" x="2254250" y="1403350"/>
          <p14:tracePt t="27636" x="2381250" y="1403350"/>
          <p14:tracePt t="27655" x="2508250" y="1409700"/>
          <p14:tracePt t="27668" x="2641600" y="1422400"/>
          <p14:tracePt t="27668" x="2889250" y="1466850"/>
          <p14:tracePt t="27686" x="3009900" y="1498600"/>
          <p14:tracePt t="27686" x="3124200" y="1524000"/>
          <p14:tracePt t="27703" x="3225800" y="1562100"/>
          <p14:tracePt t="27703" x="3314700" y="1600200"/>
          <p14:tracePt t="27720" x="3397250" y="1638300"/>
          <p14:tracePt t="27720" x="3511550" y="1727200"/>
          <p14:tracePt t="27737" x="3549650" y="1771650"/>
          <p14:tracePt t="27737" x="3568700" y="1816100"/>
          <p14:tracePt t="27753" x="3568700" y="1860550"/>
          <p14:tracePt t="27753" x="3549650" y="1898650"/>
          <p14:tracePt t="27771" x="3524250" y="1943100"/>
          <p14:tracePt t="27771" x="3473450" y="1974850"/>
          <p14:tracePt t="27787" x="3416300" y="2006600"/>
          <p14:tracePt t="27787" x="3270250" y="2063750"/>
          <p14:tracePt t="27804" x="3181350" y="2089150"/>
          <p14:tracePt t="27804" x="3086100" y="2108200"/>
          <p14:tracePt t="27820" x="2990850" y="2133600"/>
          <p14:tracePt t="27820" x="2889250" y="2152650"/>
          <p14:tracePt t="27837" x="2794000" y="2178050"/>
          <p14:tracePt t="27837" x="2692400" y="2203450"/>
          <p14:tracePt t="27837" x="2590800" y="2228850"/>
          <p14:tracePt t="27856" x="2495550" y="2254250"/>
          <p14:tracePt t="27856" x="2400300" y="2286000"/>
          <p14:tracePt t="27871" x="2311400" y="2324100"/>
          <p14:tracePt t="27871" x="2222500" y="2368550"/>
          <p14:tracePt t="27888" x="2133600" y="2419350"/>
          <p14:tracePt t="27888" x="2051050" y="2482850"/>
          <p14:tracePt t="27904" x="1974850" y="2552700"/>
          <p14:tracePt t="27904" x="1898650" y="2635250"/>
          <p14:tracePt t="27904" x="1828800" y="2724150"/>
          <p14:tracePt t="27923" x="1752600" y="2819400"/>
          <p14:tracePt t="27935" x="1689100" y="2927350"/>
          <p14:tracePt t="27935" x="1562100" y="3143250"/>
          <p14:tracePt t="27956" x="1492250" y="3257550"/>
          <p14:tracePt t="27956" x="1428750" y="3359150"/>
          <p14:tracePt t="27971" x="1358900" y="3460750"/>
          <p14:tracePt t="27971" x="1289050" y="3556000"/>
          <p14:tracePt t="27988" x="1225550" y="3638550"/>
          <p14:tracePt t="27988" x="1155700" y="3714750"/>
          <p14:tracePt t="28004" x="1085850" y="3778250"/>
          <p14:tracePt t="28004" x="1022350" y="3829050"/>
          <p14:tracePt t="28004" x="952500" y="3867150"/>
          <p14:tracePt t="28023" x="895350" y="3892550"/>
          <p14:tracePt t="28023" x="825500" y="3905250"/>
          <p14:tracePt t="28038" x="762000" y="3898900"/>
          <p14:tracePt t="28038" x="692150" y="3886200"/>
          <p14:tracePt t="28055" x="622300" y="3848100"/>
          <p14:tracePt t="28055" x="552450" y="3803650"/>
          <p14:tracePt t="28071" x="482600" y="3740150"/>
          <p14:tracePt t="28071" x="419100" y="3657600"/>
          <p14:tracePt t="28088" x="349250" y="3568700"/>
          <p14:tracePt t="28088" x="247650" y="3359150"/>
          <p14:tracePt t="28105" x="209550" y="3244850"/>
          <p14:tracePt t="28105" x="184150" y="3130550"/>
          <p14:tracePt t="28122" x="177800" y="3016250"/>
          <p14:tracePt t="28122" x="177800" y="2908300"/>
          <p14:tracePt t="28138" x="190500" y="2800350"/>
          <p14:tracePt t="28138" x="260350" y="2616200"/>
          <p14:tracePt t="28155" x="311150" y="2533650"/>
          <p14:tracePt t="28155" x="374650" y="2470150"/>
          <p14:tracePt t="28172" x="444500" y="2419350"/>
          <p14:tracePt t="28172" x="520700" y="2387600"/>
          <p14:tracePt t="28188" x="603250" y="2374900"/>
          <p14:tracePt t="28188" x="685800" y="2393950"/>
          <p14:tracePt t="28205" x="768350" y="2438400"/>
          <p14:tracePt t="28205" x="844550" y="2501900"/>
          <p14:tracePt t="28205" x="914400" y="2584450"/>
          <p14:tracePt t="28224" x="971550" y="2686050"/>
          <p14:tracePt t="28236" x="1022350" y="2794000"/>
          <p14:tracePt t="28236" x="1092200" y="3003550"/>
          <p14:tracePt t="28255" x="1111250" y="3092450"/>
          <p14:tracePt t="28255" x="1123950" y="3162300"/>
          <p14:tracePt t="28272" x="1136650" y="3213100"/>
          <p14:tracePt t="28272" x="1143000" y="3238500"/>
          <p14:tracePt t="28289" x="1155700" y="3251200"/>
          <p14:tracePt t="28289" x="1162050" y="3244850"/>
          <p14:tracePt t="28289" x="1168400" y="3232150"/>
          <p14:tracePt t="28307" x="1181100" y="3200400"/>
          <p14:tracePt t="28320" x="1193800" y="3162300"/>
          <p14:tracePt t="28320" x="1219200" y="3079750"/>
          <p14:tracePt t="28339" x="1231900" y="3028950"/>
          <p14:tracePt t="28339" x="1244600" y="2984500"/>
          <p14:tracePt t="28355" x="1250950" y="2940050"/>
          <p14:tracePt t="28355" x="1263650" y="2895600"/>
          <p14:tracePt t="28372" x="1276350" y="2857500"/>
          <p14:tracePt t="28372" x="1295400" y="2819400"/>
          <p14:tracePt t="28389" x="1308100" y="2794000"/>
          <p14:tracePt t="28389" x="1358900" y="2749550"/>
          <p14:tracePt t="28406" x="1384300" y="2730500"/>
          <p14:tracePt t="28406" x="1416050" y="2724150"/>
          <p14:tracePt t="28423" x="1454150" y="2724150"/>
          <p14:tracePt t="28423" x="1492250" y="2724150"/>
          <p14:tracePt t="28440" x="1530350" y="2736850"/>
          <p14:tracePt t="28440" x="1631950" y="2762250"/>
          <p14:tracePt t="28456" x="1682750" y="2787650"/>
          <p14:tracePt t="28456" x="1746250" y="2813050"/>
          <p14:tracePt t="28473" x="1809750" y="2844800"/>
          <p14:tracePt t="28473" x="1879600" y="2882900"/>
          <p14:tracePt t="28490" x="1955800" y="2921000"/>
          <p14:tracePt t="28490" x="2044700" y="2965450"/>
          <p14:tracePt t="28506" x="2133600" y="3016250"/>
          <p14:tracePt t="28506" x="2343150" y="3124200"/>
          <p14:tracePt t="28524" x="2457450" y="3187700"/>
          <p14:tracePt t="28524" x="2590800" y="3251200"/>
          <p14:tracePt t="28540" x="2724150" y="3321050"/>
          <p14:tracePt t="28540" x="2863850" y="3390900"/>
          <p14:tracePt t="28556" x="3028950" y="3467100"/>
          <p14:tracePt t="28556" x="3187700" y="3543300"/>
          <p14:tracePt t="28556" x="3346450" y="3619500"/>
          <p14:tracePt t="28575" x="3511550" y="3708400"/>
          <p14:tracePt t="28588" x="3676650" y="3797300"/>
          <p14:tracePt t="28588" x="4032250" y="3987800"/>
          <p14:tracePt t="28608" x="4203700" y="4089400"/>
          <p14:tracePt t="28608" x="4362450" y="4197350"/>
          <p14:tracePt t="28624" x="4533900" y="4305300"/>
          <p14:tracePt t="28624" x="4699000" y="4406900"/>
          <p14:tracePt t="28640" x="4864100" y="4514850"/>
          <p14:tracePt t="28640" x="5029200" y="4610100"/>
          <p14:tracePt t="28656" x="5168900" y="4705350"/>
          <p14:tracePt t="28656" x="5327650" y="4794250"/>
          <p14:tracePt t="28656" x="5486400" y="4876800"/>
          <p14:tracePt t="28675" x="5645150" y="4953000"/>
          <p14:tracePt t="28688" x="5797550" y="5029200"/>
          <p14:tracePt t="28688" x="6089650" y="5168900"/>
          <p14:tracePt t="28707" x="6229350" y="5238750"/>
          <p14:tracePt t="28707" x="6369050" y="5308600"/>
          <p14:tracePt t="28724" x="6496050" y="5372100"/>
          <p14:tracePt t="28724" x="6616700" y="5435600"/>
          <p14:tracePt t="28740" x="6731000" y="5492750"/>
          <p14:tracePt t="28740" x="6940550" y="5594350"/>
          <p14:tracePt t="28757" x="7029450" y="5638800"/>
          <p14:tracePt t="28757" x="7112000" y="5670550"/>
          <p14:tracePt t="28773" x="7188200" y="5702300"/>
          <p14:tracePt t="28773" x="7258050" y="5727700"/>
          <p14:tracePt t="28790" x="7315200" y="5753100"/>
          <p14:tracePt t="28790" x="7366000" y="5765800"/>
          <p14:tracePt t="28807" x="7404100" y="5784850"/>
          <p14:tracePt t="28807" x="7461250" y="5803900"/>
          <p14:tracePt t="28824" x="7473950" y="5816600"/>
          <p14:tracePt t="28824" x="7480300" y="5822950"/>
          <p14:tracePt t="28841" x="7467600" y="5822950"/>
          <p14:tracePt t="28855" x="7448550" y="5816600"/>
          <p14:tracePt t="28855" x="7423150" y="5810250"/>
          <p14:tracePt t="28855" x="7385050" y="5791200"/>
          <p14:tracePt t="28876" x="7340600" y="5772150"/>
          <p14:tracePt t="28889" x="7283450" y="5746750"/>
          <p14:tracePt t="28889" x="7137400" y="5664200"/>
          <p14:tracePt t="28907" x="7054850" y="5607050"/>
          <p14:tracePt t="28907" x="6953250" y="5543550"/>
          <p14:tracePt t="28924" x="6851650" y="5461000"/>
          <p14:tracePt t="28924" x="6737350" y="5365750"/>
          <p14:tracePt t="28941" x="6616700" y="5251450"/>
          <p14:tracePt t="28941" x="6489700" y="5118100"/>
          <p14:tracePt t="28941" x="6356350" y="4972050"/>
          <p14:tracePt t="28959" x="6223000" y="4813300"/>
          <p14:tracePt t="28972" x="6089650" y="4641850"/>
          <p14:tracePt t="28972" x="5810250" y="4254500"/>
          <p14:tracePt t="28992" x="5670550" y="4057650"/>
          <p14:tracePt t="28992" x="5530850" y="3848100"/>
          <p14:tracePt t="29008" x="5384800" y="3657600"/>
          <p14:tracePt t="29008" x="5245100" y="3467100"/>
          <p14:tracePt t="29290" x="6191250" y="5092700"/>
          <p14:tracePt t="29290" x="6248400" y="5137150"/>
          <p14:tracePt t="29290" x="6311900" y="5200650"/>
          <p14:tracePt t="29312" x="6394450" y="5264150"/>
          <p14:tracePt t="29324" x="6483350" y="5340350"/>
          <p14:tracePt t="29324" x="6578600" y="5422900"/>
          <p14:tracePt t="29324" x="6667500" y="5492750"/>
          <p14:tracePt t="29344" x="6743700" y="5556250"/>
          <p14:tracePt t="29344" x="6819900" y="5607050"/>
          <p14:tracePt t="29359" x="6889750" y="5651500"/>
          <p14:tracePt t="29359" x="6946900" y="5689600"/>
          <p14:tracePt t="29376" x="6997700" y="5715000"/>
          <p14:tracePt t="29376" x="7042150" y="5734050"/>
          <p14:tracePt t="29392" x="7073900" y="5746750"/>
          <p14:tracePt t="29392" x="7131050" y="5753100"/>
          <p14:tracePt t="29409" x="7143750" y="5746750"/>
          <p14:tracePt t="29409" x="7150100" y="5734050"/>
          <p14:tracePt t="29426" x="7150100" y="5702300"/>
          <p14:tracePt t="29426" x="7143750" y="56642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571472" y="428604"/>
            <a:ext cx="8207375" cy="731838"/>
          </a:xfrm>
        </p:spPr>
        <p:txBody>
          <a:bodyPr/>
          <a:lstStyle/>
          <a:p>
            <a:r>
              <a:rPr lang="ja-JP" altLang="en-US" sz="3200" dirty="0"/>
              <a:t>繰り返しのある二元配置（エクセルによる計算）</a:t>
            </a:r>
          </a:p>
        </p:txBody>
      </p:sp>
      <p:pic>
        <p:nvPicPr>
          <p:cNvPr id="696324" name="Picture 4" descr="エクセルによる繰り返しのある二元配置4"/>
          <p:cNvPicPr>
            <a:picLocks noChangeAspect="1" noChangeArrowheads="1"/>
          </p:cNvPicPr>
          <p:nvPr/>
        </p:nvPicPr>
        <p:blipFill>
          <a:blip r:embed="rId5" cstate="print"/>
          <a:srcRect/>
          <a:stretch>
            <a:fillRect/>
          </a:stretch>
        </p:blipFill>
        <p:spPr bwMode="auto">
          <a:xfrm>
            <a:off x="250825" y="1628775"/>
            <a:ext cx="8642350" cy="2686050"/>
          </a:xfrm>
          <a:prstGeom prst="rect">
            <a:avLst/>
          </a:prstGeom>
          <a:noFill/>
        </p:spPr>
      </p:pic>
      <p:sp>
        <p:nvSpPr>
          <p:cNvPr id="696325" name="Text Box 5"/>
          <p:cNvSpPr txBox="1">
            <a:spLocks noChangeArrowheads="1"/>
          </p:cNvSpPr>
          <p:nvPr/>
        </p:nvSpPr>
        <p:spPr bwMode="auto">
          <a:xfrm>
            <a:off x="468313" y="4508500"/>
            <a:ext cx="6542087" cy="457200"/>
          </a:xfrm>
          <a:prstGeom prst="rect">
            <a:avLst/>
          </a:prstGeom>
          <a:noFill/>
          <a:ln w="38100">
            <a:noFill/>
            <a:miter lim="800000"/>
            <a:headEnd/>
            <a:tailEnd/>
          </a:ln>
          <a:effectLst/>
        </p:spPr>
        <p:txBody>
          <a:bodyPr wrap="none">
            <a:spAutoFit/>
          </a:bodyPr>
          <a:lstStyle/>
          <a:p>
            <a:r>
              <a:rPr lang="ja-JP" altLang="en-US"/>
              <a:t>標本（餌）は</a:t>
            </a:r>
            <a:r>
              <a:rPr lang="en-US" altLang="ja-JP"/>
              <a:t>0.1</a:t>
            </a:r>
            <a:r>
              <a:rPr lang="ja-JP" altLang="en-US"/>
              <a:t>％の有意水準で効果が認められた</a:t>
            </a:r>
          </a:p>
        </p:txBody>
      </p:sp>
      <p:sp>
        <p:nvSpPr>
          <p:cNvPr id="696326" name="Text Box 6"/>
          <p:cNvSpPr txBox="1">
            <a:spLocks noChangeArrowheads="1"/>
          </p:cNvSpPr>
          <p:nvPr/>
        </p:nvSpPr>
        <p:spPr bwMode="auto">
          <a:xfrm>
            <a:off x="468313" y="5157788"/>
            <a:ext cx="6237287" cy="457200"/>
          </a:xfrm>
          <a:prstGeom prst="rect">
            <a:avLst/>
          </a:prstGeom>
          <a:noFill/>
          <a:ln w="38100">
            <a:noFill/>
            <a:miter lim="800000"/>
            <a:headEnd/>
            <a:tailEnd/>
          </a:ln>
          <a:effectLst/>
        </p:spPr>
        <p:txBody>
          <a:bodyPr wrap="none">
            <a:spAutoFit/>
          </a:bodyPr>
          <a:lstStyle/>
          <a:p>
            <a:r>
              <a:rPr lang="ja-JP" altLang="en-US"/>
              <a:t>列（水）は</a:t>
            </a:r>
            <a:r>
              <a:rPr lang="en-US" altLang="ja-JP"/>
              <a:t>0.1</a:t>
            </a:r>
            <a:r>
              <a:rPr lang="ja-JP" altLang="en-US"/>
              <a:t>％の有意水準で効果が認められた</a:t>
            </a:r>
          </a:p>
        </p:txBody>
      </p:sp>
      <p:sp>
        <p:nvSpPr>
          <p:cNvPr id="696327" name="Text Box 7"/>
          <p:cNvSpPr txBox="1">
            <a:spLocks noChangeArrowheads="1"/>
          </p:cNvSpPr>
          <p:nvPr/>
        </p:nvSpPr>
        <p:spPr bwMode="auto">
          <a:xfrm>
            <a:off x="468313" y="5876925"/>
            <a:ext cx="8070850" cy="457200"/>
          </a:xfrm>
          <a:prstGeom prst="rect">
            <a:avLst/>
          </a:prstGeom>
          <a:noFill/>
          <a:ln w="38100">
            <a:noFill/>
            <a:miter lim="800000"/>
            <a:headEnd/>
            <a:tailEnd/>
          </a:ln>
          <a:effectLst/>
        </p:spPr>
        <p:txBody>
          <a:bodyPr wrap="none">
            <a:spAutoFit/>
          </a:bodyPr>
          <a:lstStyle/>
          <a:p>
            <a:r>
              <a:rPr lang="ja-JP" altLang="en-US"/>
              <a:t>餌と水の間の交互作用は</a:t>
            </a:r>
            <a:r>
              <a:rPr lang="en-US" altLang="ja-JP"/>
              <a:t>5</a:t>
            </a:r>
            <a:r>
              <a:rPr lang="ja-JP" altLang="en-US"/>
              <a:t>％の有意水準で効果が認められた</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790"/>
    </mc:Choice>
    <mc:Fallback>
      <p:transition spd="slow" advTm="26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0" x="4248150" y="5492750"/>
          <p14:tracePt t="2373" x="4241800" y="5486400"/>
          <p14:tracePt t="2416" x="4241800" y="5480050"/>
          <p14:tracePt t="2441" x="4235450" y="5473700"/>
          <p14:tracePt t="2456" x="4229100" y="5467350"/>
          <p14:tracePt t="2468" x="4222750" y="5461000"/>
          <p14:tracePt t="2484" x="4216400" y="5454650"/>
          <p14:tracePt t="2495" x="4210050" y="5448300"/>
          <p14:tracePt t="2513" x="4203700" y="5441950"/>
          <p14:tracePt t="2513" x="4197350" y="5429250"/>
          <p14:tracePt t="2531" x="4197350" y="5422900"/>
          <p14:tracePt t="2546" x="4191000" y="5422900"/>
          <p14:tracePt t="2563" x="4178300" y="5416550"/>
          <p14:tracePt t="2563" x="4171950" y="5410200"/>
          <p14:tracePt t="2582" x="4159250" y="5403850"/>
          <p14:tracePt t="2597" x="4152900" y="5397500"/>
          <p14:tracePt t="2597" x="4146550" y="5391150"/>
          <p14:tracePt t="2614" x="4140200" y="5391150"/>
          <p14:tracePt t="2629" x="4133850" y="5384800"/>
          <p14:tracePt t="2629" x="4127500" y="5378450"/>
          <p14:tracePt t="2629" x="4121150" y="5378450"/>
          <p14:tracePt t="2650" x="4108450" y="5372100"/>
          <p14:tracePt t="2650" x="4102100" y="5365750"/>
          <p14:tracePt t="2666" x="4095750" y="5365750"/>
          <p14:tracePt t="2666" x="4089400" y="5365750"/>
          <p14:tracePt t="2682" x="4076700" y="5359400"/>
          <p14:tracePt t="2682" x="4070350" y="5359400"/>
          <p14:tracePt t="2698" x="4064000" y="5359400"/>
          <p14:tracePt t="2698" x="4051300" y="5359400"/>
          <p14:tracePt t="2714" x="4044950" y="5359400"/>
          <p14:tracePt t="2714" x="4038600" y="5359400"/>
          <p14:tracePt t="2714" x="4025900" y="5353050"/>
          <p14:tracePt t="2734" x="4013200" y="5353050"/>
          <p14:tracePt t="2746" x="4000500" y="5353050"/>
          <p14:tracePt t="2746" x="3981450" y="5353050"/>
          <p14:tracePt t="2765" x="3968750" y="5359400"/>
          <p14:tracePt t="2765" x="3956050" y="5359400"/>
          <p14:tracePt t="2782" x="3949700" y="5359400"/>
          <p14:tracePt t="2782" x="3937000" y="5365750"/>
          <p14:tracePt t="2799" x="3930650" y="5365750"/>
          <p14:tracePt t="2799" x="3924300" y="5372100"/>
          <p14:tracePt t="2799" x="3911600" y="5378450"/>
          <p14:tracePt t="2817" x="3905250" y="5378450"/>
          <p14:tracePt t="2817" x="3905250" y="5384800"/>
          <p14:tracePt t="2832" x="3898900" y="5391150"/>
          <p14:tracePt t="2832" x="3892550" y="5397500"/>
          <p14:tracePt t="2848" x="3892550" y="5403850"/>
          <p14:tracePt t="2863" x="3886200" y="5403850"/>
          <p14:tracePt t="2863" x="3879850" y="5410200"/>
          <p14:tracePt t="2882" x="3873500" y="5410200"/>
          <p14:tracePt t="2897" x="3867150" y="5403850"/>
          <p14:tracePt t="2920" x="3867150" y="5397500"/>
          <p14:tracePt t="2941" x="3860800" y="5397500"/>
          <p14:tracePt t="3024" x="3854450" y="5391150"/>
          <p14:tracePt t="3049" x="3848100" y="5384800"/>
          <p14:tracePt t="3069" x="3848100" y="5378450"/>
          <p14:tracePt t="3084" x="3841750" y="5384800"/>
          <p14:tracePt t="3101" x="3835400" y="5384800"/>
          <p14:tracePt t="3121" x="3829050" y="5384800"/>
          <p14:tracePt t="3137" x="3822700" y="5391150"/>
          <p14:tracePt t="3153" x="3810000" y="5384800"/>
          <p14:tracePt t="3169" x="3803650" y="5384800"/>
          <p14:tracePt t="3177" x="3797300" y="5384800"/>
          <p14:tracePt t="3189" x="3790950" y="5378450"/>
          <p14:tracePt t="3198" x="3784600" y="5378450"/>
          <p14:tracePt t="3198" x="3778250" y="5378450"/>
          <p14:tracePt t="3216" x="3771900" y="5372100"/>
          <p14:tracePt t="3231" x="3759200" y="5365750"/>
          <p14:tracePt t="3231" x="3759200" y="5359400"/>
          <p14:tracePt t="3250" x="3752850" y="5359400"/>
          <p14:tracePt t="3250" x="3746500" y="5365750"/>
          <p14:tracePt t="3267" x="3740150" y="5365750"/>
          <p14:tracePt t="3281" x="3733800" y="5365750"/>
          <p14:tracePt t="3281" x="3727450" y="5365750"/>
          <p14:tracePt t="3281" x="3721100" y="5372100"/>
          <p14:tracePt t="3303" x="3714750" y="5372100"/>
          <p14:tracePt t="3316" x="3708400" y="5372100"/>
          <p14:tracePt t="3316" x="3702050" y="5372100"/>
          <p14:tracePt t="3334" x="3695700" y="5372100"/>
          <p14:tracePt t="3349" x="3689350" y="5372100"/>
          <p14:tracePt t="3365" x="3683000" y="5372100"/>
          <p14:tracePt t="3382" x="3676650" y="5378450"/>
          <p14:tracePt t="3399" x="3670300" y="5378450"/>
          <p14:tracePt t="3416" x="3663950" y="5391150"/>
          <p14:tracePt t="3432" x="3663950" y="5384800"/>
          <p14:tracePt t="3481" x="3663950" y="5378450"/>
          <p14:tracePt t="3505" x="3657600" y="5372100"/>
          <p14:tracePt t="3529" x="3644900" y="5378450"/>
          <p14:tracePt t="3581" x="3638550" y="5378450"/>
          <p14:tracePt t="3597" x="3632200" y="5378450"/>
          <p14:tracePt t="3617" x="3632200" y="5384800"/>
          <p14:tracePt t="3648" x="3625850" y="5384800"/>
          <p14:tracePt t="3685" x="3632200" y="5384800"/>
          <p14:tracePt t="3753" x="3632200" y="5378450"/>
          <p14:tracePt t="3777" x="3632200" y="5372100"/>
          <p14:tracePt t="3805" x="3625850" y="5365750"/>
          <p14:tracePt t="3830" x="3619500" y="5353050"/>
          <p14:tracePt t="3841" x="3613150" y="5353050"/>
          <p14:tracePt t="3850" x="3606800" y="5340350"/>
          <p14:tracePt t="3850" x="3600450" y="5340350"/>
          <p14:tracePt t="3869" x="3587750" y="5334000"/>
          <p14:tracePt t="3869" x="3581400" y="5321300"/>
          <p14:tracePt t="3885" x="3568700" y="5314950"/>
          <p14:tracePt t="3885" x="3543300" y="5302250"/>
          <p14:tracePt t="3902" x="3530600" y="5295900"/>
          <p14:tracePt t="3902" x="3517900" y="5289550"/>
          <p14:tracePt t="3919" x="3498850" y="5283200"/>
          <p14:tracePt t="3919" x="3486150" y="5276850"/>
          <p14:tracePt t="3935" x="3467100" y="5270500"/>
          <p14:tracePt t="3935" x="3448050" y="5257800"/>
          <p14:tracePt t="3952" x="3429000" y="5251450"/>
          <p14:tracePt t="3952" x="3390900" y="5226050"/>
          <p14:tracePt t="3969" x="3365500" y="5207000"/>
          <p14:tracePt t="3969" x="3340100" y="5194300"/>
          <p14:tracePt t="3985" x="3314700" y="5175250"/>
          <p14:tracePt t="3985" x="3289300" y="5156200"/>
          <p14:tracePt t="4002" x="3263900" y="5137150"/>
          <p14:tracePt t="4002" x="3232150" y="5118100"/>
          <p14:tracePt t="4002" x="3206750" y="5099050"/>
          <p14:tracePt t="4021" x="3175000" y="5080000"/>
          <p14:tracePt t="4034" x="3143250" y="5060950"/>
          <p14:tracePt t="4034" x="3079750" y="5041900"/>
          <p14:tracePt t="4053" x="3048000" y="5035550"/>
          <p14:tracePt t="4053" x="3016250" y="5041900"/>
          <p14:tracePt t="4069" x="2984500" y="5048250"/>
          <p14:tracePt t="4069" x="2959100" y="5054600"/>
          <p14:tracePt t="4085" x="2927350" y="5060950"/>
          <p14:tracePt t="4085" x="2895600" y="5080000"/>
          <p14:tracePt t="4101" x="2863850" y="5092700"/>
          <p14:tracePt t="4101" x="2832100" y="5105400"/>
          <p14:tracePt t="4101" x="2800350" y="5118100"/>
          <p14:tracePt t="4121" x="2768600" y="5124450"/>
          <p14:tracePt t="4133" x="2736850" y="5137150"/>
          <p14:tracePt t="4133" x="2673350" y="5149850"/>
          <p14:tracePt t="4152" x="2641600" y="5149850"/>
          <p14:tracePt t="4152" x="2609850" y="5156200"/>
          <p14:tracePt t="4169" x="2571750" y="5156200"/>
          <p14:tracePt t="4169" x="2540000" y="5149850"/>
          <p14:tracePt t="4185" x="2501900" y="5143500"/>
          <p14:tracePt t="4185" x="2419350" y="5130800"/>
          <p14:tracePt t="4202" x="2374900" y="5118100"/>
          <p14:tracePt t="4202" x="2336800" y="5105400"/>
          <p14:tracePt t="4220" x="2286000" y="5092700"/>
          <p14:tracePt t="4220" x="2241550" y="5086350"/>
          <p14:tracePt t="4237" x="2197100" y="5073650"/>
          <p14:tracePt t="4237" x="2152650" y="5060950"/>
          <p14:tracePt t="4253" x="2114550" y="5054600"/>
          <p14:tracePt t="4253" x="2044700" y="5035550"/>
          <p14:tracePt t="4270" x="2019300" y="5029200"/>
          <p14:tracePt t="4270" x="1993900" y="5022850"/>
          <p14:tracePt t="4287" x="1981200" y="5016500"/>
          <p14:tracePt t="4287" x="1968500" y="5010150"/>
          <p14:tracePt t="4303" x="1962150" y="5003800"/>
          <p14:tracePt t="4303" x="1962150" y="4991100"/>
          <p14:tracePt t="4303" x="1968500" y="4984750"/>
          <p14:tracePt t="4322" x="1974850" y="4978400"/>
          <p14:tracePt t="4335" x="1987550" y="4972050"/>
          <p14:tracePt t="4335" x="2012950" y="4953000"/>
          <p14:tracePt t="4354" x="2032000" y="4946650"/>
          <p14:tracePt t="4354" x="2051050" y="4940300"/>
          <p14:tracePt t="4370" x="2070100" y="4940300"/>
          <p14:tracePt t="4370" x="2095500" y="4933950"/>
          <p14:tracePt t="4370" x="2120900" y="4927600"/>
          <p14:tracePt t="4389" x="2139950" y="4927600"/>
          <p14:tracePt t="4402" x="2165350" y="4921250"/>
          <p14:tracePt t="4402" x="2209800" y="4914900"/>
          <p14:tracePt t="4422" x="2235200" y="4914900"/>
          <p14:tracePt t="4422" x="2254250" y="4908550"/>
          <p14:tracePt t="4437" x="2273300" y="4908550"/>
          <p14:tracePt t="4437" x="2286000" y="4908550"/>
          <p14:tracePt t="4454" x="2305050" y="4902200"/>
          <p14:tracePt t="4454" x="2317750" y="4908550"/>
          <p14:tracePt t="4471" x="2330450" y="4908550"/>
          <p14:tracePt t="4471" x="2336800" y="4914900"/>
          <p14:tracePt t="4471" x="2343150" y="4921250"/>
          <p14:tracePt t="4489" x="2349500" y="4933950"/>
          <p14:tracePt t="4489" x="2355850" y="4946650"/>
          <p14:tracePt t="4505" x="2362200" y="4959350"/>
          <p14:tracePt t="4505" x="2362200" y="4978400"/>
          <p14:tracePt t="4521" x="2368550" y="4997450"/>
          <p14:tracePt t="4521" x="2374900" y="5016500"/>
          <p14:tracePt t="4538" x="2381250" y="5029200"/>
          <p14:tracePt t="4538" x="2387600" y="5041900"/>
          <p14:tracePt t="4554" x="2400300" y="5041900"/>
          <p14:tracePt t="4554" x="2432050" y="5035550"/>
          <p14:tracePt t="4571" x="2451100" y="5022850"/>
          <p14:tracePt t="4571" x="2476500" y="5010150"/>
          <p14:tracePt t="4588" x="2501900" y="4991100"/>
          <p14:tracePt t="4588" x="2533650" y="4965700"/>
          <p14:tracePt t="4604" x="2571750" y="4940300"/>
          <p14:tracePt t="4604" x="2667000" y="4889500"/>
          <p14:tracePt t="4622" x="2730500" y="4864100"/>
          <p14:tracePt t="4622" x="2806700" y="4832350"/>
          <p14:tracePt t="4638" x="2895600" y="4800600"/>
          <p14:tracePt t="4638" x="2997200" y="4762500"/>
          <p14:tracePt t="4655" x="3124200" y="4718050"/>
          <p14:tracePt t="4655" x="3251200" y="4673600"/>
          <p14:tracePt t="4673" x="3384550" y="4629150"/>
          <p14:tracePt t="4673" x="3530600" y="4572000"/>
          <p14:tracePt t="4673" x="3683000" y="4521200"/>
          <p14:tracePt t="4691" x="3841750" y="4464050"/>
          <p14:tracePt t="4703" x="4006850" y="4400550"/>
          <p14:tracePt t="4703" x="4305300" y="4273550"/>
          <p14:tracePt t="4722" x="4464050" y="4203700"/>
          <p14:tracePt t="4722" x="4616450" y="4133850"/>
          <p14:tracePt t="4738" x="4768850" y="4064000"/>
          <p14:tracePt t="4738" x="4914900" y="3987800"/>
          <p14:tracePt t="4755" x="5054600" y="3911600"/>
          <p14:tracePt t="4755" x="5194300" y="3835400"/>
          <p14:tracePt t="4755" x="5334000" y="3759200"/>
          <p14:tracePt t="4774" x="5467350" y="3676650"/>
          <p14:tracePt t="4786" x="5600700" y="3600450"/>
          <p14:tracePt t="4786" x="5842000" y="3460750"/>
          <p14:tracePt t="4805" x="5949950" y="3397250"/>
          <p14:tracePt t="4805" x="6045200" y="3340100"/>
          <p14:tracePt t="4822" x="6134100" y="3282950"/>
          <p14:tracePt t="4822" x="6210300" y="3238500"/>
          <p14:tracePt t="4839" x="6273800" y="3200400"/>
          <p14:tracePt t="4839" x="6330950" y="3168650"/>
          <p14:tracePt t="4839" x="6381750" y="3136900"/>
          <p14:tracePt t="4858" x="6419850" y="3117850"/>
          <p14:tracePt t="4858" x="6451600" y="3098800"/>
          <p14:tracePt t="4872" x="6483350" y="3079750"/>
          <p14:tracePt t="4872" x="6508750" y="3067050"/>
          <p14:tracePt t="4889" x="6527800" y="3054350"/>
          <p14:tracePt t="4889" x="6540500" y="3041650"/>
          <p14:tracePt t="4905" x="6553200" y="3035300"/>
          <p14:tracePt t="4905" x="6572250" y="3009900"/>
          <p14:tracePt t="4922" x="6578600" y="2997200"/>
          <p14:tracePt t="4922" x="6578600" y="2978150"/>
          <p14:tracePt t="4939" x="6584950" y="2965450"/>
          <p14:tracePt t="4939" x="6584950" y="2952750"/>
          <p14:tracePt t="4956" x="6584950" y="2940050"/>
          <p14:tracePt t="4956" x="6584950" y="2927350"/>
          <p14:tracePt t="4956" x="6584950" y="2914650"/>
          <p14:tracePt t="4975" x="6584950" y="2901950"/>
          <p14:tracePt t="4975" x="6584950" y="2889250"/>
          <p14:tracePt t="4989" x="6591300" y="2882900"/>
          <p14:tracePt t="4989" x="6591300" y="2870200"/>
          <p14:tracePt t="5007" x="6591300" y="2863850"/>
          <p14:tracePt t="5007" x="6597650" y="2851150"/>
          <p14:tracePt t="5023" x="6597650" y="2844800"/>
          <p14:tracePt t="5023" x="6604000" y="2832100"/>
          <p14:tracePt t="5023" x="6610350" y="2819400"/>
          <p14:tracePt t="5042" x="6616700" y="2813050"/>
          <p14:tracePt t="5054" x="6623050" y="2800350"/>
          <p14:tracePt t="5054" x="6635750" y="2787650"/>
          <p14:tracePt t="5074" x="6642100" y="2781300"/>
          <p14:tracePt t="5074" x="6648450" y="2774950"/>
          <p14:tracePt t="5090" x="6648450" y="2768600"/>
          <p14:tracePt t="5105" x="6654800" y="2762250"/>
          <p14:tracePt t="5121" x="6648450" y="2762250"/>
          <p14:tracePt t="5161" x="6642100" y="2762250"/>
          <p14:tracePt t="5169" x="6635750" y="2762250"/>
          <p14:tracePt t="5177" x="6623050" y="2762250"/>
          <p14:tracePt t="5188" x="6610350" y="2762250"/>
          <p14:tracePt t="5188" x="6597650" y="2762250"/>
          <p14:tracePt t="5207" x="6584950" y="2762250"/>
          <p14:tracePt t="5207" x="6546850" y="2762250"/>
          <p14:tracePt t="5223" x="6527800" y="2755900"/>
          <p14:tracePt t="5223" x="6502400" y="2755900"/>
          <p14:tracePt t="5240" x="6477000" y="2749550"/>
          <p14:tracePt t="5240" x="6451600" y="2743200"/>
          <p14:tracePt t="5257" x="6419850" y="2730500"/>
          <p14:tracePt t="5257" x="6350000" y="2705100"/>
          <p14:tracePt t="5274" x="6318250" y="2692400"/>
          <p14:tracePt t="5274" x="6280150" y="2673350"/>
          <p14:tracePt t="5291" x="6248400" y="2654300"/>
          <p14:tracePt t="5291" x="6216650" y="2628900"/>
          <p14:tracePt t="5307" x="6191250" y="2609850"/>
          <p14:tracePt t="5307" x="6165850" y="2584450"/>
          <p14:tracePt t="5324" x="6146800" y="2559050"/>
          <p14:tracePt t="5324" x="6127750" y="2533650"/>
          <p14:tracePt t="5324" x="6121400" y="2501900"/>
          <p14:tracePt t="5343" x="6121400" y="2476500"/>
          <p14:tracePt t="5355" x="6121400" y="2444750"/>
          <p14:tracePt t="5355" x="6153150" y="2374900"/>
          <p14:tracePt t="5374" x="6178550" y="2336800"/>
          <p14:tracePt t="5374" x="6210300" y="2305050"/>
          <p14:tracePt t="5390" x="6248400" y="2266950"/>
          <p14:tracePt t="5390" x="6292850" y="2228850"/>
          <p14:tracePt t="5407" x="6350000" y="2197100"/>
          <p14:tracePt t="5407" x="6407150" y="2171700"/>
          <p14:tracePt t="5407" x="6470650" y="2139950"/>
          <p14:tracePt t="5426" x="6540500" y="2120900"/>
          <p14:tracePt t="5439" x="6610350" y="2101850"/>
          <p14:tracePt t="5439" x="6756400" y="2076450"/>
          <p14:tracePt t="5458" x="6826250" y="2076450"/>
          <p14:tracePt t="5458" x="6896100" y="2076450"/>
          <p14:tracePt t="5475" x="6959600" y="2082800"/>
          <p14:tracePt t="5475" x="7023100" y="2095500"/>
          <p14:tracePt t="5491" x="7080250" y="2114550"/>
          <p14:tracePt t="5491" x="7137400" y="2139950"/>
          <p14:tracePt t="5491" x="7181850" y="2165350"/>
          <p14:tracePt t="5510" x="7232650" y="2197100"/>
          <p14:tracePt t="5510" x="7270750" y="2228850"/>
          <p14:tracePt t="5525" x="7308850" y="2266950"/>
          <p14:tracePt t="5525" x="7340600" y="2305050"/>
          <p14:tracePt t="5542" x="7366000" y="2343150"/>
          <p14:tracePt t="5542" x="7385050" y="2381250"/>
          <p14:tracePt t="5558" x="7397750" y="2425700"/>
          <p14:tracePt t="5558" x="7404100" y="2501900"/>
          <p14:tracePt t="5575" x="7391400" y="2540000"/>
          <p14:tracePt t="5575" x="7378700" y="2578100"/>
          <p14:tracePt t="5591" x="7359650" y="2616200"/>
          <p14:tracePt t="5591" x="7334250" y="2647950"/>
          <p14:tracePt t="5607" x="7302500" y="2679700"/>
          <p14:tracePt t="5607" x="7264400" y="2705100"/>
          <p14:tracePt t="5625" x="7226300" y="2736850"/>
          <p14:tracePt t="5625" x="7131050" y="2781300"/>
          <p14:tracePt t="5642" x="7080250" y="2800350"/>
          <p14:tracePt t="5642" x="7035800" y="2819400"/>
          <p14:tracePt t="5658" x="6985000" y="2838450"/>
          <p14:tracePt t="5658" x="6934200" y="2851150"/>
          <p14:tracePt t="5675" x="6883400" y="2863850"/>
          <p14:tracePt t="5675" x="6838950" y="2870200"/>
          <p14:tracePt t="5675" x="6800850" y="2876550"/>
          <p14:tracePt t="5694" x="6762750" y="2882900"/>
          <p14:tracePt t="5706" x="6724650" y="2889250"/>
          <p14:tracePt t="5706" x="6699250" y="2889250"/>
          <p14:tracePt t="5726" x="6654800" y="2889250"/>
          <p14:tracePt t="5726" x="6635750" y="2889250"/>
          <p14:tracePt t="5742" x="6629400" y="2889250"/>
          <p14:tracePt t="5742" x="6623050" y="2889250"/>
          <p14:tracePt t="5758" x="6629400" y="2889250"/>
          <p14:tracePt t="5794" x="6642100" y="2889250"/>
          <p14:tracePt t="5802" x="6648450" y="2889250"/>
          <p14:tracePt t="5810" x="6654800" y="2889250"/>
          <p14:tracePt t="5810" x="6667500" y="2889250"/>
          <p14:tracePt t="5826" x="6673850" y="2882900"/>
          <p14:tracePt t="5826" x="6680200" y="2882900"/>
          <p14:tracePt t="5842" x="6686550" y="2882900"/>
          <p14:tracePt t="5842" x="6692900" y="2882900"/>
          <p14:tracePt t="5859" x="6699250" y="2889250"/>
          <p14:tracePt t="5859" x="6705600" y="2895600"/>
          <p14:tracePt t="5875" x="6705600" y="2901950"/>
          <p14:tracePt t="5875" x="6711950" y="2908300"/>
          <p14:tracePt t="5893" x="6711950" y="2914650"/>
          <p14:tracePt t="5893" x="6718300" y="2927350"/>
          <p14:tracePt t="5909" x="6718300" y="2946400"/>
          <p14:tracePt t="5909" x="6718300" y="2965450"/>
          <p14:tracePt t="5926" x="6718300" y="2984500"/>
          <p14:tracePt t="5926" x="6711950" y="3028950"/>
          <p14:tracePt t="5943" x="6705600" y="3054350"/>
          <p14:tracePt t="5943" x="6692900" y="3079750"/>
          <p14:tracePt t="5959" x="6680200" y="3105150"/>
          <p14:tracePt t="5959" x="6667500" y="3130550"/>
          <p14:tracePt t="5976" x="6648450" y="3143250"/>
          <p14:tracePt t="5976" x="6623050" y="3155950"/>
          <p14:tracePt t="5976" x="6597650" y="3168650"/>
          <p14:tracePt t="5995" x="6565900" y="3175000"/>
          <p14:tracePt t="5995" x="6527800" y="3175000"/>
          <p14:tracePt t="6010" x="6496050" y="3168650"/>
          <p14:tracePt t="6010" x="6457950" y="3162300"/>
          <p14:tracePt t="6027" x="6419850" y="3155950"/>
          <p14:tracePt t="6027" x="6388100" y="3143250"/>
          <p14:tracePt t="6043" x="6356350" y="3124200"/>
          <p14:tracePt t="6043" x="6330950" y="3111500"/>
          <p14:tracePt t="6043" x="6311900" y="3092450"/>
          <p14:tracePt t="6062" x="6299200" y="3067050"/>
          <p14:tracePt t="6074" x="6292850" y="3041650"/>
          <p14:tracePt t="6074" x="6299200" y="2984500"/>
          <p14:tracePt t="6095" x="6318250" y="2952750"/>
          <p14:tracePt t="6095" x="6337300" y="2908300"/>
          <p14:tracePt t="6110" x="6369050" y="2870200"/>
          <p14:tracePt t="6110" x="6407150" y="2832100"/>
          <p14:tracePt t="6127" x="6457950" y="2787650"/>
          <p14:tracePt t="6127" x="6515100" y="2749550"/>
          <p14:tracePt t="6127" x="6572250" y="2717800"/>
          <p14:tracePt t="6146" x="6642100" y="2686050"/>
          <p14:tracePt t="6158" x="6718300" y="2660650"/>
          <p14:tracePt t="6158" x="6864350" y="2628900"/>
          <p14:tracePt t="6177" x="6946900" y="2622550"/>
          <p14:tracePt t="6177" x="7016750" y="2616200"/>
          <p14:tracePt t="6193" x="7092950" y="2622550"/>
          <p14:tracePt t="6193" x="7162800" y="2635250"/>
          <p14:tracePt t="6210" x="7226300" y="2654300"/>
          <p14:tracePt t="6210" x="7289800" y="2679700"/>
          <p14:tracePt t="6227" x="7346950" y="2717800"/>
          <p14:tracePt t="6227" x="7435850" y="2794000"/>
          <p14:tracePt t="6244" x="7473950" y="2838450"/>
          <p14:tracePt t="6244" x="7493000" y="2876550"/>
          <p14:tracePt t="6260" x="7505700" y="2921000"/>
          <p14:tracePt t="6260" x="7505700" y="2959100"/>
          <p14:tracePt t="6277" x="7493000" y="2990850"/>
          <p14:tracePt t="6277" x="7467600" y="3022600"/>
          <p14:tracePt t="6294" x="7435850" y="3048000"/>
          <p14:tracePt t="6294" x="7340600" y="3092450"/>
          <p14:tracePt t="6310" x="7283450" y="3111500"/>
          <p14:tracePt t="6310" x="7232650" y="3124200"/>
          <p14:tracePt t="6327" x="7169150" y="3136900"/>
          <p14:tracePt t="6327" x="7112000" y="3149600"/>
          <p14:tracePt t="6344" x="7054850" y="3162300"/>
          <p14:tracePt t="6344" x="6997700" y="3168650"/>
          <p14:tracePt t="6344" x="6946900" y="3168650"/>
          <p14:tracePt t="6363" x="6889750" y="3168650"/>
          <p14:tracePt t="6375" x="6838950" y="3162300"/>
          <p14:tracePt t="6375" x="6743700" y="3149600"/>
          <p14:tracePt t="6394" x="6705600" y="3143250"/>
          <p14:tracePt t="6394" x="6673850" y="3130550"/>
          <p14:tracePt t="6411" x="6642100" y="3124200"/>
          <p14:tracePt t="6411" x="6623050" y="3111500"/>
          <p14:tracePt t="6428" x="6610350" y="3105150"/>
          <p14:tracePt t="6428" x="6604000" y="3098800"/>
          <p14:tracePt t="6445" x="6610350" y="3098800"/>
          <p14:tracePt t="6462" x="6623050" y="3105150"/>
          <p14:tracePt t="6462" x="6635750" y="3111500"/>
          <p14:tracePt t="6477" x="6648450" y="3124200"/>
          <p14:tracePt t="6477" x="6667500" y="3143250"/>
          <p14:tracePt t="6495" x="6686550" y="3162300"/>
          <p14:tracePt t="6495" x="6705600" y="3187700"/>
          <p14:tracePt t="6511" x="6724650" y="3219450"/>
          <p14:tracePt t="6511" x="6743700" y="3257550"/>
          <p14:tracePt t="6511" x="6762750" y="3295650"/>
          <p14:tracePt t="6530" x="6781800" y="3340100"/>
          <p14:tracePt t="6530" x="6794500" y="3378200"/>
          <p14:tracePt t="6545" x="6800850" y="3422650"/>
          <p14:tracePt t="6545" x="6807200" y="3460750"/>
          <p14:tracePt t="6562" x="6807200" y="3498850"/>
          <p14:tracePt t="6562" x="6800850" y="3536950"/>
          <p14:tracePt t="6578" x="6794500" y="3568700"/>
          <p14:tracePt t="6578" x="6762750" y="3625850"/>
          <p14:tracePt t="6594" x="6743700" y="3644900"/>
          <p14:tracePt t="6594" x="6718300" y="3663950"/>
          <p14:tracePt t="6612" x="6692900" y="3670300"/>
          <p14:tracePt t="6612" x="6661150" y="3676650"/>
          <p14:tracePt t="6628" x="6629400" y="3676650"/>
          <p14:tracePt t="6628" x="6597650" y="3676650"/>
          <p14:tracePt t="6645" x="6559550" y="3670300"/>
          <p14:tracePt t="6645" x="6489700" y="3638550"/>
          <p14:tracePt t="6664" x="6451600" y="3619500"/>
          <p14:tracePt t="6664" x="6413500" y="3594100"/>
          <p14:tracePt t="6679" x="6381750" y="3568700"/>
          <p14:tracePt t="6679" x="6356350" y="3536950"/>
          <p14:tracePt t="6695" x="6337300" y="3505200"/>
          <p14:tracePt t="6695" x="6318250" y="3473450"/>
          <p14:tracePt t="6695" x="6305550" y="3435350"/>
          <p14:tracePt t="6715" x="6305550" y="3397250"/>
          <p14:tracePt t="6727" x="6305550" y="3352800"/>
          <p14:tracePt t="6727" x="6330950" y="3276600"/>
          <p14:tracePt t="6747" x="6356350" y="3238500"/>
          <p14:tracePt t="6747" x="6388100" y="3200400"/>
          <p14:tracePt t="6762" x="6432550" y="3168650"/>
          <p14:tracePt t="6762" x="6477000" y="3143250"/>
          <p14:tracePt t="6778" x="6527800" y="3117850"/>
          <p14:tracePt t="6778" x="6591300" y="3098800"/>
          <p14:tracePt t="6796" x="6654800" y="3079750"/>
          <p14:tracePt t="6796" x="6724650" y="3067050"/>
          <p14:tracePt t="6796" x="6800850" y="3054350"/>
          <p14:tracePt t="6814" x="6870700" y="3054350"/>
          <p14:tracePt t="6827" x="6946900" y="3054350"/>
          <p14:tracePt t="6827" x="7086600" y="3060700"/>
          <p14:tracePt t="6845" x="7150100" y="3073400"/>
          <p14:tracePt t="6845" x="7213600" y="3079750"/>
          <p14:tracePt t="6862" x="7277100" y="3098800"/>
          <p14:tracePt t="6862" x="7334250" y="3117850"/>
          <p14:tracePt t="6879" x="7385050" y="3136900"/>
          <p14:tracePt t="6879" x="7467600" y="3194050"/>
          <p14:tracePt t="6896" x="7493000" y="3232150"/>
          <p14:tracePt t="6896" x="7518400" y="3270250"/>
          <p14:tracePt t="6912" x="7531100" y="3314700"/>
          <p14:tracePt t="6912" x="7537450" y="3359150"/>
          <p14:tracePt t="6929" x="7537450" y="3403600"/>
          <p14:tracePt t="6929" x="7531100" y="3454400"/>
          <p14:tracePt t="6946" x="7512050" y="3498850"/>
          <p14:tracePt t="6946" x="7461250" y="3587750"/>
          <p14:tracePt t="6963" x="7423150" y="3632200"/>
          <p14:tracePt t="6963" x="7385050" y="3670300"/>
          <p14:tracePt t="6980" x="7340600" y="3708400"/>
          <p14:tracePt t="6980" x="7289800" y="3740150"/>
          <p14:tracePt t="6996" x="7245350" y="3765550"/>
          <p14:tracePt t="6996" x="7194550" y="3790950"/>
          <p14:tracePt t="6996" x="7143750" y="3810000"/>
          <p14:tracePt t="7015" x="7092950" y="3835400"/>
          <p14:tracePt t="7028" x="7048500" y="3848100"/>
          <p14:tracePt t="7028" x="6959600" y="3873500"/>
          <p14:tracePt t="7047" x="6921500" y="3879850"/>
          <p14:tracePt t="7047" x="6883400" y="3886200"/>
          <p14:tracePt t="7063" x="6845300" y="3886200"/>
          <p14:tracePt t="7063" x="6819900" y="3892550"/>
          <p14:tracePt t="7080" x="6788150" y="3892550"/>
          <p14:tracePt t="7080" x="6769100" y="3886200"/>
          <p14:tracePt t="7080" x="6743700" y="3886200"/>
          <p14:tracePt t="7099" x="6724650" y="3886200"/>
          <p14:tracePt t="7111" x="6711950" y="3892550"/>
          <p14:tracePt t="7111" x="6680200" y="3892550"/>
          <p14:tracePt t="7131" x="6667500" y="3898900"/>
          <p14:tracePt t="7131" x="6648450" y="3905250"/>
          <p14:tracePt t="7147" x="6629400" y="3911600"/>
          <p14:tracePt t="7147" x="6604000" y="3924300"/>
          <p14:tracePt t="7147" x="6578600" y="3937000"/>
          <p14:tracePt t="7167" x="6540500" y="3949700"/>
          <p14:tracePt t="7178" x="6496050" y="3968750"/>
          <p14:tracePt t="7178" x="6375400" y="4013200"/>
          <p14:tracePt t="7197" x="6299200" y="4044950"/>
          <p14:tracePt t="7197" x="6210300" y="4076700"/>
          <p14:tracePt t="7213" x="6115050" y="4114800"/>
          <p14:tracePt t="7213" x="6013450" y="4152900"/>
          <p14:tracePt t="7231" x="5899150" y="4191000"/>
          <p14:tracePt t="7231" x="5778500" y="4235450"/>
          <p14:tracePt t="7247" x="5651500" y="4273550"/>
          <p14:tracePt t="7247" x="5391150" y="4356100"/>
          <p14:tracePt t="7264" x="5251450" y="4394200"/>
          <p14:tracePt t="7264" x="5111750" y="4432300"/>
          <p14:tracePt t="7280" x="4972050" y="4470400"/>
          <p14:tracePt t="7280" x="4826000" y="4508500"/>
          <p14:tracePt t="7297" x="4679950" y="4546600"/>
          <p14:tracePt t="7297" x="4368800" y="4629150"/>
          <p14:tracePt t="7315" x="4210050" y="4673600"/>
          <p14:tracePt t="7315" x="4051300" y="4711700"/>
          <p14:tracePt t="7331" x="3886200" y="4749800"/>
          <p14:tracePt t="7331" x="3727450" y="4794250"/>
          <p14:tracePt t="7348" x="3568700" y="4832350"/>
          <p14:tracePt t="7348" x="3409950" y="4870450"/>
          <p14:tracePt t="7364" x="3257550" y="4908550"/>
          <p14:tracePt t="7364" x="2959100" y="4972050"/>
          <p14:tracePt t="7384" x="2819400" y="4997450"/>
          <p14:tracePt t="7396" x="2686050" y="5022850"/>
          <p14:tracePt t="7396" x="2438400" y="5060950"/>
          <p14:tracePt t="7415" x="2330450" y="5073650"/>
          <p14:tracePt t="7415" x="2235200" y="5086350"/>
          <p14:tracePt t="7432" x="2146300" y="5099050"/>
          <p14:tracePt t="7432" x="1993900" y="5118100"/>
          <p14:tracePt t="7450" x="1930400" y="5130800"/>
          <p14:tracePt t="7463" x="1873250" y="5130800"/>
          <p14:tracePt t="7463" x="1771650" y="5137150"/>
          <p14:tracePt t="7483" x="1733550" y="5137150"/>
          <p14:tracePt t="7483" x="1695450" y="5130800"/>
          <p14:tracePt t="7498" x="1663700" y="5118100"/>
          <p14:tracePt t="7498" x="1638300" y="5111750"/>
          <p14:tracePt t="7514" x="1612900" y="5092700"/>
          <p14:tracePt t="7514" x="1593850" y="5080000"/>
          <p14:tracePt t="7532" x="1574800" y="5060950"/>
          <p14:tracePt t="7532" x="1562100" y="5048250"/>
          <p14:tracePt t="7532" x="1549400" y="5029200"/>
          <p14:tracePt t="7551" x="1543050" y="5010150"/>
          <p14:tracePt t="7551" x="1530350" y="4997450"/>
          <p14:tracePt t="7565" x="1524000" y="4978400"/>
          <p14:tracePt t="7565" x="1517650" y="4965700"/>
          <p14:tracePt t="7582" x="1504950" y="4953000"/>
          <p14:tracePt t="7582" x="1498600" y="4940300"/>
          <p14:tracePt t="7598" x="1485900" y="4921250"/>
          <p14:tracePt t="7598" x="1460500" y="4902200"/>
          <p14:tracePt t="7615" x="1441450" y="4889500"/>
          <p14:tracePt t="7615" x="1422400" y="4883150"/>
          <p14:tracePt t="7633" x="1409700" y="4876800"/>
          <p14:tracePt t="7633" x="1390650" y="4870450"/>
          <p14:tracePt t="7649" x="1377950" y="4870450"/>
          <p14:tracePt t="7649" x="1358900" y="4870450"/>
          <p14:tracePt t="7667" x="1339850" y="4870450"/>
          <p14:tracePt t="7667" x="1301750" y="4870450"/>
          <p14:tracePt t="7683" x="1282700" y="4876800"/>
          <p14:tracePt t="7683" x="1263650" y="4876800"/>
          <p14:tracePt t="7699" x="1244600" y="4876800"/>
          <p14:tracePt t="7699" x="1225550" y="4876800"/>
          <p14:tracePt t="7715" x="1200150" y="4876800"/>
          <p14:tracePt t="7715" x="1181100" y="4876800"/>
          <p14:tracePt t="7715" x="1162050" y="4870450"/>
          <p14:tracePt t="7735" x="1143000" y="4870450"/>
          <p14:tracePt t="7747" x="1123950" y="4870450"/>
          <p14:tracePt t="7747" x="1085850" y="4870450"/>
          <p14:tracePt t="7767" x="1073150" y="4870450"/>
          <p14:tracePt t="7767" x="1060450" y="4876800"/>
          <p14:tracePt t="7783" x="1054100" y="4876800"/>
          <p14:tracePt t="7783" x="1041400" y="4883150"/>
          <p14:tracePt t="7799" x="1035050" y="4889500"/>
          <p14:tracePt t="7799" x="1022350" y="4889500"/>
          <p14:tracePt t="7816" x="1016000" y="4895850"/>
          <p14:tracePt t="7816" x="1003300" y="4895850"/>
          <p14:tracePt t="7816" x="990600" y="4895850"/>
          <p14:tracePt t="7835" x="984250" y="4902200"/>
          <p14:tracePt t="7847" x="971550" y="4902200"/>
          <p14:tracePt t="7847" x="946150" y="4902200"/>
          <p14:tracePt t="7866" x="939800" y="4908550"/>
          <p14:tracePt t="7866" x="927100" y="4908550"/>
          <p14:tracePt t="7882" x="920750" y="4914900"/>
          <p14:tracePt t="7882" x="914400" y="4921250"/>
          <p14:tracePt t="7899" x="908050" y="4927600"/>
          <p14:tracePt t="7914" x="908050" y="4933950"/>
          <p14:tracePt t="7931" x="914400" y="4933950"/>
          <p14:tracePt t="7947" x="920750" y="4933950"/>
          <p14:tracePt t="7947" x="927100" y="4933950"/>
          <p14:tracePt t="7966" x="933450" y="4933950"/>
          <p14:tracePt t="7966" x="946150" y="4940300"/>
          <p14:tracePt t="7983" x="958850" y="4940300"/>
          <p14:tracePt t="7983" x="971550" y="4940300"/>
          <p14:tracePt t="8000" x="984250" y="4946650"/>
          <p14:tracePt t="8000" x="996950" y="4953000"/>
          <p14:tracePt t="8016" x="1009650" y="4965700"/>
          <p14:tracePt t="8016" x="1028700" y="4978400"/>
          <p14:tracePt t="8034" x="1047750" y="4991100"/>
          <p14:tracePt t="8034" x="1092200" y="5016500"/>
          <p14:tracePt t="8050" x="1117600" y="5029200"/>
          <p14:tracePt t="8050" x="1143000" y="5041900"/>
          <p14:tracePt t="8067" x="1174750" y="5054600"/>
          <p14:tracePt t="8067" x="1200150" y="5067300"/>
          <p14:tracePt t="8083" x="1231900" y="5080000"/>
          <p14:tracePt t="8083" x="1257300" y="5092700"/>
          <p14:tracePt t="8083" x="1289050" y="5105400"/>
          <p14:tracePt t="8103" x="1314450" y="5118100"/>
          <p14:tracePt t="8115" x="1346200" y="5130800"/>
          <p14:tracePt t="8115" x="1397000" y="5156200"/>
          <p14:tracePt t="8135" x="1422400" y="5162550"/>
          <p14:tracePt t="8135" x="1447800" y="5162550"/>
          <p14:tracePt t="8151" x="1473200" y="5168900"/>
          <p14:tracePt t="8151" x="1492250" y="5168900"/>
          <p14:tracePt t="8151" x="1504950" y="5168900"/>
          <p14:tracePt t="8170" x="1524000" y="5168900"/>
          <p14:tracePt t="8182" x="1536700" y="5168900"/>
          <p14:tracePt t="8182" x="1543050" y="5168900"/>
          <p14:tracePt t="8182" x="1555750" y="5168900"/>
          <p14:tracePt t="8202" x="1562100" y="5168900"/>
          <p14:tracePt t="8202" x="1568450" y="5168900"/>
          <p14:tracePt t="8217" x="1574800" y="5168900"/>
          <p14:tracePt t="8232" x="1568450" y="5175250"/>
          <p14:tracePt t="8274" x="1562100" y="5181600"/>
          <p14:tracePt t="8290" x="1555750" y="5181600"/>
          <p14:tracePt t="8298" x="1549400" y="5187950"/>
          <p14:tracePt t="8306" x="1543050" y="5194300"/>
          <p14:tracePt t="8322" x="1536700" y="5194300"/>
          <p14:tracePt t="8335" x="1543050" y="5187950"/>
          <p14:tracePt t="8394" x="1549400" y="5187950"/>
          <p14:tracePt t="8402" x="1555750" y="5187950"/>
          <p14:tracePt t="8416" x="1562100" y="5181600"/>
          <p14:tracePt t="8416" x="1581150" y="5175250"/>
          <p14:tracePt t="8435" x="1587500" y="5175250"/>
          <p14:tracePt t="8435" x="1606550" y="5168900"/>
          <p14:tracePt t="8451" x="1625600" y="5168900"/>
          <p14:tracePt t="8451" x="1644650" y="5162550"/>
          <p14:tracePt t="8451" x="1670050" y="5162550"/>
          <p14:tracePt t="8471" x="1701800" y="5168900"/>
          <p14:tracePt t="8483" x="1733550" y="5168900"/>
          <p14:tracePt t="8483" x="1778000" y="5175250"/>
          <p14:tracePt t="8483" x="1822450" y="5187950"/>
          <p14:tracePt t="8504" x="1873250" y="5194300"/>
          <p14:tracePt t="8504" x="1930400" y="5200650"/>
          <p14:tracePt t="8518" x="1987550" y="5207000"/>
          <p14:tracePt t="8518" x="2051050" y="5213350"/>
          <p14:tracePt t="8535" x="2114550" y="5219700"/>
          <p14:tracePt t="8535" x="2178050" y="5219700"/>
          <p14:tracePt t="8552" x="2235200" y="5219700"/>
          <p14:tracePt t="8552" x="2298700" y="5226050"/>
          <p14:tracePt t="8552" x="2362200" y="5226050"/>
          <p14:tracePt t="8571" x="2419350" y="5226050"/>
          <p14:tracePt t="8571" x="2476500" y="5232400"/>
          <p14:tracePt t="8585" x="2527300" y="5238750"/>
          <p14:tracePt t="8585" x="2578100" y="5245100"/>
          <p14:tracePt t="8602" x="2628900" y="5251450"/>
          <p14:tracePt t="8602" x="2673350" y="5257800"/>
          <p14:tracePt t="8619" x="2717800" y="5264150"/>
          <p14:tracePt t="8619" x="2781300" y="5276850"/>
          <p14:tracePt t="8635" x="2806700" y="5283200"/>
          <p14:tracePt t="8635" x="2825750" y="5289550"/>
          <p14:tracePt t="8651" x="2844800" y="5289550"/>
          <p14:tracePt t="8651" x="2851150" y="5295900"/>
          <p14:tracePt t="8670" x="2857500" y="5295900"/>
          <p14:tracePt t="8684" x="2857500" y="5302250"/>
          <p14:tracePt t="8684" x="2851150" y="5314950"/>
          <p14:tracePt t="8703" x="2838450" y="5321300"/>
          <p14:tracePt t="8703" x="2832100" y="5327650"/>
          <p14:tracePt t="8719" x="2825750" y="5327650"/>
          <p14:tracePt t="8719" x="2813050" y="5334000"/>
          <p14:tracePt t="8736" x="2806700" y="5340350"/>
          <p14:tracePt t="8736" x="2800350" y="5340350"/>
          <p14:tracePt t="8736" x="2787650" y="5346700"/>
          <p14:tracePt t="8754" x="2781300" y="5346700"/>
          <p14:tracePt t="8771" x="2774950" y="5340350"/>
          <p14:tracePt t="8787" x="2768600" y="5334000"/>
          <p14:tracePt t="8802" x="2762250" y="5327650"/>
          <p14:tracePt t="8802" x="2755900" y="5321300"/>
          <p14:tracePt t="8819" x="2749550" y="5314950"/>
          <p14:tracePt t="8819" x="2743200" y="5302250"/>
          <p14:tracePt t="8836" x="2730500" y="5295900"/>
          <p14:tracePt t="8836" x="2717800" y="5283200"/>
          <p14:tracePt t="8836" x="2705100" y="5270500"/>
          <p14:tracePt t="8855" x="2686050" y="5251450"/>
          <p14:tracePt t="8867" x="2667000" y="5238750"/>
          <p14:tracePt t="8867" x="2628900" y="5207000"/>
          <p14:tracePt t="8886" x="2609850" y="5187950"/>
          <p14:tracePt t="8886" x="2590800" y="5175250"/>
          <p14:tracePt t="8903" x="2571750" y="5162550"/>
          <p14:tracePt t="8903" x="2552700" y="5149850"/>
          <p14:tracePt t="8920" x="2540000" y="5143500"/>
          <p14:tracePt t="8920" x="2514600" y="5130800"/>
          <p14:tracePt t="8937" x="2508250" y="5130800"/>
          <p14:tracePt t="8937" x="2501900" y="5130800"/>
          <p14:tracePt t="8953" x="2495550" y="5137150"/>
          <p14:tracePt t="8968" x="2495550" y="5143500"/>
          <p14:tracePt t="8994" x="2508250" y="5149850"/>
          <p14:tracePt t="9009" x="2514600" y="5149850"/>
          <p14:tracePt t="9026" x="2520950" y="5149850"/>
          <p14:tracePt t="9035" x="2527300" y="5149850"/>
          <p14:tracePt t="9035" x="2533650" y="5149850"/>
          <p14:tracePt t="9035" x="2540000" y="5149850"/>
          <p14:tracePt t="9056" x="2546350" y="5149850"/>
          <p14:tracePt t="9068" x="2552700" y="5149850"/>
          <p14:tracePt t="9086" x="2540000" y="5156200"/>
          <p14:tracePt t="9122" x="2533650" y="5156200"/>
          <p14:tracePt t="9138" x="2527300" y="5156200"/>
          <p14:tracePt t="9146" x="2520950" y="5162550"/>
          <p14:tracePt t="9162" x="2514600" y="5162550"/>
          <p14:tracePt t="9171" x="2508250" y="5162550"/>
          <p14:tracePt t="9171" x="2501900" y="5168900"/>
          <p14:tracePt t="9187" x="2495550" y="5168900"/>
          <p14:tracePt t="9187" x="2489200" y="5175250"/>
          <p14:tracePt t="9204" x="2482850" y="5175250"/>
          <p14:tracePt t="9204" x="2476500" y="5175250"/>
          <p14:tracePt t="9204" x="2470150" y="5181600"/>
          <p14:tracePt t="9223" x="2463800" y="5181600"/>
          <p14:tracePt t="9223" x="2457450" y="5181600"/>
          <p14:tracePt t="9237" x="2451100" y="5181600"/>
          <p14:tracePt t="9237" x="2438400" y="5181600"/>
          <p14:tracePt t="9254" x="2432050" y="5181600"/>
          <p14:tracePt t="9254" x="2425700" y="5181600"/>
          <p14:tracePt t="9270" x="2413000" y="5187950"/>
          <p14:tracePt t="9270" x="2400300" y="5187950"/>
          <p14:tracePt t="9288" x="2393950" y="5194300"/>
          <p14:tracePt t="9288" x="2368550" y="5207000"/>
          <p14:tracePt t="9304" x="2349500" y="5213350"/>
          <p14:tracePt t="9304" x="2330450" y="5226050"/>
          <p14:tracePt t="9321" x="2317750" y="5238750"/>
          <p14:tracePt t="9321" x="2298700" y="5257800"/>
          <p14:tracePt t="9337" x="2273300" y="5270500"/>
          <p14:tracePt t="9337" x="2228850" y="5308600"/>
          <p14:tracePt t="9355" x="2203450" y="5327650"/>
          <p14:tracePt t="9355" x="2178050" y="5346700"/>
          <p14:tracePt t="9371" x="2152650" y="5372100"/>
          <p14:tracePt t="9371" x="2120900" y="5391150"/>
          <p14:tracePt t="9388" x="2089150" y="5416550"/>
          <p14:tracePt t="9388" x="2057400" y="5435600"/>
          <p14:tracePt t="9405" x="2025650" y="5461000"/>
          <p14:tracePt t="9405" x="1993900" y="5480050"/>
          <p14:tracePt t="9405" x="1962150" y="5499100"/>
          <p14:tracePt t="9423" x="1924050" y="5518150"/>
          <p14:tracePt t="9436" x="1892300" y="5530850"/>
          <p14:tracePt t="9436" x="1822450" y="5556250"/>
          <p14:tracePt t="9455" x="1784350" y="5575300"/>
          <p14:tracePt t="9455" x="1746250" y="5588000"/>
          <p14:tracePt t="9471" x="1701800" y="5600700"/>
          <p14:tracePt t="9471" x="1663700" y="5619750"/>
          <p14:tracePt t="9471" x="1625600" y="5638800"/>
          <p14:tracePt t="9491" x="1587500" y="5651500"/>
          <p14:tracePt t="9503" x="1549400" y="5670550"/>
          <p14:tracePt t="9503" x="1517650" y="5683250"/>
          <p14:tracePt t="9503" x="1485900" y="5695950"/>
          <p14:tracePt t="9523" x="1454150" y="5702300"/>
          <p14:tracePt t="9523" x="1428750" y="5715000"/>
          <p14:tracePt t="9538" x="1403350" y="5715000"/>
          <p14:tracePt t="9538" x="1384300" y="5721350"/>
          <p14:tracePt t="9555" x="1365250" y="5721350"/>
          <p14:tracePt t="9555" x="1346200" y="5721350"/>
          <p14:tracePt t="9572" x="1333500" y="5721350"/>
          <p14:tracePt t="9572" x="1320800" y="5715000"/>
          <p14:tracePt t="9572" x="1308100" y="5715000"/>
          <p14:tracePt t="9591" x="1301750" y="5715000"/>
          <p14:tracePt t="9591" x="1295400" y="5708650"/>
          <p14:tracePt t="9605" x="1289050" y="5708650"/>
          <p14:tracePt t="9620" x="1289050" y="5715000"/>
          <p14:tracePt t="9663" x="1282700" y="5721350"/>
          <p14:tracePt t="9686" x="1276350" y="5721350"/>
          <p14:tracePt t="9702" x="1270000" y="5721350"/>
          <p14:tracePt t="9709" x="1257300" y="5721350"/>
          <p14:tracePt t="9709" x="1244600" y="5721350"/>
          <p14:tracePt t="9722" x="1225550" y="5715000"/>
          <p14:tracePt t="9722" x="1206500" y="5715000"/>
          <p14:tracePt t="9739" x="1187450" y="5708650"/>
          <p14:tracePt t="9739" x="1168400" y="5708650"/>
          <p14:tracePt t="9755" x="1143000" y="5702300"/>
          <p14:tracePt t="9755" x="1123950" y="5695950"/>
          <p14:tracePt t="9771" x="1098550" y="5683250"/>
          <p14:tracePt t="9771" x="1079500" y="5670550"/>
          <p14:tracePt t="9771" x="1066800" y="5657850"/>
          <p14:tracePt t="9791" x="1047750" y="5638800"/>
          <p14:tracePt t="9803" x="1035050" y="5613400"/>
          <p14:tracePt t="9803" x="1016000" y="5562600"/>
          <p14:tracePt t="9822" x="1009650" y="5530850"/>
          <p14:tracePt t="9822" x="1016000" y="5499100"/>
          <p14:tracePt t="9839" x="1016000" y="5467350"/>
          <p14:tracePt t="9839" x="1028700" y="5435600"/>
          <p14:tracePt t="9855" x="1047750" y="5403850"/>
          <p14:tracePt t="9855" x="1066800" y="5372100"/>
          <p14:tracePt t="9855" x="1092200" y="5340350"/>
          <p14:tracePt t="9874" x="1123950" y="5314950"/>
          <p14:tracePt t="9887" x="1155700" y="5289550"/>
          <p14:tracePt t="9887" x="1219200" y="5270500"/>
          <p14:tracePt t="9905" x="1257300" y="5270500"/>
          <p14:tracePt t="9905" x="1295400" y="5289550"/>
          <p14:tracePt t="9922" x="1333500" y="5314950"/>
          <p14:tracePt t="9922" x="1371600" y="5346700"/>
          <p14:tracePt t="9939" x="1416050" y="5391150"/>
          <p14:tracePt t="9939" x="1485900" y="5486400"/>
          <p14:tracePt t="9955" x="1517650" y="5530850"/>
          <p14:tracePt t="9955" x="1536700" y="5575300"/>
          <p14:tracePt t="9972" x="1549400" y="5613400"/>
          <p14:tracePt t="9972" x="1555750" y="5651500"/>
          <p14:tracePt t="9989" x="1555750" y="5683250"/>
          <p14:tracePt t="9989" x="1549400" y="5708650"/>
          <p14:tracePt t="10005" x="1536700" y="5734050"/>
          <p14:tracePt t="10005" x="1498600" y="5772150"/>
          <p14:tracePt t="10023" x="1485900" y="5784850"/>
          <p14:tracePt t="10023" x="1466850" y="5803900"/>
          <p14:tracePt t="10040" x="1447800" y="5816600"/>
          <p14:tracePt t="10040" x="1428750" y="5822950"/>
          <p14:tracePt t="10056" x="1409700" y="5829300"/>
          <p14:tracePt t="10056" x="1397000" y="5835650"/>
          <p14:tracePt t="10056" x="1384300" y="5835650"/>
          <p14:tracePt t="10075" x="1377950" y="5835650"/>
          <p14:tracePt t="10087" x="1371600" y="5835650"/>
          <p14:tracePt t="10087" x="1365250" y="5822950"/>
          <p14:tracePt t="10107" x="1371600" y="5816600"/>
          <p14:tracePt t="10107" x="1371600" y="5810250"/>
          <p14:tracePt t="10123" x="1377950" y="5803900"/>
          <p14:tracePt t="10123" x="1390650" y="5797550"/>
          <p14:tracePt t="10123" x="1403350" y="5791200"/>
          <p14:tracePt t="10142" x="1416050" y="5784850"/>
          <p14:tracePt t="10154" x="1435100" y="5778500"/>
          <p14:tracePt t="10154" x="1485900" y="5765800"/>
          <p14:tracePt t="10175" x="1511300" y="5759450"/>
          <p14:tracePt t="10175" x="1543050" y="5753100"/>
          <p14:tracePt t="10190" x="1581150" y="5753100"/>
          <p14:tracePt t="10190" x="1631950" y="5753100"/>
          <p14:tracePt t="10206" x="1682750" y="5753100"/>
          <p14:tracePt t="10206" x="1739900" y="5746750"/>
          <p14:tracePt t="10223" x="1803400" y="5746750"/>
          <p14:tracePt t="10223" x="1866900" y="5746750"/>
          <p14:tracePt t="10223" x="1936750" y="5746750"/>
          <p14:tracePt t="10242" x="2006600" y="5746750"/>
          <p14:tracePt t="10242" x="2076450" y="5740400"/>
          <p14:tracePt t="10258" x="2146300" y="5740400"/>
          <p14:tracePt t="10258" x="2209800" y="5734050"/>
          <p14:tracePt t="10274" x="2279650" y="5727700"/>
          <p14:tracePt t="10274" x="2336800" y="5727700"/>
          <p14:tracePt t="10290" x="2400300" y="5721350"/>
          <p14:tracePt t="10290" x="2451100" y="5721350"/>
          <p14:tracePt t="10306" x="2508250" y="5721350"/>
          <p14:tracePt t="10306" x="2603500" y="5715000"/>
          <p14:tracePt t="10325" x="2647950" y="5708650"/>
          <p14:tracePt t="10325" x="2686050" y="5708650"/>
          <p14:tracePt t="10341" x="2717800" y="5708650"/>
          <p14:tracePt t="10341" x="2743200" y="5708650"/>
          <p14:tracePt t="10357" x="2768600" y="5708650"/>
          <p14:tracePt t="10357" x="2794000" y="5715000"/>
          <p14:tracePt t="10374" x="2800350" y="5715000"/>
          <p14:tracePt t="10374" x="2806700" y="5715000"/>
          <p14:tracePt t="10392" x="2813050" y="5721350"/>
          <p14:tracePt t="10392" x="2825750" y="5721350"/>
          <p14:tracePt t="10408" x="2838450" y="5721350"/>
          <p14:tracePt t="10408" x="2857500" y="5715000"/>
          <p14:tracePt t="10424" x="2882900" y="5708650"/>
          <p14:tracePt t="10424" x="2921000" y="5695950"/>
          <p14:tracePt t="10424" x="2965450" y="5683250"/>
          <p14:tracePt t="10443" x="3016250" y="5664200"/>
          <p14:tracePt t="10456" x="3079750" y="5638800"/>
          <p14:tracePt t="10456" x="3225800" y="5562600"/>
          <p14:tracePt t="10475" x="3308350" y="5518150"/>
          <p14:tracePt t="10475" x="3403600" y="5467350"/>
          <p14:tracePt t="10491" x="3511550" y="5403850"/>
          <p14:tracePt t="10491" x="3625850" y="5340350"/>
          <p14:tracePt t="10508" x="3752850" y="5264150"/>
          <p14:tracePt t="10508" x="3886200" y="5187950"/>
          <p14:tracePt t="10508" x="4025900" y="5111750"/>
          <p14:tracePt t="10527" x="4165600" y="5022850"/>
          <p14:tracePt t="10540" x="4311650" y="4940300"/>
          <p14:tracePt t="10540" x="4591050" y="4768850"/>
          <p14:tracePt t="10559" x="4730750" y="4686300"/>
          <p14:tracePt t="10559" x="4857750" y="4603750"/>
          <p14:tracePt t="10575" x="4984750" y="4521200"/>
          <p14:tracePt t="10575" x="5105400" y="4438650"/>
          <p14:tracePt t="10591" x="5226050" y="4349750"/>
          <p14:tracePt t="10591" x="5340350" y="4260850"/>
          <p14:tracePt t="10591" x="5454650" y="4165600"/>
          <p14:tracePt t="10610" x="5562600" y="4064000"/>
          <p14:tracePt t="10610" x="5664200" y="3968750"/>
          <p14:tracePt t="10624" x="5765800" y="3860800"/>
          <p14:tracePt t="10624" x="5861050" y="3759200"/>
          <p14:tracePt t="10641" x="5956300" y="3663950"/>
          <p14:tracePt t="10641" x="6038850" y="3575050"/>
          <p14:tracePt t="10658" x="6121400" y="3498850"/>
          <p14:tracePt t="10658" x="6254750" y="3371850"/>
          <p14:tracePt t="10676" x="6311900" y="3327400"/>
          <p14:tracePt t="10676" x="6362700" y="3295650"/>
          <p14:tracePt t="10692" x="6407150" y="3270250"/>
          <p14:tracePt t="10692" x="6445250" y="3244850"/>
          <p14:tracePt t="10708" x="6483350" y="3232150"/>
          <p14:tracePt t="10708" x="6515100" y="3213100"/>
          <p14:tracePt t="10725" x="6546850" y="3200400"/>
          <p14:tracePt t="10725" x="6597650" y="3175000"/>
          <p14:tracePt t="10742" x="6623050" y="3162300"/>
          <p14:tracePt t="10742" x="6635750" y="3155950"/>
          <p14:tracePt t="10759" x="6648450" y="3143250"/>
          <p14:tracePt t="10759" x="6661150" y="3136900"/>
          <p14:tracePt t="10775" x="6667500" y="3130550"/>
          <p14:tracePt t="10775" x="6673850" y="3124200"/>
          <p14:tracePt t="10775" x="6686550" y="3117850"/>
          <p14:tracePt t="10794" x="6692900" y="3111500"/>
          <p14:tracePt t="10807" x="6705600" y="3105150"/>
          <p14:tracePt t="10807" x="6731000" y="3092450"/>
          <p14:tracePt t="10826" x="6750050" y="3086100"/>
          <p14:tracePt t="10826" x="6762750" y="3079750"/>
          <p14:tracePt t="10842" x="6781800" y="3073400"/>
          <p14:tracePt t="10842" x="6794500" y="3073400"/>
          <p14:tracePt t="10858" x="6813550" y="3067050"/>
          <p14:tracePt t="10858" x="6826250" y="3060700"/>
          <p14:tracePt t="10875" x="6832600" y="3060700"/>
          <p14:tracePt t="10875" x="6845300" y="3060700"/>
          <p14:tracePt t="10875" x="6851650" y="3060700"/>
          <p14:tracePt t="10894" x="6858000" y="3060700"/>
          <p14:tracePt t="10907" x="6864350" y="3060700"/>
          <p14:tracePt t="10924" x="6870700" y="3060700"/>
          <p14:tracePt t="10941" x="6877050" y="3067050"/>
          <p14:tracePt t="10969" x="6870700" y="3073400"/>
          <p14:tracePt t="10989" x="6864350" y="3079750"/>
          <p14:tracePt t="11005" x="6858000" y="3079750"/>
          <p14:tracePt t="11013" x="6851650" y="3086100"/>
          <p14:tracePt t="11024" x="6845300" y="3086100"/>
          <p14:tracePt t="11024" x="6826250" y="3092450"/>
          <p14:tracePt t="11043" x="6813550" y="3098800"/>
          <p14:tracePt t="11043" x="6800850" y="3098800"/>
          <p14:tracePt t="11060" x="6781800" y="3105150"/>
          <p14:tracePt t="11060" x="6762750" y="3111500"/>
          <p14:tracePt t="11076" x="6737350" y="3124200"/>
          <p14:tracePt t="11076" x="6705600" y="3130550"/>
          <p14:tracePt t="11076" x="6673850" y="3149600"/>
          <p14:tracePt t="11095" x="6635750" y="3162300"/>
          <p14:tracePt t="11095" x="6584950" y="3187700"/>
          <p14:tracePt t="11111" x="6534150" y="3213100"/>
          <p14:tracePt t="11111" x="6470650" y="3251200"/>
          <p14:tracePt t="11127" x="6400800" y="3289300"/>
          <p14:tracePt t="11127" x="6318250" y="3333750"/>
          <p14:tracePt t="11143" x="6235700" y="3384550"/>
          <p14:tracePt t="11143" x="6134100" y="3441700"/>
          <p14:tracePt t="11159" x="6032500" y="3511550"/>
          <p14:tracePt t="11159" x="5918200" y="3587750"/>
          <p14:tracePt t="11159" x="5803900" y="3670300"/>
          <p14:tracePt t="11179" x="5670550" y="3765550"/>
          <p14:tracePt t="11191" x="5543550" y="3860800"/>
          <p14:tracePt t="11191" x="5264150" y="4070350"/>
          <p14:tracePt t="11210" x="5124450" y="4178300"/>
          <p14:tracePt t="11210" x="4984750" y="4286250"/>
          <p14:tracePt t="11226" x="4851400" y="4387850"/>
          <p14:tracePt t="11226" x="4718050" y="4489450"/>
          <p14:tracePt t="11243" x="4591050" y="4584700"/>
          <p14:tracePt t="11243" x="4464050" y="4673600"/>
          <p14:tracePt t="11243" x="4356100" y="4756150"/>
          <p14:tracePt t="11263" x="4248150" y="4838700"/>
          <p14:tracePt t="11263" x="4146550" y="4914900"/>
          <p14:tracePt t="11277" x="4051300" y="4984750"/>
          <p14:tracePt t="11277" x="3962400" y="5048250"/>
          <p14:tracePt t="11293" x="3886200" y="5105400"/>
          <p14:tracePt t="11293" x="3810000" y="5162550"/>
          <p14:tracePt t="11310" x="3746500" y="5207000"/>
          <p14:tracePt t="11310" x="3689350" y="5245100"/>
          <p14:tracePt t="11327" x="3632200" y="5283200"/>
          <p14:tracePt t="11327" x="3543300" y="5334000"/>
          <p14:tracePt t="11344" x="3511550" y="5353050"/>
          <p14:tracePt t="11344" x="3479800" y="5372100"/>
          <p14:tracePt t="11360" x="3454400" y="5384800"/>
          <p14:tracePt t="11360" x="3435350" y="5403850"/>
          <p14:tracePt t="11377" x="3416300" y="5416550"/>
          <p14:tracePt t="11377" x="3390900" y="5435600"/>
          <p14:tracePt t="11395" x="3384550" y="5441950"/>
          <p14:tracePt t="11395" x="3378200" y="5448300"/>
          <p14:tracePt t="11411" x="3378200" y="5454650"/>
          <p14:tracePt t="11411" x="3378200" y="5461000"/>
          <p14:tracePt t="11428" x="3378200" y="5467350"/>
          <p14:tracePt t="11442" x="3384550" y="5473700"/>
          <p14:tracePt t="11459" x="3397250" y="5480050"/>
          <p14:tracePt t="11475" x="3397250" y="5486400"/>
          <p14:tracePt t="11475" x="3409950" y="5492750"/>
          <p14:tracePt t="11495" x="3416300" y="5499100"/>
          <p14:tracePt t="11495" x="3422650" y="5505450"/>
          <p14:tracePt t="11511" x="3429000" y="5511800"/>
          <p14:tracePt t="11511" x="3441700" y="5518150"/>
          <p14:tracePt t="11511" x="3448050" y="5524500"/>
          <p14:tracePt t="11530" x="3460750" y="5530850"/>
          <p14:tracePt t="11543" x="3473450" y="5537200"/>
          <p14:tracePt t="11543" x="3517900" y="5556250"/>
          <p14:tracePt t="11563" x="3543300" y="5562600"/>
          <p14:tracePt t="11563" x="3581400" y="5575300"/>
          <p14:tracePt t="11578" x="3619500" y="5588000"/>
          <p14:tracePt t="11578" x="3657600" y="5600700"/>
          <p14:tracePt t="11595" x="3708400" y="5613400"/>
          <p14:tracePt t="11595" x="3759200" y="5619750"/>
          <p14:tracePt t="11612" x="3810000" y="5626100"/>
          <p14:tracePt t="11612" x="3867150" y="5626100"/>
          <p14:tracePt t="11612" x="3917950" y="5632450"/>
          <p14:tracePt t="11631" x="3968750" y="5632450"/>
          <p14:tracePt t="11631" x="4019550" y="5626100"/>
          <p14:tracePt t="11645" x="4070350" y="5626100"/>
          <p14:tracePt t="11645" x="4114800" y="5626100"/>
          <p14:tracePt t="11661" x="4152900" y="5626100"/>
          <p14:tracePt t="11661" x="4191000" y="5626100"/>
          <p14:tracePt t="11661" x="4222750" y="5626100"/>
          <p14:tracePt t="11682" x="4254500" y="5626100"/>
          <p14:tracePt t="11682" x="4279900" y="5632450"/>
          <p14:tracePt t="11695" x="4298950" y="5632450"/>
          <p14:tracePt t="11695" x="4311650" y="5638800"/>
          <p14:tracePt t="11712" x="4324350" y="5638800"/>
          <p14:tracePt t="11712" x="4330700" y="5645150"/>
          <p14:tracePt t="11728" x="4337050" y="5645150"/>
          <p14:tracePt t="11743" x="4337050" y="5657850"/>
          <p14:tracePt t="11743" x="4337050" y="5664200"/>
          <p14:tracePt t="11763" x="4324350" y="5670550"/>
          <p14:tracePt t="11779" x="4318000" y="5670550"/>
          <p14:tracePt t="11794" x="4311650" y="5676900"/>
          <p14:tracePt t="11810" x="4305300" y="5683250"/>
          <p14:tracePt t="11827" x="4305300" y="5689600"/>
          <p14:tracePt t="11890" x="4305300" y="5695950"/>
          <p14:tracePt t="11914" x="4298950" y="5702300"/>
          <p14:tracePt t="11934" x="4292600" y="5708650"/>
          <p14:tracePt t="11950" x="4286250" y="5708650"/>
          <p14:tracePt t="11958" x="4279900" y="5715000"/>
          <p14:tracePt t="11966" x="4273550" y="5715000"/>
          <p14:tracePt t="11982" x="4267200" y="5715000"/>
          <p14:tracePt t="11994" x="4260850" y="5715000"/>
          <p14:tracePt t="12011" x="4254500" y="5715000"/>
          <p14:tracePt t="12028" x="4248150" y="5715000"/>
          <p14:tracePt t="12045" x="4235450" y="5708650"/>
          <p14:tracePt t="12045" x="4229100" y="5708650"/>
          <p14:tracePt t="12063" x="4222750" y="5702300"/>
          <p14:tracePt t="12078" x="4216400" y="5702300"/>
          <p14:tracePt t="12094" x="4203700" y="5702300"/>
          <p14:tracePt t="12111" x="4197350" y="5695950"/>
          <p14:tracePt t="12128" x="4191000" y="5695950"/>
          <p14:tracePt t="12145" x="4191000" y="5689600"/>
          <p14:tracePt t="12162" x="4184650" y="5689600"/>
          <p14:tracePt t="12162" x="4178300" y="5689600"/>
          <p14:tracePt t="12183" x="4171950" y="5695950"/>
          <p14:tracePt t="12199" x="4165600" y="5695950"/>
          <p14:tracePt t="12215" x="4159250" y="5695950"/>
          <p14:tracePt t="12231" x="4152900" y="5695950"/>
          <p14:tracePt t="12245" x="4146550" y="5695950"/>
          <p14:tracePt t="12282" x="4152900" y="5689600"/>
          <p14:tracePt t="12302" x="4152900" y="5683250"/>
          <p14:tracePt t="12326" x="4159250" y="5676900"/>
          <p14:tracePt t="12354" x="4152900" y="5683250"/>
          <p14:tracePt t="12453" x="4159250" y="5689600"/>
          <p14:tracePt t="12498" x="4171950" y="5689600"/>
          <p14:tracePt t="12514" x="4178300" y="5689600"/>
          <p14:tracePt t="12521" x="4184650" y="5683250"/>
          <p14:tracePt t="12531" x="4197350" y="5683250"/>
          <p14:tracePt t="12531" x="4210050" y="5683250"/>
          <p14:tracePt t="12548" x="4229100" y="5683250"/>
          <p14:tracePt t="12548" x="4248150" y="5683250"/>
          <p14:tracePt t="12548" x="4273550" y="5676900"/>
          <p14:tracePt t="12567" x="4298950" y="5676900"/>
          <p14:tracePt t="12579" x="4324350" y="5676900"/>
          <p14:tracePt t="12579" x="4394200" y="5676900"/>
          <p14:tracePt t="12598" x="4432300" y="5683250"/>
          <p14:tracePt t="12598" x="4464050" y="5683250"/>
          <p14:tracePt t="12615" x="4502150" y="5683250"/>
          <p14:tracePt t="12615" x="4540250" y="5683250"/>
          <p14:tracePt t="12632" x="4578350" y="5689600"/>
          <p14:tracePt t="12632" x="4616450" y="5689600"/>
          <p14:tracePt t="12632" x="4654550" y="5689600"/>
          <p14:tracePt t="12650" x="4692650" y="5689600"/>
          <p14:tracePt t="12650" x="4724400" y="5689600"/>
          <p14:tracePt t="12665" x="4756150" y="5689600"/>
          <p14:tracePt t="12665" x="4787900" y="5695950"/>
          <p14:tracePt t="12684" x="4813300" y="5695950"/>
          <p14:tracePt t="12684" x="4838700" y="5695950"/>
          <p14:tracePt t="12699" x="4864100" y="5702300"/>
          <p14:tracePt t="12699" x="4902200" y="5708650"/>
          <p14:tracePt t="12715" x="4914900" y="5708650"/>
          <p14:tracePt t="12715" x="4927600" y="5715000"/>
          <p14:tracePt t="12732" x="4940300" y="5721350"/>
          <p14:tracePt t="12732" x="4953000" y="5727700"/>
          <p14:tracePt t="12749" x="4959350" y="5727700"/>
          <p14:tracePt t="12749" x="4972050" y="5734050"/>
          <p14:tracePt t="12765" x="4978400" y="5740400"/>
          <p14:tracePt t="12765" x="4991100" y="5746750"/>
          <p14:tracePt t="12783" x="4997450" y="5746750"/>
          <p14:tracePt t="12783" x="5003800" y="5753100"/>
          <p14:tracePt t="12799" x="5010150" y="5753100"/>
          <p14:tracePt t="12814" x="5016500" y="5753100"/>
          <p14:tracePt t="12830" x="5016500" y="5759450"/>
          <p14:tracePt t="12847" x="5022850" y="5765800"/>
          <p14:tracePt t="12863" x="5022850" y="5772150"/>
          <p14:tracePt t="12882" x="5022850" y="5778500"/>
          <p14:tracePt t="12897" x="5022850" y="5784850"/>
          <p14:tracePt t="12914" x="5016500" y="5791200"/>
          <p14:tracePt t="12931" x="5010150" y="5797550"/>
          <p14:tracePt t="12947" x="5010150" y="5803900"/>
          <p14:tracePt t="12964" x="5003800" y="5810250"/>
          <p14:tracePt t="12981" x="5010150" y="5803900"/>
          <p14:tracePt t="13002" x="5016500" y="5803900"/>
          <p14:tracePt t="13002" x="5016500" y="5797550"/>
          <p14:tracePt t="13016" x="5022850" y="5797550"/>
          <p14:tracePt t="13016" x="5035550" y="5791200"/>
          <p14:tracePt t="13033" x="5041900" y="5784850"/>
          <p14:tracePt t="13033" x="5054600" y="5778500"/>
          <p14:tracePt t="13049" x="5060950" y="5778500"/>
          <p14:tracePt t="13049" x="5067300" y="5772150"/>
          <p14:tracePt t="13066" x="5080000" y="5765800"/>
          <p14:tracePt t="13066" x="5099050" y="5759450"/>
          <p14:tracePt t="13083" x="5105400" y="5759450"/>
          <p14:tracePt t="13083" x="5111750" y="5759450"/>
          <p14:tracePt t="13100" x="5118100" y="5759450"/>
          <p14:tracePt t="13100" x="5130800" y="5759450"/>
          <p14:tracePt t="13116" x="5137150" y="5759450"/>
          <p14:tracePt t="13116" x="5143500" y="5759450"/>
          <p14:tracePt t="13135" x="5149850" y="5765800"/>
          <p14:tracePt t="13135" x="5156200" y="5765800"/>
          <p14:tracePt t="13151" x="5162550" y="5772150"/>
          <p14:tracePt t="13167" x="5168900" y="5772150"/>
          <p14:tracePt t="13183" x="5168900" y="5784850"/>
          <p14:tracePt t="13202" x="5175250" y="5784850"/>
          <p14:tracePt t="13219" x="5168900" y="5791200"/>
          <p14:tracePt t="13235" x="5168900" y="5797550"/>
          <p14:tracePt t="13251" x="5168900" y="5803900"/>
          <p14:tracePt t="13265" x="5162550" y="5810250"/>
          <p14:tracePt t="13282" x="5156200" y="5816600"/>
          <p14:tracePt t="13298" x="5149850" y="5816600"/>
          <p14:tracePt t="13315" x="5143500" y="5822950"/>
          <p14:tracePt t="13332" x="5137150" y="5829300"/>
          <p14:tracePt t="13349" x="5143500" y="5829300"/>
          <p14:tracePt t="13406" x="5156200" y="5829300"/>
          <p14:tracePt t="13422" x="5162550" y="5829300"/>
          <p14:tracePt t="13434" x="5168900" y="5822950"/>
          <p14:tracePt t="13450" x="5175250" y="5822950"/>
          <p14:tracePt t="13458" x="5181600" y="5822950"/>
          <p14:tracePt t="13466" x="5187950" y="5822950"/>
          <p14:tracePt t="13482" x="5194300" y="5822950"/>
          <p14:tracePt t="13482" x="5200650" y="5822950"/>
          <p14:tracePt t="13502" x="5207000" y="5822950"/>
          <p14:tracePt t="13517" x="5213350" y="5822950"/>
          <p14:tracePt t="13534" x="5219700" y="5822950"/>
          <p14:tracePt t="13550" x="5226050" y="5822950"/>
          <p14:tracePt t="13566" x="5232400" y="5822950"/>
          <p14:tracePt t="13602" x="5226050" y="5822950"/>
          <p14:tracePt t="13654" x="5226050" y="5829300"/>
          <p14:tracePt t="13682" x="5226050" y="5835650"/>
          <p14:tracePt t="13706" x="5232400" y="5842000"/>
          <p14:tracePt t="13742" x="5232400" y="5848350"/>
          <p14:tracePt t="13774" x="5238750" y="5848350"/>
          <p14:tracePt t="13802" x="5238750" y="5854700"/>
          <p14:tracePt t="13834" x="5232400" y="5861050"/>
          <p14:tracePt t="13855" x="5232400" y="5867400"/>
          <p14:tracePt t="13878" x="5238750" y="5867400"/>
          <p14:tracePt t="13998" x="5245100" y="5861050"/>
          <p14:tracePt t="14030" x="5245100" y="5867400"/>
          <p14:tracePt t="14050" x="5251450" y="5861050"/>
          <p14:tracePt t="14090" x="5245100" y="5867400"/>
          <p14:tracePt t="14118" x="5238750" y="5873750"/>
          <p14:tracePt t="14150" x="5226050" y="5880100"/>
          <p14:tracePt t="14162" x="5219700" y="5886450"/>
          <p14:tracePt t="14179" x="5213350" y="5880100"/>
          <p14:tracePt t="14230" x="5207000" y="5886450"/>
          <p14:tracePt t="14314" x="5200650" y="5892800"/>
          <p14:tracePt t="14350" x="5194300" y="5892800"/>
          <p14:tracePt t="14374" x="5200650" y="5899150"/>
          <p14:tracePt t="14450" x="5200650" y="5892800"/>
          <p14:tracePt t="14462" x="5207000" y="5892800"/>
          <p14:tracePt t="14478" x="5213350" y="5886450"/>
          <p14:tracePt t="14494" x="5226050" y="5880100"/>
          <p14:tracePt t="14510" x="5232400" y="5880100"/>
          <p14:tracePt t="14519" x="5238750" y="5873750"/>
          <p14:tracePt t="14519" x="5251450" y="5867400"/>
          <p14:tracePt t="14540" x="5264150" y="5867400"/>
          <p14:tracePt t="14540" x="5276850" y="5861050"/>
          <p14:tracePt t="14555" x="5289550" y="5861050"/>
          <p14:tracePt t="14555" x="5302250" y="5854700"/>
          <p14:tracePt t="14571" x="5314950" y="5848350"/>
          <p14:tracePt t="14571" x="5334000" y="5848350"/>
          <p14:tracePt t="14588" x="5353050" y="5848350"/>
          <p14:tracePt t="14588" x="5372100" y="5842000"/>
          <p14:tracePt t="14588" x="5397500" y="5842000"/>
          <p14:tracePt t="14607" x="5422900" y="5842000"/>
          <p14:tracePt t="14620" x="5454650" y="5848350"/>
          <p14:tracePt t="14620" x="5518150" y="5854700"/>
          <p14:tracePt t="14638" x="5556250" y="5854700"/>
          <p14:tracePt t="14638" x="5600700" y="5861050"/>
          <p14:tracePt t="14655" x="5645150" y="5861050"/>
          <p14:tracePt t="14655" x="5689600" y="5861050"/>
          <p14:tracePt t="14672" x="5734050" y="5867400"/>
          <p14:tracePt t="14672" x="5778500" y="5867400"/>
          <p14:tracePt t="14672" x="5829300" y="5861050"/>
          <p14:tracePt t="14692" x="5873750" y="5861050"/>
          <p14:tracePt t="14692" x="5918200" y="5854700"/>
          <p14:tracePt t="14706" x="5962650" y="5848350"/>
          <p14:tracePt t="14706" x="6013450" y="5848350"/>
          <p14:tracePt t="14722" x="6051550" y="5842000"/>
          <p14:tracePt t="14722" x="6096000" y="5842000"/>
          <p14:tracePt t="14738" x="6134100" y="5835650"/>
          <p14:tracePt t="14738" x="6203950" y="5835650"/>
          <p14:tracePt t="14756" x="6229350" y="5829300"/>
          <p14:tracePt t="14756" x="6261100" y="5829300"/>
          <p14:tracePt t="14773" x="6280150" y="5829300"/>
          <p14:tracePt t="14773" x="6299200" y="5829300"/>
          <p14:tracePt t="14789" x="6311900" y="5829300"/>
          <p14:tracePt t="14789" x="6324600" y="5829300"/>
          <p14:tracePt t="14806" x="6330950" y="5829300"/>
          <p14:tracePt t="14806" x="6337300" y="5835650"/>
          <p14:tracePt t="14824" x="6337300" y="5842000"/>
          <p14:tracePt t="14846" x="6330950" y="5842000"/>
          <p14:tracePt t="14874" x="6324600" y="5842000"/>
          <p14:tracePt t="14899" x="6324600" y="5835650"/>
          <p14:tracePt t="14958" x="6318250" y="5835650"/>
          <p14:tracePt t="14983" x="6305550" y="5842000"/>
          <p14:tracePt t="14995" x="6299200" y="5848350"/>
          <p14:tracePt t="15004" x="6292850" y="5848350"/>
          <p14:tracePt t="15004" x="6280150" y="5854700"/>
          <p14:tracePt t="15024" x="6267450" y="5861050"/>
          <p14:tracePt t="15024" x="6254750" y="5867400"/>
          <p14:tracePt t="15040" x="6235700" y="5880100"/>
          <p14:tracePt t="15040" x="6191250" y="5899150"/>
          <p14:tracePt t="15057" x="6165850" y="5905500"/>
          <p14:tracePt t="15057" x="6140450" y="5918200"/>
          <p14:tracePt t="15073" x="6108700" y="5924550"/>
          <p14:tracePt t="15073" x="6076950" y="5937250"/>
          <p14:tracePt t="15090" x="6038850" y="5943600"/>
          <p14:tracePt t="15090" x="5994400" y="5956300"/>
          <p14:tracePt t="15107" x="5956300" y="5962650"/>
          <p14:tracePt t="15107" x="5854700" y="5981700"/>
          <p14:tracePt t="15124" x="5803900" y="5988050"/>
          <p14:tracePt t="15124" x="5746750" y="5994400"/>
          <p14:tracePt t="15140" x="5689600" y="6007100"/>
          <p14:tracePt t="15140" x="5626100" y="6013450"/>
          <p14:tracePt t="15157" x="5562600" y="6019800"/>
          <p14:tracePt t="15157" x="5492750" y="6026150"/>
          <p14:tracePt t="15157" x="5422900" y="6032500"/>
          <p14:tracePt t="15177" x="5353050" y="6038850"/>
          <p14:tracePt t="15188" x="5276850" y="6045200"/>
          <p14:tracePt t="15188" x="5111750" y="6057900"/>
          <p14:tracePt t="15207" x="5022850" y="6057900"/>
          <p14:tracePt t="15207" x="4927600" y="6064250"/>
          <p14:tracePt t="15224" x="4826000" y="6064250"/>
          <p14:tracePt t="15224" x="4724400" y="6057900"/>
          <p14:tracePt t="15224" x="4610100" y="6051550"/>
          <p14:tracePt t="15243" x="4495800" y="6045200"/>
          <p14:tracePt t="15256" x="4375150" y="6045200"/>
          <p14:tracePt t="15256" x="4133850" y="6032500"/>
          <p14:tracePt t="15276" x="4006850" y="6026150"/>
          <p14:tracePt t="15276" x="3886200" y="6026150"/>
          <p14:tracePt t="15292" x="3759200" y="6026150"/>
          <p14:tracePt t="15292" x="3638550" y="6032500"/>
          <p14:tracePt t="15308" x="3524250" y="6038850"/>
          <p14:tracePt t="15308" x="3409950" y="6045200"/>
          <p14:tracePt t="15324" x="3289300" y="6057900"/>
          <p14:tracePt t="15324" x="3175000" y="6070600"/>
          <p14:tracePt t="15324" x="3054350" y="6076950"/>
          <p14:tracePt t="15343" x="2940050" y="6096000"/>
          <p14:tracePt t="15343" x="2825750" y="6108700"/>
          <p14:tracePt t="15358" x="2717800" y="6121400"/>
          <p14:tracePt t="15358" x="2609850" y="6127750"/>
          <p14:tracePt t="15374" x="2508250" y="6140450"/>
          <p14:tracePt t="15374" x="2413000" y="6153150"/>
          <p14:tracePt t="15391" x="2324100" y="6159500"/>
          <p14:tracePt t="15391" x="2241550" y="6172200"/>
          <p14:tracePt t="15407" x="2165350" y="6184900"/>
          <p14:tracePt t="15407" x="2038350" y="6210300"/>
          <p14:tracePt t="15424" x="1981200" y="6216650"/>
          <p14:tracePt t="15424" x="1936750" y="6229350"/>
          <p14:tracePt t="15441" x="1898650" y="6235700"/>
          <p14:tracePt t="15441" x="1860550" y="6235700"/>
          <p14:tracePt t="15458" x="1835150" y="6242050"/>
          <p14:tracePt t="15458" x="1797050" y="6248400"/>
          <p14:tracePt t="15476" x="1784350" y="6248400"/>
          <p14:tracePt t="15476" x="1778000" y="6242050"/>
          <p14:tracePt t="15492" x="1778000" y="6235700"/>
          <p14:tracePt t="15514" x="1784350" y="6235700"/>
          <p14:tracePt t="15523" x="1797050" y="6229350"/>
          <p14:tracePt t="15523" x="1816100" y="6223000"/>
          <p14:tracePt t="15523" x="1828800" y="6216650"/>
          <p14:tracePt t="15545" x="1847850" y="6210300"/>
          <p14:tracePt t="15556" x="1866900" y="6210300"/>
          <p14:tracePt t="15556" x="1917700" y="6210300"/>
          <p14:tracePt t="15575" x="1936750" y="6210300"/>
          <p14:tracePt t="15575" x="1962150" y="6216650"/>
          <p14:tracePt t="15592" x="1993900" y="6229350"/>
          <p14:tracePt t="15592" x="2025650" y="6242050"/>
          <p14:tracePt t="15608" x="2063750" y="6261100"/>
          <p14:tracePt t="15608" x="2108200" y="6292850"/>
          <p14:tracePt t="15608" x="2152650" y="6324600"/>
          <p14:tracePt t="15627" x="2197100" y="6356350"/>
          <p14:tracePt t="15640" x="2247900" y="6394450"/>
          <p14:tracePt t="15640" x="2355850" y="6464300"/>
          <p14:tracePt t="15659" x="2413000" y="6489700"/>
          <p14:tracePt t="15659" x="2470150" y="6515100"/>
          <p14:tracePt t="15675" x="2527300" y="6534150"/>
          <p14:tracePt t="15675" x="2584450" y="6546850"/>
          <p14:tracePt t="15675" x="2641600" y="6559550"/>
          <p14:tracePt t="15695" x="2705100" y="6559550"/>
          <p14:tracePt t="15707" x="2768600" y="6565900"/>
          <p14:tracePt t="15707" x="2895600" y="6572250"/>
          <p14:tracePt t="15725" x="2959100" y="6578600"/>
          <p14:tracePt t="15725" x="3022600" y="6578600"/>
          <p14:tracePt t="15742" x="3079750" y="6578600"/>
          <p14:tracePt t="15742" x="3143250" y="6578600"/>
          <p14:tracePt t="15759" x="3194050" y="6578600"/>
          <p14:tracePt t="15759" x="3295650" y="6578600"/>
          <p14:tracePt t="15776" x="3333750" y="6578600"/>
          <p14:tracePt t="15776" x="3371850" y="6578600"/>
          <p14:tracePt t="15792" x="3403600" y="6578600"/>
          <p14:tracePt t="15792" x="3429000" y="6578600"/>
          <p14:tracePt t="15809" x="3454400" y="6578600"/>
          <p14:tracePt t="15824" x="3492500" y="6584950"/>
          <p14:tracePt t="15843" x="3511550" y="6591300"/>
          <p14:tracePt t="15858" x="3536950" y="6616700"/>
          <p14:tracePt t="15875" x="3530600" y="6642100"/>
          <p14:tracePt t="15903" x="3511550" y="6654800"/>
          <p14:tracePt t="15951" x="3486150" y="6642100"/>
          <p14:tracePt t="16039" x="3505200" y="6623050"/>
          <p14:tracePt t="16131" x="3524250" y="6610350"/>
          <p14:tracePt t="16158" x="3549650" y="6604000"/>
          <p14:tracePt t="16190" x="3568700" y="6597650"/>
          <p14:tracePt t="16227" x="3594100" y="6591300"/>
          <p14:tracePt t="16263" x="3613150" y="6584950"/>
          <p14:tracePt t="16295" x="3638550" y="6578600"/>
          <p14:tracePt t="16323" x="3663950" y="6578600"/>
          <p14:tracePt t="16363" x="3676650" y="6597650"/>
          <p14:tracePt t="16435" x="3663950" y="6623050"/>
          <p14:tracePt t="16467" x="3689350" y="6604000"/>
          <p14:tracePt t="16595" x="3714750" y="6597650"/>
          <p14:tracePt t="16615" x="3740150" y="6591300"/>
          <p14:tracePt t="16639" x="3765550" y="6584950"/>
          <p14:tracePt t="16663" x="3797300" y="6578600"/>
          <p14:tracePt t="16683" x="3822700" y="6572250"/>
          <p14:tracePt t="16707" x="3848100" y="6578600"/>
          <p14:tracePt t="16735" x="3848100" y="6604000"/>
          <p14:tracePt t="16775" x="3829050" y="6623050"/>
          <p14:tracePt t="16803" x="3803650" y="6642100"/>
          <p14:tracePt t="16826" x="3784600" y="6661150"/>
          <p14:tracePt t="16851" x="3759200" y="6680200"/>
          <p14:tracePt t="16871" x="3733800" y="6699250"/>
          <p14:tracePt t="16903" x="3714750" y="6686550"/>
          <p14:tracePt t="16971" x="3689350" y="6686550"/>
          <p14:tracePt t="17091" x="3714750" y="6667500"/>
          <p14:tracePt t="17179" x="3740150" y="6654800"/>
          <p14:tracePt t="17203" x="3771900" y="6635750"/>
          <p14:tracePt t="17223" x="3797300" y="6616700"/>
          <p14:tracePt t="17247" x="3822700" y="6610350"/>
          <p14:tracePt t="17271" x="3835400" y="6635750"/>
          <p14:tracePt t="17359" x="3867150" y="6616700"/>
          <p14:tracePt t="17395" x="3898900" y="6597650"/>
          <p14:tracePt t="17411" x="3937000" y="6578600"/>
          <p14:tracePt t="17427" x="3956050" y="6559550"/>
          <p14:tracePt t="17435" x="3975100" y="6546850"/>
          <p14:tracePt t="17446" x="4000500" y="6527800"/>
          <p14:tracePt t="17446" x="4044950" y="6502400"/>
          <p14:tracePt t="17465" x="4070350" y="6483350"/>
          <p14:tracePt t="17465" x="4095750" y="6470650"/>
          <p14:tracePt t="17482" x="4121150" y="6457950"/>
          <p14:tracePt t="17482" x="4140200" y="6445250"/>
          <p14:tracePt t="17498" x="4165600" y="6426200"/>
          <p14:tracePt t="17498" x="4197350" y="6400800"/>
          <p14:tracePt t="17516" x="4229100" y="6381750"/>
          <p14:tracePt t="17532" x="4254500" y="6362700"/>
          <p14:tracePt t="17555" x="4273550" y="6350000"/>
          <p14:tracePt t="17591" x="4286250" y="6343650"/>
          <p14:tracePt t="17599" x="4292600" y="6330950"/>
          <p14:tracePt t="17599" x="4311650" y="6311900"/>
          <p14:tracePt t="17616" x="4330700" y="6292850"/>
          <p14:tracePt t="17616" x="4349750" y="6267450"/>
          <p14:tracePt t="17632" x="4375150" y="6242050"/>
          <p14:tracePt t="17632" x="4406900" y="6210300"/>
          <p14:tracePt t="17649" x="4445000" y="6172200"/>
          <p14:tracePt t="17649" x="4483100" y="6134100"/>
          <p14:tracePt t="17649" x="4527550" y="6089650"/>
          <p14:tracePt t="17668" x="4584700" y="6032500"/>
          <p14:tracePt t="17668" x="4641850" y="5975350"/>
          <p14:tracePt t="17685" x="4711700" y="5911850"/>
          <p14:tracePt t="17685" x="4794250" y="5842000"/>
          <p14:tracePt t="17699" x="4876800" y="5765800"/>
          <p14:tracePt t="17699" x="4972050" y="5689600"/>
          <p14:tracePt t="17716" x="5067300" y="5607050"/>
          <p14:tracePt t="17716" x="5162550" y="5524500"/>
          <p14:tracePt t="17733" x="5257800" y="5448300"/>
          <p14:tracePt t="17733" x="5346700" y="5378450"/>
          <p14:tracePt t="17733" x="5435600" y="5308600"/>
          <p14:tracePt t="17752" x="5518150" y="5251450"/>
          <p14:tracePt t="17752" x="5588000" y="5207000"/>
          <p14:tracePt t="17766" x="5657850" y="5162550"/>
          <p14:tracePt t="17766" x="5721350" y="5130800"/>
          <p14:tracePt t="17783" x="5778500" y="5105400"/>
          <p14:tracePt t="17783" x="5829300" y="5092700"/>
          <p14:tracePt t="17799" x="5873750" y="5086350"/>
          <p14:tracePt t="17799" x="5943600" y="5080000"/>
          <p14:tracePt t="17816" x="5975350" y="5086350"/>
          <p14:tracePt t="17816" x="5994400" y="5099050"/>
          <p14:tracePt t="17833" x="6007100" y="5105400"/>
          <p14:tracePt t="17833" x="6013450" y="5130800"/>
          <p14:tracePt t="17850" x="6013450" y="5149850"/>
          <p14:tracePt t="17850" x="6013450" y="5168900"/>
          <p14:tracePt t="17866" x="6007100" y="5194300"/>
          <p14:tracePt t="17866" x="5975350" y="5251450"/>
          <p14:tracePt t="17884" x="5956300" y="5283200"/>
          <p14:tracePt t="17884" x="5937250" y="5314950"/>
          <p14:tracePt t="17900" x="5911850" y="5346700"/>
          <p14:tracePt t="17900" x="5886450" y="5384800"/>
          <p14:tracePt t="17916" x="5854700" y="5422900"/>
          <p14:tracePt t="17916" x="5822950" y="5461000"/>
          <p14:tracePt t="17916" x="5791200" y="5499100"/>
          <p14:tracePt t="17936" x="5753100" y="5537200"/>
          <p14:tracePt t="17948" x="5708650" y="5581650"/>
          <p14:tracePt t="17948" x="5664200" y="5619750"/>
          <p14:tracePt t="17948" x="5619750" y="5664200"/>
          <p14:tracePt t="17969" x="5568950" y="5702300"/>
          <p14:tracePt t="17969" x="5524500" y="5746750"/>
          <p14:tracePt t="17984" x="5473700" y="5791200"/>
          <p14:tracePt t="17984" x="5422900" y="5835650"/>
          <p14:tracePt t="18000" x="5372100" y="5873750"/>
          <p14:tracePt t="18000" x="5321300" y="5918200"/>
          <p14:tracePt t="18000" x="5270500" y="5956300"/>
          <p14:tracePt t="18019" x="5219700" y="6000750"/>
          <p14:tracePt t="18032" x="5168900" y="6038850"/>
          <p14:tracePt t="18032" x="5118100" y="6076950"/>
          <p14:tracePt t="18032" x="5067300" y="6115050"/>
          <p14:tracePt t="18053" x="5016500" y="6146800"/>
          <p14:tracePt t="18053" x="4965700" y="6184900"/>
          <p14:tracePt t="18067" x="4914900" y="6216650"/>
          <p14:tracePt t="18067" x="4857750" y="6254750"/>
          <p14:tracePt t="18084" x="4806950" y="6292850"/>
          <p14:tracePt t="18084" x="4762500" y="6324600"/>
          <p14:tracePt t="18101" x="4711700" y="6369050"/>
          <p14:tracePt t="18101" x="4616450" y="6438900"/>
          <p14:tracePt t="18117" x="4572000" y="6470650"/>
          <p14:tracePt t="18117" x="4533900" y="6502400"/>
          <p14:tracePt t="18135" x="4495800" y="6527800"/>
          <p14:tracePt t="18135" x="4457700" y="6553200"/>
          <p14:tracePt t="18151" x="4425950" y="6578600"/>
          <p14:tracePt t="18151" x="4394200" y="6597650"/>
          <p14:tracePt t="18168" x="4362450" y="6610350"/>
          <p14:tracePt t="18168" x="4311650" y="6642100"/>
          <p14:tracePt t="18186" x="4286250" y="6648450"/>
          <p14:tracePt t="18199" x="4254500" y="6667500"/>
          <p14:tracePt t="18216" x="4229100" y="6680200"/>
          <p14:tracePt t="18233" x="4203700" y="6686550"/>
          <p14:tracePt t="18249" x="4222750" y="6661150"/>
          <p14:tracePt t="18319" x="4241800" y="6642100"/>
          <p14:tracePt t="18355" x="4267200" y="6623050"/>
          <p14:tracePt t="18403" x="4286250" y="6597650"/>
          <p14:tracePt t="18463" x="4267200" y="6578600"/>
          <p14:tracePt t="18531" x="4286250" y="6559550"/>
          <p14:tracePt t="18663" x="4311650" y="6534150"/>
          <p14:tracePt t="18695" x="4330700" y="6521450"/>
          <p14:tracePt t="18731" x="4311650" y="6546850"/>
          <p14:tracePt t="18807" x="4330700" y="6534150"/>
          <p14:tracePt t="18895" x="4356100" y="6521450"/>
          <p14:tracePt t="18920" x="4375150" y="6521450"/>
          <p14:tracePt t="18943" x="4400550" y="6527800"/>
          <p14:tracePt t="18971" x="4419600" y="6553200"/>
          <p14:tracePt t="19015" x="4438650" y="6559550"/>
          <p14:tracePt t="19063" x="4464050" y="6559550"/>
          <p14:tracePt t="19084" x="4483100" y="6546850"/>
          <p14:tracePt t="19100" x="4508500" y="6540500"/>
          <p14:tracePt t="19115" x="4546600" y="6534150"/>
          <p14:tracePt t="19131" x="4584700" y="6527800"/>
          <p14:tracePt t="19144" x="4610100" y="6521450"/>
          <p14:tracePt t="19152" x="4641850" y="6521450"/>
          <p14:tracePt t="19152" x="4667250" y="6515100"/>
          <p14:tracePt t="19171" x="4699000" y="6508750"/>
          <p14:tracePt t="19171" x="4730750" y="6502400"/>
          <p14:tracePt t="19188" x="4762500" y="6496050"/>
          <p14:tracePt t="19188" x="4832350" y="6483350"/>
          <p14:tracePt t="19205" x="4870450" y="6477000"/>
          <p14:tracePt t="19205" x="4908550" y="6470650"/>
          <p14:tracePt t="19221" x="4946650" y="6464300"/>
          <p14:tracePt t="19221" x="4978400" y="6457950"/>
          <p14:tracePt t="19238" x="5016500" y="6451600"/>
          <p14:tracePt t="19238" x="5054600" y="6445250"/>
          <p14:tracePt t="19238" x="5086350" y="6432550"/>
          <p14:tracePt t="19257" x="5124450" y="6426200"/>
          <p14:tracePt t="19269" x="5156200" y="6419850"/>
          <p14:tracePt t="19269" x="5226050" y="6407150"/>
          <p14:tracePt t="19289" x="5257800" y="6400800"/>
          <p14:tracePt t="19289" x="5295900" y="6400800"/>
          <p14:tracePt t="19305" x="5327650" y="6400800"/>
          <p14:tracePt t="19305" x="5359400" y="6400800"/>
          <p14:tracePt t="19321" x="5391150" y="6407150"/>
          <p14:tracePt t="19321" x="5422900" y="6407150"/>
          <p14:tracePt t="19321" x="5448300" y="6413500"/>
          <p14:tracePt t="19340" x="5480050" y="6413500"/>
          <p14:tracePt t="19353" x="5499100" y="6413500"/>
          <p14:tracePt t="19353" x="5524500" y="6413500"/>
          <p14:tracePt t="19372" x="5562600" y="6413500"/>
          <p14:tracePt t="19387" x="5588000" y="6413500"/>
          <p14:tracePt t="19404" x="5607050" y="6407150"/>
          <p14:tracePt t="19424" x="5613400" y="6388100"/>
          <p14:tracePt t="19519" x="5632450" y="6362700"/>
          <p14:tracePt t="19552" x="5657850" y="6343650"/>
          <p14:tracePt t="19572" x="5676900" y="6330950"/>
          <p14:tracePt t="19588" x="5683250" y="6330950"/>
          <p14:tracePt t="19596" x="5695950" y="6324600"/>
          <p14:tracePt t="19604" x="5708650" y="6318250"/>
          <p14:tracePt t="19604" x="5715000" y="6318250"/>
          <p14:tracePt t="19604" x="5727700" y="6311900"/>
          <p14:tracePt t="19625" x="5740400" y="6311900"/>
          <p14:tracePt t="19637" x="5753100" y="6305550"/>
          <p14:tracePt t="19637" x="5772150" y="6292850"/>
          <p14:tracePt t="19657" x="5778500" y="6292850"/>
          <p14:tracePt t="19657" x="5791200" y="6286500"/>
          <p14:tracePt t="19673" x="5797550" y="6286500"/>
          <p14:tracePt t="19673" x="5803900" y="6280150"/>
          <p14:tracePt t="19673" x="5810250" y="6280150"/>
          <p14:tracePt t="19693" x="5816600" y="6280150"/>
          <p14:tracePt t="19704" x="5822950" y="6280150"/>
          <p14:tracePt t="19721" x="5829300" y="6280150"/>
          <p14:tracePt t="19721" x="5835650" y="6280150"/>
          <p14:tracePt t="19739" x="5842000" y="6286500"/>
          <p14:tracePt t="19754" x="5842000" y="6292850"/>
          <p14:tracePt t="19792" x="5835650" y="6292850"/>
          <p14:tracePt t="19820" x="5829300" y="6292850"/>
          <p14:tracePt t="19836" x="5822950" y="6292850"/>
          <p14:tracePt t="19851" x="5816600" y="6292850"/>
          <p14:tracePt t="19856" x="5810250" y="6299200"/>
          <p14:tracePt t="19872" x="5791200" y="6318250"/>
          <p14:tracePt t="19896" x="5784850" y="6337300"/>
          <p14:tracePt t="19916" x="5797550" y="6356350"/>
          <p14:tracePt t="19932" x="5816600" y="6388100"/>
          <p14:tracePt t="19947" x="5842000" y="6426200"/>
          <p14:tracePt t="19964" x="5861050" y="6445250"/>
          <p14:tracePt t="19972" x="5892800" y="6483350"/>
          <p14:tracePt t="19988" x="5924550" y="6521450"/>
          <p14:tracePt t="20005" x="5949950" y="6553200"/>
          <p14:tracePt t="20023" x="5975350" y="6578600"/>
          <p14:tracePt t="20039" x="6000750" y="6597650"/>
          <p14:tracePt t="20055" x="6019800" y="6597650"/>
          <p14:tracePt t="20076" x="6045200" y="6591300"/>
          <p14:tracePt t="20096" x="6076950" y="6578600"/>
          <p14:tracePt t="20119" x="6102350" y="6572250"/>
          <p14:tracePt t="20136" x="6127750" y="6565900"/>
          <p14:tracePt t="20152" x="6159500" y="6559550"/>
          <p14:tracePt t="20164" x="6184900" y="6553200"/>
          <p14:tracePt t="20180" x="6216650" y="6546850"/>
          <p14:tracePt t="20196" x="6235700" y="6540500"/>
          <p14:tracePt t="20212" x="6261100" y="6527800"/>
          <p14:tracePt t="20232" x="6286500" y="6521450"/>
          <p14:tracePt t="20256" x="6318250" y="6515100"/>
          <p14:tracePt t="20276" x="6343650" y="6508750"/>
          <p14:tracePt t="20292" x="6369050" y="6502400"/>
          <p14:tracePt t="20308" x="6394450" y="6496050"/>
          <p14:tracePt t="20324" x="6426200" y="6489700"/>
          <p14:tracePt t="20335" x="6457950" y="6489700"/>
          <p14:tracePt t="20351" x="6483350" y="6489700"/>
          <p14:tracePt t="20368" x="6508750" y="6489700"/>
          <p14:tracePt t="20384" x="6534150" y="6489700"/>
          <p14:tracePt t="20404" x="6553200" y="6502400"/>
          <p14:tracePt t="20452" x="6578600" y="6508750"/>
          <p14:tracePt t="20608" x="6597650" y="6508750"/>
          <p14:tracePt t="20652" x="6623050" y="6502400"/>
          <p14:tracePt t="20736" x="6648450" y="6508750"/>
          <p14:tracePt t="20764" x="6667500" y="6508750"/>
          <p14:tracePt t="20788" x="6692900" y="6502400"/>
          <p14:tracePt t="20812" x="6711950" y="6496050"/>
          <p14:tracePt t="20824" x="6737350" y="6489700"/>
          <p14:tracePt t="20840" x="6769100" y="6489700"/>
          <p14:tracePt t="20856" x="6794500" y="6496050"/>
          <p14:tracePt t="20872" x="6826250" y="6496050"/>
          <p14:tracePt t="20884" x="6858000" y="6496050"/>
          <p14:tracePt t="20900" x="6889750" y="6502400"/>
          <p14:tracePt t="20916" x="6921500" y="6496050"/>
          <p14:tracePt t="20932" x="6953250" y="6496050"/>
          <p14:tracePt t="20945" x="6985000" y="6489700"/>
          <p14:tracePt t="20961" x="7023100" y="6489700"/>
          <p14:tracePt t="20976" x="7067550" y="6483350"/>
          <p14:tracePt t="20992" x="7086600" y="6489700"/>
          <p14:tracePt t="20992" x="7105650" y="6489700"/>
          <p14:tracePt t="20992" x="7131050" y="6489700"/>
          <p14:tracePt t="21014" x="7156450" y="6489700"/>
          <p14:tracePt t="21026" x="7175500" y="6489700"/>
          <p14:tracePt t="21026" x="7219950" y="6489700"/>
          <p14:tracePt t="21045" x="7245350" y="6489700"/>
          <p14:tracePt t="21045" x="7264400" y="6477000"/>
          <p14:tracePt t="21061" x="7283450" y="6477000"/>
          <p14:tracePt t="21076" x="7327900" y="6464300"/>
          <p14:tracePt t="21092" x="7359650" y="6445250"/>
          <p14:tracePt t="21109" x="7385050" y="6419850"/>
          <p14:tracePt t="21109" x="7397750" y="6400800"/>
          <p14:tracePt t="21127" x="7391400" y="6375400"/>
          <p14:tracePt t="21148" x="7385050" y="6362700"/>
          <p14:tracePt t="21159" x="7372350" y="6350000"/>
          <p14:tracePt t="21159" x="7353300" y="63373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1|2.2|6.5|2.3"/>
</p:tagLst>
</file>

<file path=ppt/tags/tag2.xml><?xml version="1.0" encoding="utf-8"?>
<p:tagLst xmlns:a="http://schemas.openxmlformats.org/drawingml/2006/main" xmlns:r="http://schemas.openxmlformats.org/officeDocument/2006/relationships" xmlns:p="http://schemas.openxmlformats.org/presentationml/2006/main">
  <p:tag name="TIMING" val="|23.9|5.3|10.2"/>
</p:tagLst>
</file>

<file path=ppt/tags/tag3.xml><?xml version="1.0" encoding="utf-8"?>
<p:tagLst xmlns:a="http://schemas.openxmlformats.org/drawingml/2006/main" xmlns:r="http://schemas.openxmlformats.org/officeDocument/2006/relationships" xmlns:p="http://schemas.openxmlformats.org/presentationml/2006/main">
  <p:tag name="TIMING" val="|6.5|20.1|3.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20673</TotalTime>
  <Words>1076</Words>
  <Application>Microsoft Office PowerPoint</Application>
  <PresentationFormat>画面に合わせる (4:3)</PresentationFormat>
  <Paragraphs>129</Paragraphs>
  <Slides>10</Slides>
  <Notes>10</Notes>
  <HiddenSlides>0</HiddenSlides>
  <MMClips>10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ＭＳ Ｐ明朝</vt:lpstr>
      <vt:lpstr>ＭＳ ゴシック</vt:lpstr>
      <vt:lpstr>Arial</vt:lpstr>
      <vt:lpstr>Calibri</vt:lpstr>
      <vt:lpstr>Times New Roman</vt:lpstr>
      <vt:lpstr>Office テーマ</vt:lpstr>
      <vt:lpstr>交互作用の存在を見抜く</vt:lpstr>
      <vt:lpstr>交互作用の大きさを見積もる</vt:lpstr>
      <vt:lpstr>交互作用と誤差の効果を分離する</vt:lpstr>
      <vt:lpstr>二元配置の分散分析表</vt:lpstr>
      <vt:lpstr>繰り返しのある二元配置</vt:lpstr>
      <vt:lpstr>繰り返しのある二元配置 （エクセルによる計算）</vt:lpstr>
      <vt:lpstr>繰り返しのある二元配置（エクセルによる計算）</vt:lpstr>
      <vt:lpstr>繰り返しのある二元配置（エクセルによる計算）</vt:lpstr>
      <vt:lpstr>繰り返しのある二元配置（エクセルによる計算）</vt:lpstr>
      <vt:lpstr>繰り返しのある二元配置　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370</cp:revision>
  <dcterms:created xsi:type="dcterms:W3CDTF">2002-05-14T06:24:18Z</dcterms:created>
  <dcterms:modified xsi:type="dcterms:W3CDTF">2013-11-23T00:45:17Z</dcterms:modified>
</cp:coreProperties>
</file>