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542" r:id="rId2"/>
    <p:sldId id="545" r:id="rId3"/>
    <p:sldId id="549" r:id="rId4"/>
    <p:sldId id="573" r:id="rId5"/>
    <p:sldId id="574" r:id="rId6"/>
    <p:sldId id="578" r:id="rId7"/>
    <p:sldId id="580" r:id="rId8"/>
    <p:sldId id="576" r:id="rId9"/>
    <p:sldId id="579" r:id="rId10"/>
    <p:sldId id="581" r:id="rId11"/>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3445" autoAdjust="0"/>
  </p:normalViewPr>
  <p:slideViewPr>
    <p:cSldViewPr>
      <p:cViewPr varScale="1">
        <p:scale>
          <a:sx n="56" d="100"/>
          <a:sy n="56" d="100"/>
        </p:scale>
        <p:origin x="15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4FBE8C-44CC-4436-965F-9A15351393C3}" type="slidenum">
              <a:rPr lang="en-US" altLang="ja-JP"/>
              <a:pPr/>
              <a:t>‹#›</a:t>
            </a:fld>
            <a:endParaRPr lang="en-US" altLang="ja-JP"/>
          </a:p>
        </p:txBody>
      </p:sp>
    </p:spTree>
    <p:extLst>
      <p:ext uri="{BB962C8B-B14F-4D97-AF65-F5344CB8AC3E}">
        <p14:creationId xmlns:p14="http://schemas.microsoft.com/office/powerpoint/2010/main" val="112212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744ACB-3F20-4CC6-B662-D0633D1658C1}" type="slidenum">
              <a:rPr lang="en-US" altLang="ja-JP"/>
              <a:pPr/>
              <a:t>‹#›</a:t>
            </a:fld>
            <a:endParaRPr lang="en-US" altLang="ja-JP"/>
          </a:p>
        </p:txBody>
      </p:sp>
    </p:spTree>
    <p:extLst>
      <p:ext uri="{BB962C8B-B14F-4D97-AF65-F5344CB8AC3E}">
        <p14:creationId xmlns:p14="http://schemas.microsoft.com/office/powerpoint/2010/main" val="1477065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統計的検定は</a:t>
            </a:r>
            <a:r>
              <a:rPr kumimoji="1" lang="en-US" altLang="ja-JP" dirty="0" smtClean="0"/>
              <a:t>p</a:t>
            </a:r>
            <a:r>
              <a:rPr kumimoji="1" lang="ja-JP" altLang="en-US" dirty="0" smtClean="0"/>
              <a:t>値という確率を使って，検定するので，</a:t>
            </a:r>
            <a:r>
              <a:rPr kumimoji="1" lang="en-US" altLang="ja-JP" dirty="0" smtClean="0"/>
              <a:t>100</a:t>
            </a:r>
            <a:r>
              <a:rPr kumimoji="1" lang="ja-JP" altLang="en-US" dirty="0" smtClean="0"/>
              <a:t>％絶対正しい結果を出すことはありません．</a:t>
            </a:r>
          </a:p>
          <a:p>
            <a:r>
              <a:rPr kumimoji="1" lang="ja-JP" altLang="en-US" dirty="0" smtClean="0"/>
              <a:t>この場合，統計的検定には</a:t>
            </a:r>
            <a:r>
              <a:rPr kumimoji="1" lang="en-US" altLang="ja-JP" dirty="0" smtClean="0"/>
              <a:t>2</a:t>
            </a:r>
            <a:r>
              <a:rPr kumimoji="1" lang="ja-JP" altLang="en-US" dirty="0" smtClean="0"/>
              <a:t>種類の誤りが存在します．ひとつめは，帰無仮説が正しいにもかかわらず，これを否定する過誤で，これを第１種の誤りといいます．さいころの例では本当はさいころは正しくできているのに，たまたま５回続けて奇数が出たなら，第１種の誤りを犯したことになるでしょう．すなわち不良品でないのに，不良品という判断を下したことになります．</a:t>
            </a:r>
          </a:p>
          <a:p>
            <a:r>
              <a:rPr kumimoji="1" lang="ja-JP" altLang="en-US" dirty="0" smtClean="0"/>
              <a:t>第１種の誤りを犯す危険率を有意水準といい，</a:t>
            </a:r>
            <a:r>
              <a:rPr kumimoji="1" lang="en-US" altLang="ja-JP" dirty="0" smtClean="0"/>
              <a:t>α</a:t>
            </a:r>
            <a:r>
              <a:rPr kumimoji="1" lang="ja-JP" altLang="en-US" dirty="0" smtClean="0"/>
              <a:t>と表すことがあります．有意水準を小さくして，検定すれば，第１種の誤りを犯す危険は小さくなります．さいころの例でいえば，</a:t>
            </a:r>
            <a:r>
              <a:rPr kumimoji="1" lang="en-US" altLang="ja-JP" dirty="0" smtClean="0"/>
              <a:t>10</a:t>
            </a:r>
            <a:r>
              <a:rPr kumimoji="1" lang="ja-JP" altLang="en-US" dirty="0" smtClean="0"/>
              <a:t>回続けて奇数が出なければ，帰無仮説を否定しないとすれば，有意水準</a:t>
            </a:r>
            <a:r>
              <a:rPr kumimoji="1" lang="en-US" altLang="ja-JP" dirty="0" smtClean="0"/>
              <a:t>0.001</a:t>
            </a:r>
            <a:r>
              <a:rPr kumimoji="1" lang="ja-JP" altLang="en-US" dirty="0" smtClean="0"/>
              <a:t>で検定したことになり，そういうことは</a:t>
            </a:r>
            <a:r>
              <a:rPr kumimoji="1" lang="en-US" altLang="ja-JP" dirty="0" smtClean="0"/>
              <a:t>1000</a:t>
            </a:r>
            <a:r>
              <a:rPr kumimoji="1" lang="ja-JP" altLang="en-US" dirty="0" smtClean="0"/>
              <a:t>回に</a:t>
            </a:r>
            <a:r>
              <a:rPr kumimoji="1" lang="en-US" altLang="ja-JP" dirty="0" smtClean="0"/>
              <a:t>1</a:t>
            </a:r>
            <a:r>
              <a:rPr kumimoji="1" lang="ja-JP" altLang="en-US" dirty="0" smtClean="0"/>
              <a:t>回しかないので，第</a:t>
            </a:r>
            <a:r>
              <a:rPr kumimoji="1" lang="en-US" altLang="ja-JP" dirty="0" smtClean="0"/>
              <a:t>1</a:t>
            </a:r>
            <a:r>
              <a:rPr kumimoji="1" lang="ja-JP" altLang="en-US" dirty="0" smtClean="0"/>
              <a:t>種の誤りを犯す可能性はかなり低くなります．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しかし，</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回続けて奇数の出るさいころが正しいさいころであるよりは，奇数の出やすいさいころと考える方が</a:t>
            </a:r>
            <a:r>
              <a:rPr kumimoji="1" lang="ja-JP" altLang="en-US" sz="1200" kern="1200" dirty="0" smtClean="0">
                <a:solidFill>
                  <a:schemeClr val="tx1"/>
                </a:solidFill>
                <a:effectLst/>
                <a:latin typeface="Times New Roman" pitchFamily="18" charset="0"/>
                <a:ea typeface="ＭＳ Ｐ明朝" charset="-128"/>
                <a:cs typeface="+mn-cs"/>
              </a:rPr>
              <a:t>実際には</a:t>
            </a:r>
            <a:r>
              <a:rPr kumimoji="1" lang="ja-JP" altLang="ja-JP" sz="1200" kern="1200" dirty="0" smtClean="0">
                <a:solidFill>
                  <a:schemeClr val="tx1"/>
                </a:solidFill>
                <a:effectLst/>
                <a:latin typeface="Times New Roman" pitchFamily="18" charset="0"/>
                <a:ea typeface="ＭＳ Ｐ明朝" charset="-128"/>
                <a:cs typeface="+mn-cs"/>
              </a:rPr>
              <a:t>ありそう</a:t>
            </a:r>
            <a:r>
              <a:rPr kumimoji="1" lang="ja-JP" altLang="en-US" sz="1200" kern="1200" dirty="0" smtClean="0">
                <a:solidFill>
                  <a:schemeClr val="tx1"/>
                </a:solidFill>
                <a:effectLst/>
                <a:latin typeface="Times New Roman" pitchFamily="18" charset="0"/>
                <a:ea typeface="ＭＳ Ｐ明朝" charset="-128"/>
                <a:cs typeface="+mn-cs"/>
              </a:rPr>
              <a:t>なことでしょう．</a:t>
            </a:r>
            <a:r>
              <a:rPr kumimoji="1" lang="ja-JP" altLang="ja-JP" sz="1200" kern="1200" dirty="0" smtClean="0">
                <a:solidFill>
                  <a:schemeClr val="tx1"/>
                </a:solidFill>
                <a:effectLst/>
                <a:latin typeface="Times New Roman" pitchFamily="18" charset="0"/>
                <a:ea typeface="ＭＳ Ｐ明朝" charset="-128"/>
                <a:cs typeface="+mn-cs"/>
              </a:rPr>
              <a:t>このように帰無仮説が誤りであるにもかかわらず，これを否定しない過誤を第２種の誤り（さいころの場合，不良品なのにそれを見逃す確率）とい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．第１種の誤りを減らすために有意水準を小さくすれば，第２種の誤りの危険率（β）は高くなり，すなわち検出力（</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－β）は低下</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1</a:t>
            </a:fld>
            <a:endParaRPr lang="en-US" altLang="ja-JP"/>
          </a:p>
        </p:txBody>
      </p:sp>
    </p:spTree>
    <p:extLst>
      <p:ext uri="{BB962C8B-B14F-4D97-AF65-F5344CB8AC3E}">
        <p14:creationId xmlns:p14="http://schemas.microsoft.com/office/powerpoint/2010/main" val="262119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２つの検定について，どちらの誤りを重視すべきかを（　　）に書き込んでください．（　　）に入れるのは，数字の</a:t>
            </a:r>
            <a:r>
              <a:rPr kumimoji="1" lang="en-US" altLang="ja-JP" dirty="0" smtClean="0"/>
              <a:t>1</a:t>
            </a:r>
            <a:r>
              <a:rPr kumimoji="1" lang="ja-JP" altLang="en-US" dirty="0" smtClean="0"/>
              <a:t>と</a:t>
            </a:r>
            <a:r>
              <a:rPr kumimoji="1" lang="en-US" altLang="ja-JP" dirty="0" smtClean="0"/>
              <a:t>2</a:t>
            </a:r>
            <a:r>
              <a:rPr kumimoji="1" lang="ja-JP" altLang="en-US" smtClean="0"/>
              <a:t>のどちらかしかありません．授業でさらにグループで比較して，考えていきます．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10</a:t>
            </a:fld>
            <a:endParaRPr lang="en-US" altLang="ja-JP"/>
          </a:p>
        </p:txBody>
      </p:sp>
    </p:spTree>
    <p:extLst>
      <p:ext uri="{BB962C8B-B14F-4D97-AF65-F5344CB8AC3E}">
        <p14:creationId xmlns:p14="http://schemas.microsoft.com/office/powerpoint/2010/main" val="81559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このような統計的検定における</a:t>
            </a:r>
            <a:r>
              <a:rPr kumimoji="1" lang="ja-JP" altLang="ja-JP" sz="1200" kern="1200" dirty="0" smtClean="0">
                <a:solidFill>
                  <a:schemeClr val="tx1"/>
                </a:solidFill>
                <a:effectLst/>
                <a:latin typeface="Times New Roman" pitchFamily="18" charset="0"/>
                <a:ea typeface="ＭＳ Ｐ明朝" charset="-128"/>
                <a:cs typeface="+mn-cs"/>
              </a:rPr>
              <a:t>２種類の誤りと検定結果には</a:t>
            </a:r>
            <a:r>
              <a:rPr kumimoji="1" lang="ja-JP" altLang="en-US" sz="1200" kern="1200" dirty="0" smtClean="0">
                <a:solidFill>
                  <a:schemeClr val="tx1"/>
                </a:solidFill>
                <a:effectLst/>
                <a:latin typeface="Times New Roman" pitchFamily="18" charset="0"/>
                <a:ea typeface="ＭＳ Ｐ明朝" charset="-128"/>
                <a:cs typeface="+mn-cs"/>
              </a:rPr>
              <a:t>画面の</a:t>
            </a:r>
            <a:r>
              <a:rPr kumimoji="1" lang="ja-JP" altLang="ja-JP" sz="1200" kern="1200" dirty="0" smtClean="0">
                <a:solidFill>
                  <a:schemeClr val="tx1"/>
                </a:solidFill>
                <a:effectLst/>
                <a:latin typeface="Times New Roman" pitchFamily="18" charset="0"/>
                <a:ea typeface="ＭＳ Ｐ明朝" charset="-128"/>
                <a:cs typeface="+mn-cs"/>
              </a:rPr>
              <a:t>表のような関係がある．</a:t>
            </a:r>
            <a:r>
              <a:rPr kumimoji="1" lang="ja-JP" altLang="en-US" sz="1200" kern="1200" dirty="0" smtClean="0">
                <a:solidFill>
                  <a:schemeClr val="tx1"/>
                </a:solidFill>
                <a:effectLst/>
                <a:latin typeface="Times New Roman" pitchFamily="18" charset="0"/>
                <a:ea typeface="ＭＳ Ｐ明朝" charset="-128"/>
                <a:cs typeface="+mn-cs"/>
              </a:rPr>
              <a:t>私たちが検定する場合，そうなってほしい結果は，帰無仮説が否定されて，対立仮説が正しいと証明されることです．そして，対立仮説が実際に正しくて，そのような結論が得られる検定が望ましいといえるでしょう．このように検定が望んだ結果を与えるかどうかを示すのが検出力といえます．検出力が高いと，有意差が出やすいので，研究者にとってはうれしいわけです．しかし，統計的検定は有意水準</a:t>
            </a:r>
            <a:r>
              <a:rPr kumimoji="1" lang="en-US" altLang="ja-JP" sz="1200" kern="1200" dirty="0" smtClean="0">
                <a:solidFill>
                  <a:schemeClr val="tx1"/>
                </a:solidFill>
                <a:effectLst/>
                <a:latin typeface="Times New Roman" pitchFamily="18" charset="0"/>
                <a:ea typeface="ＭＳ Ｐ明朝" charset="-128"/>
                <a:cs typeface="+mn-cs"/>
              </a:rPr>
              <a:t>α</a:t>
            </a:r>
            <a:r>
              <a:rPr kumimoji="1" lang="ja-JP" altLang="en-US" sz="1200" kern="1200" dirty="0" smtClean="0">
                <a:solidFill>
                  <a:schemeClr val="tx1"/>
                </a:solidFill>
                <a:effectLst/>
                <a:latin typeface="Times New Roman" pitchFamily="18" charset="0"/>
                <a:ea typeface="ＭＳ Ｐ明朝" charset="-128"/>
                <a:cs typeface="+mn-cs"/>
              </a:rPr>
              <a:t>を設定して行うということになっています．これは何を意味するのでしょうか？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2</a:t>
            </a:fld>
            <a:endParaRPr lang="en-US" altLang="ja-JP"/>
          </a:p>
        </p:txBody>
      </p:sp>
    </p:spTree>
    <p:extLst>
      <p:ext uri="{BB962C8B-B14F-4D97-AF65-F5344CB8AC3E}">
        <p14:creationId xmlns:p14="http://schemas.microsoft.com/office/powerpoint/2010/main" val="159395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有意水準</a:t>
            </a:r>
            <a:r>
              <a:rPr kumimoji="1" lang="en-US" altLang="ja-JP" dirty="0" smtClean="0"/>
              <a:t>α</a:t>
            </a:r>
            <a:r>
              <a:rPr kumimoji="1" lang="ja-JP" altLang="en-US" dirty="0" smtClean="0"/>
              <a:t>を小さくすれば，第１種の誤りをおかす危険性（不良品のさいころでないのに不良品として扱う確率）は（小さく）なります．しかし，第２種の誤り（不良品のさいころなのに見逃す確率）をおかす危険性は（大きく）なります．</a:t>
            </a:r>
          </a:p>
          <a:p>
            <a:r>
              <a:rPr kumimoji="1" lang="ja-JP" altLang="en-US" dirty="0" smtClean="0"/>
              <a:t>統計的検定では有意水準を決めることによって，第１種の誤りの大きさを制御しています．すなわち第１種の誤りを避けることに重点が置かれています．このことは統計的検定では貴重な発見（ここでは不良品のさいころをみつけることが科学的な新発見に対応する）を見落としてしまってでも疑わしい結果を受け入れることを避けているということです．つまり検出力を犠牲にしてでも，疑問の余地のある新発見は簡単には認めないという精神が統計的検定の背後には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3</a:t>
            </a:fld>
            <a:endParaRPr lang="en-US" altLang="ja-JP"/>
          </a:p>
        </p:txBody>
      </p:sp>
    </p:spTree>
    <p:extLst>
      <p:ext uri="{BB962C8B-B14F-4D97-AF65-F5344CB8AC3E}">
        <p14:creationId xmlns:p14="http://schemas.microsoft.com/office/powerpoint/2010/main" val="282361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それでは現実の世界で行われる検定の例で第</a:t>
            </a:r>
            <a:r>
              <a:rPr kumimoji="1" lang="en-US" altLang="ja-JP" dirty="0" smtClean="0"/>
              <a:t>1</a:t>
            </a:r>
            <a:r>
              <a:rPr kumimoji="1" lang="ja-JP" altLang="en-US" dirty="0" smtClean="0"/>
              <a:t>種の誤りと第</a:t>
            </a:r>
            <a:r>
              <a:rPr kumimoji="1" lang="en-US" altLang="ja-JP" dirty="0" smtClean="0"/>
              <a:t>2</a:t>
            </a:r>
            <a:r>
              <a:rPr kumimoji="1" lang="ja-JP" altLang="en-US" dirty="0" smtClean="0"/>
              <a:t>種の誤りが何かを考えてみましょう．そして，こうした検定ではどのような間違いを減らすようにしているのかを考えてみましょう．</a:t>
            </a:r>
            <a:endParaRPr kumimoji="1" lang="en-US" altLang="ja-JP" dirty="0" smtClean="0"/>
          </a:p>
          <a:p>
            <a:pPr>
              <a:lnSpc>
                <a:spcPct val="150000"/>
              </a:lnSpc>
            </a:pPr>
            <a:r>
              <a:rPr kumimoji="1" lang="en-US" altLang="ja-JP" dirty="0" smtClean="0"/>
              <a:t>1</a:t>
            </a:r>
            <a:r>
              <a:rPr kumimoji="1" lang="ja-JP" altLang="en-US" dirty="0" smtClean="0"/>
              <a:t>万人に</a:t>
            </a:r>
            <a:r>
              <a:rPr kumimoji="1" lang="en-US" altLang="ja-JP" dirty="0" smtClean="0"/>
              <a:t>1</a:t>
            </a:r>
            <a:r>
              <a:rPr kumimoji="1" lang="ja-JP" altLang="en-US" dirty="0" smtClean="0"/>
              <a:t>人の割合でガンにかかっているとしましょう．</a:t>
            </a:r>
            <a:r>
              <a:rPr lang="ja-JP" altLang="en-US" dirty="0" smtClean="0"/>
              <a:t>ガン検診で陽性だと判定されました．この検査の精度は</a:t>
            </a:r>
            <a:r>
              <a:rPr lang="en-US" altLang="ja-JP" dirty="0" smtClean="0"/>
              <a:t>99</a:t>
            </a:r>
            <a:r>
              <a:rPr lang="ja-JP" altLang="en-US" dirty="0" smtClean="0"/>
              <a:t>％，</a:t>
            </a:r>
            <a:r>
              <a:rPr kumimoji="1" lang="ja-JP" altLang="en-US" dirty="0" smtClean="0"/>
              <a:t>すなわち間違った判定を下す確率はわずか</a:t>
            </a:r>
            <a:r>
              <a:rPr kumimoji="1" lang="en-US" altLang="ja-JP" dirty="0" smtClean="0"/>
              <a:t>1</a:t>
            </a:r>
            <a:r>
              <a:rPr kumimoji="1" lang="ja-JP" altLang="en-US" dirty="0" smtClean="0"/>
              <a:t>％である．</a:t>
            </a:r>
            <a:endParaRPr kumimoji="1" lang="en-US" altLang="ja-JP" dirty="0" smtClean="0"/>
          </a:p>
          <a:p>
            <a:pPr>
              <a:lnSpc>
                <a:spcPct val="150000"/>
              </a:lnSpc>
            </a:pPr>
            <a:r>
              <a:rPr lang="ja-JP" altLang="en-US" dirty="0" smtClean="0"/>
              <a:t>ではこの人がガンである確率はいくらでしょうか？</a:t>
            </a:r>
            <a:r>
              <a:rPr lang="en-US" altLang="ja-JP" dirty="0" smtClean="0"/>
              <a:t>99</a:t>
            </a:r>
            <a:r>
              <a:rPr lang="ja-JP" altLang="en-US" dirty="0" smtClean="0"/>
              <a:t>％のような気はしますが・・・どうでしょうか？</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4</a:t>
            </a:fld>
            <a:endParaRPr lang="en-US" altLang="ja-JP"/>
          </a:p>
        </p:txBody>
      </p:sp>
    </p:spTree>
    <p:extLst>
      <p:ext uri="{BB962C8B-B14F-4D97-AF65-F5344CB8AC3E}">
        <p14:creationId xmlns:p14="http://schemas.microsoft.com/office/powerpoint/2010/main" val="139319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画面のケースを考えてみましょう．これは架空の数字です．</a:t>
            </a:r>
            <a:endParaRPr kumimoji="1" lang="en-US" altLang="ja-JP" dirty="0" smtClean="0"/>
          </a:p>
          <a:p>
            <a:r>
              <a:rPr kumimoji="1" lang="ja-JP" altLang="en-US" dirty="0" smtClean="0"/>
              <a:t>被験者</a:t>
            </a:r>
            <a:r>
              <a:rPr kumimoji="1" lang="en-US" altLang="ja-JP" dirty="0" smtClean="0"/>
              <a:t>100</a:t>
            </a:r>
            <a:r>
              <a:rPr kumimoji="1" lang="ja-JP" altLang="en-US" dirty="0" smtClean="0"/>
              <a:t>万人のうち，実際にガン患者を</a:t>
            </a:r>
            <a:r>
              <a:rPr kumimoji="1" lang="en-US" altLang="ja-JP" dirty="0" smtClean="0"/>
              <a:t>100</a:t>
            </a:r>
            <a:r>
              <a:rPr kumimoji="1" lang="ja-JP" altLang="en-US" dirty="0" smtClean="0"/>
              <a:t>人いるとしましょう．のこりは実際にはガンではありません．そうすると</a:t>
            </a:r>
            <a:r>
              <a:rPr kumimoji="1" lang="en-US" altLang="ja-JP" dirty="0" smtClean="0"/>
              <a:t>99</a:t>
            </a:r>
            <a:r>
              <a:rPr kumimoji="1" lang="ja-JP" altLang="en-US" dirty="0" smtClean="0"/>
              <a:t>％の高い精度をほこる検査なので，本当にガンである患者のうち</a:t>
            </a:r>
            <a:r>
              <a:rPr kumimoji="1" lang="en-US" altLang="ja-JP" dirty="0" smtClean="0"/>
              <a:t>1</a:t>
            </a:r>
            <a:r>
              <a:rPr kumimoji="1" lang="ja-JP" altLang="en-US" dirty="0" smtClean="0"/>
              <a:t>人だけ，ガンが見つからない陰性反応となります．ではガン患者ではない健康な人はどうでしょうか？同じように</a:t>
            </a:r>
            <a:r>
              <a:rPr kumimoji="1" lang="en-US" altLang="ja-JP" dirty="0" smtClean="0"/>
              <a:t>99</a:t>
            </a:r>
            <a:r>
              <a:rPr kumimoji="1" lang="ja-JP" altLang="en-US" dirty="0" smtClean="0"/>
              <a:t>％の高い精度ですが，健康な人は人数が多いので，</a:t>
            </a:r>
            <a:r>
              <a:rPr kumimoji="1" lang="en-US" altLang="ja-JP" dirty="0" smtClean="0"/>
              <a:t>9999</a:t>
            </a:r>
            <a:r>
              <a:rPr kumimoji="1" lang="ja-JP" altLang="en-US" dirty="0" smtClean="0"/>
              <a:t>人も陽性反応，つまりガンであるという結果になってしまいます．つまり</a:t>
            </a:r>
            <a:r>
              <a:rPr kumimoji="1" lang="en-US" altLang="ja-JP" dirty="0" smtClean="0"/>
              <a:t>2</a:t>
            </a:r>
            <a:r>
              <a:rPr kumimoji="1" lang="ja-JP" altLang="en-US" dirty="0" smtClean="0"/>
              <a:t>種類の陽性反応の人，本当にガンである陽性反応の人</a:t>
            </a:r>
            <a:r>
              <a:rPr kumimoji="1" lang="en-US" altLang="ja-JP" dirty="0" smtClean="0"/>
              <a:t>99</a:t>
            </a:r>
            <a:r>
              <a:rPr kumimoji="1" lang="ja-JP" altLang="en-US" dirty="0" smtClean="0"/>
              <a:t>人とガンではないのに陽性反応の人</a:t>
            </a:r>
            <a:r>
              <a:rPr kumimoji="1" lang="en-US" altLang="ja-JP" dirty="0" smtClean="0"/>
              <a:t>9999</a:t>
            </a:r>
            <a:r>
              <a:rPr kumimoji="1" lang="ja-JP" altLang="en-US" dirty="0" smtClean="0"/>
              <a:t>人がいます．だからガンの陽性反応が出ても，ガンである確率は</a:t>
            </a:r>
            <a:r>
              <a:rPr kumimoji="1" lang="en-US" altLang="ja-JP" dirty="0" smtClean="0"/>
              <a:t>1</a:t>
            </a:r>
            <a:r>
              <a:rPr kumimoji="1" lang="ja-JP" altLang="en-US" dirty="0" smtClean="0"/>
              <a:t>％くらいしかありません．検査精度が</a:t>
            </a:r>
            <a:r>
              <a:rPr kumimoji="1" lang="en-US" altLang="ja-JP" dirty="0" smtClean="0"/>
              <a:t>99</a:t>
            </a:r>
            <a:r>
              <a:rPr kumimoji="1" lang="ja-JP" altLang="en-US" dirty="0" smtClean="0"/>
              <a:t>％なのに，検査でひっかかってもガンである確率はたった１％なのです．ガン検診は当たらないといわれますが，そうではなくて，こういう理由なのです．実際の検査では，このような陽性反応の人を対象に精密検査をする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5</a:t>
            </a:fld>
            <a:endParaRPr lang="en-US" altLang="ja-JP"/>
          </a:p>
        </p:txBody>
      </p:sp>
    </p:spTree>
    <p:extLst>
      <p:ext uri="{BB962C8B-B14F-4D97-AF65-F5344CB8AC3E}">
        <p14:creationId xmlns:p14="http://schemas.microsoft.com/office/powerpoint/2010/main" val="265635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さてこのようなガン検診も統計的検定といえます．帰無仮説は「ガン患者ではない」，対立仮説は「ガン患者である」です．この場合，検定の第</a:t>
            </a:r>
            <a:r>
              <a:rPr kumimoji="1" lang="en-US" altLang="ja-JP" dirty="0" smtClean="0"/>
              <a:t>1</a:t>
            </a:r>
            <a:r>
              <a:rPr kumimoji="1" lang="ja-JP" altLang="en-US" dirty="0" smtClean="0"/>
              <a:t>種の誤りと第</a:t>
            </a:r>
            <a:r>
              <a:rPr kumimoji="1" lang="en-US" altLang="ja-JP" dirty="0" smtClean="0"/>
              <a:t>2</a:t>
            </a:r>
            <a:r>
              <a:rPr kumimoji="1" lang="ja-JP" altLang="en-US" dirty="0" smtClean="0"/>
              <a:t>種の誤りのどちらを重視するのが適当でしょうか？第</a:t>
            </a:r>
            <a:r>
              <a:rPr kumimoji="1" lang="en-US" altLang="ja-JP" dirty="0" smtClean="0"/>
              <a:t>1</a:t>
            </a:r>
            <a:r>
              <a:rPr kumimoji="1" lang="ja-JP" altLang="en-US" dirty="0" smtClean="0"/>
              <a:t>種の誤りは，ガン患者ではないのに陽性反応が出る，すなわち健康な人をガン患者と間違う誤りです．第</a:t>
            </a:r>
            <a:r>
              <a:rPr kumimoji="1" lang="en-US" altLang="ja-JP" dirty="0" smtClean="0"/>
              <a:t>2</a:t>
            </a:r>
            <a:r>
              <a:rPr kumimoji="1" lang="ja-JP" altLang="en-US" dirty="0" smtClean="0"/>
              <a:t>種の誤りはガン患者なのに，陰性反応が出て，患者であるのを見逃す可能性です．このような応用問題ケースでは一般的な検定での注意が必ずしも当てはまらないかもしれません．どちらの誤りの方が問題となるでしょうか？考えてみましょう．自分の考えをプリントの括弧内に書き込みましょう．</a:t>
            </a:r>
            <a:endParaRPr kumimoji="1" lang="en-US" altLang="ja-JP" dirty="0" smtClean="0"/>
          </a:p>
          <a:p>
            <a:r>
              <a:rPr kumimoji="1" lang="ja-JP" altLang="en-US" dirty="0" smtClean="0"/>
              <a:t>さて，第</a:t>
            </a:r>
            <a:r>
              <a:rPr kumimoji="1" lang="en-US" altLang="ja-JP" dirty="0" smtClean="0"/>
              <a:t>1</a:t>
            </a:r>
            <a:r>
              <a:rPr kumimoji="1" lang="ja-JP" altLang="en-US" dirty="0" smtClean="0"/>
              <a:t>種の誤りと第</a:t>
            </a:r>
            <a:r>
              <a:rPr kumimoji="1" lang="en-US" altLang="ja-JP" dirty="0" smtClean="0"/>
              <a:t>2</a:t>
            </a:r>
            <a:r>
              <a:rPr kumimoji="1" lang="ja-JP" altLang="en-US" dirty="0" smtClean="0"/>
              <a:t>種の誤りの両方を少なくすることはできません．片方を減らすことにしたら，もう一方の誤りは増えるしかありません．どちらを重視すべきでしょうか？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6</a:t>
            </a:fld>
            <a:endParaRPr lang="en-US" altLang="ja-JP"/>
          </a:p>
        </p:txBody>
      </p:sp>
    </p:spTree>
    <p:extLst>
      <p:ext uri="{BB962C8B-B14F-4D97-AF65-F5344CB8AC3E}">
        <p14:creationId xmlns:p14="http://schemas.microsoft.com/office/powerpoint/2010/main" val="205618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別の例を考えてみましょう．スポーツの世界ではドーピング撲滅のために抜き打ちの検査が行われます．さて，ドーピング検査で引っかからなかった選手がドーピングしている確率はいくらでしょうか？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7</a:t>
            </a:fld>
            <a:endParaRPr lang="en-US" altLang="ja-JP"/>
          </a:p>
        </p:txBody>
      </p:sp>
    </p:spTree>
    <p:extLst>
      <p:ext uri="{BB962C8B-B14F-4D97-AF65-F5344CB8AC3E}">
        <p14:creationId xmlns:p14="http://schemas.microsoft.com/office/powerpoint/2010/main" val="139319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ドーピング検査での精度はあまり高くないようです．画面の図のようにドーピング違反者でも陽性になる人は</a:t>
            </a:r>
            <a:r>
              <a:rPr kumimoji="1" lang="en-US" altLang="ja-JP" dirty="0" smtClean="0"/>
              <a:t>100</a:t>
            </a:r>
            <a:r>
              <a:rPr kumimoji="1" lang="ja-JP" altLang="en-US" dirty="0" smtClean="0"/>
              <a:t>人中，</a:t>
            </a:r>
            <a:r>
              <a:rPr kumimoji="1" lang="en-US" altLang="ja-JP" dirty="0" smtClean="0"/>
              <a:t>9</a:t>
            </a:r>
            <a:r>
              <a:rPr kumimoji="1" lang="ja-JP" altLang="en-US" dirty="0" smtClean="0"/>
              <a:t>人だとしましょう．ドーピングしてないのに陽性と誤審がされる危険性はしかし，</a:t>
            </a:r>
            <a:r>
              <a:rPr kumimoji="1" lang="en-US" altLang="ja-JP" dirty="0" smtClean="0"/>
              <a:t>900</a:t>
            </a:r>
            <a:r>
              <a:rPr kumimoji="1" lang="ja-JP" altLang="en-US" dirty="0" smtClean="0"/>
              <a:t>人のうち</a:t>
            </a:r>
            <a:r>
              <a:rPr kumimoji="1" lang="en-US" altLang="ja-JP" dirty="0" smtClean="0"/>
              <a:t>1</a:t>
            </a:r>
            <a:r>
              <a:rPr kumimoji="1" lang="ja-JP" altLang="en-US" dirty="0" smtClean="0"/>
              <a:t>人と低くなっています．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8</a:t>
            </a:fld>
            <a:endParaRPr lang="en-US" altLang="ja-JP"/>
          </a:p>
        </p:txBody>
      </p:sp>
    </p:spTree>
    <p:extLst>
      <p:ext uri="{BB962C8B-B14F-4D97-AF65-F5344CB8AC3E}">
        <p14:creationId xmlns:p14="http://schemas.microsoft.com/office/powerpoint/2010/main" val="417226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さてこのようなドーピング検査も統計的検定といえます．帰無仮説は「ドーピングしていない」，対立仮説は「ドーピングしている」です．この場合，検定の第</a:t>
            </a:r>
            <a:r>
              <a:rPr kumimoji="1" lang="en-US" altLang="ja-JP" dirty="0" smtClean="0"/>
              <a:t>1</a:t>
            </a:r>
            <a:r>
              <a:rPr kumimoji="1" lang="ja-JP" altLang="en-US" dirty="0" smtClean="0"/>
              <a:t>種の誤りと第</a:t>
            </a:r>
            <a:r>
              <a:rPr kumimoji="1" lang="en-US" altLang="ja-JP" dirty="0" smtClean="0"/>
              <a:t>2</a:t>
            </a:r>
            <a:r>
              <a:rPr kumimoji="1" lang="ja-JP" altLang="en-US" dirty="0" smtClean="0"/>
              <a:t>種の誤りのどちらを重視するのが適当でしょうか？このような応用問題ケースでは一般的な検定での注意が必ずしも当てはまらないかもしれません．どちらの誤りの方が問題となるでしょうか？考えてみましょう．自分の考えをプリントの括弧内に書き込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9</a:t>
            </a:fld>
            <a:endParaRPr lang="en-US" altLang="ja-JP"/>
          </a:p>
        </p:txBody>
      </p:sp>
    </p:spTree>
    <p:extLst>
      <p:ext uri="{BB962C8B-B14F-4D97-AF65-F5344CB8AC3E}">
        <p14:creationId xmlns:p14="http://schemas.microsoft.com/office/powerpoint/2010/main" val="326808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775CC02-6533-47BC-9562-61BCFF24818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6A0F6B2-46C9-4C8F-BCCF-B1E6C7A4AC49}"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CA41F86-A82A-4E22-814E-00E53BBFC51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102885EA-D96C-4CD6-9E69-C3760B870314}"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34379CD-560E-4560-BA3B-864A0B3C985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5801C-2569-4BD5-A52A-11DE185D673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DC308596-92CD-4293-A1CB-96DCCDF37F5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ECA27C2E-52E2-4FFB-B4A9-C25EC859279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658D218-278C-4588-B1D2-78FC5FD804F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D90ADA3-B97B-403B-8088-44BA88DFEE38}"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ACD7282-11EC-4B7E-B919-708B33737BA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43982-AF50-4DE8-A7F3-73EED6103279}"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ja-JP" altLang="en-US"/>
              <a:t>第１種の誤りと第２種の誤り</a:t>
            </a:r>
          </a:p>
        </p:txBody>
      </p:sp>
      <p:sp>
        <p:nvSpPr>
          <p:cNvPr id="557059" name="Text Box 3"/>
          <p:cNvSpPr txBox="1">
            <a:spLocks noChangeArrowheads="1"/>
          </p:cNvSpPr>
          <p:nvPr/>
        </p:nvSpPr>
        <p:spPr bwMode="auto">
          <a:xfrm>
            <a:off x="669925" y="1392238"/>
            <a:ext cx="1838325" cy="457200"/>
          </a:xfrm>
          <a:prstGeom prst="rect">
            <a:avLst/>
          </a:prstGeom>
          <a:noFill/>
          <a:ln w="38100">
            <a:noFill/>
            <a:miter lim="800000"/>
            <a:headEnd/>
            <a:tailEnd/>
          </a:ln>
          <a:effectLst/>
        </p:spPr>
        <p:txBody>
          <a:bodyPr wrap="none">
            <a:spAutoFit/>
          </a:bodyPr>
          <a:lstStyle/>
          <a:p>
            <a:r>
              <a:rPr lang="ja-JP" altLang="en-US" dirty="0"/>
              <a:t>第１種の誤り</a:t>
            </a:r>
          </a:p>
        </p:txBody>
      </p:sp>
      <p:sp>
        <p:nvSpPr>
          <p:cNvPr id="557060" name="Text Box 4"/>
          <p:cNvSpPr txBox="1">
            <a:spLocks noChangeArrowheads="1"/>
          </p:cNvSpPr>
          <p:nvPr/>
        </p:nvSpPr>
        <p:spPr bwMode="auto">
          <a:xfrm>
            <a:off x="990600" y="1905000"/>
            <a:ext cx="7315200" cy="457200"/>
          </a:xfrm>
          <a:prstGeom prst="rect">
            <a:avLst/>
          </a:prstGeom>
          <a:noFill/>
          <a:ln w="38100">
            <a:noFill/>
            <a:miter lim="800000"/>
            <a:headEnd/>
            <a:tailEnd/>
          </a:ln>
          <a:effectLst/>
        </p:spPr>
        <p:txBody>
          <a:bodyPr wrap="none">
            <a:spAutoFit/>
          </a:bodyPr>
          <a:lstStyle/>
          <a:p>
            <a:r>
              <a:rPr lang="ja-JP" altLang="en-US"/>
              <a:t>帰無仮説が正しいにもかかわらず，これを否定する過誤</a:t>
            </a:r>
          </a:p>
        </p:txBody>
      </p:sp>
      <p:sp>
        <p:nvSpPr>
          <p:cNvPr id="557061" name="Text Box 5"/>
          <p:cNvSpPr txBox="1">
            <a:spLocks noChangeArrowheads="1"/>
          </p:cNvSpPr>
          <p:nvPr/>
        </p:nvSpPr>
        <p:spPr bwMode="auto">
          <a:xfrm>
            <a:off x="990600" y="2514600"/>
            <a:ext cx="7175362" cy="461665"/>
          </a:xfrm>
          <a:prstGeom prst="rect">
            <a:avLst/>
          </a:prstGeom>
          <a:noFill/>
          <a:ln w="38100">
            <a:noFill/>
            <a:miter lim="800000"/>
            <a:headEnd/>
            <a:tailEnd/>
          </a:ln>
          <a:effectLst/>
        </p:spPr>
        <p:txBody>
          <a:bodyPr wrap="none">
            <a:spAutoFit/>
          </a:bodyPr>
          <a:lstStyle/>
          <a:p>
            <a:r>
              <a:rPr lang="ja-JP" altLang="en-US" dirty="0"/>
              <a:t>第１種の誤りを犯す危険率</a:t>
            </a:r>
            <a:r>
              <a:rPr lang="ja-JP" altLang="en-US" dirty="0" smtClean="0"/>
              <a:t>を（　有意水準　）　</a:t>
            </a:r>
            <a:r>
              <a:rPr lang="en-US" altLang="ja-JP" dirty="0" smtClean="0"/>
              <a:t>α</a:t>
            </a:r>
            <a:r>
              <a:rPr lang="ja-JP" altLang="en-US" dirty="0"/>
              <a:t>という．</a:t>
            </a:r>
          </a:p>
        </p:txBody>
      </p:sp>
      <p:sp>
        <p:nvSpPr>
          <p:cNvPr id="557062" name="Text Box 6"/>
          <p:cNvSpPr txBox="1">
            <a:spLocks noChangeArrowheads="1"/>
          </p:cNvSpPr>
          <p:nvPr/>
        </p:nvSpPr>
        <p:spPr bwMode="auto">
          <a:xfrm>
            <a:off x="746125" y="3678238"/>
            <a:ext cx="1838325" cy="457200"/>
          </a:xfrm>
          <a:prstGeom prst="rect">
            <a:avLst/>
          </a:prstGeom>
          <a:noFill/>
          <a:ln w="38100">
            <a:noFill/>
            <a:miter lim="800000"/>
            <a:headEnd/>
            <a:tailEnd/>
          </a:ln>
          <a:effectLst/>
        </p:spPr>
        <p:txBody>
          <a:bodyPr wrap="none">
            <a:spAutoFit/>
          </a:bodyPr>
          <a:lstStyle/>
          <a:p>
            <a:r>
              <a:rPr lang="ja-JP" altLang="en-US"/>
              <a:t>第２種の誤り</a:t>
            </a:r>
          </a:p>
        </p:txBody>
      </p:sp>
      <p:sp>
        <p:nvSpPr>
          <p:cNvPr id="557063" name="Text Box 7"/>
          <p:cNvSpPr txBox="1">
            <a:spLocks noChangeArrowheads="1"/>
          </p:cNvSpPr>
          <p:nvPr/>
        </p:nvSpPr>
        <p:spPr bwMode="auto">
          <a:xfrm>
            <a:off x="990600" y="4191000"/>
            <a:ext cx="7475538" cy="822325"/>
          </a:xfrm>
          <a:prstGeom prst="rect">
            <a:avLst/>
          </a:prstGeom>
          <a:noFill/>
          <a:ln w="38100">
            <a:noFill/>
            <a:miter lim="800000"/>
            <a:headEnd/>
            <a:tailEnd/>
          </a:ln>
          <a:effectLst/>
        </p:spPr>
        <p:txBody>
          <a:bodyPr>
            <a:spAutoFit/>
          </a:bodyPr>
          <a:lstStyle/>
          <a:p>
            <a:r>
              <a:rPr lang="ja-JP" altLang="en-US"/>
              <a:t>帰無仮説が誤りであるにもかかわらず，これを否定しない過誤</a:t>
            </a:r>
          </a:p>
        </p:txBody>
      </p:sp>
      <p:sp>
        <p:nvSpPr>
          <p:cNvPr id="557064" name="Text Box 8"/>
          <p:cNvSpPr txBox="1">
            <a:spLocks noChangeArrowheads="1"/>
          </p:cNvSpPr>
          <p:nvPr/>
        </p:nvSpPr>
        <p:spPr bwMode="auto">
          <a:xfrm>
            <a:off x="974725" y="5049838"/>
            <a:ext cx="5304657" cy="830997"/>
          </a:xfrm>
          <a:prstGeom prst="rect">
            <a:avLst/>
          </a:prstGeom>
          <a:noFill/>
          <a:ln w="38100">
            <a:noFill/>
            <a:miter lim="800000"/>
            <a:headEnd/>
            <a:tailEnd/>
          </a:ln>
          <a:effectLst/>
        </p:spPr>
        <p:txBody>
          <a:bodyPr wrap="none">
            <a:spAutoFit/>
          </a:bodyPr>
          <a:lstStyle/>
          <a:p>
            <a:r>
              <a:rPr lang="ja-JP" altLang="en-US" dirty="0"/>
              <a:t>第２種の誤りを犯す危険率を</a:t>
            </a:r>
            <a:r>
              <a:rPr lang="en-US" altLang="ja-JP" dirty="0"/>
              <a:t>β</a:t>
            </a:r>
            <a:r>
              <a:rPr lang="ja-JP" altLang="en-US" dirty="0"/>
              <a:t>とすると</a:t>
            </a:r>
            <a:r>
              <a:rPr lang="ja-JP" altLang="en-US" dirty="0" smtClean="0"/>
              <a:t>，</a:t>
            </a:r>
            <a:endParaRPr lang="en-US" altLang="ja-JP" dirty="0" smtClean="0"/>
          </a:p>
          <a:p>
            <a:r>
              <a:rPr lang="ja-JP" altLang="en-US" dirty="0" smtClean="0"/>
              <a:t>１</a:t>
            </a:r>
            <a:r>
              <a:rPr lang="ja-JP" altLang="en-US" dirty="0"/>
              <a:t>－</a:t>
            </a:r>
            <a:r>
              <a:rPr lang="en-US" altLang="ja-JP" dirty="0"/>
              <a:t>β</a:t>
            </a:r>
            <a:r>
              <a:rPr lang="ja-JP" altLang="en-US" dirty="0" smtClean="0"/>
              <a:t>を（　検出力　）という</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8318"/>
    </mc:Choice>
    <mc:Fallback>
      <p:transition spd="slow" advTm="168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46" x="895350" y="5022850"/>
          <p14:tracePt t="2790" x="908050" y="5022850"/>
          <p14:tracePt t="2790" x="914400" y="5022850"/>
          <p14:tracePt t="2805" x="914400" y="5016500"/>
          <p14:tracePt t="2805" x="920750" y="5010150"/>
          <p14:tracePt t="2820" x="927100" y="4997450"/>
          <p14:tracePt t="2820" x="958850" y="4978400"/>
          <p14:tracePt t="2837" x="977900" y="4965700"/>
          <p14:tracePt t="2837" x="996950" y="4946650"/>
          <p14:tracePt t="2854" x="1022350" y="4927600"/>
          <p14:tracePt t="2854" x="1054100" y="4908550"/>
          <p14:tracePt t="2871" x="1085850" y="4889500"/>
          <p14:tracePt t="2871" x="1123950" y="4870450"/>
          <p14:tracePt t="2871" x="1168400" y="4845050"/>
          <p14:tracePt t="2889" x="1212850" y="4826000"/>
          <p14:tracePt t="2902" x="1270000" y="4794250"/>
          <p14:tracePt t="2902" x="1384300" y="4743450"/>
          <p14:tracePt t="2921" x="1447800" y="4711700"/>
          <p14:tracePt t="2921" x="1517650" y="4679950"/>
          <p14:tracePt t="2937" x="1587500" y="4648200"/>
          <p14:tracePt t="2937" x="1657350" y="4610100"/>
          <p14:tracePt t="2954" x="1733550" y="4572000"/>
          <p14:tracePt t="2954" x="1809750" y="4540250"/>
          <p14:tracePt t="2971" x="1879600" y="4502150"/>
          <p14:tracePt t="2971" x="1949450" y="4457700"/>
          <p14:tracePt t="2971" x="2025650" y="4419600"/>
          <p14:tracePt t="2988" x="2095500" y="4375150"/>
          <p14:tracePt t="2988" x="2171700" y="4337050"/>
          <p14:tracePt t="3004" x="2241550" y="4298950"/>
          <p14:tracePt t="3004" x="2311400" y="4254500"/>
          <p14:tracePt t="3022" x="2381250" y="4216400"/>
          <p14:tracePt t="3022" x="2451100" y="4184650"/>
          <p14:tracePt t="3039" x="2520950" y="4146550"/>
          <p14:tracePt t="3039" x="2590800" y="4121150"/>
          <p14:tracePt t="3039" x="2654300" y="4089400"/>
          <p14:tracePt t="3058" x="2717800" y="4057650"/>
          <p14:tracePt t="3058" x="2787650" y="4025900"/>
          <p14:tracePt t="3072" x="2844800" y="3994150"/>
          <p14:tracePt t="3072" x="2908300" y="3956050"/>
          <p14:tracePt t="3088" x="2965450" y="3911600"/>
          <p14:tracePt t="3088" x="3022600" y="3867150"/>
          <p14:tracePt t="3104" x="3073400" y="3816350"/>
          <p14:tracePt t="3104" x="3130550" y="3765550"/>
          <p14:tracePt t="3121" x="3225800" y="3651250"/>
          <p14:tracePt t="3121" x="3276600" y="3594100"/>
          <p14:tracePt t="3137" x="3321050" y="3543300"/>
          <p14:tracePt t="3137" x="3365500" y="3486150"/>
          <p14:tracePt t="3155" x="3416300" y="3441700"/>
          <p14:tracePt t="3155" x="3460750" y="3397250"/>
          <p14:tracePt t="3172" x="3505200" y="3359150"/>
          <p14:tracePt t="3172" x="3594100" y="3282950"/>
          <p14:tracePt t="3188" x="3632200" y="3251200"/>
          <p14:tracePt t="3188" x="3676650" y="3219450"/>
          <p14:tracePt t="3205" x="3714750" y="3194050"/>
          <p14:tracePt t="3205" x="3746500" y="3162300"/>
          <p14:tracePt t="3222" x="3778250" y="3136900"/>
          <p14:tracePt t="3222" x="3803650" y="3117850"/>
          <p14:tracePt t="3238" x="3829050" y="3092450"/>
          <p14:tracePt t="3238" x="3841750" y="3073400"/>
          <p14:tracePt t="3238" x="3860800" y="3054350"/>
          <p14:tracePt t="3257" x="3867150" y="3035300"/>
          <p14:tracePt t="3270" x="3873500" y="3022600"/>
          <p14:tracePt t="3270" x="3867150" y="2990850"/>
          <p14:tracePt t="3288" x="3860800" y="2978150"/>
          <p14:tracePt t="3288" x="3854450" y="2965450"/>
          <p14:tracePt t="3306" x="3835400" y="2946400"/>
          <p14:tracePt t="3306" x="3822700" y="2933700"/>
          <p14:tracePt t="3322" x="3803650" y="2927350"/>
          <p14:tracePt t="3322" x="3778250" y="2908300"/>
          <p14:tracePt t="3338" x="3759200" y="2895600"/>
          <p14:tracePt t="3338" x="3733800" y="2882900"/>
          <p14:tracePt t="3355" x="3708400" y="2863850"/>
          <p14:tracePt t="3355" x="3651250" y="2832100"/>
          <p14:tracePt t="3371" x="3625850" y="2819400"/>
          <p14:tracePt t="3371" x="3600450" y="2806700"/>
          <p14:tracePt t="3388" x="3575050" y="2794000"/>
          <p14:tracePt t="3388" x="3543300" y="2794000"/>
          <p14:tracePt t="3405" x="3517900" y="2787650"/>
          <p14:tracePt t="3405" x="3486150" y="2781300"/>
          <p14:tracePt t="3422" x="3454400" y="2774950"/>
          <p14:tracePt t="3422" x="3390900" y="2774950"/>
          <p14:tracePt t="3438" x="3359150" y="2774950"/>
          <p14:tracePt t="3438" x="3327400" y="2774950"/>
          <p14:tracePt t="3456" x="3289300" y="2774950"/>
          <p14:tracePt t="3456" x="3251200" y="2781300"/>
          <p14:tracePt t="3472" x="3206750" y="2787650"/>
          <p14:tracePt t="3472" x="3124200" y="2794000"/>
          <p14:tracePt t="3489" x="3073400" y="2794000"/>
          <p14:tracePt t="3489" x="3022600" y="2794000"/>
          <p14:tracePt t="3505" x="2965450" y="2794000"/>
          <p14:tracePt t="3505" x="2908300" y="2794000"/>
          <p14:tracePt t="3523" x="2851150" y="2787650"/>
          <p14:tracePt t="3523" x="2787650" y="2781300"/>
          <p14:tracePt t="3539" x="2717800" y="2768600"/>
          <p14:tracePt t="3539" x="2578100" y="2749550"/>
          <p14:tracePt t="3557" x="2501900" y="2730500"/>
          <p14:tracePt t="3745" x="1625600" y="2381250"/>
          <p14:tracePt t="3760" x="1631950" y="2387600"/>
          <p14:tracePt t="3768" x="1651000" y="2400300"/>
          <p14:tracePt t="3776" x="1670050" y="2413000"/>
          <p14:tracePt t="3789" x="1695450" y="2432050"/>
          <p14:tracePt t="3789" x="1739900" y="2501900"/>
          <p14:tracePt t="3806" x="1771650" y="2552700"/>
          <p14:tracePt t="3806" x="1797050" y="2616200"/>
          <p14:tracePt t="3823" x="1828800" y="2692400"/>
          <p14:tracePt t="3823" x="1860550" y="2781300"/>
          <p14:tracePt t="3839" x="1892300" y="2870200"/>
          <p14:tracePt t="3839" x="1930400" y="2965450"/>
          <p14:tracePt t="3856" x="1968500" y="3067050"/>
          <p14:tracePt t="3856" x="2051050" y="3244850"/>
          <p14:tracePt t="3873" x="2089150" y="3314700"/>
          <p14:tracePt t="3873" x="2127250" y="3384550"/>
          <p14:tracePt t="3890" x="2159000" y="3441700"/>
          <p14:tracePt t="3890" x="2197100" y="3486150"/>
          <p14:tracePt t="3907" x="2228850" y="3524250"/>
          <p14:tracePt t="3907" x="2254250" y="3556000"/>
          <p14:tracePt t="3907" x="2279650" y="3581400"/>
          <p14:tracePt t="3925" x="2311400" y="3600450"/>
          <p14:tracePt t="3925" x="2336800" y="3613150"/>
          <p14:tracePt t="3941" x="2355850" y="3619500"/>
          <p14:tracePt t="3941" x="2381250" y="3619500"/>
          <p14:tracePt t="3957" x="2406650" y="3619500"/>
          <p14:tracePt t="3957" x="2425700" y="3619500"/>
          <p14:tracePt t="3974" x="2444750" y="3613150"/>
          <p14:tracePt t="3974" x="2463800" y="3600450"/>
          <p14:tracePt t="3990" x="2482850" y="3587750"/>
          <p14:tracePt t="3990" x="2508250" y="3562350"/>
          <p14:tracePt t="4009" x="2520950" y="3543300"/>
          <p14:tracePt t="4009" x="2533650" y="3517900"/>
          <p14:tracePt t="4025" x="2540000" y="3498850"/>
          <p14:tracePt t="4025" x="2552700" y="3473450"/>
          <p14:tracePt t="4041" x="2559050" y="3441700"/>
          <p14:tracePt t="4041" x="2565400" y="3416300"/>
          <p14:tracePt t="4041" x="2571750" y="3378200"/>
          <p14:tracePt t="4060" x="2584450" y="3346450"/>
          <p14:tracePt t="4073" x="2590800" y="3308350"/>
          <p14:tracePt t="4073" x="2603500" y="3263900"/>
          <p14:tracePt t="4090" x="2616200" y="3225800"/>
          <p14:tracePt t="4090" x="2635250" y="3143250"/>
          <p14:tracePt t="4107" x="2647950" y="3105150"/>
          <p14:tracePt t="4107" x="2660650" y="3067050"/>
          <p14:tracePt t="4125" x="2667000" y="3035300"/>
          <p14:tracePt t="4125" x="2679700" y="3003550"/>
          <p14:tracePt t="4141" x="2698750" y="2978150"/>
          <p14:tracePt t="4141" x="2711450" y="2952750"/>
          <p14:tracePt t="4157" x="2724150" y="2933700"/>
          <p14:tracePt t="4157" x="2755900" y="2895600"/>
          <p14:tracePt t="4175" x="2768600" y="2889250"/>
          <p14:tracePt t="4175" x="2787650" y="2876550"/>
          <p14:tracePt t="4191" x="2800350" y="2876550"/>
          <p14:tracePt t="4191" x="2813050" y="2876550"/>
          <p14:tracePt t="4208" x="2819400" y="2882900"/>
          <p14:tracePt t="4208" x="2838450" y="2901950"/>
          <p14:tracePt t="4225" x="2851150" y="2914650"/>
          <p14:tracePt t="4225" x="2857500" y="2927350"/>
          <p14:tracePt t="4241" x="2863850" y="2940050"/>
          <p14:tracePt t="4241" x="2870200" y="2959100"/>
          <p14:tracePt t="4259" x="2870200" y="2971800"/>
          <p14:tracePt t="4259" x="2876550" y="2984500"/>
          <p14:tracePt t="4275" x="2876550" y="3003550"/>
          <p14:tracePt t="4275" x="2882900" y="3016250"/>
          <p14:tracePt t="4275" x="2882900" y="3028950"/>
          <p14:tracePt t="4293" x="2882900" y="3041650"/>
          <p14:tracePt t="4307" x="2882900" y="3054350"/>
          <p14:tracePt t="4307" x="2889250" y="3079750"/>
          <p14:tracePt t="4325" x="2889250" y="3092450"/>
          <p14:tracePt t="4325" x="2895600" y="3098800"/>
          <p14:tracePt t="4341" x="2895600" y="3111500"/>
          <p14:tracePt t="4341" x="2901950" y="3117850"/>
          <p14:tracePt t="4358" x="2901950" y="3124200"/>
          <p14:tracePt t="4358" x="2901950" y="3130550"/>
          <p14:tracePt t="4374" x="2908300" y="3136900"/>
          <p14:tracePt t="4374" x="2908300" y="3143250"/>
          <p14:tracePt t="4393" x="2901950" y="3149600"/>
          <p14:tracePt t="4407" x="2901950" y="3155950"/>
          <p14:tracePt t="4424" x="2895600" y="3162300"/>
          <p14:tracePt t="4424" x="2895600" y="3168650"/>
          <p14:tracePt t="4442" x="2889250" y="3175000"/>
          <p14:tracePt t="4458" x="2889250" y="3181350"/>
          <p14:tracePt t="4474" x="2889250" y="3175000"/>
          <p14:tracePt t="4520" x="2882900" y="3175000"/>
          <p14:tracePt t="4556" x="2882900" y="3181350"/>
          <p14:tracePt t="4592" x="2876550" y="3181350"/>
          <p14:tracePt t="4645" x="2882900" y="3187700"/>
          <p14:tracePt t="4684" x="2882900" y="3194050"/>
          <p14:tracePt t="4704" x="2882900" y="3200400"/>
          <p14:tracePt t="4728" x="2882900" y="3206750"/>
          <p14:tracePt t="4744" x="2876550" y="3213100"/>
          <p14:tracePt t="4764" x="2870200" y="3206750"/>
          <p14:tracePt t="4872" x="2863850" y="3213100"/>
          <p14:tracePt t="4900" x="2857500" y="3219450"/>
          <p14:tracePt t="4932" x="2863850" y="3219450"/>
          <p14:tracePt t="4984" x="2870200" y="3219450"/>
          <p14:tracePt t="5004" x="2876550" y="3219450"/>
          <p14:tracePt t="5028" x="2882900" y="3219450"/>
          <p14:tracePt t="5284" x="2889250" y="3219450"/>
          <p14:tracePt t="5396" x="2895600" y="3213100"/>
          <p14:tracePt t="5440" x="2895600" y="3206750"/>
          <p14:tracePt t="5500" x="2901950" y="3206750"/>
          <p14:tracePt t="5793" x="2908300" y="3206750"/>
          <p14:tracePt t="5824" x="2908300" y="3213100"/>
          <p14:tracePt t="5876" x="2901950" y="3219450"/>
          <p14:tracePt t="5988" x="2895600" y="3219450"/>
          <p14:tracePt t="6040" x="2895600" y="3213100"/>
          <p14:tracePt t="6084" x="2895600" y="3206750"/>
          <p14:tracePt t="6176" x="2901950" y="3200400"/>
          <p14:tracePt t="6220" x="2908300" y="3200400"/>
          <p14:tracePt t="6260" x="2908300" y="3194050"/>
          <p14:tracePt t="6768" x="2914650" y="3194050"/>
          <p14:tracePt t="6812" x="2908300" y="3194050"/>
          <p14:tracePt t="7100" x="2901950" y="3200400"/>
          <p14:tracePt t="8058" x="2901950" y="3206750"/>
          <p14:tracePt t="8080" x="2908300" y="3200400"/>
          <p14:tracePt t="8320" x="2914650" y="3200400"/>
          <p14:tracePt t="8576" x="2914650" y="3206750"/>
          <p14:tracePt t="8748" x="2908300" y="3206750"/>
          <p14:tracePt t="8944" x="2914650" y="3206750"/>
          <p14:tracePt t="9484" x="2908300" y="3206750"/>
          <p14:tracePt t="9956" x="2908300" y="3213100"/>
          <p14:tracePt t="10093" x="2908300" y="3206750"/>
          <p14:tracePt t="10280" x="2901950" y="3213100"/>
          <p14:tracePt t="10444" x="2908300" y="3219450"/>
          <p14:tracePt t="10488" x="2908300" y="3213100"/>
          <p14:tracePt t="10996" x="2901950" y="3219450"/>
          <p14:tracePt t="11080" x="2908300" y="3213100"/>
          <p14:tracePt t="11416" x="2901950" y="3213100"/>
          <p14:tracePt t="11680" x="2895600" y="3213100"/>
          <p14:tracePt t="11868" x="2895600" y="3219450"/>
          <p14:tracePt t="11956" x="2901950" y="3219450"/>
          <p14:tracePt t="12376" x="2901950" y="3225800"/>
          <p14:tracePt t="12776" x="2895600" y="3219450"/>
          <p14:tracePt t="12896" x="2901950" y="3225800"/>
          <p14:tracePt t="12940" x="2901950" y="3219450"/>
          <p14:tracePt t="13324" x="2901950" y="3225800"/>
          <p14:tracePt t="13412" x="2908300" y="3225800"/>
          <p14:tracePt t="13480" x="2901950" y="3225800"/>
          <p14:tracePt t="13548" x="2908300" y="3225800"/>
          <p14:tracePt t="13652" x="2908300" y="3219450"/>
          <p14:tracePt t="13788" x="2908300" y="3213100"/>
          <p14:tracePt t="13908" x="2914650" y="3206750"/>
          <p14:tracePt t="13992" x="2921000" y="3206750"/>
          <p14:tracePt t="14156" x="2927350" y="3206750"/>
          <p14:tracePt t="14404" x="2933700" y="3206750"/>
          <p14:tracePt t="14596" x="2933700" y="3213100"/>
          <p14:tracePt t="14980" x="2933700" y="3219450"/>
          <p14:tracePt t="15024" x="2940050" y="3219450"/>
          <p14:tracePt t="15153" x="2946400" y="3219450"/>
          <p14:tracePt t="15196" x="2946400" y="3225800"/>
          <p14:tracePt t="15264" x="2940050" y="3232150"/>
          <p14:tracePt t="15400" x="2933700" y="3232150"/>
          <p14:tracePt t="15432" x="2933700" y="3238500"/>
          <p14:tracePt t="15452" x="2933700" y="3244850"/>
          <p14:tracePt t="15484" x="2940050" y="3244850"/>
          <p14:tracePt t="15512" x="2946400" y="3251200"/>
          <p14:tracePt t="15552" x="2946400" y="3244850"/>
          <p14:tracePt t="15596" x="2952750" y="3238500"/>
          <p14:tracePt t="15624" x="2952750" y="3232150"/>
          <p14:tracePt t="15744" x="2946400" y="3225800"/>
          <p14:tracePt t="15760" x="2940050" y="3225800"/>
          <p14:tracePt t="15768" x="2933700" y="3219450"/>
          <p14:tracePt t="15780" x="2927350" y="3219450"/>
          <p14:tracePt t="15780" x="2914650" y="3213100"/>
          <p14:tracePt t="15780" x="2882900" y="3200400"/>
          <p14:tracePt t="15806" x="2863850" y="3194050"/>
          <p14:tracePt t="15813" x="2838450" y="3181350"/>
          <p14:tracePt t="15813" x="2813050" y="3162300"/>
          <p14:tracePt t="15830" x="2787650" y="3143250"/>
          <p14:tracePt t="15830" x="2755900" y="3124200"/>
          <p14:tracePt t="15845" x="2724150" y="3092450"/>
          <p14:tracePt t="15845" x="2686050" y="3060700"/>
          <p14:tracePt t="15862" x="2641600" y="3022600"/>
          <p14:tracePt t="15862" x="2597150" y="2978150"/>
          <p14:tracePt t="15862" x="2546350" y="2933700"/>
          <p14:tracePt t="15881" x="2489200" y="2882900"/>
          <p14:tracePt t="15894" x="2425700" y="2838450"/>
          <p14:tracePt t="15894" x="2305050" y="2736850"/>
          <p14:tracePt t="15913" x="2241550" y="2692400"/>
          <p14:tracePt t="15913" x="2178050" y="2641600"/>
          <p14:tracePt t="15929" x="2114550" y="2597150"/>
          <p14:tracePt t="15929" x="2057400" y="2552700"/>
          <p14:tracePt t="15946" x="2000250" y="2508250"/>
          <p14:tracePt t="15946" x="1943100" y="2463800"/>
          <p14:tracePt t="15962" x="1885950" y="2419350"/>
          <p14:tracePt t="15962" x="1784350" y="2324100"/>
          <p14:tracePt t="15979" x="1733550" y="2279650"/>
          <p14:tracePt t="15979" x="1682750" y="2228850"/>
          <p14:tracePt t="15996" x="1638300" y="2190750"/>
          <p14:tracePt t="15996" x="1593850" y="2146300"/>
          <p14:tracePt t="16014" x="1549400" y="2114550"/>
          <p14:tracePt t="16014" x="1511300" y="2082800"/>
          <p14:tracePt t="16014" x="1473200" y="2051050"/>
          <p14:tracePt t="16034" x="1435100" y="2032000"/>
          <p14:tracePt t="16034" x="1403350" y="2006600"/>
          <p14:tracePt t="16048" x="1377950" y="1987550"/>
          <p14:tracePt t="16062" x="1327150" y="1962150"/>
          <p14:tracePt t="16062" x="1308100" y="1955800"/>
          <p14:tracePt t="16080" x="1270000" y="1936750"/>
          <p14:tracePt t="16100" x="1231900" y="1930400"/>
          <p14:tracePt t="16100" x="1212850" y="1930400"/>
          <p14:tracePt t="16113" x="1193800" y="1930400"/>
          <p14:tracePt t="16113" x="1174750" y="1930400"/>
          <p14:tracePt t="16130" x="1155700" y="1936750"/>
          <p14:tracePt t="16130" x="1143000" y="1943100"/>
          <p14:tracePt t="16146" x="1123950" y="1943100"/>
          <p14:tracePt t="16146" x="1111250" y="1949450"/>
          <p14:tracePt t="16146" x="1098550" y="1955800"/>
          <p14:tracePt t="16165" x="1079500" y="1962150"/>
          <p14:tracePt t="16165" x="1066800" y="1968500"/>
          <p14:tracePt t="16180" x="1054100" y="1968500"/>
          <p14:tracePt t="16180" x="1041400" y="1974850"/>
          <p14:tracePt t="16197" x="1022350" y="1981200"/>
          <p14:tracePt t="16197" x="1009650" y="1981200"/>
          <p14:tracePt t="16213" x="990600" y="1987550"/>
          <p14:tracePt t="16213" x="977900" y="1987550"/>
          <p14:tracePt t="16230" x="958850" y="1987550"/>
          <p14:tracePt t="16230" x="946150" y="1987550"/>
          <p14:tracePt t="16230" x="927100" y="1981200"/>
          <p14:tracePt t="16249" x="908050" y="1974850"/>
          <p14:tracePt t="16262" x="882650" y="1962150"/>
          <p14:tracePt t="16282" x="692150" y="1689100"/>
          <p14:tracePt t="16347" x="679450" y="1657350"/>
          <p14:tracePt t="16352" x="679450" y="1600200"/>
          <p14:tracePt t="16371" x="679450" y="1568450"/>
          <p14:tracePt t="16379" x="717550" y="1473200"/>
          <p14:tracePt t="16397" x="762000" y="1409700"/>
          <p14:tracePt t="16413" x="825500" y="1346200"/>
          <p14:tracePt t="16430" x="908050" y="1289050"/>
          <p14:tracePt t="16447" x="1060450" y="1219200"/>
          <p14:tracePt t="16464" x="1187450" y="1181100"/>
          <p14:tracePt t="16481" x="1320800" y="1162050"/>
          <p14:tracePt t="16499" x="1466850" y="1149350"/>
          <p14:tracePt t="16514" x="1612900" y="1149350"/>
          <p14:tracePt t="16530" x="1765300" y="1155700"/>
          <p14:tracePt t="16530" x="1841500" y="1168400"/>
          <p14:tracePt t="16550" x="1993900" y="1193800"/>
          <p14:tracePt t="16564" x="2133600" y="1238250"/>
          <p14:tracePt t="16580" x="2260600" y="1282700"/>
          <p14:tracePt t="16597" x="2381250" y="1327150"/>
          <p14:tracePt t="16614" x="2476500" y="1371600"/>
          <p14:tracePt t="16631" x="2590800" y="1447800"/>
          <p14:tracePt t="16647" x="2641600" y="1511300"/>
          <p14:tracePt t="16665" x="2667000" y="1581150"/>
          <p14:tracePt t="16681" x="2660650" y="1682750"/>
          <p14:tracePt t="16697" x="2628900" y="1739900"/>
          <p14:tracePt t="16715" x="2571750" y="1797050"/>
          <p14:tracePt t="16731" x="2501900" y="1847850"/>
          <p14:tracePt t="16749" x="2368550" y="1911350"/>
          <p14:tracePt t="16764" x="2254250" y="1943100"/>
          <p14:tracePt t="16781" x="2133600" y="1968500"/>
          <p14:tracePt t="16798" x="2006600" y="1987550"/>
          <p14:tracePt t="16798" x="1943100" y="2000250"/>
          <p14:tracePt t="16817" x="1803400" y="2012950"/>
          <p14:tracePt t="16833" x="1663700" y="2032000"/>
          <p14:tracePt t="16848" x="1524000" y="2051050"/>
          <p14:tracePt t="16865" x="1390650" y="2070100"/>
          <p14:tracePt t="16882" x="1276350" y="2082800"/>
          <p14:tracePt t="16882" x="1225550" y="2089150"/>
          <p14:tracePt t="16901" x="1181100" y="2089150"/>
          <p14:tracePt t="16914" x="1073150" y="2095500"/>
          <p14:tracePt t="16932" x="1028700" y="2101850"/>
          <p14:tracePt t="16948" x="1003300" y="2114550"/>
          <p14:tracePt t="16965" x="990600" y="2146300"/>
          <p14:tracePt t="16982" x="984250" y="2159000"/>
          <p14:tracePt t="16982" x="984250" y="2203450"/>
          <p14:tracePt t="17000" x="990600" y="2222500"/>
          <p14:tracePt t="17000" x="996950" y="2254250"/>
          <p14:tracePt t="17018" x="1003300" y="2279650"/>
          <p14:tracePt t="17018" x="1022350" y="2362200"/>
          <p14:tracePt t="17037" x="1041400" y="2406650"/>
          <p14:tracePt t="17049" x="1060450" y="2457450"/>
          <p14:tracePt t="17049" x="1098550" y="2578100"/>
          <p14:tracePt t="17067" x="1117600" y="2641600"/>
          <p14:tracePt t="17067" x="1136650" y="2711450"/>
          <p14:tracePt t="17082" x="1155700" y="2781300"/>
          <p14:tracePt t="17082" x="1174750" y="2851150"/>
          <p14:tracePt t="17099" x="1187450" y="2914650"/>
          <p14:tracePt t="17099" x="1219200" y="3048000"/>
          <p14:tracePt t="17116" x="1231900" y="3111500"/>
          <p14:tracePt t="17116" x="1244600" y="3175000"/>
          <p14:tracePt t="17133" x="1257300" y="3238500"/>
          <p14:tracePt t="17133" x="1270000" y="3295650"/>
          <p14:tracePt t="17149" x="1276350" y="3359150"/>
          <p14:tracePt t="17149" x="1282700" y="3416300"/>
          <p14:tracePt t="17166" x="1289050" y="3479800"/>
          <p14:tracePt t="17166" x="1289050" y="3536950"/>
          <p14:tracePt t="17166" x="1295400" y="3600450"/>
          <p14:tracePt t="17184" x="1295400" y="3657600"/>
          <p14:tracePt t="17198" x="1295400" y="3714750"/>
          <p14:tracePt t="17198" x="1295400" y="3822700"/>
          <p14:tracePt t="17217" x="1295400" y="3867150"/>
          <p14:tracePt t="17217" x="1289050" y="3911600"/>
          <p14:tracePt t="17233" x="1289050" y="3949700"/>
          <p14:tracePt t="17233" x="1282700" y="3987800"/>
          <p14:tracePt t="17249" x="1276350" y="4019550"/>
          <p14:tracePt t="17249" x="1270000" y="4051300"/>
          <p14:tracePt t="17249" x="1263650" y="4076700"/>
          <p14:tracePt t="17268" x="1250950" y="4108450"/>
          <p14:tracePt t="17282" x="1244600" y="4133850"/>
          <p14:tracePt t="17282" x="1219200" y="4178300"/>
          <p14:tracePt t="17300" x="1212850" y="4203700"/>
          <p14:tracePt t="17300" x="1200150" y="4222750"/>
          <p14:tracePt t="17317" x="1193800" y="4235450"/>
          <p14:tracePt t="17317" x="1181100" y="4248150"/>
          <p14:tracePt t="17334" x="1168400" y="4260850"/>
          <p14:tracePt t="17334" x="1162050" y="4267200"/>
          <p14:tracePt t="17334" x="1149350" y="4273550"/>
          <p14:tracePt t="17354" x="1130300" y="4273550"/>
          <p14:tracePt t="17354" x="1117600" y="4279900"/>
          <p14:tracePt t="17367" x="1092200" y="4273550"/>
          <p14:tracePt t="17367" x="1073150" y="4273550"/>
          <p14:tracePt t="17384" x="774700" y="4102100"/>
          <p14:tracePt t="17466" x="755650" y="4070350"/>
          <p14:tracePt t="17472" x="723900" y="3994150"/>
          <p14:tracePt t="17485" x="711200" y="3905250"/>
          <p14:tracePt t="17501" x="711200" y="3822700"/>
          <p14:tracePt t="17518" x="730250" y="3746500"/>
          <p14:tracePt t="17518" x="742950" y="3714750"/>
          <p14:tracePt t="17537" x="768350" y="3683000"/>
          <p14:tracePt t="17537" x="793750" y="3651250"/>
          <p14:tracePt t="17554" x="831850" y="3619500"/>
          <p14:tracePt t="17567" x="958850" y="3543300"/>
          <p14:tracePt t="17585" x="1060450" y="3498850"/>
          <p14:tracePt t="17602" x="1181100" y="3473450"/>
          <p14:tracePt t="17618" x="1314450" y="3448050"/>
          <p14:tracePt t="17634" x="1460500" y="3435350"/>
          <p14:tracePt t="17651" x="1689100" y="3416300"/>
          <p14:tracePt t="17668" x="1841500" y="3416300"/>
          <p14:tracePt t="17684" x="2057400" y="3429000"/>
          <p14:tracePt t="17708" x="2190750" y="3454400"/>
          <p14:tracePt t="17718" x="2311400" y="3486150"/>
          <p14:tracePt t="17734" x="2419350" y="3530600"/>
          <p14:tracePt t="17751" x="2514600" y="3581400"/>
          <p14:tracePt t="17767" x="2622550" y="3670300"/>
          <p14:tracePt t="17784" x="2679700" y="3746500"/>
          <p14:tracePt t="17801" x="2711450" y="3816350"/>
          <p14:tracePt t="17818" x="2724150" y="3886200"/>
          <p14:tracePt t="17834" x="2711450" y="3949700"/>
          <p14:tracePt t="17834" x="2698750" y="3981450"/>
          <p14:tracePt t="17852" x="2647950" y="4038600"/>
          <p14:tracePt t="17874" x="2584450" y="4089400"/>
          <p14:tracePt t="17885" x="2501900" y="4133850"/>
          <p14:tracePt t="17902" x="2413000" y="4171950"/>
          <p14:tracePt t="17918" x="2305050" y="4197350"/>
          <p14:tracePt t="17918" x="2247900" y="4210050"/>
          <p14:tracePt t="17937" x="2120900" y="4229100"/>
          <p14:tracePt t="17952" x="1993900" y="4241800"/>
          <p14:tracePt t="17968" x="1866900" y="4248150"/>
          <p14:tracePt t="17985" x="1746250" y="4248150"/>
          <p14:tracePt t="18002" x="1568450" y="4241800"/>
          <p14:tracePt t="18018" x="1466850" y="4229100"/>
          <p14:tracePt t="18035" x="1377950" y="4216400"/>
          <p14:tracePt t="18054" x="1308100" y="4210050"/>
          <p14:tracePt t="18069" x="1250950" y="4191000"/>
          <p14:tracePt t="18085" x="1238250" y="4178300"/>
          <p14:tracePt t="18106" x="1244600" y="4146550"/>
          <p14:tracePt t="18106" x="1250950" y="4127500"/>
          <p14:tracePt t="18120" x="1270000" y="4102100"/>
          <p14:tracePt t="18120" x="1308100" y="4051300"/>
          <p14:tracePt t="18138" x="1339850" y="4025900"/>
          <p14:tracePt t="18138" x="1371600" y="4006850"/>
          <p14:tracePt t="18153" x="1409700" y="3981450"/>
          <p14:tracePt t="18153" x="1454150" y="3956050"/>
          <p14:tracePt t="18170" x="1504950" y="3937000"/>
          <p14:tracePt t="18170" x="1562100" y="3911600"/>
          <p14:tracePt t="18187" x="1625600" y="3892550"/>
          <p14:tracePt t="18187" x="1765300" y="3848100"/>
          <p14:tracePt t="18206" x="1835150" y="3829050"/>
          <p14:tracePt t="18219" x="1911350" y="3810000"/>
          <p14:tracePt t="18219" x="2063750" y="3778250"/>
          <p14:tracePt t="18238" x="2139950" y="3759200"/>
          <p14:tracePt t="18238" x="2209800" y="3746500"/>
          <p14:tracePt t="18254" x="2286000" y="3727450"/>
          <p14:tracePt t="18254" x="2349500" y="3714750"/>
          <p14:tracePt t="18270" x="2413000" y="3702050"/>
          <p14:tracePt t="18270" x="2470150" y="3689350"/>
          <p14:tracePt t="18286" x="2520950" y="3670300"/>
          <p14:tracePt t="18286" x="2616200" y="3644900"/>
          <p14:tracePt t="18306" x="2654300" y="3632200"/>
          <p14:tracePt t="18306" x="2679700" y="3619500"/>
          <p14:tracePt t="18320" x="2705100" y="3606800"/>
          <p14:tracePt t="18320" x="2724150" y="3594100"/>
          <p14:tracePt t="18337" x="2736850" y="3581400"/>
          <p14:tracePt t="18337" x="2743200" y="3575050"/>
          <p14:tracePt t="18353" x="2743200" y="3562350"/>
          <p14:tracePt t="18353" x="2743200" y="3556000"/>
          <p14:tracePt t="18370" x="2736850" y="3543300"/>
          <p14:tracePt t="18370" x="2724150" y="3524250"/>
          <p14:tracePt t="18387" x="2711450" y="3517900"/>
          <p14:tracePt t="18387" x="2698750" y="3505200"/>
          <p14:tracePt t="18403" x="2686050" y="3498850"/>
          <p14:tracePt t="18403" x="2667000" y="3492500"/>
          <p14:tracePt t="18420" x="2654300" y="3479800"/>
          <p14:tracePt t="18420" x="2628900" y="3460750"/>
          <p14:tracePt t="18437" x="2616200" y="3448050"/>
          <p14:tracePt t="18437" x="2603500" y="3435350"/>
          <p14:tracePt t="18454" x="2590800" y="3422650"/>
          <p14:tracePt t="18454" x="2578100" y="3403600"/>
          <p14:tracePt t="18471" x="2571750" y="3384550"/>
          <p14:tracePt t="18471" x="2559050" y="3371850"/>
          <p14:tracePt t="18487" x="2552700" y="3352800"/>
          <p14:tracePt t="18487" x="2533650" y="3321050"/>
          <p14:tracePt t="18504" x="2527300" y="3308350"/>
          <p14:tracePt t="18504" x="2520950" y="3295650"/>
          <p14:tracePt t="18522" x="2514600" y="3282950"/>
          <p14:tracePt t="18522" x="2508250" y="3276600"/>
          <p14:tracePt t="18538" x="2501900" y="3270250"/>
          <p14:tracePt t="18538" x="2495550" y="3263900"/>
          <p14:tracePt t="18554" x="2495550" y="3251200"/>
          <p14:tracePt t="18554" x="2489200" y="3244850"/>
          <p14:tracePt t="18554" x="2489200" y="3238500"/>
          <p14:tracePt t="18573" x="2489200" y="3225800"/>
          <p14:tracePt t="18573" x="2489200" y="3213100"/>
          <p14:tracePt t="18588" x="2489200" y="3200400"/>
          <p14:tracePt t="18588" x="2482850" y="3181350"/>
          <p14:tracePt t="18604" x="2482850" y="3162300"/>
          <p14:tracePt t="18604" x="2476500" y="3143250"/>
          <p14:tracePt t="18621" x="2470150" y="3117850"/>
          <p14:tracePt t="18621" x="2463800" y="3092450"/>
          <p14:tracePt t="18638" x="2457450" y="3067050"/>
          <p14:tracePt t="18638" x="2444750" y="3041650"/>
          <p14:tracePt t="18654" x="2438400" y="3009900"/>
          <p14:tracePt t="18654" x="2432050" y="2984500"/>
          <p14:tracePt t="18654" x="2419350" y="2952750"/>
          <p14:tracePt t="18673" x="2413000" y="2921000"/>
          <p14:tracePt t="18673" x="2406650" y="2895600"/>
          <p14:tracePt t="18688" x="2400300" y="2857500"/>
          <p14:tracePt t="18688" x="2393950" y="2825750"/>
          <p14:tracePt t="18705" x="2387600" y="2787650"/>
          <p14:tracePt t="18705" x="2381250" y="2743200"/>
          <p14:tracePt t="18723" x="2374900" y="2692400"/>
          <p14:tracePt t="18723" x="2368550" y="2578100"/>
          <p14:tracePt t="18739" x="2368550" y="2520950"/>
          <p14:tracePt t="18739" x="2374900" y="2451100"/>
          <p14:tracePt t="18755" x="2381250" y="2374900"/>
          <p14:tracePt t="18755" x="2393950" y="2298700"/>
          <p14:tracePt t="18771" x="2413000" y="2228850"/>
          <p14:tracePt t="18771" x="2432050" y="2152650"/>
          <p14:tracePt t="18788" x="2451100" y="2082800"/>
          <p14:tracePt t="18788" x="2495550" y="1955800"/>
          <p14:tracePt t="18806" x="2514600" y="1898650"/>
          <p14:tracePt t="18806" x="2533650" y="1847850"/>
          <p14:tracePt t="18821" x="2552700" y="1809750"/>
          <p14:tracePt t="18821" x="2565400" y="1771650"/>
          <p14:tracePt t="18838" x="2584450" y="1739900"/>
          <p14:tracePt t="18838" x="2622550" y="1663700"/>
          <p14:tracePt t="18867" x="2628900" y="1651000"/>
          <p14:tracePt t="18873" x="2635250" y="1638300"/>
          <p14:tracePt t="18873" x="2641600" y="1631950"/>
          <p14:tracePt t="18889" x="2635250" y="1638300"/>
          <p14:tracePt t="18924" x="2635250" y="1651000"/>
          <p14:tracePt t="18940" x="2628900" y="1651000"/>
          <p14:tracePt t="18956" x="2622550" y="1657350"/>
          <p14:tracePt t="18976" x="2616200" y="1663700"/>
          <p14:tracePt t="19000" x="2616200" y="1670050"/>
          <p14:tracePt t="19052" x="2616200" y="1676400"/>
          <p14:tracePt t="19068" x="2616200" y="1682750"/>
          <p14:tracePt t="19084" x="2622550" y="1689100"/>
          <p14:tracePt t="19096" x="2628900" y="1695450"/>
          <p14:tracePt t="19120" x="2635250" y="1689100"/>
          <p14:tracePt t="19152" x="2635250" y="1682750"/>
          <p14:tracePt t="19476" x="2679700" y="1657350"/>
          <p14:tracePt t="19481" x="2679700" y="1663700"/>
          <p14:tracePt t="19490" x="2673350" y="1670050"/>
          <p14:tracePt t="19507" x="2667000" y="1676400"/>
          <p14:tracePt t="19507" x="2660650" y="1682750"/>
          <p14:tracePt t="19525" x="2654300" y="1689100"/>
          <p14:tracePt t="19525" x="2647950" y="1689100"/>
          <p14:tracePt t="19541" x="2647950" y="1695450"/>
          <p14:tracePt t="19541" x="2641600" y="1701800"/>
          <p14:tracePt t="19559" x="2635250" y="1708150"/>
          <p14:tracePt t="19573" x="2628900" y="1708150"/>
          <p14:tracePt t="19590" x="2622550" y="1714500"/>
          <p14:tracePt t="19607" x="2622550" y="1720850"/>
          <p14:tracePt t="19623" x="2622550" y="1727200"/>
          <p14:tracePt t="19623" x="2622550" y="1739900"/>
          <p14:tracePt t="19641" x="2622550" y="1746250"/>
          <p14:tracePt t="19641" x="2622550" y="1752600"/>
          <p14:tracePt t="19658" x="2622550" y="1758950"/>
          <p14:tracePt t="19658" x="2622550" y="1771650"/>
          <p14:tracePt t="19658" x="2622550" y="1784350"/>
          <p14:tracePt t="19678" x="2622550" y="1790700"/>
          <p14:tracePt t="19690" x="2622550" y="1803400"/>
          <p14:tracePt t="19690" x="2616200" y="1828800"/>
          <p14:tracePt t="19708" x="2616200" y="1841500"/>
          <p14:tracePt t="19708" x="2616200" y="1854200"/>
          <p14:tracePt t="19725" x="2609850" y="1866900"/>
          <p14:tracePt t="19725" x="2609850" y="1879600"/>
          <p14:tracePt t="19741" x="2609850" y="1898650"/>
          <p14:tracePt t="19741" x="2609850" y="1930400"/>
          <p14:tracePt t="19759" x="2609850" y="1949450"/>
          <p14:tracePt t="19759" x="2609850" y="1962150"/>
          <p14:tracePt t="19775" x="2609850" y="1981200"/>
          <p14:tracePt t="19775" x="2609850" y="2000250"/>
          <p14:tracePt t="19792" x="2609850" y="2019300"/>
          <p14:tracePt t="19792" x="2603500" y="2038350"/>
          <p14:tracePt t="19809" x="2603500" y="2057400"/>
          <p14:tracePt t="19809" x="2603500" y="2101850"/>
          <p14:tracePt t="19825" x="2603500" y="2120900"/>
          <p14:tracePt t="19825" x="2603500" y="2139950"/>
          <p14:tracePt t="19842" x="2609850" y="2165350"/>
          <p14:tracePt t="19842" x="2616200" y="2178050"/>
          <p14:tracePt t="19859" x="2616200" y="2203450"/>
          <p14:tracePt t="19859" x="2622550" y="2222500"/>
          <p14:tracePt t="19859" x="2635250" y="2235200"/>
          <p14:tracePt t="19876" x="2641600" y="2254250"/>
          <p14:tracePt t="19876" x="2647950" y="2273300"/>
          <p14:tracePt t="19892" x="2660650" y="2292350"/>
          <p14:tracePt t="19892" x="2667000" y="2311400"/>
          <p14:tracePt t="19909" x="2679700" y="2336800"/>
          <p14:tracePt t="19909" x="2686050" y="2362200"/>
          <p14:tracePt t="19925" x="2698750" y="2387600"/>
          <p14:tracePt t="19925" x="2705100" y="2413000"/>
          <p14:tracePt t="19942" x="2717800" y="2444750"/>
          <p14:tracePt t="19942" x="2724150" y="2482850"/>
          <p14:tracePt t="19942" x="2736850" y="2520950"/>
          <p14:tracePt t="19961" x="2743200" y="2559050"/>
          <p14:tracePt t="19974" x="2749550" y="2597150"/>
          <p14:tracePt t="19974" x="2762250" y="2673350"/>
          <p14:tracePt t="19992" x="2768600" y="2705100"/>
          <p14:tracePt t="19992" x="2781300" y="2743200"/>
          <p14:tracePt t="20009" x="2787650" y="2768600"/>
          <p14:tracePt t="20009" x="2794000" y="2794000"/>
          <p14:tracePt t="20026" x="2800350" y="2819400"/>
          <p14:tracePt t="20026" x="2806700" y="2844800"/>
          <p14:tracePt t="20026" x="2813050" y="2863850"/>
          <p14:tracePt t="20046" x="2819400" y="2889250"/>
          <p14:tracePt t="20046" x="2825750" y="2914650"/>
          <p14:tracePt t="20059" x="2832100" y="2933700"/>
          <p14:tracePt t="20059" x="2838450" y="2959100"/>
          <p14:tracePt t="20076" x="2844800" y="2978150"/>
          <p14:tracePt t="20076" x="2844800" y="2997200"/>
          <p14:tracePt t="20092" x="2851150" y="3016250"/>
          <p14:tracePt t="20092" x="2851150" y="3035300"/>
          <p14:tracePt t="20109" x="2851150" y="3054350"/>
          <p14:tracePt t="20109" x="2851150" y="3086100"/>
          <p14:tracePt t="20126" x="2851150" y="3105150"/>
          <p14:tracePt t="20126" x="2857500" y="3117850"/>
          <p14:tracePt t="20142" x="2851150" y="3130550"/>
          <p14:tracePt t="20142" x="2851150" y="3136900"/>
          <p14:tracePt t="20160" x="2851150" y="3149600"/>
          <p14:tracePt t="20160" x="2851150" y="3155950"/>
          <p14:tracePt t="20176" x="2851150" y="3162300"/>
          <p14:tracePt t="20192" x="2844800" y="3162300"/>
          <p14:tracePt t="20209" x="2838450" y="3168650"/>
          <p14:tracePt t="20225" x="2832100" y="3162300"/>
          <p14:tracePt t="20242" x="2825750" y="3155950"/>
          <p14:tracePt t="20259" x="2825750" y="3149600"/>
          <p14:tracePt t="20276" x="2832100" y="3143250"/>
          <p14:tracePt t="20306" x="2838450" y="3143250"/>
          <p14:tracePt t="20320" x="2844800" y="3136900"/>
          <p14:tracePt t="20364" x="2844800" y="3130550"/>
          <p14:tracePt t="20396" x="2851150" y="3130550"/>
          <p14:tracePt t="20492" x="2844800" y="3136900"/>
          <p14:tracePt t="20584" x="2838450" y="3143250"/>
          <p14:tracePt t="20628" x="2844800" y="3149600"/>
          <p14:tracePt t="20704" x="2851150" y="3143250"/>
          <p14:tracePt t="20928" x="2857500" y="3143250"/>
          <p14:tracePt t="21024" x="2857500" y="3136900"/>
          <p14:tracePt t="21168" x="2863850" y="3130550"/>
          <p14:tracePt t="21564" x="2870200" y="3130550"/>
          <p14:tracePt t="21604" x="2870200" y="3136900"/>
          <p14:tracePt t="21724" x="2876550" y="3136900"/>
          <p14:tracePt t="21784" x="2882900" y="3136900"/>
          <p14:tracePt t="21856" x="2882900" y="3130550"/>
          <p14:tracePt t="22024" x="2876550" y="3124200"/>
          <p14:tracePt t="22036" x="2870200" y="3117850"/>
          <p14:tracePt t="22052" x="2870200" y="3111500"/>
          <p14:tracePt t="22060" x="2863850" y="3105150"/>
          <p14:tracePt t="22069" x="2863850" y="3098800"/>
          <p14:tracePt t="22081" x="2857500" y="3092450"/>
          <p14:tracePt t="22081" x="2857500" y="3073400"/>
          <p14:tracePt t="22109" x="2851150" y="3067050"/>
          <p14:tracePt t="22115" x="2851150" y="3060700"/>
          <p14:tracePt t="22115" x="2851150" y="3048000"/>
          <p14:tracePt t="22133" x="2844800" y="3035300"/>
          <p14:tracePt t="22133" x="2844800" y="3028950"/>
          <p14:tracePt t="22149" x="2844800" y="3016250"/>
          <p14:tracePt t="22149" x="2838450" y="2997200"/>
          <p14:tracePt t="22166" x="2832100" y="2990850"/>
          <p14:tracePt t="22182" x="2825750" y="2990850"/>
          <p14:tracePt t="22206" x="2819400" y="2997200"/>
          <p14:tracePt t="22216" x="2825750" y="2990850"/>
          <p14:tracePt t="22264" x="2832100" y="2990850"/>
          <p14:tracePt t="22272" x="2832100" y="2984500"/>
          <p14:tracePt t="22282" x="2838450" y="2984500"/>
          <p14:tracePt t="22282" x="2851150" y="2978150"/>
          <p14:tracePt t="22301" x="2857500" y="2984500"/>
          <p14:tracePt t="22316" x="2863850" y="2990850"/>
          <p14:tracePt t="22335" x="2870200" y="2997200"/>
          <p14:tracePt t="22349" x="2876550" y="3003550"/>
          <p14:tracePt t="22365" x="2882900" y="3009900"/>
          <p14:tracePt t="22396" x="2889250" y="3003550"/>
          <p14:tracePt t="22428" x="2889250" y="2997200"/>
          <p14:tracePt t="22452" x="2889250" y="2990850"/>
          <p14:tracePt t="22472" x="2882900" y="2984500"/>
          <p14:tracePt t="22488" x="2876550" y="2978150"/>
          <p14:tracePt t="22496" x="2870200" y="2965450"/>
          <p14:tracePt t="22504" x="2863850" y="2952750"/>
          <p14:tracePt t="22504" x="2857500" y="2933700"/>
          <p14:tracePt t="22518" x="2851150" y="2914650"/>
          <p14:tracePt t="22518" x="2844800" y="2889250"/>
          <p14:tracePt t="22534" x="2825750" y="2838450"/>
          <p14:tracePt t="22553" x="2819400" y="2813050"/>
          <p14:tracePt t="22553" x="2806700" y="2787650"/>
          <p14:tracePt t="22567" x="2800350" y="2755900"/>
          <p14:tracePt t="22567" x="2781300" y="2698750"/>
          <p14:tracePt t="22584" x="2774950" y="2667000"/>
          <p14:tracePt t="22584" x="2755900" y="2609850"/>
          <p14:tracePt t="22614" x="2749550" y="2584450"/>
          <p14:tracePt t="22617" x="2736850" y="2559050"/>
          <p14:tracePt t="22617" x="2724150" y="2533650"/>
          <p14:tracePt t="22634" x="2711450" y="2508250"/>
          <p14:tracePt t="22634" x="2705100" y="2495550"/>
          <p14:tracePt t="22650" x="2692400" y="2476500"/>
          <p14:tracePt t="22650" x="2673350" y="2457450"/>
          <p14:tracePt t="22668" x="2673350" y="2451100"/>
          <p14:tracePt t="22668" x="2667000" y="2444750"/>
          <p14:tracePt t="22685" x="2667000" y="2438400"/>
          <p14:tracePt t="22700" x="2667000" y="2432050"/>
          <p14:tracePt t="22717" x="2679700" y="2425700"/>
          <p14:tracePt t="22733" x="2686050" y="2425700"/>
          <p14:tracePt t="22750" x="2692400" y="2419350"/>
          <p14:tracePt t="22750" x="2698750" y="2425700"/>
          <p14:tracePt t="22767" x="2705100" y="2425700"/>
          <p14:tracePt t="22783" x="2705100" y="2438400"/>
          <p14:tracePt t="22800" x="2711450" y="2444750"/>
          <p14:tracePt t="22817" x="2717800" y="2444750"/>
          <p14:tracePt t="22817" x="2724150" y="2444750"/>
          <p14:tracePt t="22834" x="2730500" y="2451100"/>
          <p14:tracePt t="22834" x="2736850" y="2451100"/>
          <p14:tracePt t="22851" x="2743200" y="2451100"/>
          <p14:tracePt t="22851" x="2749550" y="2451100"/>
          <p14:tracePt t="22868" x="2755900" y="2451100"/>
          <p14:tracePt t="22868" x="2768600" y="2451100"/>
          <p14:tracePt t="22885" x="2774950" y="2451100"/>
          <p14:tracePt t="22901" x="2781300" y="2444750"/>
          <p14:tracePt t="22901" x="2787650" y="2444750"/>
          <p14:tracePt t="22919" x="2800350" y="2444750"/>
          <p14:tracePt t="22919" x="2819400" y="2444750"/>
          <p14:tracePt t="22937" x="2832100" y="2444750"/>
          <p14:tracePt t="22951" x="2844800" y="2444750"/>
          <p14:tracePt t="22951" x="2882900" y="2444750"/>
          <p14:tracePt t="22971" x="2901950" y="2444750"/>
          <p14:tracePt t="22971" x="2921000" y="2444750"/>
          <p14:tracePt t="22985" x="2940050" y="2444750"/>
          <p14:tracePt t="22985" x="2959100" y="2451100"/>
          <p14:tracePt t="23002" x="2978150" y="2451100"/>
          <p14:tracePt t="23002" x="3022600" y="2451100"/>
          <p14:tracePt t="23022" x="3048000" y="2457450"/>
          <p14:tracePt t="23022" x="3067050" y="2457450"/>
          <p14:tracePt t="23038" x="3092450" y="2457450"/>
          <p14:tracePt t="23038" x="3117850" y="2457450"/>
          <p14:tracePt t="23038" x="3143250" y="2457450"/>
          <p14:tracePt t="23056" x="3168650" y="2463800"/>
          <p14:tracePt t="23068" x="3194050" y="2463800"/>
          <p14:tracePt t="23068" x="3213100" y="2463800"/>
          <p14:tracePt t="23085" x="3238500" y="2470150"/>
          <p14:tracePt t="23085" x="3263900" y="2470150"/>
          <p14:tracePt t="23085" x="3282950" y="2470150"/>
          <p14:tracePt t="23105" x="3302000" y="2470150"/>
          <p14:tracePt t="23105" x="3321050" y="2476500"/>
          <p14:tracePt t="23119" x="3340100" y="2476500"/>
          <p14:tracePt t="23119" x="3359150" y="2476500"/>
          <p14:tracePt t="23135" x="3371850" y="2482850"/>
          <p14:tracePt t="23135" x="3384550" y="2482850"/>
          <p14:tracePt t="23135" x="3397250" y="2489200"/>
          <p14:tracePt t="23156" x="3409950" y="2489200"/>
          <p14:tracePt t="23168" x="3422650" y="2495550"/>
          <p14:tracePt t="23168" x="3448050" y="2495550"/>
          <p14:tracePt t="23186" x="3460750" y="2495550"/>
          <p14:tracePt t="23186" x="3473450" y="2495550"/>
          <p14:tracePt t="23202" x="3486150" y="2495550"/>
          <p14:tracePt t="23202" x="3498850" y="2495550"/>
          <p14:tracePt t="23219" x="3511550" y="2489200"/>
          <p14:tracePt t="23219" x="3543300" y="2489200"/>
          <p14:tracePt t="23236" x="3556000" y="2489200"/>
          <p14:tracePt t="23236" x="3581400" y="2489200"/>
          <p14:tracePt t="23260" x="3587750" y="2482850"/>
          <p14:tracePt t="23268" x="3600450" y="2482850"/>
          <p14:tracePt t="23268" x="3613150" y="2482850"/>
          <p14:tracePt t="23286" x="3619500" y="2482850"/>
          <p14:tracePt t="23286" x="3632200" y="2482850"/>
          <p14:tracePt t="23303" x="3638550" y="2476500"/>
          <p14:tracePt t="23303" x="3651250" y="2476500"/>
          <p14:tracePt t="23321" x="3657600" y="2476500"/>
          <p14:tracePt t="23321" x="3663950" y="2476500"/>
          <p14:tracePt t="23336" x="3670300" y="2476500"/>
          <p14:tracePt t="23336" x="3676650" y="2476500"/>
          <p14:tracePt t="23354" x="3683000" y="2482850"/>
          <p14:tracePt t="23354" x="3689350" y="2482850"/>
          <p14:tracePt t="23369" x="3695700" y="2482850"/>
          <p14:tracePt t="23369" x="3702050" y="2482850"/>
          <p14:tracePt t="23369" x="3708400" y="2482850"/>
          <p14:tracePt t="23389" x="3721100" y="2482850"/>
          <p14:tracePt t="23402" x="3727450" y="2482850"/>
          <p14:tracePt t="23402" x="3752850" y="2489200"/>
          <p14:tracePt t="23420" x="3765550" y="2489200"/>
          <p14:tracePt t="23420" x="3784600" y="2495550"/>
          <p14:tracePt t="23436" x="3803650" y="2495550"/>
          <p14:tracePt t="23436" x="3822700" y="2495550"/>
          <p14:tracePt t="23453" x="3841750" y="2501900"/>
          <p14:tracePt t="23453" x="3867150" y="2501900"/>
          <p14:tracePt t="23470" x="3892550" y="2501900"/>
          <p14:tracePt t="23470" x="3949700" y="2508250"/>
          <p14:tracePt t="23487" x="3975100" y="2508250"/>
          <p14:tracePt t="23487" x="4006850" y="2508250"/>
          <p14:tracePt t="23503" x="4038600" y="2514600"/>
          <p14:tracePt t="23503" x="4076700" y="2514600"/>
          <p14:tracePt t="23520" x="4108450" y="2514600"/>
          <p14:tracePt t="23520" x="4184650" y="2514600"/>
          <p14:tracePt t="23537" x="4222750" y="2514600"/>
          <p14:tracePt t="23537" x="4260850" y="2514600"/>
          <p14:tracePt t="23554" x="4305300" y="2514600"/>
          <p14:tracePt t="23554" x="4343400" y="2514600"/>
          <p14:tracePt t="23570" x="4387850" y="2514600"/>
          <p14:tracePt t="23570" x="4425950" y="2514600"/>
          <p14:tracePt t="23588" x="4470400" y="2514600"/>
          <p14:tracePt t="23588" x="4552950" y="2508250"/>
          <p14:tracePt t="23604" x="4597400" y="2508250"/>
          <p14:tracePt t="23604" x="4635500" y="2508250"/>
          <p14:tracePt t="23621" x="4679950" y="2508250"/>
          <p14:tracePt t="23621" x="4724400" y="2508250"/>
          <p14:tracePt t="23637" x="4762500" y="2508250"/>
          <p14:tracePt t="23637" x="4806950" y="2508250"/>
          <p14:tracePt t="23654" x="4845050" y="2508250"/>
          <p14:tracePt t="23654" x="4889500" y="2508250"/>
          <p14:tracePt t="23654" x="4927600" y="2508250"/>
          <p14:tracePt t="23673" x="4965700" y="2508250"/>
          <p14:tracePt t="23686" x="5003800" y="2508250"/>
          <p14:tracePt t="23686" x="5073650" y="2501900"/>
          <p14:tracePt t="23705" x="5111750" y="2501900"/>
          <p14:tracePt t="23705" x="5143500" y="2501900"/>
          <p14:tracePt t="23721" x="5175250" y="2495550"/>
          <p14:tracePt t="23721" x="5200650" y="2495550"/>
          <p14:tracePt t="23737" x="5226050" y="2495550"/>
          <p14:tracePt t="23737" x="5251450" y="2489200"/>
          <p14:tracePt t="23754" x="5276850" y="2489200"/>
          <p14:tracePt t="23754" x="5321300" y="2482850"/>
          <p14:tracePt t="23771" x="5340350" y="2482850"/>
          <p14:tracePt t="23771" x="5359400" y="2482850"/>
          <p14:tracePt t="23788" x="5372100" y="2476500"/>
          <p14:tracePt t="23788" x="5384800" y="2476500"/>
          <p14:tracePt t="23805" x="5397500" y="2476500"/>
          <p14:tracePt t="23805" x="5403850" y="2476500"/>
          <p14:tracePt t="23821" x="5410200" y="2470150"/>
          <p14:tracePt t="23821" x="5416550" y="2470150"/>
          <p14:tracePt t="23838" x="5422900" y="2470150"/>
          <p14:tracePt t="23854" x="5429250" y="2463800"/>
          <p14:tracePt t="23870" x="5435600" y="2463800"/>
          <p14:tracePt t="23887" x="5435600" y="2457450"/>
          <p14:tracePt t="23904" x="5435600" y="2451100"/>
          <p14:tracePt t="23937" x="5429250" y="2451100"/>
          <p14:tracePt t="23964" x="5435600" y="2451100"/>
          <p14:tracePt t="24004" x="5435600" y="2444750"/>
          <p14:tracePt t="24024" x="5441950" y="2451100"/>
          <p14:tracePt t="24076" x="5435600" y="2457450"/>
          <p14:tracePt t="24100" x="5429250" y="2463800"/>
          <p14:tracePt t="24124" x="5422900" y="2463800"/>
          <p14:tracePt t="24188" x="5416550" y="2463800"/>
          <p14:tracePt t="24304" x="5416550" y="2457450"/>
          <p14:tracePt t="24340" x="5416550" y="2451100"/>
          <p14:tracePt t="24368" x="5422900" y="2451100"/>
          <p14:tracePt t="24452" x="5429250" y="2444750"/>
          <p14:tracePt t="24484" x="5429250" y="2438400"/>
          <p14:tracePt t="24513" x="5429250" y="2432050"/>
          <p14:tracePt t="24545" x="5422900" y="2432050"/>
          <p14:tracePt t="24580" x="5429250" y="2425700"/>
          <p14:tracePt t="24632" x="5435600" y="2419350"/>
          <p14:tracePt t="24664" x="5435600" y="2413000"/>
          <p14:tracePt t="24692" x="5429250" y="2406650"/>
          <p14:tracePt t="24724" x="5435600" y="2406650"/>
          <p14:tracePt t="24768" x="5441950" y="2406650"/>
          <p14:tracePt t="24784" x="5448300" y="2406650"/>
          <p14:tracePt t="24796" x="5454650" y="2400300"/>
          <p14:tracePt t="24812" x="5461000" y="2400300"/>
          <p14:tracePt t="24828" x="5467350" y="2400300"/>
          <p14:tracePt t="24845" x="5473700" y="2400300"/>
          <p14:tracePt t="24857" x="5480050" y="2400300"/>
          <p14:tracePt t="24888" x="5486400" y="2400300"/>
          <p14:tracePt t="24904" x="5499100" y="2400300"/>
          <p14:tracePt t="24916" x="5505450" y="2400300"/>
          <p14:tracePt t="24938" x="5511800" y="2400300"/>
          <p14:tracePt t="24941" x="5518150" y="2406650"/>
          <p14:tracePt t="24941" x="5524500" y="2406650"/>
          <p14:tracePt t="24959" x="5530850" y="2406650"/>
          <p14:tracePt t="24959" x="5537200" y="2406650"/>
          <p14:tracePt t="24959" x="5543550" y="2406650"/>
          <p14:tracePt t="24976" x="5549900" y="2406650"/>
          <p14:tracePt t="24991" x="5556250" y="2406650"/>
          <p14:tracePt t="24991" x="5568950" y="2413000"/>
          <p14:tracePt t="25009" x="5581650" y="2413000"/>
          <p14:tracePt t="25009" x="5594350" y="2413000"/>
          <p14:tracePt t="25025" x="5607050" y="2413000"/>
          <p14:tracePt t="25025" x="5619750" y="2413000"/>
          <p14:tracePt t="25042" x="5632450" y="2413000"/>
          <p14:tracePt t="25042" x="5645150" y="2413000"/>
          <p14:tracePt t="25042" x="5664200" y="2406650"/>
          <p14:tracePt t="25062" x="5683250" y="2406650"/>
          <p14:tracePt t="25062" x="5702300" y="2406650"/>
          <p14:tracePt t="25077" x="5721350" y="2406650"/>
          <p14:tracePt t="25077" x="5746750" y="2406650"/>
          <p14:tracePt t="25092" x="5765800" y="2406650"/>
          <p14:tracePt t="25092" x="5791200" y="2406650"/>
          <p14:tracePt t="25109" x="5816600" y="2400300"/>
          <p14:tracePt t="25109" x="5842000" y="2400300"/>
          <p14:tracePt t="25125" x="5873750" y="2400300"/>
          <p14:tracePt t="25125" x="5905500" y="2400300"/>
          <p14:tracePt t="25142" x="5937250" y="2393950"/>
          <p14:tracePt t="25142" x="6000750" y="2387600"/>
          <p14:tracePt t="25159" x="6032500" y="2387600"/>
          <p14:tracePt t="25159" x="6070600" y="2381250"/>
          <p14:tracePt t="25175" x="6102350" y="2381250"/>
          <p14:tracePt t="25175" x="6140450" y="2374900"/>
          <p14:tracePt t="25192" x="6172200" y="2374900"/>
          <p14:tracePt t="25192" x="6210300" y="2374900"/>
          <p14:tracePt t="25209" x="6248400" y="2368550"/>
          <p14:tracePt t="25209" x="6318250" y="2368550"/>
          <p14:tracePt t="25226" x="6356350" y="2362200"/>
          <p14:tracePt t="25226" x="6394450" y="2362200"/>
          <p14:tracePt t="25242" x="6432550" y="2362200"/>
          <p14:tracePt t="25242" x="6470650" y="2355850"/>
          <p14:tracePt t="25259" x="6515100" y="2355850"/>
          <p14:tracePt t="25259" x="6597650" y="2355850"/>
          <p14:tracePt t="25276" x="6642100" y="2349500"/>
          <p14:tracePt t="25276" x="6686550" y="2349500"/>
          <p14:tracePt t="25293" x="6731000" y="2349500"/>
          <p14:tracePt t="25293" x="6781800" y="2343150"/>
          <p14:tracePt t="25309" x="6826250" y="2343150"/>
          <p14:tracePt t="25309" x="6877050" y="2343150"/>
          <p14:tracePt t="25309" x="6921500" y="2343150"/>
          <p14:tracePt t="25328" x="6972300" y="2336800"/>
          <p14:tracePt t="25342" x="7016750" y="2336800"/>
          <p14:tracePt t="25342" x="7099300" y="2336800"/>
          <p14:tracePt t="25360" x="7143750" y="2336800"/>
          <p14:tracePt t="25360" x="7188200" y="2336800"/>
          <p14:tracePt t="25376" x="7232650" y="2336800"/>
          <p14:tracePt t="25376" x="7270750" y="2336800"/>
          <p14:tracePt t="25393" x="7308850" y="2336800"/>
          <p14:tracePt t="25393" x="7346950" y="2336800"/>
          <p14:tracePt t="25409" x="7385050" y="2336800"/>
          <p14:tracePt t="25409" x="7423150" y="2330450"/>
          <p14:tracePt t="25409" x="7461250" y="2330450"/>
          <p14:tracePt t="25429" x="7493000" y="2330450"/>
          <p14:tracePt t="25442" x="7524750" y="2330450"/>
          <p14:tracePt t="25442" x="7594600" y="2330450"/>
          <p14:tracePt t="25460" x="7620000" y="2330450"/>
          <p14:tracePt t="25460" x="7651750" y="2330450"/>
          <p14:tracePt t="25476" x="7677150" y="2330450"/>
          <p14:tracePt t="25476" x="7702550" y="2330450"/>
          <p14:tracePt t="25493" x="7727950" y="2330450"/>
          <p14:tracePt t="25493" x="7772400" y="2330450"/>
          <p14:tracePt t="25510" x="7791450" y="2330450"/>
          <p14:tracePt t="25510" x="7804150" y="2330450"/>
          <p14:tracePt t="25527" x="7823200" y="2330450"/>
          <p14:tracePt t="25527" x="7835900" y="2330450"/>
          <p14:tracePt t="25545" x="7854950" y="2324100"/>
          <p14:tracePt t="25545" x="7867650" y="2324100"/>
          <p14:tracePt t="25560" x="7880350" y="2324100"/>
          <p14:tracePt t="25560" x="7899400" y="2324100"/>
          <p14:tracePt t="25577" x="7905750" y="2324100"/>
          <p14:tracePt t="25577" x="7912100" y="2324100"/>
          <p14:tracePt t="25594" x="7918450" y="2324100"/>
          <p14:tracePt t="25594" x="7924800" y="2324100"/>
          <p14:tracePt t="25610" x="7931150" y="2324100"/>
          <p14:tracePt t="25626" x="7937500" y="2324100"/>
          <p14:tracePt t="25645" x="7943850" y="2317750"/>
          <p14:tracePt t="25676" x="7950200" y="2311400"/>
          <p14:tracePt t="25696" x="7950200" y="2305050"/>
          <p14:tracePt t="25720" x="7956550" y="2298700"/>
          <p14:tracePt t="25744" x="7962900" y="2298700"/>
          <p14:tracePt t="25756" x="7969250" y="2305050"/>
          <p14:tracePt t="25772" x="7975600" y="2305050"/>
          <p14:tracePt t="25788" x="7975600" y="2311400"/>
          <p14:tracePt t="25804" x="7981950" y="2317750"/>
          <p14:tracePt t="25824" x="7988300" y="2317750"/>
          <p14:tracePt t="25848" x="7994650" y="2324100"/>
          <p14:tracePt t="25876" x="7994650" y="2330450"/>
          <p14:tracePt t="25936" x="8001000" y="2330450"/>
          <p14:tracePt t="25976" x="8007350" y="2336800"/>
          <p14:tracePt t="26020" x="8007350" y="2343150"/>
          <p14:tracePt t="26056" x="8007350" y="2349500"/>
          <p14:tracePt t="26080" x="8013700" y="2355850"/>
          <p14:tracePt t="26156" x="8013700" y="2362200"/>
          <p14:tracePt t="26236" x="8013700" y="2368550"/>
          <p14:tracePt t="26276" x="8020050" y="2368550"/>
          <p14:tracePt t="26296" x="8020050" y="2374900"/>
          <p14:tracePt t="26328" x="8020050" y="2381250"/>
          <p14:tracePt t="26364" x="8020050" y="2387600"/>
          <p14:tracePt t="26404" x="8020050" y="2393950"/>
          <p14:tracePt t="26536" x="8013700" y="2393950"/>
          <p14:tracePt t="26568" x="8013700" y="2400300"/>
          <p14:tracePt t="26604" x="8013700" y="2406650"/>
          <p14:tracePt t="26644" x="8007350" y="2413000"/>
          <p14:tracePt t="26664" x="8007350" y="2419350"/>
          <p14:tracePt t="26696" x="8013700" y="2419350"/>
          <p14:tracePt t="26748" x="8007350" y="2419350"/>
          <p14:tracePt t="26800" x="8001000" y="2419350"/>
          <p14:tracePt t="26816" x="7994650" y="2419350"/>
          <p14:tracePt t="26828" x="7981950" y="2425700"/>
          <p14:tracePt t="26844" x="7975600" y="2425700"/>
          <p14:tracePt t="26860" x="7969250" y="2432050"/>
          <p14:tracePt t="26868" x="7962900" y="2432050"/>
          <p14:tracePt t="26880" x="7956550" y="2438400"/>
          <p14:tracePt t="26880" x="7950200" y="2438400"/>
          <p14:tracePt t="26898" x="7943850" y="2438400"/>
          <p14:tracePt t="26898" x="7937500" y="2444750"/>
          <p14:tracePt t="26915" x="7931150" y="2444750"/>
          <p14:tracePt t="26915" x="7918450" y="2444750"/>
          <p14:tracePt t="26931" x="7905750" y="2451100"/>
          <p14:tracePt t="26931" x="7893050" y="2451100"/>
          <p14:tracePt t="26948" x="7880350" y="2457450"/>
          <p14:tracePt t="26948" x="7842250" y="2457450"/>
          <p14:tracePt t="26965" x="7816850" y="2463800"/>
          <p14:tracePt t="26965" x="7791450" y="2470150"/>
          <p14:tracePt t="26982" x="7759700" y="2476500"/>
          <p14:tracePt t="26982" x="7727950" y="2476500"/>
          <p14:tracePt t="26999" x="7689850" y="2482850"/>
          <p14:tracePt t="26999" x="7600950" y="2501900"/>
          <p14:tracePt t="27017" x="7556500" y="2508250"/>
          <p14:tracePt t="27017" x="7505700" y="2514600"/>
          <p14:tracePt t="27033" x="7448550" y="2520950"/>
          <p14:tracePt t="27033" x="7391400" y="2533650"/>
          <p14:tracePt t="27050" x="7327900" y="2540000"/>
          <p14:tracePt t="27050" x="7258050" y="2546350"/>
          <p14:tracePt t="27065" x="7181850" y="2559050"/>
          <p14:tracePt t="27065" x="7105650" y="2565400"/>
          <p14:tracePt t="27065" x="7016750" y="2578100"/>
          <p14:tracePt t="27085" x="6927850" y="2590800"/>
          <p14:tracePt t="27097" x="6826250" y="2603500"/>
          <p14:tracePt t="27097" x="6610350" y="2635250"/>
          <p14:tracePt t="27118" x="6496050" y="2647950"/>
          <p14:tracePt t="27118" x="6369050" y="2667000"/>
          <p14:tracePt t="27132" x="6229350" y="2686050"/>
          <p14:tracePt t="27132" x="6089650" y="2711450"/>
          <p14:tracePt t="27149" x="5943600" y="2730500"/>
          <p14:tracePt t="27149" x="5791200" y="2749550"/>
          <p14:tracePt t="27166" x="5632450" y="2774950"/>
          <p14:tracePt t="27166" x="5473700" y="2794000"/>
          <p14:tracePt t="27182" x="5308600" y="2819400"/>
          <p14:tracePt t="27182" x="4965700" y="2857500"/>
          <p14:tracePt t="27200" x="4800600" y="2876550"/>
          <p14:tracePt t="27200" x="4622800" y="2901950"/>
          <p14:tracePt t="27216" x="4445000" y="2921000"/>
          <p14:tracePt t="27216" x="4267200" y="2933700"/>
          <p14:tracePt t="27234" x="4089400" y="2959100"/>
          <p14:tracePt t="27234" x="3733800" y="2997200"/>
          <p14:tracePt t="27249" x="3562350" y="3016250"/>
          <p14:tracePt t="27249" x="3390900" y="3035300"/>
          <p14:tracePt t="27266" x="3232150" y="3048000"/>
          <p14:tracePt t="27266" x="3079750" y="3067050"/>
          <p14:tracePt t="27283" x="2940050" y="3086100"/>
          <p14:tracePt t="27283" x="2813050" y="3098800"/>
          <p14:tracePt t="27299" x="2692400" y="3111500"/>
          <p14:tracePt t="27299" x="2387600" y="3130550"/>
          <p14:tracePt t="27326" x="2298700" y="3130550"/>
          <p14:tracePt t="27335" x="2222500" y="3124200"/>
          <p14:tracePt t="27335" x="2152650" y="3117850"/>
          <p14:tracePt t="27350" x="2089150" y="3111500"/>
          <p14:tracePt t="27350" x="2032000" y="3098800"/>
          <p14:tracePt t="27366" x="1981200" y="3092450"/>
          <p14:tracePt t="27366" x="1936750" y="3079750"/>
          <p14:tracePt t="27366" x="1898650" y="3073400"/>
          <p14:tracePt t="27385" x="1866900" y="3060700"/>
          <p14:tracePt t="27385" x="1841500" y="3054350"/>
          <p14:tracePt t="27400" x="1816100" y="3048000"/>
          <p14:tracePt t="27400" x="1797050" y="3041650"/>
          <p14:tracePt t="27420" x="1784350" y="3035300"/>
          <p14:tracePt t="27420" x="1765300" y="3028950"/>
          <p14:tracePt t="27434" x="1752600" y="3022600"/>
          <p14:tracePt t="27434" x="1733550" y="3016250"/>
          <p14:tracePt t="27454" x="1727200" y="3009900"/>
          <p14:tracePt t="27466" x="1720850" y="3009900"/>
          <p14:tracePt t="27466" x="1708150" y="3003550"/>
          <p14:tracePt t="27485" x="1701800" y="3003550"/>
          <p14:tracePt t="27485" x="1695450" y="3003550"/>
          <p14:tracePt t="27501" x="1682750" y="3003550"/>
          <p14:tracePt t="27501" x="1676400" y="3009900"/>
          <p14:tracePt t="27517" x="1670050" y="3009900"/>
          <p14:tracePt t="27517" x="1657350" y="3016250"/>
          <p14:tracePt t="27534" x="1651000" y="3022600"/>
          <p14:tracePt t="27534" x="1631950" y="3028950"/>
          <p14:tracePt t="27551" x="1619250" y="3028950"/>
          <p14:tracePt t="27551" x="1606550" y="3028950"/>
          <p14:tracePt t="27567" x="1593850" y="3035300"/>
          <p14:tracePt t="27567" x="1581150" y="3035300"/>
          <p14:tracePt t="27584" x="1562100" y="3041650"/>
          <p14:tracePt t="27584" x="1549400" y="3041650"/>
          <p14:tracePt t="27600" x="1530350" y="3041650"/>
          <p14:tracePt t="27600" x="1498600" y="3048000"/>
          <p14:tracePt t="27617" x="1479550" y="3054350"/>
          <p14:tracePt t="27617" x="1454150" y="3054350"/>
          <p14:tracePt t="27634" x="1435100" y="3054350"/>
          <p14:tracePt t="27634" x="1416050" y="3060700"/>
          <p14:tracePt t="27650" x="1390650" y="3060700"/>
          <p14:tracePt t="27650" x="1371600" y="3060700"/>
          <p14:tracePt t="27650" x="1346200" y="3060700"/>
          <p14:tracePt t="27669" x="1301750" y="3060700"/>
          <p14:tracePt t="27688" x="1282700" y="3060700"/>
          <p14:tracePt t="27688" x="1257300" y="3054350"/>
          <p14:tracePt t="27702" x="1238250" y="3048000"/>
          <p14:tracePt t="27702" x="1219200" y="3035300"/>
          <p14:tracePt t="27718" x="1193800" y="3022600"/>
          <p14:tracePt t="27718" x="1174750" y="3003550"/>
          <p14:tracePt t="27734" x="1155700" y="2984500"/>
          <p14:tracePt t="27734" x="1143000" y="2965450"/>
          <p14:tracePt t="27734" x="1123950" y="2940050"/>
          <p14:tracePt t="27753" x="1111250" y="2921000"/>
          <p14:tracePt t="27769" x="1098550" y="2882900"/>
          <p14:tracePt t="27769" x="1098550" y="2863850"/>
          <p14:tracePt t="27785" x="1098550" y="2844800"/>
          <p14:tracePt t="27785" x="1104900" y="2819400"/>
          <p14:tracePt t="27801" x="1123950" y="2800350"/>
          <p14:tracePt t="27801" x="1143000" y="2781300"/>
          <p14:tracePt t="27818" x="1168400" y="2755900"/>
          <p14:tracePt t="27818" x="1200150" y="2736850"/>
          <p14:tracePt t="27818" x="1238250" y="2711450"/>
          <p14:tracePt t="27837" x="1276350" y="2686050"/>
          <p14:tracePt t="27837" x="1327150" y="2667000"/>
          <p14:tracePt t="27852" x="1384300" y="2647950"/>
          <p14:tracePt t="27852" x="1441450" y="2622550"/>
          <p14:tracePt t="27868" x="1498600" y="2603500"/>
          <p14:tracePt t="27868" x="1562100" y="2590800"/>
          <p14:tracePt t="27885" x="1631950" y="2578100"/>
          <p14:tracePt t="27885" x="1701800" y="2565400"/>
          <p14:tracePt t="27902" x="1778000" y="2559050"/>
          <p14:tracePt t="27902" x="1924050" y="2546350"/>
          <p14:tracePt t="27918" x="2000250" y="2552700"/>
          <p14:tracePt t="27918" x="2070100" y="2552700"/>
          <p14:tracePt t="27935" x="2139950" y="2565400"/>
          <p14:tracePt t="27935" x="2209800" y="2571750"/>
          <p14:tracePt t="27952" x="2273300" y="2584450"/>
          <p14:tracePt t="27952" x="2393950" y="2616200"/>
          <p14:tracePt t="27970" x="2444750" y="2635250"/>
          <p14:tracePt t="27970" x="2495550" y="2654300"/>
          <p14:tracePt t="27986" x="2546350" y="2673350"/>
          <p14:tracePt t="27986" x="2590800" y="2698750"/>
          <p14:tracePt t="27986" x="2660650" y="2743200"/>
          <p14:tracePt t="28016" x="2686050" y="2762250"/>
          <p14:tracePt t="28024" x="2711450" y="2787650"/>
          <p14:tracePt t="28034" x="2730500" y="2813050"/>
          <p14:tracePt t="28034" x="2743200" y="2832100"/>
          <p14:tracePt t="28054" x="2743200" y="2870200"/>
          <p14:tracePt t="28054" x="2736850" y="2895600"/>
          <p14:tracePt t="28069" x="2724150" y="2914650"/>
          <p14:tracePt t="28069" x="2711450" y="2933700"/>
          <p14:tracePt t="28084" x="2692400" y="2959100"/>
          <p14:tracePt t="28084" x="2667000" y="2978150"/>
          <p14:tracePt t="28102" x="2641600" y="2997200"/>
          <p14:tracePt t="28102" x="2609850" y="3016250"/>
          <p14:tracePt t="28119" x="2578100" y="3028950"/>
          <p14:tracePt t="28119" x="2508250" y="3060700"/>
          <p14:tracePt t="28137" x="2463800" y="3073400"/>
          <p14:tracePt t="28137" x="2425700" y="3079750"/>
          <p14:tracePt t="28152" x="2381250" y="3086100"/>
          <p14:tracePt t="28152" x="2336800" y="3092450"/>
          <p14:tracePt t="28168" x="2286000" y="3098800"/>
          <p14:tracePt t="28168" x="2235200" y="3105150"/>
          <p14:tracePt t="28185" x="2190750" y="3105150"/>
          <p14:tracePt t="28185" x="2139950" y="3105150"/>
          <p14:tracePt t="28202" x="2089150" y="3111500"/>
          <p14:tracePt t="28202" x="1993900" y="3117850"/>
          <p14:tracePt t="28220" x="1949450" y="3117850"/>
          <p14:tracePt t="28220" x="1905000" y="3124200"/>
          <p14:tracePt t="28235" x="1860550" y="3124200"/>
          <p14:tracePt t="28235" x="1822450" y="3124200"/>
          <p14:tracePt t="28252" x="1784350" y="3124200"/>
          <p14:tracePt t="28252" x="1720850" y="3124200"/>
          <p14:tracePt t="28269" x="1695450" y="3124200"/>
          <p14:tracePt t="28269" x="1676400" y="3124200"/>
          <p14:tracePt t="28286" x="1657350" y="3124200"/>
          <p14:tracePt t="28286" x="1644650" y="3124200"/>
          <p14:tracePt t="28302" x="1631950" y="3124200"/>
          <p14:tracePt t="28302" x="1625600" y="3124200"/>
          <p14:tracePt t="28319" x="1619250" y="3124200"/>
          <p14:tracePt t="28335" x="1631950" y="3117850"/>
          <p14:tracePt t="28360" x="1638300" y="3117850"/>
          <p14:tracePt t="28368" x="1644650" y="3117850"/>
          <p14:tracePt t="28368" x="1657350" y="3117850"/>
          <p14:tracePt t="28386" x="1663700" y="3117850"/>
          <p14:tracePt t="28386" x="1670050" y="3111500"/>
          <p14:tracePt t="28403" x="1682750" y="3111500"/>
          <p14:tracePt t="28403" x="1701800" y="3111500"/>
          <p14:tracePt t="28421" x="1708150" y="3105150"/>
          <p14:tracePt t="28421" x="1720850" y="3105150"/>
          <p14:tracePt t="28436" x="1727200" y="3105150"/>
          <p14:tracePt t="28436" x="1733550" y="3105150"/>
          <p14:tracePt t="28453" x="1739900" y="3111500"/>
          <p14:tracePt t="28469" x="1752600" y="3117850"/>
          <p14:tracePt t="28486" x="1752600" y="3124200"/>
          <p14:tracePt t="28502" x="1758950" y="3130550"/>
          <p14:tracePt t="28519" x="1758950" y="3143250"/>
          <p14:tracePt t="28536" x="1765300" y="3149600"/>
          <p14:tracePt t="28553" x="1771650" y="3155950"/>
          <p14:tracePt t="28569" x="1778000" y="3155950"/>
          <p14:tracePt t="28585" x="1790700" y="3155950"/>
          <p14:tracePt t="28602" x="1797050" y="3155950"/>
          <p14:tracePt t="28619" x="1803400" y="3155950"/>
          <p14:tracePt t="28636" x="1809750" y="3149600"/>
          <p14:tracePt t="28636" x="1816100" y="3149600"/>
          <p14:tracePt t="28653" x="1822450" y="3149600"/>
          <p14:tracePt t="28669" x="1828800" y="3149600"/>
          <p14:tracePt t="28686" x="1835150" y="3149600"/>
          <p14:tracePt t="28702" x="1841500" y="3155950"/>
          <p14:tracePt t="28721" x="1841500" y="3162300"/>
          <p14:tracePt t="28748" x="1847850" y="3162300"/>
          <p14:tracePt t="28797" x="1854200" y="3168650"/>
          <p14:tracePt t="28825" x="1860550" y="3168650"/>
          <p14:tracePt t="28924" x="1866900" y="3162300"/>
          <p14:tracePt t="28944" x="1866900" y="3155950"/>
          <p14:tracePt t="28976" x="1860550" y="3149600"/>
          <p14:tracePt t="29012" x="1866900" y="3149600"/>
          <p14:tracePt t="29132" x="1873250" y="3149600"/>
          <p14:tracePt t="29164" x="1879600" y="3149600"/>
          <p14:tracePt t="29244" x="1885950" y="3149600"/>
          <p14:tracePt t="29304" x="1892300" y="3155950"/>
          <p14:tracePt t="29508" x="1898650" y="3162300"/>
          <p14:tracePt t="29568" x="1898650" y="3155950"/>
          <p14:tracePt t="29756" x="1898650" y="3149600"/>
          <p14:tracePt t="29784" x="1892300" y="3143250"/>
          <p14:tracePt t="29836" x="1898650" y="3143250"/>
          <p14:tracePt t="29964" x="1905000" y="3143250"/>
          <p14:tracePt t="30016" x="1911350" y="3136900"/>
          <p14:tracePt t="30048" x="1917700" y="3136900"/>
          <p14:tracePt t="30084" x="1924050" y="3136900"/>
          <p14:tracePt t="30167" x="1924050" y="3130550"/>
          <p14:tracePt t="30204" x="1930400" y="3130550"/>
          <p14:tracePt t="30236" x="1936750" y="3130550"/>
          <p14:tracePt t="30356" x="1943100" y="3124200"/>
          <p14:tracePt t="30424" x="1949450" y="3124200"/>
          <p14:tracePt t="30496" x="1955800" y="3124200"/>
          <p14:tracePt t="30528" x="1962150" y="3117850"/>
          <p14:tracePt t="30548" x="1968500" y="3111500"/>
          <p14:tracePt t="30572" x="1974850" y="3111500"/>
          <p14:tracePt t="30684" x="1981200" y="3111500"/>
          <p14:tracePt t="30760" x="1987550" y="3111500"/>
          <p14:tracePt t="31000" x="1993900" y="3111500"/>
          <p14:tracePt t="31323" x="2000250" y="3111500"/>
          <p14:tracePt t="31375" x="2006600" y="3111500"/>
          <p14:tracePt t="31555" x="2012950" y="3105150"/>
          <p14:tracePt t="31636" x="2019300" y="3105150"/>
          <p14:tracePt t="32044" x="2025650" y="3105150"/>
          <p14:tracePt t="32276" x="2025650" y="3111500"/>
          <p14:tracePt t="32448" x="2025650" y="3105150"/>
          <p14:tracePt t="32516" x="2032000" y="3111500"/>
          <p14:tracePt t="32636" x="2038350" y="3111500"/>
          <p14:tracePt t="32904" x="2044700" y="3105150"/>
          <p14:tracePt t="33008" x="2044700" y="3111500"/>
          <p14:tracePt t="33196" x="2051050" y="3111500"/>
          <p14:tracePt t="33880" x="2057400" y="3117850"/>
          <p14:tracePt t="34172" x="2051050" y="3124200"/>
          <p14:tracePt t="34216" x="2051050" y="3117850"/>
          <p14:tracePt t="34308" x="2051050" y="3111500"/>
          <p14:tracePt t="34388" x="2051050" y="3117850"/>
          <p14:tracePt t="34448" x="2044700" y="3117850"/>
          <p14:tracePt t="34564" x="2038350" y="3124200"/>
          <p14:tracePt t="34688" x="2038350" y="3130550"/>
          <p14:tracePt t="34832" x="2044700" y="3124200"/>
          <p14:tracePt t="34924" x="2044700" y="3130550"/>
          <p14:tracePt t="34984" x="2044700" y="3124200"/>
          <p14:tracePt t="35132" x="2051050" y="3130550"/>
          <p14:tracePt t="35344" x="2044700" y="3136900"/>
          <p14:tracePt t="35868" x="2051050" y="3130550"/>
          <p14:tracePt t="36032" x="2051050" y="3136900"/>
          <p14:tracePt t="36308" x="2044700" y="3143250"/>
          <p14:tracePt t="36548" x="2038350" y="3143250"/>
          <p14:tracePt t="36604" x="2038350" y="3136900"/>
          <p14:tracePt t="36656" x="2038350" y="3130550"/>
          <p14:tracePt t="36676" x="2044700" y="3130550"/>
          <p14:tracePt t="36692" x="2051050" y="3117850"/>
          <p14:tracePt t="36708" x="2057400" y="3111500"/>
          <p14:tracePt t="36724" x="2063750" y="3105150"/>
          <p14:tracePt t="36729" x="2070100" y="3105150"/>
          <p14:tracePt t="36729" x="2070100" y="3098800"/>
          <p14:tracePt t="36747" x="2076450" y="3092450"/>
          <p14:tracePt t="36762" x="2082800" y="3086100"/>
          <p14:tracePt t="36788" x="2076450" y="3092450"/>
          <p14:tracePt t="36872" x="2070100" y="3098800"/>
          <p14:tracePt t="36897" x="2063750" y="3098800"/>
          <p14:tracePt t="36904" x="2057400" y="3098800"/>
          <p14:tracePt t="36913" x="2051050" y="3098800"/>
          <p14:tracePt t="36913" x="2044700" y="3098800"/>
          <p14:tracePt t="36931" x="2032000" y="3098800"/>
          <p14:tracePt t="36931" x="2012950" y="3098800"/>
          <p14:tracePt t="36949" x="1993900" y="3098800"/>
          <p14:tracePt t="36949" x="1981200" y="3098800"/>
          <p14:tracePt t="36964" x="1962150" y="3098800"/>
          <p14:tracePt t="36964" x="1936750" y="3098800"/>
          <p14:tracePt t="36981" x="1911350" y="3098800"/>
          <p14:tracePt t="36981" x="1879600" y="3098800"/>
          <p14:tracePt t="36998" x="1847850" y="3098800"/>
          <p14:tracePt t="36998" x="1809750" y="3098800"/>
          <p14:tracePt t="37014" x="1765300" y="3098800"/>
          <p14:tracePt t="37014" x="1676400" y="3098800"/>
          <p14:tracePt t="37031" x="1625600" y="3098800"/>
          <p14:tracePt t="37031" x="1581150" y="3098800"/>
          <p14:tracePt t="37031" x="1530350" y="3098800"/>
          <p14:tracePt t="37052" x="1479550" y="3098800"/>
          <p14:tracePt t="37064" x="1428750" y="3092450"/>
          <p14:tracePt t="37064" x="1377950" y="3086100"/>
          <p14:tracePt t="37081" x="1327150" y="3079750"/>
          <p14:tracePt t="37081" x="1238250" y="3060700"/>
          <p14:tracePt t="37098" x="1149350" y="3035300"/>
          <p14:tracePt t="37117" x="1111250" y="3016250"/>
          <p14:tracePt t="37117" x="1079500" y="2997200"/>
          <p14:tracePt t="37131" x="1047750" y="2971800"/>
          <p14:tracePt t="37131" x="1003300" y="2921000"/>
          <p14:tracePt t="37149" x="990600" y="2895600"/>
          <p14:tracePt t="37149" x="984250" y="2863850"/>
          <p14:tracePt t="37165" x="984250" y="2832100"/>
          <p14:tracePt t="37165" x="990600" y="2794000"/>
          <p14:tracePt t="37183" x="1003300" y="2755900"/>
          <p14:tracePt t="37183" x="1016000" y="2717800"/>
          <p14:tracePt t="37199" x="1041400" y="2679700"/>
          <p14:tracePt t="37199" x="1066800" y="2641600"/>
          <p14:tracePt t="37199" x="1098550" y="2603500"/>
          <p14:tracePt t="37218" x="1136650" y="2565400"/>
          <p14:tracePt t="37218" x="1181100" y="2527300"/>
          <p14:tracePt t="37232" x="1231900" y="2495550"/>
          <p14:tracePt t="37232" x="1282700" y="2457450"/>
          <p14:tracePt t="37248" x="1409700" y="2400300"/>
          <p14:tracePt t="37266" x="1479550" y="2374900"/>
          <p14:tracePt t="37266" x="1555750" y="2349500"/>
          <p14:tracePt t="37282" x="1638300" y="2324100"/>
          <p14:tracePt t="37282" x="1720850" y="2305050"/>
          <p14:tracePt t="37282" x="1803400" y="2292350"/>
          <p14:tracePt t="37301" x="1885950" y="2279650"/>
          <p14:tracePt t="37314" x="1968500" y="2273300"/>
          <p14:tracePt t="37314" x="2127250" y="2279650"/>
          <p14:tracePt t="37333" x="2203450" y="2279650"/>
          <p14:tracePt t="37333" x="2279650" y="2292350"/>
          <p14:tracePt t="37349" x="2355850" y="2305050"/>
          <p14:tracePt t="37349" x="2419350" y="2317750"/>
          <p14:tracePt t="37366" x="2482850" y="2336800"/>
          <p14:tracePt t="37366" x="2546350" y="2355850"/>
          <p14:tracePt t="37366" x="2603500" y="2381250"/>
          <p14:tracePt t="37385" x="2654300" y="2406650"/>
          <p14:tracePt t="37385" x="2698750" y="2432050"/>
          <p14:tracePt t="37398" x="2743200" y="2457450"/>
          <p14:tracePt t="37398" x="2774950" y="2482850"/>
          <p14:tracePt t="37416" x="2806700" y="2514600"/>
          <p14:tracePt t="37416" x="2825750" y="2546350"/>
          <p14:tracePt t="37432" x="2844800" y="2578100"/>
          <p14:tracePt t="37432" x="2863850" y="2641600"/>
          <p14:tracePt t="37450" x="2863850" y="2667000"/>
          <p14:tracePt t="37450" x="2863850" y="2698750"/>
          <p14:tracePt t="37466" x="2851150" y="2730500"/>
          <p14:tracePt t="37466" x="2844800" y="2755900"/>
          <p14:tracePt t="37485" x="2825750" y="2781300"/>
          <p14:tracePt t="37485" x="2800350" y="2800350"/>
          <p14:tracePt t="37499" x="2774950" y="2825750"/>
          <p14:tracePt t="37499" x="2711450" y="2863850"/>
          <p14:tracePt t="37516" x="2673350" y="2882900"/>
          <p14:tracePt t="37516" x="2635250" y="2901950"/>
          <p14:tracePt t="37533" x="2597150" y="2921000"/>
          <p14:tracePt t="37533" x="2552700" y="2933700"/>
          <p14:tracePt t="37550" x="2514600" y="2946400"/>
          <p14:tracePt t="37550" x="2470150" y="2959100"/>
          <p14:tracePt t="37565" x="2425700" y="2971800"/>
          <p14:tracePt t="37565" x="2381250" y="2978150"/>
          <p14:tracePt t="37565" x="2336800" y="2984500"/>
          <p14:tracePt t="37585" x="2292350" y="2990850"/>
          <p14:tracePt t="37598" x="2247900" y="2990850"/>
          <p14:tracePt t="37598" x="2159000" y="2997200"/>
          <p14:tracePt t="37617" x="2120900" y="3003550"/>
          <p14:tracePt t="37617" x="2082800" y="3003550"/>
          <p14:tracePt t="37633" x="2044700" y="3003550"/>
          <p14:tracePt t="37633" x="2006600" y="3003550"/>
          <p14:tracePt t="37649" x="1974850" y="3009900"/>
          <p14:tracePt t="37649" x="1949450" y="3009900"/>
          <p14:tracePt t="37666" x="1924050" y="3009900"/>
          <p14:tracePt t="37666" x="1905000" y="3009900"/>
          <p14:tracePt t="37666" x="1892300" y="3003550"/>
          <p14:tracePt t="37684" x="1873250" y="3003550"/>
          <p14:tracePt t="37684" x="1866900" y="3003550"/>
          <p14:tracePt t="37701" x="1860550" y="2997200"/>
          <p14:tracePt t="37701" x="1854200" y="2997200"/>
          <p14:tracePt t="37716" x="1847850" y="2990850"/>
          <p14:tracePt t="37732" x="1854200" y="2984500"/>
          <p14:tracePt t="37732" x="1860550" y="2984500"/>
          <p14:tracePt t="37753" x="1866900" y="2984500"/>
          <p14:tracePt t="37753" x="1873250" y="2984500"/>
          <p14:tracePt t="37766" x="1879600" y="2984500"/>
          <p14:tracePt t="37766" x="1885950" y="2984500"/>
          <p14:tracePt t="37783" x="1892300" y="2984500"/>
          <p14:tracePt t="37783" x="1898650" y="2990850"/>
          <p14:tracePt t="37800" x="1905000" y="2990850"/>
          <p14:tracePt t="37800" x="1924050" y="2990850"/>
          <p14:tracePt t="37817" x="1930400" y="2997200"/>
          <p14:tracePt t="37817" x="1936750" y="2997200"/>
          <p14:tracePt t="37834" x="1943100" y="2997200"/>
          <p14:tracePt t="37834" x="1949450" y="2997200"/>
          <p14:tracePt t="37851" x="1955800" y="3003550"/>
          <p14:tracePt t="37851" x="1968500" y="3003550"/>
          <p14:tracePt t="37869" x="1974850" y="3003550"/>
          <p14:tracePt t="37883" x="1981200" y="3003550"/>
          <p14:tracePt t="37883" x="1987550" y="3003550"/>
          <p14:tracePt t="37901" x="1993900" y="3003550"/>
          <p14:tracePt t="37901" x="2000250" y="3003550"/>
          <p14:tracePt t="37917" x="2006600" y="3003550"/>
          <p14:tracePt t="37933" x="2012950" y="3003550"/>
          <p14:tracePt t="37950" x="2006600" y="3003550"/>
          <p14:tracePt t="38013" x="2000250" y="3003550"/>
          <p14:tracePt t="38020" x="1993900" y="3003550"/>
          <p14:tracePt t="38044" x="1987550" y="3009900"/>
          <p14:tracePt t="38064" x="1987550" y="3016250"/>
          <p14:tracePt t="38080" x="1987550" y="3022600"/>
          <p14:tracePt t="38104" x="1987550" y="3028950"/>
          <p14:tracePt t="38124" x="1993900" y="3028950"/>
          <p14:tracePt t="38140" x="2000250" y="3028950"/>
          <p14:tracePt t="38156" x="2006600" y="3028950"/>
          <p14:tracePt t="38168" x="2012950" y="3028950"/>
          <p14:tracePt t="38184" x="2019300" y="3035300"/>
          <p14:tracePt t="38200" x="2025650" y="3035300"/>
          <p14:tracePt t="38216" x="2032000" y="3035300"/>
          <p14:tracePt t="38228" x="2038350" y="3041650"/>
          <p14:tracePt t="38244" x="2044700" y="3041650"/>
          <p14:tracePt t="38260" x="2051050" y="3048000"/>
          <p14:tracePt t="38284" x="2057400" y="3048000"/>
          <p14:tracePt t="38356" x="2057400" y="3041650"/>
          <p14:tracePt t="38404" x="2063750" y="3041650"/>
          <p14:tracePt t="38448" x="2070100" y="3041650"/>
          <p14:tracePt t="38484" x="2076450" y="3048000"/>
          <p14:tracePt t="38525" x="2082800" y="3048000"/>
          <p14:tracePt t="38588" x="2076450" y="3048000"/>
          <p14:tracePt t="38724" x="2070100" y="3048000"/>
          <p14:tracePt t="38764" x="2063750" y="3054350"/>
          <p14:tracePt t="38792" x="2070100" y="3054350"/>
          <p14:tracePt t="38828" x="2076450" y="3054350"/>
          <p14:tracePt t="38844" x="2082800" y="3054350"/>
          <p14:tracePt t="38860" x="2089150" y="3054350"/>
          <p14:tracePt t="38876" x="2095500" y="3054350"/>
          <p14:tracePt t="38888" x="2108200" y="3054350"/>
          <p14:tracePt t="38904" x="2114550" y="3060700"/>
          <p14:tracePt t="38920" x="2120900" y="3060700"/>
          <p14:tracePt t="38928" x="2133600" y="3060700"/>
          <p14:tracePt t="38949" x="2139950" y="3067050"/>
          <p14:tracePt t="38957" x="2146300" y="3067050"/>
          <p14:tracePt t="38970" x="2152650" y="3067050"/>
          <p14:tracePt t="38970" x="2152650" y="3073400"/>
          <p14:tracePt t="38988" x="2165350" y="3073400"/>
          <p14:tracePt t="39004" x="2171700" y="3079750"/>
          <p14:tracePt t="39020" x="2184400" y="3086100"/>
          <p14:tracePt t="39048" x="2190750" y="3086100"/>
          <p14:tracePt t="39076" x="2197100" y="3086100"/>
          <p14:tracePt t="39084" x="2203450" y="3086100"/>
          <p14:tracePt t="39092" x="2209800" y="3086100"/>
          <p14:tracePt t="39103" x="2222500" y="3086100"/>
          <p14:tracePt t="39103" x="2228850" y="3086100"/>
          <p14:tracePt t="39121" x="2241550" y="3086100"/>
          <p14:tracePt t="39121" x="2260600" y="3086100"/>
          <p14:tracePt t="39138" x="2279650" y="3086100"/>
          <p14:tracePt t="39138" x="2292350" y="3086100"/>
          <p14:tracePt t="39154" x="2311400" y="3092450"/>
          <p14:tracePt t="39154" x="2324100" y="3092450"/>
          <p14:tracePt t="39171" x="2343150" y="3092450"/>
          <p14:tracePt t="39171" x="2387600" y="3092450"/>
          <p14:tracePt t="39188" x="2406650" y="3098800"/>
          <p14:tracePt t="39188" x="2425700" y="3098800"/>
          <p14:tracePt t="39205" x="2451100" y="3098800"/>
          <p14:tracePt t="39205" x="2470150" y="3098800"/>
          <p14:tracePt t="39221" x="2495550" y="3105150"/>
          <p14:tracePt t="39221" x="2520950" y="3105150"/>
          <p14:tracePt t="39239" x="2546350" y="3105150"/>
          <p14:tracePt t="39239" x="2597150" y="3105150"/>
          <p14:tracePt t="39257" x="2628900" y="3105150"/>
          <p14:tracePt t="39270" x="2660650" y="3105150"/>
          <p14:tracePt t="39270" x="2724150" y="3105150"/>
          <p14:tracePt t="39289" x="2755900" y="3105150"/>
          <p14:tracePt t="39289" x="2794000" y="3105150"/>
          <p14:tracePt t="39306" x="2825750" y="3098800"/>
          <p14:tracePt t="39306" x="2863850" y="3098800"/>
          <p14:tracePt t="39321" x="2895600" y="3098800"/>
          <p14:tracePt t="39321" x="2933700" y="3098800"/>
          <p14:tracePt t="39338" x="2971800" y="3098800"/>
          <p14:tracePt t="39338" x="3048000" y="3098800"/>
          <p14:tracePt t="39356" x="3086100" y="3098800"/>
          <p14:tracePt t="39356" x="3130550" y="3098800"/>
          <p14:tracePt t="39372" x="3168650" y="3098800"/>
          <p14:tracePt t="39372" x="3206750" y="3098800"/>
          <p14:tracePt t="39390" x="3244850" y="3098800"/>
          <p14:tracePt t="39390" x="3289300" y="3098800"/>
          <p14:tracePt t="39406" x="3327400" y="3098800"/>
          <p14:tracePt t="39406" x="3371850" y="3098800"/>
          <p14:tracePt t="39422" x="3416300" y="3098800"/>
          <p14:tracePt t="39422" x="3492500" y="3098800"/>
          <p14:tracePt t="39438" x="3536950" y="3098800"/>
          <p14:tracePt t="39438" x="3575050" y="3098800"/>
          <p14:tracePt t="39455" x="3619500" y="3098800"/>
          <p14:tracePt t="39455" x="3657600" y="3098800"/>
          <p14:tracePt t="39472" x="3695700" y="3098800"/>
          <p14:tracePt t="39472" x="3778250" y="3098800"/>
          <p14:tracePt t="39489" x="3816350" y="3098800"/>
          <p14:tracePt t="39489" x="3854450" y="3098800"/>
          <p14:tracePt t="39505" x="3892550" y="3098800"/>
          <p14:tracePt t="39505" x="3930650" y="3098800"/>
          <p14:tracePt t="39522" x="3962400" y="3098800"/>
          <p14:tracePt t="39522" x="4000500" y="3098800"/>
          <p14:tracePt t="39522" x="4032250" y="3098800"/>
          <p14:tracePt t="39541" x="4064000" y="3098800"/>
          <p14:tracePt t="39554" x="4095750" y="3098800"/>
          <p14:tracePt t="39554" x="4152900" y="3092450"/>
          <p14:tracePt t="39573" x="4184650" y="3092450"/>
          <p14:tracePt t="39573" x="4210050" y="3086100"/>
          <p14:tracePt t="39589" x="4235450" y="3086100"/>
          <p14:tracePt t="39589" x="4267200" y="3086100"/>
          <p14:tracePt t="39606" x="4292600" y="3079750"/>
          <p14:tracePt t="39606" x="4318000" y="3079750"/>
          <p14:tracePt t="39606" x="4343400" y="3079750"/>
          <p14:tracePt t="39625" x="4375150" y="3079750"/>
          <p14:tracePt t="39638" x="4400550" y="3079750"/>
          <p14:tracePt t="39638" x="4457700" y="3079750"/>
          <p14:tracePt t="39656" x="4483100" y="3079750"/>
          <p14:tracePt t="39656" x="4514850" y="3079750"/>
          <p14:tracePt t="39673" x="4540250" y="3079750"/>
          <p14:tracePt t="39673" x="4565650" y="3079750"/>
          <p14:tracePt t="39689" x="4591050" y="3079750"/>
          <p14:tracePt t="39689" x="4616450" y="3079750"/>
          <p14:tracePt t="39706" x="4641850" y="3079750"/>
          <p14:tracePt t="39706" x="4660900" y="3079750"/>
          <p14:tracePt t="39706" x="4686300" y="3079750"/>
          <p14:tracePt t="39725" x="4705350" y="3079750"/>
          <p14:tracePt t="39725" x="4724400" y="3079750"/>
          <p14:tracePt t="39740" x="4743450" y="3079750"/>
          <p14:tracePt t="39740" x="4756150" y="3079750"/>
          <p14:tracePt t="39756" x="4768850" y="3079750"/>
          <p14:tracePt t="39756" x="4787900" y="3079750"/>
          <p14:tracePt t="39773" x="4800600" y="3079750"/>
          <p14:tracePt t="39773" x="4819650" y="3073400"/>
          <p14:tracePt t="39789" x="4826000" y="3073400"/>
          <p14:tracePt t="39789" x="4832350" y="3073400"/>
          <p14:tracePt t="39807" x="4845050" y="3073400"/>
          <p14:tracePt t="39807" x="4851400" y="3073400"/>
          <p14:tracePt t="39823" x="4864100" y="3073400"/>
          <p14:tracePt t="39840" x="4851400" y="3073400"/>
          <p14:tracePt t="39896" x="4845050" y="3073400"/>
          <p14:tracePt t="39908" x="4838700" y="3073400"/>
          <p14:tracePt t="39924" x="4832350" y="3073400"/>
          <p14:tracePt t="39964" x="4826000" y="3073400"/>
          <p14:tracePt t="39992" x="4819650" y="3073400"/>
          <p14:tracePt t="40024" x="4813300" y="3079750"/>
          <p14:tracePt t="40045" x="4806950" y="3086100"/>
          <p14:tracePt t="40060" x="4800600" y="3086100"/>
          <p14:tracePt t="40076" x="4794250" y="3092450"/>
          <p14:tracePt t="40089" x="4781550" y="3092450"/>
          <p14:tracePt t="40103" x="4775200" y="3098800"/>
          <p14:tracePt t="40120" x="4768850" y="3098800"/>
          <p14:tracePt t="40136" x="4768850" y="3092450"/>
          <p14:tracePt t="40148" x="4762500" y="3092450"/>
          <p14:tracePt t="40164" x="4756150" y="3092450"/>
          <p14:tracePt t="40180" x="4749800" y="3086100"/>
          <p14:tracePt t="40196" x="4743450" y="3086100"/>
          <p14:tracePt t="40224" x="4737100" y="3086100"/>
          <p14:tracePt t="40240" x="4730750" y="3086100"/>
          <p14:tracePt t="40256" x="4724400" y="3086100"/>
          <p14:tracePt t="40277" x="4718050" y="3086100"/>
          <p14:tracePt t="40309" x="4724400" y="3086100"/>
          <p14:tracePt t="40352" x="4730750" y="3079750"/>
          <p14:tracePt t="40377" x="4737100" y="3079750"/>
          <p14:tracePt t="40412" x="4743450" y="3079750"/>
          <p14:tracePt t="40487" x="4743450" y="3073400"/>
          <p14:tracePt t="40524" x="4749800" y="3073400"/>
          <p14:tracePt t="40756" x="4749800" y="3067050"/>
          <p14:tracePt t="40908" x="4743450" y="3067050"/>
          <p14:tracePt t="41148" x="4737100" y="3067050"/>
          <p14:tracePt t="41236" x="4730750" y="3067050"/>
          <p14:tracePt t="41312" x="4737100" y="3060700"/>
          <p14:tracePt t="41372" x="4743450" y="3060700"/>
          <p14:tracePt t="41475" x="4749800" y="3060700"/>
          <p14:tracePt t="41516" x="4749800" y="3067050"/>
          <p14:tracePt t="41644" x="4749800" y="3073400"/>
          <p14:tracePt t="41724" x="4743450" y="3067050"/>
          <p14:tracePt t="41768" x="4737100" y="3067050"/>
          <p14:tracePt t="41816" x="4730750" y="3067050"/>
          <p14:tracePt t="41868" x="4724400" y="3067050"/>
          <p14:tracePt t="41996" x="4718050" y="3067050"/>
          <p14:tracePt t="42016" x="4711700" y="3067050"/>
          <p14:tracePt t="42032" x="4699000" y="3073400"/>
          <p14:tracePt t="42048" x="4692650" y="3073400"/>
          <p14:tracePt t="42060" x="4686300" y="3073400"/>
          <p14:tracePt t="42068" x="4679950" y="3073400"/>
          <p14:tracePt t="42079" x="4673600" y="3079750"/>
          <p14:tracePt t="42079" x="4667250" y="3079750"/>
          <p14:tracePt t="42097" x="4660900" y="3086100"/>
          <p14:tracePt t="42097" x="4629150" y="3092450"/>
          <p14:tracePt t="42131" x="4622800" y="3098800"/>
          <p14:tracePt t="42136" x="4616450" y="3098800"/>
          <p14:tracePt t="42151" x="4610100" y="3105150"/>
          <p14:tracePt t="42168" x="4616450" y="3098800"/>
          <p14:tracePt t="42242" x="4622800" y="3098800"/>
          <p14:tracePt t="42248" x="4629150" y="3092450"/>
          <p14:tracePt t="42383" x="4629150" y="3086100"/>
          <p14:tracePt t="42459" x="4635500" y="3079750"/>
          <p14:tracePt t="42562" x="4641850" y="3079750"/>
          <p14:tracePt t="42625" x="4641850" y="3073400"/>
          <p14:tracePt t="42744" x="4648200" y="3073400"/>
          <p14:tracePt t="42964" x="4654550" y="3073400"/>
          <p14:tracePt t="43376" x="4660900" y="3073400"/>
          <p14:tracePt t="43428" x="4667250" y="3073400"/>
          <p14:tracePt t="43635" x="4673600" y="3073400"/>
          <p14:tracePt t="44048" x="4667250" y="3079750"/>
          <p14:tracePt t="44288" x="4673600" y="3086100"/>
          <p14:tracePt t="44940" x="4679950" y="3086100"/>
          <p14:tracePt t="45075" x="4686300" y="3086100"/>
          <p14:tracePt t="45119" x="4692650" y="3086100"/>
          <p14:tracePt t="45187" x="4699000" y="3092450"/>
          <p14:tracePt t="45228" x="4699000" y="3098800"/>
          <p14:tracePt t="45347" x="4705350" y="3098800"/>
          <p14:tracePt t="45451" x="4711700" y="3105150"/>
          <p14:tracePt t="45488" x="4718050" y="3098800"/>
          <p14:tracePt t="45556" x="4718050" y="3105150"/>
          <p14:tracePt t="45655" x="4711700" y="3111500"/>
          <p14:tracePt t="45752" x="4711700" y="3117850"/>
          <p14:tracePt t="45879" x="4711700" y="3111500"/>
          <p14:tracePt t="46111" x="4705350" y="3117850"/>
          <p14:tracePt t="46267" x="4699000" y="3124200"/>
          <p14:tracePt t="46319" x="4699000" y="3130550"/>
          <p14:tracePt t="46367" x="4705350" y="3124200"/>
          <p14:tracePt t="46419" x="4705350" y="3117850"/>
          <p14:tracePt t="46555" x="4711700" y="3117850"/>
          <p14:tracePt t="46575" x="4718050" y="3111500"/>
          <p14:tracePt t="46599" x="4718050" y="3117850"/>
          <p14:tracePt t="46831" x="4711700" y="3124200"/>
          <p14:tracePt t="46907" x="4705350" y="3124200"/>
          <p14:tracePt t="46943" x="4705350" y="3117850"/>
          <p14:tracePt t="46975" x="4711700" y="3117850"/>
          <p14:tracePt t="47055" x="4718050" y="3124200"/>
          <p14:tracePt t="47095" x="4724400" y="3117850"/>
          <p14:tracePt t="47147" x="4730750" y="3117850"/>
          <p14:tracePt t="47159" x="4737100" y="3111500"/>
          <p14:tracePt t="47175" x="4743450" y="3111500"/>
          <p14:tracePt t="47191" x="4743450" y="3105150"/>
          <p14:tracePt t="47215" x="4749800" y="3105150"/>
          <p14:tracePt t="47236" x="4756150" y="3098800"/>
          <p14:tracePt t="47267" x="4762500" y="3098800"/>
          <p14:tracePt t="47312" x="4768850" y="3092450"/>
          <p14:tracePt t="47339" x="4775200" y="3092450"/>
          <p14:tracePt t="47364" x="4775200" y="3086100"/>
          <p14:tracePt t="47395" x="4775200" y="3092450"/>
          <p14:tracePt t="47476" x="4768850" y="3098800"/>
          <p14:tracePt t="47544" x="4762500" y="3098800"/>
          <p14:tracePt t="47581" x="4762500" y="3092450"/>
          <p14:tracePt t="47672" x="4756150" y="3086100"/>
          <p14:tracePt t="47696" x="4749800" y="3086100"/>
          <p14:tracePt t="47760" x="4743450" y="3092450"/>
          <p14:tracePt t="47800" x="4749800" y="3092450"/>
          <p14:tracePt t="47844" x="4749800" y="3098800"/>
          <p14:tracePt t="47888" x="4756150" y="3092450"/>
          <p14:tracePt t="48084" x="4762500" y="3092450"/>
          <p14:tracePt t="48128" x="4762500" y="3098800"/>
          <p14:tracePt t="48220" x="4756150" y="3098800"/>
          <p14:tracePt t="48248" x="4749800" y="3098800"/>
          <p14:tracePt t="48339" x="4749800" y="3105150"/>
          <p14:tracePt t="48555" x="4756150" y="3105150"/>
          <p14:tracePt t="49096" x="4762500" y="3105150"/>
          <p14:tracePt t="49248" x="4756150" y="3111500"/>
          <p14:tracePt t="49464" x="4756150" y="3105150"/>
          <p14:tracePt t="49540" x="4749800" y="3111500"/>
          <p14:tracePt t="49576" x="4743450" y="3111500"/>
          <p14:tracePt t="49599" x="4737100" y="3111500"/>
          <p14:tracePt t="49620" x="4730750" y="3117850"/>
          <p14:tracePt t="49675" x="4737100" y="3111500"/>
          <p14:tracePt t="49779" x="4737100" y="3105150"/>
          <p14:tracePt t="49995" x="4730750" y="3098800"/>
          <p14:tracePt t="50055" x="4737100" y="3098800"/>
          <p14:tracePt t="50115" x="4743450" y="3105150"/>
          <p14:tracePt t="50215" x="4749800" y="3098800"/>
          <p14:tracePt t="50431" x="4756150" y="3098800"/>
          <p14:tracePt t="50491" x="4762500" y="3105150"/>
          <p14:tracePt t="50611" x="4762500" y="3098800"/>
          <p14:tracePt t="50828" x="4768850" y="3098800"/>
          <p14:tracePt t="51548" x="4775200" y="3098800"/>
          <p14:tracePt t="51796" x="4781550" y="3098800"/>
          <p14:tracePt t="51820" x="4787900" y="3098800"/>
          <p14:tracePt t="51895" x="4794250" y="3098800"/>
          <p14:tracePt t="51939" x="4800600" y="3092450"/>
          <p14:tracePt t="51983" x="4794250" y="3092450"/>
          <p14:tracePt t="52028" x="4787900" y="3086100"/>
          <p14:tracePt t="52059" x="4794250" y="3086100"/>
          <p14:tracePt t="52187" x="4800600" y="3086100"/>
          <p14:tracePt t="52215" x="4806950" y="3086100"/>
          <p14:tracePt t="52267" x="4813300" y="3086100"/>
          <p14:tracePt t="52292" x="4819650" y="3086100"/>
          <p14:tracePt t="52315" x="4826000" y="3092450"/>
          <p14:tracePt t="52360" x="4832350" y="3092450"/>
          <p14:tracePt t="52376" x="4838700" y="3092450"/>
          <p14:tracePt t="52388" x="4845050" y="3092450"/>
          <p14:tracePt t="52397" x="4851400" y="3092450"/>
          <p14:tracePt t="52397" x="4857750" y="3092450"/>
          <p14:tracePt t="52414" x="4870450" y="3092450"/>
          <p14:tracePt t="52414" x="4876800" y="3092450"/>
          <p14:tracePt t="52431" x="4889500" y="3092450"/>
          <p14:tracePt t="52431" x="4921250" y="3098800"/>
          <p14:tracePt t="52448" x="4940300" y="3105150"/>
          <p14:tracePt t="52448" x="4959350" y="3111500"/>
          <p14:tracePt t="52464" x="4978400" y="3117850"/>
          <p14:tracePt t="52464" x="5003800" y="3124200"/>
          <p14:tracePt t="52481" x="5022850" y="3136900"/>
          <p14:tracePt t="52481" x="5048250" y="3149600"/>
          <p14:tracePt t="52498" x="5073650" y="3155950"/>
          <p14:tracePt t="52498" x="5092700" y="3168650"/>
          <p14:tracePt t="52514" x="5111750" y="3181350"/>
          <p14:tracePt t="52514" x="5149850" y="3187700"/>
          <p14:tracePt t="52533" x="5156200" y="3194050"/>
          <p14:tracePt t="52533" x="5168900" y="3194050"/>
          <p14:tracePt t="52549" x="5175250" y="3194050"/>
          <p14:tracePt t="52563" x="5162550" y="3187700"/>
          <p14:tracePt t="52584" x="5156200" y="3187700"/>
          <p14:tracePt t="52597" x="5149850" y="3187700"/>
          <p14:tracePt t="52597" x="5137150" y="3181350"/>
          <p14:tracePt t="52597" x="5130800" y="3181350"/>
          <p14:tracePt t="52617" x="5118100" y="3175000"/>
          <p14:tracePt t="52617" x="5111750" y="3168650"/>
          <p14:tracePt t="52631" x="5099050" y="3168650"/>
          <p14:tracePt t="52631" x="5086350" y="3162300"/>
          <p14:tracePt t="52649" x="5080000" y="3155950"/>
          <p14:tracePt t="52649" x="5067300" y="3149600"/>
          <p14:tracePt t="52665" x="5054600" y="3143250"/>
          <p14:tracePt t="52665" x="5035550" y="3130550"/>
          <p14:tracePt t="52681" x="5022850" y="3117850"/>
          <p14:tracePt t="52681" x="5010150" y="3105150"/>
          <p14:tracePt t="52699" x="5003800" y="3092450"/>
          <p14:tracePt t="52699" x="4991100" y="3079750"/>
          <p14:tracePt t="52715" x="4978400" y="3060700"/>
          <p14:tracePt t="52715" x="4965700" y="3041650"/>
          <p14:tracePt t="52732" x="4953000" y="3022600"/>
          <p14:tracePt t="52732" x="4933950" y="2984500"/>
          <p14:tracePt t="52749" x="4927600" y="2965450"/>
          <p14:tracePt t="52749" x="4921250" y="2946400"/>
          <p14:tracePt t="52765" x="4921250" y="2927350"/>
          <p14:tracePt t="52765" x="4914900" y="2908300"/>
          <p14:tracePt t="52782" x="4921250" y="2895600"/>
          <p14:tracePt t="52782" x="4921250" y="2876550"/>
          <p14:tracePt t="52782" x="4927600" y="2863850"/>
          <p14:tracePt t="52801" x="4933950" y="2844800"/>
          <p14:tracePt t="52814" x="4946650" y="2832100"/>
          <p14:tracePt t="52814" x="4972050" y="2800350"/>
          <p14:tracePt t="52832" x="4997450" y="2787650"/>
          <p14:tracePt t="52832" x="5016500" y="2774950"/>
          <p14:tracePt t="52849" x="5041900" y="2755900"/>
          <p14:tracePt t="52849" x="5073650" y="2743200"/>
          <p14:tracePt t="52865" x="5105400" y="2730500"/>
          <p14:tracePt t="52865" x="5143500" y="2717800"/>
          <p14:tracePt t="52882" x="5187950" y="2705100"/>
          <p14:tracePt t="52882" x="5226050" y="2692400"/>
          <p14:tracePt t="52899" x="5270500" y="2679700"/>
          <p14:tracePt t="52899" x="5365750" y="2654300"/>
          <p14:tracePt t="52916" x="5410200" y="2641600"/>
          <p14:tracePt t="52916" x="5461000" y="2628900"/>
          <p14:tracePt t="52932" x="5505450" y="2622550"/>
          <p14:tracePt t="52932" x="5556250" y="2609850"/>
          <p14:tracePt t="52949" x="5607050" y="2603500"/>
          <p14:tracePt t="52949" x="5651500" y="2597150"/>
          <p14:tracePt t="52965" x="5702300" y="2590800"/>
          <p14:tracePt t="52965" x="5848350" y="2590800"/>
          <p14:tracePt t="52993" x="5892800" y="2590800"/>
          <p14:tracePt t="52999" x="5937250" y="2597150"/>
          <p14:tracePt t="52999" x="5981700" y="2603500"/>
          <p14:tracePt t="53016" x="6032500" y="2609850"/>
          <p14:tracePt t="53016" x="6076950" y="2622550"/>
          <p14:tracePt t="53033" x="6115050" y="2635250"/>
          <p14:tracePt t="53033" x="6203950" y="2667000"/>
          <p14:tracePt t="53051" x="6242050" y="2686050"/>
          <p14:tracePt t="53051" x="6286500" y="2705100"/>
          <p14:tracePt t="53066" x="6324600" y="2724150"/>
          <p14:tracePt t="53066" x="6362700" y="2743200"/>
          <p14:tracePt t="53083" x="6394450" y="2762250"/>
          <p14:tracePt t="53083" x="6464300" y="2800350"/>
          <p14:tracePt t="53100" x="6489700" y="2819400"/>
          <p14:tracePt t="53100" x="6521450" y="2844800"/>
          <p14:tracePt t="53117" x="6546850" y="2863850"/>
          <p14:tracePt t="53117" x="6565900" y="2889250"/>
          <p14:tracePt t="53133" x="6584950" y="2914650"/>
          <p14:tracePt t="53133" x="6597650" y="2940050"/>
          <p14:tracePt t="53150" x="6604000" y="2965450"/>
          <p14:tracePt t="53150" x="6610350" y="2990850"/>
          <p14:tracePt t="53150" x="6610350" y="3016250"/>
          <p14:tracePt t="53169" x="6610350" y="3041650"/>
          <p14:tracePt t="53182" x="6597650" y="3067050"/>
          <p14:tracePt t="53182" x="6559550" y="3105150"/>
          <p14:tracePt t="53200" x="6534150" y="3124200"/>
          <p14:tracePt t="53200" x="6502400" y="3143250"/>
          <p14:tracePt t="53218" x="6470650" y="3155950"/>
          <p14:tracePt t="53218" x="6432550" y="3175000"/>
          <p14:tracePt t="53218" x="6394450" y="3187700"/>
          <p14:tracePt t="53239" x="6350000" y="3200400"/>
          <p14:tracePt t="53249" x="6305550" y="3213100"/>
          <p14:tracePt t="53249" x="6267450" y="3219450"/>
          <p14:tracePt t="53268" x="6178550" y="3238500"/>
          <p14:tracePt t="53268" x="6140450" y="3251200"/>
          <p14:tracePt t="53284" x="6096000" y="3257550"/>
          <p14:tracePt t="53284" x="6057900" y="3263900"/>
          <p14:tracePt t="53301" x="6019800" y="3263900"/>
          <p14:tracePt t="53301" x="5988050" y="3270250"/>
          <p14:tracePt t="53317" x="5956300" y="3270250"/>
          <p14:tracePt t="53317" x="5924550" y="3276600"/>
          <p14:tracePt t="53333" x="5892800" y="3276600"/>
          <p14:tracePt t="53333" x="5835650" y="3282950"/>
          <p14:tracePt t="53350" x="5816600" y="3282950"/>
          <p14:tracePt t="53350" x="5791200" y="3289300"/>
          <p14:tracePt t="53368" x="5772150" y="3289300"/>
          <p14:tracePt t="53368" x="5753100" y="3289300"/>
          <p14:tracePt t="53385" x="5740400" y="3295650"/>
          <p14:tracePt t="53385" x="5715000" y="3295650"/>
          <p14:tracePt t="53401" x="5702300" y="3302000"/>
          <p14:tracePt t="53401" x="5695950" y="3302000"/>
          <p14:tracePt t="53417" x="5683250" y="3302000"/>
          <p14:tracePt t="53417" x="5676900" y="3302000"/>
          <p14:tracePt t="53433" x="5670550" y="3302000"/>
          <p14:tracePt t="53433" x="5657850" y="3302000"/>
          <p14:tracePt t="53450" x="5651500" y="3302000"/>
          <p14:tracePt t="53450" x="5645150" y="3302000"/>
          <p14:tracePt t="53471" x="5638800" y="3302000"/>
          <p14:tracePt t="53483" x="5632450" y="3302000"/>
          <p14:tracePt t="53500" x="5626100" y="3302000"/>
          <p14:tracePt t="53517" x="5619750" y="3302000"/>
          <p14:tracePt t="53534" x="5626100" y="3295650"/>
          <p14:tracePt t="53580" x="5632450" y="3295650"/>
          <p14:tracePt t="53596" x="5638800" y="3295650"/>
          <p14:tracePt t="53611" x="5645150" y="3295650"/>
          <p14:tracePt t="53627" x="5651500" y="3289300"/>
          <p14:tracePt t="53636" x="5657850" y="3289300"/>
          <p14:tracePt t="53636" x="5664200" y="3289300"/>
          <p14:tracePt t="53652" x="5670550" y="3289300"/>
          <p14:tracePt t="53667" x="5676900" y="3282950"/>
          <p14:tracePt t="53684" x="5689600" y="3276600"/>
          <p14:tracePt t="53701" x="5695950" y="3276600"/>
          <p14:tracePt t="53717" x="5702300" y="3270250"/>
          <p14:tracePt t="53748" x="5708650" y="3270250"/>
          <p14:tracePt t="53775" x="5708650" y="3263900"/>
          <p14:tracePt t="53799" x="5715000" y="3257550"/>
          <p14:tracePt t="53820" x="5721350" y="3251200"/>
          <p14:tracePt t="53844" x="5727700" y="3251200"/>
          <p14:tracePt t="53875" x="5727700" y="3244850"/>
          <p14:tracePt t="53903" x="5734050" y="3244850"/>
          <p14:tracePt t="53939" x="5740400" y="3244850"/>
          <p14:tracePt t="53979" x="5740400" y="3238500"/>
          <p14:tracePt t="54007" x="5746750" y="3232150"/>
          <p14:tracePt t="54031" x="5753100" y="3225800"/>
          <p14:tracePt t="54048" x="5759450" y="3219450"/>
          <p14:tracePt t="54059" x="5765800" y="3219450"/>
          <p14:tracePt t="54075" x="5778500" y="3213100"/>
          <p14:tracePt t="54091" x="5784850" y="3213100"/>
          <p14:tracePt t="54107" x="5784850" y="3206750"/>
          <p14:tracePt t="54120" x="5791200" y="3206750"/>
          <p14:tracePt t="54136" x="5797550" y="3206750"/>
          <p14:tracePt t="54168" x="5803900" y="3206750"/>
          <p14:tracePt t="54580" x="5810250" y="3206750"/>
          <p14:tracePt t="54700" x="5810250" y="3213100"/>
          <p14:tracePt t="54743" x="5810250" y="3219450"/>
          <p14:tracePt t="54776" x="5810250" y="3225800"/>
          <p14:tracePt t="54847" x="5816600" y="3225800"/>
          <p14:tracePt t="54880" x="5822950" y="3225800"/>
          <p14:tracePt t="54947" x="5829300" y="3225800"/>
          <p14:tracePt t="54991" x="5835650" y="3225800"/>
          <p14:tracePt t="55200" x="5842000" y="3225800"/>
          <p14:tracePt t="55223" x="5848350" y="3225800"/>
          <p14:tracePt t="55247" x="5854700" y="3225800"/>
          <p14:tracePt t="55283" x="5861050" y="3225800"/>
          <p14:tracePt t="55319" x="5867400" y="3219450"/>
          <p14:tracePt t="55359" x="5873750" y="3219450"/>
          <p14:tracePt t="55396" x="5880100" y="3219450"/>
          <p14:tracePt t="55427" x="5886450" y="3219450"/>
          <p14:tracePt t="55455" x="5892800" y="3219450"/>
          <p14:tracePt t="55471" x="5899150" y="3219450"/>
          <p14:tracePt t="55487" x="5911850" y="3219450"/>
          <p14:tracePt t="55499" x="5918200" y="3225800"/>
          <p14:tracePt t="55515" x="5924550" y="3225800"/>
          <p14:tracePt t="55531" x="5930900" y="3232150"/>
          <p14:tracePt t="55548" x="5937250" y="3232150"/>
          <p14:tracePt t="55560" x="5943600" y="3238500"/>
          <p14:tracePt t="55576" x="5949950" y="3238500"/>
          <p14:tracePt t="55589" x="5956300" y="3238500"/>
          <p14:tracePt t="55589" x="5969000" y="3238500"/>
          <p14:tracePt t="55608" x="5981700" y="3238500"/>
          <p14:tracePt t="55627" x="5988050" y="3238500"/>
          <p14:tracePt t="55644" x="5994400" y="3238500"/>
          <p14:tracePt t="55660" x="6000750" y="3244850"/>
          <p14:tracePt t="55695" x="6007100" y="3244850"/>
          <p14:tracePt t="55720" x="6013450" y="3244850"/>
          <p14:tracePt t="55748" x="6013450" y="3251200"/>
          <p14:tracePt t="55831" x="6019800" y="3244850"/>
          <p14:tracePt t="55935" x="6026150" y="3244850"/>
          <p14:tracePt t="55987" x="6019800" y="3238500"/>
          <p14:tracePt t="56116" x="6013450" y="3244850"/>
          <p14:tracePt t="56160" x="6007100" y="3244850"/>
          <p14:tracePt t="56211" x="6000750" y="3238500"/>
          <p14:tracePt t="56267" x="5994400" y="3238500"/>
          <p14:tracePt t="56287" x="5988050" y="3238500"/>
          <p14:tracePt t="56312" x="5981700" y="3244850"/>
          <p14:tracePt t="56340" x="5975350" y="3244850"/>
          <p14:tracePt t="56407" x="5969000" y="3251200"/>
          <p14:tracePt t="56432" x="5962650" y="3251200"/>
          <p14:tracePt t="56447" x="5949950" y="3251200"/>
          <p14:tracePt t="56460" x="5943600" y="3251200"/>
          <p14:tracePt t="56476" x="5937250" y="3251200"/>
          <p14:tracePt t="56484" x="5924550" y="3251200"/>
          <p14:tracePt t="56493" x="5918200" y="3251200"/>
          <p14:tracePt t="56493" x="5905500" y="3251200"/>
          <p14:tracePt t="56510" x="5892800" y="3251200"/>
          <p14:tracePt t="56510" x="5861050" y="3244850"/>
          <p14:tracePt t="56528" x="5842000" y="3244850"/>
          <p14:tracePt t="56528" x="5816600" y="3244850"/>
          <p14:tracePt t="56547" x="5759450" y="3238500"/>
          <p14:tracePt t="56563" x="5721350" y="3232150"/>
          <p14:tracePt t="56563" x="5683250" y="3225800"/>
          <p14:tracePt t="56577" x="5638800" y="3219450"/>
          <p14:tracePt t="56577" x="5594350" y="3213100"/>
          <p14:tracePt t="56594" x="5543550" y="3206750"/>
          <p14:tracePt t="56594" x="5492750" y="3200400"/>
          <p14:tracePt t="56594" x="5441950" y="3194050"/>
          <p14:tracePt t="56613" x="5391150" y="3187700"/>
          <p14:tracePt t="56613" x="5334000" y="3181350"/>
          <p14:tracePt t="56628" x="5289550" y="3175000"/>
          <p14:tracePt t="56628" x="5245100" y="3162300"/>
          <p14:tracePt t="56644" x="5200650" y="3155950"/>
          <p14:tracePt t="56644" x="5156200" y="3143250"/>
          <p14:tracePt t="56661" x="5105400" y="3136900"/>
          <p14:tracePt t="56661" x="5067300" y="3130550"/>
          <p14:tracePt t="56678" x="5022850" y="3124200"/>
          <p14:tracePt t="56678" x="4946650" y="3117850"/>
          <p14:tracePt t="56696" x="4908550" y="3111500"/>
          <p14:tracePt t="56696" x="4876800" y="3111500"/>
          <p14:tracePt t="56711" x="4851400" y="3111500"/>
          <p14:tracePt t="56711" x="4838700" y="3111500"/>
          <p14:tracePt t="56728" x="4826000" y="3105150"/>
          <p14:tracePt t="56728" x="4819650" y="3105150"/>
          <p14:tracePt t="56728" x="4826000" y="3105150"/>
          <p14:tracePt t="56754" x="4838700" y="3098800"/>
          <p14:tracePt t="56761" x="4851400" y="3098800"/>
          <p14:tracePt t="56761" x="4876800" y="3092450"/>
          <p14:tracePt t="56778" x="4908550" y="3086100"/>
          <p14:tracePt t="56778" x="4940300" y="3079750"/>
          <p14:tracePt t="56795" x="4984750" y="3079750"/>
          <p14:tracePt t="56795" x="5029200" y="3073400"/>
          <p14:tracePt t="56812" x="5137150" y="3060700"/>
          <p14:tracePt t="56812" x="5194300" y="3060700"/>
          <p14:tracePt t="56829" x="5257800" y="3060700"/>
          <p14:tracePt t="56829" x="5314950" y="3060700"/>
          <p14:tracePt t="56845" x="5384800" y="3060700"/>
          <p14:tracePt t="56845" x="5448300" y="3067050"/>
          <p14:tracePt t="56862" x="5518150" y="3073400"/>
          <p14:tracePt t="56862" x="5581650" y="3073400"/>
          <p14:tracePt t="56862" x="5651500" y="3079750"/>
          <p14:tracePt t="56881" x="5721350" y="3086100"/>
          <p14:tracePt t="56894" x="5784850" y="3086100"/>
          <p14:tracePt t="56894" x="5905500" y="3092450"/>
          <p14:tracePt t="56917" x="5956300" y="3092450"/>
          <p14:tracePt t="56917" x="6007100" y="3092450"/>
          <p14:tracePt t="56931" x="6045200" y="3092450"/>
          <p14:tracePt t="56931" x="6083300" y="3086100"/>
          <p14:tracePt t="56931" x="6115050" y="3086100"/>
          <p14:tracePt t="56949" x="6140450" y="3079750"/>
          <p14:tracePt t="56962" x="6159500" y="3079750"/>
          <p14:tracePt t="56962" x="6184900" y="3079750"/>
          <p14:tracePt t="56981" x="6197600" y="3073400"/>
          <p14:tracePt t="56981" x="6203950" y="3073400"/>
          <p14:tracePt t="56999" x="6197600" y="3079750"/>
          <p14:tracePt t="57023" x="6191250" y="3079750"/>
          <p14:tracePt t="57034" x="6184900" y="3079750"/>
          <p14:tracePt t="57034" x="6178550" y="3079750"/>
          <p14:tracePt t="57049" x="6172200" y="3086100"/>
          <p14:tracePt t="57049" x="6165850" y="3086100"/>
          <p14:tracePt t="57064" x="6159500" y="3086100"/>
          <p14:tracePt t="57078" x="6153150" y="3092450"/>
          <p14:tracePt t="57095" x="6146800" y="3092450"/>
          <p14:tracePt t="57116" x="6146800" y="3098800"/>
          <p14:tracePt t="57144" x="6140450" y="3105150"/>
          <p14:tracePt t="57180" x="6134100" y="3098800"/>
          <p14:tracePt t="57203" x="6127750" y="3092450"/>
          <p14:tracePt t="57255" x="6121400" y="3092450"/>
          <p14:tracePt t="57287" x="6115050" y="3092450"/>
          <p14:tracePt t="57316" x="6115050" y="3098800"/>
          <p14:tracePt t="57412" x="6121400" y="3105150"/>
          <p14:tracePt t="57443" x="6115050" y="3105150"/>
          <p14:tracePt t="57580" x="6108700" y="3111500"/>
          <p14:tracePt t="57707" x="6102350" y="3111500"/>
          <p14:tracePt t="57736" x="6096000" y="3117850"/>
          <p14:tracePt t="57772" x="6096000" y="3124200"/>
          <p14:tracePt t="57795" x="6102350" y="3130550"/>
          <p14:tracePt t="57820" x="6102350" y="3136900"/>
          <p14:tracePt t="57855" x="6102350" y="3143250"/>
          <p14:tracePt t="57879" x="6102350" y="3149600"/>
          <p14:tracePt t="57899" x="6102350" y="3155950"/>
          <p14:tracePt t="57923" x="6102350" y="3162300"/>
          <p14:tracePt t="58020" x="6096000" y="3168650"/>
          <p14:tracePt t="58083" x="6102350" y="3175000"/>
          <p14:tracePt t="58224" x="6108700" y="3168650"/>
          <p14:tracePt t="58292" x="6115050" y="3175000"/>
          <p14:tracePt t="58344" x="6121400" y="3181350"/>
          <p14:tracePt t="58583" x="6121400" y="3187700"/>
          <p14:tracePt t="58629" x="6121400" y="3194050"/>
          <p14:tracePt t="58652" x="6127750" y="3200400"/>
          <p14:tracePt t="58672" x="6134100" y="3200400"/>
          <p14:tracePt t="58728" x="6127750" y="3200400"/>
          <p14:tracePt t="59048" x="6134100" y="3194050"/>
          <p14:tracePt t="59080" x="6140450" y="3194050"/>
          <p14:tracePt t="59100" x="6146800" y="3194050"/>
          <p14:tracePt t="59123" x="6153150" y="3194050"/>
          <p14:tracePt t="59148" x="6153150" y="3200400"/>
          <p14:tracePt t="59211" x="6146800" y="3200400"/>
          <p14:tracePt t="59247" x="6140450" y="3206750"/>
          <p14:tracePt t="59267" x="6134100" y="3200400"/>
          <p14:tracePt t="59295" x="6127750" y="3194050"/>
          <p14:tracePt t="59371" x="6127750" y="3187700"/>
          <p14:tracePt t="59399" x="6121400" y="3187700"/>
          <p14:tracePt t="59439" x="6115050" y="3181350"/>
          <p14:tracePt t="59483" x="6108700" y="3181350"/>
          <p14:tracePt t="59520" x="6102350" y="3181350"/>
          <p14:tracePt t="59536" x="6096000" y="3181350"/>
          <p14:tracePt t="59551" x="6089650" y="3181350"/>
          <p14:tracePt t="59567" x="6089650" y="3175000"/>
          <p14:tracePt t="59612" x="6096000" y="3175000"/>
          <p14:tracePt t="59631" x="6102350" y="3168650"/>
          <p14:tracePt t="59647" x="6108700" y="3168650"/>
          <p14:tracePt t="59663" x="6115050" y="3168650"/>
          <p14:tracePt t="59679" x="6121400" y="3168650"/>
          <p14:tracePt t="59691" x="6127750" y="3168650"/>
          <p14:tracePt t="59707" x="6134100" y="3168650"/>
          <p14:tracePt t="59724" x="6140450" y="3168650"/>
          <p14:tracePt t="59748" x="6146800" y="3168650"/>
          <p14:tracePt t="59767" x="6153150" y="3168650"/>
          <p14:tracePt t="59783" x="6159500" y="3168650"/>
          <p14:tracePt t="59812" x="6165850" y="3168650"/>
          <p14:tracePt t="59835" x="6172200" y="3168650"/>
          <p14:tracePt t="59860" x="6165850" y="3175000"/>
          <p14:tracePt t="59947" x="6165850" y="3168650"/>
          <p14:tracePt t="59987" x="6159500" y="3168650"/>
          <p14:tracePt t="60007" x="6153150" y="3162300"/>
          <p14:tracePt t="60032" x="6146800" y="3162300"/>
          <p14:tracePt t="60047" x="6140450" y="3162300"/>
          <p14:tracePt t="60067" x="6134100" y="3155950"/>
          <p14:tracePt t="60099" x="6140450" y="3155950"/>
          <p14:tracePt t="60167" x="6146800" y="3162300"/>
          <p14:tracePt t="60196" x="6153150" y="3162300"/>
          <p14:tracePt t="60219" x="6159500" y="3168650"/>
          <p14:tracePt t="60375" x="6165850" y="3168650"/>
          <p14:tracePt t="60408" x="6172200" y="3162300"/>
          <p14:tracePt t="60451" x="6165850" y="3168650"/>
          <p14:tracePt t="60771" x="6172200" y="3162300"/>
          <p14:tracePt t="60983" x="6178550" y="3168650"/>
          <p14:tracePt t="61127" x="6184900" y="3168650"/>
          <p14:tracePt t="61171" x="6191250" y="3162300"/>
          <p14:tracePt t="61327" x="6191250" y="3168650"/>
          <p14:tracePt t="61599" x="6197600" y="3162300"/>
          <p14:tracePt t="61739" x="6197600" y="3155950"/>
          <p14:tracePt t="61839" x="6197600" y="3162300"/>
          <p14:tracePt t="61987" x="6191250" y="3168650"/>
          <p14:tracePt t="62019" x="6191250" y="3175000"/>
          <p14:tracePt t="62031" x="6184900" y="3175000"/>
          <p14:tracePt t="62047" x="6178550" y="3181350"/>
          <p14:tracePt t="62063" x="6172200" y="3187700"/>
          <p14:tracePt t="62079" x="6172200" y="3194050"/>
          <p14:tracePt t="62091" x="6165850" y="3206750"/>
          <p14:tracePt t="62107" x="6159500" y="3213100"/>
          <p14:tracePt t="62115" x="6159500" y="3219450"/>
          <p14:tracePt t="62131" x="6159500" y="3225800"/>
          <p14:tracePt t="62144" x="6159500" y="3232150"/>
          <p14:tracePt t="62144" x="6159500" y="3244850"/>
          <p14:tracePt t="62161" x="6159500" y="3251200"/>
          <p14:tracePt t="62177" x="6159500" y="3257550"/>
          <p14:tracePt t="62194" x="6159500" y="3263900"/>
          <p14:tracePt t="62211" x="6159500" y="3270250"/>
          <p14:tracePt t="62228" x="6165850" y="3263900"/>
          <p14:tracePt t="62407" x="6165850" y="3257550"/>
          <p14:tracePt t="62511" x="6172200" y="3251200"/>
          <p14:tracePt t="62559" x="6178550" y="3251200"/>
          <p14:tracePt t="62612" x="6172200" y="3244850"/>
          <p14:tracePt t="62671" x="6165850" y="3244850"/>
          <p14:tracePt t="62699" x="6159500" y="3238500"/>
          <p14:tracePt t="62715" x="6153150" y="3238500"/>
          <p14:tracePt t="62751" x="6153150" y="3244850"/>
          <p14:tracePt t="62784" x="6159500" y="3251200"/>
          <p14:tracePt t="62835" x="6165850" y="3257550"/>
          <p14:tracePt t="62860" x="6172200" y="3257550"/>
          <p14:tracePt t="62887" x="6178550" y="3251200"/>
          <p14:tracePt t="62904" x="6184900" y="3251200"/>
          <p14:tracePt t="62920" x="6191250" y="3244850"/>
          <p14:tracePt t="62948" x="6197600" y="3244850"/>
          <p14:tracePt t="62988" x="6203950" y="3244850"/>
          <p14:tracePt t="63016" x="6210300" y="3238500"/>
          <p14:tracePt t="63048" x="6210300" y="3232150"/>
          <p14:tracePt t="63075" x="6210300" y="3225800"/>
          <p14:tracePt t="63107" x="6210300" y="3219450"/>
          <p14:tracePt t="63287" x="6210300" y="3213100"/>
          <p14:tracePt t="63377" x="6210300" y="3206750"/>
          <p14:tracePt t="63400" x="6203950" y="3200400"/>
          <p14:tracePt t="63419" x="6197600" y="3200400"/>
          <p14:tracePt t="63471" x="6191250" y="3200400"/>
          <p14:tracePt t="63504" x="6191250" y="3206750"/>
          <p14:tracePt t="63579" x="6197600" y="3213100"/>
          <p14:tracePt t="63623" x="6191250" y="3219450"/>
          <p14:tracePt t="63651" x="6197600" y="3225800"/>
          <p14:tracePt t="63699" x="6203950" y="3225800"/>
          <p14:tracePt t="63711" x="6210300" y="3219450"/>
          <p14:tracePt t="63727" x="6216650" y="3219450"/>
          <p14:tracePt t="63743" x="6223000" y="3219450"/>
          <p14:tracePt t="63761" x="6229350" y="3219450"/>
          <p14:tracePt t="63771" x="6242050" y="3219450"/>
          <p14:tracePt t="63788" x="6248400" y="3213100"/>
          <p14:tracePt t="63800" x="6254750" y="3213100"/>
          <p14:tracePt t="63816" x="6261100" y="3206750"/>
          <p14:tracePt t="63833" x="6273800" y="3206750"/>
          <p14:tracePt t="63850" x="6273800" y="3200400"/>
          <p14:tracePt t="63868" x="6280150" y="3194050"/>
          <p14:tracePt t="63885" x="6273800" y="3187700"/>
          <p14:tracePt t="63939" x="6273800" y="3194050"/>
          <p14:tracePt t="63975" x="6267450" y="3187700"/>
          <p14:tracePt t="64019" x="6261100" y="3187700"/>
          <p14:tracePt t="64052" x="6254750" y="3194050"/>
          <p14:tracePt t="64071" x="6248400" y="3194050"/>
          <p14:tracePt t="64095" x="6242050" y="3194050"/>
          <p14:tracePt t="64119" x="6248400" y="3194050"/>
          <p14:tracePt t="64311" x="6254750" y="3194050"/>
          <p14:tracePt t="64653" x="6261100" y="3187700"/>
          <p14:tracePt t="64867" x="6267450" y="3187700"/>
          <p14:tracePt t="65331" x="6273800" y="3194050"/>
          <p14:tracePt t="65459" x="6267450" y="3194050"/>
          <p14:tracePt t="65604" x="6273800" y="3194050"/>
          <p14:tracePt t="65927" x="6267450" y="3194050"/>
          <p14:tracePt t="66067" x="6273800" y="3194050"/>
          <p14:tracePt t="66247" x="6280150" y="3194050"/>
          <p14:tracePt t="66411" x="6273800" y="3200400"/>
          <p14:tracePt t="66531" x="6280150" y="3200400"/>
          <p14:tracePt t="66819" x="6286500" y="3200400"/>
          <p14:tracePt t="66892" x="6280150" y="3194050"/>
          <p14:tracePt t="67044" x="6273800" y="3200400"/>
          <p14:tracePt t="67103" x="6273800" y="3206750"/>
          <p14:tracePt t="67215" x="6267450" y="3213100"/>
          <p14:tracePt t="67539" x="6273800" y="3206750"/>
          <p14:tracePt t="67847" x="6267450" y="3206750"/>
          <p14:tracePt t="68039" x="6273800" y="3206750"/>
          <p14:tracePt t="68107" x="6267450" y="3206750"/>
          <p14:tracePt t="68260" x="6267450" y="3213100"/>
          <p14:tracePt t="68432" x="6261100" y="3219450"/>
          <p14:tracePt t="68499" x="6254750" y="3225800"/>
          <p14:tracePt t="68627" x="6248400" y="3225800"/>
          <p14:tracePt t="68688" x="6248400" y="3232150"/>
          <p14:tracePt t="68716" x="6248400" y="3238500"/>
          <p14:tracePt t="68751" x="6242050" y="3238500"/>
          <p14:tracePt t="68860" x="6242050" y="3244850"/>
          <p14:tracePt t="68927" x="6235700" y="3251200"/>
          <p14:tracePt t="68987" x="6235700" y="3257550"/>
          <p14:tracePt t="69016" x="6235700" y="3263900"/>
          <p14:tracePt t="69039" x="6235700" y="3270250"/>
          <p14:tracePt t="69068" x="6242050" y="3276600"/>
          <p14:tracePt t="69127" x="6242050" y="3282950"/>
          <p14:tracePt t="69143" x="6248400" y="3289300"/>
          <p14:tracePt t="69168" x="6254750" y="3289300"/>
          <p14:tracePt t="69203" x="6261100" y="3282950"/>
          <p14:tracePt t="69263" x="6267450" y="3276600"/>
          <p14:tracePt t="69299" x="6273800" y="3276600"/>
          <p14:tracePt t="69360" x="6273800" y="3270250"/>
          <p14:tracePt t="69419" x="6267450" y="3270250"/>
          <p14:tracePt t="69529" x="6261100" y="3270250"/>
          <p14:tracePt t="69651" x="6267450" y="3263900"/>
          <p14:tracePt t="69788" x="6261100" y="3257550"/>
          <p14:tracePt t="69863" x="6267450" y="3257550"/>
          <p14:tracePt t="70051" x="6267450" y="3263900"/>
          <p14:tracePt t="70121" x="6273800" y="3257550"/>
          <p14:tracePt t="70471" x="6280150" y="3257550"/>
          <p14:tracePt t="70548" x="6286500" y="3257550"/>
          <p14:tracePt t="70875" x="6292850" y="3257550"/>
          <p14:tracePt t="71063" x="6286500" y="3257550"/>
          <p14:tracePt t="71579" x="6280150" y="3257550"/>
          <p14:tracePt t="71699" x="6280150" y="3251200"/>
          <p14:tracePt t="71744" x="6286500" y="3251200"/>
          <p14:tracePt t="71880" x="6286500" y="3257550"/>
          <p14:tracePt t="71955" x="6280150" y="3263900"/>
          <p14:tracePt t="72031" x="6286500" y="3270250"/>
          <p14:tracePt t="72907" x="6286500" y="3263900"/>
          <p14:tracePt t="73060" x="6292850" y="3257550"/>
          <p14:tracePt t="73104" x="6292850" y="3263900"/>
          <p14:tracePt t="73199" x="6292850" y="3257550"/>
          <p14:tracePt t="73303" x="6292850" y="3251200"/>
          <p14:tracePt t="73351" x="6299200" y="3251200"/>
          <p14:tracePt t="73423" x="6299200" y="3257550"/>
          <p14:tracePt t="73483" x="6299200" y="3263900"/>
          <p14:tracePt t="73539" x="6305550" y="3257550"/>
          <p14:tracePt t="73599" x="6311900" y="3251200"/>
          <p14:tracePt t="73719" x="6311900" y="3257550"/>
          <p14:tracePt t="74263" x="6305550" y="3257550"/>
          <p14:tracePt t="74347" x="6299200" y="3257550"/>
          <p14:tracePt t="74743" x="6299200" y="3251200"/>
          <p14:tracePt t="74879" x="6299200" y="3244850"/>
          <p14:tracePt t="74923" x="6305550" y="3244850"/>
          <p14:tracePt t="74971" x="6311900" y="3251200"/>
          <p14:tracePt t="75091" x="6318250" y="3257550"/>
          <p14:tracePt t="75699" x="6318250" y="3263900"/>
          <p14:tracePt t="75711" x="6318250" y="3270250"/>
          <p14:tracePt t="75727" x="6311900" y="3263900"/>
          <p14:tracePt t="75787" x="6318250" y="3257550"/>
          <p14:tracePt t="75803" x="6318250" y="3251200"/>
          <p14:tracePt t="75819" x="6318250" y="3244850"/>
          <p14:tracePt t="75832" x="6318250" y="3238500"/>
          <p14:tracePt t="75872" x="6311900" y="3232150"/>
          <p14:tracePt t="75951" x="6311900" y="3238500"/>
          <p14:tracePt t="76003" x="6311900" y="3244850"/>
          <p14:tracePt t="76098" x="6311900" y="3251200"/>
          <p14:tracePt t="76311" x="6305550" y="3251200"/>
          <p14:tracePt t="76351" x="6305550" y="3257550"/>
          <p14:tracePt t="76403" x="6305550" y="3263900"/>
          <p14:tracePt t="76499" x="6305550" y="3270250"/>
          <p14:tracePt t="76544" x="6311900" y="3276600"/>
          <p14:tracePt t="76567" x="6311900" y="3282950"/>
          <p14:tracePt t="76651" x="6311900" y="3289300"/>
          <p14:tracePt t="76687" x="6305550" y="3295650"/>
          <p14:tracePt t="76723" x="6299200" y="3295650"/>
          <p14:tracePt t="76747" x="6292850" y="3289300"/>
          <p14:tracePt t="76815" x="6286500" y="3289300"/>
          <p14:tracePt t="76979" x="6280150" y="3282950"/>
          <p14:tracePt t="77091" x="6280150" y="3276600"/>
          <p14:tracePt t="77287" x="6286500" y="3276600"/>
          <p14:tracePt t="77355" x="6292850" y="3276600"/>
          <p14:tracePt t="77443" x="6292850" y="3282950"/>
          <p14:tracePt t="77519" x="6299200" y="3282950"/>
          <p14:tracePt t="77820" x="6305550" y="3282950"/>
          <p14:tracePt t="77991" x="6305550" y="3289300"/>
          <p14:tracePt t="78151" x="6311900" y="3289300"/>
          <p14:tracePt t="78195" x="6318250" y="3289300"/>
          <p14:tracePt t="78899" x="6318250" y="3295650"/>
          <p14:tracePt t="79043" x="6318250" y="3289300"/>
          <p14:tracePt t="79223" x="6318250" y="3295650"/>
          <p14:tracePt t="79575" x="6324600" y="3295650"/>
          <p14:tracePt t="79839" x="6324600" y="3302000"/>
          <p14:tracePt t="80355" x="6318250" y="3308350"/>
          <p14:tracePt t="80439" x="6318250" y="3314700"/>
          <p14:tracePt t="80571" x="6324600" y="3314700"/>
          <p14:tracePt t="80639" x="6324600" y="3321050"/>
          <p14:tracePt t="80715" x="6318250" y="3327400"/>
          <p14:tracePt t="80820" x="6311900" y="3333750"/>
          <p14:tracePt t="80991" x="6305550" y="3333750"/>
          <p14:tracePt t="81031" x="6311900" y="3333750"/>
          <p14:tracePt t="81091" x="6318250" y="3327400"/>
          <p14:tracePt t="81143" x="6318250" y="3333750"/>
          <p14:tracePt t="81367" x="6324600" y="3333750"/>
          <p14:tracePt t="81699" x="6324600" y="3327400"/>
          <p14:tracePt t="82079" x="6330950" y="3327400"/>
          <p14:tracePt t="82179" x="6337300" y="3321050"/>
          <p14:tracePt t="82299" x="6337300" y="3327400"/>
          <p14:tracePt t="82516" x="6337300" y="3333750"/>
          <p14:tracePt t="82695" x="6343650" y="3333750"/>
          <p14:tracePt t="83004" x="6350000" y="3340100"/>
          <p14:tracePt t="83055" x="6350000" y="3346450"/>
          <p14:tracePt t="83080" x="6350000" y="3352800"/>
          <p14:tracePt t="83115" x="6356350" y="3359150"/>
          <p14:tracePt t="83139" x="6356350" y="3365500"/>
          <p14:tracePt t="83167" x="6356350" y="3371850"/>
          <p14:tracePt t="83203" x="6356350" y="3365500"/>
          <p14:tracePt t="83347" x="6356350" y="3371850"/>
          <p14:tracePt t="83751" x="6350000" y="3371850"/>
          <p14:tracePt t="83971" x="6343650" y="3365500"/>
          <p14:tracePt t="84203" x="6350000" y="3365500"/>
          <p14:tracePt t="84240" x="6356350" y="3365500"/>
          <p14:tracePt t="84279" x="6350000" y="3365500"/>
          <p14:tracePt t="84548" x="6350000" y="3359150"/>
          <p14:tracePt t="84576" x="6343650" y="3359150"/>
          <p14:tracePt t="84599" x="6337300" y="3352800"/>
          <p14:tracePt t="84623" x="6330950" y="3346450"/>
          <p14:tracePt t="84639" x="6324600" y="3346450"/>
          <p14:tracePt t="84651" x="6318250" y="3333750"/>
          <p14:tracePt t="84667" x="6311900" y="3327400"/>
          <p14:tracePt t="84675" x="6305550" y="3321050"/>
          <p14:tracePt t="84684" x="6299200" y="3314700"/>
          <p14:tracePt t="84684" x="6292850" y="3308350"/>
          <p14:tracePt t="84702" x="6280150" y="3295650"/>
          <p14:tracePt t="84702" x="6273800" y="3289300"/>
          <p14:tracePt t="84702" x="6267450" y="3276600"/>
          <p14:tracePt t="84720" x="6261100" y="3263900"/>
          <p14:tracePt t="84720" x="6254750" y="3257550"/>
          <p14:tracePt t="84736" x="6254750" y="3244850"/>
          <p14:tracePt t="84736" x="6248400" y="3232150"/>
          <p14:tracePt t="84752" x="6248400" y="3225800"/>
          <p14:tracePt t="84752" x="6242050" y="3213100"/>
          <p14:tracePt t="84769" x="6242050" y="3206750"/>
          <p14:tracePt t="84769" x="6242050" y="3200400"/>
          <p14:tracePt t="84785" x="6242050" y="3194050"/>
          <p14:tracePt t="84801" x="6242050" y="3187700"/>
          <p14:tracePt t="84818" x="6248400" y="3187700"/>
          <p14:tracePt t="84839" x="6248400" y="3181350"/>
          <p14:tracePt t="84907" x="6242050" y="3175000"/>
          <p14:tracePt t="84931" x="6235700" y="3168650"/>
          <p14:tracePt t="84951" x="6229350" y="3168650"/>
          <p14:tracePt t="84975" x="6223000" y="3168650"/>
          <p14:tracePt t="84999" x="6216650" y="3175000"/>
          <p14:tracePt t="85011" x="6210300" y="3175000"/>
          <p14:tracePt t="85027" x="6203950" y="3181350"/>
          <p14:tracePt t="85043" x="6203950" y="3187700"/>
          <p14:tracePt t="85063" x="6197600" y="3194050"/>
          <p14:tracePt t="85079" x="6203950" y="3200400"/>
          <p14:tracePt t="85104" x="6210300" y="3200400"/>
          <p14:tracePt t="85123" x="6210300" y="3206750"/>
          <p14:tracePt t="85147" x="6216650" y="3213100"/>
          <p14:tracePt t="85171" x="6216650" y="3219450"/>
          <p14:tracePt t="85199" x="6216650" y="3213100"/>
          <p14:tracePt t="85319" x="6223000" y="3206750"/>
          <p14:tracePt t="85363" x="6229350" y="3200400"/>
          <p14:tracePt t="85420" x="6235700" y="3206750"/>
          <p14:tracePt t="85611" x="6235700" y="3213100"/>
          <p14:tracePt t="85763" x="6242050" y="3213100"/>
          <p14:tracePt t="85911" x="6248400" y="3206750"/>
          <p14:tracePt t="85951" x="6242050" y="3206750"/>
          <p14:tracePt t="86031" x="6242050" y="3213100"/>
          <p14:tracePt t="86091" x="6248400" y="3219450"/>
          <p14:tracePt t="86307" x="6248400" y="3225800"/>
          <p14:tracePt t="86347" x="6248400" y="3232150"/>
          <p14:tracePt t="86432" x="6254750" y="3225800"/>
          <p14:tracePt t="86543" x="6261100" y="3225800"/>
          <p14:tracePt t="86611" x="6261100" y="3232150"/>
          <p14:tracePt t="86735" x="6267450" y="3225800"/>
          <p14:tracePt t="86783" x="6273800" y="3232150"/>
          <p14:tracePt t="86923" x="6273800" y="3238500"/>
          <p14:tracePt t="86993" x="6280150" y="3238500"/>
          <p14:tracePt t="87171" x="6280150" y="3232150"/>
          <p14:tracePt t="87292" x="6286500" y="3232150"/>
          <p14:tracePt t="87451" x="6292850" y="3225800"/>
          <p14:tracePt t="87511" x="6299200" y="3225800"/>
          <p14:tracePt t="87535" x="6305550" y="3225800"/>
          <p14:tracePt t="87547" x="6311900" y="3219450"/>
          <p14:tracePt t="87571" x="6318250" y="3219450"/>
          <p14:tracePt t="87591" x="6324600" y="3219450"/>
          <p14:tracePt t="87631" x="6330950" y="3219450"/>
          <p14:tracePt t="87700" x="6337300" y="3219450"/>
          <p14:tracePt t="87727" x="6343650" y="3219450"/>
          <p14:tracePt t="87755" x="6350000" y="3219450"/>
          <p14:tracePt t="87788" x="6356350" y="3219450"/>
          <p14:tracePt t="87815" x="6362700" y="3219450"/>
          <p14:tracePt t="87847" x="6369050" y="3219450"/>
          <p14:tracePt t="87891" x="6375400" y="3213100"/>
          <p14:tracePt t="87919" x="6381750" y="3213100"/>
          <p14:tracePt t="87945" x="6381750" y="3206750"/>
          <p14:tracePt t="88063" x="6381750" y="3213100"/>
          <p14:tracePt t="88191" x="6375400" y="3213100"/>
          <p14:tracePt t="88223" x="6369050" y="3219450"/>
          <p14:tracePt t="88244" x="6362700" y="3225800"/>
          <p14:tracePt t="88311" x="6356350" y="3219450"/>
          <p14:tracePt t="88363" x="6356350" y="3213100"/>
          <p14:tracePt t="88611" x="6350000" y="3219450"/>
          <p14:tracePt t="88775" x="6343650" y="3219450"/>
          <p14:tracePt t="88791" x="6337300" y="3225800"/>
          <p14:tracePt t="88808" x="6330950" y="3238500"/>
          <p14:tracePt t="88823" x="6324600" y="3244850"/>
          <p14:tracePt t="88835" x="6318250" y="3251200"/>
          <p14:tracePt t="88848" x="6311900" y="3257550"/>
          <p14:tracePt t="88848" x="6305550" y="3263900"/>
          <p14:tracePt t="88866" x="6299200" y="3263900"/>
          <p14:tracePt t="88866" x="6292850" y="3276600"/>
          <p14:tracePt t="88885" x="6280150" y="3282950"/>
          <p14:tracePt t="88885" x="6273800" y="3289300"/>
          <p14:tracePt t="88899" x="6273800" y="3295650"/>
          <p14:tracePt t="88899" x="6267450" y="3302000"/>
          <p14:tracePt t="88916" x="6261100" y="3308350"/>
          <p14:tracePt t="88916" x="6248400" y="3321050"/>
          <p14:tracePt t="88938" x="6242050" y="3321050"/>
          <p14:tracePt t="88948" x="6235700" y="3327400"/>
          <p14:tracePt t="88965" x="6229350" y="3333750"/>
          <p14:tracePt t="88982" x="6223000" y="3340100"/>
          <p14:tracePt t="88998" x="6229350" y="3340100"/>
          <p14:tracePt t="89075" x="6235700" y="3333750"/>
          <p14:tracePt t="89091" x="6235700" y="3327400"/>
          <p14:tracePt t="89107" x="6242050" y="3321050"/>
          <p14:tracePt t="89123" x="6248400" y="3314700"/>
          <p14:tracePt t="89135" x="6254750" y="3308350"/>
          <p14:tracePt t="89151" x="6261100" y="3302000"/>
          <p14:tracePt t="89168" x="6267450" y="3289300"/>
          <p14:tracePt t="89184" x="6273800" y="3276600"/>
          <p14:tracePt t="89203" x="6280150" y="3270250"/>
          <p14:tracePt t="89219" x="6286500" y="3263900"/>
          <p14:tracePt t="89235" x="6292850" y="3257550"/>
          <p14:tracePt t="89251" x="6299200" y="3244850"/>
          <p14:tracePt t="89263" x="6305550" y="3238500"/>
          <p14:tracePt t="89279" x="6311900" y="3232150"/>
          <p14:tracePt t="89295" x="6311900" y="3225800"/>
          <p14:tracePt t="89311" x="6311900" y="3219450"/>
          <p14:tracePt t="89323" x="6318250" y="3219450"/>
          <p14:tracePt t="89339" x="6318250" y="3213100"/>
          <p14:tracePt t="89363" x="6324600" y="3206750"/>
          <p14:tracePt t="89407" x="6330950" y="3213100"/>
          <p14:tracePt t="89443" x="6330950" y="3225800"/>
          <p14:tracePt t="89468" x="6330950" y="3232150"/>
          <p14:tracePt t="89483" x="6330950" y="3238500"/>
          <p14:tracePt t="89491" x="6330950" y="3244850"/>
          <p14:tracePt t="89504" x="6330950" y="3251200"/>
          <p14:tracePt t="89516" x="6330950" y="3257550"/>
          <p14:tracePt t="89516" x="6330950" y="3263900"/>
          <p14:tracePt t="89516" x="6330950" y="3276600"/>
          <p14:tracePt t="89536" x="6330950" y="3282950"/>
          <p14:tracePt t="89536" x="6330950" y="3295650"/>
          <p14:tracePt t="89553" x="6337300" y="3302000"/>
          <p14:tracePt t="89553" x="6337300" y="3314700"/>
          <p14:tracePt t="89569" x="6337300" y="3321050"/>
          <p14:tracePt t="89569" x="6343650" y="3333750"/>
          <p14:tracePt t="89584" x="6343650" y="3346450"/>
          <p14:tracePt t="89584" x="6350000" y="3352800"/>
          <p14:tracePt t="89601" x="6356350" y="3365500"/>
          <p14:tracePt t="89601" x="6362700" y="3384550"/>
          <p14:tracePt t="89618" x="6362700" y="3390900"/>
          <p14:tracePt t="89618" x="6369050" y="3397250"/>
          <p14:tracePt t="89634" x="6369050" y="3403600"/>
          <p14:tracePt t="89650" x="6369050" y="3409950"/>
          <p14:tracePt t="89667" x="6375400" y="3416300"/>
          <p14:tracePt t="89684" x="6369050" y="3409950"/>
          <p14:tracePt t="89775" x="6369050" y="3403600"/>
          <p14:tracePt t="89803" x="6369050" y="3397250"/>
          <p14:tracePt t="89827" x="6362700" y="3390900"/>
          <p14:tracePt t="89851" x="6356350" y="3384550"/>
          <p14:tracePt t="89863" x="6356350" y="3378200"/>
          <p14:tracePt t="89879" x="6350000" y="3371850"/>
          <p14:tracePt t="89895" x="6350000" y="3365500"/>
          <p14:tracePt t="89904" x="6350000" y="3359150"/>
          <p14:tracePt t="89904" x="6343650" y="3352800"/>
          <p14:tracePt t="89919" x="6337300" y="3340100"/>
          <p14:tracePt t="89939" x="6337300" y="3333750"/>
          <p14:tracePt t="89956" x="6330950" y="3333750"/>
          <p14:tracePt t="89972" x="6330950" y="3327400"/>
          <p14:tracePt t="89992" x="6330950" y="3321050"/>
          <p14:tracePt t="90031" x="6330950" y="3314700"/>
          <p14:tracePt t="90095" x="6337300" y="3314700"/>
          <p14:tracePt t="90151" x="6343650" y="3314700"/>
          <p14:tracePt t="90171" x="6350000" y="3314700"/>
          <p14:tracePt t="90196" x="6356350" y="3321050"/>
          <p14:tracePt t="90215" x="6362700" y="3321050"/>
          <p14:tracePt t="90239" x="6369050" y="3327400"/>
          <p14:tracePt t="90263" x="6375400" y="3327400"/>
          <p14:tracePt t="90283" x="6381750" y="3327400"/>
          <p14:tracePt t="90435" x="6375400" y="3321050"/>
          <p14:tracePt t="90531" x="6369050" y="3321050"/>
          <p14:tracePt t="90631" x="6369050" y="3314700"/>
          <p14:tracePt t="90711" x="6375400" y="3314700"/>
          <p14:tracePt t="90743" x="6381750" y="3308350"/>
          <p14:tracePt t="90779" x="6381750" y="3302000"/>
          <p14:tracePt t="90804" x="6388100" y="3302000"/>
          <p14:tracePt t="90831" x="6394450" y="3295650"/>
          <p14:tracePt t="90839" x="6400800" y="3289300"/>
          <p14:tracePt t="90856" x="6407150" y="3289300"/>
          <p14:tracePt t="90871" x="6413500" y="3282950"/>
          <p14:tracePt t="90883" x="6413500" y="3276600"/>
          <p14:tracePt t="90899" x="6419850" y="3270250"/>
          <p14:tracePt t="90915" x="6419850" y="3263900"/>
          <p14:tracePt t="90935" x="6419850" y="3257550"/>
          <p14:tracePt t="90951" x="6413500" y="3251200"/>
          <p14:tracePt t="90975" x="6407150" y="3251200"/>
          <p14:tracePt t="90995" x="6400800" y="3251200"/>
          <p14:tracePt t="91019" x="6394450" y="3251200"/>
          <p14:tracePt t="91043" x="6388100" y="3244850"/>
          <p14:tracePt t="91103" x="6394450" y="3238500"/>
          <p14:tracePt t="91123" x="6394450" y="3232150"/>
          <p14:tracePt t="91140" x="6400800" y="3225800"/>
          <p14:tracePt t="91155" x="6407150" y="3219450"/>
          <p14:tracePt t="91171" x="6413500" y="3213100"/>
          <p14:tracePt t="91176" x="6413500" y="3206750"/>
          <p14:tracePt t="91188" x="6419850" y="3200400"/>
          <p14:tracePt t="91205" x="6426200" y="3194050"/>
          <p14:tracePt t="91222" x="6432550" y="3194050"/>
          <p14:tracePt t="91239" x="6438900" y="3194050"/>
          <p14:tracePt t="91256" x="6445250" y="3187700"/>
          <p14:tracePt t="91272" x="6438900" y="3187700"/>
          <p14:tracePt t="91464" x="6432550" y="3187700"/>
          <p14:tracePt t="91475" x="6426200" y="3194050"/>
          <p14:tracePt t="91499" x="6426200" y="3200400"/>
          <p14:tracePt t="91567" x="6426200" y="3206750"/>
          <p14:tracePt t="91591" x="6432550" y="3213100"/>
          <p14:tracePt t="91623" x="6438900" y="3219450"/>
          <p14:tracePt t="91739" x="6432550" y="3225800"/>
          <p14:tracePt t="91815" x="6432550" y="3232150"/>
          <p14:tracePt t="91843" x="6426200" y="3232150"/>
          <p14:tracePt t="91867" x="6419850" y="3238500"/>
          <p14:tracePt t="91883" x="6413500" y="3238500"/>
          <p14:tracePt t="91895" x="6407150" y="3238500"/>
          <p14:tracePt t="91919" x="6400800" y="3238500"/>
          <p14:tracePt t="91971" x="6394450" y="3238500"/>
          <p14:tracePt t="91995" x="6388100" y="3238500"/>
          <p14:tracePt t="92015" x="6381750" y="3238500"/>
          <p14:tracePt t="92055" x="6381750" y="3244850"/>
          <p14:tracePt t="92107" x="6375400" y="3244850"/>
          <p14:tracePt t="92159" x="6369050" y="3244850"/>
          <p14:tracePt t="92211" x="6362700" y="3244850"/>
          <p14:tracePt t="92311" x="6356350" y="3251200"/>
          <p14:tracePt t="92347" x="6350000" y="3244850"/>
          <p14:tracePt t="92451" x="6350000" y="3238500"/>
          <p14:tracePt t="92683" x="6350000" y="3232150"/>
          <p14:tracePt t="92731" x="6350000" y="3225800"/>
          <p14:tracePt t="92783" x="6356350" y="3225800"/>
          <p14:tracePt t="92812" x="6362700" y="3219450"/>
          <p14:tracePt t="92864" x="6362700" y="3213100"/>
          <p14:tracePt t="92972" x="6362700" y="3219450"/>
          <p14:tracePt t="93060" x="6369050" y="3219450"/>
          <p14:tracePt t="93360" x="6369050" y="3213100"/>
          <p14:tracePt t="93472" x="6375400" y="3213100"/>
          <p14:tracePt t="93512" x="6381750" y="3213100"/>
          <p14:tracePt t="93636" x="6388100" y="3213100"/>
          <p14:tracePt t="93744" x="6394450" y="3206750"/>
          <p14:tracePt t="93984" x="6400800" y="3206750"/>
          <p14:tracePt t="94051" x="6407150" y="3206750"/>
          <p14:tracePt t="94131" x="6413500" y="3206750"/>
          <p14:tracePt t="94351" x="6419850" y="3206750"/>
          <p14:tracePt t="94380" x="6426200" y="3206750"/>
          <p14:tracePt t="94411" x="6419850" y="3206750"/>
          <p14:tracePt t="95032" x="6426200" y="3206750"/>
          <p14:tracePt t="95256" x="6426200" y="3213100"/>
          <p14:tracePt t="95312" x="6426200" y="3219450"/>
          <p14:tracePt t="95527" x="6432550" y="3219450"/>
          <p14:tracePt t="95723" x="6438900" y="3219450"/>
          <p14:tracePt t="96091" x="6445250" y="3219450"/>
          <p14:tracePt t="96163" x="6445250" y="3225800"/>
          <p14:tracePt t="96275" x="6445250" y="3219450"/>
          <p14:tracePt t="96523" x="6451600" y="3225800"/>
          <p14:tracePt t="97003" x="6451600" y="3232150"/>
          <p14:tracePt t="97216" x="6457950" y="3225800"/>
          <p14:tracePt t="97559" x="6457950" y="3232150"/>
          <p14:tracePt t="98003" x="6451600" y="3232150"/>
          <p14:tracePt t="98083" x="6451600" y="3238500"/>
          <p14:tracePt t="98211" x="6451600" y="3232150"/>
          <p14:tracePt t="98503" x="6457950" y="3232150"/>
          <p14:tracePt t="98615" x="6464300" y="3232150"/>
          <p14:tracePt t="98683" x="6470650" y="3232150"/>
          <p14:tracePt t="98715" x="6477000" y="3232150"/>
          <p14:tracePt t="98751" x="6477000" y="3238500"/>
          <p14:tracePt t="98903" x="6483350" y="3232150"/>
          <p14:tracePt t="98975" x="6477000" y="3232150"/>
          <p14:tracePt t="99083" x="6470650" y="3238500"/>
          <p14:tracePt t="99127" x="6464300" y="3238500"/>
          <p14:tracePt t="99231" x="6470650" y="3238500"/>
          <p14:tracePt t="99395" x="6464300" y="3232150"/>
          <p14:tracePt t="99943" x="6457950" y="3238500"/>
          <p14:tracePt t="100043" x="6451600" y="3244850"/>
          <p14:tracePt t="100103" x="6445250" y="3251200"/>
          <p14:tracePt t="100259" x="6438900" y="3251200"/>
          <p14:tracePt t="100295" x="6445250" y="3244850"/>
          <p14:tracePt t="100515" x="6445250" y="3238500"/>
          <p14:tracePt t="100559" x="6445250" y="3232150"/>
          <p14:tracePt t="100619" x="6451600" y="3232150"/>
          <p14:tracePt t="100731" x="6451600" y="3238500"/>
          <p14:tracePt t="100927" x="6451600" y="3244850"/>
          <p14:tracePt t="100971" x="6445250" y="3251200"/>
          <p14:tracePt t="101017" x="6451600" y="3244850"/>
          <p14:tracePt t="101143" x="6451600" y="3238500"/>
          <p14:tracePt t="101204" x="6451600" y="3244850"/>
          <p14:tracePt t="101423" x="6457950" y="3244850"/>
          <p14:tracePt t="101597" x="6457950" y="3251200"/>
          <p14:tracePt t="102044" x="6464300" y="3263900"/>
          <p14:tracePt t="102068" x="6470650" y="3270250"/>
          <p14:tracePt t="102112" x="6477000" y="3270250"/>
          <p14:tracePt t="102232" x="6483350" y="3270250"/>
          <p14:tracePt t="102308" x="6483350" y="3263900"/>
          <p14:tracePt t="102455" x="6489700" y="3263900"/>
          <p14:tracePt t="102511" x="6496050" y="3263900"/>
          <p14:tracePt t="102571" x="6502400" y="3263900"/>
          <p14:tracePt t="102687" x="6508750" y="3263900"/>
          <p14:tracePt t="102755" x="6515100" y="3263900"/>
          <p14:tracePt t="102795" x="6521450" y="3263900"/>
          <p14:tracePt t="102824" x="6527800" y="3263900"/>
          <p14:tracePt t="102916" x="6534150" y="3270250"/>
          <p14:tracePt t="103116" x="6534150" y="3276600"/>
          <p14:tracePt t="103156" x="6540500" y="3276600"/>
          <p14:tracePt t="103200" x="6534150" y="3270250"/>
          <p14:tracePt t="103320" x="6527800" y="3270250"/>
          <p14:tracePt t="103349" x="6521450" y="3270250"/>
          <p14:tracePt t="103380" x="6515100" y="3270250"/>
          <p14:tracePt t="103432" x="6508750" y="3276600"/>
          <p14:tracePt t="103456" x="6502400" y="3276600"/>
          <p14:tracePt t="103476" x="6496050" y="3282950"/>
          <p14:tracePt t="103508" x="6502400" y="3276600"/>
          <p14:tracePt t="103748" x="6502400" y="3270250"/>
          <p14:tracePt t="103768" x="6502400" y="3263900"/>
          <p14:tracePt t="103784" x="6502400" y="3257550"/>
          <p14:tracePt t="103801" x="6502400" y="3251200"/>
          <p14:tracePt t="103825" x="6496050" y="3251200"/>
          <p14:tracePt t="103860" x="6489700" y="3251200"/>
          <p14:tracePt t="103928" x="6496050" y="3257550"/>
          <p14:tracePt t="103988" x="6496050" y="3263900"/>
          <p14:tracePt t="104016" x="6496050" y="3270250"/>
          <p14:tracePt t="104064" x="6489700" y="3270250"/>
          <p14:tracePt t="104124" x="6489700" y="3276600"/>
          <p14:tracePt t="104264" x="6489700" y="3270250"/>
          <p14:tracePt t="104348" x="6496050" y="3270250"/>
          <p14:tracePt t="104400" x="6502400" y="3270250"/>
          <p14:tracePt t="104468" x="6508750" y="3270250"/>
          <p14:tracePt t="104544" x="6502400" y="3270250"/>
          <p14:tracePt t="104828" x="6508750" y="3270250"/>
          <p14:tracePt t="104940" x="6502400" y="3270250"/>
          <p14:tracePt t="105276" x="6496050" y="3270250"/>
          <p14:tracePt t="105300" x="6489700" y="3276600"/>
          <p14:tracePt t="105300" x="6477000" y="3282950"/>
          <p14:tracePt t="105332" x="6470650" y="3289300"/>
          <p14:tracePt t="105336" x="6457950" y="3302000"/>
          <p14:tracePt t="105336" x="6445250" y="3308350"/>
          <p14:tracePt t="105353" x="6426200" y="3321050"/>
          <p14:tracePt t="105353" x="6400800" y="3327400"/>
          <p14:tracePt t="105370" x="6375400" y="3346450"/>
          <p14:tracePt t="105370" x="6343650" y="3359150"/>
          <p14:tracePt t="105387" x="6305550" y="3371850"/>
          <p14:tracePt t="105387" x="6267450" y="3390900"/>
          <p14:tracePt t="105387" x="6223000" y="3409950"/>
          <p14:tracePt t="105406" x="6172200" y="3435350"/>
          <p14:tracePt t="105419" x="6121400" y="3460750"/>
          <p14:tracePt t="105419" x="6007100" y="3517900"/>
          <p14:tracePt t="105437" x="5949950" y="3556000"/>
          <p14:tracePt t="105437" x="5880100" y="3587750"/>
          <p14:tracePt t="105453" x="5810250" y="3625850"/>
          <p14:tracePt t="105453" x="5740400" y="3670300"/>
          <p14:tracePt t="105470" x="5664200" y="3708400"/>
          <p14:tracePt t="105470" x="5581650" y="3752850"/>
          <p14:tracePt t="105487" x="5499100" y="3797300"/>
          <p14:tracePt t="105487" x="5416550" y="3835400"/>
          <p14:tracePt t="105487" x="5334000" y="3879850"/>
          <p14:tracePt t="105505" x="5251450" y="3917950"/>
          <p14:tracePt t="105505" x="5162550" y="3962400"/>
          <p14:tracePt t="105520" x="5080000" y="4000500"/>
          <p14:tracePt t="105520" x="4997450" y="4038600"/>
          <p14:tracePt t="105537" x="4914900" y="4076700"/>
          <p14:tracePt t="105537" x="4832350" y="4108450"/>
          <p14:tracePt t="105555" x="4756150" y="4140200"/>
          <p14:tracePt t="105555" x="4679950" y="4171950"/>
          <p14:tracePt t="105555" x="4610100" y="4197350"/>
          <p14:tracePt t="105573" x="4540250" y="4229100"/>
          <p14:tracePt t="105573" x="4470400" y="4254500"/>
          <p14:tracePt t="105587" x="4400550" y="4273550"/>
          <p14:tracePt t="105587" x="4337050" y="4298950"/>
          <p14:tracePt t="105604" x="4267200" y="4318000"/>
          <p14:tracePt t="105604" x="4203700" y="4337050"/>
          <p14:tracePt t="105621" x="4146550" y="4356100"/>
          <p14:tracePt t="105621" x="4032250" y="4394200"/>
          <p14:tracePt t="105637" x="3975100" y="4413250"/>
          <p14:tracePt t="105637" x="3924300" y="4432300"/>
          <p14:tracePt t="105654" x="3873500" y="4445000"/>
          <p14:tracePt t="105654" x="3829050" y="4464050"/>
          <p14:tracePt t="105670" x="3784600" y="4476750"/>
          <p14:tracePt t="105670" x="3740150" y="4495800"/>
          <p14:tracePt t="105670" x="3702050" y="4508500"/>
          <p14:tracePt t="105687" x="3663950" y="4521200"/>
          <p14:tracePt t="105687" x="3625850" y="4527550"/>
          <p14:tracePt t="105704" x="3594100" y="4540250"/>
          <p14:tracePt t="105704" x="3556000" y="4546600"/>
          <p14:tracePt t="105720" x="3530600" y="4552950"/>
          <p14:tracePt t="105720" x="3498850" y="4559300"/>
          <p14:tracePt t="105737" x="3467100" y="4559300"/>
          <p14:tracePt t="105737" x="3441700" y="4565650"/>
          <p14:tracePt t="105753" x="3416300" y="4565650"/>
          <p14:tracePt t="105753" x="3390900" y="4565650"/>
          <p14:tracePt t="105753" x="3371850" y="4572000"/>
          <p14:tracePt t="105773" x="3346450" y="4572000"/>
          <p14:tracePt t="105786" x="3327400" y="4572000"/>
          <p14:tracePt t="105786" x="3289300" y="4572000"/>
          <p14:tracePt t="105805" x="3263900" y="4572000"/>
          <p14:tracePt t="105805" x="3244850" y="4578350"/>
          <p14:tracePt t="105821" x="3232150" y="4578350"/>
          <p14:tracePt t="105821" x="3213100" y="4584700"/>
          <p14:tracePt t="105838" x="3200400" y="4591050"/>
          <p14:tracePt t="105838" x="3187700" y="4591050"/>
          <p14:tracePt t="105855" x="3175000" y="4591050"/>
          <p14:tracePt t="105855" x="3168650" y="4597400"/>
          <p14:tracePt t="105871" x="3162300" y="4597400"/>
          <p14:tracePt t="105887" x="3168650" y="4591050"/>
          <p14:tracePt t="105887" x="3175000" y="4591050"/>
          <p14:tracePt t="105904" x="3187700" y="4584700"/>
          <p14:tracePt t="105904" x="3200400" y="4584700"/>
          <p14:tracePt t="105921" x="3219450" y="4578350"/>
          <p14:tracePt t="105921" x="3257550" y="4572000"/>
          <p14:tracePt t="105938" x="3282950" y="4565650"/>
          <p14:tracePt t="105938" x="3308350" y="4559300"/>
          <p14:tracePt t="105955" x="3333750" y="4559300"/>
          <p14:tracePt t="105955" x="3359150" y="4552950"/>
          <p14:tracePt t="105971" x="3390900" y="4546600"/>
          <p14:tracePt t="105971" x="3454400" y="4540250"/>
          <p14:tracePt t="105990" x="3492500" y="4540250"/>
          <p14:tracePt t="105990" x="3530600" y="4533900"/>
          <p14:tracePt t="106005" x="3568700" y="4533900"/>
          <p14:tracePt t="106005" x="3613150" y="4527550"/>
          <p14:tracePt t="106021" x="3657600" y="4527550"/>
          <p14:tracePt t="106021" x="3708400" y="4521200"/>
          <p14:tracePt t="106039" x="3752850" y="4521200"/>
          <p14:tracePt t="106039" x="3803650" y="4514850"/>
          <p14:tracePt t="106056" x="3911600" y="4514850"/>
          <p14:tracePt t="106056" x="3968750" y="4508500"/>
          <p14:tracePt t="106072" x="4025900" y="4508500"/>
          <p14:tracePt t="106072" x="4083050" y="4508500"/>
          <p14:tracePt t="106090" x="4146550" y="4508500"/>
          <p14:tracePt t="106090" x="4203700" y="4508500"/>
          <p14:tracePt t="106105" x="4267200" y="4514850"/>
          <p14:tracePt t="106105" x="4330700" y="4514850"/>
          <p14:tracePt t="106122" x="4394200" y="4514850"/>
          <p14:tracePt t="106122" x="4451350" y="4521200"/>
          <p14:tracePt t="106139" x="4508500" y="4521200"/>
          <p14:tracePt t="106139" x="4572000" y="4521200"/>
          <p14:tracePt t="106157" x="4679950" y="4527550"/>
          <p14:tracePt t="106157" x="4737100" y="4527550"/>
          <p14:tracePt t="106172" x="4787900" y="4533900"/>
          <p14:tracePt t="106172" x="4838700" y="4533900"/>
          <p14:tracePt t="106189" x="4889500" y="4540250"/>
          <p14:tracePt t="106189" x="4933950" y="4540250"/>
          <p14:tracePt t="106206" x="4978400" y="4546600"/>
          <p14:tracePt t="106206" x="5022850" y="4546600"/>
          <p14:tracePt t="106223" x="5067300" y="4552950"/>
          <p14:tracePt t="106223" x="5143500" y="4559300"/>
          <p14:tracePt t="106239" x="5181600" y="4559300"/>
          <p14:tracePt t="106239" x="5213350" y="4565650"/>
          <p14:tracePt t="106256" x="5245100" y="4565650"/>
          <p14:tracePt t="106256" x="5276850" y="4565650"/>
          <p14:tracePt t="106273" x="5302250" y="4572000"/>
          <p14:tracePt t="106273" x="5346700" y="4572000"/>
          <p14:tracePt t="106273" x="5365750" y="4572000"/>
          <p14:tracePt t="106297" x="5384800" y="4578350"/>
          <p14:tracePt t="106306" x="5397500" y="4578350"/>
          <p14:tracePt t="106306" x="5410200" y="4578350"/>
          <p14:tracePt t="106323" x="5422900" y="4578350"/>
          <p14:tracePt t="106323" x="5429250" y="4584700"/>
          <p14:tracePt t="106339" x="5435600" y="4584700"/>
          <p14:tracePt t="106339" x="5441950" y="4584700"/>
          <p14:tracePt t="106356" x="5448300" y="4591050"/>
          <p14:tracePt t="106379" x="5454650" y="4584700"/>
          <p14:tracePt t="106407" x="5461000" y="4578350"/>
          <p14:tracePt t="106440" x="5473700" y="4572000"/>
          <p14:tracePt t="106455" x="5480050" y="4572000"/>
          <p14:tracePt t="106467" x="5486400" y="4565650"/>
          <p14:tracePt t="106476" x="5492750" y="4565650"/>
          <p14:tracePt t="106488" x="5499100" y="4565650"/>
          <p14:tracePt t="106488" x="5505450" y="4565650"/>
          <p14:tracePt t="106508" x="5511800" y="4565650"/>
          <p14:tracePt t="106521" x="5518150" y="4565650"/>
          <p14:tracePt t="106521" x="5537200" y="4572000"/>
          <p14:tracePt t="106541" x="5543550" y="4572000"/>
          <p14:tracePt t="106541" x="5556250" y="4572000"/>
          <p14:tracePt t="106541" x="5562600" y="4572000"/>
          <p14:tracePt t="106561" x="5568950" y="4578350"/>
          <p14:tracePt t="106573" x="5600700" y="4578350"/>
          <p14:tracePt t="106589" x="5607050" y="4578350"/>
          <p14:tracePt t="106589" x="5619750" y="4578350"/>
          <p14:tracePt t="106607" x="5626100" y="4578350"/>
          <p14:tracePt t="106607" x="5632450" y="4578350"/>
          <p14:tracePt t="106624" x="5645150" y="4578350"/>
          <p14:tracePt t="106624" x="5651500" y="4578350"/>
          <p14:tracePt t="106640" x="5657850" y="4578350"/>
          <p14:tracePt t="106640" x="5670550" y="4584700"/>
          <p14:tracePt t="106658" x="5676900" y="4584700"/>
          <p14:tracePt t="106658" x="5683250" y="4584700"/>
          <p14:tracePt t="106658" x="5689600" y="4584700"/>
          <p14:tracePt t="106686" x="5695950" y="4584700"/>
          <p14:tracePt t="106690" x="5702300" y="4584700"/>
          <p14:tracePt t="106706" x="5708650" y="4584700"/>
          <p14:tracePt t="106723" x="5715000" y="4584700"/>
          <p14:tracePt t="106741" x="5721350" y="4584700"/>
          <p14:tracePt t="106808" x="5721350" y="4578350"/>
          <p14:tracePt t="106836" x="5727700" y="4578350"/>
          <p14:tracePt t="106868" x="5734050" y="4572000"/>
          <p14:tracePt t="106888" x="5734050" y="4565650"/>
          <p14:tracePt t="106927" x="5740400" y="4559300"/>
          <p14:tracePt t="106936" x="5740400" y="4565650"/>
          <p14:tracePt t="107005" x="5746750" y="4572000"/>
          <p14:tracePt t="107024" x="5753100" y="4572000"/>
          <p14:tracePt t="107044" x="5759450" y="4572000"/>
          <p14:tracePt t="107057" x="5772150" y="4572000"/>
          <p14:tracePt t="107084" x="5778500" y="4572000"/>
          <p14:tracePt t="107100" x="5784850" y="4572000"/>
          <p14:tracePt t="107116" x="5791200" y="4572000"/>
          <p14:tracePt t="107144" x="5797550" y="4572000"/>
          <p14:tracePt t="107160" x="5803900" y="4572000"/>
          <p14:tracePt t="107177" x="5810250" y="4572000"/>
          <p14:tracePt t="107188" x="5816600" y="4565650"/>
          <p14:tracePt t="107204" x="5822950" y="4565650"/>
          <p14:tracePt t="107220" x="5835650" y="4565650"/>
          <p14:tracePt t="107236" x="5842000" y="4565650"/>
          <p14:tracePt t="107248" x="5848350" y="4565650"/>
          <p14:tracePt t="107259" x="5854700" y="4565650"/>
          <p14:tracePt t="107275" x="5861050" y="4565650"/>
          <p14:tracePt t="107275" x="5867400" y="4565650"/>
          <p14:tracePt t="107293" x="5873750" y="4565650"/>
          <p14:tracePt t="107293" x="5892800" y="4565650"/>
          <p14:tracePt t="107311" x="5899150" y="4565650"/>
          <p14:tracePt t="107311" x="5911850" y="4565650"/>
          <p14:tracePt t="107326" x="5924550" y="4559300"/>
          <p14:tracePt t="107326" x="5937250" y="4559300"/>
          <p14:tracePt t="107343" x="5949950" y="4559300"/>
          <p14:tracePt t="107343" x="5962650" y="4559300"/>
          <p14:tracePt t="107359" x="5975350" y="4559300"/>
          <p14:tracePt t="107359" x="6013450" y="4559300"/>
          <p14:tracePt t="107376" x="6032500" y="4552950"/>
          <p14:tracePt t="107376" x="6051550" y="4552950"/>
          <p14:tracePt t="107393" x="6076950" y="4552950"/>
          <p14:tracePt t="107393" x="6096000" y="4552950"/>
          <p14:tracePt t="107410" x="6121400" y="4552950"/>
          <p14:tracePt t="107410" x="6146800" y="4552950"/>
          <p14:tracePt t="107426" x="6172200" y="4552950"/>
          <p14:tracePt t="107426" x="6197600" y="4552950"/>
          <p14:tracePt t="107426" x="6223000" y="4552950"/>
          <p14:tracePt t="107445" x="6254750" y="4552950"/>
          <p14:tracePt t="107459" x="6286500" y="4552950"/>
          <p14:tracePt t="107459" x="6413500" y="4552950"/>
          <p14:tracePt t="107490" x="6451600" y="4552950"/>
          <p14:tracePt t="107496" x="6489700" y="4552950"/>
          <p14:tracePt t="107509" x="6521450" y="4552950"/>
          <p14:tracePt t="107509" x="6604000" y="4552950"/>
          <p14:tracePt t="107531" x="6642100" y="4552950"/>
          <p14:tracePt t="107542" x="6686550" y="4552950"/>
          <p14:tracePt t="107542" x="6769100" y="4559300"/>
          <p14:tracePt t="107561" x="6813550" y="4559300"/>
          <p14:tracePt t="107561" x="6851650" y="4559300"/>
          <p14:tracePt t="107577" x="6896100" y="4559300"/>
          <p14:tracePt t="107577" x="6940550" y="4559300"/>
          <p14:tracePt t="107593" x="6985000" y="4559300"/>
          <p14:tracePt t="107593" x="7067550" y="4559300"/>
          <p14:tracePt t="107610" x="7112000" y="4559300"/>
          <p14:tracePt t="107610" x="7150100" y="4559300"/>
          <p14:tracePt t="107627" x="7188200" y="4565650"/>
          <p14:tracePt t="107627" x="7232650" y="4565650"/>
          <p14:tracePt t="107643" x="7270750" y="4565650"/>
          <p14:tracePt t="107643" x="7308850" y="4565650"/>
          <p14:tracePt t="107660" x="7346950" y="4565650"/>
          <p14:tracePt t="107660" x="7416800" y="4565650"/>
          <p14:tracePt t="107677" x="7454900" y="4565650"/>
          <p14:tracePt t="107677" x="7486650" y="4565650"/>
          <p14:tracePt t="107677" x="7512050" y="4565650"/>
          <p14:tracePt t="107677" x="7543800" y="4565650"/>
          <p14:tracePt t="107709" x="7569200" y="4565650"/>
          <p14:tracePt t="107716" x="7594600" y="4565650"/>
          <p14:tracePt t="107727" x="7613650" y="4565650"/>
          <p14:tracePt t="107727" x="7658100" y="4559300"/>
          <p14:tracePt t="107745" x="7677150" y="4559300"/>
          <p14:tracePt t="107745" x="7689850" y="4559300"/>
          <p14:tracePt t="107761" x="7702550" y="4559300"/>
          <p14:tracePt t="107761" x="7708900" y="4559300"/>
          <p14:tracePt t="107778" x="7721600" y="4559300"/>
          <p14:tracePt t="107778" x="7727950" y="4565650"/>
          <p14:tracePt t="107796" x="7734300" y="4565650"/>
          <p14:tracePt t="107813" x="7734300" y="4572000"/>
          <p14:tracePt t="107844" x="7727950" y="4572000"/>
          <p14:tracePt t="107856" x="7721600" y="4572000"/>
          <p14:tracePt t="107872" x="7715250" y="4578350"/>
          <p14:tracePt t="107897" x="7708900" y="4578350"/>
          <p14:tracePt t="108084" x="7702550" y="4584700"/>
          <p14:tracePt t="108144" x="7696200" y="4584700"/>
          <p14:tracePt t="108165" x="7689850" y="4584700"/>
          <p14:tracePt t="108180" x="7683500" y="4584700"/>
          <p14:tracePt t="108188" x="7677150" y="4584700"/>
          <p14:tracePt t="108197" x="7670800" y="4584700"/>
          <p14:tracePt t="108197" x="7664450" y="4584700"/>
          <p14:tracePt t="108212" x="7651750" y="4584700"/>
          <p14:tracePt t="108212" x="7639050" y="4584700"/>
          <p14:tracePt t="108229" x="7620000" y="4584700"/>
          <p14:tracePt t="108229" x="7600950" y="4584700"/>
          <p14:tracePt t="108246" x="7575550" y="4578350"/>
          <p14:tracePt t="108246" x="7550150" y="4584700"/>
          <p14:tracePt t="108262" x="7518400" y="4584700"/>
          <p14:tracePt t="108262" x="7385050" y="4584700"/>
          <p14:tracePt t="108291" x="7327900" y="4591050"/>
          <p14:tracePt t="108295" x="7264400" y="4591050"/>
          <p14:tracePt t="108295" x="7194550" y="4597400"/>
          <p14:tracePt t="108312" x="7118350" y="4597400"/>
          <p14:tracePt t="108312" x="6940550" y="4610100"/>
          <p14:tracePt t="108330" x="6743700" y="4622800"/>
          <p14:tracePt t="108349" x="6635750" y="4629150"/>
          <p14:tracePt t="108349" x="6521450" y="4641850"/>
          <p14:tracePt t="108363" x="6400800" y="4654550"/>
          <p14:tracePt t="108363" x="6280150" y="4660900"/>
          <p14:tracePt t="108380" x="6153150" y="4673600"/>
          <p14:tracePt t="108380" x="5892800" y="4699000"/>
          <p14:tracePt t="108397" x="5759450" y="4711700"/>
          <p14:tracePt t="108397" x="5619750" y="4724400"/>
          <p14:tracePt t="108414" x="5486400" y="4737100"/>
          <p14:tracePt t="108414" x="5346700" y="4743450"/>
          <p14:tracePt t="108430" x="5213350" y="4756150"/>
          <p14:tracePt t="108430" x="5080000" y="4762500"/>
          <p14:tracePt t="108447" x="4946650" y="4768850"/>
          <p14:tracePt t="108447" x="4679950" y="4781550"/>
          <p14:tracePt t="108466" x="4546600" y="4787900"/>
          <p14:tracePt t="108479" x="4413250" y="4794250"/>
          <p14:tracePt t="108479" x="4152900" y="4794250"/>
          <p14:tracePt t="108497" x="4025900" y="4800600"/>
          <p14:tracePt t="108497" x="3898900" y="4800600"/>
          <p14:tracePt t="108513" x="3771900" y="4800600"/>
          <p14:tracePt t="108513" x="3651250" y="4800600"/>
          <p14:tracePt t="108530" x="3536950" y="4806950"/>
          <p14:tracePt t="108530" x="3422650" y="4806950"/>
          <p14:tracePt t="108530" x="3314700" y="4813300"/>
          <p14:tracePt t="108550" x="3206750" y="4819650"/>
          <p14:tracePt t="108563" x="3098800" y="4826000"/>
          <p14:tracePt t="108563" x="2908300" y="4845050"/>
          <p14:tracePt t="108580" x="2819400" y="4851400"/>
          <p14:tracePt t="108580" x="2736850" y="4864100"/>
          <p14:tracePt t="108597" x="2660650" y="4870450"/>
          <p14:tracePt t="108597" x="2590800" y="4876800"/>
          <p14:tracePt t="108614" x="2520950" y="4883150"/>
          <p14:tracePt t="108614" x="2463800" y="4883150"/>
          <p14:tracePt t="108631" x="2413000" y="4889500"/>
          <p14:tracePt t="108631" x="2317750" y="4889500"/>
          <p14:tracePt t="108647" x="2279650" y="4889500"/>
          <p14:tracePt t="108647" x="2241550" y="4889500"/>
          <p14:tracePt t="108664" x="2209800" y="4895850"/>
          <p14:tracePt t="108664" x="2184400" y="4895850"/>
          <p14:tracePt t="108681" x="2159000" y="4895850"/>
          <p14:tracePt t="108681" x="2114550" y="4895850"/>
          <p14:tracePt t="108697" x="2095500" y="4895850"/>
          <p14:tracePt t="108697" x="2082800" y="4895850"/>
          <p14:tracePt t="108714" x="2076450" y="4895850"/>
          <p14:tracePt t="108714" x="2063750" y="4895850"/>
          <p14:tracePt t="108731" x="2057400" y="4895850"/>
          <p14:tracePt t="108747" x="2051050" y="4895850"/>
          <p14:tracePt t="108747" x="2051050" y="4902200"/>
          <p14:tracePt t="108765" x="2051050" y="4914900"/>
          <p14:tracePt t="108781" x="2057400" y="4921250"/>
          <p14:tracePt t="108781" x="2057400" y="4927600"/>
          <p14:tracePt t="108798" x="2063750" y="4933950"/>
          <p14:tracePt t="108798" x="2070100" y="4940300"/>
          <p14:tracePt t="108815" x="2070100" y="4946650"/>
          <p14:tracePt t="108815" x="2076450" y="4953000"/>
          <p14:tracePt t="108815" x="2089150" y="4959350"/>
          <p14:tracePt t="108833" x="2095500" y="4965700"/>
          <p14:tracePt t="108847" x="2101850" y="4965700"/>
          <p14:tracePt t="108847" x="2114550" y="4978400"/>
          <p14:tracePt t="108865" x="2120900" y="4978400"/>
          <p14:tracePt t="108865" x="2127250" y="4978400"/>
          <p14:tracePt t="108881" x="2133600" y="4978400"/>
          <p14:tracePt t="108897" x="2139950" y="4972050"/>
          <p14:tracePt t="108914" x="2139950" y="4965700"/>
          <p14:tracePt t="108914" x="2139950" y="4959350"/>
          <p14:tracePt t="108931" x="2133600" y="4959350"/>
          <p14:tracePt t="108947" x="2127250" y="4953000"/>
          <p14:tracePt t="108964" x="2120900" y="4953000"/>
          <p14:tracePt t="108981" x="2120900" y="4946650"/>
          <p14:tracePt t="109028" x="2127250" y="4946650"/>
          <p14:tracePt t="109045" x="2139950" y="4946650"/>
          <p14:tracePt t="109056" x="2146300" y="4946650"/>
          <p14:tracePt t="109072" x="2152650" y="4940300"/>
          <p14:tracePt t="109088" x="2152650" y="4933950"/>
          <p14:tracePt t="109104" x="2159000" y="4927600"/>
          <p14:tracePt t="109117" x="2159000" y="4921250"/>
          <p14:tracePt t="109133" x="2159000" y="4914900"/>
          <p14:tracePt t="109149" x="2152650" y="4908550"/>
          <p14:tracePt t="109184" x="2152650" y="4914900"/>
          <p14:tracePt t="109236" x="2146300" y="4921250"/>
          <p14:tracePt t="109304" x="2152650" y="4914900"/>
          <p14:tracePt t="109379" x="2159000" y="4914900"/>
          <p14:tracePt t="109408" x="2159000" y="4908550"/>
          <p14:tracePt t="109448" x="2165350" y="4902200"/>
          <p14:tracePt t="109500" x="2165350" y="4895850"/>
          <p14:tracePt t="109528" x="2171700" y="4889500"/>
          <p14:tracePt t="109560" x="2178050" y="4889500"/>
          <p14:tracePt t="109604" x="2178050" y="4883150"/>
          <p14:tracePt t="109741" x="2178050" y="4876800"/>
          <p14:tracePt t="109768" x="2178050" y="4870450"/>
          <p14:tracePt t="110084" x="2184400" y="4870450"/>
          <p14:tracePt t="110128" x="2184400" y="4864100"/>
          <p14:tracePt t="110168" x="2184400" y="4857750"/>
          <p14:tracePt t="110204" x="2184400" y="4851400"/>
          <p14:tracePt t="110236" x="2190750" y="4851400"/>
          <p14:tracePt t="110280" x="2197100" y="4845050"/>
          <p14:tracePt t="110316" x="2203450" y="4838700"/>
          <p14:tracePt t="110580" x="2203450" y="4845050"/>
          <p14:tracePt t="110684" x="2203450" y="4851400"/>
          <p14:tracePt t="110924" x="2209800" y="4851400"/>
          <p14:tracePt t="110968" x="2203450" y="4857750"/>
          <p14:tracePt t="111256" x="2209800" y="4851400"/>
          <p14:tracePt t="111448" x="2216150" y="4845050"/>
          <p14:tracePt t="111532" x="2222500" y="4838700"/>
          <p14:tracePt t="111616" x="2228850" y="4845050"/>
          <p14:tracePt t="111720" x="2228850" y="4851400"/>
          <p14:tracePt t="112072" x="2222500" y="4845050"/>
          <p14:tracePt t="112612" x="2216150" y="4851400"/>
          <p14:tracePt t="113093" x="2222500" y="4851400"/>
          <p14:tracePt t="113212" x="2222500" y="4845050"/>
          <p14:tracePt t="113436" x="2222500" y="4851400"/>
          <p14:tracePt t="113776" x="2216150" y="4851400"/>
          <p14:tracePt t="113872" x="2222500" y="4845050"/>
          <p14:tracePt t="114172" x="2216150" y="4845050"/>
          <p14:tracePt t="114336" x="2222500" y="4838700"/>
          <p14:tracePt t="114524" x="2228850" y="4838700"/>
          <p14:tracePt t="114556" x="2235200" y="4838700"/>
          <p14:tracePt t="114568" x="2241550" y="4838700"/>
          <p14:tracePt t="114584" x="2247900" y="4838700"/>
          <p14:tracePt t="114608" x="2254250" y="4845050"/>
          <p14:tracePt t="114628" x="2260600" y="4838700"/>
          <p14:tracePt t="114696" x="2260600" y="4832350"/>
          <p14:tracePt t="114728" x="2260600" y="4826000"/>
          <p14:tracePt t="114764" x="2254250" y="4832350"/>
          <p14:tracePt t="114816" x="2247900" y="4832350"/>
          <p14:tracePt t="114857" x="2254250" y="4838700"/>
          <p14:tracePt t="114900" x="2254250" y="4845050"/>
          <p14:tracePt t="114924" x="2254250" y="4851400"/>
          <p14:tracePt t="114944" x="2247900" y="4857750"/>
          <p14:tracePt t="114968" x="2241550" y="4857750"/>
          <p14:tracePt t="114997" x="2235200" y="4864100"/>
          <p14:tracePt t="115020" x="2235200" y="4870450"/>
          <p14:tracePt t="115036" x="2228850" y="4876800"/>
          <p14:tracePt t="115048" x="2222500" y="4883150"/>
          <p14:tracePt t="115069" x="2216150" y="4883150"/>
          <p14:tracePt t="115084" x="2209800" y="4889500"/>
          <p14:tracePt t="115100" x="2203450" y="4895850"/>
          <p14:tracePt t="115117" x="2197100" y="4895850"/>
          <p14:tracePt t="115296" x="2190750" y="4889500"/>
          <p14:tracePt t="115336" x="2190750" y="4883150"/>
          <p14:tracePt t="115372" x="2184400" y="4889500"/>
          <p14:tracePt t="115404" x="2178050" y="4895850"/>
          <p14:tracePt t="115432" x="2184400" y="4902200"/>
          <p14:tracePt t="115508" x="2190750" y="4908550"/>
          <p14:tracePt t="115544" x="2197100" y="4902200"/>
          <p14:tracePt t="115748" x="2197100" y="4895850"/>
          <p14:tracePt t="115800" x="2190750" y="4895850"/>
          <p14:tracePt t="115888" x="2190750" y="4889500"/>
          <p14:tracePt t="115936" x="2197100" y="4883150"/>
          <p14:tracePt t="116048" x="2197100" y="4876800"/>
          <p14:tracePt t="116084" x="2190750" y="4883150"/>
          <p14:tracePt t="116176" x="2184400" y="4889500"/>
          <p14:tracePt t="116308" x="2184400" y="4895850"/>
          <p14:tracePt t="116424" x="2184400" y="4889500"/>
          <p14:tracePt t="116657" x="2190750" y="4883150"/>
          <p14:tracePt t="116864" x="2190750" y="4876800"/>
          <p14:tracePt t="116908" x="2197100" y="4870450"/>
          <p14:tracePt t="117016" x="2203450" y="4870450"/>
          <p14:tracePt t="117060" x="2203450" y="4864100"/>
          <p14:tracePt t="117232" x="2203450" y="4870450"/>
          <p14:tracePt t="117576" x="2209800" y="4876800"/>
          <p14:tracePt t="117668" x="2216150" y="4876800"/>
          <p14:tracePt t="117704" x="2222500" y="4876800"/>
          <p14:tracePt t="117744" x="2216150" y="4876800"/>
          <p14:tracePt t="117840" x="2209800" y="4876800"/>
          <p14:tracePt t="117868" x="2203450" y="4876800"/>
          <p14:tracePt t="117924" x="2209800" y="4883150"/>
          <p14:tracePt t="117996" x="2209800" y="4889500"/>
          <p14:tracePt t="118056" x="2216150" y="4889500"/>
          <p14:tracePt t="118108" x="2222500" y="4889500"/>
          <p14:tracePt t="118140" x="2228850" y="4889500"/>
          <p14:tracePt t="118184" x="2235200" y="4889500"/>
          <p14:tracePt t="118236" x="2235200" y="4883150"/>
          <p14:tracePt t="118276" x="2235200" y="4876800"/>
          <p14:tracePt t="118304" x="2235200" y="4870450"/>
          <p14:tracePt t="118343" x="2235200" y="4864100"/>
          <p14:tracePt t="118356" x="2241550" y="4870450"/>
          <p14:tracePt t="118492" x="2247900" y="4870450"/>
          <p14:tracePt t="118524" x="2254250" y="4870450"/>
          <p14:tracePt t="118588" x="2260600" y="4864100"/>
          <p14:tracePt t="118644" x="2260600" y="4857750"/>
          <p14:tracePt t="118756" x="2260600" y="4864100"/>
          <p14:tracePt t="118896" x="2260600" y="4870450"/>
          <p14:tracePt t="118944" x="2254250" y="4876800"/>
          <p14:tracePt t="119068" x="2247900" y="4876800"/>
          <p14:tracePt t="119152" x="2247900" y="4883150"/>
          <p14:tracePt t="119272" x="2241550" y="4883150"/>
          <p14:tracePt t="119360" x="2235200" y="4883150"/>
          <p14:tracePt t="119420" x="2228850" y="4883150"/>
          <p14:tracePt t="119520" x="2222500" y="4883150"/>
          <p14:tracePt t="119684" x="2216150" y="4883150"/>
          <p14:tracePt t="119744" x="2216150" y="4889500"/>
          <p14:tracePt t="119908" x="2222500" y="4889500"/>
          <p14:tracePt t="120052" x="2228850" y="4883150"/>
          <p14:tracePt t="120120" x="2235200" y="4883150"/>
          <p14:tracePt t="120360" x="2241550" y="4883150"/>
          <p14:tracePt t="120756" x="2241550" y="4876800"/>
          <p14:tracePt t="120868" x="2247900" y="4870450"/>
          <p14:tracePt t="120916" x="2254250" y="4870450"/>
          <p14:tracePt t="120966" x="2254250" y="4876800"/>
          <p14:tracePt t="121020" x="2247900" y="4883150"/>
          <p14:tracePt t="121064" x="2254250" y="4883150"/>
          <p14:tracePt t="121176" x="2260600" y="4883150"/>
          <p14:tracePt t="121236" x="2260600" y="4889500"/>
          <p14:tracePt t="121304" x="2266950" y="4895850"/>
          <p14:tracePt t="121448" x="2273300" y="4895850"/>
          <p14:tracePt t="121484" x="2279650" y="4895850"/>
          <p14:tracePt t="121508" x="2286000" y="4889500"/>
          <p14:tracePt t="121520" x="2292350" y="4889500"/>
          <p14:tracePt t="121536" x="2298700" y="4883150"/>
          <p14:tracePt t="121552" x="2305050" y="4883150"/>
          <p14:tracePt t="121568" x="2311400" y="4883150"/>
          <p14:tracePt t="121588" x="2317750" y="4876800"/>
          <p14:tracePt t="121620" x="2324100" y="4876800"/>
          <p14:tracePt t="121648" x="2330450" y="4876800"/>
          <p14:tracePt t="121700" x="2336800" y="4876800"/>
          <p14:tracePt t="121732" x="2336800" y="4870450"/>
          <p14:tracePt t="121808" x="2336800" y="4864100"/>
          <p14:tracePt t="121828" x="2330450" y="4857750"/>
          <p14:tracePt t="121852" x="2324100" y="4857750"/>
          <p14:tracePt t="121920" x="2324100" y="4864100"/>
          <p14:tracePt t="121964" x="2330450" y="4864100"/>
          <p14:tracePt t="121996" x="2336800" y="4864100"/>
          <p14:tracePt t="122016" x="2343150" y="4864100"/>
          <p14:tracePt t="122049" x="2349500" y="4857750"/>
          <p14:tracePt t="122076" x="2355850" y="4851400"/>
          <p14:tracePt t="122264" x="2349500" y="4857750"/>
          <p14:tracePt t="122548" x="2343150" y="4864100"/>
          <p14:tracePt t="122640" x="2343150" y="4870450"/>
          <p14:tracePt t="122686" x="2336800" y="4876800"/>
          <p14:tracePt t="122716" x="2336800" y="4870450"/>
          <p14:tracePt t="122804" x="2330450" y="4864100"/>
          <p14:tracePt t="122968" x="2336800" y="4864100"/>
          <p14:tracePt t="123292" x="2343150" y="4857750"/>
          <p14:tracePt t="123336" x="2349500" y="4857750"/>
          <p14:tracePt t="123412" x="2355850" y="4851400"/>
          <p14:tracePt t="123500" x="2362200" y="4845050"/>
          <p14:tracePt t="123688" x="2355850" y="4845050"/>
          <p14:tracePt t="123840" x="2362200" y="4845050"/>
          <p14:tracePt t="123936" x="2362200" y="4851400"/>
          <p14:tracePt t="124756" x="2362200" y="4845050"/>
          <p14:tracePt t="124936" x="2362200" y="4838700"/>
          <p14:tracePt t="125300" x="2362200" y="4845050"/>
          <p14:tracePt t="125452" x="2362200" y="4851400"/>
          <p14:tracePt t="125596" x="2355850" y="4857750"/>
          <p14:tracePt t="125692" x="2362200" y="4864100"/>
          <p14:tracePt t="125736" x="2362200" y="4870450"/>
          <p14:tracePt t="125820" x="2368550" y="4864100"/>
          <p14:tracePt t="125864" x="2368550" y="4857750"/>
          <p14:tracePt t="125888" x="2368550" y="4851400"/>
          <p14:tracePt t="125916" x="2368550" y="4845050"/>
          <p14:tracePt t="125955" x="2368550" y="4838700"/>
          <p14:tracePt t="126020" x="2374900" y="4832350"/>
          <p14:tracePt t="126076" x="2374900" y="4838700"/>
          <p14:tracePt t="126276" x="2368550" y="4838700"/>
          <p14:tracePt t="126516" x="2362200" y="4838700"/>
          <p14:tracePt t="126559" x="2362200" y="4845050"/>
          <p14:tracePt t="126627" x="2362200" y="4851400"/>
          <p14:tracePt t="126696" x="2362200" y="4857750"/>
          <p14:tracePt t="126808" x="2362200" y="4851400"/>
          <p14:tracePt t="127132" x="2362200" y="4857750"/>
          <p14:tracePt t="127235" x="2368550" y="4857750"/>
          <p14:tracePt t="127279" x="2362200" y="4857750"/>
          <p14:tracePt t="127459" x="2355850" y="4857750"/>
          <p14:tracePt t="127492" x="2355850" y="4864100"/>
          <p14:tracePt t="127647" x="2349500" y="4864100"/>
          <p14:tracePt t="127755" x="2355850" y="4870450"/>
          <p14:tracePt t="127819" x="2362200" y="4870450"/>
          <p14:tracePt t="127851" x="2362200" y="4876800"/>
          <p14:tracePt t="127879" x="2368550" y="4876800"/>
          <p14:tracePt t="127903" x="2374900" y="4870450"/>
          <p14:tracePt t="127963" x="2381250" y="4864100"/>
          <p14:tracePt t="127979" x="2387600" y="4864100"/>
          <p14:tracePt t="127996" x="2393950" y="4864100"/>
          <p14:tracePt t="128000" x="2400300" y="4864100"/>
          <p14:tracePt t="128008" x="2406650" y="4864100"/>
          <p14:tracePt t="128008" x="2413000" y="4864100"/>
          <p14:tracePt t="128025" x="2419350" y="4870450"/>
          <p14:tracePt t="128025" x="2425700" y="4870450"/>
          <p14:tracePt t="128042" x="2438400" y="4870450"/>
          <p14:tracePt t="128042" x="2457450" y="4883150"/>
          <p14:tracePt t="128060" x="2470150" y="4883150"/>
          <p14:tracePt t="128060" x="2482850" y="4889500"/>
          <p14:tracePt t="128076" x="2495550" y="4895850"/>
          <p14:tracePt t="128076" x="2508250" y="4902200"/>
          <p14:tracePt t="128092" x="2527300" y="4908550"/>
          <p14:tracePt t="128092" x="2546350" y="4908550"/>
          <p14:tracePt t="128109" x="2565400" y="4914900"/>
          <p14:tracePt t="128109" x="2584450" y="4921250"/>
          <p14:tracePt t="128125" x="2609850" y="4927600"/>
          <p14:tracePt t="128125" x="2635250" y="4927600"/>
          <p14:tracePt t="128142" x="2660650" y="4933950"/>
          <p14:tracePt t="128142" x="2724150" y="4940300"/>
          <p14:tracePt t="128160" x="2762250" y="4940300"/>
          <p14:tracePt t="128160" x="2794000" y="4946650"/>
          <p14:tracePt t="128176" x="2832100" y="4953000"/>
          <p14:tracePt t="128176" x="2870200" y="4965700"/>
          <p14:tracePt t="128192" x="2908300" y="4972050"/>
          <p14:tracePt t="128192" x="2946400" y="4978400"/>
          <p14:tracePt t="128209" x="2990850" y="4991100"/>
          <p14:tracePt t="128209" x="3028950" y="4997450"/>
          <p14:tracePt t="128226" x="3067050" y="5010150"/>
          <p14:tracePt t="128226" x="3136900" y="5029200"/>
          <p14:tracePt t="128243" x="3175000" y="5035550"/>
          <p14:tracePt t="128243" x="3206750" y="5048250"/>
          <p14:tracePt t="128259" x="3244850" y="5054600"/>
          <p14:tracePt t="128259" x="3276600" y="5060950"/>
          <p14:tracePt t="128276" x="3308350" y="5073650"/>
          <p14:tracePt t="128276" x="3333750" y="5080000"/>
          <p14:tracePt t="128293" x="3365500" y="5092700"/>
          <p14:tracePt t="128293" x="3416300" y="5111750"/>
          <p14:tracePt t="128309" x="3435350" y="5124450"/>
          <p14:tracePt t="128309" x="3454400" y="5137150"/>
          <p14:tracePt t="128326" x="3479800" y="5149850"/>
          <p14:tracePt t="128326" x="3498850" y="5162550"/>
          <p14:tracePt t="128343" x="3517900" y="5175250"/>
          <p14:tracePt t="128343" x="3543300" y="5200650"/>
          <p14:tracePt t="128360" x="3556000" y="5219700"/>
          <p14:tracePt t="128360" x="3562350" y="5232400"/>
          <p14:tracePt t="128376" x="3562350" y="5251450"/>
          <p14:tracePt t="128376" x="3562350" y="5270500"/>
          <p14:tracePt t="128393" x="3556000" y="5283200"/>
          <p14:tracePt t="128393" x="3549650" y="5302250"/>
          <p14:tracePt t="128408" x="3530600" y="5327650"/>
          <p14:tracePt t="128408" x="3511550" y="5346700"/>
          <p14:tracePt t="128425" x="3486150" y="5365750"/>
          <p14:tracePt t="128425" x="3460750" y="5384800"/>
          <p14:tracePt t="128442" x="3397250" y="5429250"/>
          <p14:tracePt t="128442" x="3359150" y="5448300"/>
          <p14:tracePt t="128459" x="3314700" y="5473700"/>
          <p14:tracePt t="128459" x="3276600" y="5499100"/>
          <p14:tracePt t="128476" x="3232150" y="5524500"/>
          <p14:tracePt t="128476" x="3187700" y="5543550"/>
          <p14:tracePt t="128492" x="3143250" y="5568950"/>
          <p14:tracePt t="128492" x="3092450" y="5594350"/>
          <p14:tracePt t="128509" x="3041650" y="5613400"/>
          <p14:tracePt t="128509" x="2997200" y="5638800"/>
          <p14:tracePt t="128509" x="2946400" y="5651500"/>
          <p14:tracePt t="128527" x="2901950" y="5670550"/>
          <p14:tracePt t="128527" x="2851150" y="5683250"/>
          <p14:tracePt t="128542" x="2806700" y="5695950"/>
          <p14:tracePt t="128542" x="2755900" y="5708650"/>
          <p14:tracePt t="128559" x="2711450" y="5721350"/>
          <p14:tracePt t="128559" x="2667000" y="5734050"/>
          <p14:tracePt t="128576" x="2622550" y="5746750"/>
          <p14:tracePt t="128576" x="2578100" y="5753100"/>
          <p14:tracePt t="128593" x="2546350" y="5759450"/>
          <p14:tracePt t="128593" x="2476500" y="5772150"/>
          <p14:tracePt t="128609" x="2451100" y="5778500"/>
          <p14:tracePt t="128609" x="2432050" y="5784850"/>
          <p14:tracePt t="128626" x="2413000" y="5791200"/>
          <p14:tracePt t="128626" x="2393950" y="5791200"/>
          <p14:tracePt t="128643" x="2381250" y="5797550"/>
          <p14:tracePt t="128643" x="2362200" y="5803900"/>
          <p14:tracePt t="128660" x="2355850" y="5810250"/>
          <p14:tracePt t="128676" x="2349500" y="5816600"/>
          <p14:tracePt t="128693" x="2355850" y="5816600"/>
          <p14:tracePt t="128709" x="2362200" y="5816600"/>
          <p14:tracePt t="128709" x="2368550" y="5810250"/>
          <p14:tracePt t="128727" x="2374900" y="5803900"/>
          <p14:tracePt t="128727" x="2381250" y="5803900"/>
          <p14:tracePt t="128743" x="2387600" y="5797550"/>
          <p14:tracePt t="128743" x="2393950" y="5791200"/>
          <p14:tracePt t="128761" x="2393950" y="5784850"/>
          <p14:tracePt t="128776" x="2400300" y="5784850"/>
          <p14:tracePt t="128793" x="2406650" y="5778500"/>
          <p14:tracePt t="128810" x="2413000" y="5778500"/>
          <p14:tracePt t="128826" x="2419350" y="5784850"/>
          <p14:tracePt t="128843" x="2425700" y="5791200"/>
          <p14:tracePt t="128860" x="2432050" y="5797550"/>
          <p14:tracePt t="128860" x="2438400" y="5797550"/>
          <p14:tracePt t="128860" x="2444750" y="5803900"/>
          <p14:tracePt t="128880" x="2451100" y="5803900"/>
          <p14:tracePt t="128880" x="2457450" y="5803900"/>
          <p14:tracePt t="128895" x="2463800" y="5810250"/>
          <p14:tracePt t="128895" x="2470150" y="5810250"/>
          <p14:tracePt t="128912" x="2482850" y="5803900"/>
          <p14:tracePt t="128912" x="2495550" y="5803900"/>
          <p14:tracePt t="128928" x="2508250" y="5803900"/>
          <p14:tracePt t="128928" x="2520950" y="5803900"/>
          <p14:tracePt t="128945" x="2533650" y="5803900"/>
          <p14:tracePt t="128945" x="2565400" y="5803900"/>
          <p14:tracePt t="128962" x="2584450" y="5803900"/>
          <p14:tracePt t="128962" x="2609850" y="5803900"/>
          <p14:tracePt t="128979" x="2628900" y="5803900"/>
          <p14:tracePt t="128979" x="2654300" y="5803900"/>
          <p14:tracePt t="128995" x="2679700" y="5803900"/>
          <p14:tracePt t="128995" x="2705100" y="5810250"/>
          <p14:tracePt t="129012" x="2736850" y="5810250"/>
          <p14:tracePt t="129012" x="2787650" y="5816600"/>
          <p14:tracePt t="129029" x="2819400" y="5822950"/>
          <p14:tracePt t="129029" x="2844800" y="5822950"/>
          <p14:tracePt t="129046" x="2870200" y="5829300"/>
          <p14:tracePt t="129046" x="2895600" y="5835650"/>
          <p14:tracePt t="129063" x="2921000" y="5842000"/>
          <p14:tracePt t="129063" x="2971800" y="5848350"/>
          <p14:tracePt t="129080" x="2997200" y="5854700"/>
          <p14:tracePt t="129080" x="3016250" y="5861050"/>
          <p14:tracePt t="129096" x="3041650" y="5867400"/>
          <p14:tracePt t="129096" x="3060700" y="5867400"/>
          <p14:tracePt t="129114" x="3079750" y="5873750"/>
          <p14:tracePt t="129114" x="3098800" y="5873750"/>
          <p14:tracePt t="129131" x="3117850" y="5880100"/>
          <p14:tracePt t="129131" x="3155950" y="5886450"/>
          <p14:tracePt t="129148" x="3168650" y="5886450"/>
          <p14:tracePt t="129148" x="3187700" y="5892800"/>
          <p14:tracePt t="129165" x="3200400" y="5892800"/>
          <p14:tracePt t="129165" x="3213100" y="5892800"/>
          <p14:tracePt t="129181" x="3219450" y="5892800"/>
          <p14:tracePt t="129181" x="3232150" y="5892800"/>
          <p14:tracePt t="129197" x="3238500" y="5892800"/>
          <p14:tracePt t="129197" x="3244850" y="5892800"/>
          <p14:tracePt t="129220" x="3251200" y="5880100"/>
          <p14:tracePt t="129229" x="3251200" y="5873750"/>
          <p14:tracePt t="129246" x="3251200" y="5867400"/>
          <p14:tracePt t="129262" x="3244850" y="5861050"/>
          <p14:tracePt t="129279" x="3238500" y="5854700"/>
          <p14:tracePt t="129296" x="3232150" y="5848350"/>
          <p14:tracePt t="129312" x="3225800" y="5842000"/>
          <p14:tracePt t="129343" x="3225800" y="5835650"/>
          <p14:tracePt t="129367" x="3225800" y="5829300"/>
          <p14:tracePt t="129379" x="3232150" y="5822950"/>
          <p14:tracePt t="129395" x="3232150" y="5816600"/>
          <p14:tracePt t="129411" x="3232150" y="5810250"/>
          <p14:tracePt t="129427" x="3232150" y="5803900"/>
          <p14:tracePt t="129439" x="3238500" y="5797550"/>
          <p14:tracePt t="129471" x="3244850" y="5797550"/>
          <p14:tracePt t="129539" x="3244850" y="5791200"/>
          <p14:tracePt t="129599" x="3238500" y="5784850"/>
          <p14:tracePt t="129659" x="3232150" y="5784850"/>
          <p14:tracePt t="129719" x="3225800" y="5784850"/>
          <p14:tracePt t="129739" x="3219450" y="5784850"/>
          <p14:tracePt t="129771" x="3213100" y="5784850"/>
          <p14:tracePt t="129807" x="3219450" y="5784850"/>
          <p14:tracePt t="129859" x="3225800" y="5778500"/>
          <p14:tracePt t="129883" x="3232150" y="5778500"/>
          <p14:tracePt t="129907" x="3232150" y="5772150"/>
          <p14:tracePt t="129935" x="3232150" y="5765800"/>
          <p14:tracePt t="129979" x="3225800" y="5765800"/>
          <p14:tracePt t="130003" x="3219450" y="5765800"/>
          <p14:tracePt t="130019" x="3213100" y="5765800"/>
          <p14:tracePt t="130035" x="3206750" y="5765800"/>
          <p14:tracePt t="130055" x="3206750" y="5772150"/>
          <p14:tracePt t="130107" x="3206750" y="5778500"/>
          <p14:tracePt t="130131" x="3206750" y="5784850"/>
          <p14:tracePt t="130147" x="3213100" y="5791200"/>
          <p14:tracePt t="130183" x="3219450" y="5797550"/>
          <p14:tracePt t="130199" x="3225800" y="5797550"/>
          <p14:tracePt t="130215" x="3232150" y="5797550"/>
          <p14:tracePt t="130227" x="3238500" y="5797550"/>
          <p14:tracePt t="130259" x="3244850" y="5797550"/>
          <p14:tracePt t="130287" x="3251200" y="5797550"/>
          <p14:tracePt t="130415" x="3257550" y="5797550"/>
          <p14:tracePt t="130431" x="3270250" y="5803900"/>
          <p14:tracePt t="130459" x="3276600" y="5803900"/>
          <p14:tracePt t="130475" x="3276600" y="5810250"/>
          <p14:tracePt t="130483" x="3282950" y="5810250"/>
          <p14:tracePt t="130491" x="3289300" y="5816600"/>
          <p14:tracePt t="130500" x="3295650" y="5816600"/>
          <p14:tracePt t="130500" x="3302000" y="5822950"/>
          <p14:tracePt t="130517" x="3308350" y="5822950"/>
          <p14:tracePt t="130517" x="3314700" y="5829300"/>
          <p14:tracePt t="130533" x="3321050" y="5829300"/>
          <p14:tracePt t="130533" x="3327400" y="5829300"/>
          <p14:tracePt t="130533" x="3333750" y="5829300"/>
          <p14:tracePt t="130552" x="3333750" y="5835650"/>
          <p14:tracePt t="130552" x="3340100" y="5835650"/>
          <p14:tracePt t="130567" x="3346450" y="5835650"/>
          <p14:tracePt t="130583" x="3352800" y="5829300"/>
          <p14:tracePt t="130599" x="3359150" y="5829300"/>
          <p14:tracePt t="130616" x="3365500" y="5829300"/>
          <p14:tracePt t="130635" x="3371850" y="5822950"/>
          <p14:tracePt t="130679" x="3378200" y="5822950"/>
          <p14:tracePt t="130723" x="3384550" y="5829300"/>
          <p14:tracePt t="130791" x="3384550" y="5835650"/>
          <p14:tracePt t="130879" x="3384550" y="5842000"/>
          <p14:tracePt t="130935" x="3384550" y="5848350"/>
          <p14:tracePt t="130963" x="3390900" y="5854700"/>
          <p14:tracePt t="131023" x="3397250" y="5861050"/>
          <p14:tracePt t="131059" x="3403600" y="5861050"/>
          <p14:tracePt t="131075" x="3409950" y="5867400"/>
          <p14:tracePt t="131091" x="3416300" y="5867400"/>
          <p14:tracePt t="131107" x="3422650" y="5873750"/>
          <p14:tracePt t="131119" x="3429000" y="5873750"/>
          <p14:tracePt t="131143" x="3435350" y="5873750"/>
          <p14:tracePt t="131195" x="3441700" y="5867400"/>
          <p14:tracePt t="131227" x="3448050" y="5867400"/>
          <p14:tracePt t="131255" x="3448050" y="5861050"/>
          <p14:tracePt t="131295" x="3441700" y="5861050"/>
          <p14:tracePt t="131443" x="3441700" y="5867400"/>
          <p14:tracePt t="131587" x="3448050" y="5873750"/>
          <p14:tracePt t="131615" x="3454400" y="5880100"/>
          <p14:tracePt t="131647" x="3460750" y="5880100"/>
          <p14:tracePt t="131667" x="3467100" y="5873750"/>
          <p14:tracePt t="131714" x="3473450" y="5873750"/>
          <p14:tracePt t="131735" x="3479800" y="5867400"/>
          <p14:tracePt t="131759" x="3479800" y="5861050"/>
          <p14:tracePt t="131779" x="3473450" y="5861050"/>
          <p14:tracePt t="131847" x="3467100" y="5861050"/>
          <p14:tracePt t="131871" x="3460750" y="5867400"/>
          <p14:tracePt t="131991" x="3460750" y="5873750"/>
          <p14:tracePt t="132035" x="3460750" y="5880100"/>
          <p14:tracePt t="132067" x="3454400" y="5880100"/>
          <p14:tracePt t="132095" x="3448050" y="5886450"/>
          <p14:tracePt t="132135" x="3441700" y="5886450"/>
          <p14:tracePt t="132239" x="3441700" y="5892800"/>
          <p14:tracePt t="132315" x="3441700" y="5899150"/>
          <p14:tracePt t="132367" x="3435350" y="5892800"/>
          <p14:tracePt t="132435" x="3435350" y="5886450"/>
          <p14:tracePt t="132455" x="3441700" y="5880100"/>
          <p14:tracePt t="132643" x="3435350" y="5873750"/>
          <p14:tracePt t="132867" x="3441700" y="5873750"/>
          <p14:tracePt t="132915" x="3448050" y="5873750"/>
          <p14:tracePt t="133011" x="3448050" y="5880100"/>
          <p14:tracePt t="133055" x="3441700" y="5886450"/>
          <p14:tracePt t="133095" x="3441700" y="5892800"/>
          <p14:tracePt t="133115" x="3435350" y="5899150"/>
          <p14:tracePt t="133147" x="3435350" y="5905500"/>
          <p14:tracePt t="133251" x="3429000" y="5911850"/>
          <p14:tracePt t="133295" x="3429000" y="5918200"/>
          <p14:tracePt t="133387" x="3422650" y="5918200"/>
          <p14:tracePt t="133439" x="3416300" y="5918200"/>
          <p14:tracePt t="133527" x="3409950" y="5918200"/>
          <p14:tracePt t="133567" x="3403600" y="5918200"/>
          <p14:tracePt t="133699" x="3397250" y="5918200"/>
          <p14:tracePt t="133995" x="3390900" y="5918200"/>
          <p14:tracePt t="134187" x="3384550" y="5918200"/>
          <p14:tracePt t="134227" x="3378200" y="5918200"/>
          <p14:tracePt t="134323" x="3371850" y="5918200"/>
          <p14:tracePt t="134495" x="3371850" y="5924550"/>
          <p14:tracePt t="134719" x="3365500" y="5930900"/>
          <p14:tracePt t="134767" x="3359150" y="5937250"/>
          <p14:tracePt t="134887" x="3359150" y="5943600"/>
          <p14:tracePt t="135155" x="3359150" y="5937250"/>
          <p14:tracePt t="135199" x="3359150" y="5930900"/>
          <p14:tracePt t="135223" x="3359150" y="5924550"/>
          <p14:tracePt t="135343" x="3352800" y="5924550"/>
          <p14:tracePt t="135687" x="3346450" y="5924550"/>
          <p14:tracePt t="135755" x="3340100" y="5930900"/>
          <p14:tracePt t="135867" x="3333750" y="5930900"/>
          <p14:tracePt t="135907" x="3327400" y="5930900"/>
          <p14:tracePt t="135935" x="3321050" y="5930900"/>
          <p14:tracePt t="136039" x="3314700" y="5937250"/>
          <p14:tracePt t="136123" x="3308350" y="5943600"/>
          <p14:tracePt t="136151" x="3302000" y="5949950"/>
          <p14:tracePt t="136175" x="3295650" y="5956300"/>
          <p14:tracePt t="136191" x="3289300" y="5956300"/>
          <p14:tracePt t="136199" x="3282950" y="5962650"/>
          <p14:tracePt t="136207" x="3276600" y="5962650"/>
          <p14:tracePt t="136207" x="3263900" y="5969000"/>
          <p14:tracePt t="136220" x="3257550" y="5969000"/>
          <p14:tracePt t="136220" x="3244850" y="5975350"/>
          <p14:tracePt t="136238" x="3232150" y="5975350"/>
          <p14:tracePt t="136238" x="3219450" y="5975350"/>
          <p14:tracePt t="136252" x="3206750" y="5975350"/>
          <p14:tracePt t="136252" x="3187700" y="5981700"/>
          <p14:tracePt t="136269" x="3175000" y="5981700"/>
          <p14:tracePt t="136269" x="3155950" y="5981700"/>
          <p14:tracePt t="136286" x="3136900" y="5981700"/>
          <p14:tracePt t="136286" x="3086100" y="5981700"/>
          <p14:tracePt t="136304" x="3060700" y="5981700"/>
          <p14:tracePt t="136304" x="3028950" y="5988050"/>
          <p14:tracePt t="136319" x="2990850" y="5988050"/>
          <p14:tracePt t="136319" x="2952750" y="5988050"/>
          <p14:tracePt t="136336" x="2908300" y="5988050"/>
          <p14:tracePt t="136336" x="2863850" y="5981700"/>
          <p14:tracePt t="136353" x="2819400" y="5981700"/>
          <p14:tracePt t="136353" x="2774950" y="5981700"/>
          <p14:tracePt t="136369" x="2730500" y="5981700"/>
          <p14:tracePt t="136369" x="2686050" y="5975350"/>
          <p14:tracePt t="136386" x="2641600" y="5975350"/>
          <p14:tracePt t="136386" x="2565400" y="5962650"/>
          <p14:tracePt t="136403" x="2520950" y="5956300"/>
          <p14:tracePt t="136403" x="2482850" y="5949950"/>
          <p14:tracePt t="136419" x="2451100" y="5937250"/>
          <p14:tracePt t="136419" x="2413000" y="5924550"/>
          <p14:tracePt t="136437" x="2381250" y="5905500"/>
          <p14:tracePt t="136437" x="2324100" y="5867400"/>
          <p14:tracePt t="136453" x="2298700" y="5848350"/>
          <p14:tracePt t="136453" x="2273300" y="5829300"/>
          <p14:tracePt t="136470" x="2247900" y="5803900"/>
          <p14:tracePt t="136470" x="2228850" y="5784850"/>
          <p14:tracePt t="136487" x="2216150" y="5765800"/>
          <p14:tracePt t="136487" x="2203450" y="5740400"/>
          <p14:tracePt t="136503" x="2190750" y="5721350"/>
          <p14:tracePt t="136503" x="2184400" y="5676900"/>
          <p14:tracePt t="136520" x="2184400" y="5657850"/>
          <p14:tracePt t="136520" x="2190750" y="5632450"/>
          <p14:tracePt t="136537" x="2203450" y="5607050"/>
          <p14:tracePt t="136537" x="2216150" y="5588000"/>
          <p14:tracePt t="136554" x="2228850" y="5562600"/>
          <p14:tracePt t="136554" x="2247900" y="5537200"/>
          <p14:tracePt t="136554" x="2266950" y="5518150"/>
          <p14:tracePt t="136571" x="2286000" y="5492750"/>
          <p14:tracePt t="136586" x="2311400" y="5473700"/>
          <p14:tracePt t="136586" x="2374900" y="5435600"/>
          <p14:tracePt t="136604" x="2406650" y="5422900"/>
          <p14:tracePt t="136604" x="2451100" y="5416550"/>
          <p14:tracePt t="136620" x="2495550" y="5403850"/>
          <p14:tracePt t="136620" x="2546350" y="5403850"/>
          <p14:tracePt t="136637" x="2603500" y="5397500"/>
          <p14:tracePt t="136637" x="2660650" y="5403850"/>
          <p14:tracePt t="136654" x="2717800" y="5403850"/>
          <p14:tracePt t="136654" x="2844800" y="5416550"/>
          <p14:tracePt t="136672" x="2901950" y="5422900"/>
          <p14:tracePt t="136672" x="2959100" y="5429250"/>
          <p14:tracePt t="136687" x="3016250" y="5435600"/>
          <p14:tracePt t="136687" x="3073400" y="5441950"/>
          <p14:tracePt t="136703" x="3124200" y="5448300"/>
          <p14:tracePt t="136703" x="3168650" y="5448300"/>
          <p14:tracePt t="136720" x="3206750" y="5454650"/>
          <p14:tracePt t="136720" x="3244850" y="5461000"/>
          <p14:tracePt t="136737" x="3276600" y="5467350"/>
          <p14:tracePt t="136737" x="3333750" y="5492750"/>
          <p14:tracePt t="136754" x="3352800" y="5505450"/>
          <p14:tracePt t="136754" x="3371850" y="5524500"/>
          <p14:tracePt t="136771" x="3384550" y="5537200"/>
          <p14:tracePt t="136771" x="3397250" y="5549900"/>
          <p14:tracePt t="136787" x="3403600" y="5568950"/>
          <p14:tracePt t="136787" x="3409950" y="5581650"/>
          <p14:tracePt t="136804" x="3416300" y="5600700"/>
          <p14:tracePt t="136804" x="3416300" y="5626100"/>
          <p14:tracePt t="136820" x="3409950" y="5632450"/>
          <p14:tracePt t="136820" x="3403600" y="5645150"/>
          <p14:tracePt t="136837" x="3397250" y="5657850"/>
          <p14:tracePt t="136837" x="3390900" y="5670550"/>
          <p14:tracePt t="136854" x="3384550" y="5683250"/>
          <p14:tracePt t="136854" x="3371850" y="5695950"/>
          <p14:tracePt t="136871" x="3359150" y="5721350"/>
          <p14:tracePt t="136871" x="3352800" y="5734050"/>
          <p14:tracePt t="136888" x="3340100" y="5746750"/>
          <p14:tracePt t="136888" x="3333750" y="5759450"/>
          <p14:tracePt t="136905" x="3327400" y="5765800"/>
          <p14:tracePt t="136905" x="3314700" y="5778500"/>
          <p14:tracePt t="136921" x="3308350" y="5791200"/>
          <p14:tracePt t="136921" x="3295650" y="5797550"/>
          <p14:tracePt t="136921" x="3282950" y="5810250"/>
          <p14:tracePt t="136940" x="3276600" y="5816600"/>
          <p14:tracePt t="136954" x="3263900" y="5829300"/>
          <p14:tracePt t="136954" x="3238500" y="5854700"/>
          <p14:tracePt t="136972" x="3225800" y="5867400"/>
          <p14:tracePt t="136972" x="3213100" y="5886450"/>
          <p14:tracePt t="136988" x="3200400" y="5899150"/>
          <p14:tracePt t="136988" x="3181350" y="5911850"/>
          <p14:tracePt t="137005" x="3168650" y="5924550"/>
          <p14:tracePt t="137005" x="3155950" y="5943600"/>
          <p14:tracePt t="137005" x="3136900" y="5949950"/>
          <p14:tracePt t="137024" x="3124200" y="5962650"/>
          <p14:tracePt t="137037" x="3111500" y="5975350"/>
          <p14:tracePt t="137037" x="3086100" y="5988050"/>
          <p14:tracePt t="137037" x="3067050" y="5994400"/>
          <p14:tracePt t="137059" x="3054350" y="6000750"/>
          <p14:tracePt t="137071" x="3041650" y="6000750"/>
          <p14:tracePt t="137071" x="3028950" y="6000750"/>
          <p14:tracePt t="137089" x="3009900" y="6007100"/>
          <p14:tracePt t="137089" x="2997200" y="6007100"/>
          <p14:tracePt t="137105" x="2978150" y="6007100"/>
          <p14:tracePt t="137105" x="2946400" y="6007100"/>
          <p14:tracePt t="137121" x="2933700" y="6007100"/>
          <p14:tracePt t="137121" x="2921000" y="6007100"/>
          <p14:tracePt t="137138" x="2914650" y="6007100"/>
          <p14:tracePt t="137138" x="2901950" y="6007100"/>
          <p14:tracePt t="137155" x="2895600" y="6007100"/>
          <p14:tracePt t="137155" x="2882900" y="6007100"/>
          <p14:tracePt t="137172" x="2876550" y="6007100"/>
          <p14:tracePt t="137188" x="2882900" y="6007100"/>
          <p14:tracePt t="137247" x="2889250" y="6000750"/>
          <p14:tracePt t="137271" x="2895600" y="6000750"/>
          <p14:tracePt t="137291" x="2901950" y="5994400"/>
          <p14:tracePt t="137307" x="2908300" y="5994400"/>
          <p14:tracePt t="137323" x="2914650" y="5988050"/>
          <p14:tracePt t="137339" x="2921000" y="5988050"/>
          <p14:tracePt t="137351" x="2927350" y="5981700"/>
          <p14:tracePt t="137367" x="2933700" y="5975350"/>
          <p14:tracePt t="137383" x="2940050" y="5969000"/>
          <p14:tracePt t="137399" x="2946400" y="5962650"/>
          <p14:tracePt t="137411" x="2952750" y="5956300"/>
          <p14:tracePt t="137427" x="2965450" y="5956300"/>
          <p14:tracePt t="137443" x="2971800" y="5949950"/>
          <p14:tracePt t="137459" x="2978150" y="5943600"/>
          <p14:tracePt t="137473" x="2984500" y="5937250"/>
          <p14:tracePt t="137498" x="2990850" y="5930900"/>
          <p14:tracePt t="137505" x="2997200" y="5924550"/>
          <p14:tracePt t="137522" x="3003550" y="5924550"/>
          <p14:tracePt t="137539" x="3009900" y="5918200"/>
          <p14:tracePt t="137631" x="3016250" y="5918200"/>
          <p14:tracePt t="137668" x="3022600" y="5918200"/>
          <p14:tracePt t="137707" x="3028950" y="5918200"/>
          <p14:tracePt t="137727" x="3028950" y="5924550"/>
          <p14:tracePt t="137743" x="3035300" y="5924550"/>
          <p14:tracePt t="137759" x="3041650" y="5930900"/>
          <p14:tracePt t="137771" x="3048000" y="5937250"/>
          <p14:tracePt t="137787" x="3054350" y="5937250"/>
          <p14:tracePt t="137803" x="3060700" y="5943600"/>
          <p14:tracePt t="137831" x="3067050" y="5937250"/>
          <p14:tracePt t="137891" x="3067050" y="5930900"/>
          <p14:tracePt t="137907" x="3073400" y="5930900"/>
          <p14:tracePt t="137931" x="3079750" y="5924550"/>
          <p14:tracePt t="137951" x="3086100" y="5918200"/>
          <p14:tracePt t="137967" x="3092450" y="5918200"/>
          <p14:tracePt t="137983" x="3098800" y="5911850"/>
          <p14:tracePt t="137999" x="3105150" y="5905500"/>
          <p14:tracePt t="138015" x="3111500" y="5905500"/>
          <p14:tracePt t="138027" x="3111500" y="5899150"/>
          <p14:tracePt t="138044" x="3117850" y="5892800"/>
          <p14:tracePt t="138059" x="3124200" y="5892800"/>
          <p14:tracePt t="138075" x="3130550" y="5886450"/>
          <p14:tracePt t="138091" x="3136900" y="5880100"/>
          <p14:tracePt t="138111" x="3136900" y="5886450"/>
          <p14:tracePt t="138147" x="3136900" y="5892800"/>
          <p14:tracePt t="138171" x="3130550" y="5892800"/>
          <p14:tracePt t="138223" x="3124200" y="5886450"/>
          <p14:tracePt t="138259" x="3124200" y="5892800"/>
          <p14:tracePt t="138343" x="3130550" y="5899150"/>
          <p14:tracePt t="138359" x="3130550" y="5905500"/>
          <p14:tracePt t="138371" x="3136900" y="5911850"/>
          <p14:tracePt t="138387" x="3143250" y="5918200"/>
          <p14:tracePt t="138411" x="3143250" y="5924550"/>
          <p14:tracePt t="138431" x="3149600" y="5930900"/>
          <p14:tracePt t="138463" x="3155950" y="5930900"/>
          <p14:tracePt t="138513" x="3155950" y="5937250"/>
          <p14:tracePt t="138547" x="3155950" y="5943600"/>
          <p14:tracePt t="138567" x="3149600" y="5949950"/>
          <p14:tracePt t="138591" x="3149600" y="5956300"/>
          <p14:tracePt t="138611" x="3143250" y="5956300"/>
          <p14:tracePt t="138651" x="3136900" y="5949950"/>
          <p14:tracePt t="138711" x="3130550" y="5949950"/>
          <p14:tracePt t="138731" x="3124200" y="5956300"/>
          <p14:tracePt t="138779" x="3124200" y="5962650"/>
          <p14:tracePt t="138839" x="3124200" y="5969000"/>
          <p14:tracePt t="138875" x="3124200" y="5975350"/>
          <p14:tracePt t="138911" x="3130550" y="5969000"/>
          <p14:tracePt t="138959" x="3130550" y="5962650"/>
          <p14:tracePt t="139003" x="3136900" y="5962650"/>
          <p14:tracePt t="139039" x="3136900" y="5956300"/>
          <p14:tracePt t="139079" x="3143250" y="5949950"/>
          <p14:tracePt t="139099" x="3149600" y="5943600"/>
          <p14:tracePt t="139123" x="3149600" y="5937250"/>
          <p14:tracePt t="139151" x="3149600" y="5943600"/>
          <p14:tracePt t="139279" x="3149600" y="5949950"/>
          <p14:tracePt t="139311" x="3149600" y="5956300"/>
          <p14:tracePt t="139339" x="3149600" y="5962650"/>
          <p14:tracePt t="139391" x="3149600" y="5956300"/>
          <p14:tracePt t="139527" x="3143250" y="5956300"/>
          <p14:tracePt t="139571" x="3149600" y="5949950"/>
          <p14:tracePt t="139603" x="3155950" y="5949950"/>
          <p14:tracePt t="139619" x="3162300" y="5943600"/>
          <p14:tracePt t="139635" x="3168650" y="5949950"/>
          <p14:tracePt t="139647" x="3175000" y="5949950"/>
          <p14:tracePt t="139655" x="3181350" y="5949950"/>
          <p14:tracePt t="139664" x="3187700" y="5949950"/>
          <p14:tracePt t="139664" x="3194050" y="5949950"/>
          <p14:tracePt t="139680" x="3200400" y="5956300"/>
          <p14:tracePt t="139680" x="3206750" y="5956300"/>
          <p14:tracePt t="139697" x="3213100" y="5956300"/>
          <p14:tracePt t="139697" x="3225800" y="5956300"/>
          <p14:tracePt t="139697" x="3232150" y="5962650"/>
          <p14:tracePt t="139716" x="3244850" y="5962650"/>
          <p14:tracePt t="139729" x="3251200" y="5962650"/>
          <p14:tracePt t="139729" x="3270250" y="5969000"/>
          <p14:tracePt t="139748" x="3276600" y="5969000"/>
          <p14:tracePt t="139748" x="3282950" y="5975350"/>
          <p14:tracePt t="139765" x="3289300" y="5975350"/>
          <p14:tracePt t="139780" x="3295650" y="5969000"/>
          <p14:tracePt t="139867" x="3302000" y="5969000"/>
          <p14:tracePt t="139911" x="3308350" y="5969000"/>
          <p14:tracePt t="139947" x="3314700" y="5969000"/>
          <p14:tracePt t="139987" x="3314700" y="5975350"/>
          <p14:tracePt t="140119" x="3308350" y="5975350"/>
          <p14:tracePt t="140159" x="3308350" y="5981700"/>
          <p14:tracePt t="140219" x="3314700" y="5975350"/>
          <p14:tracePt t="140263" x="3314700" y="5969000"/>
          <p14:tracePt t="140279" x="3321050" y="5962650"/>
          <p14:tracePt t="140291" x="3321050" y="5949950"/>
          <p14:tracePt t="140300" x="3327400" y="5943600"/>
          <p14:tracePt t="140300" x="3333750" y="5924550"/>
          <p14:tracePt t="140316" x="3340100" y="5905500"/>
          <p14:tracePt t="140316" x="3346450" y="5880100"/>
          <p14:tracePt t="140332" x="3359150" y="5854700"/>
          <p14:tracePt t="140332" x="3371850" y="5822950"/>
          <p14:tracePt t="140349" x="3384550" y="5791200"/>
          <p14:tracePt t="140349" x="3403600" y="5753100"/>
          <p14:tracePt t="140366" x="3422650" y="5708650"/>
          <p14:tracePt t="140366" x="3448050" y="5657850"/>
          <p14:tracePt t="140366" x="3479800" y="5600700"/>
          <p14:tracePt t="140384" x="3511550" y="5537200"/>
          <p14:tracePt t="140384" x="3549650" y="5473700"/>
          <p14:tracePt t="140399" x="3594100" y="5397500"/>
          <p14:tracePt t="140399" x="3651250" y="5321300"/>
          <p14:tracePt t="140416" x="3708400" y="5238750"/>
          <p14:tracePt t="140416" x="3771900" y="5156200"/>
          <p14:tracePt t="140433" x="3835400" y="5073650"/>
          <p14:tracePt t="140433" x="3905250" y="4991100"/>
          <p14:tracePt t="140449" x="3975100" y="4908550"/>
          <p14:tracePt t="140449" x="4051300" y="4826000"/>
          <p14:tracePt t="140449" x="4127500" y="4743450"/>
          <p14:tracePt t="140468" x="4197350" y="4660900"/>
          <p14:tracePt t="140468" x="4349750" y="4502150"/>
          <p14:tracePt t="140489" x="4419600" y="4425950"/>
          <p14:tracePt t="140498" x="4489450" y="4349750"/>
          <p14:tracePt t="140498" x="4559300" y="4279900"/>
          <p14:tracePt t="140516" x="4622800" y="4210050"/>
          <p14:tracePt t="140516" x="4743450" y="4089400"/>
          <p14:tracePt t="140533" x="4800600" y="4032250"/>
          <p14:tracePt t="140533" x="4851400" y="3975100"/>
          <p14:tracePt t="140551" x="4902200" y="3917950"/>
          <p14:tracePt t="140551" x="4953000" y="3867150"/>
          <p14:tracePt t="140566" x="4997450" y="3810000"/>
          <p14:tracePt t="140566" x="5041900" y="3752850"/>
          <p14:tracePt t="140583" x="5073650" y="3695700"/>
          <p14:tracePt t="140583" x="5137150" y="3581400"/>
          <p14:tracePt t="140600" x="5156200" y="3530600"/>
          <p14:tracePt t="140600" x="5175250" y="3479800"/>
          <p14:tracePt t="140617" x="5187950" y="3441700"/>
          <p14:tracePt t="140617" x="5200650" y="3403600"/>
          <p14:tracePt t="140633" x="5213350" y="3371850"/>
          <p14:tracePt t="140633" x="5226050" y="3352800"/>
          <p14:tracePt t="140633" x="5238750" y="3327400"/>
          <p14:tracePt t="140652" x="5251450" y="3302000"/>
          <p14:tracePt t="140666" x="5264150" y="3282950"/>
          <p14:tracePt t="140666" x="5295900" y="3244850"/>
          <p14:tracePt t="140684" x="5308600" y="3225800"/>
          <p14:tracePt t="140684" x="5321300" y="3206750"/>
          <p14:tracePt t="140701" x="5334000" y="3194050"/>
          <p14:tracePt t="140701" x="5340350" y="3181350"/>
          <p14:tracePt t="140717" x="5346700" y="3175000"/>
          <p14:tracePt t="140717" x="5353050" y="3168650"/>
          <p14:tracePt t="140735" x="5359400" y="3162300"/>
          <p14:tracePt t="140749" x="5365750" y="3168650"/>
          <p14:tracePt t="140768" x="5372100" y="3175000"/>
          <p14:tracePt t="140795" x="5378450" y="3175000"/>
          <p14:tracePt t="140811" x="5391150" y="3175000"/>
          <p14:tracePt t="140827" x="5391150" y="3168650"/>
          <p14:tracePt t="140839" x="5397500" y="3168650"/>
          <p14:tracePt t="140863" x="5391150" y="3168650"/>
          <p14:tracePt t="140907" x="5391150" y="3175000"/>
          <p14:tracePt t="140923" x="5378450" y="3181350"/>
          <p14:tracePt t="140939" x="5372100" y="3187700"/>
          <p14:tracePt t="140953" x="5359400" y="3194050"/>
          <p14:tracePt t="140960" x="5353050" y="3194050"/>
          <p14:tracePt t="140968" x="5340350" y="3200400"/>
          <p14:tracePt t="140968" x="5327650" y="3206750"/>
          <p14:tracePt t="140984" x="5314950" y="3206750"/>
          <p14:tracePt t="140984" x="5295900" y="3213100"/>
          <p14:tracePt t="141001" x="5276850" y="3213100"/>
          <p14:tracePt t="141001" x="5257800" y="3206750"/>
          <p14:tracePt t="141001" x="5232400" y="3206750"/>
          <p14:tracePt t="141020" x="5213350" y="3200400"/>
          <p14:tracePt t="141020" x="5187950" y="3194050"/>
          <p14:tracePt t="141037" x="5162550" y="3181350"/>
          <p14:tracePt t="141037" x="5137150" y="3168650"/>
          <p14:tracePt t="141053" x="5118100" y="3149600"/>
          <p14:tracePt t="141053" x="5099050" y="3130550"/>
          <p14:tracePt t="141053" x="5073650" y="3111500"/>
          <p14:tracePt t="141072" x="5060950" y="3092450"/>
          <p14:tracePt t="141084" x="5041900" y="3067050"/>
          <p14:tracePt t="141084" x="5029200" y="3041650"/>
          <p14:tracePt t="141084" x="5022850" y="3016250"/>
          <p14:tracePt t="141104" x="5016500" y="2990850"/>
          <p14:tracePt t="141117" x="5010150" y="2965450"/>
          <p14:tracePt t="141117" x="5016500" y="2908300"/>
          <p14:tracePt t="141136" x="5022850" y="2876550"/>
          <p14:tracePt t="141136" x="5035550" y="2851150"/>
          <p14:tracePt t="141151" x="5048250" y="2832100"/>
          <p14:tracePt t="141151" x="5067300" y="2806700"/>
          <p14:tracePt t="141168" x="5092700" y="2787650"/>
          <p14:tracePt t="141168" x="5118100" y="2768600"/>
          <p14:tracePt t="141185" x="5149850" y="2749550"/>
          <p14:tracePt t="141185" x="5226050" y="2711450"/>
          <p14:tracePt t="141202" x="5270500" y="2692400"/>
          <p14:tracePt t="141202" x="5314950" y="2667000"/>
          <p14:tracePt t="141218" x="5359400" y="2647950"/>
          <p14:tracePt t="141218" x="5410200" y="2628900"/>
          <p14:tracePt t="141235" x="5461000" y="2609850"/>
          <p14:tracePt t="141235" x="5562600" y="2578100"/>
          <p14:tracePt t="141252" x="5613400" y="2565400"/>
          <p14:tracePt t="141252" x="5670550" y="2552700"/>
          <p14:tracePt t="141269" x="5727700" y="2546350"/>
          <p14:tracePt t="141269" x="5778500" y="2540000"/>
          <p14:tracePt t="141286" x="5835650" y="2540000"/>
          <p14:tracePt t="141286" x="5886450" y="2540000"/>
          <p14:tracePt t="141302" x="5937250" y="2546350"/>
          <p14:tracePt t="141302" x="6032500" y="2571750"/>
          <p14:tracePt t="141319" x="6083300" y="2590800"/>
          <p14:tracePt t="141319" x="6121400" y="2603500"/>
          <p14:tracePt t="141336" x="6165850" y="2628900"/>
          <p14:tracePt t="141336" x="6203950" y="2647950"/>
          <p14:tracePt t="141353" x="6242050" y="2673350"/>
          <p14:tracePt t="141353" x="6273800" y="2698750"/>
          <p14:tracePt t="141370" x="6305550" y="2730500"/>
          <p14:tracePt t="141370" x="6337300" y="2755900"/>
          <p14:tracePt t="141386" x="6369050" y="2787650"/>
          <p14:tracePt t="141386" x="6394450" y="2813050"/>
          <p14:tracePt t="141386" x="6419850" y="2844800"/>
          <p14:tracePt t="141404" x="6438900" y="2870200"/>
          <p14:tracePt t="141404" x="6457950" y="2901950"/>
          <p14:tracePt t="141421" x="6470650" y="2927350"/>
          <p14:tracePt t="141421" x="6483350" y="2959100"/>
          <p14:tracePt t="141436" x="6489700" y="2984500"/>
          <p14:tracePt t="141436" x="6496050" y="3009900"/>
          <p14:tracePt t="141452" x="6496050" y="3035300"/>
          <p14:tracePt t="141452" x="6496050" y="3054350"/>
          <p14:tracePt t="141469" x="6489700" y="3079750"/>
          <p14:tracePt t="141469" x="6477000" y="3098800"/>
          <p14:tracePt t="141469" x="6464300" y="3117850"/>
          <p14:tracePt t="141488" x="6451600" y="3136900"/>
          <p14:tracePt t="141488" x="6432550" y="3155950"/>
          <p14:tracePt t="141503" x="6407150" y="3175000"/>
          <p14:tracePt t="141503" x="6381750" y="3187700"/>
          <p14:tracePt t="141519" x="6356350" y="3206750"/>
          <p14:tracePt t="141519" x="6324600" y="3219450"/>
          <p14:tracePt t="141536" x="6292850" y="3238500"/>
          <p14:tracePt t="141536" x="6210300" y="3263900"/>
          <p14:tracePt t="141554" x="6172200" y="3276600"/>
          <p14:tracePt t="141554" x="6127750" y="3289300"/>
          <p14:tracePt t="141570" x="6083300" y="3302000"/>
          <p14:tracePt t="141570" x="6038850" y="3314700"/>
          <p14:tracePt t="141586" x="5994400" y="3321050"/>
          <p14:tracePt t="141586" x="5949950" y="3327400"/>
          <p14:tracePt t="141603" x="5905500" y="3340100"/>
          <p14:tracePt t="141603" x="5816600" y="3352800"/>
          <p14:tracePt t="141620" x="5778500" y="3359150"/>
          <p14:tracePt t="141620" x="5734050" y="3359150"/>
          <p14:tracePt t="141636" x="5695950" y="3365500"/>
          <p14:tracePt t="141636" x="5657850" y="3365500"/>
          <p14:tracePt t="141653" x="5619750" y="3365500"/>
          <p14:tracePt t="141653" x="5562600" y="3371850"/>
          <p14:tracePt t="141653" x="5530850" y="3365500"/>
          <p14:tracePt t="141683" x="5511800" y="3371850"/>
          <p14:tracePt t="141688" x="5486400" y="3365500"/>
          <p14:tracePt t="141688" x="5473700" y="3371850"/>
          <p14:tracePt t="141704" x="5454650" y="3371850"/>
          <p14:tracePt t="141704" x="5448300" y="3371850"/>
          <p14:tracePt t="141720" x="5435600" y="3371850"/>
          <p14:tracePt t="141736" x="5429250" y="3371850"/>
          <p14:tracePt t="141752" x="5422900" y="3378200"/>
          <p14:tracePt t="141772" x="5422900" y="3384550"/>
          <p14:tracePt t="141791" x="5429250" y="3384550"/>
          <p14:tracePt t="141823" x="5435600" y="3390900"/>
          <p14:tracePt t="141847" x="5429250" y="3397250"/>
          <p14:tracePt t="141875" x="5422900" y="3397250"/>
          <p14:tracePt t="141891" x="5416550" y="3397250"/>
          <p14:tracePt t="141907" x="5410200" y="3397250"/>
          <p14:tracePt t="141919" x="5403850" y="3397250"/>
          <p14:tracePt t="141943" x="5397500" y="3403600"/>
          <p14:tracePt t="141979" x="5391150" y="3403600"/>
          <p14:tracePt t="141995" x="5384800" y="3403600"/>
          <p14:tracePt t="142011" x="5378450" y="3409950"/>
          <p14:tracePt t="142019" x="5372100" y="3409950"/>
          <p14:tracePt t="142031" x="5365750" y="3416300"/>
          <p14:tracePt t="142047" x="5359400" y="3416300"/>
          <p14:tracePt t="142063" x="5353050" y="3416300"/>
          <p14:tracePt t="142079" x="5346700" y="3416300"/>
          <p14:tracePt t="142107" x="5340350" y="3416300"/>
          <p14:tracePt t="142123" x="5334000" y="3409950"/>
          <p14:tracePt t="142147" x="5340350" y="3403600"/>
          <p14:tracePt t="142159" x="5346700" y="3397250"/>
          <p14:tracePt t="142175" x="5353050" y="3390900"/>
          <p14:tracePt t="142192" x="5353050" y="3384550"/>
          <p14:tracePt t="142208" x="5353050" y="3378200"/>
          <p14:tracePt t="142221" x="5353050" y="3371850"/>
          <p14:tracePt t="142237" x="5353050" y="3359150"/>
          <p14:tracePt t="142254" x="5353050" y="3352800"/>
          <p14:tracePt t="142254" x="5359400" y="3346450"/>
          <p14:tracePt t="142272" x="5359400" y="3340100"/>
          <p14:tracePt t="142272" x="5365750" y="3340100"/>
          <p14:tracePt t="142289" x="5365750" y="3333750"/>
          <p14:tracePt t="142289" x="5365750" y="3321050"/>
          <p14:tracePt t="142305" x="5372100" y="3314700"/>
          <p14:tracePt t="142305" x="5372100" y="3308350"/>
          <p14:tracePt t="142322" x="5372100" y="3302000"/>
          <p14:tracePt t="142322" x="5372100" y="3295650"/>
          <p14:tracePt t="142339" x="5372100" y="3282950"/>
          <p14:tracePt t="142339" x="5372100" y="3276600"/>
          <p14:tracePt t="142367" x="5372100" y="3270250"/>
          <p14:tracePt t="142371" x="5372100" y="3263900"/>
          <p14:tracePt t="142388" x="5378450" y="3257550"/>
          <p14:tracePt t="142405" x="5378450" y="3251200"/>
          <p14:tracePt t="142405" x="5378450" y="3244850"/>
          <p14:tracePt t="142425" x="5384800" y="3238500"/>
          <p14:tracePt t="142475" x="5391150" y="3244850"/>
          <p14:tracePt t="142499" x="5391150" y="3251200"/>
          <p14:tracePt t="142567" x="5397500" y="3251200"/>
          <p14:tracePt t="142639" x="5397500" y="3244850"/>
          <p14:tracePt t="142663" x="5403850" y="3238500"/>
          <p14:tracePt t="142691" x="5410200" y="3238500"/>
          <p14:tracePt t="142707" x="5416550" y="3238500"/>
          <p14:tracePt t="142723" x="5416550" y="3232150"/>
          <p14:tracePt t="142751" x="5422900" y="3225800"/>
          <p14:tracePt t="142776" x="5429250" y="3225800"/>
          <p14:tracePt t="142827" x="5422900" y="3225800"/>
          <p14:tracePt t="142879" x="5429250" y="3225800"/>
          <p14:tracePt t="142940" x="5435600" y="3225800"/>
          <p14:tracePt t="143051" x="5429250" y="3225800"/>
          <p14:tracePt t="143167" x="5422900" y="3225800"/>
          <p14:tracePt t="143187" x="5416550" y="3219450"/>
          <p14:tracePt t="143219" x="5410200" y="3219450"/>
          <p14:tracePt t="143239" x="5403850" y="3219450"/>
          <p14:tracePt t="143299" x="5397500" y="3225800"/>
          <p14:tracePt t="143347" x="5397500" y="3232150"/>
          <p14:tracePt t="143375" x="5403850" y="3238500"/>
          <p14:tracePt t="143459" x="5403850" y="3232150"/>
          <p14:tracePt t="143579" x="5410200" y="3232150"/>
          <p14:tracePt t="143639" x="5416550" y="3238500"/>
          <p14:tracePt t="143706" x="5416550" y="3244850"/>
          <p14:tracePt t="143751" x="5410200" y="3238500"/>
          <p14:tracePt t="143839" x="5410200" y="3232150"/>
          <p14:tracePt t="143863" x="5416550" y="3225800"/>
          <p14:tracePt t="143907" x="5422900" y="3225800"/>
          <p14:tracePt t="143983" x="5429250" y="3219450"/>
          <p14:tracePt t="144019" x="5422900" y="3213100"/>
          <p14:tracePt t="144079" x="5429250" y="3213100"/>
          <p14:tracePt t="144131" x="5429250" y="3206750"/>
          <p14:tracePt t="144155" x="5435600" y="3206750"/>
          <p14:tracePt t="144179" x="5435600" y="3200400"/>
          <p14:tracePt t="144199" x="5435600" y="3194050"/>
          <p14:tracePt t="144327" x="5429250" y="3194050"/>
          <p14:tracePt t="144447" x="5429250" y="3187700"/>
          <p14:tracePt t="144575" x="5429250" y="3181350"/>
          <p14:tracePt t="144627" x="5435600" y="3175000"/>
          <p14:tracePt t="144667" x="5429250" y="3175000"/>
          <p14:tracePt t="144695" x="5429250" y="3168650"/>
          <p14:tracePt t="144731" x="5435600" y="3168650"/>
          <p14:tracePt t="144755" x="5435600" y="3162300"/>
          <p14:tracePt t="144899" x="5435600" y="3155950"/>
          <p14:tracePt t="145011" x="5435600" y="3149600"/>
          <p14:tracePt t="145056" x="5441950" y="3149600"/>
          <p14:tracePt t="145099" x="5441950" y="3143250"/>
          <p14:tracePt t="145151" x="5448300" y="3136900"/>
          <p14:tracePt t="145211" x="5454650" y="3136900"/>
          <p14:tracePt t="145706" x="5454650" y="3130550"/>
          <p14:tracePt t="145723" x="5461000" y="3130550"/>
          <p14:tracePt t="145783" x="5461000" y="3124200"/>
          <p14:tracePt t="145931" x="5461000" y="3117850"/>
          <p14:tracePt t="145955" x="5467350" y="3111500"/>
          <p14:tracePt t="146007" x="5473700" y="3111500"/>
          <p14:tracePt t="146159" x="5467350" y="3111500"/>
          <p14:tracePt t="146263" x="5473700" y="3117850"/>
          <p14:tracePt t="146359" x="5473700" y="3111500"/>
          <p14:tracePt t="146419" x="5480050" y="3111500"/>
          <p14:tracePt t="146487" x="5480050" y="3105150"/>
          <p14:tracePt t="146670" x="5486400" y="3098800"/>
          <p14:tracePt t="146699" x="5486400" y="3092450"/>
          <p14:tracePt t="146839" x="5480050" y="3092450"/>
          <p14:tracePt t="146915" x="5473700" y="3092450"/>
          <p14:tracePt t="147007" x="5480050" y="3086100"/>
          <p14:tracePt t="147119" x="5486400" y="3086100"/>
          <p14:tracePt t="147199" x="5480050" y="3086100"/>
          <p14:tracePt t="147350" x="5480050" y="3079750"/>
          <p14:tracePt t="147539" x="5486400" y="3086100"/>
          <p14:tracePt t="147651" x="5492750" y="3092450"/>
          <p14:tracePt t="147671" x="5499100" y="3092450"/>
          <p14:tracePt t="147695" x="5505450" y="3098800"/>
          <p14:tracePt t="147727" x="5499100" y="3098800"/>
          <p14:tracePt t="147943" x="5505450" y="3092450"/>
          <p14:tracePt t="148027" x="5499100" y="3098800"/>
          <p14:tracePt t="148198" x="5499100" y="3105150"/>
          <p14:tracePt t="148227" x="5492750" y="3111500"/>
          <p14:tracePt t="148250" x="5486400" y="3117850"/>
          <p14:tracePt t="148266" x="5480050" y="3124200"/>
          <p14:tracePt t="148279" x="5473700" y="3130550"/>
          <p14:tracePt t="148287" x="5473700" y="3136900"/>
          <p14:tracePt t="148295" x="5467350" y="3136900"/>
          <p14:tracePt t="148307" x="5461000" y="3143250"/>
          <p14:tracePt t="148307" x="5454650" y="3149600"/>
          <p14:tracePt t="148325" x="5448300" y="3162300"/>
          <p14:tracePt t="148325" x="5429250" y="3181350"/>
          <p14:tracePt t="148341" x="5416550" y="3194050"/>
          <p14:tracePt t="148341" x="5403850" y="3206750"/>
          <p14:tracePt t="148358" x="5391150" y="3225800"/>
          <p14:tracePt t="148358" x="5372100" y="3244850"/>
          <p14:tracePt t="148375" x="5353050" y="3263900"/>
          <p14:tracePt t="148375" x="5314950" y="3308350"/>
          <p14:tracePt t="148392" x="5289550" y="3333750"/>
          <p14:tracePt t="148392" x="5264150" y="3359150"/>
          <p14:tracePt t="148408" x="5232400" y="3384550"/>
          <p14:tracePt t="148408" x="5207000" y="3422650"/>
          <p14:tracePt t="148425" x="5168900" y="3460750"/>
          <p14:tracePt t="148425" x="5130800" y="3498850"/>
          <p14:tracePt t="148442" x="5092700" y="3543300"/>
          <p14:tracePt t="148442" x="5003800" y="3651250"/>
          <p14:tracePt t="148460" x="4953000" y="3708400"/>
          <p14:tracePt t="148460" x="4902200" y="3765550"/>
          <p14:tracePt t="148478" x="4851400" y="3829050"/>
          <p14:tracePt t="148478" x="4794250" y="3886200"/>
          <p14:tracePt t="148492" x="4737100" y="3956050"/>
          <p14:tracePt t="148492" x="4679950" y="4019550"/>
          <p14:tracePt t="148509" x="4616450" y="4089400"/>
          <p14:tracePt t="148509" x="4552950" y="4159250"/>
          <p14:tracePt t="148509" x="4483100" y="4229100"/>
          <p14:tracePt t="148527" x="4413250" y="4305300"/>
          <p14:tracePt t="148541" x="4343400" y="4375150"/>
          <p14:tracePt t="148541" x="4191000" y="4521200"/>
          <p14:tracePt t="148562" x="4121150" y="4597400"/>
          <p14:tracePt t="148562" x="4051300" y="4667250"/>
          <p14:tracePt t="148576" x="3987800" y="4730750"/>
          <p14:tracePt t="148576" x="3924300" y="4800600"/>
          <p14:tracePt t="148593" x="3867150" y="4857750"/>
          <p14:tracePt t="148593" x="3810000" y="4921250"/>
          <p14:tracePt t="148609" x="3759200" y="4978400"/>
          <p14:tracePt t="148609" x="3714750" y="5029200"/>
          <p14:tracePt t="148609" x="3670300" y="5080000"/>
          <p14:tracePt t="148628" x="3632200" y="5130800"/>
          <p14:tracePt t="148628" x="3594100" y="5175250"/>
          <p14:tracePt t="148643" x="3562350" y="5219700"/>
          <p14:tracePt t="148643" x="3530600" y="5264150"/>
          <p14:tracePt t="148659" x="3505200" y="5308600"/>
          <p14:tracePt t="148659" x="3479800" y="5346700"/>
          <p14:tracePt t="148676" x="3454400" y="5378450"/>
          <p14:tracePt t="148676" x="3416300" y="5441950"/>
          <p14:tracePt t="148694" x="3403600" y="5467350"/>
          <p14:tracePt t="148694" x="3378200" y="5505450"/>
          <p14:tracePt t="148717" x="3365500" y="5530850"/>
          <p14:tracePt t="148725" x="3359150" y="5543550"/>
          <p14:tracePt t="148725" x="3346450" y="5562600"/>
          <p14:tracePt t="148743" x="3333750" y="5581650"/>
          <p14:tracePt t="148743" x="3314700" y="5626100"/>
          <p14:tracePt t="148760" x="3302000" y="5645150"/>
          <p14:tracePt t="148760" x="3289300" y="5664200"/>
          <p14:tracePt t="148776" x="3276600" y="5683250"/>
          <p14:tracePt t="148776" x="3263900" y="5702300"/>
          <p14:tracePt t="148793" x="3251200" y="5715000"/>
          <p14:tracePt t="148793" x="3238500" y="5727700"/>
          <p14:tracePt t="148793" x="3225800" y="5740400"/>
          <p14:tracePt t="148812" x="3219450" y="5759450"/>
          <p14:tracePt t="148825" x="3206750" y="5772150"/>
          <p14:tracePt t="148825" x="3187700" y="5797550"/>
          <p14:tracePt t="148844" x="3175000" y="5816600"/>
          <p14:tracePt t="148844" x="3168650" y="5829300"/>
          <p14:tracePt t="148860" x="3155950" y="5848350"/>
          <p14:tracePt t="148860" x="3143250" y="5867400"/>
          <p14:tracePt t="148876" x="3136900" y="5880100"/>
          <p14:tracePt t="148876" x="3124200" y="5892800"/>
          <p14:tracePt t="148893" x="3117850" y="5905500"/>
          <p14:tracePt t="148893" x="3111500" y="5918200"/>
          <p14:tracePt t="148893" x="3098800" y="5924550"/>
          <p14:tracePt t="148911" x="3092450" y="5930900"/>
          <p14:tracePt t="148911" x="3086100" y="5937250"/>
          <p14:tracePt t="148927" x="3079750" y="5943600"/>
          <p14:tracePt t="148927" x="3073400" y="5949950"/>
          <p14:tracePt t="148943" x="3067050" y="5949950"/>
          <p14:tracePt t="148943" x="3060700" y="5956300"/>
          <p14:tracePt t="148960" x="3054350" y="5962650"/>
          <p14:tracePt t="148960" x="3048000" y="5969000"/>
          <p14:tracePt t="148977" x="3041650" y="5975350"/>
          <p14:tracePt t="148977" x="3035300" y="5981700"/>
          <p14:tracePt t="148994" x="3028950" y="5988050"/>
          <p14:tracePt t="148994" x="3022600" y="5988050"/>
          <p14:tracePt t="149011" x="3016250" y="5994400"/>
          <p14:tracePt t="149026" x="3009900" y="5994400"/>
          <p14:tracePt t="149043" x="3003550" y="6000750"/>
          <p14:tracePt t="149060" x="3003550" y="6007100"/>
          <p14:tracePt t="149083" x="2997200" y="6007100"/>
          <p14:tracePt t="149109" x="2990850" y="6013450"/>
          <p14:tracePt t="149195" x="2978150" y="6019800"/>
          <p14:tracePt t="149227" x="2971800" y="6019800"/>
          <p14:tracePt t="149239" x="2965450" y="6019800"/>
          <p14:tracePt t="149247" x="2952750" y="6026150"/>
          <p14:tracePt t="149260" x="2946400" y="6026150"/>
          <p14:tracePt t="149260" x="2933700" y="6032500"/>
          <p14:tracePt t="149260" x="2921000" y="6032500"/>
          <p14:tracePt t="149279" x="2870200" y="6045200"/>
          <p14:tracePt t="149299" x="2851150" y="6051550"/>
          <p14:tracePt t="149310" x="2832100" y="6051550"/>
          <p14:tracePt t="149310" x="2806700" y="6057900"/>
          <p14:tracePt t="149328" x="2781300" y="6057900"/>
          <p14:tracePt t="149328" x="2755900" y="6064250"/>
          <p14:tracePt t="149345" x="2724150" y="6064250"/>
          <p14:tracePt t="149345" x="2667000" y="6064250"/>
          <p14:tracePt t="149362" x="2635250" y="6057900"/>
          <p14:tracePt t="149362" x="2603500" y="6057900"/>
          <p14:tracePt t="149378" x="2571750" y="6051550"/>
          <p14:tracePt t="149378" x="2540000" y="6045200"/>
          <p14:tracePt t="149395" x="2514600" y="6038850"/>
          <p14:tracePt t="149395" x="2451100" y="6026150"/>
          <p14:tracePt t="149412" x="2425700" y="6013450"/>
          <p14:tracePt t="149412" x="2400300" y="6007100"/>
          <p14:tracePt t="149428" x="2368550" y="5994400"/>
          <p14:tracePt t="149428" x="2349500" y="5981700"/>
          <p14:tracePt t="149445" x="2324100" y="5962650"/>
          <p14:tracePt t="149445" x="2292350" y="5924550"/>
          <p14:tracePt t="149468" x="2279650" y="5899150"/>
          <p14:tracePt t="149478" x="2273300" y="5880100"/>
          <p14:tracePt t="149478" x="2260600" y="5829300"/>
          <p14:tracePt t="149495" x="2260600" y="5803900"/>
          <p14:tracePt t="149495" x="2266950" y="5778500"/>
          <p14:tracePt t="149512" x="2273300" y="5753100"/>
          <p14:tracePt t="149512" x="2279650" y="5727700"/>
          <p14:tracePt t="149529" x="2286000" y="5708650"/>
          <p14:tracePt t="149529" x="2298700" y="5683250"/>
          <p14:tracePt t="149529" x="2311400" y="5657850"/>
          <p14:tracePt t="149548" x="2330450" y="5632450"/>
          <p14:tracePt t="149561" x="2343150" y="5607050"/>
          <p14:tracePt t="149561" x="2381250" y="5556250"/>
          <p14:tracePt t="149579" x="2400300" y="5530850"/>
          <p14:tracePt t="149579" x="2425700" y="5505450"/>
          <p14:tracePt t="149595" x="2444750" y="5486400"/>
          <p14:tracePt t="149595" x="2463800" y="5461000"/>
          <p14:tracePt t="149612" x="2482850" y="5441950"/>
          <p14:tracePt t="149612" x="2501900" y="5422900"/>
          <p14:tracePt t="149629" x="2527300" y="5403850"/>
          <p14:tracePt t="149629" x="2552700" y="5391150"/>
          <p14:tracePt t="149629" x="2578100" y="5372100"/>
          <p14:tracePt t="149648" x="2609850" y="5353050"/>
          <p14:tracePt t="149648" x="2641600" y="5340350"/>
          <p14:tracePt t="149662" x="2679700" y="5321300"/>
          <p14:tracePt t="149662" x="2724150" y="5314950"/>
          <p14:tracePt t="149679" x="2768600" y="5302250"/>
          <p14:tracePt t="149679" x="2813050" y="5295900"/>
          <p14:tracePt t="149696" x="2857500" y="5295900"/>
          <p14:tracePt t="149696" x="2940050" y="5302250"/>
          <p14:tracePt t="149713" x="2978150" y="5308600"/>
          <p14:tracePt t="149713" x="3054350" y="5327650"/>
          <p14:tracePt t="149738" x="3086100" y="5340350"/>
          <p14:tracePt t="149745" x="3124200" y="5353050"/>
          <p14:tracePt t="149745" x="3155950" y="5365750"/>
          <p14:tracePt t="149763" x="3187700" y="5378450"/>
          <p14:tracePt t="149763" x="3244850" y="5397500"/>
          <p14:tracePt t="149784" x="3270250" y="5410200"/>
          <p14:tracePt t="149784" x="3295650" y="5422900"/>
          <p14:tracePt t="149797" x="3321050" y="5435600"/>
          <p14:tracePt t="149797" x="3340100" y="5448300"/>
          <p14:tracePt t="149814" x="3352800" y="5461000"/>
          <p14:tracePt t="149814" x="3371850" y="5473700"/>
          <p14:tracePt t="149814" x="3384550" y="5486400"/>
          <p14:tracePt t="149832" x="3397250" y="5505450"/>
          <p14:tracePt t="149845" x="3403600" y="5518150"/>
          <p14:tracePt t="149845" x="3416300" y="5556250"/>
          <p14:tracePt t="149863" x="3422650" y="5575300"/>
          <p14:tracePt t="149863" x="3422650" y="5594350"/>
          <p14:tracePt t="149880" x="3422650" y="5613400"/>
          <p14:tracePt t="149880" x="3422650" y="5632450"/>
          <p14:tracePt t="149897" x="3422650" y="5651500"/>
          <p14:tracePt t="149897" x="3416300" y="5670550"/>
          <p14:tracePt t="149897" x="3409950" y="5689600"/>
          <p14:tracePt t="149916" x="3403600" y="5708650"/>
          <p14:tracePt t="149929" x="3390900" y="5721350"/>
          <p14:tracePt t="149929" x="3371850" y="5753100"/>
          <p14:tracePt t="149948" x="3359150" y="5772150"/>
          <p14:tracePt t="149948" x="3346450" y="5784850"/>
          <p14:tracePt t="149963" x="3333750" y="5797550"/>
          <p14:tracePt t="149963" x="3321050" y="5810250"/>
          <p14:tracePt t="149980" x="3308350" y="5822950"/>
          <p14:tracePt t="149980" x="3289300" y="5835650"/>
          <p14:tracePt t="149997" x="3276600" y="5848350"/>
          <p14:tracePt t="149997" x="3238500" y="5867400"/>
          <p14:tracePt t="150013" x="3219450" y="5880100"/>
          <p14:tracePt t="150013" x="3206750" y="5886450"/>
          <p14:tracePt t="150031" x="3187700" y="5892800"/>
          <p14:tracePt t="150031" x="3168650" y="5905500"/>
          <p14:tracePt t="150048" x="3149600" y="5905500"/>
          <p14:tracePt t="150048" x="3117850" y="5918200"/>
          <p14:tracePt t="150065" x="3105150" y="5924550"/>
          <p14:tracePt t="150065" x="3086100" y="5924550"/>
          <p14:tracePt t="150083" x="3073400" y="5924550"/>
          <p14:tracePt t="150083" x="3060700" y="5924550"/>
          <p14:tracePt t="150098" x="3048000" y="5930900"/>
          <p14:tracePt t="150098" x="3035300" y="5930900"/>
          <p14:tracePt t="150115" x="3022600" y="5930900"/>
          <p14:tracePt t="150115" x="3003550" y="5924550"/>
          <p14:tracePt t="150131" x="2997200" y="5924550"/>
          <p14:tracePt t="150131" x="2990850" y="5924550"/>
          <p14:tracePt t="150148" x="2978150" y="5924550"/>
          <p14:tracePt t="150148" x="2971800" y="5918200"/>
          <p14:tracePt t="150165" x="2965450" y="5918200"/>
          <p14:tracePt t="150165" x="2952750" y="5911850"/>
          <p14:tracePt t="150181" x="2946400" y="5911850"/>
          <p14:tracePt t="150181" x="2933700" y="5905500"/>
          <p14:tracePt t="150198" x="2927350" y="5905500"/>
          <p14:tracePt t="150198" x="2921000" y="5905500"/>
          <p14:tracePt t="150198" x="2914650" y="5905500"/>
          <p14:tracePt t="150217" x="2908300" y="5899150"/>
          <p14:tracePt t="150217" x="2901950" y="5899150"/>
          <p14:tracePt t="150231" x="2895600" y="5899150"/>
          <p14:tracePt t="150248" x="2889250" y="5905500"/>
          <p14:tracePt t="150263" x="2889250" y="5911850"/>
          <p14:tracePt t="150291" x="2895600" y="5911850"/>
          <p14:tracePt t="150335" x="2901950" y="5911850"/>
          <p14:tracePt t="150387" x="2908300" y="5911850"/>
          <p14:tracePt t="150486" x="2914650" y="5918200"/>
          <p14:tracePt t="150507" x="2921000" y="5918200"/>
          <p14:tracePt t="150531" x="2927350" y="5924550"/>
          <p14:tracePt t="150547" x="2933700" y="5924550"/>
          <p14:tracePt t="150562" x="2940050" y="5924550"/>
          <p14:tracePt t="150568" x="2946400" y="5924550"/>
          <p14:tracePt t="150581" x="2952750" y="5924550"/>
          <p14:tracePt t="150581" x="2965450" y="5924550"/>
          <p14:tracePt t="150600" x="2971800" y="5924550"/>
          <p14:tracePt t="150600" x="2978150" y="5924550"/>
          <p14:tracePt t="150616" x="2984500" y="5924550"/>
          <p14:tracePt t="150616" x="2990850" y="5924550"/>
          <p14:tracePt t="150632" x="2997200" y="5924550"/>
          <p14:tracePt t="150632" x="3003550" y="5918200"/>
          <p14:tracePt t="150649" x="3009900" y="5918200"/>
          <p14:tracePt t="150649" x="3016250" y="5918200"/>
          <p14:tracePt t="150649" x="3022600" y="5911850"/>
          <p14:tracePt t="150667" x="3028950" y="5905500"/>
          <p14:tracePt t="150681" x="3028950" y="5899150"/>
          <p14:tracePt t="150711" x="3022600" y="5899150"/>
          <p14:tracePt t="150739" x="3022600" y="5905500"/>
          <p14:tracePt t="150755" x="3016250" y="5905500"/>
          <p14:tracePt t="150773" x="3009900" y="5905500"/>
          <p14:tracePt t="150787" x="3003550" y="5911850"/>
          <p14:tracePt t="150800" x="3003550" y="5905500"/>
          <p14:tracePt t="150883" x="3009900" y="5905500"/>
          <p14:tracePt t="150907" x="3016250" y="5905500"/>
          <p14:tracePt t="150927" x="3022600" y="5911850"/>
          <p14:tracePt t="150951" x="3022600" y="5918200"/>
          <p14:tracePt t="150971" x="3022600" y="5924550"/>
          <p14:tracePt t="151003" x="3022600" y="5930900"/>
          <p14:tracePt t="151079" x="3028950" y="5937250"/>
          <p14:tracePt t="151112" x="3022600" y="5937250"/>
          <p14:tracePt t="151131" x="3022600" y="5943600"/>
          <p14:tracePt t="151159" x="3016250" y="5949950"/>
          <p14:tracePt t="151183" x="3016250" y="5956300"/>
          <p14:tracePt t="151203" x="3022600" y="5956300"/>
          <p14:tracePt t="151303" x="3028950" y="5962650"/>
          <p14:tracePt t="151371" x="3022600" y="5969000"/>
          <p14:tracePt t="151391" x="3022600" y="5975350"/>
          <p14:tracePt t="151433" x="3028950" y="5975350"/>
          <p14:tracePt t="151452" x="3035300" y="5969000"/>
          <p14:tracePt t="151475" x="3041650" y="5969000"/>
          <p14:tracePt t="151491" x="3048000" y="5969000"/>
          <p14:tracePt t="151503" x="3054350" y="5969000"/>
          <p14:tracePt t="151519" x="3060700" y="5969000"/>
          <p14:tracePt t="151535" x="3067050" y="5969000"/>
          <p14:tracePt t="151551" x="3073400" y="5975350"/>
          <p14:tracePt t="151563" x="3079750" y="5975350"/>
          <p14:tracePt t="151579" x="3086100" y="5975350"/>
          <p14:tracePt t="151595" x="3092450" y="5975350"/>
          <p14:tracePt t="151611" x="3098800" y="5981700"/>
          <p14:tracePt t="151623" x="3105150" y="5981700"/>
          <p14:tracePt t="151639" x="3111500" y="5988050"/>
          <p14:tracePt t="151671" x="3117850" y="5988050"/>
          <p14:tracePt t="151699" x="3124200" y="5988050"/>
          <p14:tracePt t="151723" x="3130550" y="5988050"/>
          <p14:tracePt t="151739" x="3136900" y="5988050"/>
          <p14:tracePt t="151751" x="3143250" y="5988050"/>
          <p14:tracePt t="151767" x="3149600" y="5994400"/>
          <p14:tracePt t="151783" x="3155950" y="5994400"/>
          <p14:tracePt t="151799" x="3162300" y="6000750"/>
          <p14:tracePt t="151811" x="3168650" y="6000750"/>
          <p14:tracePt t="151827" x="3175000" y="6007100"/>
          <p14:tracePt t="151843" x="3181350" y="6007100"/>
          <p14:tracePt t="151859" x="3187700" y="6013450"/>
          <p14:tracePt t="151879" x="3194050" y="6013450"/>
          <p14:tracePt t="151903" x="3194050" y="6007100"/>
          <p14:tracePt t="151931" x="3200400" y="6007100"/>
          <p14:tracePt t="151963" x="3206750" y="6007100"/>
          <p14:tracePt t="151991" x="3213100" y="6007100"/>
          <p14:tracePt t="152015" x="3219450" y="6007100"/>
          <p14:tracePt t="152039" x="3225800" y="6000750"/>
          <p14:tracePt t="152083" x="3232150" y="6000750"/>
          <p14:tracePt t="152107" x="3238500" y="6000750"/>
          <p14:tracePt t="152143" x="3232150" y="5994400"/>
          <p14:tracePt t="152255" x="3232150" y="5988050"/>
          <p14:tracePt t="152291" x="3225800" y="5981700"/>
          <p14:tracePt t="152323" x="3225800" y="5975350"/>
          <p14:tracePt t="152339" x="3225800" y="5969000"/>
          <p14:tracePt t="152451" x="3232150" y="5962650"/>
          <p14:tracePt t="152495" x="3238500" y="5962650"/>
          <p14:tracePt t="152523" x="3244850" y="5956300"/>
          <p14:tracePt t="152591" x="3251200" y="5949950"/>
          <p14:tracePt t="152745" x="3251200" y="5943600"/>
          <p14:tracePt t="152763" x="3251200" y="5937250"/>
          <p14:tracePt t="152795" x="3251200" y="5930900"/>
          <p14:tracePt t="152831" x="3257550" y="5924550"/>
          <p14:tracePt t="152943" x="3263900" y="5930900"/>
          <p14:tracePt t="152975" x="3270250" y="5930900"/>
          <p14:tracePt t="153003" x="3276600" y="5930900"/>
          <p14:tracePt t="153027" x="3282950" y="5924550"/>
          <p14:tracePt t="153072" x="3289300" y="5924550"/>
          <p14:tracePt t="153095" x="3295650" y="5924550"/>
          <p14:tracePt t="153119" x="3302000" y="5924550"/>
          <p14:tracePt t="153139" x="3295650" y="5930900"/>
          <p14:tracePt t="153423" x="3289300" y="5930900"/>
          <p14:tracePt t="153447" x="3282950" y="5930900"/>
          <p14:tracePt t="153471" x="3276600" y="5924550"/>
          <p14:tracePt t="153491" x="3270250" y="5924550"/>
          <p14:tracePt t="153523" x="3263900" y="5918200"/>
          <p14:tracePt t="153539" x="3257550" y="5924550"/>
          <p14:tracePt t="153551" x="3251200" y="5930900"/>
          <p14:tracePt t="153591" x="3244850" y="5930900"/>
          <p14:tracePt t="153611" x="3244850" y="5937250"/>
          <p14:tracePt t="153627" x="3244850" y="5943600"/>
          <p14:tracePt t="153651" x="3244850" y="5949950"/>
          <p14:tracePt t="153667" x="3244850" y="5956300"/>
          <p14:tracePt t="153679" x="3238500" y="5962650"/>
          <p14:tracePt t="153695" x="3238500" y="5969000"/>
          <p14:tracePt t="153719" x="3232150" y="5969000"/>
          <p14:tracePt t="153791" x="3225800" y="5969000"/>
          <p14:tracePt t="153831" x="3225800" y="5962650"/>
          <p14:tracePt t="153851" x="3225800" y="5956300"/>
          <p14:tracePt t="153867" x="3219450" y="5949950"/>
          <p14:tracePt t="153891" x="3219450" y="5943600"/>
          <p14:tracePt t="153911" x="3219450" y="5937250"/>
          <p14:tracePt t="153987" x="3219450" y="5930900"/>
          <p14:tracePt t="154019" x="3213100" y="5924550"/>
          <p14:tracePt t="154039" x="3206750" y="5930900"/>
          <p14:tracePt t="154099" x="3206750" y="5937250"/>
          <p14:tracePt t="154123" x="3206750" y="5943600"/>
          <p14:tracePt t="154143" x="3200400" y="5943600"/>
          <p14:tracePt t="154175" x="3200400" y="5937250"/>
          <p14:tracePt t="154243" x="3194050" y="5930900"/>
          <p14:tracePt t="154271" x="3187700" y="5930900"/>
          <p14:tracePt t="154331" x="3187700" y="5924550"/>
          <p14:tracePt t="154363" x="3187700" y="5930900"/>
          <p14:tracePt t="154423" x="3187700" y="5937250"/>
          <p14:tracePt t="154483" x="3187700" y="5943600"/>
          <p14:tracePt t="154543" x="3187700" y="5949950"/>
          <p14:tracePt t="154583" x="3187700" y="5956300"/>
          <p14:tracePt t="154611" x="3181350" y="5956300"/>
          <p14:tracePt t="154707" x="3175000" y="5956300"/>
          <p14:tracePt t="154739" x="3168650" y="5962650"/>
          <p14:tracePt t="154835" x="3168650" y="5969000"/>
          <p14:tracePt t="154859" x="3175000" y="5969000"/>
          <p14:tracePt t="154947" x="3168650" y="5975350"/>
          <p14:tracePt t="155038" x="3168650" y="5969000"/>
          <p14:tracePt t="155119" x="3168650" y="5975350"/>
          <p14:tracePt t="155219" x="3168650" y="5981700"/>
          <p14:tracePt t="155367" x="3162300" y="5975350"/>
          <p14:tracePt t="155419" x="3162300" y="5969000"/>
          <p14:tracePt t="155631" x="3162300" y="5962650"/>
          <p14:tracePt t="155675" x="3162300" y="5956300"/>
          <p14:tracePt t="155703" x="3162300" y="5962650"/>
          <p14:tracePt t="155779" x="3162300" y="5969000"/>
          <p14:tracePt t="155803" x="3162300" y="5975350"/>
          <p14:tracePt t="155823" x="3168650" y="5975350"/>
          <p14:tracePt t="155847" x="3168650" y="5981700"/>
          <p14:tracePt t="155871" x="3175000" y="5988050"/>
          <p14:tracePt t="155899" x="3181350" y="5988050"/>
          <p14:tracePt t="155959" x="3187700" y="5981700"/>
          <p14:tracePt t="156027" x="3187700" y="5975350"/>
          <p14:tracePt t="156139" x="3181350" y="5975350"/>
          <p14:tracePt t="156199" x="3187700" y="5981700"/>
          <p14:tracePt t="156275" x="3187700" y="5988050"/>
          <p14:tracePt t="156423" x="3181350" y="5981700"/>
          <p14:tracePt t="156551" x="3187700" y="5981700"/>
          <p14:tracePt t="156663" x="3187700" y="5975350"/>
          <p14:tracePt t="156902" x="3187700" y="5969000"/>
          <p14:tracePt t="156943" x="3181350" y="5975350"/>
          <p14:tracePt t="157054" x="3187700" y="5981700"/>
          <p14:tracePt t="157175" x="3187700" y="5975350"/>
          <p14:tracePt t="157295" x="3181350" y="5969000"/>
          <p14:tracePt t="157559" x="3187700" y="5962650"/>
          <p14:tracePt t="157691" x="3187700" y="5956300"/>
          <p14:tracePt t="158030" x="3187700" y="5949950"/>
          <p14:tracePt t="158119" x="3181350" y="5943600"/>
          <p14:tracePt t="158159" x="3187700" y="5943600"/>
          <p14:tracePt t="158219" x="3194050" y="5943600"/>
          <p14:tracePt t="158291" x="3200400" y="5943600"/>
          <p14:tracePt t="158411" x="3200400" y="5937250"/>
          <p14:tracePt t="158451" x="3206750" y="5937250"/>
          <p14:tracePt t="158495" x="3206750" y="5930900"/>
          <p14:tracePt t="158531" x="3213100" y="5924550"/>
          <p14:tracePt t="158572" x="3219450" y="5918200"/>
          <p14:tracePt t="158631" x="3225800" y="5911850"/>
          <p14:tracePt t="158659" x="3225800" y="5905500"/>
          <p14:tracePt t="158703" x="3232150" y="5905500"/>
          <p14:tracePt t="158735" x="3232150" y="5911850"/>
          <p14:tracePt t="158803" x="3225800" y="5911850"/>
          <p14:tracePt t="158999" x="3225800" y="5918200"/>
          <p14:tracePt t="159095" x="3219450" y="5918200"/>
          <p14:tracePt t="159303" x="3219450" y="5924550"/>
          <p14:tracePt t="159379" x="3219450" y="5930900"/>
          <p14:tracePt t="159627" x="3213100" y="5930900"/>
          <p14:tracePt t="159815" x="3206750" y="5930900"/>
          <p14:tracePt t="159883" x="3200400" y="5937250"/>
          <p14:tracePt t="160040" x="3206750" y="5937250"/>
          <p14:tracePt t="160203" x="3213100" y="5943600"/>
          <p14:tracePt t="160259" x="3206750" y="5943600"/>
          <p14:tracePt t="160391" x="3206750" y="5937250"/>
          <p14:tracePt t="160475" x="3213100" y="5937250"/>
          <p14:tracePt t="160511" x="3219450" y="5943600"/>
          <p14:tracePt t="160543" x="3225800" y="5943600"/>
          <p14:tracePt t="160571" x="3232150" y="5943600"/>
          <p14:tracePt t="160623" x="3225800" y="5943600"/>
          <p14:tracePt t="160799" x="3219450" y="5943600"/>
          <p14:tracePt t="160835" x="3225800" y="5943600"/>
          <p14:tracePt t="160947" x="3232150" y="5949950"/>
          <p14:tracePt t="160988" x="3232150" y="5943600"/>
          <p14:tracePt t="161187" x="3232150" y="5937250"/>
          <p14:tracePt t="161223" x="3225800" y="5937250"/>
          <p14:tracePt t="161291" x="3232150" y="5943600"/>
          <p14:tracePt t="161411" x="3225800" y="5949950"/>
          <p14:tracePt t="161583" x="3219450" y="5943600"/>
          <p14:tracePt t="161640" x="3219450" y="5949950"/>
          <p14:tracePt t="161838" x="3219450" y="5956300"/>
          <p14:tracePt t="161943" x="3213100" y="5956300"/>
          <p14:tracePt t="162103" x="3206750" y="5949950"/>
          <p14:tracePt t="162360" x="3213100" y="5956300"/>
          <p14:tracePt t="162734" x="3213100" y="5962650"/>
          <p14:tracePt t="162823" x="3206750" y="5969000"/>
          <p14:tracePt t="162867" x="3200400" y="5962650"/>
          <p14:tracePt t="162959" x="3206750" y="5956300"/>
          <p14:tracePt t="163011" x="3213100" y="5956300"/>
          <p14:tracePt t="163063" x="3213100" y="5949950"/>
          <p14:tracePt t="163258" x="3219450" y="5943600"/>
          <p14:tracePt t="163287" x="3225800" y="5943600"/>
          <p14:tracePt t="163318" x="3232150" y="5943600"/>
          <p14:tracePt t="163347" x="3238500" y="5943600"/>
          <p14:tracePt t="163423" x="3238500" y="5937250"/>
          <p14:tracePt t="163663" x="3244850" y="5943600"/>
          <p14:tracePt t="163707" x="3244850" y="5949950"/>
          <p14:tracePt t="163739" x="3244850" y="5956300"/>
          <p14:tracePt t="163751" x="3244850" y="5962650"/>
          <p14:tracePt t="163767" x="3244850" y="5956300"/>
          <p14:tracePt t="163835" x="3251200" y="5949950"/>
          <p14:tracePt t="163871" x="3251200" y="5943600"/>
          <p14:tracePt t="163895" x="3251200" y="5937250"/>
          <p14:tracePt t="163923" x="3251200" y="5930900"/>
          <p14:tracePt t="163970" x="3257550" y="5930900"/>
          <p14:tracePt t="164007" x="3263900" y="5924550"/>
          <p14:tracePt t="164030" x="3263900" y="5918200"/>
          <p14:tracePt t="164057" x="3270250" y="5918200"/>
          <p14:tracePt t="164061" x="3276600" y="5911850"/>
          <p14:tracePt t="164075" x="3282950" y="5905500"/>
          <p14:tracePt t="164091" x="3289300" y="5905500"/>
          <p14:tracePt t="164108" x="3295650" y="5911850"/>
          <p14:tracePt t="164124" x="3302000" y="5911850"/>
          <p14:tracePt t="164141" x="3314700" y="5905500"/>
          <p14:tracePt t="164163" x="3321050" y="59055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現実的にはどちらを重視しているのか？</a:t>
            </a:r>
            <a:endParaRPr kumimoji="1" lang="ja-JP" altLang="en-US" dirty="0"/>
          </a:p>
        </p:txBody>
      </p:sp>
      <p:sp>
        <p:nvSpPr>
          <p:cNvPr id="3" name="正方形/長方形 2"/>
          <p:cNvSpPr/>
          <p:nvPr/>
        </p:nvSpPr>
        <p:spPr>
          <a:xfrm>
            <a:off x="395536" y="1412776"/>
            <a:ext cx="8424936" cy="4454233"/>
          </a:xfrm>
          <a:prstGeom prst="rect">
            <a:avLst/>
          </a:prstGeom>
        </p:spPr>
        <p:txBody>
          <a:bodyPr wrap="square">
            <a:spAutoFit/>
          </a:bodyPr>
          <a:lstStyle/>
          <a:p>
            <a:pPr>
              <a:lnSpc>
                <a:spcPct val="150000"/>
              </a:lnSpc>
            </a:pPr>
            <a:r>
              <a:rPr lang="ja-JP" altLang="en-US" dirty="0"/>
              <a:t>ガン検診では本当にガン患者なのに，ガンを見逃す危険を減らしたいから，第（　　）種の誤りをできるだけ避けたい．その代わりに第（　　）種の誤りは増える．つまりガン患者でないにもかかわらず，ガンであると判定する誤りは増加する．一方，ドーピング検査ではドーピングしていないのに，ドーピング違反者と判定する危険を減らさざるをえない．すなわち第（　　）種の誤りをできるだけ避けたい．その代わりに第（　　）種の誤りは増える．つまりドーピングしているのに陰性と判定する誤りは増加する．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18992953"/>
      </p:ext>
    </p:extLst>
  </p:cSld>
  <p:clrMapOvr>
    <a:masterClrMapping/>
  </p:clrMapOvr>
  <mc:AlternateContent xmlns:mc="http://schemas.openxmlformats.org/markup-compatibility/2006">
    <mc:Choice xmlns:p14="http://schemas.microsoft.com/office/powerpoint/2010/main" Requires="p14">
      <p:transition spd="slow" p14:dur="2000" advTm="21237"/>
    </mc:Choice>
    <mc:Fallback>
      <p:transition spd="slow" advTm="21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907" x="4324350" y="5372100"/>
          <p14:tracePt t="1173" x="4324350" y="5365750"/>
          <p14:tracePt t="1184" x="4330700" y="5353050"/>
          <p14:tracePt t="1200" x="4330700" y="5346700"/>
          <p14:tracePt t="1208" x="4330700" y="5340350"/>
          <p14:tracePt t="1224" x="4324350" y="5334000"/>
          <p14:tracePt t="1352" x="4324350" y="5327650"/>
          <p14:tracePt t="1363" x="4318000" y="5334000"/>
          <p14:tracePt t="1416" x="4311650" y="5334000"/>
          <p14:tracePt t="1447" x="4305300" y="5334000"/>
          <p14:tracePt t="1463" x="4305300" y="5327650"/>
          <p14:tracePt t="1476" x="4298950" y="5314950"/>
          <p14:tracePt t="1500" x="4298950" y="5308600"/>
          <p14:tracePt t="1531" x="4305300" y="5308600"/>
          <p14:tracePt t="1560" x="4305300" y="5302250"/>
          <p14:tracePt t="1568" x="4311650" y="5295900"/>
          <p14:tracePt t="1584" x="4311650" y="5289550"/>
          <p14:tracePt t="1584" x="4311650" y="5283200"/>
          <p14:tracePt t="1600" x="4311650" y="5276850"/>
          <p14:tracePt t="1600" x="4318000" y="5264150"/>
          <p14:tracePt t="1617" x="4318000" y="5251450"/>
          <p14:tracePt t="1617" x="4324350" y="5238750"/>
          <p14:tracePt t="1634" x="4330700" y="5226050"/>
          <p14:tracePt t="1634" x="4337050" y="5213350"/>
          <p14:tracePt t="1634" x="4343400" y="5200650"/>
          <p14:tracePt t="1653" x="4356100" y="5187950"/>
          <p14:tracePt t="1653" x="4368800" y="5168900"/>
          <p14:tracePt t="1667" x="4375150" y="5149850"/>
          <p14:tracePt t="1667" x="4387850" y="5137150"/>
          <p14:tracePt t="1684" x="4400550" y="5111750"/>
          <p14:tracePt t="1684" x="4413250" y="5092700"/>
          <p14:tracePt t="1701" x="4425950" y="5073650"/>
          <p14:tracePt t="1701" x="4451350" y="5016500"/>
          <p14:tracePt t="1717" x="4457700" y="4984750"/>
          <p14:tracePt t="1717" x="4470400" y="4953000"/>
          <p14:tracePt t="1734" x="4483100" y="4921250"/>
          <p14:tracePt t="1734" x="4495800" y="4889500"/>
          <p14:tracePt t="1751" x="4508500" y="4857750"/>
          <p14:tracePt t="1751" x="4514850" y="4826000"/>
          <p14:tracePt t="1768" x="4521200" y="4794250"/>
          <p14:tracePt t="1768" x="4533900" y="4737100"/>
          <p14:tracePt t="1785" x="4533900" y="4711700"/>
          <p14:tracePt t="1785" x="4527550" y="4692650"/>
          <p14:tracePt t="1802" x="4521200" y="4667250"/>
          <p14:tracePt t="1802" x="4521200" y="4641850"/>
          <p14:tracePt t="1818" x="4508500" y="4616450"/>
          <p14:tracePt t="1818" x="4495800" y="4603750"/>
          <p14:tracePt t="1818" x="4476750" y="4578350"/>
          <p14:tracePt t="1837" x="4451350" y="4552950"/>
          <p14:tracePt t="1850" x="4419600" y="4521200"/>
          <p14:tracePt t="1850" x="4387850" y="4495800"/>
          <p14:tracePt t="2236" x="2667000" y="2571750"/>
          <p14:tracePt t="2244" x="2654300" y="2571750"/>
          <p14:tracePt t="2252" x="2647950" y="2571750"/>
          <p14:tracePt t="2252" x="2635250" y="2571750"/>
          <p14:tracePt t="2269" x="2622550" y="2565400"/>
          <p14:tracePt t="2269" x="2603500" y="2559050"/>
          <p14:tracePt t="2287" x="2590800" y="2559050"/>
          <p14:tracePt t="2287" x="2584450" y="2559050"/>
          <p14:tracePt t="2287" x="2571750" y="2559050"/>
          <p14:tracePt t="2305" x="2565400" y="2571750"/>
          <p14:tracePt t="2305" x="2552700" y="2578100"/>
          <p14:tracePt t="2320" x="2546350" y="2597150"/>
          <p14:tracePt t="2320" x="2540000" y="2616200"/>
          <p14:tracePt t="2337" x="2533650" y="2635250"/>
          <p14:tracePt t="2337" x="2533650" y="2660650"/>
          <p14:tracePt t="2353" x="2527300" y="2679700"/>
          <p14:tracePt t="2353" x="2527300" y="2692400"/>
          <p14:tracePt t="2370" x="2527300" y="2705100"/>
          <p14:tracePt t="2370" x="2527300" y="2711450"/>
          <p14:tracePt t="2389" x="2533650" y="2717800"/>
          <p14:tracePt t="2401" x="2540000" y="2724150"/>
          <p14:tracePt t="2418" x="2546350" y="2717800"/>
          <p14:tracePt t="2435" x="2540000" y="2711450"/>
          <p14:tracePt t="2452" x="2540000" y="2705100"/>
          <p14:tracePt t="2452" x="2533650" y="2698750"/>
          <p14:tracePt t="2470" x="2527300" y="2698750"/>
          <p14:tracePt t="2470" x="2508250" y="2686050"/>
          <p14:tracePt t="2487" x="2495550" y="2686050"/>
          <p14:tracePt t="2487" x="2482850" y="2679700"/>
          <p14:tracePt t="2503" x="2463800" y="2679700"/>
          <p14:tracePt t="2503" x="2451100" y="2679700"/>
          <p14:tracePt t="2520" x="2432050" y="2673350"/>
          <p14:tracePt t="2520" x="2393950" y="2673350"/>
          <p14:tracePt t="2537" x="2374900" y="2667000"/>
          <p14:tracePt t="2537" x="2349500" y="2660650"/>
          <p14:tracePt t="2554" x="2330450" y="2660650"/>
          <p14:tracePt t="2554" x="2305050" y="2654300"/>
          <p14:tracePt t="2570" x="2286000" y="2641600"/>
          <p14:tracePt t="2570" x="2260600" y="2635250"/>
          <p14:tracePt t="2588" x="2235200" y="2622550"/>
          <p14:tracePt t="2588" x="2190750" y="2590800"/>
          <p14:tracePt t="2604" x="2171700" y="2571750"/>
          <p14:tracePt t="2604" x="2152650" y="2552700"/>
          <p14:tracePt t="2620" x="2133600" y="2533650"/>
          <p14:tracePt t="2620" x="2114550" y="2508250"/>
          <p14:tracePt t="2637" x="2101850" y="2476500"/>
          <p14:tracePt t="2637" x="2082800" y="2451100"/>
          <p14:tracePt t="2654" x="2070100" y="2413000"/>
          <p14:tracePt t="2654" x="2063750" y="2381250"/>
          <p14:tracePt t="2654" x="2057400" y="2343150"/>
          <p14:tracePt t="2673" x="2051050" y="2311400"/>
          <p14:tracePt t="2686" x="2044700" y="2273300"/>
          <p14:tracePt t="2686" x="2051050" y="2190750"/>
          <p14:tracePt t="2704" x="2063750" y="2152650"/>
          <p14:tracePt t="2704" x="2070100" y="2114550"/>
          <p14:tracePt t="2721" x="2089150" y="2082800"/>
          <p14:tracePt t="2721" x="2108200" y="2044700"/>
          <p14:tracePt t="2738" x="2127250" y="2006600"/>
          <p14:tracePt t="2738" x="2146300" y="1968500"/>
          <p14:tracePt t="2738" x="2171700" y="1936750"/>
          <p14:tracePt t="2756" x="2197100" y="1905000"/>
          <p14:tracePt t="2769" x="2222500" y="1879600"/>
          <p14:tracePt t="2769" x="2279650" y="1822450"/>
          <p14:tracePt t="2788" x="2311400" y="1797050"/>
          <p14:tracePt t="2788" x="2343150" y="1778000"/>
          <p14:tracePt t="2805" x="2374900" y="1758950"/>
          <p14:tracePt t="2805" x="2413000" y="1739900"/>
          <p14:tracePt t="2821" x="2444750" y="1727200"/>
          <p14:tracePt t="2821" x="2520950" y="1714500"/>
          <p14:tracePt t="2838" x="2559050" y="1708150"/>
          <p14:tracePt t="2838" x="2597150" y="1708150"/>
          <p14:tracePt t="2854" x="2635250" y="1708150"/>
          <p14:tracePt t="2854" x="2673350" y="1714500"/>
          <p14:tracePt t="2871" x="2711450" y="1720850"/>
          <p14:tracePt t="2871" x="2743200" y="1733550"/>
          <p14:tracePt t="2888" x="2781300" y="1752600"/>
          <p14:tracePt t="2888" x="2844800" y="1797050"/>
          <p14:tracePt t="2905" x="2876550" y="1822450"/>
          <p14:tracePt t="2905" x="2901950" y="1854200"/>
          <p14:tracePt t="2921" x="2921000" y="1885950"/>
          <p14:tracePt t="2921" x="2940050" y="1917700"/>
          <p14:tracePt t="2938" x="2959100" y="1949450"/>
          <p14:tracePt t="2938" x="2978150" y="1987550"/>
          <p14:tracePt t="2938" x="2990850" y="2025650"/>
          <p14:tracePt t="2957" x="2997200" y="2070100"/>
          <p14:tracePt t="2957" x="3003550" y="2108200"/>
          <p14:tracePt t="2973" x="3009900" y="2152650"/>
          <p14:tracePt t="2973" x="3016250" y="2197100"/>
          <p14:tracePt t="2988" x="3016250" y="2241550"/>
          <p14:tracePt t="2988" x="3016250" y="2286000"/>
          <p14:tracePt t="3005" x="3009900" y="2330450"/>
          <p14:tracePt t="3005" x="3003550" y="2374900"/>
          <p14:tracePt t="3022" x="2997200" y="2419350"/>
          <p14:tracePt t="3022" x="2984500" y="2457450"/>
          <p14:tracePt t="3022" x="2971800" y="2495550"/>
          <p14:tracePt t="3041" x="2952750" y="2533650"/>
          <p14:tracePt t="3054" x="2933700" y="2565400"/>
          <p14:tracePt t="3054" x="2889250" y="2628900"/>
          <p14:tracePt t="3072" x="2857500" y="2660650"/>
          <p14:tracePt t="3072" x="2832100" y="2686050"/>
          <p14:tracePt t="3089" x="2800350" y="2705100"/>
          <p14:tracePt t="3089" x="2768600" y="2724150"/>
          <p14:tracePt t="3105" x="2730500" y="2743200"/>
          <p14:tracePt t="3105" x="2698750" y="2762250"/>
          <p14:tracePt t="3105" x="2660650" y="2774950"/>
          <p14:tracePt t="3124" x="2622550" y="2787650"/>
          <p14:tracePt t="3124" x="2584450" y="2800350"/>
          <p14:tracePt t="3138" x="2540000" y="2806700"/>
          <p14:tracePt t="3138" x="2501900" y="2813050"/>
          <p14:tracePt t="3155" x="2463800" y="2819400"/>
          <p14:tracePt t="3155" x="2425700" y="2825750"/>
          <p14:tracePt t="3172" x="2387600" y="2832100"/>
          <p14:tracePt t="3172" x="2349500" y="2832100"/>
          <p14:tracePt t="3172" x="2317750" y="2838450"/>
          <p14:tracePt t="3192" x="2286000" y="2838450"/>
          <p14:tracePt t="3192" x="2254250" y="2832100"/>
          <p14:tracePt t="3205" x="2228850" y="2825750"/>
          <p14:tracePt t="3205" x="2203450" y="2819400"/>
          <p14:tracePt t="3222" x="2184400" y="2813050"/>
          <p14:tracePt t="3222" x="2165350" y="2806700"/>
          <p14:tracePt t="3239" x="2152650" y="2800350"/>
          <p14:tracePt t="3239" x="2120900" y="2787650"/>
          <p14:tracePt t="3256" x="2114550" y="2787650"/>
          <p14:tracePt t="3256" x="2101850" y="2787650"/>
          <p14:tracePt t="3272" x="2095500" y="2781300"/>
          <p14:tracePt t="3272" x="2089150" y="2787650"/>
          <p14:tracePt t="3289" x="2082800" y="2787650"/>
          <p14:tracePt t="3289" x="2076450" y="2794000"/>
          <p14:tracePt t="3306" x="2076450" y="2800350"/>
          <p14:tracePt t="3306" x="2070100" y="2806700"/>
          <p14:tracePt t="3306" x="2070100" y="2819400"/>
          <p14:tracePt t="3325" x="2063750" y="2832100"/>
          <p14:tracePt t="3325" x="2057400" y="2844800"/>
          <p14:tracePt t="3340" x="2051050" y="2857500"/>
          <p14:tracePt t="3340" x="2044700" y="2876550"/>
          <p14:tracePt t="3357" x="2038350" y="2895600"/>
          <p14:tracePt t="3357" x="2025650" y="2921000"/>
          <p14:tracePt t="3373" x="2012950" y="2940050"/>
          <p14:tracePt t="3373" x="1993900" y="2965450"/>
          <p14:tracePt t="3390" x="1974850" y="2990850"/>
          <p14:tracePt t="3390" x="1955800" y="3022600"/>
          <p14:tracePt t="3390" x="1930400" y="3048000"/>
          <p14:tracePt t="3408" x="1898650" y="3073400"/>
          <p14:tracePt t="3421" x="1866900" y="3105150"/>
          <p14:tracePt t="3421" x="1797050" y="3155950"/>
          <p14:tracePt t="3440" x="1758950" y="3181350"/>
          <p14:tracePt t="3440" x="1727200" y="3206750"/>
          <p14:tracePt t="3456" x="1682750" y="3225800"/>
          <p14:tracePt t="3456" x="1644650" y="3244850"/>
          <p14:tracePt t="3473" x="1606550" y="3270250"/>
          <p14:tracePt t="3473" x="1562100" y="3289300"/>
          <p14:tracePt t="3490" x="1524000" y="3308350"/>
          <p14:tracePt t="3490" x="1435100" y="3340100"/>
          <p14:tracePt t="3506" x="1390650" y="3352800"/>
          <p14:tracePt t="3506" x="1346200" y="3365500"/>
          <p14:tracePt t="3523" x="1301750" y="3371850"/>
          <p14:tracePt t="3523" x="1263650" y="3384550"/>
          <p14:tracePt t="3540" x="1225550" y="3390900"/>
          <p14:tracePt t="3540" x="1149350" y="3390900"/>
          <p14:tracePt t="3556" x="1111250" y="3390900"/>
          <p14:tracePt t="3556" x="1079500" y="3384550"/>
          <p14:tracePt t="3573" x="1047750" y="3378200"/>
          <p14:tracePt t="3573" x="1016000" y="3365500"/>
          <p14:tracePt t="3591" x="984250" y="3352800"/>
          <p14:tracePt t="3591" x="952500" y="3340100"/>
          <p14:tracePt t="3607" x="920750" y="3321050"/>
          <p14:tracePt t="3607" x="863600" y="3276600"/>
          <p14:tracePt t="3624" x="844550" y="3251200"/>
          <p14:tracePt t="3624" x="819150" y="3225800"/>
          <p14:tracePt t="3641" x="793750" y="3200400"/>
          <p14:tracePt t="3641" x="781050" y="3168650"/>
          <p14:tracePt t="3657" x="762000" y="3136900"/>
          <p14:tracePt t="3657" x="755650" y="3098800"/>
          <p14:tracePt t="3673" x="742950" y="3067050"/>
          <p14:tracePt t="3673" x="742950" y="3028950"/>
          <p14:tracePt t="3673" x="736600" y="2984500"/>
          <p14:tracePt t="3694" x="742950" y="2946400"/>
          <p14:tracePt t="3706" x="742950" y="2908300"/>
          <p14:tracePt t="3706" x="762000" y="2825750"/>
          <p14:tracePt t="3724" x="774700" y="2787650"/>
          <p14:tracePt t="3724" x="787400" y="2755900"/>
          <p14:tracePt t="3740" x="806450" y="2717800"/>
          <p14:tracePt t="3740" x="825500" y="2686050"/>
          <p14:tracePt t="3757" x="850900" y="2654300"/>
          <p14:tracePt t="3757" x="876300" y="2622550"/>
          <p14:tracePt t="3757" x="901700" y="2597150"/>
          <p14:tracePt t="3776" x="933450" y="2571750"/>
          <p14:tracePt t="3789" x="965200" y="2552700"/>
          <p14:tracePt t="3789" x="1028700" y="2514600"/>
          <p14:tracePt t="3808" x="1066800" y="2501900"/>
          <p14:tracePt t="3808" x="1098550" y="2489200"/>
          <p14:tracePt t="3824" x="1136650" y="2482850"/>
          <p14:tracePt t="3824" x="1168400" y="2476500"/>
          <p14:tracePt t="3841" x="1206500" y="2476500"/>
          <p14:tracePt t="3841" x="1282700" y="2482850"/>
          <p14:tracePt t="3857" x="1320800" y="2495550"/>
          <p14:tracePt t="3857" x="1352550" y="2508250"/>
          <p14:tracePt t="3874" x="1390650" y="2520950"/>
          <p14:tracePt t="3874" x="1428750" y="2540000"/>
          <p14:tracePt t="3891" x="1460500" y="2565400"/>
          <p14:tracePt t="3891" x="1492250" y="2590800"/>
          <p14:tracePt t="3908" x="1524000" y="2622550"/>
          <p14:tracePt t="3908" x="1574800" y="2686050"/>
          <p14:tracePt t="3925" x="1593850" y="2724150"/>
          <p14:tracePt t="3925" x="1612900" y="2768600"/>
          <p14:tracePt t="3942" x="1625600" y="2806700"/>
          <p14:tracePt t="3942" x="1638300" y="2851150"/>
          <p14:tracePt t="3958" x="1644650" y="2889250"/>
          <p14:tracePt t="3958" x="1651000" y="2933700"/>
          <p14:tracePt t="3958" x="1651000" y="2978150"/>
          <p14:tracePt t="3977" x="1644650" y="3016250"/>
          <p14:tracePt t="3977" x="1638300" y="3060700"/>
          <p14:tracePt t="3992" x="1625600" y="3098800"/>
          <p14:tracePt t="3992" x="1612900" y="3143250"/>
          <p14:tracePt t="4008" x="1593850" y="3181350"/>
          <p14:tracePt t="4008" x="1562100" y="3225800"/>
          <p14:tracePt t="4025" x="1536700" y="3263900"/>
          <p14:tracePt t="4025" x="1498600" y="3302000"/>
          <p14:tracePt t="4042" x="1460500" y="3340100"/>
          <p14:tracePt t="4042" x="1422400" y="3371850"/>
          <p14:tracePt t="4042" x="1384300" y="3397250"/>
          <p14:tracePt t="4061" x="1346200" y="3422650"/>
          <p14:tracePt t="4073" x="1308100" y="3435350"/>
          <p14:tracePt t="4073" x="1270000" y="3448050"/>
          <p14:tracePt t="4092" x="1276350" y="3435350"/>
          <p14:tracePt t="4107" x="1301750" y="3422650"/>
          <p14:tracePt t="4107" x="1346200" y="3403600"/>
          <p14:tracePt t="4125" x="1397000" y="3384550"/>
          <p14:tracePt t="4125" x="1460500" y="3359150"/>
          <p14:tracePt t="4125" x="1536700" y="3340100"/>
          <p14:tracePt t="4144" x="1619250" y="3314700"/>
          <p14:tracePt t="4144" x="1720850" y="3289300"/>
          <p14:tracePt t="4159" x="1822450" y="3263900"/>
          <p14:tracePt t="4472" x="7302500" y="3638550"/>
          <p14:tracePt t="4479" x="7308850" y="3651250"/>
          <p14:tracePt t="4492" x="7308850" y="3663950"/>
          <p14:tracePt t="4492" x="7302500" y="3695700"/>
          <p14:tracePt t="4510" x="7302500" y="3721100"/>
          <p14:tracePt t="4510" x="7296150" y="3746500"/>
          <p14:tracePt t="4526" x="7283450" y="3778250"/>
          <p14:tracePt t="4526" x="7277100" y="3803650"/>
          <p14:tracePt t="4543" x="7264400" y="3835400"/>
          <p14:tracePt t="4543" x="7251700" y="3873500"/>
          <p14:tracePt t="4560" x="7232650" y="3911600"/>
          <p14:tracePt t="4560" x="7194550" y="3994150"/>
          <p14:tracePt t="4577" x="7175500" y="4038600"/>
          <p14:tracePt t="4577" x="7150100" y="4083050"/>
          <p14:tracePt t="4593" x="7118350" y="4133850"/>
          <p14:tracePt t="4593" x="7092950" y="4178300"/>
          <p14:tracePt t="4610" x="7054850" y="4222750"/>
          <p14:tracePt t="4610" x="7023100" y="4273550"/>
          <p14:tracePt t="4610" x="6985000" y="4318000"/>
          <p14:tracePt t="4629" x="6940550" y="4362450"/>
          <p14:tracePt t="4629" x="6889750" y="4406900"/>
          <p14:tracePt t="4644" x="6838950" y="4445000"/>
          <p14:tracePt t="4644" x="6788150" y="4489450"/>
          <p14:tracePt t="4660" x="6731000" y="4527550"/>
          <p14:tracePt t="4660" x="6667500" y="4572000"/>
          <p14:tracePt t="4678" x="6604000" y="4610100"/>
          <p14:tracePt t="4678" x="6540500" y="4648200"/>
          <p14:tracePt t="4694" x="6470650" y="4679950"/>
          <p14:tracePt t="4694" x="6407150" y="4718050"/>
          <p14:tracePt t="4694" x="6337300" y="4749800"/>
          <p14:tracePt t="4713" x="6273800" y="4781550"/>
          <p14:tracePt t="4726" x="6203950" y="4813300"/>
          <p14:tracePt t="4726" x="6076950" y="4864100"/>
          <p14:tracePt t="4744" x="6013450" y="4883150"/>
          <p14:tracePt t="4744" x="5949950" y="4908550"/>
          <p14:tracePt t="4761" x="5892800" y="4927600"/>
          <p14:tracePt t="4761" x="5835650" y="4940300"/>
          <p14:tracePt t="4777" x="5784850" y="4946650"/>
          <p14:tracePt t="4777" x="5734050" y="4959350"/>
          <p14:tracePt t="4777" x="5683250" y="4965700"/>
          <p14:tracePt t="4796" x="5638800" y="4965700"/>
          <p14:tracePt t="4796" x="5600700" y="4965700"/>
          <p14:tracePt t="4810" x="5562600" y="4965700"/>
          <p14:tracePt t="4810" x="5524500" y="4959350"/>
          <p14:tracePt t="4828" x="5492750" y="4953000"/>
          <p14:tracePt t="4828" x="5461000" y="4946650"/>
          <p14:tracePt t="4844" x="5429250" y="4933950"/>
          <p14:tracePt t="4844" x="5403850" y="4921250"/>
          <p14:tracePt t="4861" x="5378450" y="4908550"/>
          <p14:tracePt t="4861" x="5334000" y="4870450"/>
          <p14:tracePt t="4877" x="5308600" y="4851400"/>
          <p14:tracePt t="4877" x="5289550" y="4826000"/>
          <p14:tracePt t="4895" x="5270500" y="4800600"/>
          <p14:tracePt t="4895" x="5257800" y="4775200"/>
          <p14:tracePt t="4911" x="5245100" y="4749800"/>
          <p14:tracePt t="4911" x="5219700" y="4686300"/>
          <p14:tracePt t="4928" x="5207000" y="4654550"/>
          <p14:tracePt t="4928" x="5200650" y="4622800"/>
          <p14:tracePt t="4945" x="5200650" y="4591050"/>
          <p14:tracePt t="4945" x="5194300" y="4559300"/>
          <p14:tracePt t="4961" x="5194300" y="4527550"/>
          <p14:tracePt t="4961" x="5200650" y="4495800"/>
          <p14:tracePt t="4978" x="5207000" y="4464050"/>
          <p14:tracePt t="4978" x="5213350" y="4438650"/>
          <p14:tracePt t="4978" x="5219700" y="4413250"/>
          <p14:tracePt t="4996" x="5232400" y="4387850"/>
          <p14:tracePt t="4996" x="5251450" y="4362450"/>
          <p14:tracePt t="5012" x="5264150" y="4337050"/>
          <p14:tracePt t="5012" x="5283200" y="4318000"/>
          <p14:tracePt t="5029" x="5302250" y="4298950"/>
          <p14:tracePt t="5029" x="5327650" y="4286250"/>
          <p14:tracePt t="5045" x="5346700" y="4267200"/>
          <p14:tracePt t="5045" x="5372100" y="4254500"/>
          <p14:tracePt t="5061" x="5397500" y="4241800"/>
          <p14:tracePt t="5061" x="5429250" y="4235450"/>
          <p14:tracePt t="5061" x="5454650" y="4235450"/>
          <p14:tracePt t="5080" x="5486400" y="4235450"/>
          <p14:tracePt t="5093" x="5518150" y="4235450"/>
          <p14:tracePt t="5093" x="5581650" y="4260850"/>
          <p14:tracePt t="5112" x="5607050" y="4286250"/>
          <p14:tracePt t="5112" x="5638800" y="4311650"/>
          <p14:tracePt t="5128" x="5670550" y="4343400"/>
          <p14:tracePt t="5128" x="5695950" y="4375150"/>
          <p14:tracePt t="5145" x="5721350" y="4406900"/>
          <p14:tracePt t="5145" x="5740400" y="4451350"/>
          <p14:tracePt t="5145" x="5759450" y="4489450"/>
          <p14:tracePt t="5164" x="5772150" y="4527550"/>
          <p14:tracePt t="5164" x="5784850" y="4565650"/>
          <p14:tracePt t="5179" x="5791200" y="4610100"/>
          <p14:tracePt t="5179" x="5791200" y="4654550"/>
          <p14:tracePt t="5196" x="5791200" y="4692650"/>
          <p14:tracePt t="5196" x="5784850" y="4737100"/>
          <p14:tracePt t="5212" x="5778500" y="4775200"/>
          <p14:tracePt t="5212" x="5746750" y="4845050"/>
          <p14:tracePt t="5229" x="5727700" y="4876800"/>
          <p14:tracePt t="5229" x="5702300" y="4902200"/>
          <p14:tracePt t="5246" x="5676900" y="4927600"/>
          <p14:tracePt t="5246" x="5651500" y="4953000"/>
          <p14:tracePt t="5262" x="5613400" y="4972050"/>
          <p14:tracePt t="5262" x="5581650" y="4997450"/>
          <p14:tracePt t="5279" x="5543550" y="5010150"/>
          <p14:tracePt t="5279" x="5461000" y="5041900"/>
          <p14:tracePt t="5296" x="5416550" y="5048250"/>
          <p14:tracePt t="5296" x="5378450" y="5054600"/>
          <p14:tracePt t="5313" x="5334000" y="5054600"/>
          <p14:tracePt t="5313" x="5289550" y="5054600"/>
          <p14:tracePt t="5329" x="5251450" y="5054600"/>
          <p14:tracePt t="5329" x="5207000" y="5048250"/>
          <p14:tracePt t="5346" x="5168900" y="5041900"/>
          <p14:tracePt t="5346" x="5130800" y="5035550"/>
          <p14:tracePt t="5346" x="5092700" y="5029200"/>
          <p14:tracePt t="5365" x="5054600" y="5029200"/>
          <p14:tracePt t="5378" x="5022850" y="5022850"/>
          <p14:tracePt t="5378" x="4959350" y="5022850"/>
          <p14:tracePt t="5397" x="4927600" y="5029200"/>
          <p14:tracePt t="5397" x="4902200" y="5029200"/>
          <p14:tracePt t="5413" x="4876800" y="5035550"/>
          <p14:tracePt t="5413" x="4851400" y="5048250"/>
          <p14:tracePt t="5429" x="4832350" y="5060950"/>
          <p14:tracePt t="5429" x="4813300" y="5073650"/>
          <p14:tracePt t="5429" x="4787900" y="5086350"/>
          <p14:tracePt t="5448" x="4768850" y="5105400"/>
          <p14:tracePt t="5461" x="4743450" y="5130800"/>
          <p14:tracePt t="5461" x="4692650" y="5181600"/>
          <p14:tracePt t="5479" x="4667250" y="5207000"/>
          <p14:tracePt t="5479" x="4641850" y="5232400"/>
          <p14:tracePt t="5496" x="4616450" y="5257800"/>
          <p14:tracePt t="5496" x="4584700" y="5283200"/>
          <p14:tracePt t="5513" x="4559300" y="5308600"/>
          <p14:tracePt t="5513" x="4502150" y="5353050"/>
          <p14:tracePt t="5530" x="4470400" y="5372100"/>
          <p14:tracePt t="5530" x="4445000" y="5391150"/>
          <p14:tracePt t="5547" x="4413250" y="5410200"/>
          <p14:tracePt t="5547" x="4381500" y="5429250"/>
          <p14:tracePt t="5564" x="4343400" y="5441950"/>
          <p14:tracePt t="5564" x="4311650" y="5454650"/>
          <p14:tracePt t="5582" x="4273550" y="5461000"/>
          <p14:tracePt t="5582" x="4197350" y="5473700"/>
          <p14:tracePt t="5598" x="4159250" y="5467350"/>
          <p14:tracePt t="5598" x="4121150" y="5461000"/>
          <p14:tracePt t="5614" x="4089400" y="5448300"/>
          <p14:tracePt t="5614" x="4051300" y="5435600"/>
          <p14:tracePt t="5631" x="4019550" y="5416550"/>
          <p14:tracePt t="5631" x="3962400" y="5372100"/>
          <p14:tracePt t="5650" x="3937000" y="5346700"/>
          <p14:tracePt t="5650" x="3917950" y="5314950"/>
          <p14:tracePt t="5665" x="3898900" y="5283200"/>
          <p14:tracePt t="5665" x="3886200" y="5251450"/>
          <p14:tracePt t="5682" x="3879850" y="5219700"/>
          <p14:tracePt t="5682" x="3873500" y="5181600"/>
          <p14:tracePt t="5698" x="3873500" y="5143500"/>
          <p14:tracePt t="5698" x="3879850" y="5111750"/>
          <p14:tracePt t="5714" x="3886200" y="5073650"/>
          <p14:tracePt t="5714" x="3898900" y="5041900"/>
          <p14:tracePt t="5714" x="3917950" y="5003800"/>
          <p14:tracePt t="5733" x="3937000" y="4972050"/>
          <p14:tracePt t="5747" x="3962400" y="4946650"/>
          <p14:tracePt t="5747" x="4025900" y="4889500"/>
          <p14:tracePt t="5765" x="4064000" y="4864100"/>
          <p14:tracePt t="5765" x="4095750" y="4838700"/>
          <p14:tracePt t="5782" x="4133850" y="4819650"/>
          <p14:tracePt t="5782" x="4178300" y="4800600"/>
          <p14:tracePt t="5798" x="4216400" y="4787900"/>
          <p14:tracePt t="5798" x="4254500" y="4781550"/>
          <p14:tracePt t="5798" x="4298950" y="4781550"/>
          <p14:tracePt t="5817" x="4337050" y="4794250"/>
          <p14:tracePt t="5817" x="4375150" y="4806950"/>
          <p14:tracePt t="5831" x="4413250" y="4832350"/>
          <p14:tracePt t="5831" x="4451350" y="4857750"/>
          <p14:tracePt t="5848" x="4483100" y="4895850"/>
          <p14:tracePt t="5848" x="4514850" y="4933950"/>
          <p14:tracePt t="5865" x="4546600" y="4972050"/>
          <p14:tracePt t="5865" x="4572000" y="5010150"/>
          <p14:tracePt t="5882" x="4591050" y="5054600"/>
          <p14:tracePt t="5882" x="4616450" y="5143500"/>
          <p14:tracePt t="5898" x="4629150" y="5181600"/>
          <p14:tracePt t="5898" x="4629150" y="5226050"/>
          <p14:tracePt t="5915" x="4635500" y="5270500"/>
          <p14:tracePt t="5915" x="4629150" y="5314950"/>
          <p14:tracePt t="5932" x="4629150" y="5353050"/>
          <p14:tracePt t="5932" x="4603750" y="5429250"/>
          <p14:tracePt t="5949" x="4591050" y="5461000"/>
          <p14:tracePt t="5949" x="4578350" y="5492750"/>
          <p14:tracePt t="5966" x="4559300" y="5518150"/>
          <p14:tracePt t="5966" x="4533900" y="5537200"/>
          <p14:tracePt t="5982" x="4508500" y="5556250"/>
          <p14:tracePt t="5982" x="4483100" y="5568950"/>
          <p14:tracePt t="5999" x="4457700" y="5581650"/>
          <p14:tracePt t="5999" x="4432300" y="5581650"/>
          <p14:tracePt t="5999" x="4406900" y="5588000"/>
          <p14:tracePt t="6018" x="4381500" y="5581650"/>
          <p14:tracePt t="6018" x="4356100" y="5568950"/>
          <p14:tracePt t="6033" x="4337050" y="5556250"/>
          <p14:tracePt t="6033" x="4318000" y="5543550"/>
          <p14:tracePt t="6050" x="4298950" y="5524500"/>
          <p14:tracePt t="6050" x="4286250" y="5505450"/>
          <p14:tracePt t="6066" x="4279900" y="5486400"/>
          <p14:tracePt t="6066" x="4273550" y="5467350"/>
          <p14:tracePt t="6083" x="4267200" y="5448300"/>
          <p14:tracePt t="6083" x="4267200" y="5429250"/>
          <p14:tracePt t="6083" x="4267200" y="5416550"/>
          <p14:tracePt t="6101" x="4273550" y="5397500"/>
          <p14:tracePt t="6441" x="4495800" y="5454650"/>
          <p14:tracePt t="6488" x="4502150" y="5448300"/>
          <p14:tracePt t="6524" x="4508500" y="5441950"/>
          <p14:tracePt t="6541" x="4514850" y="5435600"/>
          <p14:tracePt t="6556" x="4521200" y="5435600"/>
          <p14:tracePt t="6568" x="4527550" y="5441950"/>
          <p14:tracePt t="6585" x="4533900" y="5441950"/>
          <p14:tracePt t="6609" x="4533900" y="5448300"/>
          <p14:tracePt t="6617" x="4533900" y="5454650"/>
          <p14:tracePt t="6629" x="4540250" y="5461000"/>
          <p14:tracePt t="6645" x="4540250" y="5467350"/>
          <p14:tracePt t="6653" x="4540250" y="5473700"/>
          <p14:tracePt t="6666" x="4540250" y="5480050"/>
          <p14:tracePt t="6666" x="4533900" y="5486400"/>
          <p14:tracePt t="6685" x="4533900" y="5492750"/>
          <p14:tracePt t="6700" x="4533900" y="5499100"/>
          <p14:tracePt t="6716" x="4533900" y="5505450"/>
          <p14:tracePt t="6748" x="4540250" y="5505450"/>
          <p14:tracePt t="6765" x="4552950" y="5511800"/>
          <p14:tracePt t="6780" x="4559300" y="5511800"/>
          <p14:tracePt t="6796" x="4565650" y="5518150"/>
          <p14:tracePt t="6808" x="4572000" y="5518150"/>
          <p14:tracePt t="6824" x="4578350" y="5524500"/>
          <p14:tracePt t="6841" x="4578350" y="5530850"/>
          <p14:tracePt t="6856" x="4584700" y="5537200"/>
          <p14:tracePt t="6869" x="4584700" y="5543550"/>
          <p14:tracePt t="6885" x="4591050" y="5549900"/>
          <p14:tracePt t="6901" x="4597400" y="5549900"/>
          <p14:tracePt t="6937" x="4597400" y="5556250"/>
          <p14:tracePt t="6976" x="4603750" y="5556250"/>
          <p14:tracePt t="6997" x="4603750" y="5549900"/>
          <p14:tracePt t="7089" x="4603750" y="5543550"/>
          <p14:tracePt t="7108" x="4610100" y="5537200"/>
          <p14:tracePt t="7156" x="4610100" y="5530850"/>
          <p14:tracePt t="7176" x="4603750" y="5530850"/>
          <p14:tracePt t="7220" x="4597400" y="5524500"/>
          <p14:tracePt t="7516" x="4597400" y="5530850"/>
          <p14:tracePt t="7552" x="4591050" y="5524500"/>
          <p14:tracePt t="7612" x="4591050" y="5518150"/>
          <p14:tracePt t="7672" x="4584700" y="5518150"/>
          <p14:tracePt t="7717" x="4584700" y="5511800"/>
          <p14:tracePt t="7749" x="4591050" y="5505450"/>
          <p14:tracePt t="7792" x="4584700" y="5511800"/>
          <p14:tracePt t="7820" x="4584700" y="5518150"/>
          <p14:tracePt t="7880" x="4584700" y="5511800"/>
          <p14:tracePt t="8007" x="4591050" y="5505450"/>
          <p14:tracePt t="8347" x="4591050" y="5499100"/>
          <p14:tracePt t="8376" x="4591050" y="5492750"/>
          <p14:tracePt t="8453" x="4591050" y="5486400"/>
          <p14:tracePt t="8639" x="4591050" y="5492750"/>
          <p14:tracePt t="8700" x="4591050" y="5499100"/>
          <p14:tracePt t="8721" x="4584700" y="5505450"/>
          <p14:tracePt t="8736" x="4584700" y="5511800"/>
          <p14:tracePt t="8761" x="4584700" y="5518150"/>
          <p14:tracePt t="8797" x="4578350" y="5524500"/>
          <p14:tracePt t="8828" x="4578350" y="5530850"/>
          <p14:tracePt t="8841" x="4572000" y="5530850"/>
          <p14:tracePt t="8864" x="4572000" y="5537200"/>
          <p14:tracePt t="8872" x="4565650" y="5537200"/>
          <p14:tracePt t="8893" x="4559300" y="5543550"/>
          <p14:tracePt t="8916" x="4559300" y="5537200"/>
          <p14:tracePt t="8969" x="4559300" y="5530850"/>
          <p14:tracePt t="9001" x="4565650" y="5537200"/>
          <p14:tracePt t="9020" x="4565650" y="5543550"/>
          <p14:tracePt t="9052" x="4572000" y="5543550"/>
          <p14:tracePt t="9129" x="4572000" y="5549900"/>
          <p14:tracePt t="9156" x="4572000" y="5543550"/>
          <p14:tracePt t="9217" x="4572000" y="5537200"/>
          <p14:tracePt t="9249" x="4572000" y="5549900"/>
          <p14:tracePt t="9309" x="4572000" y="5556250"/>
          <p14:tracePt t="9345" x="4565650" y="5556250"/>
          <p14:tracePt t="9368" x="4565650" y="5562600"/>
          <p14:tracePt t="9373" x="4565650" y="5568950"/>
          <p14:tracePt t="9412" x="4565650" y="5575300"/>
          <p14:tracePt t="9440" x="4565650" y="5581650"/>
          <p14:tracePt t="9456" x="4559300" y="5588000"/>
          <p14:tracePt t="9480" x="4552950" y="5594350"/>
          <p14:tracePt t="9493" x="4546600" y="5594350"/>
          <p14:tracePt t="9508" x="4540250" y="5600700"/>
          <p14:tracePt t="9524" x="4533900" y="5600700"/>
          <p14:tracePt t="9540" x="4527550" y="5607050"/>
          <p14:tracePt t="9557" x="4521200" y="5613400"/>
          <p14:tracePt t="9568" x="4514850" y="5613400"/>
          <p14:tracePt t="9584" x="4514850" y="5619750"/>
          <p14:tracePt t="9600" x="4508500" y="5619750"/>
          <p14:tracePt t="9621" x="4502150" y="5626100"/>
          <p14:tracePt t="9645" x="4495800" y="5632450"/>
          <p14:tracePt t="9676" x="4495800" y="5638800"/>
          <p14:tracePt t="9689" x="4495800" y="5645150"/>
          <p14:tracePt t="9704" x="4489450" y="5651500"/>
          <p14:tracePt t="9720" x="4489450" y="5657850"/>
          <p14:tracePt t="9748" x="4483100" y="5664200"/>
          <p14:tracePt t="9772" x="4476750" y="5670550"/>
          <p14:tracePt t="9792" x="4470400" y="5670550"/>
          <p14:tracePt t="9825" x="4470400" y="5676900"/>
          <p14:tracePt t="9847" x="4470400" y="5689600"/>
          <p14:tracePt t="9876" x="4470400" y="5695950"/>
          <p14:tracePt t="9915" x="4470400" y="5702300"/>
          <p14:tracePt t="9951" x="4470400" y="5708650"/>
          <p14:tracePt t="9972" x="4464050" y="5715000"/>
          <p14:tracePt t="10011" x="4457700" y="5721350"/>
          <p14:tracePt t="10040" x="4451350" y="5727700"/>
          <p14:tracePt t="10056" x="4451350" y="5734050"/>
          <p14:tracePt t="10064" x="4445000" y="5740400"/>
          <p14:tracePt t="10076" x="4445000" y="5746750"/>
          <p14:tracePt t="10076" x="4438650" y="5753100"/>
          <p14:tracePt t="10076" x="4438650" y="5765800"/>
          <p14:tracePt t="10097" x="4438650" y="5778500"/>
          <p14:tracePt t="10097" x="4432300" y="5791200"/>
          <p14:tracePt t="10111" x="4432300" y="5797550"/>
          <p14:tracePt t="10111" x="4425950" y="5810250"/>
          <p14:tracePt t="10128" x="4425950" y="5822950"/>
          <p14:tracePt t="10128" x="4425950" y="5829300"/>
          <p14:tracePt t="10145" x="4419600" y="5842000"/>
          <p14:tracePt t="10145" x="4419600" y="5867400"/>
          <p14:tracePt t="10161" x="4413250" y="5873750"/>
          <p14:tracePt t="10161" x="4413250" y="5886450"/>
          <p14:tracePt t="10180" x="4413250" y="5892800"/>
          <p14:tracePt t="10180" x="4406900" y="5905500"/>
          <p14:tracePt t="10196" x="4406900" y="5918200"/>
          <p14:tracePt t="10196" x="4400550" y="5937250"/>
          <p14:tracePt t="10212" x="4400550" y="5943600"/>
          <p14:tracePt t="10212" x="4400550" y="5956300"/>
          <p14:tracePt t="10228" x="4394200" y="5962650"/>
          <p14:tracePt t="10228" x="4394200" y="5975350"/>
          <p14:tracePt t="10245" x="4387850" y="5988050"/>
          <p14:tracePt t="10245" x="4381500" y="5994400"/>
          <p14:tracePt t="10262" x="4375150" y="6013450"/>
          <p14:tracePt t="10262" x="4362450" y="6026150"/>
          <p14:tracePt t="10262" x="4356100" y="6038850"/>
          <p14:tracePt t="10281" x="4343400" y="6051550"/>
          <p14:tracePt t="10294" x="4330700" y="6070600"/>
          <p14:tracePt t="10294" x="4311650" y="6096000"/>
          <p14:tracePt t="10312" x="4298950" y="6115050"/>
          <p14:tracePt t="10312" x="4286250" y="6127750"/>
          <p14:tracePt t="10328" x="4273550" y="6140450"/>
          <p14:tracePt t="10328" x="4260850" y="6146800"/>
          <p14:tracePt t="10345" x="4248150" y="6159500"/>
          <p14:tracePt t="10345" x="4229100" y="6165850"/>
          <p14:tracePt t="10345" x="4210050" y="6178550"/>
          <p14:tracePt t="10364" x="4191000" y="6184900"/>
          <p14:tracePt t="10377" x="4171950" y="6184900"/>
          <p14:tracePt t="10377" x="4127500" y="6197600"/>
          <p14:tracePt t="10395" x="4108450" y="6203950"/>
          <p14:tracePt t="10395" x="4083050" y="6203950"/>
          <p14:tracePt t="10413" x="4064000" y="6210300"/>
          <p14:tracePt t="10413" x="4038600" y="6216650"/>
          <p14:tracePt t="10429" x="4019550" y="6216650"/>
          <p14:tracePt t="10429" x="3994150" y="6223000"/>
          <p14:tracePt t="10429" x="3975100" y="6229350"/>
          <p14:tracePt t="10448" x="3949700" y="6235700"/>
          <p14:tracePt t="10448" x="3930650" y="6242050"/>
          <p14:tracePt t="10463" x="3911600" y="6248400"/>
          <p14:tracePt t="10479" x="3873500" y="6273800"/>
          <p14:tracePt t="10479" x="3854450" y="6280150"/>
          <p14:tracePt t="10495" x="3816350" y="6292850"/>
          <p14:tracePt t="10495" x="3797300" y="6299200"/>
          <p14:tracePt t="10514" x="3778250" y="6292850"/>
          <p14:tracePt t="10514" x="3765550" y="6292850"/>
          <p14:tracePt t="12641" x="3441700" y="6184900"/>
          <p14:tracePt t="12700" x="3441700" y="6191250"/>
          <p14:tracePt t="12716" x="3441700" y="6184900"/>
          <p14:tracePt t="12796" x="3441700" y="6191250"/>
          <p14:tracePt t="12857" x="3435350" y="6184900"/>
          <p14:tracePt t="12956" x="3435350" y="6191250"/>
          <p14:tracePt t="12976" x="3435350" y="6184900"/>
          <p14:tracePt t="13068" x="3435350" y="6191250"/>
          <p14:tracePt t="13121" x="3435350" y="6197600"/>
          <p14:tracePt t="13156" x="3429000" y="6191250"/>
          <p14:tracePt t="13205" x="3435350" y="6197600"/>
          <p14:tracePt t="13345" x="3435350" y="6203950"/>
          <p14:tracePt t="13369" x="3435350" y="6210300"/>
          <p14:tracePt t="13376" x="3435350" y="6223000"/>
          <p14:tracePt t="13392" x="3435350" y="6216650"/>
          <p14:tracePt t="13453" x="3435350" y="6210300"/>
          <p14:tracePt t="13488" x="3435350" y="6223000"/>
          <p14:tracePt t="13504" x="3435350" y="6235700"/>
          <p14:tracePt t="13623" x="3435350" y="6242050"/>
          <p14:tracePt t="13643" x="3435350" y="6254750"/>
          <p14:tracePt t="13659" x="3435350" y="6248400"/>
          <p14:tracePt t="13713" x="3435350" y="6242050"/>
          <p14:tracePt t="13729" x="3435350" y="6248400"/>
          <p14:tracePt t="13764" x="3435350" y="6254750"/>
          <p14:tracePt t="13780" x="3429000" y="6261100"/>
          <p14:tracePt t="13803" x="3422650" y="62611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ja-JP" altLang="en-US"/>
              <a:t>検定における２種類の誤り</a:t>
            </a:r>
          </a:p>
        </p:txBody>
      </p:sp>
      <p:graphicFrame>
        <p:nvGraphicFramePr>
          <p:cNvPr id="560165" name="Group 37"/>
          <p:cNvGraphicFramePr>
            <a:graphicFrameLocks noGrp="1"/>
          </p:cNvGraphicFramePr>
          <p:nvPr/>
        </p:nvGraphicFramePr>
        <p:xfrm>
          <a:off x="611188" y="1628775"/>
          <a:ext cx="8151812" cy="3127248"/>
        </p:xfrm>
        <a:graphic>
          <a:graphicData uri="http://schemas.openxmlformats.org/drawingml/2006/table">
            <a:tbl>
              <a:tblPr/>
              <a:tblGrid>
                <a:gridCol w="661987"/>
                <a:gridCol w="1728788"/>
                <a:gridCol w="2808287"/>
                <a:gridCol w="2952750"/>
              </a:tblGrid>
              <a:tr h="533400">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本当に成り立っているのは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5334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帰無仮説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対立仮説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検</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定</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結</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帰無仮説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正しい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（その確率：</a:t>
                      </a: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1-α</a:t>
                      </a: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第２種の誤り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（その確率：</a:t>
                      </a: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β</a:t>
                      </a: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対立仮説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第１種の誤り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（その確率：</a:t>
                      </a: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α</a:t>
                      </a: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正しい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（その確率：</a:t>
                      </a: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1-β</a:t>
                      </a: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60153" name="Group 25"/>
          <p:cNvGrpSpPr>
            <a:grpSpLocks/>
          </p:cNvGrpSpPr>
          <p:nvPr/>
        </p:nvGrpSpPr>
        <p:grpSpPr bwMode="auto">
          <a:xfrm>
            <a:off x="3733800" y="4191000"/>
            <a:ext cx="1828800" cy="1371600"/>
            <a:chOff x="2352" y="2640"/>
            <a:chExt cx="1152" cy="864"/>
          </a:xfrm>
        </p:grpSpPr>
        <p:sp>
          <p:nvSpPr>
            <p:cNvPr id="560154" name="Oval 26"/>
            <p:cNvSpPr>
              <a:spLocks noChangeArrowheads="1"/>
            </p:cNvSpPr>
            <p:nvPr/>
          </p:nvSpPr>
          <p:spPr bwMode="auto">
            <a:xfrm>
              <a:off x="3024" y="2640"/>
              <a:ext cx="480" cy="432"/>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560155" name="Line 27"/>
            <p:cNvSpPr>
              <a:spLocks noChangeShapeType="1"/>
            </p:cNvSpPr>
            <p:nvPr/>
          </p:nvSpPr>
          <p:spPr bwMode="auto">
            <a:xfrm flipH="1">
              <a:off x="2352" y="3072"/>
              <a:ext cx="768" cy="43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grpSp>
        <p:nvGrpSpPr>
          <p:cNvPr id="560156" name="Group 28"/>
          <p:cNvGrpSpPr>
            <a:grpSpLocks/>
          </p:cNvGrpSpPr>
          <p:nvPr/>
        </p:nvGrpSpPr>
        <p:grpSpPr bwMode="auto">
          <a:xfrm>
            <a:off x="6934200" y="4191000"/>
            <a:ext cx="1752600" cy="1219200"/>
            <a:chOff x="4368" y="2640"/>
            <a:chExt cx="1104" cy="768"/>
          </a:xfrm>
        </p:grpSpPr>
        <p:sp>
          <p:nvSpPr>
            <p:cNvPr id="560157" name="Oval 29"/>
            <p:cNvSpPr>
              <a:spLocks noChangeArrowheads="1"/>
            </p:cNvSpPr>
            <p:nvPr/>
          </p:nvSpPr>
          <p:spPr bwMode="auto">
            <a:xfrm>
              <a:off x="4752" y="2640"/>
              <a:ext cx="720" cy="336"/>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560158" name="Line 30"/>
            <p:cNvSpPr>
              <a:spLocks noChangeShapeType="1"/>
            </p:cNvSpPr>
            <p:nvPr/>
          </p:nvSpPr>
          <p:spPr bwMode="auto">
            <a:xfrm flipH="1">
              <a:off x="4368" y="3024"/>
              <a:ext cx="624" cy="384"/>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sp>
        <p:nvSpPr>
          <p:cNvPr id="560159" name="Text Box 31"/>
          <p:cNvSpPr txBox="1">
            <a:spLocks noChangeArrowheads="1"/>
          </p:cNvSpPr>
          <p:nvPr/>
        </p:nvSpPr>
        <p:spPr bwMode="auto">
          <a:xfrm>
            <a:off x="3108325" y="5430838"/>
            <a:ext cx="1403350" cy="457200"/>
          </a:xfrm>
          <a:prstGeom prst="rect">
            <a:avLst/>
          </a:prstGeom>
          <a:noFill/>
          <a:ln w="38100">
            <a:noFill/>
            <a:miter lim="800000"/>
            <a:headEnd/>
            <a:tailEnd/>
          </a:ln>
          <a:effectLst/>
        </p:spPr>
        <p:txBody>
          <a:bodyPr wrap="none">
            <a:spAutoFit/>
          </a:bodyPr>
          <a:lstStyle/>
          <a:p>
            <a:r>
              <a:rPr lang="ja-JP" altLang="en-US"/>
              <a:t>有意水準</a:t>
            </a:r>
          </a:p>
        </p:txBody>
      </p:sp>
      <p:sp>
        <p:nvSpPr>
          <p:cNvPr id="560160" name="Text Box 32"/>
          <p:cNvSpPr txBox="1">
            <a:spLocks noChangeArrowheads="1"/>
          </p:cNvSpPr>
          <p:nvPr/>
        </p:nvSpPr>
        <p:spPr bwMode="auto">
          <a:xfrm>
            <a:off x="6384925" y="5278438"/>
            <a:ext cx="1098550" cy="457200"/>
          </a:xfrm>
          <a:prstGeom prst="rect">
            <a:avLst/>
          </a:prstGeom>
          <a:noFill/>
          <a:ln w="38100">
            <a:noFill/>
            <a:miter lim="800000"/>
            <a:headEnd/>
            <a:tailEnd/>
          </a:ln>
          <a:effectLst/>
        </p:spPr>
        <p:txBody>
          <a:bodyPr wrap="none">
            <a:spAutoFit/>
          </a:bodyPr>
          <a:lstStyle/>
          <a:p>
            <a:r>
              <a:rPr lang="ja-JP" altLang="en-US"/>
              <a:t>検出力</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6127"/>
    </mc:Choice>
    <mc:Fallback>
      <p:transition spd="slow" advTm="96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6015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499"/>
                                          </p:stCondLst>
                                        </p:cTn>
                                        <p:tgtEl>
                                          <p:spTgt spid="5601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56015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499"/>
                                          </p:stCondLst>
                                        </p:cTn>
                                        <p:tgtEl>
                                          <p:spTgt spid="560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560159" grpId="0" autoUpdateAnimBg="0"/>
      <p:bldP spid="560160" grpId="0" autoUpdateAnimBg="0"/>
    </p:bldLst>
  </p:timing>
  <p:extLst>
    <p:ext uri="{3A86A75C-4F4B-4683-9AE1-C65F6400EC91}">
      <p14:laserTraceLst xmlns:p14="http://schemas.microsoft.com/office/powerpoint/2010/main">
        <p14:tracePtLst>
          <p14:tracePt t="4763" x="3962400" y="3390900"/>
          <p14:tracePt t="4771" x="3975100" y="3397250"/>
          <p14:tracePt t="4780" x="3994150" y="3409950"/>
          <p14:tracePt t="4780" x="4019550" y="3422650"/>
          <p14:tracePt t="4796" x="4044950" y="3435350"/>
          <p14:tracePt t="4796" x="4070350" y="3448050"/>
          <p14:tracePt t="4813" x="4095750" y="3460750"/>
          <p14:tracePt t="4813" x="4114800" y="3467100"/>
          <p14:tracePt t="4830" x="4140200" y="3473450"/>
          <p14:tracePt t="4830" x="4165600" y="3486150"/>
          <p14:tracePt t="4830" x="4184650" y="3498850"/>
          <p14:tracePt t="4848" x="4210050" y="3505200"/>
          <p14:tracePt t="4848" x="4229100" y="3517900"/>
          <p14:tracePt t="4863" x="4248150" y="3524250"/>
          <p14:tracePt t="4863" x="4267200" y="3530600"/>
          <p14:tracePt t="4880" x="4286250" y="3543300"/>
          <p14:tracePt t="4880" x="4298950" y="3549650"/>
          <p14:tracePt t="4897" x="4318000" y="3556000"/>
          <p14:tracePt t="4897" x="4337050" y="3562350"/>
          <p14:tracePt t="4914" x="4349750" y="3568700"/>
          <p14:tracePt t="4914" x="4375150" y="3594100"/>
          <p14:tracePt t="4930" x="4387850" y="3606800"/>
          <p14:tracePt t="4930" x="4394200" y="3632200"/>
          <p14:tracePt t="4947" x="4400550" y="3651250"/>
          <p14:tracePt t="4947" x="4406900" y="3683000"/>
          <p14:tracePt t="4964" x="4413250" y="3714750"/>
          <p14:tracePt t="4964" x="4432300" y="3778250"/>
          <p14:tracePt t="4981" x="4438650" y="3816350"/>
          <p14:tracePt t="4981" x="4451350" y="3854450"/>
          <p14:tracePt t="4997" x="4457700" y="3886200"/>
          <p14:tracePt t="4997" x="4470400" y="3924300"/>
          <p14:tracePt t="5017" x="4489450" y="4006850"/>
          <p14:tracePt t="5032" x="4502150" y="4044950"/>
          <p14:tracePt t="5032" x="4521200" y="4133850"/>
          <p14:tracePt t="5053" x="4533900" y="4178300"/>
          <p14:tracePt t="5053" x="4552950" y="4216400"/>
          <p14:tracePt t="5065" x="4565650" y="4254500"/>
          <p14:tracePt t="5065" x="4578350" y="4298950"/>
          <p14:tracePt t="5082" x="4591050" y="4330700"/>
          <p14:tracePt t="5082" x="4603750" y="4368800"/>
          <p14:tracePt t="5082" x="4616450" y="4406900"/>
          <p14:tracePt t="5101" x="4629150" y="4445000"/>
          <p14:tracePt t="5114" x="4641850" y="4476750"/>
          <p14:tracePt t="5114" x="4673600" y="4540250"/>
          <p14:tracePt t="5133" x="4692650" y="4572000"/>
          <p14:tracePt t="5133" x="4730750" y="4610100"/>
          <p14:tracePt t="5158" x="4749800" y="4616450"/>
          <p14:tracePt t="5164" x="4775200" y="4622800"/>
          <p14:tracePt t="5164" x="4800600" y="4629150"/>
          <p14:tracePt t="5182" x="4826000" y="4622800"/>
          <p14:tracePt t="5182" x="4857750" y="4616450"/>
          <p14:tracePt t="5182" x="4883150" y="4610100"/>
          <p14:tracePt t="5201" x="4914900" y="4597400"/>
          <p14:tracePt t="5214" x="4953000" y="4578350"/>
          <p14:tracePt t="5214" x="5029200" y="4533900"/>
          <p14:tracePt t="5232" x="5067300" y="4502150"/>
          <p14:tracePt t="5232" x="5118100" y="4470400"/>
          <p14:tracePt t="5249" x="5168900" y="4432300"/>
          <p14:tracePt t="5249" x="5219700" y="4394200"/>
          <p14:tracePt t="5266" x="5270500" y="4349750"/>
          <p14:tracePt t="5266" x="5391150" y="4254500"/>
          <p14:tracePt t="5282" x="5454650" y="4203700"/>
          <p14:tracePt t="5282" x="5524500" y="4152900"/>
          <p14:tracePt t="5299" x="5588000" y="4102100"/>
          <p14:tracePt t="5299" x="5657850" y="4044950"/>
          <p14:tracePt t="5315" x="5727700" y="3987800"/>
          <p14:tracePt t="5315" x="5797550" y="3937000"/>
          <p14:tracePt t="5332" x="5867400" y="3886200"/>
          <p14:tracePt t="5332" x="6007100" y="3797300"/>
          <p14:tracePt t="5349" x="6070600" y="3759200"/>
          <p14:tracePt t="5349" x="6134100" y="3727450"/>
          <p14:tracePt t="5366" x="6191250" y="3702050"/>
          <p14:tracePt t="5366" x="6248400" y="3683000"/>
          <p14:tracePt t="5383" x="6299200" y="3663950"/>
          <p14:tracePt t="5383" x="6381750" y="3651250"/>
          <p14:tracePt t="5400" x="6413500" y="3644900"/>
          <p14:tracePt t="5400" x="6438900" y="3644900"/>
          <p14:tracePt t="5416" x="6451600" y="3644900"/>
          <p14:tracePt t="5416" x="6464300" y="3644900"/>
          <p14:tracePt t="5434" x="6445250" y="3644900"/>
          <p14:tracePt t="5456" x="6432550" y="3644900"/>
          <p14:tracePt t="5465" x="6407150" y="3638550"/>
          <p14:tracePt t="5465" x="6388100" y="3632200"/>
          <p14:tracePt t="5465" x="6362700" y="3625850"/>
          <p14:tracePt t="5485" x="6337300" y="3613150"/>
          <p14:tracePt t="5485" x="6311900" y="3594100"/>
          <p14:tracePt t="5500" x="6286500" y="3575050"/>
          <p14:tracePt t="5500" x="6229350" y="3492500"/>
          <p14:tracePt t="5528" x="6223000" y="3460750"/>
          <p14:tracePt t="5536" x="6216650" y="3422650"/>
          <p14:tracePt t="5549" x="6216650" y="3378200"/>
          <p14:tracePt t="5549" x="6223000" y="3340100"/>
          <p14:tracePt t="5566" x="6235700" y="3289300"/>
          <p14:tracePt t="5566" x="6273800" y="3200400"/>
          <p14:tracePt t="5584" x="6305550" y="3149600"/>
          <p14:tracePt t="5584" x="6343650" y="3098800"/>
          <p14:tracePt t="5600" x="6388100" y="3054350"/>
          <p14:tracePt t="5600" x="6432550" y="3003550"/>
          <p14:tracePt t="5617" x="6489700" y="2959100"/>
          <p14:tracePt t="5617" x="6546850" y="2921000"/>
          <p14:tracePt t="5634" x="6616700" y="2882900"/>
          <p14:tracePt t="5634" x="6756400" y="2819400"/>
          <p14:tracePt t="5650" x="6832600" y="2794000"/>
          <p14:tracePt t="5650" x="6915150" y="2774950"/>
          <p14:tracePt t="5667" x="6997700" y="2768600"/>
          <p14:tracePt t="5667" x="7086600" y="2762250"/>
          <p14:tracePt t="5683" x="7169150" y="2762250"/>
          <p14:tracePt t="5683" x="7346950" y="2781300"/>
          <p14:tracePt t="5703" x="7429500" y="2794000"/>
          <p14:tracePt t="5703" x="7512050" y="2819400"/>
          <p14:tracePt t="5717" x="7588250" y="2838450"/>
          <p14:tracePt t="5717" x="7664450" y="2870200"/>
          <p14:tracePt t="5734" x="7734300" y="2901950"/>
          <p14:tracePt t="5734" x="7867650" y="2971800"/>
          <p14:tracePt t="5757" x="7924800" y="3009900"/>
          <p14:tracePt t="5766" x="7975600" y="3054350"/>
          <p14:tracePt t="5766" x="8051800" y="3149600"/>
          <p14:tracePt t="5784" x="8077200" y="3200400"/>
          <p14:tracePt t="5784" x="8089900" y="3251200"/>
          <p14:tracePt t="5801" x="8089900" y="3302000"/>
          <p14:tracePt t="5801" x="8083550" y="3352800"/>
          <p14:tracePt t="5817" x="8064500" y="3403600"/>
          <p14:tracePt t="5817" x="8032750" y="3454400"/>
          <p14:tracePt t="5834" x="7994650" y="3505200"/>
          <p14:tracePt t="5834" x="7943850" y="3549650"/>
          <p14:tracePt t="5834" x="7893050" y="3594100"/>
          <p14:tracePt t="5853" x="7835900" y="3638550"/>
          <p14:tracePt t="5866" x="7766050" y="3676650"/>
          <p14:tracePt t="5866" x="7626350" y="3752850"/>
          <p14:tracePt t="5884" x="7543800" y="3790950"/>
          <p14:tracePt t="5884" x="7461250" y="3822700"/>
          <p14:tracePt t="5884" x="7283450" y="3873500"/>
          <p14:tracePt t="5914" x="7181850" y="3898900"/>
          <p14:tracePt t="5920" x="7080250" y="3917950"/>
          <p14:tracePt t="5933" x="6972300" y="3930650"/>
          <p14:tracePt t="5933" x="6750050" y="3962400"/>
          <p14:tracePt t="5951" x="6635750" y="3981450"/>
          <p14:tracePt t="5951" x="6521450" y="3994150"/>
          <p14:tracePt t="5968" x="6407150" y="4013200"/>
          <p14:tracePt t="5968" x="6292850" y="4025900"/>
          <p14:tracePt t="5984" x="6178550" y="4044950"/>
          <p14:tracePt t="5984" x="5956300" y="4083050"/>
          <p14:tracePt t="6001" x="5842000" y="4102100"/>
          <p14:tracePt t="6001" x="5734050" y="4121150"/>
          <p14:tracePt t="6020" x="5619750" y="4140200"/>
          <p14:tracePt t="6020" x="5511800" y="4165600"/>
          <p14:tracePt t="6038" x="5403850" y="4191000"/>
          <p14:tracePt t="6038" x="5295900" y="4216400"/>
          <p14:tracePt t="6052" x="5194300" y="4235450"/>
          <p14:tracePt t="6052" x="5003800" y="4292600"/>
          <p14:tracePt t="6069" x="4908550" y="4318000"/>
          <p14:tracePt t="6069" x="4826000" y="4343400"/>
          <p14:tracePt t="6085" x="4743450" y="4362450"/>
          <p14:tracePt t="6085" x="4660900" y="4387850"/>
          <p14:tracePt t="6102" x="4584700" y="4413250"/>
          <p14:tracePt t="6102" x="4514850" y="4438650"/>
          <p14:tracePt t="6118" x="4438650" y="4464050"/>
          <p14:tracePt t="6118" x="4368800" y="4489450"/>
          <p14:tracePt t="6137" x="4229100" y="4527550"/>
          <p14:tracePt t="6137" x="4165600" y="4546600"/>
          <p14:tracePt t="6152" x="4095750" y="4565650"/>
          <p14:tracePt t="6152" x="4038600" y="4578350"/>
          <p14:tracePt t="6169" x="3981450" y="4591050"/>
          <p14:tracePt t="6169" x="3930650" y="4597400"/>
          <p14:tracePt t="6185" x="3879850" y="4610100"/>
          <p14:tracePt t="6185" x="3835400" y="4616450"/>
          <p14:tracePt t="6201" x="3797300" y="4622800"/>
          <p14:tracePt t="6201" x="3752850" y="4629150"/>
          <p14:tracePt t="6219" x="3676650" y="4629150"/>
          <p14:tracePt t="6234" x="3644900" y="4622800"/>
          <p14:tracePt t="6234" x="3581400" y="4603750"/>
          <p14:tracePt t="6252" x="3549650" y="4591050"/>
          <p14:tracePt t="6252" x="3524250" y="4572000"/>
          <p14:tracePt t="6269" x="3498850" y="4552950"/>
          <p14:tracePt t="6269" x="3479800" y="4527550"/>
          <p14:tracePt t="6286" x="3467100" y="4502150"/>
          <p14:tracePt t="6286" x="3454400" y="4432300"/>
          <p14:tracePt t="6302" x="3460750" y="4394200"/>
          <p14:tracePt t="6302" x="3473450" y="4356100"/>
          <p14:tracePt t="6319" x="3492500" y="4311650"/>
          <p14:tracePt t="6319" x="3524250" y="4273550"/>
          <p14:tracePt t="6336" x="3556000" y="4229100"/>
          <p14:tracePt t="6336" x="3600450" y="4184650"/>
          <p14:tracePt t="6353" x="3651250" y="4146550"/>
          <p14:tracePt t="6353" x="3765550" y="4064000"/>
          <p14:tracePt t="6369" x="3829050" y="4032250"/>
          <p14:tracePt t="6369" x="3892550" y="4000500"/>
          <p14:tracePt t="6386" x="3956050" y="3981450"/>
          <p14:tracePt t="6386" x="4032250" y="3962400"/>
          <p14:tracePt t="6403" x="4102100" y="3962400"/>
          <p14:tracePt t="6403" x="4248150" y="3975100"/>
          <p14:tracePt t="6421" x="4324350" y="3987800"/>
          <p14:tracePt t="6421" x="4400550" y="4006850"/>
          <p14:tracePt t="6436" x="4476750" y="4032250"/>
          <p14:tracePt t="6436" x="4546600" y="4064000"/>
          <p14:tracePt t="6453" x="4610100" y="4095750"/>
          <p14:tracePt t="6453" x="4667250" y="4121150"/>
          <p14:tracePt t="6469" x="4718050" y="4152900"/>
          <p14:tracePt t="6469" x="4762500" y="4191000"/>
          <p14:tracePt t="6486" x="4806950" y="4222750"/>
          <p14:tracePt t="6486" x="4838700" y="4260850"/>
          <p14:tracePt t="6486" x="4864100" y="4298950"/>
          <p14:tracePt t="6505" x="4883150" y="4330700"/>
          <p14:tracePt t="6518" x="4902200" y="4368800"/>
          <p14:tracePt t="6518" x="4914900" y="4438650"/>
          <p14:tracePt t="6537" x="4914900" y="4470400"/>
          <p14:tracePt t="6537" x="4908550" y="4502150"/>
          <p14:tracePt t="6553" x="4895850" y="4533900"/>
          <p14:tracePt t="6553" x="4883150" y="4559300"/>
          <p14:tracePt t="6570" x="4864100" y="4591050"/>
          <p14:tracePt t="6570" x="4838700" y="4622800"/>
          <p14:tracePt t="6570" x="4813300" y="4648200"/>
          <p14:tracePt t="6589" x="4787900" y="4673600"/>
          <p14:tracePt t="6589" x="4756150" y="4705350"/>
          <p14:tracePt t="6603" x="4724400" y="4724400"/>
          <p14:tracePt t="6603" x="4699000" y="4749800"/>
          <p14:tracePt t="6620" x="4667250" y="4775200"/>
          <p14:tracePt t="6620" x="4629150" y="4794250"/>
          <p14:tracePt t="6637" x="4597400" y="4813300"/>
          <p14:tracePt t="6637" x="4572000" y="4826000"/>
          <p14:tracePt t="6653" x="4540250" y="4838700"/>
          <p14:tracePt t="6653" x="4476750" y="4864100"/>
          <p14:tracePt t="6670" x="4451350" y="4876800"/>
          <p14:tracePt t="6670" x="4425950" y="4883150"/>
          <p14:tracePt t="6687" x="4400550" y="4889500"/>
          <p14:tracePt t="6687" x="4375150" y="4895850"/>
          <p14:tracePt t="6687" x="4349750" y="4902200"/>
          <p14:tracePt t="6709" x="4330700" y="4902200"/>
          <p14:tracePt t="6709" x="4318000" y="4908550"/>
          <p14:tracePt t="6721" x="4298950" y="4908550"/>
          <p14:tracePt t="6721" x="4286250" y="4914900"/>
          <p14:tracePt t="6737" x="4273550" y="4914900"/>
          <p14:tracePt t="6737" x="4267200" y="4914900"/>
          <p14:tracePt t="6754" x="4260850" y="4914900"/>
          <p14:tracePt t="6754" x="4254500" y="4914900"/>
          <p14:tracePt t="6771" x="4248150" y="4914900"/>
          <p14:tracePt t="6786" x="4241800" y="4914900"/>
          <p14:tracePt t="6803" x="4248150" y="4914900"/>
          <p14:tracePt t="6828" x="4254500" y="4914900"/>
          <p14:tracePt t="6840" x="4260850" y="4908550"/>
          <p14:tracePt t="6856" x="4267200" y="4908550"/>
          <p14:tracePt t="6880" x="4273550" y="4914900"/>
          <p14:tracePt t="6916" x="4273550" y="4921250"/>
          <p14:tracePt t="6940" x="4273550" y="4927600"/>
          <p14:tracePt t="6960" x="4273550" y="4921250"/>
          <p14:tracePt t="7035" x="4273550" y="4914900"/>
          <p14:tracePt t="7079" x="4273550" y="4908550"/>
          <p14:tracePt t="7128" x="4279900" y="4902200"/>
          <p14:tracePt t="7328" x="4286250" y="4895850"/>
          <p14:tracePt t="7368" x="4292600" y="4889500"/>
          <p14:tracePt t="7488" x="4292600" y="4895850"/>
          <p14:tracePt t="7560" x="4286250" y="4902200"/>
          <p14:tracePt t="7875" x="4286250" y="4908550"/>
          <p14:tracePt t="7919" x="4292600" y="4908550"/>
          <p14:tracePt t="7988" x="4286250" y="4914900"/>
          <p14:tracePt t="8020" x="4286250" y="4921250"/>
          <p14:tracePt t="8088" x="4292600" y="4921250"/>
          <p14:tracePt t="8176" x="4286250" y="4927600"/>
          <p14:tracePt t="8227" x="4292600" y="4927600"/>
          <p14:tracePt t="8567" x="4298950" y="4927600"/>
          <p14:tracePt t="8663" x="4305300" y="4933950"/>
          <p14:tracePt t="8695" x="4311650" y="4933950"/>
          <p14:tracePt t="8723" x="4318000" y="4940300"/>
          <p14:tracePt t="8756" x="4318000" y="4946650"/>
          <p14:tracePt t="8799" x="4318000" y="4953000"/>
          <p14:tracePt t="8819" x="4318000" y="4959350"/>
          <p14:tracePt t="8867" x="4324350" y="4965700"/>
          <p14:tracePt t="8995" x="4324350" y="4972050"/>
          <p14:tracePt t="9039" x="4330700" y="4978400"/>
          <p14:tracePt t="9067" x="4330700" y="4984750"/>
          <p14:tracePt t="9091" x="4337050" y="4984750"/>
          <p14:tracePt t="9115" x="4337050" y="4991100"/>
          <p14:tracePt t="9135" x="4337050" y="4997450"/>
          <p14:tracePt t="9167" x="4337050" y="5003800"/>
          <p14:tracePt t="9203" x="4343400" y="5010150"/>
          <p14:tracePt t="9239" x="4349750" y="5016500"/>
          <p14:tracePt t="9359" x="4349750" y="5022850"/>
          <p14:tracePt t="9383" x="4356100" y="5022850"/>
          <p14:tracePt t="9415" x="4362450" y="5016500"/>
          <p14:tracePt t="9503" x="4368800" y="5016500"/>
          <p14:tracePt t="9623" x="4368800" y="5022850"/>
          <p14:tracePt t="9693" x="4368800" y="5016500"/>
          <p14:tracePt t="9767" x="4375150" y="5022850"/>
          <p14:tracePt t="9827" x="4368800" y="5029200"/>
          <p14:tracePt t="9960" x="4362450" y="5029200"/>
          <p14:tracePt t="10027" x="4368800" y="5035550"/>
          <p14:tracePt t="10268" x="4375150" y="5035550"/>
          <p14:tracePt t="10316" x="4381500" y="5029200"/>
          <p14:tracePt t="10343" x="4387850" y="5022850"/>
          <p14:tracePt t="10368" x="4394200" y="5016500"/>
          <p14:tracePt t="10388" x="4400550" y="5016500"/>
          <p14:tracePt t="10420" x="4400550" y="5010150"/>
          <p14:tracePt t="10440" x="4406900" y="5003800"/>
          <p14:tracePt t="10455" x="4406900" y="4997450"/>
          <p14:tracePt t="10471" x="4413250" y="4997450"/>
          <p14:tracePt t="10500" x="4419600" y="4997450"/>
          <p14:tracePt t="10540" x="4425950" y="4997450"/>
          <p14:tracePt t="10560" x="4432300" y="4997450"/>
          <p14:tracePt t="10616" x="4438650" y="4997450"/>
          <p14:tracePt t="10660" x="4445000" y="4997450"/>
          <p14:tracePt t="10696" x="4438650" y="4991100"/>
          <p14:tracePt t="10795" x="4438650" y="4984750"/>
          <p14:tracePt t="10824" x="4445000" y="4991100"/>
          <p14:tracePt t="10988" x="4445000" y="4984750"/>
          <p14:tracePt t="11095" x="4445000" y="4978400"/>
          <p14:tracePt t="11116" x="4438650" y="4972050"/>
          <p14:tracePt t="11148" x="4438650" y="4978400"/>
          <p14:tracePt t="11215" x="4438650" y="4984750"/>
          <p14:tracePt t="11243" x="4438650" y="4991100"/>
          <p14:tracePt t="11288" x="4438650" y="4997450"/>
          <p14:tracePt t="11327" x="4438650" y="5003800"/>
          <p14:tracePt t="11452" x="4445000" y="5003800"/>
          <p14:tracePt t="11543" x="4451350" y="5003800"/>
          <p14:tracePt t="11572" x="4445000" y="5003800"/>
          <p14:tracePt t="11947" x="4438650" y="5010150"/>
          <p14:tracePt t="12059" x="4438650" y="5016500"/>
          <p14:tracePt t="12171" x="4432300" y="5016500"/>
          <p14:tracePt t="12280" x="4425950" y="5016500"/>
          <p14:tracePt t="12512" x="4419600" y="5022850"/>
          <p14:tracePt t="12540" x="4413250" y="5022850"/>
          <p14:tracePt t="12580" x="4413250" y="5029200"/>
          <p14:tracePt t="12616" x="4419600" y="5035550"/>
          <p14:tracePt t="12692" x="4419600" y="5041900"/>
          <p14:tracePt t="12716" x="4419600" y="5048250"/>
          <p14:tracePt t="12728" x="4425950" y="5048250"/>
          <p14:tracePt t="12743" x="4425950" y="5054600"/>
          <p14:tracePt t="12768" x="4432300" y="5048250"/>
          <p14:tracePt t="12820" x="4425950" y="5035550"/>
          <p14:tracePt t="12915" x="4425950" y="5029200"/>
          <p14:tracePt t="12932" x="4425950" y="5022850"/>
          <p14:tracePt t="12948" x="4425950" y="5016500"/>
          <p14:tracePt t="12956" x="4425950" y="5010150"/>
          <p14:tracePt t="12956" x="4425950" y="5003800"/>
          <p14:tracePt t="12974" x="4425950" y="4997450"/>
          <p14:tracePt t="12989" x="4425950" y="4991100"/>
          <p14:tracePt t="12989" x="4425950" y="4978400"/>
          <p14:tracePt t="13008" x="4425950" y="4972050"/>
          <p14:tracePt t="13008" x="4425950" y="4965700"/>
          <p14:tracePt t="13025" x="4425950" y="4959350"/>
          <p14:tracePt t="13025" x="4425950" y="4953000"/>
          <p14:tracePt t="13040" x="4425950" y="4946650"/>
          <p14:tracePt t="13040" x="4425950" y="4933950"/>
          <p14:tracePt t="13057" x="4425950" y="4927600"/>
          <p14:tracePt t="13057" x="4432300" y="4895850"/>
          <p14:tracePt t="13082" x="4432300" y="4883150"/>
          <p14:tracePt t="13090" x="4432300" y="4876800"/>
          <p14:tracePt t="13090" x="4425950" y="4864100"/>
          <p14:tracePt t="13108" x="4425950" y="4857750"/>
          <p14:tracePt t="13108" x="4425950" y="4845050"/>
          <p14:tracePt t="13124" x="4425950" y="4838700"/>
          <p14:tracePt t="13124" x="4419600" y="4819650"/>
          <p14:tracePt t="13142" x="4419600" y="4806950"/>
          <p14:tracePt t="13142" x="4413250" y="4794250"/>
          <p14:tracePt t="13157" x="4413250" y="4781550"/>
          <p14:tracePt t="13157" x="4406900" y="4768850"/>
          <p14:tracePt t="13175" x="4394200" y="4749800"/>
          <p14:tracePt t="13175" x="4375150" y="4711700"/>
          <p14:tracePt t="13192" x="4356100" y="4692650"/>
          <p14:tracePt t="13192" x="4343400" y="4667250"/>
          <p14:tracePt t="13208" x="4324350" y="4641850"/>
          <p14:tracePt t="13208" x="4311650" y="4616450"/>
          <p14:tracePt t="13225" x="4292600" y="4584700"/>
          <p14:tracePt t="13225" x="4279900" y="4546600"/>
          <p14:tracePt t="13241" x="4260850" y="4508500"/>
          <p14:tracePt t="13241" x="4248150" y="4464050"/>
          <p14:tracePt t="13258" x="4229100" y="4425950"/>
          <p14:tracePt t="13258" x="4216400" y="4381500"/>
          <p14:tracePt t="13258" x="4197350" y="4330700"/>
          <p14:tracePt t="13276" x="4184650" y="4286250"/>
          <p14:tracePt t="13276" x="4165600" y="4235450"/>
          <p14:tracePt t="13295" x="4146550" y="4184650"/>
          <p14:tracePt t="13295" x="4127500" y="4133850"/>
          <p14:tracePt t="13309" x="4114800" y="4083050"/>
          <p14:tracePt t="13309" x="4070350" y="3924300"/>
          <p14:tracePt t="13336" x="4057650" y="3867150"/>
          <p14:tracePt t="13344" x="4044950" y="3816350"/>
          <p14:tracePt t="13357" x="4038600" y="3759200"/>
          <p14:tracePt t="13357" x="4025900" y="3651250"/>
          <p14:tracePt t="13375" x="4019550" y="3600450"/>
          <p14:tracePt t="13375" x="4019550" y="3549650"/>
          <p14:tracePt t="13375" x="4013200" y="3498850"/>
          <p14:tracePt t="13396" x="4013200" y="3454400"/>
          <p14:tracePt t="13408" x="4019550" y="3403600"/>
          <p14:tracePt t="13408" x="4019550" y="3359150"/>
          <p14:tracePt t="13425" x="4019550" y="3314700"/>
          <p14:tracePt t="13425" x="4032250" y="3232150"/>
          <p14:tracePt t="13443" x="4038600" y="3194050"/>
          <p14:tracePt t="13443" x="4038600" y="3162300"/>
          <p14:tracePt t="13459" x="4044950" y="3124200"/>
          <p14:tracePt t="13459" x="4051300" y="3092450"/>
          <p14:tracePt t="13475" x="4057650" y="3060700"/>
          <p14:tracePt t="13475" x="4064000" y="3003550"/>
          <p14:tracePt t="13493" x="4076700" y="2971800"/>
          <p14:tracePt t="13493" x="4083050" y="2940050"/>
          <p14:tracePt t="13510" x="4089400" y="2908300"/>
          <p14:tracePt t="13510" x="4102100" y="2882900"/>
          <p14:tracePt t="13525" x="4108450" y="2851150"/>
          <p14:tracePt t="13525" x="4121150" y="2825750"/>
          <p14:tracePt t="13542" x="4133850" y="2800350"/>
          <p14:tracePt t="13542" x="4140200" y="2774950"/>
          <p14:tracePt t="13542" x="4146550" y="2755900"/>
          <p14:tracePt t="13561" x="4159250" y="2743200"/>
          <p14:tracePt t="13561" x="4165600" y="2724150"/>
          <p14:tracePt t="13576" x="4171950" y="2711450"/>
          <p14:tracePt t="13576" x="4178300" y="2698750"/>
          <p14:tracePt t="13593" x="4184650" y="2686050"/>
          <p14:tracePt t="13593" x="4191000" y="2673350"/>
          <p14:tracePt t="13610" x="4197350" y="2654300"/>
          <p14:tracePt t="13610" x="4210050" y="2641600"/>
          <p14:tracePt t="13626" x="4216400" y="2628900"/>
          <p14:tracePt t="13626" x="4235450" y="2603500"/>
          <p14:tracePt t="13645" x="4241800" y="2590800"/>
          <p14:tracePt t="13658" x="4254500" y="2584450"/>
          <p14:tracePt t="13658" x="4267200" y="2565400"/>
          <p14:tracePt t="13676" x="4273550" y="2565400"/>
          <p14:tracePt t="13676" x="4279900" y="2559050"/>
          <p14:tracePt t="13692" x="4286250" y="2559050"/>
          <p14:tracePt t="13692" x="4292600" y="2552700"/>
          <p14:tracePt t="13692" x="4298950" y="2552700"/>
          <p14:tracePt t="13712" x="4305300" y="2546350"/>
          <p14:tracePt t="13726" x="4311650" y="2546350"/>
          <p14:tracePt t="13726" x="4324350" y="2546350"/>
          <p14:tracePt t="13743" x="4330700" y="2546350"/>
          <p14:tracePt t="13743" x="4337050" y="2540000"/>
          <p14:tracePt t="13760" x="4349750" y="2540000"/>
          <p14:tracePt t="13780" x="4349750" y="2533650"/>
          <p14:tracePt t="13792" x="4349750" y="2540000"/>
          <p14:tracePt t="13868" x="4343400" y="2540000"/>
          <p14:tracePt t="13900" x="4337050" y="2540000"/>
          <p14:tracePt t="13911" x="4330700" y="2546350"/>
          <p14:tracePt t="13927" x="4324350" y="2546350"/>
          <p14:tracePt t="13943" x="4318000" y="2546350"/>
          <p14:tracePt t="13959" x="4318000" y="2552700"/>
          <p14:tracePt t="13979" x="4311650" y="2552700"/>
          <p14:tracePt t="14002" x="4305300" y="2552700"/>
          <p14:tracePt t="14031" x="4305300" y="2546350"/>
          <p14:tracePt t="14099" x="4311650" y="2546350"/>
          <p14:tracePt t="14123" x="4318000" y="2540000"/>
          <p14:tracePt t="14147" x="4324350" y="2533650"/>
          <p14:tracePt t="14159" x="4330700" y="2527300"/>
          <p14:tracePt t="14199" x="4337050" y="2527300"/>
          <p14:tracePt t="14218" x="4343400" y="2527300"/>
          <p14:tracePt t="14295" x="4349750" y="2520950"/>
          <p14:tracePt t="14327" x="4356100" y="2514600"/>
          <p14:tracePt t="14391" x="4362450" y="2514600"/>
          <p14:tracePt t="14414" x="4368800" y="2514600"/>
          <p14:tracePt t="14430" x="4368800" y="2508250"/>
          <p14:tracePt t="14450" x="4375150" y="2508250"/>
          <p14:tracePt t="14519" x="4375150" y="2501900"/>
          <p14:tracePt t="14559" x="4368800" y="2501900"/>
          <p14:tracePt t="14670" x="4362450" y="2501900"/>
          <p14:tracePt t="14679" x="4349750" y="2508250"/>
          <p14:tracePt t="14679" x="4343400" y="2508250"/>
          <p14:tracePt t="14696" x="4330700" y="2508250"/>
          <p14:tracePt t="14696" x="4318000" y="2508250"/>
          <p14:tracePt t="14713" x="4305300" y="2501900"/>
          <p14:tracePt t="14713" x="4286250" y="2501900"/>
          <p14:tracePt t="14713" x="4267200" y="2495550"/>
          <p14:tracePt t="14732" x="4248150" y="2489200"/>
          <p14:tracePt t="14744" x="4229100" y="2482850"/>
          <p14:tracePt t="14744" x="4184650" y="2457450"/>
          <p14:tracePt t="14762" x="4159250" y="2444750"/>
          <p14:tracePt t="14762" x="4133850" y="2425700"/>
          <p14:tracePt t="14779" x="4108450" y="2406650"/>
          <p14:tracePt t="14779" x="4083050" y="2381250"/>
          <p14:tracePt t="14795" x="4057650" y="2355850"/>
          <p14:tracePt t="14795" x="4013200" y="2292350"/>
          <p14:tracePt t="14812" x="3994150" y="2266950"/>
          <p14:tracePt t="14812" x="3975100" y="2228850"/>
          <p14:tracePt t="14829" x="3962400" y="2197100"/>
          <p14:tracePt t="14829" x="3949700" y="2159000"/>
          <p14:tracePt t="14848" x="3937000" y="2120900"/>
          <p14:tracePt t="14848" x="3930650" y="2082800"/>
          <p14:tracePt t="14862" x="3930650" y="2044700"/>
          <p14:tracePt t="14862" x="3949700" y="1968500"/>
          <p14:tracePt t="14879" x="3962400" y="1924050"/>
          <p14:tracePt t="14879" x="3981450" y="1885950"/>
          <p14:tracePt t="14896" x="4006850" y="1847850"/>
          <p14:tracePt t="14896" x="4038600" y="1803400"/>
          <p14:tracePt t="14913" x="4076700" y="1771650"/>
          <p14:tracePt t="14913" x="4121150" y="1733550"/>
          <p14:tracePt t="14913" x="4159250" y="1695450"/>
          <p14:tracePt t="14932" x="4210050" y="1663700"/>
          <p14:tracePt t="14945" x="4260850" y="1638300"/>
          <p14:tracePt t="14945" x="4432300" y="1562100"/>
          <p14:tracePt t="14971" x="4495800" y="1536700"/>
          <p14:tracePt t="14980" x="4559300" y="1517650"/>
          <p14:tracePt t="14980" x="4622800" y="1498600"/>
          <p14:tracePt t="14996" x="4686300" y="1485900"/>
          <p14:tracePt t="14996" x="4749800" y="1473200"/>
          <p14:tracePt t="15013" x="4883150" y="1454150"/>
          <p14:tracePt t="15029" x="4946650" y="1454150"/>
          <p14:tracePt t="15029" x="5067300" y="1460500"/>
          <p14:tracePt t="15047" x="5130800" y="1473200"/>
          <p14:tracePt t="15047" x="5181600" y="1492250"/>
          <p14:tracePt t="15063" x="5238750" y="1511300"/>
          <p14:tracePt t="15063" x="5283200" y="1536700"/>
          <p14:tracePt t="15081" x="5327650" y="1562100"/>
          <p14:tracePt t="15081" x="5372100" y="1593850"/>
          <p14:tracePt t="15097" x="5410200" y="1625600"/>
          <p14:tracePt t="15097" x="5473700" y="1689100"/>
          <p14:tracePt t="15114" x="5499100" y="1720850"/>
          <p14:tracePt t="15114" x="5524500" y="1752600"/>
          <p14:tracePt t="15130" x="5543550" y="1790700"/>
          <p14:tracePt t="15130" x="5556250" y="1822450"/>
          <p14:tracePt t="15146" x="5568950" y="1854200"/>
          <p14:tracePt t="15146" x="5581650" y="1892300"/>
          <p14:tracePt t="15164" x="5581650" y="1924050"/>
          <p14:tracePt t="15164" x="5581650" y="1993900"/>
          <p14:tracePt t="15181" x="5575300" y="2032000"/>
          <p14:tracePt t="15181" x="5562600" y="2063750"/>
          <p14:tracePt t="15181" x="5537200" y="2133600"/>
          <p14:tracePt t="15213" x="5518150" y="2171700"/>
          <p14:tracePt t="15219" x="5499100" y="2203450"/>
          <p14:tracePt t="15229" x="5473700" y="2228850"/>
          <p14:tracePt t="15229" x="5416550" y="2286000"/>
          <p14:tracePt t="15247" x="5378450" y="2311400"/>
          <p14:tracePt t="15247" x="5346700" y="2336800"/>
          <p14:tracePt t="15264" x="5308600" y="2362200"/>
          <p14:tracePt t="15264" x="5264150" y="2381250"/>
          <p14:tracePt t="15282" x="5226050" y="2406650"/>
          <p14:tracePt t="15282" x="5187950" y="2425700"/>
          <p14:tracePt t="15297" x="5143500" y="2438400"/>
          <p14:tracePt t="15297" x="5105400" y="2457450"/>
          <p14:tracePt t="15313" x="5067300" y="2470150"/>
          <p14:tracePt t="15313" x="5029200" y="2482850"/>
          <p14:tracePt t="15313" x="4991100" y="2489200"/>
          <p14:tracePt t="15332" x="4959350" y="2495550"/>
          <p14:tracePt t="15332" x="4921250" y="2501900"/>
          <p14:tracePt t="15348" x="4889500" y="2508250"/>
          <p14:tracePt t="15348" x="4857750" y="2514600"/>
          <p14:tracePt t="15364" x="4826000" y="2520950"/>
          <p14:tracePt t="15364" x="4794250" y="2527300"/>
          <p14:tracePt t="15381" x="4768850" y="2527300"/>
          <p14:tracePt t="15381" x="4743450" y="2533650"/>
          <p14:tracePt t="15381" x="4718050" y="2533650"/>
          <p14:tracePt t="15400" x="4699000" y="2533650"/>
          <p14:tracePt t="15400" x="4679950" y="2540000"/>
          <p14:tracePt t="15414" x="4667250" y="2540000"/>
          <p14:tracePt t="15414" x="4648200" y="2540000"/>
          <p14:tracePt t="15431" x="4635500" y="2540000"/>
          <p14:tracePt t="15431" x="4622800" y="2540000"/>
          <p14:tracePt t="15448" x="4610100" y="2546350"/>
          <p14:tracePt t="15448" x="4597400" y="2546350"/>
          <p14:tracePt t="15464" x="4584700" y="2546350"/>
          <p14:tracePt t="15464" x="4552950" y="2559050"/>
          <p14:tracePt t="15481" x="4533900" y="2565400"/>
          <p14:tracePt t="15481" x="4508500" y="2571750"/>
          <p14:tracePt t="15498" x="4476750" y="2578100"/>
          <p14:tracePt t="15498" x="4445000" y="2584450"/>
          <p14:tracePt t="15515" x="4413250" y="2597150"/>
          <p14:tracePt t="15515" x="4324350" y="2628900"/>
          <p14:tracePt t="15532" x="4273550" y="2647950"/>
          <p14:tracePt t="15532" x="4222750" y="2660650"/>
          <p14:tracePt t="15548" x="4165600" y="2679700"/>
          <p14:tracePt t="15548" x="4108450" y="2705100"/>
          <p14:tracePt t="15565" x="4038600" y="2724150"/>
          <p14:tracePt t="15565" x="3968750" y="2743200"/>
          <p14:tracePt t="15581" x="3892550" y="2768600"/>
          <p14:tracePt t="15581" x="3740150" y="2813050"/>
          <p14:tracePt t="15599" x="3657600" y="2832100"/>
          <p14:tracePt t="15599" x="3575050" y="2857500"/>
          <p14:tracePt t="15615" x="3486150" y="2882900"/>
          <p14:tracePt t="15615" x="3403600" y="2908300"/>
          <p14:tracePt t="15615" x="3321050" y="2933700"/>
          <p14:tracePt t="15639" x="3238500" y="2959100"/>
          <p14:tracePt t="15647" x="3155950" y="2978150"/>
          <p14:tracePt t="15647" x="3073400" y="3003550"/>
          <p14:tracePt t="15665" x="2997200" y="3022600"/>
          <p14:tracePt t="15665" x="2914650" y="3041650"/>
          <p14:tracePt t="15665" x="2768600" y="3079750"/>
          <p14:tracePt t="15692" x="2705100" y="3092450"/>
          <p14:tracePt t="15699" x="2635250" y="3111500"/>
          <p14:tracePt t="15699" x="2578100" y="3124200"/>
          <p14:tracePt t="15717" x="2520950" y="3130550"/>
          <p14:tracePt t="15717" x="2470150" y="3143250"/>
          <p14:tracePt t="15732" x="2419350" y="3155950"/>
          <p14:tracePt t="15732" x="2381250" y="3162300"/>
          <p14:tracePt t="15748" x="2336800" y="3168650"/>
          <p14:tracePt t="15748" x="2305050" y="3175000"/>
          <p14:tracePt t="15765" x="2273300" y="3181350"/>
          <p14:tracePt t="15765" x="2216150" y="3187700"/>
          <p14:tracePt t="15782" x="2197100" y="3194050"/>
          <p14:tracePt t="15782" x="2184400" y="3194050"/>
          <p14:tracePt t="15798" x="2171700" y="3200400"/>
          <p14:tracePt t="15798" x="2159000" y="3200400"/>
          <p14:tracePt t="15815" x="2152650" y="3200400"/>
          <p14:tracePt t="15831" x="2152650" y="3206750"/>
          <p14:tracePt t="15848" x="2159000" y="3213100"/>
          <p14:tracePt t="15848" x="2165350" y="3213100"/>
          <p14:tracePt t="15865" x="2165350" y="3219450"/>
          <p14:tracePt t="15865" x="2171700" y="3225800"/>
          <p14:tracePt t="15882" x="2178050" y="3232150"/>
          <p14:tracePt t="15882" x="2197100" y="3244850"/>
          <p14:tracePt t="15899" x="2203450" y="3257550"/>
          <p14:tracePt t="15899" x="2209800" y="3263900"/>
          <p14:tracePt t="15916" x="2216150" y="3276600"/>
          <p14:tracePt t="15916" x="2222500" y="3282950"/>
          <p14:tracePt t="15932" x="2222500" y="3295650"/>
          <p14:tracePt t="15932" x="2228850" y="3302000"/>
          <p14:tracePt t="15949" x="2228850" y="3314700"/>
          <p14:tracePt t="15949" x="2235200" y="3327400"/>
          <p14:tracePt t="15949" x="2228850" y="3333750"/>
          <p14:tracePt t="15967" x="2228850" y="3346450"/>
          <p14:tracePt t="15967" x="2222500" y="3352800"/>
          <p14:tracePt t="15983" x="2216150" y="3365500"/>
          <p14:tracePt t="15983" x="2209800" y="3371850"/>
          <p14:tracePt t="16000" x="2197100" y="3378200"/>
          <p14:tracePt t="16000" x="2184400" y="3390900"/>
          <p14:tracePt t="16016" x="2171700" y="3397250"/>
          <p14:tracePt t="16016" x="2152650" y="3403600"/>
          <p14:tracePt t="16033" x="2133600" y="3409950"/>
          <p14:tracePt t="16033" x="2108200" y="3416300"/>
          <p14:tracePt t="16049" x="2082800" y="3422650"/>
          <p14:tracePt t="16049" x="2025650" y="3429000"/>
          <p14:tracePt t="16067" x="1993900" y="3435350"/>
          <p14:tracePt t="16067" x="1955800" y="3435350"/>
          <p14:tracePt t="16083" x="1924050" y="3441700"/>
          <p14:tracePt t="16083" x="1885950" y="3441700"/>
          <p14:tracePt t="16099" x="1847850" y="3441700"/>
          <p14:tracePt t="16099" x="1809750" y="3441700"/>
          <p14:tracePt t="16117" x="1765300" y="3441700"/>
          <p14:tracePt t="16117" x="1682750" y="3441700"/>
          <p14:tracePt t="16133" x="1638300" y="3435350"/>
          <p14:tracePt t="16133" x="1593850" y="3429000"/>
          <p14:tracePt t="16150" x="1549400" y="3422650"/>
          <p14:tracePt t="16150" x="1511300" y="3409950"/>
          <p14:tracePt t="16166" x="1466850" y="3397250"/>
          <p14:tracePt t="16166" x="1428750" y="3384550"/>
          <p14:tracePt t="16183" x="1390650" y="3371850"/>
          <p14:tracePt t="16183" x="1327150" y="3333750"/>
          <p14:tracePt t="16200" x="1295400" y="3308350"/>
          <p14:tracePt t="16200" x="1270000" y="3289300"/>
          <p14:tracePt t="16217" x="1244600" y="3263900"/>
          <p14:tracePt t="16217" x="1231900" y="3238500"/>
          <p14:tracePt t="16233" x="1212850" y="3213100"/>
          <p14:tracePt t="16233" x="1206500" y="3181350"/>
          <p14:tracePt t="16233" x="1200150" y="3155950"/>
          <p14:tracePt t="16252" x="1200150" y="3130550"/>
          <p14:tracePt t="16252" x="1200150" y="3098800"/>
          <p14:tracePt t="16267" x="1212850" y="3073400"/>
          <p14:tracePt t="16267" x="1225550" y="3041650"/>
          <p14:tracePt t="16284" x="1244600" y="3016250"/>
          <p14:tracePt t="16284" x="1289050" y="2959100"/>
          <p14:tracePt t="16284" x="1314450" y="2933700"/>
          <p14:tracePt t="16312" x="1352550" y="2914650"/>
          <p14:tracePt t="16320" x="1384300" y="2889250"/>
          <p14:tracePt t="16333" x="1422400" y="2870200"/>
          <p14:tracePt t="16333" x="1517650" y="2838450"/>
          <p14:tracePt t="16351" x="1562100" y="2819400"/>
          <p14:tracePt t="16351" x="1612900" y="2806700"/>
          <p14:tracePt t="16368" x="1670050" y="2794000"/>
          <p14:tracePt t="16368" x="1727200" y="2781300"/>
          <p14:tracePt t="16384" x="1784350" y="2774950"/>
          <p14:tracePt t="16384" x="1847850" y="2762250"/>
          <p14:tracePt t="16401" x="1911350" y="2755900"/>
          <p14:tracePt t="16401" x="2032000" y="2749550"/>
          <p14:tracePt t="16420" x="2095500" y="2749550"/>
          <p14:tracePt t="16420" x="2273300" y="2762250"/>
          <p14:tracePt t="16447" x="2324100" y="2768600"/>
          <p14:tracePt t="16455" x="2381250" y="2781300"/>
          <p14:tracePt t="16466" x="2432050" y="2794000"/>
          <p14:tracePt t="16466" x="2476500" y="2813050"/>
          <p14:tracePt t="16485" x="2527300" y="2832100"/>
          <p14:tracePt t="16485" x="2609850" y="2870200"/>
          <p14:tracePt t="16501" x="2647950" y="2895600"/>
          <p14:tracePt t="16501" x="2686050" y="2921000"/>
          <p14:tracePt t="16518" x="2717800" y="2940050"/>
          <p14:tracePt t="16518" x="2743200" y="2965450"/>
          <p14:tracePt t="16535" x="2762250" y="2990850"/>
          <p14:tracePt t="16535" x="2794000" y="3041650"/>
          <p14:tracePt t="16552" x="2813050" y="3086100"/>
          <p14:tracePt t="16571" x="2813050" y="3105150"/>
          <p14:tracePt t="16571" x="2813050" y="3124200"/>
          <p14:tracePt t="16585" x="2806700" y="3143250"/>
          <p14:tracePt t="16585" x="2794000" y="3162300"/>
          <p14:tracePt t="16601" x="2781300" y="3181350"/>
          <p14:tracePt t="16601" x="2736850" y="3219450"/>
          <p14:tracePt t="16619" x="2717800" y="3238500"/>
          <p14:tracePt t="16619" x="2686050" y="3251200"/>
          <p14:tracePt t="16635" x="2654300" y="3270250"/>
          <p14:tracePt t="16635" x="2622550" y="3289300"/>
          <p14:tracePt t="16652" x="2590800" y="3302000"/>
          <p14:tracePt t="16652" x="2559050" y="3321050"/>
          <p14:tracePt t="16668" x="2520950" y="3333750"/>
          <p14:tracePt t="16668" x="2482850" y="3346450"/>
          <p14:tracePt t="16685" x="2451100" y="3359150"/>
          <p14:tracePt t="16685" x="2413000" y="3371850"/>
          <p14:tracePt t="16685" x="2374900" y="3378200"/>
          <p14:tracePt t="16704" x="2343150" y="3384550"/>
          <p14:tracePt t="16704" x="2305050" y="3397250"/>
          <p14:tracePt t="16720" x="2266950" y="3403600"/>
          <p14:tracePt t="16720" x="2235200" y="3409950"/>
          <p14:tracePt t="16735" x="2203450" y="3416300"/>
          <p14:tracePt t="16735" x="2171700" y="3416300"/>
          <p14:tracePt t="16752" x="2139950" y="3422650"/>
          <p14:tracePt t="16752" x="2108200" y="3422650"/>
          <p14:tracePt t="16769" x="2082800" y="3422650"/>
          <p14:tracePt t="16769" x="2057400" y="3422650"/>
          <p14:tracePt t="16785" x="2038350" y="3422650"/>
          <p14:tracePt t="16785" x="2000250" y="3416300"/>
          <p14:tracePt t="16802" x="1987550" y="3416300"/>
          <p14:tracePt t="16802" x="1974850" y="3409950"/>
          <p14:tracePt t="16818" x="1962150" y="3409950"/>
          <p14:tracePt t="16818" x="1955800" y="3403600"/>
          <p14:tracePt t="16835" x="1949450" y="3403600"/>
          <p14:tracePt t="16835" x="1943100" y="3403600"/>
          <p14:tracePt t="16853" x="1949450" y="3397250"/>
          <p14:tracePt t="16890" x="1955800" y="3397250"/>
          <p14:tracePt t="16899" x="1962150" y="3397250"/>
          <p14:tracePt t="16907" x="1968500" y="3397250"/>
          <p14:tracePt t="16907" x="1974850" y="3397250"/>
          <p14:tracePt t="16921" x="1987550" y="3397250"/>
          <p14:tracePt t="16921" x="1993900" y="3397250"/>
          <p14:tracePt t="16936" x="2006600" y="3397250"/>
          <p14:tracePt t="16936" x="2019300" y="3397250"/>
          <p14:tracePt t="16952" x="2032000" y="3397250"/>
          <p14:tracePt t="16952" x="2044700" y="3397250"/>
          <p14:tracePt t="16969" x="2057400" y="3397250"/>
          <p14:tracePt t="16969" x="2070100" y="3397250"/>
          <p14:tracePt t="16969" x="2089150" y="3397250"/>
          <p14:tracePt t="16988" x="2101850" y="3397250"/>
          <p14:tracePt t="16988" x="2114550" y="3390900"/>
          <p14:tracePt t="17003" x="2127250" y="3390900"/>
          <p14:tracePt t="17003" x="2139950" y="3390900"/>
          <p14:tracePt t="17020" x="2152650" y="3390900"/>
          <p14:tracePt t="17020" x="2159000" y="3390900"/>
          <p14:tracePt t="17036" x="2171700" y="3390900"/>
          <p14:tracePt t="17036" x="2184400" y="3397250"/>
          <p14:tracePt t="17058" x="2190750" y="3397250"/>
          <p14:tracePt t="17068" x="2197100" y="3397250"/>
          <p14:tracePt t="17087" x="2203450" y="3397250"/>
          <p14:tracePt t="17102" x="2197100" y="3397250"/>
          <p14:tracePt t="17138" x="2190750" y="3397250"/>
          <p14:tracePt t="17152" x="2178050" y="3397250"/>
          <p14:tracePt t="17169" x="2171700" y="3403600"/>
          <p14:tracePt t="17207" x="2178050" y="3409950"/>
          <p14:tracePt t="17259" x="2184400" y="3409950"/>
          <p14:tracePt t="17266" x="2190750" y="3409950"/>
          <p14:tracePt t="17271" x="2197100" y="3409950"/>
          <p14:tracePt t="17271" x="2203450" y="3409950"/>
          <p14:tracePt t="17287" x="2209800" y="3416300"/>
          <p14:tracePt t="17303" x="2222500" y="3416300"/>
          <p14:tracePt t="17303" x="2228850" y="3422650"/>
          <p14:tracePt t="17320" x="2235200" y="3422650"/>
          <p14:tracePt t="17320" x="2247900" y="3429000"/>
          <p14:tracePt t="17337" x="2254250" y="3429000"/>
          <p14:tracePt t="17337" x="2266950" y="3429000"/>
          <p14:tracePt t="17337" x="2273300" y="3435350"/>
          <p14:tracePt t="17355" x="2286000" y="3435350"/>
          <p14:tracePt t="17369" x="2292350" y="3435350"/>
          <p14:tracePt t="17369" x="2317750" y="3435350"/>
          <p14:tracePt t="17387" x="2330450" y="3435350"/>
          <p14:tracePt t="17387" x="2336800" y="3435350"/>
          <p14:tracePt t="17404" x="2349500" y="3429000"/>
          <p14:tracePt t="17404" x="2355850" y="3429000"/>
          <p14:tracePt t="17404" x="2368550" y="3429000"/>
          <p14:tracePt t="17424" x="2374900" y="3429000"/>
          <p14:tracePt t="17436" x="2381250" y="3429000"/>
          <p14:tracePt t="17436" x="2381250" y="3422650"/>
          <p14:tracePt t="17454" x="2387600" y="3422650"/>
          <p14:tracePt t="17470" x="2387600" y="3429000"/>
          <p14:tracePt t="17498" x="2381250" y="3422650"/>
          <p14:tracePt t="17510" x="2374900" y="3422650"/>
          <p14:tracePt t="17520" x="2368550" y="3422650"/>
          <p14:tracePt t="17536" x="2362200" y="3422650"/>
          <p14:tracePt t="17553" x="2355850" y="3422650"/>
          <p14:tracePt t="17571" x="2355850" y="3416300"/>
          <p14:tracePt t="17617" x="2362200" y="3416300"/>
          <p14:tracePt t="17638" x="2368550" y="3409950"/>
          <p14:tracePt t="17706" x="2362200" y="3416300"/>
          <p14:tracePt t="17842" x="2355850" y="3416300"/>
          <p14:tracePt t="17871" x="2349500" y="3416300"/>
          <p14:tracePt t="17918" x="2343150" y="3409950"/>
          <p14:tracePt t="17946" x="2343150" y="3403600"/>
          <p14:tracePt t="17978" x="2343150" y="3397250"/>
          <p14:tracePt t="18023" x="2349500" y="3390900"/>
          <p14:tracePt t="18047" x="2355850" y="3390900"/>
          <p14:tracePt t="18059" x="2362200" y="3390900"/>
          <p14:tracePt t="18067" x="2368550" y="3390900"/>
          <p14:tracePt t="18076" x="2374900" y="3390900"/>
          <p14:tracePt t="18088" x="2387600" y="3390900"/>
          <p14:tracePt t="18088" x="2406650" y="3390900"/>
          <p14:tracePt t="18107" x="2419350" y="3390900"/>
          <p14:tracePt t="18107" x="2432050" y="3390900"/>
          <p14:tracePt t="18123" x="2444750" y="3397250"/>
          <p14:tracePt t="18123" x="2463800" y="3397250"/>
          <p14:tracePt t="18139" x="2482850" y="3397250"/>
          <p14:tracePt t="18139" x="2501900" y="3403600"/>
          <p14:tracePt t="18157" x="2527300" y="3403600"/>
          <p14:tracePt t="18157" x="2590800" y="3409950"/>
          <p14:tracePt t="18174" x="2628900" y="3409950"/>
          <p14:tracePt t="18174" x="2667000" y="3416300"/>
          <p14:tracePt t="18190" x="2711450" y="3416300"/>
          <p14:tracePt t="18190" x="2762250" y="3416300"/>
          <p14:tracePt t="18206" x="2813050" y="3416300"/>
          <p14:tracePt t="18206" x="2863850" y="3416300"/>
          <p14:tracePt t="18224" x="2978150" y="3416300"/>
          <p14:tracePt t="18224" x="3035300" y="3409950"/>
          <p14:tracePt t="18240" x="3098800" y="3409950"/>
          <p14:tracePt t="18240" x="3155950" y="3409950"/>
          <p14:tracePt t="18257" x="3213100" y="3403600"/>
          <p14:tracePt t="18257" x="3270250" y="3403600"/>
          <p14:tracePt t="18274" x="3333750" y="3403600"/>
          <p14:tracePt t="18274" x="3448050" y="3403600"/>
          <p14:tracePt t="18292" x="3498850" y="3403600"/>
          <p14:tracePt t="18292" x="3556000" y="3403600"/>
          <p14:tracePt t="18307" x="3606800" y="3403600"/>
          <p14:tracePt t="18307" x="3657600" y="3403600"/>
          <p14:tracePt t="18324" x="3702050" y="3403600"/>
          <p14:tracePt t="18324" x="3752850" y="3403600"/>
          <p14:tracePt t="18341" x="3835400" y="3403600"/>
          <p14:tracePt t="18356" x="3873500" y="3403600"/>
          <p14:tracePt t="18356" x="3943350" y="3409950"/>
          <p14:tracePt t="18376" x="3975100" y="3409950"/>
          <p14:tracePt t="18376" x="4006850" y="3409950"/>
          <p14:tracePt t="18392" x="4032250" y="3409950"/>
          <p14:tracePt t="18392" x="4051300" y="3409950"/>
          <p14:tracePt t="18408" x="4076700" y="3409950"/>
          <p14:tracePt t="18408" x="4095750" y="3416300"/>
          <p14:tracePt t="18424" x="4114800" y="3422650"/>
          <p14:tracePt t="18424" x="4127500" y="3422650"/>
          <p14:tracePt t="18441" x="4140200" y="3429000"/>
          <p14:tracePt t="18441" x="4152900" y="3435350"/>
          <p14:tracePt t="18457" x="4159250" y="3441700"/>
          <p14:tracePt t="18457" x="4171950" y="3460750"/>
          <p14:tracePt t="18474" x="4178300" y="3467100"/>
          <p14:tracePt t="18474" x="4184650" y="3473450"/>
          <p14:tracePt t="18490" x="4184650" y="3479800"/>
          <p14:tracePt t="18490" x="4184650" y="3486150"/>
          <p14:tracePt t="18507" x="4184650" y="3498850"/>
          <p14:tracePt t="18507" x="4184650" y="3505200"/>
          <p14:tracePt t="18524" x="4178300" y="3517900"/>
          <p14:tracePt t="18524" x="4171950" y="3536950"/>
          <p14:tracePt t="18542" x="4165600" y="3543300"/>
          <p14:tracePt t="18542" x="4159250" y="3556000"/>
          <p14:tracePt t="18558" x="4152900" y="3562350"/>
          <p14:tracePt t="18558" x="4140200" y="3575050"/>
          <p14:tracePt t="18575" x="4127500" y="3581400"/>
          <p14:tracePt t="18575" x="4114800" y="3587750"/>
          <p14:tracePt t="18591" x="4083050" y="3600450"/>
          <p14:tracePt t="18591" x="4064000" y="3606800"/>
          <p14:tracePt t="18608" x="4044950" y="3606800"/>
          <p14:tracePt t="18608" x="4025900" y="3613150"/>
          <p14:tracePt t="18625" x="4006850" y="3613150"/>
          <p14:tracePt t="18625" x="3981450" y="3613150"/>
          <p14:tracePt t="18641" x="3956050" y="3613150"/>
          <p14:tracePt t="18641" x="3930650" y="3606800"/>
          <p14:tracePt t="18641" x="3898900" y="3600450"/>
          <p14:tracePt t="18660" x="3873500" y="3594100"/>
          <p14:tracePt t="18660" x="3841750" y="3581400"/>
          <p14:tracePt t="18675" x="3810000" y="3568700"/>
          <p14:tracePt t="18675" x="3778250" y="3562350"/>
          <p14:tracePt t="18675" x="3746500" y="3543300"/>
          <p14:tracePt t="18699" x="3714750" y="3530600"/>
          <p14:tracePt t="18707" x="3683000" y="3511550"/>
          <p14:tracePt t="18707" x="3651250" y="3498850"/>
          <p14:tracePt t="18707" x="3619500" y="3479800"/>
          <p14:tracePt t="18728" x="3594100" y="3454400"/>
          <p14:tracePt t="18741" x="3562350" y="3435350"/>
          <p14:tracePt t="18741" x="3511550" y="3384550"/>
          <p14:tracePt t="18759" x="3486150" y="3359150"/>
          <p14:tracePt t="18759" x="3467100" y="3327400"/>
          <p14:tracePt t="18775" x="3448050" y="3302000"/>
          <p14:tracePt t="18775" x="3435350" y="3270250"/>
          <p14:tracePt t="18791" x="3422650" y="3244850"/>
          <p14:tracePt t="18791" x="3416300" y="3213100"/>
          <p14:tracePt t="18809" x="3409950" y="3187700"/>
          <p14:tracePt t="18809" x="3409950" y="3155950"/>
          <p14:tracePt t="18809" x="3416300" y="3130550"/>
          <p14:tracePt t="18827" x="3422650" y="3105150"/>
          <p14:tracePt t="18827" x="3441700" y="3086100"/>
          <p14:tracePt t="18842" x="3460750" y="3060700"/>
          <p14:tracePt t="18842" x="3486150" y="3035300"/>
          <p14:tracePt t="18859" x="3517900" y="3009900"/>
          <p14:tracePt t="18859" x="3549650" y="2990850"/>
          <p14:tracePt t="18876" x="3587750" y="2965450"/>
          <p14:tracePt t="18876" x="3689350" y="2927350"/>
          <p14:tracePt t="18893" x="3740150" y="2908300"/>
          <p14:tracePt t="18893" x="3797300" y="2889250"/>
          <p14:tracePt t="18909" x="3860800" y="2876550"/>
          <p14:tracePt t="18909" x="3924300" y="2857500"/>
          <p14:tracePt t="18925" x="3987800" y="2851150"/>
          <p14:tracePt t="18925" x="4057650" y="2838450"/>
          <p14:tracePt t="18942" x="4127500" y="2832100"/>
          <p14:tracePt t="18942" x="4267200" y="2819400"/>
          <p14:tracePt t="18960" x="4337050" y="2819400"/>
          <p14:tracePt t="18960" x="4413250" y="2819400"/>
          <p14:tracePt t="18976" x="4483100" y="2819400"/>
          <p14:tracePt t="18976" x="4559300" y="2825750"/>
          <p14:tracePt t="18992" x="4629150" y="2832100"/>
          <p14:tracePt t="18992" x="4705350" y="2838450"/>
          <p14:tracePt t="19009" x="4775200" y="2844800"/>
          <p14:tracePt t="19009" x="4921250" y="2870200"/>
          <p14:tracePt t="19027" x="4991100" y="2882900"/>
          <p14:tracePt t="19041" x="5054600" y="2895600"/>
          <p14:tracePt t="19041" x="5181600" y="2933700"/>
          <p14:tracePt t="19059" x="5295900" y="2971800"/>
          <p14:tracePt t="19059" x="5353050" y="2990850"/>
          <p14:tracePt t="19079" x="5397500" y="3003550"/>
          <p14:tracePt t="19091" x="5448300" y="3022600"/>
          <p14:tracePt t="19091" x="5492750" y="3041650"/>
          <p14:tracePt t="19091" x="5530850" y="3060700"/>
          <p14:tracePt t="19112" x="5568950" y="3079750"/>
          <p14:tracePt t="19125" x="5607050" y="3098800"/>
          <p14:tracePt t="19125" x="5664200" y="3136900"/>
          <p14:tracePt t="19144" x="5683250" y="3155950"/>
          <p14:tracePt t="19144" x="5702300" y="3181350"/>
          <p14:tracePt t="19160" x="5715000" y="3200400"/>
          <p14:tracePt t="19160" x="5727700" y="3225800"/>
          <p14:tracePt t="19176" x="5727700" y="3251200"/>
          <p14:tracePt t="19176" x="5734050" y="3295650"/>
          <p14:tracePt t="19193" x="5727700" y="3321050"/>
          <p14:tracePt t="19193" x="5721350" y="3340100"/>
          <p14:tracePt t="19209" x="5708650" y="3359150"/>
          <p14:tracePt t="19209" x="5689600" y="3378200"/>
          <p14:tracePt t="19226" x="5670550" y="3390900"/>
          <p14:tracePt t="19226" x="5645150" y="3409950"/>
          <p14:tracePt t="19243" x="5619750" y="3422650"/>
          <p14:tracePt t="19243" x="5549900" y="3454400"/>
          <p14:tracePt t="19260" x="5511800" y="3467100"/>
          <p14:tracePt t="19260" x="5473700" y="3479800"/>
          <p14:tracePt t="19277" x="5429250" y="3498850"/>
          <p14:tracePt t="19277" x="5384800" y="3511550"/>
          <p14:tracePt t="19294" x="5334000" y="3530600"/>
          <p14:tracePt t="19294" x="5289550" y="3543300"/>
          <p14:tracePt t="19294" x="5238750" y="3562350"/>
          <p14:tracePt t="19311" x="5187950" y="3581400"/>
          <p14:tracePt t="19311" x="5130800" y="3594100"/>
          <p14:tracePt t="19327" x="5073650" y="3606800"/>
          <p14:tracePt t="19327" x="5022850" y="3625850"/>
          <p14:tracePt t="19343" x="4965700" y="3638550"/>
          <p14:tracePt t="19343" x="4908550" y="3651250"/>
          <p14:tracePt t="19361" x="4851400" y="3657600"/>
          <p14:tracePt t="19361" x="4794250" y="3670300"/>
          <p14:tracePt t="19377" x="4737100" y="3676650"/>
          <p14:tracePt t="19377" x="4686300" y="3683000"/>
          <p14:tracePt t="19377" x="4635500" y="3689350"/>
          <p14:tracePt t="19396" x="4584700" y="3695700"/>
          <p14:tracePt t="19409" x="4533900" y="3695700"/>
          <p14:tracePt t="19409" x="4438650" y="3695700"/>
          <p14:tracePt t="19428" x="4394200" y="3695700"/>
          <p14:tracePt t="19428" x="4356100" y="3689350"/>
          <p14:tracePt t="19443" x="4311650" y="3689350"/>
          <p14:tracePt t="19443" x="4273550" y="3683000"/>
          <p14:tracePt t="19461" x="4235450" y="3676650"/>
          <p14:tracePt t="19461" x="4203700" y="3670300"/>
          <p14:tracePt t="19477" x="4171950" y="3663950"/>
          <p14:tracePt t="19477" x="4121150" y="3657600"/>
          <p14:tracePt t="19494" x="4095750" y="3651250"/>
          <p14:tracePt t="19494" x="4076700" y="3644900"/>
          <p14:tracePt t="19511" x="4064000" y="3638550"/>
          <p14:tracePt t="19511" x="4051300" y="3632200"/>
          <p14:tracePt t="19528" x="4038600" y="3625850"/>
          <p14:tracePt t="19545" x="4032250" y="3619500"/>
          <p14:tracePt t="19561" x="4032250" y="3613150"/>
          <p14:tracePt t="19582" x="4038600" y="3613150"/>
          <p14:tracePt t="19606" x="4044950" y="3619500"/>
          <p14:tracePt t="19627" x="4044950" y="3625850"/>
          <p14:tracePt t="19658" x="4038600" y="3632200"/>
          <p14:tracePt t="19678" x="4032250" y="3638550"/>
          <p14:tracePt t="19711" x="4025900" y="3638550"/>
          <p14:tracePt t="19727" x="4019550" y="3638550"/>
          <p14:tracePt t="19739" x="4013200" y="3638550"/>
          <p14:tracePt t="19762" x="4006850" y="3644900"/>
          <p14:tracePt t="19790" x="4013200" y="3638550"/>
          <p14:tracePt t="19859" x="4019550" y="3638550"/>
          <p14:tracePt t="19882" x="4025900" y="3638550"/>
          <p14:tracePt t="19919" x="4025900" y="3644900"/>
          <p14:tracePt t="19970" x="4032250" y="3644900"/>
          <p14:tracePt t="20087" x="4038600" y="3651250"/>
          <p14:tracePt t="20175" x="4044950" y="3651250"/>
          <p14:tracePt t="20190" x="4051300" y="3651250"/>
          <p14:tracePt t="20199" x="4064000" y="3651250"/>
          <p14:tracePt t="20199" x="4076700" y="3651250"/>
          <p14:tracePt t="20215" x="4089400" y="3651250"/>
          <p14:tracePt t="20215" x="4102100" y="3651250"/>
          <p14:tracePt t="20230" x="4121150" y="3651250"/>
          <p14:tracePt t="20230" x="4140200" y="3651250"/>
          <p14:tracePt t="20247" x="4159250" y="3657600"/>
          <p14:tracePt t="20247" x="4184650" y="3657600"/>
          <p14:tracePt t="20263" x="4210050" y="3657600"/>
          <p14:tracePt t="20263" x="4267200" y="3657600"/>
          <p14:tracePt t="20281" x="4292600" y="3651250"/>
          <p14:tracePt t="20281" x="4330700" y="3651250"/>
          <p14:tracePt t="20297" x="4362450" y="3651250"/>
          <p14:tracePt t="20297" x="4400550" y="3644900"/>
          <p14:tracePt t="20313" x="4438650" y="3638550"/>
          <p14:tracePt t="20313" x="4483100" y="3632200"/>
          <p14:tracePt t="20313" x="4521200" y="3625850"/>
          <p14:tracePt t="20332" x="4559300" y="3613150"/>
          <p14:tracePt t="20332" x="4597400" y="3600450"/>
          <p14:tracePt t="20347" x="4635500" y="3587750"/>
          <p14:tracePt t="20347" x="4673600" y="3575050"/>
          <p14:tracePt t="20364" x="4711700" y="3562350"/>
          <p14:tracePt t="20364" x="4743450" y="3543300"/>
          <p14:tracePt t="20380" x="4775200" y="3530600"/>
          <p14:tracePt t="20380" x="4800600" y="3517900"/>
          <p14:tracePt t="20397" x="4826000" y="3505200"/>
          <p14:tracePt t="20397" x="4845050" y="3498850"/>
          <p14:tracePt t="20397" x="4864100" y="3486150"/>
          <p14:tracePt t="20416" x="4876800" y="3479800"/>
          <p14:tracePt t="20429" x="4889500" y="3473450"/>
          <p14:tracePt t="20429" x="4908550" y="3467100"/>
          <p14:tracePt t="20447" x="4902200" y="3460750"/>
          <p14:tracePt t="20474" x="4889500" y="3467100"/>
          <p14:tracePt t="20483" x="4883150" y="3467100"/>
          <p14:tracePt t="20496" x="4838700" y="3486150"/>
          <p14:tracePt t="20513" x="4819650" y="3492500"/>
          <p14:tracePt t="20513" x="4800600" y="3498850"/>
          <p14:tracePt t="20532" x="4781550" y="3511550"/>
          <p14:tracePt t="20532" x="4768850" y="3517900"/>
          <p14:tracePt t="20548" x="4749800" y="3524250"/>
          <p14:tracePt t="20548" x="4730750" y="3530600"/>
          <p14:tracePt t="20564" x="4711700" y="3543300"/>
          <p14:tracePt t="20564" x="4667250" y="3549650"/>
          <p14:tracePt t="20581" x="4648200" y="3556000"/>
          <p14:tracePt t="20581" x="4629150" y="3562350"/>
          <p14:tracePt t="20597" x="4616450" y="3568700"/>
          <p14:tracePt t="20597" x="4597400" y="3568700"/>
          <p14:tracePt t="20614" x="4578350" y="3575050"/>
          <p14:tracePt t="20614" x="4552950" y="3575050"/>
          <p14:tracePt t="20631" x="4540250" y="3581400"/>
          <p14:tracePt t="20631" x="4527550" y="3581400"/>
          <p14:tracePt t="20648" x="4521200" y="3581400"/>
          <p14:tracePt t="20648" x="4514850" y="3581400"/>
          <p14:tracePt t="20665" x="4508500" y="3581400"/>
          <p14:tracePt t="20680" x="4508500" y="3587750"/>
          <p14:tracePt t="20697" x="4508500" y="3594100"/>
          <p14:tracePt t="20697" x="4514850" y="3594100"/>
          <p14:tracePt t="20716" x="4521200" y="3600450"/>
          <p14:tracePt t="20716" x="4527550" y="3606800"/>
          <p14:tracePt t="20732" x="4533900" y="3606800"/>
          <p14:tracePt t="20732" x="4546600" y="3613150"/>
          <p14:tracePt t="20748" x="4552950" y="3619500"/>
          <p14:tracePt t="20748" x="4565650" y="3619500"/>
          <p14:tracePt t="20765" x="4572000" y="3625850"/>
          <p14:tracePt t="20765" x="4578350" y="3625850"/>
          <p14:tracePt t="20765" x="4591050" y="3632200"/>
          <p14:tracePt t="20783" x="4597400" y="3632200"/>
          <p14:tracePt t="20797" x="4603750" y="3638550"/>
          <p14:tracePt t="20797" x="4610100" y="3638550"/>
          <p14:tracePt t="20815" x="4616450" y="3638550"/>
          <p14:tracePt t="20832" x="4610100" y="3644900"/>
          <p14:tracePt t="20868" x="4603750" y="3644900"/>
          <p14:tracePt t="20872" x="4597400" y="3651250"/>
          <p14:tracePt t="20892" x="4591050" y="3657600"/>
          <p14:tracePt t="20927" x="4584700" y="3651250"/>
          <p14:tracePt t="20987" x="4584700" y="3644900"/>
          <p14:tracePt t="21015" x="4591050" y="3638550"/>
          <p14:tracePt t="21038" x="4591050" y="3632200"/>
          <p14:tracePt t="21060" x="4597400" y="3625850"/>
          <p14:tracePt t="21091" x="4597400" y="3619500"/>
          <p14:tracePt t="21126" x="4591050" y="3619500"/>
          <p14:tracePt t="21150" x="4584700" y="3619500"/>
          <p14:tracePt t="21171" x="4578350" y="3613150"/>
          <p14:tracePt t="21219" x="4584700" y="3613150"/>
          <p14:tracePt t="21247" x="4591050" y="3606800"/>
          <p14:tracePt t="21278" x="4597400" y="3613150"/>
          <p14:tracePt t="21338" x="4603750" y="3619500"/>
          <p14:tracePt t="21359" x="4610100" y="3625850"/>
          <p14:tracePt t="21375" x="4616450" y="3632200"/>
          <p14:tracePt t="21391" x="4622800" y="3632200"/>
          <p14:tracePt t="21399" x="4629150" y="3632200"/>
          <p14:tracePt t="21399" x="4635500" y="3632200"/>
          <p14:tracePt t="21416" x="4641850" y="3632200"/>
          <p14:tracePt t="21416" x="4654550" y="3632200"/>
          <p14:tracePt t="21416" x="4660900" y="3632200"/>
          <p14:tracePt t="21435" x="4673600" y="3638550"/>
          <p14:tracePt t="21449" x="4679950" y="3638550"/>
          <p14:tracePt t="21449" x="4699000" y="3644900"/>
          <p14:tracePt t="21467" x="4711700" y="3651250"/>
          <p14:tracePt t="21467" x="4718050" y="3657600"/>
          <p14:tracePt t="21484" x="4730750" y="3663950"/>
          <p14:tracePt t="21484" x="4737100" y="3663950"/>
          <p14:tracePt t="21500" x="4743450" y="3670300"/>
          <p14:tracePt t="21500" x="4749800" y="3670300"/>
          <p14:tracePt t="21500" x="4756150" y="3670300"/>
          <p14:tracePt t="21519" x="4762500" y="3670300"/>
          <p14:tracePt t="21519" x="4768850" y="3670300"/>
          <p14:tracePt t="21534" x="4775200" y="3670300"/>
          <p14:tracePt t="21550" x="4781550" y="3663950"/>
          <p14:tracePt t="21567" x="4781550" y="3651250"/>
          <p14:tracePt t="21583" x="4781550" y="3644900"/>
          <p14:tracePt t="21583" x="4781550" y="3638550"/>
          <p14:tracePt t="21601" x="4775200" y="3625850"/>
          <p14:tracePt t="21616" x="4768850" y="3619500"/>
          <p14:tracePt t="21639" x="4768850" y="3606800"/>
          <p14:tracePt t="21651" x="4762500" y="3600450"/>
          <p14:tracePt t="21667" x="4762500" y="3594100"/>
          <p14:tracePt t="21684" x="4768850" y="3587750"/>
          <p14:tracePt t="21700" x="4775200" y="3587750"/>
          <p14:tracePt t="21700" x="4781550" y="3587750"/>
          <p14:tracePt t="21719" x="4787900" y="3581400"/>
          <p14:tracePt t="21719" x="4800600" y="3581400"/>
          <p14:tracePt t="21735" x="4806950" y="3581400"/>
          <p14:tracePt t="21735" x="4819650" y="3581400"/>
          <p14:tracePt t="21752" x="4838700" y="3575050"/>
          <p14:tracePt t="21752" x="4851400" y="3575050"/>
          <p14:tracePt t="21768" x="4870450" y="3575050"/>
          <p14:tracePt t="21768" x="4889500" y="3575050"/>
          <p14:tracePt t="21785" x="4914900" y="3575050"/>
          <p14:tracePt t="21785" x="4940300" y="3581400"/>
          <p14:tracePt t="21785" x="4959350" y="3581400"/>
          <p14:tracePt t="21804" x="4984750" y="3587750"/>
          <p14:tracePt t="21817" x="5010150" y="3587750"/>
          <p14:tracePt t="21817" x="5060950" y="3600450"/>
          <p14:tracePt t="21835" x="5080000" y="3606800"/>
          <p14:tracePt t="21835" x="5105400" y="3613150"/>
          <p14:tracePt t="21851" x="5124450" y="3619500"/>
          <p14:tracePt t="21851" x="5143500" y="3619500"/>
          <p14:tracePt t="21869" x="5156200" y="3625850"/>
          <p14:tracePt t="21869" x="5175250" y="3632200"/>
          <p14:tracePt t="21885" x="5187950" y="3638550"/>
          <p14:tracePt t="21885" x="5207000" y="3644900"/>
          <p14:tracePt t="21902" x="5213350" y="3651250"/>
          <p14:tracePt t="21902" x="5219700" y="3657600"/>
          <p14:tracePt t="21918" x="5226050" y="3663950"/>
          <p14:tracePt t="21918" x="5226050" y="3670300"/>
          <p14:tracePt t="21936" x="5232400" y="3676650"/>
          <p14:tracePt t="21936" x="5238750" y="3689350"/>
          <p14:tracePt t="21952" x="5238750" y="3695700"/>
          <p14:tracePt t="21952" x="5245100" y="3702050"/>
          <p14:tracePt t="21969" x="5245100" y="3708400"/>
          <p14:tracePt t="21985" x="5257800" y="3708400"/>
          <p14:tracePt t="21985" x="5257800" y="3714750"/>
          <p14:tracePt t="22002" x="5264150" y="3714750"/>
          <p14:tracePt t="22002" x="5270500" y="3714750"/>
          <p14:tracePt t="22021" x="5276850" y="3708400"/>
          <p14:tracePt t="22035" x="5283200" y="3702050"/>
          <p14:tracePt t="22052" x="5283200" y="3695700"/>
          <p14:tracePt t="22068" x="5283200" y="3689350"/>
          <p14:tracePt t="22085" x="5276850" y="3683000"/>
          <p14:tracePt t="22102" x="5264150" y="3683000"/>
          <p14:tracePt t="22102" x="5257800" y="3683000"/>
          <p14:tracePt t="22120" x="5251450" y="3676650"/>
          <p14:tracePt t="22120" x="5245100" y="3676650"/>
          <p14:tracePt t="22136" x="5238750" y="3676650"/>
          <p14:tracePt t="22136" x="5232400" y="3676650"/>
          <p14:tracePt t="22153" x="5226050" y="3676650"/>
          <p14:tracePt t="22153" x="5213350" y="3676650"/>
          <p14:tracePt t="22169" x="5207000" y="3670300"/>
          <p14:tracePt t="22169" x="5194300" y="3670300"/>
          <p14:tracePt t="22188" x="5187950" y="3670300"/>
          <p14:tracePt t="22188" x="5181600" y="3663950"/>
          <p14:tracePt t="22203" x="5175250" y="3663950"/>
          <p14:tracePt t="22203" x="5168900" y="3657600"/>
          <p14:tracePt t="22221" x="5162550" y="3657600"/>
          <p14:tracePt t="22235" x="5156200" y="3651250"/>
          <p14:tracePt t="22252" x="5162550" y="3651250"/>
          <p14:tracePt t="22269" x="5168900" y="3651250"/>
          <p14:tracePt t="22286" x="5175250" y="3651250"/>
          <p14:tracePt t="22286" x="5187950" y="3651250"/>
          <p14:tracePt t="22307" x="5200650" y="3651250"/>
          <p14:tracePt t="22307" x="5213350" y="3651250"/>
          <p14:tracePt t="22320" x="5219700" y="3644900"/>
          <p14:tracePt t="22320" x="5232400" y="3644900"/>
          <p14:tracePt t="22337" x="5245100" y="3638550"/>
          <p14:tracePt t="22337" x="5257800" y="3638550"/>
          <p14:tracePt t="22353" x="5276850" y="3632200"/>
          <p14:tracePt t="22353" x="5314950" y="3613150"/>
          <p14:tracePt t="22371" x="5340350" y="3600450"/>
          <p14:tracePt t="22371" x="5365750" y="3587750"/>
          <p14:tracePt t="22387" x="5397500" y="3568700"/>
          <p14:tracePt t="22387" x="5429250" y="3556000"/>
          <p14:tracePt t="22404" x="5467350" y="3536950"/>
          <p14:tracePt t="22404" x="5505450" y="3517900"/>
          <p14:tracePt t="22420" x="5543550" y="3498850"/>
          <p14:tracePt t="22420" x="5588000" y="3473450"/>
          <p14:tracePt t="22437" x="5638800" y="3454400"/>
          <p14:tracePt t="22437" x="5689600" y="3429000"/>
          <p14:tracePt t="22437" x="5740400" y="3403600"/>
          <p14:tracePt t="22455" x="5797550" y="3378200"/>
          <p14:tracePt t="22455" x="5854700" y="3352800"/>
          <p14:tracePt t="22471" x="5918200" y="3321050"/>
          <p14:tracePt t="22471" x="5981700" y="3289300"/>
          <p14:tracePt t="22487" x="6051550" y="3257550"/>
          <p14:tracePt t="22487" x="6121400" y="3225800"/>
          <p14:tracePt t="22504" x="6191250" y="3194050"/>
          <p14:tracePt t="22504" x="6261100" y="3162300"/>
          <p14:tracePt t="22522" x="6330950" y="3130550"/>
          <p14:tracePt t="22522" x="6400800" y="3098800"/>
          <p14:tracePt t="22522" x="6464300" y="3067050"/>
          <p14:tracePt t="22540" x="6527800" y="3041650"/>
          <p14:tracePt t="22540" x="6591300" y="3016250"/>
          <p14:tracePt t="22554" x="6648450" y="2990850"/>
          <p14:tracePt t="22554" x="6705600" y="2959100"/>
          <p14:tracePt t="22571" x="6756400" y="2933700"/>
          <p14:tracePt t="22571" x="6807200" y="2908300"/>
          <p14:tracePt t="22587" x="6858000" y="2889250"/>
          <p14:tracePt t="22587" x="6902450" y="2863850"/>
          <p14:tracePt t="22604" x="6940550" y="2844800"/>
          <p14:tracePt t="22604" x="7004050" y="2813050"/>
          <p14:tracePt t="22621" x="7029450" y="2800350"/>
          <p14:tracePt t="22621" x="7048500" y="2787650"/>
          <p14:tracePt t="22638" x="7061200" y="2781300"/>
          <p14:tracePt t="22638" x="7073900" y="2774950"/>
          <p14:tracePt t="22654" x="7080250" y="2774950"/>
          <p14:tracePt t="22671" x="7073900" y="2774950"/>
          <p14:tracePt t="22687" x="7061200" y="2774950"/>
          <p14:tracePt t="22687" x="7054850" y="2781300"/>
          <p14:tracePt t="22704" x="7042150" y="2781300"/>
          <p14:tracePt t="22704" x="7035800" y="2781300"/>
          <p14:tracePt t="22723" x="7023100" y="2787650"/>
          <p14:tracePt t="22723" x="7016750" y="2787650"/>
          <p14:tracePt t="22723" x="7004050" y="2787650"/>
          <p14:tracePt t="22740" x="6997700" y="2794000"/>
          <p14:tracePt t="22740" x="6991350" y="2794000"/>
          <p14:tracePt t="22755" x="6985000" y="2794000"/>
          <p14:tracePt t="22755" x="6978650" y="2794000"/>
          <p14:tracePt t="22772" x="6972300" y="2794000"/>
          <p14:tracePt t="22787" x="6978650" y="2787650"/>
          <p14:tracePt t="22807" x="6985000" y="2787650"/>
          <p14:tracePt t="22820" x="6991350" y="2781300"/>
          <p14:tracePt t="22820" x="6997700" y="2781300"/>
          <p14:tracePt t="22820" x="7004050" y="2781300"/>
          <p14:tracePt t="22840" x="7010400" y="2774950"/>
          <p14:tracePt t="22840" x="7016750" y="2774950"/>
          <p14:tracePt t="22855" x="7023100" y="2774950"/>
          <p14:tracePt t="22871" x="7029450" y="2774950"/>
          <p14:tracePt t="22887" x="7023100" y="2774950"/>
          <p14:tracePt t="22904" x="7016750" y="2774950"/>
          <p14:tracePt t="22904" x="6997700" y="2781300"/>
          <p14:tracePt t="22922" x="6985000" y="2781300"/>
          <p14:tracePt t="22922" x="6972300" y="2787650"/>
          <p14:tracePt t="22938" x="6953250" y="2787650"/>
          <p14:tracePt t="22938" x="6934200" y="2787650"/>
          <p14:tracePt t="22955" x="6915150" y="2794000"/>
          <p14:tracePt t="22955" x="6864350" y="2794000"/>
          <p14:tracePt t="22972" x="6838950" y="2794000"/>
          <p14:tracePt t="22972" x="6819900" y="2794000"/>
          <p14:tracePt t="22989" x="6794500" y="2787650"/>
          <p14:tracePt t="22989" x="6762750" y="2781300"/>
          <p14:tracePt t="23006" x="6743700" y="2768600"/>
          <p14:tracePt t="23006" x="6718300" y="2755900"/>
          <p14:tracePt t="23022" x="6692900" y="2743200"/>
          <p14:tracePt t="23022" x="6648450" y="2705100"/>
          <p14:tracePt t="23039" x="6629400" y="2686050"/>
          <p14:tracePt t="23039" x="6610350" y="2660650"/>
          <p14:tracePt t="23056" x="6591300" y="2641600"/>
          <p14:tracePt t="23056" x="6578600" y="2616200"/>
          <p14:tracePt t="23073" x="6565900" y="2590800"/>
          <p14:tracePt t="23073" x="6559550" y="2571750"/>
          <p14:tracePt t="23089" x="6553200" y="2546350"/>
          <p14:tracePt t="23089" x="6546850" y="2520950"/>
          <p14:tracePt t="23089" x="6546850" y="2495550"/>
          <p14:tracePt t="23107" x="6546850" y="2470150"/>
          <p14:tracePt t="23121" x="6546850" y="2438400"/>
          <p14:tracePt t="23121" x="6559550" y="2387600"/>
          <p14:tracePt t="23140" x="6572250" y="2362200"/>
          <p14:tracePt t="23140" x="6584950" y="2336800"/>
          <p14:tracePt t="23156" x="6604000" y="2311400"/>
          <p14:tracePt t="23156" x="6629400" y="2286000"/>
          <p14:tracePt t="23173" x="6654800" y="2260600"/>
          <p14:tracePt t="23173" x="6686550" y="2241550"/>
          <p14:tracePt t="23173" x="6724650" y="2216150"/>
          <p14:tracePt t="23192" x="6756400" y="2197100"/>
          <p14:tracePt t="23205" x="6794500" y="2178050"/>
          <p14:tracePt t="23205" x="6883400" y="2139950"/>
          <p14:tracePt t="23224" x="6927850" y="2120900"/>
          <p14:tracePt t="23224" x="6972300" y="2108200"/>
          <p14:tracePt t="23240" x="7023100" y="2089150"/>
          <p14:tracePt t="23240" x="7067550" y="2076450"/>
          <p14:tracePt t="23257" x="7118350" y="2063750"/>
          <p14:tracePt t="23257" x="7226300" y="2038350"/>
          <p14:tracePt t="23273" x="7283450" y="2032000"/>
          <p14:tracePt t="23273" x="7340600" y="2019300"/>
          <p14:tracePt t="23291" x="7391400" y="2012950"/>
          <p14:tracePt t="23291" x="7448550" y="2012950"/>
          <p14:tracePt t="23307" x="7505700" y="2006600"/>
          <p14:tracePt t="23307" x="7562850" y="2006600"/>
          <p14:tracePt t="23323" x="7613650" y="2006600"/>
          <p14:tracePt t="23323" x="7721600" y="2006600"/>
          <p14:tracePt t="23340" x="7772400" y="2012950"/>
          <p14:tracePt t="23340" x="7829550" y="2019300"/>
          <p14:tracePt t="23357" x="7874000" y="2025650"/>
          <p14:tracePt t="23357" x="7924800" y="2038350"/>
          <p14:tracePt t="23373" x="7975600" y="2051050"/>
          <p14:tracePt t="23373" x="8064500" y="2089150"/>
          <p14:tracePt t="23392" x="8108950" y="2108200"/>
          <p14:tracePt t="23392" x="8147050" y="2127250"/>
          <p14:tracePt t="23407" x="8185150" y="2146300"/>
          <p14:tracePt t="23407" x="8223250" y="2171700"/>
          <p14:tracePt t="23423" x="8255000" y="2190750"/>
          <p14:tracePt t="23423" x="8286750" y="2209800"/>
          <p14:tracePt t="23440" x="8318500" y="2235200"/>
          <p14:tracePt t="23440" x="8343900" y="2254250"/>
          <p14:tracePt t="23457" x="8362950" y="2279650"/>
          <p14:tracePt t="23457" x="8382000" y="2305050"/>
          <p14:tracePt t="23473" x="8401050" y="2330450"/>
          <p14:tracePt t="23473" x="8426450" y="2381250"/>
          <p14:tracePt t="23492" x="8439150" y="2406650"/>
          <p14:tracePt t="23492" x="8445500" y="2432050"/>
          <p14:tracePt t="23507" x="8445500" y="2457450"/>
          <p14:tracePt t="23507" x="8451850" y="2476500"/>
          <p14:tracePt t="23525" x="8451850" y="2501900"/>
          <p14:tracePt t="23525" x="8445500" y="2520950"/>
          <p14:tracePt t="23541" x="8439150" y="2540000"/>
          <p14:tracePt t="23541" x="8420100" y="2584450"/>
          <p14:tracePt t="23559" x="8407400" y="2603500"/>
          <p14:tracePt t="23559" x="8388350" y="2622550"/>
          <p14:tracePt t="23574" x="8369300" y="2647950"/>
          <p14:tracePt t="23574" x="8343900" y="2667000"/>
          <p14:tracePt t="23591" x="8324850" y="2692400"/>
          <p14:tracePt t="23591" x="8293100" y="2711450"/>
          <p14:tracePt t="23608" x="8267700" y="2730500"/>
          <p14:tracePt t="23608" x="8229600" y="2749550"/>
          <p14:tracePt t="23624" x="8197850" y="2768600"/>
          <p14:tracePt t="23624" x="8128000" y="2800350"/>
          <p14:tracePt t="23642" x="8096250" y="2819400"/>
          <p14:tracePt t="23642" x="8064500" y="2832100"/>
          <p14:tracePt t="23658" x="8032750" y="2844800"/>
          <p14:tracePt t="23658" x="8001000" y="2857500"/>
          <p14:tracePt t="23674" x="7969250" y="2870200"/>
          <p14:tracePt t="23674" x="7899400" y="2895600"/>
          <p14:tracePt t="23691" x="7861300" y="2908300"/>
          <p14:tracePt t="23691" x="7829550" y="2921000"/>
          <p14:tracePt t="23708" x="7785100" y="2933700"/>
          <p14:tracePt t="23708" x="7747000" y="2952750"/>
          <p14:tracePt t="23727" x="7696200" y="2965450"/>
          <p14:tracePt t="23727" x="7645400" y="2984500"/>
          <p14:tracePt t="23741" x="7594600" y="3003550"/>
          <p14:tracePt t="23741" x="7531100" y="3022600"/>
          <p14:tracePt t="23741" x="7454900" y="3048000"/>
          <p14:tracePt t="23759" x="7378700" y="3079750"/>
          <p14:tracePt t="23759" x="7283450" y="3105150"/>
          <p14:tracePt t="23775" x="7188200" y="3143250"/>
          <p14:tracePt t="23775" x="7073900" y="3181350"/>
          <p14:tracePt t="23792" x="6953250" y="3225800"/>
          <p14:tracePt t="23792" x="6819900" y="3276600"/>
          <p14:tracePt t="23808" x="6680200" y="3327400"/>
          <p14:tracePt t="23808" x="6534150" y="3378200"/>
          <p14:tracePt t="23825" x="6388100" y="3429000"/>
          <p14:tracePt t="23825" x="6235700" y="3486150"/>
          <p14:tracePt t="23825" x="6083300" y="3543300"/>
          <p14:tracePt t="23844" x="5930900" y="3600450"/>
          <p14:tracePt t="23857" x="5772150" y="3651250"/>
          <p14:tracePt t="23857" x="5467350" y="3765550"/>
          <p14:tracePt t="23875" x="5308600" y="3822700"/>
          <p14:tracePt t="23875" x="5156200" y="3873500"/>
          <p14:tracePt t="23892" x="4997450" y="3930650"/>
          <p14:tracePt t="23892" x="4845050" y="3981450"/>
          <p14:tracePt t="23908" x="4692650" y="4032250"/>
          <p14:tracePt t="23908" x="4540250" y="4076700"/>
          <p14:tracePt t="23925" x="4387850" y="4114800"/>
          <p14:tracePt t="23925" x="4102100" y="4184650"/>
          <p14:tracePt t="23942" x="3962400" y="4216400"/>
          <p14:tracePt t="23942" x="3829050" y="4241800"/>
          <p14:tracePt t="23958" x="3702050" y="4267200"/>
          <p14:tracePt t="23958" x="3575050" y="4292600"/>
          <p14:tracePt t="23976" x="3460750" y="4311650"/>
          <p14:tracePt t="23976" x="3244850" y="4349750"/>
          <p14:tracePt t="23991" x="3149600" y="4375150"/>
          <p14:tracePt t="23991" x="3054350" y="4394200"/>
          <p14:tracePt t="24009" x="2965450" y="4413250"/>
          <p14:tracePt t="24009" x="2876550" y="4432300"/>
          <p14:tracePt t="24027" x="2800350" y="4445000"/>
          <p14:tracePt t="24027" x="2730500" y="4464050"/>
          <p14:tracePt t="24043" x="2667000" y="4476750"/>
          <p14:tracePt t="24043" x="2559050" y="4502150"/>
          <p14:tracePt t="24060" x="2520950" y="4508500"/>
          <p14:tracePt t="24060" x="2482850" y="4521200"/>
          <p14:tracePt t="24076" x="2457450" y="4527550"/>
          <p14:tracePt t="24076" x="2432050" y="4533900"/>
          <p14:tracePt t="24092" x="2413000" y="4533900"/>
          <p14:tracePt t="24092" x="2400300" y="4540250"/>
          <p14:tracePt t="24092" x="2393950" y="4540250"/>
          <p14:tracePt t="24111" x="2406650" y="4540250"/>
          <p14:tracePt t="24134" x="2425700" y="4533900"/>
          <p14:tracePt t="24143" x="2444750" y="4527550"/>
          <p14:tracePt t="24143" x="2470150" y="4521200"/>
          <p14:tracePt t="24159" x="2495550" y="4508500"/>
          <p14:tracePt t="24159" x="2533650" y="4502150"/>
          <p14:tracePt t="24176" x="2571750" y="4489450"/>
          <p14:tracePt t="24176" x="2609850" y="4476750"/>
          <p14:tracePt t="24193" x="2654300" y="4464050"/>
          <p14:tracePt t="24193" x="2705100" y="4445000"/>
          <p14:tracePt t="24209" x="2755900" y="4432300"/>
          <p14:tracePt t="24209" x="2813050" y="4419600"/>
          <p14:tracePt t="24228" x="2927350" y="4394200"/>
          <p14:tracePt t="24228" x="2984500" y="4381500"/>
          <p14:tracePt t="24243" x="3041650" y="4368800"/>
          <p14:tracePt t="24243" x="3105150" y="4356100"/>
          <p14:tracePt t="24260" x="3168650" y="4343400"/>
          <p14:tracePt t="24260" x="3238500" y="4337050"/>
          <p14:tracePt t="24277" x="3308350" y="4318000"/>
          <p14:tracePt t="24277" x="3479800" y="4292600"/>
          <p14:tracePt t="24293" x="3568700" y="4273550"/>
          <p14:tracePt t="24293" x="3676650" y="4248150"/>
          <p14:tracePt t="24310" x="3784600" y="4222750"/>
          <p14:tracePt t="24310" x="3898900" y="4197350"/>
          <p14:tracePt t="24326" x="4025900" y="4165600"/>
          <p14:tracePt t="24326" x="4159250" y="4133850"/>
          <p14:tracePt t="24343" x="4292600" y="4095750"/>
          <p14:tracePt t="24343" x="4578350" y="4000500"/>
          <p14:tracePt t="24360" x="4730750" y="3949700"/>
          <p14:tracePt t="24360" x="4883150" y="3892550"/>
          <p14:tracePt t="24376" x="5035550" y="3829050"/>
          <p14:tracePt t="24376" x="5194300" y="3765550"/>
          <p14:tracePt t="24394" x="5359400" y="3695700"/>
          <p14:tracePt t="24394" x="5676900" y="3562350"/>
          <p14:tracePt t="24411" x="5835650" y="3498850"/>
          <p14:tracePt t="24411" x="5988050" y="3435350"/>
          <p14:tracePt t="24427" x="6134100" y="3378200"/>
          <p14:tracePt t="24427" x="6273800" y="3321050"/>
          <p14:tracePt t="24443" x="6407150" y="3276600"/>
          <p14:tracePt t="24443" x="6534150" y="3225800"/>
          <p14:tracePt t="24460" x="6648450" y="3187700"/>
          <p14:tracePt t="24460" x="6750050" y="3149600"/>
          <p14:tracePt t="24477" x="6845300" y="3117850"/>
          <p14:tracePt t="24477" x="6927850" y="3098800"/>
          <p14:tracePt t="24477" x="6997700" y="3073400"/>
          <p14:tracePt t="24496" x="7054850" y="3054350"/>
          <p14:tracePt t="24509" x="7105650" y="3041650"/>
          <p14:tracePt t="24509" x="7169150" y="3022600"/>
          <p14:tracePt t="24528" x="7188200" y="3016250"/>
          <p14:tracePt t="24528" x="7194550" y="3016250"/>
          <p14:tracePt t="24544" x="7194550" y="3009900"/>
          <p14:tracePt t="24559" x="7175500" y="3003550"/>
          <p14:tracePt t="24559" x="7156450" y="3003550"/>
          <p14:tracePt t="24577" x="7124700" y="3003550"/>
          <p14:tracePt t="24577" x="7054850" y="3003550"/>
          <p14:tracePt t="24594" x="7010400" y="2997200"/>
          <p14:tracePt t="24594" x="6965950" y="2997200"/>
          <p14:tracePt t="24611" x="6915150" y="2990850"/>
          <p14:tracePt t="24611" x="6864350" y="2978150"/>
          <p14:tracePt t="24628" x="6813550" y="2965450"/>
          <p14:tracePt t="24628" x="6762750" y="2952750"/>
          <p14:tracePt t="24644" x="6718300" y="2933700"/>
          <p14:tracePt t="24644" x="6635750" y="2889250"/>
          <p14:tracePt t="24662" x="6597650" y="2863850"/>
          <p14:tracePt t="24662" x="6572250" y="2838450"/>
          <p14:tracePt t="24678" x="6546850" y="2806700"/>
          <p14:tracePt t="24678" x="6527800" y="2774950"/>
          <p14:tracePt t="24694" x="6515100" y="2743200"/>
          <p14:tracePt t="24694" x="6502400" y="2667000"/>
          <p14:tracePt t="24713" x="6508750" y="2628900"/>
          <p14:tracePt t="24713" x="6521450" y="2590800"/>
          <p14:tracePt t="24728" x="6534150" y="2546350"/>
          <p14:tracePt t="24728" x="6559550" y="2501900"/>
          <p14:tracePt t="24744" x="6591300" y="2457450"/>
          <p14:tracePt t="24744" x="6635750" y="2419350"/>
          <p14:tracePt t="24761" x="6680200" y="2374900"/>
          <p14:tracePt t="24761" x="6731000" y="2330450"/>
          <p14:tracePt t="24761" x="6794500" y="2292350"/>
          <p14:tracePt t="24779" x="6858000" y="2260600"/>
          <p14:tracePt t="24793" x="6921500" y="2228850"/>
          <p14:tracePt t="24793" x="7061200" y="2184400"/>
          <p14:tracePt t="24812" x="7131050" y="2165350"/>
          <p14:tracePt t="24812" x="7200900" y="2146300"/>
          <p14:tracePt t="24828" x="7277100" y="2133600"/>
          <p14:tracePt t="24828" x="7346950" y="2127250"/>
          <p14:tracePt t="24828" x="7416800" y="2120900"/>
          <p14:tracePt t="24847" x="7493000" y="2114550"/>
          <p14:tracePt t="24860" x="7562850" y="2120900"/>
          <p14:tracePt t="24860" x="7689850" y="2146300"/>
          <p14:tracePt t="24880" x="7753350" y="2165350"/>
          <p14:tracePt t="24880" x="7816850" y="2190750"/>
          <p14:tracePt t="24895" x="7867650" y="2216150"/>
          <p14:tracePt t="24895" x="7918450" y="2247900"/>
          <p14:tracePt t="24912" x="7962900" y="2279650"/>
          <p14:tracePt t="24912" x="8007350" y="2311400"/>
          <p14:tracePt t="24928" x="8039100" y="2349500"/>
          <p14:tracePt t="24928" x="8070850" y="2387600"/>
          <p14:tracePt t="24928" x="8096250" y="2419350"/>
          <p14:tracePt t="24947" x="8115300" y="2457450"/>
          <p14:tracePt t="24947" x="8128000" y="2489200"/>
          <p14:tracePt t="24962" x="8134350" y="2527300"/>
          <p14:tracePt t="24962" x="8134350" y="2565400"/>
          <p14:tracePt t="24978" x="8128000" y="2603500"/>
          <p14:tracePt t="24978" x="8121650" y="2641600"/>
          <p14:tracePt t="24996" x="8102600" y="2673350"/>
          <p14:tracePt t="24996" x="8051800" y="2743200"/>
          <p14:tracePt t="25012" x="8013700" y="2774950"/>
          <p14:tracePt t="25012" x="7975600" y="2806700"/>
          <p14:tracePt t="25029" x="7931150" y="2832100"/>
          <p14:tracePt t="25029" x="7880350" y="2863850"/>
          <p14:tracePt t="25046" x="7823200" y="2889250"/>
          <p14:tracePt t="25046" x="7766050" y="2914650"/>
          <p14:tracePt t="25062" x="7708900" y="2940050"/>
          <p14:tracePt t="25062" x="7594600" y="2984500"/>
          <p14:tracePt t="25079" x="7537450" y="3003550"/>
          <p14:tracePt t="25079" x="7480300" y="3022600"/>
          <p14:tracePt t="25097" x="7423150" y="3035300"/>
          <p14:tracePt t="25097" x="7359650" y="3048000"/>
          <p14:tracePt t="25113" x="7302500" y="3060700"/>
          <p14:tracePt t="25113" x="7245350" y="3067050"/>
          <p14:tracePt t="25113" x="7188200" y="3073400"/>
          <p14:tracePt t="25131" x="7131050" y="3079750"/>
          <p14:tracePt t="25145" x="7080250" y="3086100"/>
          <p14:tracePt t="25145" x="7029450" y="3092450"/>
          <p14:tracePt t="25163" x="6940550" y="3098800"/>
          <p14:tracePt t="25163" x="6896100" y="3105150"/>
          <p14:tracePt t="25180" x="6851650" y="3117850"/>
          <p14:tracePt t="25180" x="6807200" y="3124200"/>
          <p14:tracePt t="25197" x="6762750" y="3136900"/>
          <p14:tracePt t="25197" x="6711950" y="3149600"/>
          <p14:tracePt t="25197" x="6654800" y="3162300"/>
          <p14:tracePt t="25215" x="6597650" y="3181350"/>
          <p14:tracePt t="25228" x="6527800" y="3206750"/>
          <p14:tracePt t="25228" x="6369050" y="3263900"/>
          <p14:tracePt t="25247" x="6280150" y="3302000"/>
          <p14:tracePt t="25247" x="6178550" y="3346450"/>
          <p14:tracePt t="25263" x="6070600" y="3390900"/>
          <p14:tracePt t="25263" x="5956300" y="3441700"/>
          <p14:tracePt t="25280" x="5829300" y="3498850"/>
          <p14:tracePt t="25280" x="5702300" y="3562350"/>
          <p14:tracePt t="25297" x="5562600" y="3625850"/>
          <p14:tracePt t="25297" x="5276850" y="3765550"/>
          <p14:tracePt t="25313" x="5130800" y="3835400"/>
          <p14:tracePt t="25313" x="4978400" y="3905250"/>
          <p14:tracePt t="25330" x="4826000" y="3975100"/>
          <p14:tracePt t="25330" x="4673600" y="4038600"/>
          <p14:tracePt t="25346" x="4521200" y="4095750"/>
          <p14:tracePt t="25346" x="4368800" y="4152900"/>
          <p14:tracePt t="25363" x="4216400" y="4203700"/>
          <p14:tracePt t="25363" x="3917950" y="4292600"/>
          <p14:tracePt t="25381" x="3771900" y="4337050"/>
          <p14:tracePt t="25381" x="3632200" y="4375150"/>
          <p14:tracePt t="25397" x="3492500" y="4419600"/>
          <p14:tracePt t="25397" x="3359150" y="4451350"/>
          <p14:tracePt t="25413" x="3232150" y="4489450"/>
          <p14:tracePt t="25413" x="2997200" y="4552950"/>
          <p14:tracePt t="25432" x="2889250" y="4584700"/>
          <p14:tracePt t="25432" x="2787650" y="4610100"/>
          <p14:tracePt t="25447" x="2692400" y="4629150"/>
          <p14:tracePt t="25447" x="2603500" y="4648200"/>
          <p14:tracePt t="25464" x="2527300" y="4660900"/>
          <p14:tracePt t="25464" x="2457450" y="4673600"/>
          <p14:tracePt t="25480" x="2393950" y="4679950"/>
          <p14:tracePt t="25480" x="2336800" y="4686300"/>
          <p14:tracePt t="25497" x="2286000" y="4686300"/>
          <p14:tracePt t="25497" x="2241550" y="4686300"/>
          <p14:tracePt t="25513" x="2203450" y="4686300"/>
          <p14:tracePt t="25513" x="2146300" y="4673600"/>
          <p14:tracePt t="25532" x="2120900" y="4667250"/>
          <p14:tracePt t="25532" x="2095500" y="4660900"/>
          <p14:tracePt t="25548" x="2076450" y="4654550"/>
          <p14:tracePt t="25548" x="2063750" y="4648200"/>
          <p14:tracePt t="25564" x="2051050" y="4635500"/>
          <p14:tracePt t="25564" x="2038350" y="4629150"/>
          <p14:tracePt t="25581" x="2032000" y="4622800"/>
          <p14:tracePt t="25581" x="2019300" y="4616450"/>
          <p14:tracePt t="25581" x="2012950" y="4616450"/>
          <p14:tracePt t="25599" x="2012950" y="4610100"/>
          <p14:tracePt t="25613" x="2006600" y="4603750"/>
          <p14:tracePt t="25630" x="2000250" y="4597400"/>
          <p14:tracePt t="25646" x="1993900" y="4603750"/>
          <p14:tracePt t="25671" x="1993900" y="4610100"/>
          <p14:tracePt t="25687" x="1987550" y="4616450"/>
          <p14:tracePt t="25696" x="1987550" y="4622800"/>
          <p14:tracePt t="25696" x="1981200" y="4629150"/>
          <p14:tracePt t="25714" x="1974850" y="4641850"/>
          <p14:tracePt t="25714" x="1962150" y="4660900"/>
          <p14:tracePt t="25731" x="1955800" y="4667250"/>
          <p14:tracePt t="25731" x="1943100" y="4673600"/>
          <p14:tracePt t="25748" x="1930400" y="4679950"/>
          <p14:tracePt t="25748" x="1911350" y="4686300"/>
          <p14:tracePt t="25764" x="1892300" y="4692650"/>
          <p14:tracePt t="25764" x="1873250" y="4699000"/>
          <p14:tracePt t="25781" x="1847850" y="4705350"/>
          <p14:tracePt t="25781" x="1822450" y="4705350"/>
          <p14:tracePt t="25781" x="1797050" y="4705350"/>
          <p14:tracePt t="25800" x="1765300" y="4711700"/>
          <p14:tracePt t="25800" x="1733550" y="4711700"/>
          <p14:tracePt t="25815" x="1701800" y="4705350"/>
          <p14:tracePt t="25815" x="1670050" y="4699000"/>
          <p14:tracePt t="25832" x="1638300" y="4692650"/>
          <p14:tracePt t="25832" x="1600200" y="4686300"/>
          <p14:tracePt t="25848" x="1562100" y="4673600"/>
          <p14:tracePt t="25848" x="1524000" y="4660900"/>
          <p14:tracePt t="25864" x="1492250" y="4648200"/>
          <p14:tracePt t="25864" x="1454150" y="4635500"/>
          <p14:tracePt t="25864" x="1416050" y="4616450"/>
          <p14:tracePt t="25883" x="1377950" y="4597400"/>
          <p14:tracePt t="25897" x="1346200" y="4578350"/>
          <p14:tracePt t="25897" x="1276350" y="4533900"/>
          <p14:tracePt t="25915" x="1250950" y="4508500"/>
          <p14:tracePt t="25915" x="1225550" y="4476750"/>
          <p14:tracePt t="25932" x="1200150" y="4445000"/>
          <p14:tracePt t="25932" x="1181100" y="4413250"/>
          <p14:tracePt t="25948" x="1168400" y="4375150"/>
          <p14:tracePt t="25948" x="1155700" y="4337050"/>
          <p14:tracePt t="25965" x="1149350" y="4298950"/>
          <p14:tracePt t="25965" x="1149350" y="4222750"/>
          <p14:tracePt t="25982" x="1155700" y="4184650"/>
          <p14:tracePt t="25982" x="1168400" y="4146550"/>
          <p14:tracePt t="25998" x="1181100" y="4114800"/>
          <p14:tracePt t="25998" x="1200150" y="4083050"/>
          <p14:tracePt t="26015" x="1225550" y="4057650"/>
          <p14:tracePt t="26015" x="1282700" y="4000500"/>
          <p14:tracePt t="26033" x="1320800" y="3975100"/>
          <p14:tracePt t="26033" x="1365250" y="3949700"/>
          <p14:tracePt t="26049" x="1409700" y="3930650"/>
          <p14:tracePt t="26049" x="1460500" y="3905250"/>
          <p14:tracePt t="26066" x="1511300" y="3879850"/>
          <p14:tracePt t="26066" x="1562100" y="3860800"/>
          <p14:tracePt t="26082" x="1619250" y="3841750"/>
          <p14:tracePt t="26082" x="1733550" y="3810000"/>
          <p14:tracePt t="26100" x="1790700" y="3797300"/>
          <p14:tracePt t="26100" x="1847850" y="3790950"/>
          <p14:tracePt t="26116" x="1905000" y="3784600"/>
          <p14:tracePt t="26116" x="1962150" y="3790950"/>
          <p14:tracePt t="26132" x="2025650" y="3797300"/>
          <p14:tracePt t="26132" x="2082800" y="3803650"/>
          <p14:tracePt t="26149" x="2139950" y="3816350"/>
          <p14:tracePt t="26149" x="2203450" y="3835400"/>
          <p14:tracePt t="26149" x="2260600" y="3854450"/>
          <p14:tracePt t="26168" x="2311400" y="3873500"/>
          <p14:tracePt t="26168" x="2368550" y="3892550"/>
          <p14:tracePt t="26183" x="2413000" y="3911600"/>
          <p14:tracePt t="26183" x="2463800" y="3930650"/>
          <p14:tracePt t="26199" x="2508250" y="3956050"/>
          <p14:tracePt t="26199" x="2552700" y="3981450"/>
          <p14:tracePt t="26217" x="2590800" y="4006850"/>
          <p14:tracePt t="26217" x="2628900" y="4038600"/>
          <p14:tracePt t="26233" x="2667000" y="4064000"/>
          <p14:tracePt t="26233" x="2698750" y="4095750"/>
          <p14:tracePt t="26249" x="2730500" y="4127500"/>
          <p14:tracePt t="26249" x="2774950" y="4191000"/>
          <p14:tracePt t="26268" x="2794000" y="4222750"/>
          <p14:tracePt t="26268" x="2806700" y="4254500"/>
          <p14:tracePt t="26283" x="2813050" y="4286250"/>
          <p14:tracePt t="26283" x="2813050" y="4318000"/>
          <p14:tracePt t="26300" x="2813050" y="4343400"/>
          <p14:tracePt t="26300" x="2806700" y="4368800"/>
          <p14:tracePt t="26316" x="2794000" y="4400550"/>
          <p14:tracePt t="26316" x="2762250" y="4457700"/>
          <p14:tracePt t="26334" x="2736850" y="4483100"/>
          <p14:tracePt t="26334" x="2711450" y="4508500"/>
          <p14:tracePt t="26350" x="2679700" y="4533900"/>
          <p14:tracePt t="26350" x="2641600" y="4559300"/>
          <p14:tracePt t="26367" x="2609850" y="4584700"/>
          <p14:tracePt t="26367" x="2565400" y="4603750"/>
          <p14:tracePt t="26383" x="2527300" y="4622800"/>
          <p14:tracePt t="26383" x="2444750" y="4660900"/>
          <p14:tracePt t="26400" x="2406650" y="4673600"/>
          <p14:tracePt t="26400" x="2368550" y="4686300"/>
          <p14:tracePt t="26417" x="2324100" y="4699000"/>
          <p14:tracePt t="26417" x="2286000" y="4705350"/>
          <p14:tracePt t="26433" x="2241550" y="4711700"/>
          <p14:tracePt t="26433" x="2203450" y="4718050"/>
          <p14:tracePt t="26433" x="2165350" y="4718050"/>
          <p14:tracePt t="26452" x="2120900" y="4718050"/>
          <p14:tracePt t="26452" x="2089150" y="4718050"/>
          <p14:tracePt t="26467" x="2051050" y="4718050"/>
          <p14:tracePt t="26467" x="2019300" y="4711700"/>
          <p14:tracePt t="26484" x="1987550" y="4711700"/>
          <p14:tracePt t="26484" x="1955800" y="4705350"/>
          <p14:tracePt t="26500" x="1936750" y="4705350"/>
          <p14:tracePt t="26500" x="1911350" y="4699000"/>
          <p14:tracePt t="26517" x="1892300" y="4692650"/>
          <p14:tracePt t="26517" x="1879600" y="4686300"/>
          <p14:tracePt t="26517" x="1866900" y="4679950"/>
          <p14:tracePt t="26536" x="1854200" y="4673600"/>
          <p14:tracePt t="26549" x="1841500" y="4667250"/>
          <p14:tracePt t="26549" x="1828800" y="4660900"/>
          <p14:tracePt t="26568" x="1822450" y="4654550"/>
          <p14:tracePt t="26582" x="1828800" y="4654550"/>
          <p14:tracePt t="26603" x="1835150" y="4654550"/>
          <p14:tracePt t="26619" x="1847850" y="4654550"/>
          <p14:tracePt t="26619" x="1854200" y="4654550"/>
          <p14:tracePt t="26634" x="1866900" y="4654550"/>
          <p14:tracePt t="26634" x="1873250" y="4654550"/>
          <p14:tracePt t="26651" x="1885950" y="4654550"/>
          <p14:tracePt t="26651" x="1898650" y="4654550"/>
          <p14:tracePt t="26668" x="1905000" y="4654550"/>
          <p14:tracePt t="26668" x="1917700" y="4654550"/>
          <p14:tracePt t="26684" x="1930400" y="4654550"/>
          <p14:tracePt t="26684" x="1949450" y="4654550"/>
          <p14:tracePt t="26701" x="1962150" y="4654550"/>
          <p14:tracePt t="26701" x="1968500" y="4654550"/>
          <p14:tracePt t="26719" x="1981200" y="4648200"/>
          <p14:tracePt t="26719" x="1987550" y="4648200"/>
          <p14:tracePt t="26736" x="2000250" y="4648200"/>
          <p14:tracePt t="26736" x="2012950" y="4641850"/>
          <p14:tracePt t="26752" x="2019300" y="4635500"/>
          <p14:tracePt t="26752" x="2025650" y="4635500"/>
          <p14:tracePt t="26768" x="2032000" y="4629150"/>
          <p14:tracePt t="26784" x="2038350" y="4622800"/>
          <p14:tracePt t="26784" x="2038350" y="4616450"/>
          <p14:tracePt t="26801" x="2038350" y="4603750"/>
          <p14:tracePt t="26816" x="2038350" y="4597400"/>
          <p14:tracePt t="26816" x="2038350" y="4591050"/>
          <p14:tracePt t="26835" x="2038350" y="4584700"/>
          <p14:tracePt t="26835" x="2038350" y="4572000"/>
          <p14:tracePt t="26852" x="2038350" y="4565650"/>
          <p14:tracePt t="26852" x="2038350" y="4559300"/>
          <p14:tracePt t="26868" x="2038350" y="4546600"/>
          <p14:tracePt t="26868" x="2038350" y="4540250"/>
          <p14:tracePt t="26885" x="2032000" y="4533900"/>
          <p14:tracePt t="26885" x="2032000" y="4521200"/>
          <p14:tracePt t="26901" x="2025650" y="4514850"/>
          <p14:tracePt t="26901" x="2019300" y="4502150"/>
          <p14:tracePt t="26920" x="2012950" y="4495800"/>
          <p14:tracePt t="26934" x="2006600" y="4489450"/>
          <p14:tracePt t="26950" x="2000250" y="4476750"/>
          <p14:tracePt t="26967" x="2000250" y="4470400"/>
          <p14:tracePt t="26984" x="1993900" y="4464050"/>
          <p14:tracePt t="26984" x="2000250" y="4457700"/>
          <p14:tracePt t="27002" x="2006600" y="4457700"/>
          <p14:tracePt t="27017" x="2012950" y="4457700"/>
          <p14:tracePt t="27034" x="2019300" y="4457700"/>
          <p14:tracePt t="27034" x="2038350" y="4464050"/>
          <p14:tracePt t="27052" x="2051050" y="4464050"/>
          <p14:tracePt t="27052" x="2063750" y="4470400"/>
          <p14:tracePt t="27068" x="2076450" y="4470400"/>
          <p14:tracePt t="27068" x="2095500" y="4476750"/>
          <p14:tracePt t="27085" x="2114550" y="4476750"/>
          <p14:tracePt t="27085" x="2127250" y="4483100"/>
          <p14:tracePt t="27101" x="2152650" y="4483100"/>
          <p14:tracePt t="27101" x="2197100" y="4489450"/>
          <p14:tracePt t="27119" x="2216150" y="4495800"/>
          <p14:tracePt t="27119" x="2241550" y="4495800"/>
          <p14:tracePt t="27135" x="2273300" y="4495800"/>
          <p14:tracePt t="27135" x="2298700" y="4495800"/>
          <p14:tracePt t="27152" x="2330450" y="4495800"/>
          <p14:tracePt t="27152" x="2362200" y="4489450"/>
          <p14:tracePt t="27169" x="2387600" y="4489450"/>
          <p14:tracePt t="27169" x="2419350" y="4489450"/>
          <p14:tracePt t="27169" x="2451100" y="4489450"/>
          <p14:tracePt t="27187" x="2482850" y="4489450"/>
          <p14:tracePt t="27201" x="2508250" y="4489450"/>
          <p14:tracePt t="27201" x="2565400" y="4489450"/>
          <p14:tracePt t="27220" x="2597150" y="4489450"/>
          <p14:tracePt t="27220" x="2622550" y="4483100"/>
          <p14:tracePt t="27235" x="2647950" y="4483100"/>
          <p14:tracePt t="27235" x="2673350" y="4483100"/>
          <p14:tracePt t="27252" x="2692400" y="4483100"/>
          <p14:tracePt t="27252" x="2717800" y="4483100"/>
          <p14:tracePt t="27269" x="2730500" y="4483100"/>
          <p14:tracePt t="27269" x="2749550" y="4483100"/>
          <p14:tracePt t="27269" x="2755900" y="4483100"/>
          <p14:tracePt t="27287" x="2768600" y="4483100"/>
          <p14:tracePt t="27301" x="2768600" y="4476750"/>
          <p14:tracePt t="27338" x="2755900" y="4476750"/>
          <p14:tracePt t="27346" x="2749550" y="4476750"/>
          <p14:tracePt t="27352" x="2743200" y="4470400"/>
          <p14:tracePt t="27352" x="2730500" y="4470400"/>
          <p14:tracePt t="27370" x="2717800" y="4470400"/>
          <p14:tracePt t="27370" x="2705100" y="4470400"/>
          <p14:tracePt t="27386" x="2692400" y="4464050"/>
          <p14:tracePt t="27386" x="2667000" y="4464050"/>
          <p14:tracePt t="27404" x="2654300" y="4464050"/>
          <p14:tracePt t="27404" x="2641600" y="4464050"/>
          <p14:tracePt t="27420" x="2635250" y="4457700"/>
          <p14:tracePt t="27420" x="2622550" y="4457700"/>
          <p14:tracePt t="27436" x="2616200" y="4457700"/>
          <p14:tracePt t="27436" x="2603500" y="4451350"/>
          <p14:tracePt t="27453" x="2597150" y="4451350"/>
          <p14:tracePt t="27469" x="2590800" y="4445000"/>
          <p14:tracePt t="27486" x="2584450" y="4438650"/>
          <p14:tracePt t="27519" x="2590800" y="4445000"/>
          <p14:tracePt t="27530" x="2597150" y="4445000"/>
          <p14:tracePt t="27547" x="2603500" y="4451350"/>
          <p14:tracePt t="27563" x="2609850" y="4451350"/>
          <p14:tracePt t="27578" x="2609850" y="4457700"/>
          <p14:tracePt t="27598" x="2603500" y="4464050"/>
          <p14:tracePt t="27614" x="2597150" y="4470400"/>
          <p14:tracePt t="27631" x="2590800" y="4476750"/>
          <p14:tracePt t="27646" x="2584450" y="4483100"/>
          <p14:tracePt t="27658" x="2571750" y="4489450"/>
          <p14:tracePt t="27674" x="2565400" y="4495800"/>
          <p14:tracePt t="27690" x="2559050" y="4502150"/>
          <p14:tracePt t="27707" x="2552700" y="4508500"/>
          <p14:tracePt t="27720" x="2546350" y="4508500"/>
          <p14:tracePt t="27736" x="2540000" y="4514850"/>
          <p14:tracePt t="27759" x="2540000" y="4521200"/>
          <p14:tracePt t="27778" x="2533650" y="4527550"/>
          <p14:tracePt t="27794" x="2527300" y="4527550"/>
          <p14:tracePt t="27811" x="2520950" y="4533900"/>
          <p14:tracePt t="27823" x="2520950" y="4540250"/>
          <p14:tracePt t="27839" x="2514600" y="4546600"/>
          <p14:tracePt t="27862" x="2508250" y="4552950"/>
          <p14:tracePt t="27898" x="2508250" y="4559300"/>
          <p14:tracePt t="27915" x="2514600" y="4565650"/>
          <p14:tracePt t="27958" x="2514600" y="4572000"/>
          <p14:tracePt t="27998" x="2508250" y="4578350"/>
          <p14:tracePt t="28094" x="2501900" y="4584700"/>
          <p14:tracePt t="28123" x="2495550" y="4584700"/>
          <p14:tracePt t="28250" x="2489200" y="4584700"/>
          <p14:tracePt t="28266" x="2482850" y="4584700"/>
          <p14:tracePt t="28290" x="2482850" y="4578350"/>
          <p14:tracePt t="28318" x="2482850" y="4572000"/>
          <p14:tracePt t="28334" x="2482850" y="4565650"/>
          <p14:tracePt t="28350" x="2482850" y="4559300"/>
          <p14:tracePt t="28362" x="2482850" y="4552950"/>
          <p14:tracePt t="28371" x="2489200" y="4546600"/>
          <p14:tracePt t="28371" x="2489200" y="4540250"/>
          <p14:tracePt t="28389" x="2489200" y="4527550"/>
          <p14:tracePt t="28410" x="2495550" y="4521200"/>
          <p14:tracePt t="28423" x="2489200" y="4514850"/>
          <p14:tracePt t="28530" x="2489200" y="4508500"/>
          <p14:tracePt t="28546" x="2489200" y="4502150"/>
          <p14:tracePt t="28558" x="2482850" y="4495800"/>
          <p14:tracePt t="28575" x="2482850" y="4489450"/>
          <p14:tracePt t="28591" x="2476500" y="4489450"/>
          <p14:tracePt t="28610" x="2476500" y="4483100"/>
          <p14:tracePt t="28642" x="2470150" y="4476750"/>
          <p14:tracePt t="28670" x="2470150" y="4470400"/>
          <p14:tracePt t="28770" x="2463800" y="4476750"/>
          <p14:tracePt t="28830" x="2463800" y="4483100"/>
          <p14:tracePt t="28850" x="2457450" y="4489450"/>
          <p14:tracePt t="28882" x="2451100" y="4495800"/>
          <p14:tracePt t="29010" x="2451100" y="4502150"/>
          <p14:tracePt t="29038" x="2457450" y="4502150"/>
          <p14:tracePt t="29122" x="2457450" y="4508500"/>
          <p14:tracePt t="29142" x="2457450" y="4514850"/>
          <p14:tracePt t="29158" x="2463800" y="4527550"/>
          <p14:tracePt t="29174" x="2470150" y="4533900"/>
          <p14:tracePt t="29182" x="2470150" y="4546600"/>
          <p14:tracePt t="29191" x="2482850" y="4559300"/>
          <p14:tracePt t="29191" x="2489200" y="4572000"/>
          <p14:tracePt t="29208" x="2508250" y="4597400"/>
          <p14:tracePt t="29208" x="2520950" y="4622800"/>
          <p14:tracePt t="29208" x="2546350" y="4648200"/>
          <p14:tracePt t="29228" x="2603500" y="4699000"/>
          <p14:tracePt t="29245" x="2641600" y="4724400"/>
          <p14:tracePt t="29245" x="2686050" y="4749800"/>
          <p14:tracePt t="29259" x="2730500" y="4768850"/>
          <p14:tracePt t="29259" x="2787650" y="4787900"/>
          <p14:tracePt t="29275" x="2844800" y="4800600"/>
          <p14:tracePt t="29275" x="2908300" y="4813300"/>
          <p14:tracePt t="29292" x="2978150" y="4826000"/>
          <p14:tracePt t="29292" x="3054350" y="4838700"/>
          <p14:tracePt t="29309" x="3136900" y="4845050"/>
          <p14:tracePt t="29309" x="3308350" y="4864100"/>
          <p14:tracePt t="29326" x="3403600" y="4870450"/>
          <p14:tracePt t="29342" x="3606800" y="4876800"/>
          <p14:tracePt t="29342" x="3721100" y="4876800"/>
          <p14:tracePt t="29359" x="3835400" y="4876800"/>
          <p14:tracePt t="29359" x="3956050" y="4876800"/>
          <p14:tracePt t="29376" x="4076700" y="4870450"/>
          <p14:tracePt t="29376" x="4324350" y="4857750"/>
          <p14:tracePt t="29393" x="4451350" y="4851400"/>
          <p14:tracePt t="29393" x="4572000" y="4838700"/>
          <p14:tracePt t="29409" x="4699000" y="4832350"/>
          <p14:tracePt t="29409" x="4819650" y="4826000"/>
          <p14:tracePt t="29426" x="4940300" y="4813300"/>
          <p14:tracePt t="29426" x="5175250" y="4794250"/>
          <p14:tracePt t="29443" x="5289550" y="4787900"/>
          <p14:tracePt t="29443" x="5403850" y="4781550"/>
          <p14:tracePt t="29465" x="5505450" y="4775200"/>
          <p14:tracePt t="29465" x="5607050" y="4768850"/>
          <p14:tracePt t="29476" x="5702300" y="4762500"/>
          <p14:tracePt t="29476" x="5797550" y="4756150"/>
          <p14:tracePt t="29493" x="5880100" y="4749800"/>
          <p14:tracePt t="29493" x="5962650" y="4743450"/>
          <p14:tracePt t="29493" x="6032500" y="4737100"/>
          <p14:tracePt t="29512" x="6102350" y="4737100"/>
          <p14:tracePt t="29512" x="6165850" y="4730750"/>
          <p14:tracePt t="29527" x="6223000" y="4730750"/>
          <p14:tracePt t="29527" x="6273800" y="4724400"/>
          <p14:tracePt t="29544" x="6318250" y="4724400"/>
          <p14:tracePt t="29544" x="6362700" y="4724400"/>
          <p14:tracePt t="29560" x="6400800" y="4724400"/>
          <p14:tracePt t="29560" x="6432550" y="4730750"/>
          <p14:tracePt t="29576" x="6464300" y="4730750"/>
          <p14:tracePt t="29576" x="6489700" y="4743450"/>
          <p14:tracePt t="29593" x="6508750" y="4749800"/>
          <p14:tracePt t="29593" x="6540500" y="4768850"/>
          <p14:tracePt t="29612" x="6553200" y="4781550"/>
          <p14:tracePt t="29612" x="6559550" y="4794250"/>
          <p14:tracePt t="29627" x="6565900" y="4806950"/>
          <p14:tracePt t="29627" x="6572250" y="4813300"/>
          <p14:tracePt t="29643" x="6572250" y="4819650"/>
          <p14:tracePt t="29643" x="6572250" y="4832350"/>
          <p14:tracePt t="29660" x="6565900" y="4832350"/>
          <p14:tracePt t="29660" x="6565900" y="4838700"/>
          <p14:tracePt t="29677" x="6559550" y="4845050"/>
          <p14:tracePt t="29693" x="6553200" y="4851400"/>
          <p14:tracePt t="29709" x="6546850" y="4851400"/>
          <p14:tracePt t="29728" x="6540500" y="4851400"/>
          <p14:tracePt t="29744" x="6534150" y="4845050"/>
          <p14:tracePt t="29760" x="6521450" y="4845050"/>
          <p14:tracePt t="29786" x="6515100" y="4845050"/>
          <p14:tracePt t="29793" x="6508750" y="4851400"/>
          <p14:tracePt t="29793" x="6496050" y="4851400"/>
          <p14:tracePt t="29811" x="6489700" y="4851400"/>
          <p14:tracePt t="29811" x="6483350" y="4851400"/>
          <p14:tracePt t="29830" x="6477000" y="4851400"/>
          <p14:tracePt t="29830" x="6464300" y="4851400"/>
          <p14:tracePt t="29844" x="6457950" y="4857750"/>
          <p14:tracePt t="29844" x="6445250" y="4857750"/>
          <p14:tracePt t="29861" x="6426200" y="4864100"/>
          <p14:tracePt t="29876" x="6419850" y="4864100"/>
          <p14:tracePt t="29876" x="6407150" y="4864100"/>
          <p14:tracePt t="29895" x="6381750" y="4857750"/>
          <p14:tracePt t="29895" x="6362700" y="4857750"/>
          <p14:tracePt t="29911" x="6350000" y="4851400"/>
          <p14:tracePt t="29911" x="6292850" y="4832350"/>
          <p14:tracePt t="29945" x="6273800" y="4826000"/>
          <p14:tracePt t="29948" x="6248400" y="4813300"/>
          <p14:tracePt t="29961" x="6229350" y="4800600"/>
          <p14:tracePt t="29961" x="6203950" y="4781550"/>
          <p14:tracePt t="29980" x="6159500" y="4743450"/>
          <p14:tracePt t="29980" x="6134100" y="4724400"/>
          <p14:tracePt t="29996" x="6115050" y="4699000"/>
          <p14:tracePt t="29996" x="6089650" y="4667250"/>
          <p14:tracePt t="30012" x="6070600" y="4641850"/>
          <p14:tracePt t="30012" x="6051550" y="4603750"/>
          <p14:tracePt t="30012" x="6032500" y="4565650"/>
          <p14:tracePt t="30031" x="6013450" y="4527550"/>
          <p14:tracePt t="30031" x="5994400" y="4489450"/>
          <p14:tracePt t="30046" x="5975350" y="4445000"/>
          <p14:tracePt t="30046" x="5949950" y="4400550"/>
          <p14:tracePt t="30062" x="5930900" y="4356100"/>
          <p14:tracePt t="30062" x="5911850" y="4318000"/>
          <p14:tracePt t="30081" x="5899150" y="4273550"/>
          <p14:tracePt t="30081" x="5886450" y="4235450"/>
          <p14:tracePt t="30096" x="5873750" y="4197350"/>
          <p14:tracePt t="30096" x="5873750" y="4127500"/>
          <p14:tracePt t="30113" x="5892800" y="4057650"/>
          <p14:tracePt t="30128" x="5911850" y="4019550"/>
          <p14:tracePt t="30128" x="5930900" y="3987800"/>
          <p14:tracePt t="30146" x="5956300" y="3956050"/>
          <p14:tracePt t="30146" x="6019800" y="3886200"/>
          <p14:tracePt t="30164" x="6057900" y="3854450"/>
          <p14:tracePt t="30164" x="6102350" y="3829050"/>
          <p14:tracePt t="30179" x="6146800" y="3797300"/>
          <p14:tracePt t="30179" x="6197600" y="3771900"/>
          <p14:tracePt t="30195" x="6254750" y="3746500"/>
          <p14:tracePt t="30195" x="6311900" y="3727450"/>
          <p14:tracePt t="30213" x="6375400" y="3708400"/>
          <p14:tracePt t="30213" x="6438900" y="3689350"/>
          <p14:tracePt t="30213" x="6508750" y="3676650"/>
          <p14:tracePt t="30231" x="6648450" y="3657600"/>
          <p14:tracePt t="30250" x="6724650" y="3657600"/>
          <p14:tracePt t="30250" x="6800850" y="3651250"/>
          <p14:tracePt t="30264" x="6883400" y="3651250"/>
          <p14:tracePt t="30264" x="6959600" y="3657600"/>
          <p14:tracePt t="30280" x="7042150" y="3663950"/>
          <p14:tracePt t="30280" x="7124700" y="3670300"/>
          <p14:tracePt t="30296" x="7207250" y="3676650"/>
          <p14:tracePt t="30296" x="7289800" y="3689350"/>
          <p14:tracePt t="30313" x="7372350" y="3702050"/>
          <p14:tracePt t="30313" x="7454900" y="3714750"/>
          <p14:tracePt t="30313" x="7696200" y="3759200"/>
          <p14:tracePt t="30342" x="7772400" y="3778250"/>
          <p14:tracePt t="30350" x="7848600" y="3797300"/>
          <p14:tracePt t="30362" x="7918450" y="3816350"/>
          <p14:tracePt t="30362" x="7981950" y="3841750"/>
          <p14:tracePt t="30381" x="8045450" y="3873500"/>
          <p14:tracePt t="30381" x="8108950" y="3898900"/>
          <p14:tracePt t="30397" x="8166100" y="3930650"/>
          <p14:tracePt t="30397" x="8267700" y="4000500"/>
          <p14:tracePt t="30413" x="8305800" y="4038600"/>
          <p14:tracePt t="30413" x="8350250" y="4070350"/>
          <p14:tracePt t="30431" x="8382000" y="4108450"/>
          <p14:tracePt t="30431" x="8407400" y="4146550"/>
          <p14:tracePt t="30431" x="8464550" y="4260850"/>
          <p14:tracePt t="30463" x="8477250" y="4298950"/>
          <p14:tracePt t="30470" x="8477250" y="4330700"/>
          <p14:tracePt t="30479" x="8477250" y="4362450"/>
          <p14:tracePt t="30479" x="8470900" y="4394200"/>
          <p14:tracePt t="30497" x="8464550" y="4425950"/>
          <p14:tracePt t="30497" x="8451850" y="4457700"/>
          <p14:tracePt t="30513" x="8413750" y="4508500"/>
          <p14:tracePt t="30513" x="8388350" y="4527550"/>
          <p14:tracePt t="30531" x="8369300" y="4546600"/>
          <p14:tracePt t="30531" x="8343900" y="4565650"/>
          <p14:tracePt t="30548" x="8324850" y="4578350"/>
          <p14:tracePt t="30548" x="8299450" y="4597400"/>
          <p14:tracePt t="30564" x="8280400" y="4603750"/>
          <p14:tracePt t="30564" x="8255000" y="4616450"/>
          <p14:tracePt t="30580" x="8229600" y="4629150"/>
          <p14:tracePt t="30580" x="8134350" y="4660900"/>
          <p14:tracePt t="30615" x="8115300" y="4673600"/>
          <p14:tracePt t="30629" x="8089900" y="4679950"/>
          <p14:tracePt t="30629" x="8058150" y="4692650"/>
          <p14:tracePt t="30629" x="8026400" y="4711700"/>
          <p14:tracePt t="30664" x="8013700" y="4718050"/>
          <p14:tracePt t="30668" x="8007350" y="4724400"/>
          <p14:tracePt t="30680" x="7994650" y="4730750"/>
          <p14:tracePt t="30680" x="7988300" y="4743450"/>
          <p14:tracePt t="30680" x="7988300" y="4749800"/>
          <p14:tracePt t="30700" x="7981950" y="4756150"/>
          <p14:tracePt t="30700" x="7975600" y="4768850"/>
          <p14:tracePt t="30715" x="7969250" y="4775200"/>
          <p14:tracePt t="30715" x="7962900" y="4781550"/>
          <p14:tracePt t="30732" x="7956550" y="4794250"/>
          <p14:tracePt t="30732" x="7950200" y="4800600"/>
          <p14:tracePt t="30748" x="7943850" y="4806950"/>
          <p14:tracePt t="30748" x="7918450" y="4826000"/>
          <p14:tracePt t="30765" x="7899400" y="4838700"/>
          <p14:tracePt t="30765" x="7880350" y="4851400"/>
          <p14:tracePt t="30785" x="7861300" y="4857750"/>
          <p14:tracePt t="30785" x="7835900" y="4870450"/>
          <p14:tracePt t="30798" x="7816850" y="4883150"/>
          <p14:tracePt t="30798" x="7791450" y="4895850"/>
          <p14:tracePt t="30815" x="7759700" y="4908550"/>
          <p14:tracePt t="30815" x="7702550" y="4927600"/>
          <p14:tracePt t="30833" x="7670800" y="4940300"/>
          <p14:tracePt t="30833" x="7632700" y="4946650"/>
          <p14:tracePt t="30848" x="7594600" y="4959350"/>
          <p14:tracePt t="30848" x="7550150" y="4965700"/>
          <p14:tracePt t="30865" x="7512050" y="4972050"/>
          <p14:tracePt t="30865" x="7461250" y="4978400"/>
          <p14:tracePt t="30865" x="7416800" y="4978400"/>
          <p14:tracePt t="30883" x="7372350" y="4984750"/>
          <p14:tracePt t="30897" x="7321550" y="4984750"/>
          <p14:tracePt t="30897" x="7226300" y="4991100"/>
          <p14:tracePt t="30915" x="7175500" y="4991100"/>
          <p14:tracePt t="30915" x="7124700" y="4991100"/>
          <p14:tracePt t="30932" x="7073900" y="4991100"/>
          <p14:tracePt t="30932" x="7023100" y="4991100"/>
          <p14:tracePt t="30948" x="6972300" y="4991100"/>
          <p14:tracePt t="30948" x="6915150" y="4984750"/>
          <p14:tracePt t="30948" x="6864350" y="4984750"/>
          <p14:tracePt t="30968" x="6813550" y="4984750"/>
          <p14:tracePt t="30981" x="6762750" y="4978400"/>
          <p14:tracePt t="30981" x="6673850" y="4972050"/>
          <p14:tracePt t="30999" x="6629400" y="4972050"/>
          <p14:tracePt t="30999" x="6584950" y="4965700"/>
          <p14:tracePt t="31016" x="6546850" y="4965700"/>
          <p14:tracePt t="31016" x="6515100" y="4959350"/>
          <p14:tracePt t="31032" x="6477000" y="4959350"/>
          <p14:tracePt t="31032" x="6445250" y="4953000"/>
          <p14:tracePt t="31049" x="6407150" y="4946650"/>
          <p14:tracePt t="31049" x="6343650" y="4933950"/>
          <p14:tracePt t="31065" x="6311900" y="4927600"/>
          <p14:tracePt t="31065" x="6280150" y="4921250"/>
          <p14:tracePt t="31081" x="6248400" y="4914900"/>
          <p14:tracePt t="31081" x="6216650" y="4914900"/>
          <p14:tracePt t="31099" x="6191250" y="4908550"/>
          <p14:tracePt t="31099" x="6165850" y="4902200"/>
          <p14:tracePt t="31116" x="6134100" y="4902200"/>
          <p14:tracePt t="31116" x="6115050" y="4895850"/>
          <p14:tracePt t="31133" x="6070600" y="4889500"/>
          <p14:tracePt t="31133" x="6051550" y="4889500"/>
          <p14:tracePt t="31149" x="6038850" y="4883150"/>
          <p14:tracePt t="31149" x="6019800" y="4876800"/>
          <p14:tracePt t="31166" x="6007100" y="4870450"/>
          <p14:tracePt t="31166" x="5988050" y="4870450"/>
          <p14:tracePt t="31195" x="5949950" y="4851400"/>
          <p14:tracePt t="31200" x="5930900" y="4851400"/>
          <p14:tracePt t="31200" x="5918200" y="4845050"/>
          <p14:tracePt t="31217" x="5905500" y="4838700"/>
          <p14:tracePt t="31217" x="5886450" y="4826000"/>
          <p14:tracePt t="31233" x="5873750" y="4813300"/>
          <p14:tracePt t="31233" x="5854700" y="4800600"/>
          <p14:tracePt t="31249" x="5702300" y="4584700"/>
          <p14:tracePt t="31322" x="5683250" y="4559300"/>
          <p14:tracePt t="31327" x="5676900" y="4527550"/>
          <p14:tracePt t="31335" x="5664200" y="4489450"/>
          <p14:tracePt t="31349" x="5657850" y="4419600"/>
          <p14:tracePt t="31349" x="5657850" y="4381500"/>
          <p14:tracePt t="31367" x="5670550" y="4305300"/>
          <p14:tracePt t="31383" x="5689600" y="4229100"/>
          <p14:tracePt t="31400" x="5727700" y="4146550"/>
          <p14:tracePt t="31416" x="5803900" y="4038600"/>
          <p14:tracePt t="31433" x="5873750" y="3975100"/>
          <p14:tracePt t="31449" x="5956300" y="3911600"/>
          <p14:tracePt t="31466" x="6096000" y="3829050"/>
          <p14:tracePt t="31483" x="6203950" y="3784600"/>
          <p14:tracePt t="31500" x="6318250" y="3746500"/>
          <p14:tracePt t="31517" x="6438900" y="3714750"/>
          <p14:tracePt t="31534" x="6559550" y="3689350"/>
          <p14:tracePt t="31534" x="6623050" y="3676650"/>
          <p14:tracePt t="31551" x="6756400" y="3657600"/>
          <p14:tracePt t="31567" x="6902450" y="3644900"/>
          <p14:tracePt t="31584" x="7048500" y="3632200"/>
          <p14:tracePt t="31600" x="7194550" y="3625850"/>
          <p14:tracePt t="31617" x="7346950" y="3625850"/>
          <p14:tracePt t="31617" x="7423150" y="3625850"/>
          <p14:tracePt t="31635" x="7575550" y="3638550"/>
          <p14:tracePt t="31651" x="7727950" y="3657600"/>
          <p14:tracePt t="31667" x="7880350" y="3683000"/>
          <p14:tracePt t="31683" x="8026400" y="3714750"/>
          <p14:tracePt t="31683" x="8096250" y="3727450"/>
          <p14:tracePt t="31703" x="8166100" y="3752850"/>
          <p14:tracePt t="31703" x="8229600" y="3771900"/>
          <p14:tracePt t="31719" x="8350250" y="3822700"/>
          <p14:tracePt t="31734" x="8458200" y="3886200"/>
          <p14:tracePt t="31750" x="8547100" y="3943350"/>
          <p14:tracePt t="31768" x="8629650" y="4006850"/>
          <p14:tracePt t="31784" x="8712200" y="4108450"/>
          <p14:tracePt t="31801" x="8750300" y="4178300"/>
          <p14:tracePt t="31817" x="8775700" y="4248150"/>
          <p14:tracePt t="31834" x="8788400" y="4356100"/>
          <p14:tracePt t="31851" x="8775700" y="4425950"/>
          <p14:tracePt t="31867" x="8750300" y="4495800"/>
          <p14:tracePt t="31884" x="8712200" y="4552950"/>
          <p14:tracePt t="31901" x="8629650" y="4635500"/>
          <p14:tracePt t="31925" x="8559800" y="4679950"/>
          <p14:tracePt t="31936" x="8477250" y="4718050"/>
          <p14:tracePt t="31954" x="8382000" y="4756150"/>
          <p14:tracePt t="31968" x="8280400" y="4787900"/>
          <p14:tracePt t="31985" x="8166100" y="4813300"/>
          <p14:tracePt t="31985" x="8108950" y="4826000"/>
          <p14:tracePt t="32004" x="7988300" y="4838700"/>
          <p14:tracePt t="32020" x="7867650" y="4851400"/>
          <p14:tracePt t="32035" x="7740650" y="4864100"/>
          <p14:tracePt t="32052" x="7613650" y="4876800"/>
          <p14:tracePt t="32068" x="7410450" y="4889500"/>
          <p14:tracePt t="32085" x="7264400" y="4895850"/>
          <p14:tracePt t="32102" x="7118350" y="4895850"/>
          <p14:tracePt t="32119" x="6972300" y="4895850"/>
          <p14:tracePt t="32135" x="6762750" y="4889500"/>
          <p14:tracePt t="32152" x="6623050" y="4883150"/>
          <p14:tracePt t="32169" x="6502400" y="4870450"/>
          <p14:tracePt t="32185" x="6394450" y="4864100"/>
          <p14:tracePt t="32185" x="6350000" y="4857750"/>
          <p14:tracePt t="32204" x="6273800" y="4838700"/>
          <p14:tracePt t="32220" x="6210300" y="4826000"/>
          <p14:tracePt t="32236" x="6165850" y="4819650"/>
          <p14:tracePt t="32253" x="6134100" y="4806950"/>
          <p14:tracePt t="32269" x="6121400" y="4806950"/>
          <p14:tracePt t="32269" x="6115050" y="4806950"/>
          <p14:tracePt t="32288" x="6108700" y="4806950"/>
          <p14:tracePt t="32310" x="6115050" y="4813300"/>
          <p14:tracePt t="32331" x="6115050" y="4819650"/>
          <p14:tracePt t="32347" x="6115050" y="4826000"/>
          <p14:tracePt t="32378" x="6108700" y="4819650"/>
          <p14:tracePt t="32422" x="6102350" y="4819650"/>
          <p14:tracePt t="32450" x="6102350" y="4826000"/>
          <p14:tracePt t="32491" x="6108700" y="4832350"/>
          <p14:tracePt t="32510" x="6115050" y="4832350"/>
          <p14:tracePt t="32526" x="6121400" y="4838700"/>
          <p14:tracePt t="32542" x="6127750" y="4838700"/>
          <p14:tracePt t="32551" x="6134100" y="4838700"/>
          <p14:tracePt t="32558" x="6146800" y="4845050"/>
          <p14:tracePt t="32571" x="6159500" y="4845050"/>
          <p14:tracePt t="32571" x="6165850" y="4838700"/>
          <p14:tracePt t="32588" x="6184900" y="4838700"/>
          <p14:tracePt t="32588" x="6197600" y="4832350"/>
          <p14:tracePt t="32604" x="6216650" y="4832350"/>
          <p14:tracePt t="32604" x="6235700" y="4826000"/>
          <p14:tracePt t="32621" x="6261100" y="4819650"/>
          <p14:tracePt t="32621" x="6286500" y="4819650"/>
          <p14:tracePt t="32637" x="6318250" y="4819650"/>
          <p14:tracePt t="32637" x="6356350" y="4813300"/>
          <p14:tracePt t="32654" x="6432550" y="4819650"/>
          <p14:tracePt t="32654" x="6477000" y="4819650"/>
          <p14:tracePt t="32671" x="6521450" y="4826000"/>
          <p14:tracePt t="32671" x="6572250" y="4832350"/>
          <p14:tracePt t="32688" x="6629400" y="4838700"/>
          <p14:tracePt t="32688" x="6686550" y="4845050"/>
          <p14:tracePt t="32704" x="6743700" y="4851400"/>
          <p14:tracePt t="32704" x="6800850" y="4857750"/>
          <p14:tracePt t="32704" x="6864350" y="4864100"/>
          <p14:tracePt t="32723" x="6921500" y="4864100"/>
          <p14:tracePt t="32737" x="6985000" y="4870450"/>
          <p14:tracePt t="32737" x="7112000" y="4870450"/>
          <p14:tracePt t="32754" x="7169150" y="4870450"/>
          <p14:tracePt t="32754" x="7232650" y="4864100"/>
          <p14:tracePt t="32771" x="7283450" y="4864100"/>
          <p14:tracePt t="32771" x="7340600" y="4864100"/>
          <p14:tracePt t="32771" x="7391400" y="4864100"/>
          <p14:tracePt t="32795" x="7435850" y="4864100"/>
          <p14:tracePt t="32795" x="7480300" y="4864100"/>
          <p14:tracePt t="32804" x="7518400" y="4864100"/>
          <p14:tracePt t="32804" x="7556500" y="4864100"/>
          <p14:tracePt t="32821" x="7588250" y="4864100"/>
          <p14:tracePt t="32821" x="7613650" y="4870450"/>
          <p14:tracePt t="32838" x="7639050" y="4870450"/>
          <p14:tracePt t="32838" x="7664450" y="4870450"/>
          <p14:tracePt t="32854" x="7683500" y="4876800"/>
          <p14:tracePt t="32854" x="7727950" y="4883150"/>
          <p14:tracePt t="32854" x="7734300" y="4889500"/>
          <p14:tracePt t="32895" x="7753350" y="4895850"/>
          <p14:tracePt t="32903" x="7759700" y="4895850"/>
          <p14:tracePt t="32910" x="7766050" y="4895850"/>
          <p14:tracePt t="32920" x="7772400" y="4895850"/>
          <p14:tracePt t="32937" x="7778750" y="4889500"/>
          <p14:tracePt t="32937" x="7785100" y="4889500"/>
          <p14:tracePt t="32955" x="7791450" y="4889500"/>
          <p14:tracePt t="32971" x="7797800" y="4883150"/>
          <p14:tracePt t="32988" x="7804150" y="4883150"/>
          <p14:tracePt t="33004" x="7810500" y="4883150"/>
          <p14:tracePt t="33021" x="7816850" y="4889500"/>
          <p14:tracePt t="33040" x="7816850" y="4895850"/>
          <p14:tracePt t="33054" x="7810500" y="4895850"/>
          <p14:tracePt t="33075" x="7804150" y="4902200"/>
          <p14:tracePt t="33092" x="7791450" y="4902200"/>
          <p14:tracePt t="33092" x="7785100" y="4895850"/>
          <p14:tracePt t="33105" x="7772400" y="4895850"/>
          <p14:tracePt t="33122" x="7581900" y="4673600"/>
          <p14:tracePt t="33204" x="7575550" y="4648200"/>
          <p14:tracePt t="33211" x="7569200" y="4616450"/>
          <p14:tracePt t="33221" x="7562850" y="4514850"/>
          <p14:tracePt t="33240" x="7569200" y="4445000"/>
          <p14:tracePt t="33256" x="7594600" y="4381500"/>
          <p14:tracePt t="33272" x="7632700" y="4330700"/>
          <p14:tracePt t="33289" x="7683500" y="4286250"/>
          <p14:tracePt t="33289" x="7715250" y="4267200"/>
          <p14:tracePt t="33307" x="7791450" y="4235450"/>
          <p14:tracePt t="33323" x="7880350" y="4210050"/>
          <p14:tracePt t="33339" x="7975600" y="4203700"/>
          <p14:tracePt t="33355" x="8070850" y="4203700"/>
          <p14:tracePt t="33373" x="8159750" y="4229100"/>
          <p14:tracePt t="33389" x="8286750" y="4292600"/>
          <p14:tracePt t="33406" x="8356600" y="4343400"/>
          <p14:tracePt t="33422" x="8413750" y="4400550"/>
          <p14:tracePt t="33439" x="8451850" y="4457700"/>
          <p14:tracePt t="33456" x="8470900" y="4546600"/>
          <p14:tracePt t="33473" x="8458200" y="4603750"/>
          <p14:tracePt t="33489" x="8439150" y="4667250"/>
          <p14:tracePt t="33506" x="8375650" y="4756150"/>
          <p14:tracePt t="33524" x="8318500" y="4806950"/>
          <p14:tracePt t="33540" x="8242300" y="4845050"/>
          <p14:tracePt t="33557" x="8153400" y="4864100"/>
          <p14:tracePt t="33573" x="8058150" y="4870450"/>
          <p14:tracePt t="33573" x="8013700" y="4876800"/>
          <p14:tracePt t="33591" x="7931150" y="4876800"/>
          <p14:tracePt t="33607" x="7861300" y="4870450"/>
          <p14:tracePt t="33623" x="7810500" y="4864100"/>
          <p14:tracePt t="33639" x="7778750" y="4857750"/>
          <p14:tracePt t="33657" x="7766050" y="4857750"/>
          <p14:tracePt t="33657" x="7740650" y="4851400"/>
          <p14:tracePt t="33675" x="7727950" y="4845050"/>
          <p14:tracePt t="33689" x="7721600" y="4845050"/>
          <p14:tracePt t="33689" x="7702550" y="4832350"/>
          <p14:tracePt t="33708" x="7696200" y="4826000"/>
          <p14:tracePt t="33708" x="7689850" y="4826000"/>
          <p14:tracePt t="33725" x="7683500" y="4813300"/>
          <p14:tracePt t="33739" x="7689850" y="4813300"/>
          <p14:tracePt t="33756" x="7696200" y="4806950"/>
          <p14:tracePt t="33756" x="7702550" y="4806950"/>
          <p14:tracePt t="33773" x="7708900" y="4806950"/>
          <p14:tracePt t="33773" x="7715250" y="4806950"/>
          <p14:tracePt t="33791" x="7721600" y="4806950"/>
          <p14:tracePt t="33791" x="7727950" y="4806950"/>
          <p14:tracePt t="33807" x="7734300" y="4806950"/>
          <p14:tracePt t="33807" x="7734300" y="4813300"/>
          <p14:tracePt t="33825" x="7747000" y="4813300"/>
          <p14:tracePt t="33841" x="7747000" y="4819650"/>
          <p14:tracePt t="33856" x="7747000" y="4826000"/>
          <p14:tracePt t="33874" x="7747000" y="4832350"/>
          <p14:tracePt t="33891" x="7740650" y="4838700"/>
          <p14:tracePt t="33908" x="7740650" y="4845050"/>
          <p14:tracePt t="33924" x="7740650" y="4851400"/>
          <p14:tracePt t="33924" x="7740650" y="4857750"/>
          <p14:tracePt t="33924" x="7740650" y="4864100"/>
          <p14:tracePt t="33943" x="7747000" y="4870450"/>
          <p14:tracePt t="33958" x="7753350" y="4876800"/>
          <p14:tracePt t="33958" x="7759700" y="4883150"/>
          <p14:tracePt t="33976" x="7766050" y="4889500"/>
          <p14:tracePt t="33976" x="7772400" y="4895850"/>
          <p14:tracePt t="33992" x="7778750" y="4902200"/>
          <p14:tracePt t="33992" x="7785100" y="4908550"/>
          <p14:tracePt t="34009" x="7791450" y="4914900"/>
          <p14:tracePt t="34009" x="7797800" y="4927600"/>
          <p14:tracePt t="34027" x="7804150" y="4933950"/>
          <p14:tracePt t="34041" x="7810500" y="4933950"/>
          <p14:tracePt t="34041" x="7810500" y="4940300"/>
          <p14:tracePt t="34059" x="7816850" y="4946650"/>
          <p14:tracePt t="34074" x="7816850" y="4953000"/>
          <p14:tracePt t="34094" x="7810500" y="4959350"/>
          <p14:tracePt t="34118" x="7810500" y="4965700"/>
          <p14:tracePt t="34131" x="7804150" y="4965700"/>
          <p14:tracePt t="34147" x="7804150" y="4972050"/>
          <p14:tracePt t="34162" x="7804150" y="4978400"/>
          <p14:tracePt t="34182" x="7804150" y="4972050"/>
          <p14:tracePt t="34223" x="7810500" y="4965700"/>
          <p14:tracePt t="34242" x="7816850" y="4972050"/>
          <p14:tracePt t="34318" x="7816850" y="4978400"/>
          <p14:tracePt t="34342" x="7823200" y="4984750"/>
          <p14:tracePt t="34359" x="7829550" y="4991100"/>
          <p14:tracePt t="34370" x="7835900" y="4997450"/>
          <p14:tracePt t="34379" x="7835900" y="5003800"/>
          <p14:tracePt t="34392" x="7842250" y="5010150"/>
          <p14:tracePt t="34392" x="7848600" y="5022850"/>
          <p14:tracePt t="34411" x="7854950" y="5022850"/>
          <p14:tracePt t="34425" x="7861300" y="5029200"/>
          <p14:tracePt t="34443" x="7867650" y="5035550"/>
          <p14:tracePt t="34459" x="7874000" y="5035550"/>
          <p14:tracePt t="34476" x="7880350" y="5029200"/>
          <p14:tracePt t="34493" x="7874000" y="5029200"/>
          <p14:tracePt t="34523" x="7874000" y="5022850"/>
          <p14:tracePt t="34543" x="7867650" y="5016500"/>
          <p14:tracePt t="34566" x="7861300" y="5010150"/>
          <p14:tracePt t="34590" x="7854950" y="5016500"/>
          <p14:tracePt t="34678" x="7848600" y="5010150"/>
          <p14:tracePt t="34710" x="7842250" y="5003800"/>
          <p14:tracePt t="34731" x="7835900" y="5003800"/>
          <p14:tracePt t="34754" x="7829550" y="4997450"/>
          <p14:tracePt t="34778" x="7823200" y="4997450"/>
          <p14:tracePt t="34798" x="7816850" y="4991100"/>
          <p14:tracePt t="34822" x="7816850" y="4984750"/>
          <p14:tracePt t="34838" x="7816850" y="4978400"/>
          <p14:tracePt t="34851" x="7810500" y="4972050"/>
          <p14:tracePt t="34866" x="7810500" y="4965700"/>
          <p14:tracePt t="34883" x="7804150" y="4965700"/>
          <p14:tracePt t="34902" x="7797800" y="4959350"/>
          <p14:tracePt t="34927" x="7791450" y="4959350"/>
          <p14:tracePt t="34950" x="7785100" y="4959350"/>
          <p14:tracePt t="34979" x="7785100" y="4953000"/>
          <p14:tracePt t="35226" x="7791450" y="4953000"/>
          <p14:tracePt t="35250" x="7791450" y="4946650"/>
          <p14:tracePt t="35286" x="7797800" y="4940300"/>
          <p14:tracePt t="35330" x="7797800" y="4933950"/>
          <p14:tracePt t="35354" x="7797800" y="4927600"/>
          <p14:tracePt t="35382" x="7804150" y="4933950"/>
          <p14:tracePt t="35498" x="7810500" y="4927600"/>
          <p14:tracePt t="35526" x="7816850" y="4921250"/>
          <p14:tracePt t="35562" x="7816850" y="4914900"/>
          <p14:tracePt t="35602" x="7823200" y="4914900"/>
          <p14:tracePt t="35631" x="7829550" y="4914900"/>
          <p14:tracePt t="35662" x="7835900" y="4908550"/>
          <p14:tracePt t="35714" x="7842250" y="4908550"/>
          <p14:tracePt t="35738" x="7848600" y="4902200"/>
          <p14:tracePt t="35758" x="7854950" y="4902200"/>
          <p14:tracePt t="35782" x="7861300" y="4902200"/>
          <p14:tracePt t="35802" x="7867650" y="4895850"/>
          <p14:tracePt t="35834" x="7874000" y="4889500"/>
          <p14:tracePt t="35858" x="7880350" y="4889500"/>
          <p14:tracePt t="35870" x="7880350" y="4883150"/>
          <p14:tracePt t="35886" x="7886700" y="4883150"/>
          <p14:tracePt t="35902" x="7893050" y="4883150"/>
          <p14:tracePt t="35922" x="7899400" y="4883150"/>
          <p14:tracePt t="35947" x="7905750" y="4883150"/>
          <p14:tracePt t="35978" x="7905750" y="4889500"/>
          <p14:tracePt t="36074" x="7905750" y="4895850"/>
          <p14:tracePt t="36150" x="7905750" y="4902200"/>
          <p14:tracePt t="36170" x="7899400" y="4908550"/>
          <p14:tracePt t="36202" x="7893050" y="4908550"/>
          <p14:tracePt t="36223" x="7886700" y="4914900"/>
          <p14:tracePt t="36247" x="7886700" y="4921250"/>
          <p14:tracePt t="36271" x="7886700" y="4927600"/>
          <p14:tracePt t="36299" x="7880350" y="4927600"/>
          <p14:tracePt t="36342" x="7880350" y="4933950"/>
          <p14:tracePt t="36374" x="7880350" y="4940300"/>
          <p14:tracePt t="36399" x="7874000" y="4946650"/>
          <p14:tracePt t="36418" x="7867650" y="4953000"/>
          <p14:tracePt t="36434" x="7861300" y="4959350"/>
          <p14:tracePt t="36450" x="7854950" y="4965700"/>
          <p14:tracePt t="36462" x="7854950" y="4972050"/>
          <p14:tracePt t="36478" x="7848600" y="4978400"/>
          <p14:tracePt t="36502" x="7842250" y="4978400"/>
          <p14:tracePt t="36555" x="7842250" y="4972050"/>
          <p14:tracePt t="36590" x="7848600" y="4972050"/>
          <p14:tracePt t="36650" x="7848600" y="4978400"/>
          <p14:tracePt t="36710" x="7842250" y="4978400"/>
          <p14:tracePt t="36742" x="7835900" y="4984750"/>
          <p14:tracePt t="36786" x="7842250" y="4984750"/>
          <p14:tracePt t="36898" x="7848600" y="4978400"/>
          <p14:tracePt t="36938" x="7848600" y="4972050"/>
          <p14:tracePt t="36990" x="7854950" y="4972050"/>
          <p14:tracePt t="37094" x="7861300" y="4965700"/>
          <p14:tracePt t="37611" x="7861300" y="4972050"/>
          <p14:tracePt t="37730" x="7861300" y="4978400"/>
          <p14:tracePt t="37762" x="7861300" y="4984750"/>
          <p14:tracePt t="37782" x="7854950" y="4991100"/>
          <p14:tracePt t="37866" x="7861300" y="4984750"/>
          <p14:tracePt t="37958" x="7854950" y="4991100"/>
          <p14:tracePt t="38234" x="7854950" y="4997450"/>
          <p14:tracePt t="38262" x="7854950" y="5003800"/>
          <p14:tracePt t="38304" x="7854950" y="5010150"/>
          <p14:tracePt t="38416" x="7861300" y="5010150"/>
          <p14:tracePt t="38586" x="7861300" y="5003800"/>
          <p14:tracePt t="38622" x="7861300" y="4997450"/>
          <p14:tracePt t="38663" x="7867650" y="4997450"/>
          <p14:tracePt t="38698" x="7874000" y="4991100"/>
          <p14:tracePt t="38731" x="7874000" y="4984750"/>
          <p14:tracePt t="38758" x="7874000" y="4991100"/>
          <p14:tracePt t="38922" x="7874000" y="4997450"/>
          <p14:tracePt t="38962" x="7874000" y="5003800"/>
          <p14:tracePt t="38990" x="7874000" y="5010150"/>
          <p14:tracePt t="39023" x="7867650" y="5010150"/>
          <p14:tracePt t="39126" x="7874000" y="5010150"/>
          <p14:tracePt t="39314" x="7874000" y="5016500"/>
          <p14:tracePt t="39522" x="7880350" y="5016500"/>
          <p14:tracePt t="39591" x="7880350" y="5022850"/>
          <p14:tracePt t="39666" x="7874000" y="5029200"/>
          <p14:tracePt t="39802" x="7874000" y="5035550"/>
          <p14:tracePt t="40122" x="7874000" y="5041900"/>
          <p14:tracePt t="40394" x="7874000" y="5048250"/>
          <p14:tracePt t="40446" x="7874000" y="5054600"/>
          <p14:tracePt t="40525" x="7874000" y="5060950"/>
          <p14:tracePt t="41346" x="7874000" y="5067300"/>
          <p14:tracePt t="41863" x="7867650" y="5073650"/>
          <p14:tracePt t="42150" x="7867650" y="5080000"/>
          <p14:tracePt t="42476" x="7861300" y="5086350"/>
          <p14:tracePt t="42770" x="7861300" y="5080000"/>
          <p14:tracePt t="42802" x="7867650" y="5073650"/>
          <p14:tracePt t="42831" x="7867650" y="5080000"/>
          <p14:tracePt t="43266" x="7867650" y="5086350"/>
          <p14:tracePt t="43310" x="7867650" y="5092700"/>
          <p14:tracePt t="43342" x="7867650" y="5086350"/>
          <p14:tracePt t="43643" x="7874000" y="5080000"/>
          <p14:tracePt t="43790" x="7874000" y="5086350"/>
          <p14:tracePt t="43995" x="7867650" y="5086350"/>
          <p14:tracePt t="44678" x="7861300" y="5092700"/>
          <p14:tracePt t="44850" x="7854950" y="5086350"/>
          <p14:tracePt t="44878" x="7848600" y="5080000"/>
          <p14:tracePt t="44938" x="7848600" y="5073650"/>
          <p14:tracePt t="44970" x="7854950" y="5073650"/>
          <p14:tracePt t="44998" x="7854950" y="5067300"/>
          <p14:tracePt t="45023" x="7854950" y="5060950"/>
          <p14:tracePt t="45038" x="7854950" y="5054600"/>
          <p14:tracePt t="45050" x="7854950" y="5048250"/>
          <p14:tracePt t="45075" x="7848600" y="5041900"/>
          <p14:tracePt t="45090" x="7848600" y="5035550"/>
          <p14:tracePt t="45110" x="7842250" y="5029200"/>
          <p14:tracePt t="45178" x="7835900" y="5029200"/>
          <p14:tracePt t="45210" x="7829550" y="5029200"/>
          <p14:tracePt t="45232" x="7823200" y="5029200"/>
          <p14:tracePt t="45254" x="7816850" y="5022850"/>
          <p14:tracePt t="45274" x="7810500" y="5022850"/>
          <p14:tracePt t="45290" x="7804150" y="5016500"/>
          <p14:tracePt t="45298" x="7797800" y="5010150"/>
          <p14:tracePt t="45310" x="7791450" y="5003800"/>
          <p14:tracePt t="45310" x="7778750" y="5003800"/>
          <p14:tracePt t="45310" x="7766050" y="4997450"/>
          <p14:tracePt t="45331" x="7759700" y="4997450"/>
          <p14:tracePt t="45331" x="7747000" y="4991100"/>
          <p14:tracePt t="45345" x="7734300" y="4991100"/>
          <p14:tracePt t="45345" x="7727950" y="4991100"/>
          <p14:tracePt t="45362" x="7715250" y="4984750"/>
          <p14:tracePt t="45362" x="7702550" y="4984750"/>
          <p14:tracePt t="45379" x="7689850" y="4978400"/>
          <p14:tracePt t="45379" x="7658100" y="4972050"/>
          <p14:tracePt t="45396" x="7639050" y="4965700"/>
          <p14:tracePt t="45396" x="7620000" y="4959350"/>
          <p14:tracePt t="45412" x="7594600" y="4953000"/>
          <p14:tracePt t="45412" x="7575550" y="4940300"/>
          <p14:tracePt t="45429" x="7550150" y="4933950"/>
          <p14:tracePt t="45429" x="7531100" y="4927600"/>
          <p14:tracePt t="45446" x="7505700" y="4927600"/>
          <p14:tracePt t="45446" x="7454900" y="4914900"/>
          <p14:tracePt t="45463" x="7429500" y="4914900"/>
          <p14:tracePt t="45463" x="7404100" y="4914900"/>
          <p14:tracePt t="45479" x="7378700" y="4914900"/>
          <p14:tracePt t="45479" x="7353300" y="4914900"/>
          <p14:tracePt t="45495" x="7327900" y="4921250"/>
          <p14:tracePt t="45495" x="7270750" y="4927600"/>
          <p14:tracePt t="45520" x="7239000" y="4927600"/>
          <p14:tracePt t="45528" x="7213600" y="4933950"/>
          <p14:tracePt t="45528" x="7143750" y="4933950"/>
          <p14:tracePt t="45547" x="7105650" y="4927600"/>
          <p14:tracePt t="45561" x="7067550" y="4914900"/>
          <p14:tracePt t="45561" x="7023100" y="4902200"/>
          <p14:tracePt t="45582" x="6546850" y="4711700"/>
          <p14:tracePt t="45646" x="6508750" y="4686300"/>
          <p14:tracePt t="45651" x="6470650" y="4660900"/>
          <p14:tracePt t="45661" x="6400800" y="4591050"/>
          <p14:tracePt t="45679" x="6324600" y="4476750"/>
          <p14:tracePt t="45697" x="6286500" y="4400550"/>
          <p14:tracePt t="45713" x="6254750" y="4337050"/>
          <p14:tracePt t="45730" x="6235700" y="4267200"/>
          <p14:tracePt t="45730" x="6235700" y="4248150"/>
          <p14:tracePt t="45756" x="6242050" y="4229100"/>
          <p14:tracePt t="45763" x="6261100" y="4184650"/>
          <p14:tracePt t="45781" x="6299200" y="4133850"/>
          <p14:tracePt t="45796" x="6400800" y="4051300"/>
          <p14:tracePt t="45796" x="6438900" y="4019550"/>
          <p14:tracePt t="45823" x="6483350" y="3994150"/>
          <p14:tracePt t="45832" x="6591300" y="3949700"/>
          <p14:tracePt t="45849" x="6705600" y="3905250"/>
          <p14:tracePt t="45864" x="6819900" y="3867150"/>
          <p14:tracePt t="45880" x="6953250" y="3835400"/>
          <p14:tracePt t="45896" x="7092950" y="3816350"/>
          <p14:tracePt t="45913" x="7239000" y="3803650"/>
          <p14:tracePt t="45913" x="7315200" y="3810000"/>
          <p14:tracePt t="45932" x="7454900" y="3822700"/>
          <p14:tracePt t="45946" x="7594600" y="3854450"/>
          <p14:tracePt t="45964" x="7727950" y="3898900"/>
          <p14:tracePt t="45964" x="7791450" y="3924300"/>
          <p14:tracePt t="45983" x="7912100" y="3975100"/>
          <p14:tracePt t="45997" x="8020050" y="4019550"/>
          <p14:tracePt t="46013" x="8115300" y="4064000"/>
          <p14:tracePt t="46031" x="8185150" y="4108450"/>
          <p14:tracePt t="46049" x="8235950" y="4146550"/>
          <p14:tracePt t="46064" x="8286750" y="4216400"/>
          <p14:tracePt t="46081" x="8299450" y="4279900"/>
          <p14:tracePt t="46107" x="8293100" y="4298950"/>
          <p14:tracePt t="46113" x="8261350" y="4356100"/>
          <p14:tracePt t="46131" x="8223250" y="4400550"/>
          <p14:tracePt t="46147" x="8178800" y="4438650"/>
          <p14:tracePt t="46164" x="8128000" y="4489450"/>
          <p14:tracePt t="46181" x="8070850" y="4527550"/>
          <p14:tracePt t="46181" x="8045450" y="4552950"/>
          <p14:tracePt t="46199" x="8013700" y="4572000"/>
          <p14:tracePt t="46199" x="7981950" y="4584700"/>
          <p14:tracePt t="46216" x="7918450" y="4622800"/>
          <p14:tracePt t="46232" x="7848600" y="4648200"/>
          <p14:tracePt t="46248" x="7778750" y="4679950"/>
          <p14:tracePt t="46264" x="7702550" y="4711700"/>
          <p14:tracePt t="46281" x="7588250" y="4749800"/>
          <p14:tracePt t="46298" x="7505700" y="4768850"/>
          <p14:tracePt t="46315" x="7435850" y="4781550"/>
          <p14:tracePt t="46332" x="7372350" y="4794250"/>
          <p14:tracePt t="46348" x="7302500" y="4800600"/>
          <p14:tracePt t="46364" x="7277100" y="4819650"/>
          <p14:tracePt t="46381" x="7258050" y="4832350"/>
          <p14:tracePt t="46398" x="7245350" y="4845050"/>
          <p14:tracePt t="46415" x="7239000" y="4845050"/>
          <p14:tracePt t="46431" x="7245350" y="4838700"/>
          <p14:tracePt t="46474" x="7258050" y="4838700"/>
          <p14:tracePt t="46482" x="7264400" y="4838700"/>
          <p14:tracePt t="46482" x="7277100" y="4838700"/>
          <p14:tracePt t="46500" x="7283450" y="4838700"/>
          <p14:tracePt t="46514" x="7296150" y="4838700"/>
          <p14:tracePt t="46514" x="7308850" y="4838700"/>
          <p14:tracePt t="46532" x="7321550" y="4838700"/>
          <p14:tracePt t="46532" x="7327900" y="4838700"/>
          <p14:tracePt t="46549" x="7334250" y="4838700"/>
          <p14:tracePt t="46549" x="7340600" y="4845050"/>
          <p14:tracePt t="46567" x="7346950" y="4845050"/>
          <p14:tracePt t="46581" x="7353300" y="4851400"/>
          <p14:tracePt t="46581" x="7353300" y="4857750"/>
          <p14:tracePt t="46600" x="7353300" y="4864100"/>
          <p14:tracePt t="46600" x="7353300" y="4870450"/>
          <p14:tracePt t="46616" x="7353300" y="4876800"/>
          <p14:tracePt t="46616" x="7359650" y="4883150"/>
          <p14:tracePt t="46633" x="7359650" y="4889500"/>
          <p14:tracePt t="46649" x="7366000" y="4895850"/>
          <p14:tracePt t="46665" x="7372350" y="4902200"/>
          <p14:tracePt t="46682" x="7378700" y="4902200"/>
          <p14:tracePt t="46702" x="7385050" y="4902200"/>
          <p14:tracePt t="46774" x="7391400" y="4908550"/>
          <p14:tracePt t="46806" x="7397750" y="4914900"/>
          <p14:tracePt t="46858" x="7404100" y="4921250"/>
          <p14:tracePt t="46894" x="7410450" y="4927600"/>
          <p14:tracePt t="46951" x="7410450" y="4933950"/>
          <p14:tracePt t="46994" x="7416800" y="4940300"/>
          <p14:tracePt t="47022" x="7423150" y="4940300"/>
          <p14:tracePt t="47046" x="7429500" y="4940300"/>
          <p14:tracePt t="47074" x="7435850" y="4946650"/>
          <p14:tracePt t="47150" x="7442200" y="4946650"/>
          <p14:tracePt t="47218" x="7442200" y="4940300"/>
          <p14:tracePt t="47323" x="7442200" y="4933950"/>
          <p14:tracePt t="47370" x="7448550" y="4933950"/>
          <p14:tracePt t="47415" x="7448550" y="4940300"/>
          <p14:tracePt t="47483" x="7448550" y="4946650"/>
          <p14:tracePt t="47518" x="7442200" y="4953000"/>
          <p14:tracePt t="47562" x="7442200" y="4959350"/>
          <p14:tracePt t="47594" x="7442200" y="4965700"/>
          <p14:tracePt t="47647" x="7435850" y="4972050"/>
          <p14:tracePt t="47679" x="7435850" y="4978400"/>
          <p14:tracePt t="47714" x="7429500" y="4984750"/>
          <p14:tracePt t="47758" x="7423150" y="4984750"/>
          <p14:tracePt t="47790" x="7423150" y="4991100"/>
          <p14:tracePt t="47819" x="7416800" y="4997450"/>
          <p14:tracePt t="47863" x="7423150" y="4997450"/>
          <p14:tracePt t="48066" x="7416800" y="5003800"/>
          <p14:tracePt t="48162" x="7423150" y="4997450"/>
          <p14:tracePt t="48246" x="7429500" y="4991100"/>
          <p14:tracePt t="48270" x="7435850" y="4991100"/>
          <p14:tracePt t="48298" x="7435850" y="4984750"/>
          <p14:tracePt t="48334" x="7435850" y="4978400"/>
          <p14:tracePt t="48366" x="7435850" y="4972050"/>
          <p14:tracePt t="48404" x="7429500" y="4978400"/>
          <p14:tracePt t="48502" x="7429500" y="4984750"/>
          <p14:tracePt t="48623" x="7423150" y="4991100"/>
          <p14:tracePt t="48726" x="7416800" y="4991100"/>
          <p14:tracePt t="48787" x="7423150" y="4984750"/>
          <p14:tracePt t="49018" x="7423150" y="4978400"/>
          <p14:tracePt t="49162" x="7423150" y="4984750"/>
          <p14:tracePt t="49446" x="7423150" y="4991100"/>
          <p14:tracePt t="49490" x="7423150" y="4997450"/>
          <p14:tracePt t="49574" x="7423150" y="5003800"/>
          <p14:tracePt t="49950" x="7416800" y="4997450"/>
          <p14:tracePt t="50130" x="7423150" y="4997450"/>
          <p14:tracePt t="50264" x="7423150" y="5003800"/>
          <p14:tracePt t="50646" x="7416800" y="5010150"/>
          <p14:tracePt t="50930" x="7416800" y="5016500"/>
          <p14:tracePt t="51246" x="7410450" y="5016500"/>
          <p14:tracePt t="51914" x="7410450" y="5022850"/>
          <p14:tracePt t="52500" x="7410450" y="5029200"/>
          <p14:tracePt t="52770" x="7410450" y="5035550"/>
          <p14:tracePt t="53151" x="7404100" y="5035550"/>
          <p14:tracePt t="53674" x="7404100" y="5041900"/>
          <p14:tracePt t="53970" x="7397750" y="5035550"/>
          <p14:tracePt t="54022" x="7391400" y="5035550"/>
          <p14:tracePt t="54214" x="7391400" y="5041900"/>
          <p14:tracePt t="54275" x="7385050" y="5041900"/>
          <p14:tracePt t="54360" x="7391400" y="5041900"/>
          <p14:tracePt t="54650" x="7391400" y="5035550"/>
          <p14:tracePt t="54691" x="7397750" y="5035550"/>
          <p14:tracePt t="54734" x="7397750" y="5041900"/>
          <p14:tracePt t="54831" x="7397750" y="5048250"/>
          <p14:tracePt t="54922" x="7397750" y="5054600"/>
          <p14:tracePt t="55070" x="7397750" y="5048250"/>
          <p14:tracePt t="55255" x="7397750" y="5054600"/>
          <p14:tracePt t="55454" x="7391400" y="5060950"/>
          <p14:tracePt t="55874" x="7391400" y="5067300"/>
          <p14:tracePt t="57317" x="7385050" y="5067300"/>
          <p14:tracePt t="57358" x="7378700" y="5067300"/>
          <p14:tracePt t="57434" x="7372350" y="5067300"/>
          <p14:tracePt t="57486" x="7366000" y="5060950"/>
          <p14:tracePt t="57510" x="7359650" y="5054600"/>
          <p14:tracePt t="57522" x="7359650" y="5048250"/>
          <p14:tracePt t="57538" x="7359650" y="5041900"/>
          <p14:tracePt t="57570" x="7359650" y="5035550"/>
          <p14:tracePt t="57590" x="7366000" y="5035550"/>
          <p14:tracePt t="57606" x="7372350" y="5035550"/>
          <p14:tracePt t="57622" x="7378700" y="5029200"/>
          <p14:tracePt t="57634" x="7385050" y="5029200"/>
          <p14:tracePt t="57658" x="7385050" y="5022850"/>
          <p14:tracePt t="57710" x="7385050" y="5016500"/>
          <p14:tracePt t="57778" x="7385050" y="5010150"/>
          <p14:tracePt t="57794" x="7385050" y="5003800"/>
          <p14:tracePt t="57803" x="7385050" y="4997450"/>
          <p14:tracePt t="57803" x="7378700" y="4984750"/>
          <p14:tracePt t="57818" x="7372350" y="4978400"/>
          <p14:tracePt t="57818" x="7372350" y="4972050"/>
          <p14:tracePt t="57835" x="7366000" y="4959350"/>
          <p14:tracePt t="57835" x="7359650" y="4953000"/>
          <p14:tracePt t="57852" x="7346950" y="4940300"/>
          <p14:tracePt t="57852" x="7334250" y="4921250"/>
          <p14:tracePt t="57871" x="7321550" y="4914900"/>
          <p14:tracePt t="57871" x="7308850" y="4908550"/>
          <p14:tracePt t="57886" x="7302500" y="4895850"/>
          <p14:tracePt t="57886" x="7289800" y="4889500"/>
          <p14:tracePt t="57903" x="7277100" y="4876800"/>
          <p14:tracePt t="57903" x="7270750" y="4870450"/>
          <p14:tracePt t="57921" x="7258050" y="4864100"/>
          <p14:tracePt t="57921" x="7232650" y="4851400"/>
          <p14:tracePt t="57937" x="7219950" y="4845050"/>
          <p14:tracePt t="57937" x="7213600" y="4838700"/>
          <p14:tracePt t="57953" x="7200900" y="4832350"/>
          <p14:tracePt t="57953" x="7194550" y="4832350"/>
          <p14:tracePt t="57969" x="7188200" y="4826000"/>
          <p14:tracePt t="57985" x="7181850" y="4819650"/>
          <p14:tracePt t="58002" x="7175500" y="4819650"/>
          <p14:tracePt t="58050" x="7162800" y="4826000"/>
          <p14:tracePt t="58062" x="7150100" y="4832350"/>
          <p14:tracePt t="58078" x="7143750" y="4838700"/>
          <p14:tracePt t="58092" x="7137400" y="4838700"/>
          <p14:tracePt t="58092" x="7124700" y="4845050"/>
          <p14:tracePt t="58104" x="7118350" y="4845050"/>
          <p14:tracePt t="58104" x="7105650" y="4851400"/>
          <p14:tracePt t="58120" x="7092950" y="4851400"/>
          <p14:tracePt t="58120" x="7080250" y="4857750"/>
          <p14:tracePt t="58137" x="7067550" y="4864100"/>
          <p14:tracePt t="58137" x="7054850" y="4864100"/>
          <p14:tracePt t="58137" x="7042150" y="4870450"/>
          <p14:tracePt t="58155" x="7029450" y="4876800"/>
          <p14:tracePt t="58169" x="7010400" y="4883150"/>
          <p14:tracePt t="58169" x="6978650" y="4889500"/>
          <p14:tracePt t="58188" x="6959600" y="4895850"/>
          <p14:tracePt t="58188" x="6940550" y="4895850"/>
          <p14:tracePt t="58204" x="6661150" y="4800600"/>
          <p14:tracePt t="58276" x="6629400" y="4787900"/>
          <p14:tracePt t="58282" x="6591300" y="4775200"/>
          <p14:tracePt t="58290" x="6521450" y="4749800"/>
          <p14:tracePt t="58304" x="6451600" y="4718050"/>
          <p14:tracePt t="58321" x="6381750" y="4686300"/>
          <p14:tracePt t="58337" x="6311900" y="4641850"/>
          <p14:tracePt t="58337" x="6273800" y="4622800"/>
          <p14:tracePt t="58355" x="6210300" y="4572000"/>
          <p14:tracePt t="58372" x="6146800" y="4514850"/>
          <p14:tracePt t="58387" x="6096000" y="4464050"/>
          <p14:tracePt t="58408" x="6057900" y="4406900"/>
          <p14:tracePt t="58420" x="6032500" y="4349750"/>
          <p14:tracePt t="58420" x="6026150" y="4324350"/>
          <p14:tracePt t="58439" x="6019800" y="4292600"/>
          <p14:tracePt t="58453" x="6032500" y="4210050"/>
          <p14:tracePt t="58472" x="6051550" y="4159250"/>
          <p14:tracePt t="58487" x="6089650" y="4108450"/>
          <p14:tracePt t="58504" x="6140450" y="4057650"/>
          <p14:tracePt t="58520" x="6248400" y="3987800"/>
          <p14:tracePt t="58537" x="6330950" y="3943350"/>
          <p14:tracePt t="58554" x="6432550" y="3905250"/>
          <p14:tracePt t="58571" x="6540500" y="3873500"/>
          <p14:tracePt t="58588" x="6724650" y="3829050"/>
          <p14:tracePt t="58605" x="6858000" y="3803650"/>
          <p14:tracePt t="58621" x="7004050" y="3778250"/>
          <p14:tracePt t="58638" x="7239000" y="3746500"/>
          <p14:tracePt t="58656" x="7410450" y="3740150"/>
          <p14:tracePt t="58672" x="7569200" y="3733800"/>
          <p14:tracePt t="58688" x="7721600" y="3746500"/>
          <p14:tracePt t="58704" x="7874000" y="3765550"/>
          <p14:tracePt t="58721" x="8007350" y="3790950"/>
          <p14:tracePt t="58721" x="8077200" y="3810000"/>
          <p14:tracePt t="58740" x="8197850" y="3854450"/>
          <p14:tracePt t="58756" x="8305800" y="3911600"/>
          <p14:tracePt t="58771" x="8394700" y="3968750"/>
          <p14:tracePt t="58788" x="8470900" y="4025900"/>
          <p14:tracePt t="58788" x="8496300" y="4051300"/>
          <p14:tracePt t="58807" x="8553450" y="4114800"/>
          <p14:tracePt t="58824" x="8585200" y="4178300"/>
          <p14:tracePt t="58839" x="8610600" y="4235450"/>
          <p14:tracePt t="58855" x="8616950" y="4298950"/>
          <p14:tracePt t="58872" x="8623300" y="4362450"/>
          <p14:tracePt t="58889" x="8604250" y="4451350"/>
          <p14:tracePt t="58906" x="8578850" y="4502150"/>
          <p14:tracePt t="58922" x="8540750" y="4552950"/>
          <p14:tracePt t="58939" x="8496300" y="4603750"/>
          <p14:tracePt t="58955" x="8445500" y="4641850"/>
          <p14:tracePt t="58971" x="8318500" y="4718050"/>
          <p14:tracePt t="58998" x="8280400" y="4737100"/>
          <p14:tracePt t="59005" x="8159750" y="4781550"/>
          <p14:tracePt t="59024" x="8064500" y="4806950"/>
          <p14:tracePt t="59040" x="7969250" y="4826000"/>
          <p14:tracePt t="59057" x="7867650" y="4838700"/>
          <p14:tracePt t="59057" x="7810500" y="4845050"/>
          <p14:tracePt t="59075" x="7759700" y="4851400"/>
          <p14:tracePt t="59088" x="7594600" y="4870450"/>
          <p14:tracePt t="59107" x="7473950" y="4876800"/>
          <p14:tracePt t="59124" x="7346950" y="4889500"/>
          <p14:tracePt t="59139" x="7213600" y="4895850"/>
          <p14:tracePt t="59157" x="7080250" y="4895850"/>
          <p14:tracePt t="59157" x="7010400" y="4902200"/>
          <p14:tracePt t="59175" x="6940550" y="4902200"/>
          <p14:tracePt t="59189" x="6737350" y="4908550"/>
          <p14:tracePt t="59207" x="6610350" y="4908550"/>
          <p14:tracePt t="59223" x="6489700" y="4908550"/>
          <p14:tracePt t="59240" x="6324600" y="4895850"/>
          <p14:tracePt t="59256" x="6223000" y="4883150"/>
          <p14:tracePt t="59273" x="6146800" y="4864100"/>
          <p14:tracePt t="59290" x="6089650" y="4857750"/>
          <p14:tracePt t="59306" x="6038850" y="4845050"/>
          <p14:tracePt t="59334" x="6051550" y="4845050"/>
          <p14:tracePt t="59354" x="6064250" y="4838700"/>
          <p14:tracePt t="59362" x="6102350" y="4838700"/>
          <p14:tracePt t="59375" x="6121400" y="4838700"/>
          <p14:tracePt t="59375" x="6140450" y="4832350"/>
          <p14:tracePt t="59392" x="6159500" y="4826000"/>
          <p14:tracePt t="59392" x="6178550" y="4826000"/>
          <p14:tracePt t="59408" x="6197600" y="4819650"/>
          <p14:tracePt t="59408" x="6223000" y="4819650"/>
          <p14:tracePt t="59424" x="6242050" y="4819650"/>
          <p14:tracePt t="59424" x="6267450" y="4819650"/>
          <p14:tracePt t="59424" x="6292850" y="4819650"/>
          <p14:tracePt t="59443" x="6324600" y="4819650"/>
          <p14:tracePt t="59457" x="6356350" y="4819650"/>
          <p14:tracePt t="59457" x="6432550" y="4826000"/>
          <p14:tracePt t="59475" x="6470650" y="4826000"/>
          <p14:tracePt t="59475" x="6515100" y="4826000"/>
          <p14:tracePt t="59491" x="6559550" y="4832350"/>
          <p14:tracePt t="59491" x="6604000" y="4832350"/>
          <p14:tracePt t="59508" x="6648450" y="4838700"/>
          <p14:tracePt t="59508" x="6692900" y="4838700"/>
          <p14:tracePt t="59525" x="6737350" y="4838700"/>
          <p14:tracePt t="59525" x="6781800" y="4845050"/>
          <p14:tracePt t="59525" x="6826250" y="4845050"/>
          <p14:tracePt t="59542" x="6864350" y="4845050"/>
          <p14:tracePt t="59542" x="6902450" y="4845050"/>
          <p14:tracePt t="59559" x="6934200" y="4838700"/>
          <p14:tracePt t="59559" x="6965950" y="4838700"/>
          <p14:tracePt t="59575" x="6997700" y="4832350"/>
          <p14:tracePt t="59575" x="7029450" y="4832350"/>
          <p14:tracePt t="59591" x="7054850" y="4826000"/>
          <p14:tracePt t="59591" x="7080250" y="4826000"/>
          <p14:tracePt t="59609" x="7105650" y="4819650"/>
          <p14:tracePt t="59609" x="7150100" y="4806950"/>
          <p14:tracePt t="59625" x="7169150" y="4800600"/>
          <p14:tracePt t="59625" x="7188200" y="4800600"/>
          <p14:tracePt t="59642" x="7200900" y="4794250"/>
          <p14:tracePt t="59642" x="7226300" y="4787900"/>
          <p14:tracePt t="59662" x="7232650" y="4787900"/>
          <p14:tracePt t="59662" x="7239000" y="4781550"/>
          <p14:tracePt t="59675" x="7245350" y="4787900"/>
          <p14:tracePt t="59691" x="7245350" y="4794250"/>
          <p14:tracePt t="59707" x="7239000" y="4800600"/>
          <p14:tracePt t="59723" x="7232650" y="4806950"/>
          <p14:tracePt t="59723" x="7232650" y="4819650"/>
          <p14:tracePt t="59723" x="7226300" y="4826000"/>
          <p14:tracePt t="59744" x="7226300" y="4832350"/>
          <p14:tracePt t="59757" x="7213600" y="4845050"/>
          <p14:tracePt t="59757" x="7213600" y="4851400"/>
          <p14:tracePt t="59775" x="7213600" y="4857750"/>
          <p14:tracePt t="59775" x="7207250" y="4864100"/>
          <p14:tracePt t="59792" x="7207250" y="4870450"/>
          <p14:tracePt t="59807" x="7213600" y="4876800"/>
          <p14:tracePt t="59826" x="7219950" y="4876800"/>
          <p14:tracePt t="59842" x="7226300" y="4883150"/>
          <p14:tracePt t="59862" x="7232650" y="4889500"/>
          <p14:tracePt t="59886" x="7232650" y="4895850"/>
          <p14:tracePt t="59902" x="7226300" y="4902200"/>
          <p14:tracePt t="59922" x="7226300" y="4908550"/>
          <p14:tracePt t="59946" x="7219950" y="4914900"/>
          <p14:tracePt t="59954" x="7219950" y="4921250"/>
          <p14:tracePt t="59966" x="7213600" y="4927600"/>
          <p14:tracePt t="59983" x="7213600" y="4933950"/>
          <p14:tracePt t="59998" x="7213600" y="4940300"/>
          <p14:tracePt t="60014" x="7213600" y="4946650"/>
          <p14:tracePt t="60027" x="7207250" y="4953000"/>
          <p14:tracePt t="60043" x="7207250" y="4959350"/>
          <p14:tracePt t="60059" x="7207250" y="4965700"/>
          <p14:tracePt t="60075" x="7207250" y="4984750"/>
          <p14:tracePt t="60095" x="7207250" y="4991100"/>
          <p14:tracePt t="60126" x="7207250" y="4997450"/>
          <p14:tracePt t="60142" x="7200900" y="5003800"/>
          <p14:tracePt t="60162" x="7200900" y="5010150"/>
          <p14:tracePt t="60186" x="7200900" y="5016500"/>
          <p14:tracePt t="60206" x="7200900" y="5022850"/>
          <p14:tracePt t="60222" x="7194550" y="5029200"/>
          <p14:tracePt t="60238" x="7194550" y="5035550"/>
          <p14:tracePt t="60290" x="7194550" y="5041900"/>
          <p14:tracePt t="60322" x="7194550" y="5048250"/>
          <p14:tracePt t="60366" x="7188200" y="5054600"/>
          <p14:tracePt t="60418" x="7188200" y="5060950"/>
          <p14:tracePt t="60494" x="7194550" y="5067300"/>
          <p14:tracePt t="60532" x="7200900" y="5073650"/>
          <p14:tracePt t="60642" x="7200900" y="5080000"/>
          <p14:tracePt t="60682" x="7200900" y="5086350"/>
          <p14:tracePt t="60770" x="7207250" y="5086350"/>
          <p14:tracePt t="60831" x="7207250" y="5092700"/>
          <p14:tracePt t="60890" x="7207250" y="5099050"/>
          <p14:tracePt t="60934" x="7207250" y="5105400"/>
          <p14:tracePt t="60994" x="7200900" y="5105400"/>
          <p14:tracePt t="61162" x="7200900" y="5111750"/>
          <p14:tracePt t="61190" x="7194550" y="5118100"/>
          <p14:tracePt t="61242" x="7194550" y="5111750"/>
          <p14:tracePt t="61286" x="7194550" y="5105400"/>
          <p14:tracePt t="61311" x="7194550" y="5099050"/>
          <p14:tracePt t="61335" x="7188200" y="5105400"/>
          <p14:tracePt t="61422" x="7188200" y="5111750"/>
          <p14:tracePt t="61522" x="7181850" y="5111750"/>
          <p14:tracePt t="61574" x="7181850" y="5105400"/>
          <p14:tracePt t="61618" x="7181850" y="5111750"/>
          <p14:tracePt t="61707" x="7188200" y="5105400"/>
          <p14:tracePt t="61858" x="7181850" y="5105400"/>
          <p14:tracePt t="61967" x="7175500" y="5105400"/>
          <p14:tracePt t="62022" x="7181850" y="5099050"/>
          <p14:tracePt t="62066" x="7188200" y="5099050"/>
          <p14:tracePt t="62106" x="7188200" y="5105400"/>
          <p14:tracePt t="62210" x="7181850" y="5111750"/>
          <p14:tracePt t="62246" x="7175500" y="5111750"/>
          <p14:tracePt t="62270" x="7169150" y="5111750"/>
          <p14:tracePt t="62295" x="7169150" y="5118100"/>
          <p14:tracePt t="62382" x="7169150" y="5124450"/>
          <p14:tracePt t="62406" x="7169150" y="5130800"/>
          <p14:tracePt t="62425" x="7169150" y="5137150"/>
          <p14:tracePt t="62458" x="7175500" y="5137150"/>
          <p14:tracePt t="62526" x="7181850" y="5130800"/>
          <p14:tracePt t="62542" x="7188200" y="5124450"/>
          <p14:tracePt t="62554" x="7188200" y="5118100"/>
          <p14:tracePt t="62570" x="7194550" y="5111750"/>
          <p14:tracePt t="62586" x="7194550" y="5105400"/>
          <p14:tracePt t="62602" x="7188200" y="5099050"/>
          <p14:tracePt t="62623" x="7181850" y="5099050"/>
          <p14:tracePt t="62655" x="7175500" y="5099050"/>
          <p14:tracePt t="62666" x="7169150" y="5092700"/>
          <p14:tracePt t="62698" x="7175500" y="5086350"/>
          <p14:tracePt t="62726" x="7181850" y="5092700"/>
          <p14:tracePt t="62750" x="7188200" y="5092700"/>
          <p14:tracePt t="62775" x="7194550" y="5086350"/>
          <p14:tracePt t="62842" x="7194550" y="5080000"/>
          <p14:tracePt t="62862" x="7200900" y="5080000"/>
          <p14:tracePt t="62878" x="7207250" y="5073650"/>
          <p14:tracePt t="62894" x="7213600" y="5067300"/>
          <p14:tracePt t="62903" x="7219950" y="5067300"/>
          <p14:tracePt t="62903" x="7226300" y="5060950"/>
          <p14:tracePt t="62919" x="7232650" y="5054600"/>
          <p14:tracePt t="62919" x="7239000" y="5048250"/>
          <p14:tracePt t="62936" x="7245350" y="5041900"/>
          <p14:tracePt t="62936" x="7251700" y="5035550"/>
          <p14:tracePt t="62952" x="7258050" y="5035550"/>
          <p14:tracePt t="62952" x="7264400" y="5022850"/>
          <p14:tracePt t="62969" x="7270750" y="5016500"/>
          <p14:tracePt t="62969" x="7277100" y="5010150"/>
          <p14:tracePt t="62985" x="7283450" y="4997450"/>
          <p14:tracePt t="63006" x="7289800" y="4997450"/>
          <p14:tracePt t="63017" x="7296150" y="4984750"/>
          <p14:tracePt t="63035" x="7296150" y="4978400"/>
          <p14:tracePt t="63051" x="7302500" y="4978400"/>
          <p14:tracePt t="63068" x="7308850" y="4972050"/>
          <p14:tracePt t="63087" x="7315200" y="4978400"/>
          <p14:tracePt t="63135" x="7321550" y="4978400"/>
          <p14:tracePt t="63154" x="7321550" y="4984750"/>
          <p14:tracePt t="63178" x="7327900" y="4991100"/>
          <p14:tracePt t="63202" x="7334250" y="4997450"/>
          <p14:tracePt t="63222" x="7340600" y="4997450"/>
          <p14:tracePt t="63238" x="7346950" y="5003800"/>
          <p14:tracePt t="63262" x="7353300" y="5010150"/>
          <p14:tracePt t="63287" x="7359650" y="5010150"/>
          <p14:tracePt t="63298" x="7366000" y="5010150"/>
          <p14:tracePt t="63326" x="7372350" y="5010150"/>
          <p14:tracePt t="63342" x="7378700" y="5016500"/>
          <p14:tracePt t="63366" x="7378700" y="5022850"/>
          <p14:tracePt t="63410" x="7385050" y="5029200"/>
          <p14:tracePt t="63426" x="7385050" y="5035550"/>
          <p14:tracePt t="63442" x="7378700" y="5035550"/>
          <p14:tracePt t="63463" x="7378700" y="5041900"/>
          <p14:tracePt t="63486" x="7378700" y="5048250"/>
          <p14:tracePt t="63503" x="7378700" y="5054600"/>
          <p14:tracePt t="63532" x="7372350" y="5060950"/>
          <p14:tracePt t="63539" x="7372350" y="5067300"/>
          <p14:tracePt t="63562" x="7372350" y="5073650"/>
          <p14:tracePt t="63582" x="7366000" y="5073650"/>
          <p14:tracePt t="63630" x="7366000" y="5080000"/>
          <p14:tracePt t="63770" x="7359650" y="5086350"/>
          <p14:tracePt t="63959" x="7353300" y="5086350"/>
          <p14:tracePt t="63994" x="7353300" y="5092700"/>
          <p14:tracePt t="64054" x="7346950" y="5092700"/>
          <p14:tracePt t="64087" x="7340600" y="5099050"/>
          <p14:tracePt t="64114" x="7346950" y="5092700"/>
          <p14:tracePt t="64234" x="7353300" y="5092700"/>
          <p14:tracePt t="64286" x="7346950" y="5099050"/>
          <p14:tracePt t="64586" x="7340600" y="5099050"/>
          <p14:tracePt t="64826" x="7346950" y="5099050"/>
          <p14:tracePt t="64918" x="7353300" y="5099050"/>
          <p14:tracePt t="64946" x="7353300" y="5092700"/>
          <p14:tracePt t="65106" x="7353300" y="5086350"/>
          <p14:tracePt t="65134" x="7353300" y="5080000"/>
          <p14:tracePt t="65158" x="7346950" y="5073650"/>
          <p14:tracePt t="65202" x="7340600" y="5067300"/>
          <p14:tracePt t="65226" x="7334250" y="5067300"/>
          <p14:tracePt t="65242" x="7327900" y="5073650"/>
          <p14:tracePt t="65254" x="7321550" y="5073650"/>
          <p14:tracePt t="65262" x="7308850" y="5073650"/>
          <p14:tracePt t="65275" x="7302500" y="5073650"/>
          <p14:tracePt t="65275" x="7296150" y="5080000"/>
          <p14:tracePt t="65292" x="7283450" y="5080000"/>
          <p14:tracePt t="65292" x="7258050" y="5080000"/>
          <p14:tracePt t="65312" x="7245350" y="5080000"/>
          <p14:tracePt t="65312" x="7232650" y="5073650"/>
          <p14:tracePt t="65326" x="7219950" y="5073650"/>
          <p14:tracePt t="65326" x="7200900" y="5067300"/>
          <p14:tracePt t="65343" x="7181850" y="5060950"/>
          <p14:tracePt t="65343" x="7162800" y="5060950"/>
          <p14:tracePt t="65359" x="7124700" y="5048250"/>
          <p14:tracePt t="65359" x="7105650" y="5048250"/>
          <p14:tracePt t="65376" x="7080250" y="5041900"/>
          <p14:tracePt t="65376" x="7061200" y="5041900"/>
          <p14:tracePt t="65393" x="7042150" y="5035550"/>
          <p14:tracePt t="65393" x="7023100" y="5029200"/>
          <p14:tracePt t="65409" x="7004050" y="5022850"/>
          <p14:tracePt t="65409" x="6965950" y="5010150"/>
          <p14:tracePt t="65428" x="6946900" y="5003800"/>
          <p14:tracePt t="65428" x="6927850" y="4997450"/>
          <p14:tracePt t="65444" x="6915150" y="4991100"/>
          <p14:tracePt t="65444" x="6902450" y="4984750"/>
          <p14:tracePt t="65461" x="6889750" y="4972050"/>
          <p14:tracePt t="65461" x="6877050" y="4965700"/>
          <p14:tracePt t="65478" x="6864350" y="4959350"/>
          <p14:tracePt t="65478" x="6851650" y="4953000"/>
          <p14:tracePt t="65495" x="6826250" y="4946650"/>
          <p14:tracePt t="65495" x="6813550" y="4940300"/>
          <p14:tracePt t="65511" x="6800850" y="4940300"/>
          <p14:tracePt t="65511" x="6781800" y="4933950"/>
          <p14:tracePt t="65527" x="6769100" y="4927600"/>
          <p14:tracePt t="65527" x="6756400" y="4927600"/>
          <p14:tracePt t="65545" x="6737350" y="4927600"/>
          <p14:tracePt t="65545" x="6705600" y="4921250"/>
          <p14:tracePt t="65563" x="6692900" y="4914900"/>
          <p14:tracePt t="65563" x="6661150" y="4914900"/>
          <p14:tracePt t="65587" x="6648450" y="4908550"/>
          <p14:tracePt t="65595" x="6635750" y="4908550"/>
          <p14:tracePt t="65595" x="6616700" y="4908550"/>
          <p14:tracePt t="65612" x="6604000" y="4908550"/>
          <p14:tracePt t="65612" x="6591300" y="4902200"/>
          <p14:tracePt t="65628" x="6584950" y="4902200"/>
          <p14:tracePt t="65628" x="6572250" y="4902200"/>
          <p14:tracePt t="65645" x="6565900" y="4908550"/>
          <p14:tracePt t="65645" x="6559550" y="4908550"/>
          <p14:tracePt t="65661" x="6546850" y="4902200"/>
          <p14:tracePt t="65677" x="6553200" y="4902200"/>
          <p14:tracePt t="65750" x="6553200" y="4895850"/>
          <p14:tracePt t="65766" x="6565900" y="4895850"/>
          <p14:tracePt t="65782" x="6572250" y="4889500"/>
          <p14:tracePt t="65794" x="6578600" y="4889500"/>
          <p14:tracePt t="65810" x="6578600" y="4883150"/>
          <p14:tracePt t="65826" x="6584950" y="4883150"/>
          <p14:tracePt t="65862" x="6578600" y="4889500"/>
          <p14:tracePt t="65906" x="6572250" y="4895850"/>
          <p14:tracePt t="65930" x="6565900" y="4895850"/>
          <p14:tracePt t="65946" x="6565900" y="4902200"/>
          <p14:tracePt t="65962" x="6559550" y="4902200"/>
          <p14:tracePt t="65974" x="6553200" y="4908550"/>
          <p14:tracePt t="65990" x="6546850" y="4908550"/>
          <p14:tracePt t="66014" x="6540500" y="4914900"/>
          <p14:tracePt t="66034" x="6534150" y="4914900"/>
          <p14:tracePt t="66058" x="6527800" y="4921250"/>
          <p14:tracePt t="66082" x="6521450" y="4921250"/>
          <p14:tracePt t="66110" x="6515100" y="4921250"/>
          <p14:tracePt t="66126" x="6508750" y="4921250"/>
          <p14:tracePt t="66142" x="6502400" y="4921250"/>
          <p14:tracePt t="66162" x="6496050" y="4921250"/>
          <p14:tracePt t="66178" x="6489700" y="4914900"/>
          <p14:tracePt t="66194" x="6483350" y="4914900"/>
          <p14:tracePt t="66206" x="6477000" y="4914900"/>
          <p14:tracePt t="66214" x="6470650" y="4914900"/>
          <p14:tracePt t="66231" x="6464300" y="4914900"/>
          <p14:tracePt t="66244" x="6457950" y="4914900"/>
          <p14:tracePt t="66244" x="6438900" y="4914900"/>
          <p14:tracePt t="66263" x="6432550" y="4914900"/>
          <p14:tracePt t="66263" x="6426200" y="4914900"/>
          <p14:tracePt t="66280" x="6413500" y="4914900"/>
          <p14:tracePt t="66280" x="6407150" y="4914900"/>
          <p14:tracePt t="66296" x="6394450" y="4908550"/>
          <p14:tracePt t="66296" x="6381750" y="4908550"/>
          <p14:tracePt t="66313" x="6369050" y="4902200"/>
          <p14:tracePt t="66313" x="6356350" y="4895850"/>
          <p14:tracePt t="66332" x="6108700" y="4724400"/>
          <p14:tracePt t="66404" x="6089650" y="4699000"/>
          <p14:tracePt t="66410" x="6064250" y="4667250"/>
          <p14:tracePt t="66418" x="6045200" y="4629150"/>
          <p14:tracePt t="66428" x="6007100" y="4508500"/>
          <p14:tracePt t="66447" x="6000750" y="4425950"/>
          <p14:tracePt t="66463" x="6007100" y="4343400"/>
          <p14:tracePt t="66479" x="6032500" y="4267200"/>
          <p14:tracePt t="66496" x="6076950" y="4197350"/>
          <p14:tracePt t="66512" x="6146800" y="4121150"/>
          <p14:tracePt t="66512" x="6184900" y="4089400"/>
          <p14:tracePt t="66531" x="6286500" y="4019550"/>
          <p14:tracePt t="66547" x="6400800" y="3956050"/>
          <p14:tracePt t="66564" x="6527800" y="3911600"/>
          <p14:tracePt t="66580" x="6667500" y="3873500"/>
          <p14:tracePt t="66597" x="6826250" y="3841750"/>
          <p14:tracePt t="66597" x="6908800" y="3822700"/>
          <p14:tracePt t="66615" x="7092950" y="3797300"/>
          <p14:tracePt t="66631" x="7283450" y="3778250"/>
          <p14:tracePt t="66647" x="7480300" y="3771900"/>
          <p14:tracePt t="66663" x="7670800" y="3784600"/>
          <p14:tracePt t="66681" x="7937500" y="3848100"/>
          <p14:tracePt t="66698" x="8102600" y="3911600"/>
          <p14:tracePt t="66714" x="8248650" y="3975100"/>
          <p14:tracePt t="66731" x="8426450" y="4089400"/>
          <p14:tracePt t="66747" x="8515350" y="4178300"/>
          <p14:tracePt t="66763" x="8566150" y="4286250"/>
          <p14:tracePt t="66780" x="8578850" y="4406900"/>
          <p14:tracePt t="66797" x="8559800" y="4514850"/>
          <p14:tracePt t="66797" x="8540750" y="4572000"/>
          <p14:tracePt t="66815" x="8477250" y="4667250"/>
          <p14:tracePt t="66831" x="8388350" y="4756150"/>
          <p14:tracePt t="66847" x="8267700" y="4832350"/>
          <p14:tracePt t="66864" x="8121650" y="4902200"/>
          <p14:tracePt t="66864" x="8039100" y="4933950"/>
          <p14:tracePt t="66882" x="7950200" y="4959350"/>
          <p14:tracePt t="66897" x="7664450" y="5016500"/>
          <p14:tracePt t="66915" x="7454900" y="5035550"/>
          <p14:tracePt t="66931" x="7239000" y="5022850"/>
          <p14:tracePt t="66948" x="7029450" y="4997450"/>
          <p14:tracePt t="66964" x="6826250" y="4953000"/>
          <p14:tracePt t="66964" x="6737350" y="4933950"/>
          <p14:tracePt t="66983" x="6578600" y="4889500"/>
          <p14:tracePt t="66998" x="6457950" y="4864100"/>
          <p14:tracePt t="67015" x="6381750" y="4845050"/>
          <p14:tracePt t="67031" x="6337300" y="4832350"/>
          <p14:tracePt t="67048" x="6330950" y="4832350"/>
          <p14:tracePt t="67065" x="6337300" y="4832350"/>
          <p14:tracePt t="67065" x="6350000" y="4838700"/>
          <p14:tracePt t="67082" x="6369050" y="4845050"/>
          <p14:tracePt t="67082" x="6394450" y="4857750"/>
          <p14:tracePt t="67098" x="6426200" y="4864100"/>
          <p14:tracePt t="67098" x="6489700" y="4889500"/>
          <p14:tracePt t="67115" x="6534150" y="4902200"/>
          <p14:tracePt t="67115" x="6578600" y="4914900"/>
          <p14:tracePt t="67131" x="6629400" y="4927600"/>
          <p14:tracePt t="67131" x="6673850" y="4933950"/>
          <p14:tracePt t="67148" x="6813550" y="4953000"/>
          <p14:tracePt t="67167" x="6858000" y="4953000"/>
          <p14:tracePt t="67181" x="6896100" y="4953000"/>
          <p14:tracePt t="67181" x="6953250" y="4946650"/>
          <p14:tracePt t="67199" x="6978650" y="4946650"/>
          <p14:tracePt t="67199" x="6997700" y="4940300"/>
          <p14:tracePt t="67218" x="7010400" y="4933950"/>
          <p14:tracePt t="67218" x="7023100" y="4927600"/>
          <p14:tracePt t="67232" x="7029450" y="4921250"/>
          <p14:tracePt t="67232" x="7029450" y="4914900"/>
          <p14:tracePt t="67248" x="7035800" y="4914900"/>
          <p14:tracePt t="67264" x="7029450" y="4908550"/>
          <p14:tracePt t="67264" x="7016750" y="4902200"/>
          <p14:tracePt t="67282" x="7010400" y="4908550"/>
          <p14:tracePt t="67282" x="6997700" y="4908550"/>
          <p14:tracePt t="67299" x="6991350" y="4908550"/>
          <p14:tracePt t="67299" x="6985000" y="4914900"/>
          <p14:tracePt t="67315" x="6972300" y="4914900"/>
          <p14:tracePt t="67315" x="6965950" y="4921250"/>
          <p14:tracePt t="67332" x="6953250" y="4927600"/>
          <p14:tracePt t="67332" x="6940550" y="4940300"/>
          <p14:tracePt t="67349" x="6934200" y="4946650"/>
          <p14:tracePt t="67349" x="6927850" y="4953000"/>
          <p14:tracePt t="67366" x="6927850" y="4959350"/>
          <p14:tracePt t="67366" x="6927850" y="4972050"/>
          <p14:tracePt t="67382" x="6927850" y="4978400"/>
          <p14:tracePt t="67382" x="6927850" y="4984750"/>
          <p14:tracePt t="67399" x="6927850" y="4991100"/>
          <p14:tracePt t="67399" x="6927850" y="5003800"/>
          <p14:tracePt t="67417" x="6934200" y="5010150"/>
          <p14:tracePt t="67417" x="6934200" y="5016500"/>
          <p14:tracePt t="67433" x="6940550" y="5022850"/>
          <p14:tracePt t="67433" x="6940550" y="5029200"/>
          <p14:tracePt t="67450" x="6946900" y="5035550"/>
          <p14:tracePt t="67467" x="6959600" y="5041900"/>
          <p14:tracePt t="67483" x="6965950" y="5048250"/>
          <p14:tracePt t="67499" x="6972300" y="5054600"/>
          <p14:tracePt t="67499" x="6972300" y="5060950"/>
          <p14:tracePt t="67518" x="6972300" y="5067300"/>
          <p14:tracePt t="67518" x="6978650" y="5080000"/>
          <p14:tracePt t="67542" x="6978650" y="5086350"/>
          <p14:tracePt t="67551" x="6978650" y="5092700"/>
          <p14:tracePt t="67551" x="6978650" y="5099050"/>
          <p14:tracePt t="67567" x="6978650" y="5111750"/>
          <p14:tracePt t="67586" x="6978650" y="5118100"/>
          <p14:tracePt t="67618" x="6985000" y="5124450"/>
          <p14:tracePt t="67642" x="6985000" y="5130800"/>
          <p14:tracePt t="67662" x="6985000" y="5137150"/>
          <p14:tracePt t="67694" x="6991350" y="5137150"/>
          <p14:tracePt t="67722" x="6991350" y="5143500"/>
          <p14:tracePt t="67746" x="6991350" y="5149850"/>
          <p14:tracePt t="67774" x="6985000" y="5156200"/>
          <p14:tracePt t="67822" x="6978650" y="5162550"/>
          <p14:tracePt t="67886" x="6985000" y="5162550"/>
          <p14:tracePt t="67954" x="6985000" y="5168900"/>
          <p14:tracePt t="68022" x="6991350" y="5175250"/>
          <p14:tracePt t="68054" x="6991350" y="5181600"/>
          <p14:tracePt t="68083" x="6997700" y="5187950"/>
          <p14:tracePt t="68098" x="6997700" y="5194300"/>
          <p14:tracePt t="68114" x="7004050" y="5194300"/>
          <p14:tracePt t="68127" x="7004050" y="5200650"/>
          <p14:tracePt t="68148" x="7004050" y="5207000"/>
          <p14:tracePt t="68158" x="7004050" y="5213350"/>
          <p14:tracePt t="68158" x="7004050" y="5219700"/>
          <p14:tracePt t="68187" x="7004050" y="5226050"/>
          <p14:tracePt t="68210" x="6997700" y="5226050"/>
          <p14:tracePt t="68262" x="6997700" y="5219700"/>
          <p14:tracePt t="68374" x="6991350" y="5226050"/>
          <p14:tracePt t="68422" x="6985000" y="5226050"/>
          <p14:tracePt t="68474" x="6978650" y="5226050"/>
          <p14:tracePt t="68510" x="6972300" y="5226050"/>
          <p14:tracePt t="68556" x="6972300" y="5232400"/>
          <p14:tracePt t="68570" x="6965950" y="5232400"/>
          <p14:tracePt t="68614" x="6959600" y="5226050"/>
          <p14:tracePt t="68654" x="6959600" y="5219700"/>
          <p14:tracePt t="68690" x="6953250" y="5219700"/>
          <p14:tracePt t="68742" x="6946900" y="5219700"/>
          <p14:tracePt t="68774" x="6940550" y="5219700"/>
          <p14:tracePt t="68794" x="6940550" y="5213350"/>
          <p14:tracePt t="68819" x="6934200" y="5213350"/>
          <p14:tracePt t="68842" x="6927850" y="5207000"/>
          <p14:tracePt t="68854" x="6921500" y="5200650"/>
          <p14:tracePt t="68870" x="6915150" y="5187950"/>
          <p14:tracePt t="68894" x="6908800" y="5187950"/>
          <p14:tracePt t="68902" x="6908800" y="5181600"/>
          <p14:tracePt t="68907" x="6896100" y="5168900"/>
          <p14:tracePt t="68922" x="6889750" y="5162550"/>
          <p14:tracePt t="68939" x="6883400" y="5156200"/>
          <p14:tracePt t="68939" x="6877050" y="5149850"/>
          <p14:tracePt t="68956" x="6870700" y="5149850"/>
          <p14:tracePt t="68956" x="6864350" y="5143500"/>
          <p14:tracePt t="68956" x="6858000" y="5137150"/>
          <p14:tracePt t="68974" x="6858000" y="5130800"/>
          <p14:tracePt t="68987" x="6851650" y="5124450"/>
          <p14:tracePt t="68987" x="6838950" y="5111750"/>
          <p14:tracePt t="69007" x="6832600" y="5105400"/>
          <p14:tracePt t="69021" x="6826250" y="5099050"/>
          <p14:tracePt t="69021" x="6813550" y="5086350"/>
          <p14:tracePt t="69040" x="6807200" y="5073650"/>
          <p14:tracePt t="69040" x="6800850" y="5067300"/>
          <p14:tracePt t="69056" x="6794500" y="5060950"/>
          <p14:tracePt t="69056" x="6781800" y="5048250"/>
          <p14:tracePt t="69056" x="6775450" y="5035550"/>
          <p14:tracePt t="69075" x="6762750" y="5022850"/>
          <p14:tracePt t="69075" x="6756400" y="5010150"/>
          <p14:tracePt t="69089" x="6743700" y="4997450"/>
          <p14:tracePt t="69089" x="6737350" y="4984750"/>
          <p14:tracePt t="69105" x="6724650" y="4972050"/>
          <p14:tracePt t="69105" x="6718300" y="4965700"/>
          <p14:tracePt t="69122" x="6711950" y="4959350"/>
          <p14:tracePt t="69122" x="6705600" y="4946650"/>
          <p14:tracePt t="69138" x="6699250" y="4946650"/>
          <p14:tracePt t="69138" x="6686550" y="4940300"/>
          <p14:tracePt t="69155" x="6680200" y="4933950"/>
          <p14:tracePt t="69155" x="6673850" y="4933950"/>
          <p14:tracePt t="69172" x="6667500" y="4933950"/>
          <p14:tracePt t="69188" x="6661150" y="4927600"/>
          <p14:tracePt t="69188" x="6654800" y="4927600"/>
          <p14:tracePt t="69206" x="6648450" y="4927600"/>
          <p14:tracePt t="69206" x="6635750" y="4921250"/>
          <p14:tracePt t="69223" x="6629400" y="4921250"/>
          <p14:tracePt t="69223" x="6623050" y="4921250"/>
          <p14:tracePt t="69240" x="6616700" y="4921250"/>
          <p14:tracePt t="69258" x="6610350" y="4921250"/>
          <p14:tracePt t="69258" x="6604000" y="4921250"/>
          <p14:tracePt t="69273" x="6597650" y="4921250"/>
          <p14:tracePt t="69273" x="6591300" y="4921250"/>
          <p14:tracePt t="69273" x="6578600" y="4921250"/>
          <p14:tracePt t="69291" x="6572250" y="4921250"/>
          <p14:tracePt t="69305" x="6565900" y="4921250"/>
          <p14:tracePt t="69305" x="6546850" y="4921250"/>
          <p14:tracePt t="69323" x="6534150" y="4921250"/>
          <p14:tracePt t="69323" x="6521450" y="4914900"/>
          <p14:tracePt t="69340" x="6508750" y="4914900"/>
          <p14:tracePt t="69340" x="6489700" y="4908550"/>
          <p14:tracePt t="69356" x="6470650" y="4902200"/>
          <p14:tracePt t="69356" x="6451600" y="4895850"/>
          <p14:tracePt t="69373" x="6426200" y="4883150"/>
          <p14:tracePt t="69373" x="6375400" y="4832350"/>
          <p14:tracePt t="69390" x="6337300" y="4806950"/>
          <p14:tracePt t="69407" x="6038850" y="4394200"/>
          <p14:tracePt t="69473" x="6026150" y="4349750"/>
          <p14:tracePt t="69479" x="6019800" y="4305300"/>
          <p14:tracePt t="69489" x="6019800" y="4184650"/>
          <p14:tracePt t="69507" x="6051550" y="4108450"/>
          <p14:tracePt t="69523" x="6121400" y="4044950"/>
          <p14:tracePt t="69539" x="6210300" y="3981450"/>
          <p14:tracePt t="69559" x="6337300" y="3924300"/>
          <p14:tracePt t="69559" x="6413500" y="3898900"/>
          <p14:tracePt t="69575" x="6578600" y="3841750"/>
          <p14:tracePt t="69590" x="6769100" y="3797300"/>
          <p14:tracePt t="69607" x="6978650" y="3765550"/>
          <p14:tracePt t="69623" x="7219950" y="3752850"/>
          <p14:tracePt t="69640" x="7448550" y="3759200"/>
          <p14:tracePt t="69656" x="7664450" y="3790950"/>
          <p14:tracePt t="69656" x="7772400" y="3810000"/>
          <p14:tracePt t="69675" x="7962900" y="3854450"/>
          <p14:tracePt t="69690" x="8102600" y="3898900"/>
          <p14:tracePt t="69706" x="8235950" y="3949700"/>
          <p14:tracePt t="69724" x="8324850" y="4006850"/>
          <p14:tracePt t="69724" x="8362950" y="4038600"/>
          <p14:tracePt t="69742" x="8407400" y="4114800"/>
          <p14:tracePt t="69756" x="8432800" y="4184650"/>
          <p14:tracePt t="69774" x="8432800" y="4260850"/>
          <p14:tracePt t="69790" x="8388350" y="4368800"/>
          <p14:tracePt t="69807" x="8331200" y="4445000"/>
          <p14:tracePt t="69824" x="8267700" y="4514850"/>
          <p14:tracePt t="69841" x="8140700" y="4616450"/>
          <p14:tracePt t="69841" x="8089900" y="4641850"/>
          <p14:tracePt t="69870" x="8039100" y="4673600"/>
          <p14:tracePt t="69875" x="7924800" y="4718050"/>
          <p14:tracePt t="69891" x="7708900" y="4775200"/>
          <p14:tracePt t="69919" x="7626350" y="4787900"/>
          <p14:tracePt t="69924" x="7461250" y="4806950"/>
          <p14:tracePt t="69941" x="7289800" y="4819650"/>
          <p14:tracePt t="69941" x="7213600" y="4826000"/>
          <p14:tracePt t="69959" x="7061200" y="4826000"/>
          <p14:tracePt t="69975" x="6927850" y="4838700"/>
          <p14:tracePt t="69991" x="6813550" y="4845050"/>
          <p14:tracePt t="70008" x="6724650" y="4864100"/>
          <p14:tracePt t="70025" x="6654800" y="4876800"/>
          <p14:tracePt t="70043" x="6616700" y="4876800"/>
          <p14:tracePt t="70043" x="6604000" y="4876800"/>
          <p14:tracePt t="70059" x="6597650" y="4870450"/>
          <p14:tracePt t="70059" x="6591300" y="4864100"/>
          <p14:tracePt t="70076" x="6591300" y="4851400"/>
          <p14:tracePt t="70076" x="6597650" y="4845050"/>
          <p14:tracePt t="70093" x="6610350" y="4832350"/>
          <p14:tracePt t="70093" x="6635750" y="4806950"/>
          <p14:tracePt t="70108" x="6654800" y="4800600"/>
          <p14:tracePt t="70108" x="6680200" y="4787900"/>
          <p14:tracePt t="70126" x="6699250" y="4768850"/>
          <p14:tracePt t="70126" x="6724650" y="4762500"/>
          <p14:tracePt t="70142" x="6743700" y="4743450"/>
          <p14:tracePt t="70142" x="6769100" y="4730750"/>
          <p14:tracePt t="70159" x="6788150" y="4718050"/>
          <p14:tracePt t="70159" x="6819900" y="4692650"/>
          <p14:tracePt t="70175" x="6838950" y="4686300"/>
          <p14:tracePt t="70175" x="6851650" y="4673600"/>
          <p14:tracePt t="70192" x="6858000" y="4667250"/>
          <p14:tracePt t="70192" x="6870700" y="4654550"/>
          <p14:tracePt t="70209" x="6877050" y="4648200"/>
          <p14:tracePt t="70209" x="6883400" y="4635500"/>
          <p14:tracePt t="70227" x="6883400" y="4629150"/>
          <p14:tracePt t="70243" x="6877050" y="4629150"/>
          <p14:tracePt t="70286" x="6870700" y="4622800"/>
          <p14:tracePt t="70302" x="6864350" y="4622800"/>
          <p14:tracePt t="70318" x="6864350" y="4616450"/>
          <p14:tracePt t="70346" x="6870700" y="4616450"/>
          <p14:tracePt t="70362" x="6877050" y="4616450"/>
          <p14:tracePt t="70370" x="6889750" y="4616450"/>
          <p14:tracePt t="70391" x="6902450" y="4616450"/>
          <p14:tracePt t="70391" x="6908800" y="4616450"/>
          <p14:tracePt t="70407" x="6921500" y="4622800"/>
          <p14:tracePt t="70407" x="6927850" y="4622800"/>
          <p14:tracePt t="70426" x="6934200" y="4622800"/>
          <p14:tracePt t="70426" x="6940550" y="4629150"/>
          <p14:tracePt t="70443" x="6946900" y="4629150"/>
          <p14:tracePt t="70443" x="6953250" y="4629150"/>
          <p14:tracePt t="70460" x="6959600" y="4629150"/>
          <p14:tracePt t="70460" x="6972300" y="4635500"/>
          <p14:tracePt t="70478" x="6978650" y="4635500"/>
          <p14:tracePt t="70478" x="6985000" y="4635500"/>
          <p14:tracePt t="70494" x="6991350" y="4635500"/>
          <p14:tracePt t="70508" x="6997700" y="4635500"/>
          <p14:tracePt t="70525" x="7004050" y="4635500"/>
          <p14:tracePt t="70543" x="7010400" y="4635500"/>
          <p14:tracePt t="70575" x="7016750" y="4635500"/>
          <p14:tracePt t="70594" x="7023100" y="4641850"/>
          <p14:tracePt t="70618" x="7023100" y="4648200"/>
          <p14:tracePt t="70642" x="7029450" y="4654550"/>
          <p14:tracePt t="70654" x="7023100" y="4660900"/>
          <p14:tracePt t="70686" x="7023100" y="4667250"/>
          <p14:tracePt t="70702" x="7023100" y="4673600"/>
          <p14:tracePt t="70714" x="7029450" y="4679950"/>
          <p14:tracePt t="70746" x="7029450" y="4686300"/>
          <p14:tracePt t="70766" x="7023100" y="4692650"/>
          <p14:tracePt t="70798" x="7023100" y="4699000"/>
          <p14:tracePt t="70819" x="7023100" y="4705350"/>
          <p14:tracePt t="70826" x="7023100" y="4711700"/>
          <p14:tracePt t="70844" x="7023100" y="4718050"/>
          <p14:tracePt t="70844" x="7023100" y="4724400"/>
          <p14:tracePt t="70860" x="7023100" y="4730750"/>
          <p14:tracePt t="70860" x="7016750" y="4737100"/>
          <p14:tracePt t="70877" x="7016750" y="4743450"/>
          <p14:tracePt t="70895" x="7016750" y="4749800"/>
          <p14:tracePt t="70918" x="7010400" y="4756150"/>
          <p14:tracePt t="70942" x="7004050" y="4762500"/>
          <p14:tracePt t="70954" x="6997700" y="4762500"/>
          <p14:tracePt t="70970" x="6991350" y="4768850"/>
          <p14:tracePt t="71006" x="6997700" y="4775200"/>
          <p14:tracePt t="71022" x="7004050" y="4781550"/>
          <p14:tracePt t="71046" x="6997700" y="4787900"/>
          <p14:tracePt t="71134" x="6997700" y="4794250"/>
          <p14:tracePt t="71150" x="6997700" y="4800600"/>
          <p14:tracePt t="71166" x="6997700" y="4806950"/>
          <p14:tracePt t="71186" x="6991350" y="4813300"/>
          <p14:tracePt t="71202" x="6991350" y="4819650"/>
          <p14:tracePt t="71227" x="6985000" y="4826000"/>
          <p14:tracePt t="71246" x="6985000" y="4832350"/>
          <p14:tracePt t="71270" x="6978650" y="4838700"/>
          <p14:tracePt t="71330" x="6978650" y="4845050"/>
          <p14:tracePt t="71354" x="6985000" y="4851400"/>
          <p14:tracePt t="71374" x="6985000" y="4857750"/>
          <p14:tracePt t="71390" x="6985000" y="4864100"/>
          <p14:tracePt t="71406" x="6985000" y="4870450"/>
          <p14:tracePt t="71422" x="6985000" y="4876800"/>
          <p14:tracePt t="71434" x="6985000" y="4883150"/>
          <p14:tracePt t="71466" x="6985000" y="4889500"/>
          <p14:tracePt t="71486" x="6991350" y="4895850"/>
          <p14:tracePt t="71511" x="6991350" y="4902200"/>
          <p14:tracePt t="71542" x="6985000" y="4908550"/>
          <p14:tracePt t="71599" x="6985000" y="4914900"/>
          <p14:tracePt t="71626" x="6978650" y="4921250"/>
          <p14:tracePt t="71646" x="6978650" y="4927600"/>
          <p14:tracePt t="71674" x="6978650" y="4940300"/>
          <p14:tracePt t="71690" x="6978650" y="4946650"/>
          <p14:tracePt t="71706" x="6978650" y="4953000"/>
          <p14:tracePt t="71722" x="6978650" y="4959350"/>
          <p14:tracePt t="71735" x="6978650" y="4965700"/>
          <p14:tracePt t="71756" x="6978650" y="4972050"/>
          <p14:tracePt t="71762" x="6978650" y="4978400"/>
          <p14:tracePt t="71779" x="6985000" y="4984750"/>
          <p14:tracePt t="71796" x="6985000" y="4991100"/>
          <p14:tracePt t="71813" x="6985000" y="4997450"/>
          <p14:tracePt t="71830" x="6991350" y="4997450"/>
          <p14:tracePt t="71830" x="6991350" y="5003800"/>
          <p14:tracePt t="71848" x="6985000" y="5010150"/>
          <p14:tracePt t="71864" x="6985000" y="5022850"/>
          <p14:tracePt t="71880" x="6978650" y="5022850"/>
          <p14:tracePt t="71896" x="6972300" y="5029200"/>
          <p14:tracePt t="71914" x="6972300" y="5035550"/>
          <p14:tracePt t="71932" x="6965950" y="5041900"/>
          <p14:tracePt t="71966" x="6959600" y="5035550"/>
          <p14:tracePt t="72042" x="6959600" y="5029200"/>
          <p14:tracePt t="72066" x="6959600" y="5022850"/>
          <p14:tracePt t="72082" x="6959600" y="5016500"/>
          <p14:tracePt t="72094" x="6959600" y="5010150"/>
          <p14:tracePt t="72110" x="6953250" y="5003800"/>
          <p14:tracePt t="72118" x="6953250" y="4997450"/>
          <p14:tracePt t="72131" x="6953250" y="4991100"/>
          <p14:tracePt t="72131" x="6946900" y="4978400"/>
          <p14:tracePt t="72150" x="6946900" y="4965700"/>
          <p14:tracePt t="72150" x="6940550" y="4959350"/>
          <p14:tracePt t="72166" x="6940550" y="4953000"/>
          <p14:tracePt t="72166" x="6934200" y="4946650"/>
          <p14:tracePt t="72183" x="6934200" y="4940300"/>
          <p14:tracePt t="72198" x="6934200" y="4933950"/>
          <p14:tracePt t="72215" x="6934200" y="4927600"/>
          <p14:tracePt t="72247" x="6934200" y="4921250"/>
          <p14:tracePt t="72274" x="6940550" y="4921250"/>
          <p14:tracePt t="72314" x="6940550" y="4914900"/>
          <p14:tracePt t="72334" x="6940550" y="4908550"/>
          <p14:tracePt t="72350" x="6940550" y="4902200"/>
          <p14:tracePt t="72366" x="6940550" y="4895850"/>
          <p14:tracePt t="72386" x="6946900" y="4902200"/>
          <p14:tracePt t="72486" x="6946900" y="4908550"/>
          <p14:tracePt t="72506" x="6946900" y="4914900"/>
          <p14:tracePt t="72531" x="6953250" y="4908550"/>
          <p14:tracePt t="72590" x="6959600" y="4908550"/>
          <p14:tracePt t="72606" x="6959600" y="4902200"/>
          <p14:tracePt t="72622" x="6959600" y="4895850"/>
          <p14:tracePt t="72634" x="6959600" y="4889500"/>
          <p14:tracePt t="72658" x="6953250" y="4883150"/>
          <p14:tracePt t="72686" x="6946900" y="4883150"/>
          <p14:tracePt t="72710" x="6946900" y="4870450"/>
          <p14:tracePt t="72726" x="6946900" y="4864100"/>
          <p14:tracePt t="72742" x="6946900" y="4857750"/>
          <p14:tracePt t="72749" x="6946900" y="4851400"/>
          <p14:tracePt t="72749" x="6940550" y="4851400"/>
          <p14:tracePt t="72768" x="6940550" y="4845050"/>
          <p14:tracePt t="72768" x="6940550" y="4838700"/>
          <p14:tracePt t="72784" x="6940550" y="4826000"/>
          <p14:tracePt t="72799" x="6934200" y="4826000"/>
          <p14:tracePt t="72817" x="6921500" y="4826000"/>
          <p14:tracePt t="72817" x="6915150" y="4826000"/>
          <p14:tracePt t="72835" x="6908800" y="4832350"/>
          <p14:tracePt t="72835" x="6902450" y="4832350"/>
          <p14:tracePt t="72851" x="6889750" y="4838700"/>
          <p14:tracePt t="72851" x="6870700" y="4845050"/>
          <p14:tracePt t="72868" x="6864350" y="4851400"/>
          <p14:tracePt t="72868" x="6851650" y="4857750"/>
          <p14:tracePt t="72885" x="6845300" y="4864100"/>
          <p14:tracePt t="72885" x="6832600" y="4870450"/>
          <p14:tracePt t="72901" x="6826250" y="4876800"/>
          <p14:tracePt t="72901" x="6813550" y="4883150"/>
          <p14:tracePt t="72918" x="6807200" y="4889500"/>
          <p14:tracePt t="72918" x="6788150" y="4902200"/>
          <p14:tracePt t="72935" x="6781800" y="4908550"/>
          <p14:tracePt t="72935" x="6775450" y="4908550"/>
          <p14:tracePt t="72952" x="6769100" y="4914900"/>
          <p14:tracePt t="72952" x="6756400" y="4921250"/>
          <p14:tracePt t="72969" x="6750050" y="4921250"/>
          <p14:tracePt t="72969" x="6743700" y="4927600"/>
          <p14:tracePt t="72986" x="6737350" y="4927600"/>
          <p14:tracePt t="73000" x="6731000" y="4927600"/>
          <p14:tracePt t="73000" x="6724650" y="4927600"/>
          <p14:tracePt t="73019" x="6711950" y="4927600"/>
          <p14:tracePt t="73035" x="6711950" y="4921250"/>
          <p14:tracePt t="73035" x="6705600" y="4921250"/>
          <p14:tracePt t="73052" x="6699250" y="4921250"/>
          <p14:tracePt t="73052" x="6692900" y="4914900"/>
          <p14:tracePt t="73052" x="6686550" y="4914900"/>
          <p14:tracePt t="73071" x="6680200" y="4908550"/>
          <p14:tracePt t="73084" x="6673850" y="4908550"/>
          <p14:tracePt t="73084" x="6661150" y="4902200"/>
          <p14:tracePt t="73103" x="6654800" y="4895850"/>
          <p14:tracePt t="73103" x="6642100" y="4895850"/>
          <p14:tracePt t="73119" x="6635750" y="4889500"/>
          <p14:tracePt t="73119" x="6629400" y="4889500"/>
          <p14:tracePt t="73136" x="6616700" y="4883150"/>
          <p14:tracePt t="73136" x="6610350" y="4883150"/>
          <p14:tracePt t="73152" x="6597650" y="4876800"/>
          <p14:tracePt t="73152" x="6578600" y="4876800"/>
          <p14:tracePt t="73170" x="6572250" y="4876800"/>
          <p14:tracePt t="73170" x="6565900" y="4876800"/>
          <p14:tracePt t="73186" x="6559550" y="4876800"/>
          <p14:tracePt t="73201" x="6553200" y="4883150"/>
          <p14:tracePt t="73218" x="6546850" y="4883150"/>
          <p14:tracePt t="73218" x="6534150" y="4895850"/>
          <p14:tracePt t="73236" x="6527800" y="4895850"/>
          <p14:tracePt t="73236" x="6527800" y="4902200"/>
          <p14:tracePt t="73252" x="6515100" y="4908550"/>
          <p14:tracePt t="73252" x="6508750" y="4914900"/>
          <p14:tracePt t="73269" x="6502400" y="4914900"/>
          <p14:tracePt t="73269" x="6477000" y="4927600"/>
          <p14:tracePt t="73287" x="6470650" y="4933950"/>
          <p14:tracePt t="73287" x="6457950" y="4940300"/>
          <p14:tracePt t="73304" x="6445250" y="4940300"/>
          <p14:tracePt t="73304" x="6426200" y="4940300"/>
          <p14:tracePt t="73320" x="6203950" y="4851400"/>
          <p14:tracePt t="73404" x="6172200" y="4832350"/>
          <p14:tracePt t="73408" x="6140450" y="4813300"/>
          <p14:tracePt t="73419" x="6076950" y="4762500"/>
          <p14:tracePt t="73436" x="6019800" y="4699000"/>
          <p14:tracePt t="73452" x="5943600" y="4610100"/>
          <p14:tracePt t="73471" x="5911850" y="4552950"/>
          <p14:tracePt t="73471" x="5899150" y="4521200"/>
          <p14:tracePt t="73491" x="5899150" y="4489450"/>
          <p14:tracePt t="73503" x="5905500" y="4425950"/>
          <p14:tracePt t="73503" x="5943600" y="4362450"/>
          <p14:tracePt t="73527" x="5969000" y="4324350"/>
          <p14:tracePt t="73537" x="6032500" y="4254500"/>
          <p14:tracePt t="73554" x="6121400" y="4184650"/>
          <p14:tracePt t="73571" x="6280150" y="4083050"/>
          <p14:tracePt t="73587" x="6407150" y="4019550"/>
          <p14:tracePt t="73603" x="6546850" y="3962400"/>
          <p14:tracePt t="73619" x="6699250" y="3905250"/>
          <p14:tracePt t="73636" x="6858000" y="3848100"/>
          <p14:tracePt t="73653" x="7016750" y="3810000"/>
          <p14:tracePt t="73653" x="7099300" y="3790950"/>
          <p14:tracePt t="73671" x="7258050" y="3771900"/>
          <p14:tracePt t="73687" x="7416800" y="3765550"/>
          <p14:tracePt t="73704" x="7575550" y="3778250"/>
          <p14:tracePt t="73721" x="7727950" y="3797300"/>
          <p14:tracePt t="73721" x="7804150" y="3810000"/>
          <p14:tracePt t="73740" x="7943850" y="3841750"/>
          <p14:tracePt t="73755" x="8070850" y="3873500"/>
          <p14:tracePt t="73771" x="8191500" y="3917950"/>
          <p14:tracePt t="73788" x="8286750" y="3968750"/>
          <p14:tracePt t="73804" x="8375650" y="4025900"/>
          <p14:tracePt t="73804" x="8413750" y="4064000"/>
          <p14:tracePt t="73824" x="8477250" y="4133850"/>
          <p14:tracePt t="73839" x="8528050" y="4210050"/>
          <p14:tracePt t="73855" x="8559800" y="4286250"/>
          <p14:tracePt t="73872" x="8585200" y="4394200"/>
          <p14:tracePt t="73888" x="8585200" y="4457700"/>
          <p14:tracePt t="73905" x="8566150" y="4527550"/>
          <p14:tracePt t="73922" x="8534400" y="4591050"/>
          <p14:tracePt t="73939" x="8458200" y="4679950"/>
          <p14:tracePt t="73955" x="8394700" y="4737100"/>
          <p14:tracePt t="73972" x="8312150" y="4781550"/>
          <p14:tracePt t="73990" x="8223250" y="4813300"/>
          <p14:tracePt t="74005" x="8128000" y="4845050"/>
          <p14:tracePt t="74005" x="8070850" y="4857750"/>
          <p14:tracePt t="74024" x="7962900" y="4883150"/>
          <p14:tracePt t="74040" x="7848600" y="4902200"/>
          <p14:tracePt t="74057" x="7727950" y="4914900"/>
          <p14:tracePt t="74072" x="7600950" y="4914900"/>
          <p14:tracePt t="74072" x="7543800" y="4914900"/>
          <p14:tracePt t="74092" x="7473950" y="4914900"/>
          <p14:tracePt t="74105" x="7346950" y="4914900"/>
          <p14:tracePt t="74105" x="7283450" y="4914900"/>
          <p14:tracePt t="74124" x="7156450" y="4914900"/>
          <p14:tracePt t="74140" x="7029450" y="4914900"/>
          <p14:tracePt t="74156" x="6915150" y="4914900"/>
          <p14:tracePt t="74172" x="6750050" y="4902200"/>
          <p14:tracePt t="74190" x="6661150" y="4895850"/>
          <p14:tracePt t="74206" x="6578600" y="4883150"/>
          <p14:tracePt t="74223" x="6508750" y="4876800"/>
          <p14:tracePt t="74240" x="6419850" y="4864100"/>
          <p14:tracePt t="74257" x="6381750" y="4857750"/>
          <p14:tracePt t="74273" x="6350000" y="4857750"/>
          <p14:tracePt t="74290" x="6324600" y="4851400"/>
          <p14:tracePt t="74290" x="6318250" y="4851400"/>
          <p14:tracePt t="74308" x="6299200" y="4851400"/>
          <p14:tracePt t="74324" x="6292850" y="4857750"/>
          <p14:tracePt t="74347" x="6286500" y="4864100"/>
          <p14:tracePt t="74363" x="6280150" y="4870450"/>
          <p14:tracePt t="74383" x="6280150" y="4876800"/>
          <p14:tracePt t="74435" x="6280150" y="4870450"/>
          <p14:tracePt t="74631" x="6280150" y="4864100"/>
          <p14:tracePt t="74667" x="6273800" y="4857750"/>
          <p14:tracePt t="74691" x="6280150" y="4857750"/>
          <p14:tracePt t="74991" x="6273800" y="4851400"/>
          <p14:tracePt t="75179" x="6273800" y="4845050"/>
          <p14:tracePt t="75224" x="6267450" y="4838700"/>
          <p14:tracePt t="75291" x="6267450" y="4832350"/>
          <p14:tracePt t="75324" x="6261100" y="4826000"/>
          <p14:tracePt t="75343" x="6261100" y="4832350"/>
          <p14:tracePt t="75411" x="6261100" y="4845050"/>
          <p14:tracePt t="75427" x="6254750" y="4851400"/>
          <p14:tracePt t="75447" x="6242050" y="4851400"/>
          <p14:tracePt t="75455" x="6235700" y="4851400"/>
          <p14:tracePt t="75463" x="6229350" y="4845050"/>
          <p14:tracePt t="75475" x="6216650" y="4838700"/>
          <p14:tracePt t="75475" x="6210300" y="4826000"/>
          <p14:tracePt t="75494" x="6203950" y="4819650"/>
          <p14:tracePt t="75494" x="6178550" y="4787900"/>
          <p14:tracePt t="75510" x="6165850" y="4768850"/>
          <p14:tracePt t="75510" x="6153150" y="4749800"/>
          <p14:tracePt t="75527" x="6140450" y="4724400"/>
          <p14:tracePt t="75527" x="6121400" y="4705350"/>
          <p14:tracePt t="75544" x="6102350" y="4679950"/>
          <p14:tracePt t="75544" x="6051550" y="4629150"/>
          <p14:tracePt t="75561" x="6026150" y="4597400"/>
          <p14:tracePt t="75561" x="5994400" y="4572000"/>
          <p14:tracePt t="75579" x="5962650" y="4540250"/>
          <p14:tracePt t="75579" x="5924550" y="4502150"/>
          <p14:tracePt t="75596" x="5880100" y="4470400"/>
          <p14:tracePt t="75596" x="5835650" y="4432300"/>
          <p14:tracePt t="75612" x="5791200" y="4400550"/>
          <p14:tracePt t="75612" x="5689600" y="4337050"/>
          <p14:tracePt t="75628" x="5638800" y="4305300"/>
          <p14:tracePt t="75628" x="5581650" y="4273550"/>
          <p14:tracePt t="75645" x="5524500" y="4248150"/>
          <p14:tracePt t="75645" x="5473700" y="4222750"/>
          <p14:tracePt t="75661" x="5416550" y="4191000"/>
          <p14:tracePt t="75661" x="5365750" y="4165600"/>
          <p14:tracePt t="75678" x="5308600" y="4140200"/>
          <p14:tracePt t="75678" x="5264150" y="4114800"/>
          <p14:tracePt t="75678" x="5213350" y="4083050"/>
          <p14:tracePt t="75696" x="5162550" y="4051300"/>
          <p14:tracePt t="75696" x="5111750" y="4025900"/>
          <p14:tracePt t="75712" x="5067300" y="3994150"/>
          <p14:tracePt t="75712" x="5022850" y="3962400"/>
          <p14:tracePt t="75728" x="4972050" y="3937000"/>
          <p14:tracePt t="75728" x="4927600" y="3911600"/>
          <p14:tracePt t="75746" x="4889500" y="3879850"/>
          <p14:tracePt t="75746" x="4851400" y="3854450"/>
          <p14:tracePt t="75762" x="4806950" y="3835400"/>
          <p14:tracePt t="75762" x="4775200" y="3810000"/>
          <p14:tracePt t="75762" x="4743450" y="3790950"/>
          <p14:tracePt t="75779" x="4711700" y="3771900"/>
          <p14:tracePt t="75794" x="4679950" y="3752850"/>
          <p14:tracePt t="75794" x="4629150" y="3721100"/>
          <p14:tracePt t="75812" x="4603750" y="3702050"/>
          <p14:tracePt t="75812" x="4578350" y="3689350"/>
          <p14:tracePt t="75829" x="4552950" y="3683000"/>
          <p14:tracePt t="75829" x="4533900" y="3670300"/>
          <p14:tracePt t="75845" x="4508500" y="3663950"/>
          <p14:tracePt t="75845" x="4483100" y="3657600"/>
          <p14:tracePt t="75845" x="4457700" y="3657600"/>
          <p14:tracePt t="75863" x="4432300" y="3651250"/>
          <p14:tracePt t="75863" x="4406900" y="3651250"/>
          <p14:tracePt t="75879" x="4387850" y="3644900"/>
          <p14:tracePt t="75879" x="4362450" y="3644900"/>
          <p14:tracePt t="75895" x="4343400" y="3644900"/>
          <p14:tracePt t="75895" x="4318000" y="3644900"/>
          <p14:tracePt t="75913" x="4298950" y="3644900"/>
          <p14:tracePt t="75913" x="4260850" y="3638550"/>
          <p14:tracePt t="75930" x="4235450" y="3638550"/>
          <p14:tracePt t="75930" x="4216400" y="3638550"/>
          <p14:tracePt t="75946" x="4191000" y="3638550"/>
          <p14:tracePt t="75946" x="4171950" y="3638550"/>
          <p14:tracePt t="75963" x="4146550" y="3644900"/>
          <p14:tracePt t="75963" x="4102100" y="3651250"/>
          <p14:tracePt t="75980" x="4083050" y="3651250"/>
          <p14:tracePt t="75980" x="4070350" y="3657600"/>
          <p14:tracePt t="75996" x="4051300" y="3663950"/>
          <p14:tracePt t="75996" x="4038600" y="3663950"/>
          <p14:tracePt t="76013" x="4019550" y="3670300"/>
          <p14:tracePt t="76013" x="4006850" y="3676650"/>
          <p14:tracePt t="76030" x="3994150" y="3676650"/>
          <p14:tracePt t="76030" x="3981450" y="3683000"/>
          <p14:tracePt t="76046" x="3962400" y="3689350"/>
          <p14:tracePt t="76046" x="3930650" y="3695700"/>
          <p14:tracePt t="76064" x="3911600" y="3695700"/>
          <p14:tracePt t="76064" x="3892550" y="3695700"/>
          <p14:tracePt t="76081" x="3873500" y="3695700"/>
          <p14:tracePt t="76081" x="3848100" y="3689350"/>
          <p14:tracePt t="76097" x="3822700" y="3683000"/>
          <p14:tracePt t="76113" x="3473450" y="3606800"/>
          <p14:tracePt t="76179" x="3435350" y="3594100"/>
          <p14:tracePt t="76184" x="3397250" y="3581400"/>
          <p14:tracePt t="76195" x="3327400" y="3549650"/>
          <p14:tracePt t="76213" x="3225800" y="3498850"/>
          <p14:tracePt t="76231" x="3175000" y="3460750"/>
          <p14:tracePt t="76246" x="3130550" y="3422650"/>
          <p14:tracePt t="76263" x="3098800" y="3365500"/>
          <p14:tracePt t="76280" x="3086100" y="3314700"/>
          <p14:tracePt t="76297" x="3092450" y="3270250"/>
          <p14:tracePt t="76313" x="3105150" y="3219450"/>
          <p14:tracePt t="76330" x="3136900" y="3175000"/>
          <p14:tracePt t="76330" x="3162300" y="3155950"/>
          <p14:tracePt t="76348" x="3213100" y="3111500"/>
          <p14:tracePt t="76364" x="3282950" y="3067050"/>
          <p14:tracePt t="76381" x="3359150" y="3016250"/>
          <p14:tracePt t="76396" x="3448050" y="2965450"/>
          <p14:tracePt t="76396" x="3498850" y="2946400"/>
          <p14:tracePt t="76416" x="3549650" y="2921000"/>
          <p14:tracePt t="76429" x="3657600" y="2882900"/>
          <p14:tracePt t="76429" x="3714750" y="2863850"/>
          <p14:tracePt t="76448" x="3835400" y="2838450"/>
          <p14:tracePt t="76463" x="3968750" y="2813050"/>
          <p14:tracePt t="76480" x="4095750" y="2794000"/>
          <p14:tracePt t="76497" x="4229100" y="2781300"/>
          <p14:tracePt t="76513" x="4425950" y="2762250"/>
          <p14:tracePt t="76531" x="4546600" y="2762250"/>
          <p14:tracePt t="76548" x="4667250" y="2768600"/>
          <p14:tracePt t="76565" x="4826000" y="2794000"/>
          <p14:tracePt t="76580" x="4927600" y="2813050"/>
          <p14:tracePt t="76597" x="5010150" y="2832100"/>
          <p14:tracePt t="76614" x="5080000" y="2844800"/>
          <p14:tracePt t="76631" x="5143500" y="2863850"/>
          <p14:tracePt t="76631" x="5168900" y="2876550"/>
          <p14:tracePt t="76648" x="5213350" y="2901950"/>
          <p14:tracePt t="76665" x="5251450" y="2946400"/>
          <p14:tracePt t="76681" x="5276850" y="2990850"/>
          <p14:tracePt t="76697" x="5289550" y="3028950"/>
          <p14:tracePt t="76697" x="5295900" y="3048000"/>
          <p14:tracePt t="76716" x="5289550" y="3086100"/>
          <p14:tracePt t="76733" x="5276850" y="3124200"/>
          <p14:tracePt t="76748" x="5264150" y="3175000"/>
          <p14:tracePt t="76764" x="5245100" y="3257550"/>
          <p14:tracePt t="76782" x="5226050" y="3365500"/>
          <p14:tracePt t="76797" x="5200650" y="3587750"/>
          <p14:tracePt t="76816" x="5187950" y="3740150"/>
          <p14:tracePt t="76830" x="5168900" y="3886200"/>
          <p14:tracePt t="76849" x="5149850" y="4013200"/>
          <p14:tracePt t="76865" x="5111750" y="4197350"/>
          <p14:tracePt t="76882" x="5099050" y="4318000"/>
          <p14:tracePt t="76899" x="5086350" y="4432300"/>
          <p14:tracePt t="76915" x="5073650" y="4533900"/>
          <p14:tracePt t="76932" x="5035550" y="4648200"/>
          <p14:tracePt t="76948" x="4984750" y="4711700"/>
          <p14:tracePt t="76965" x="4921250" y="4756150"/>
          <p14:tracePt t="76982" x="4845050" y="4800600"/>
          <p14:tracePt t="76982" x="4800600" y="4813300"/>
          <p14:tracePt t="77000" x="4711700" y="4838700"/>
          <p14:tracePt t="77016" x="4610100" y="4851400"/>
          <p14:tracePt t="77033" x="4502150" y="4857750"/>
          <p14:tracePt t="77048" x="4387850" y="4851400"/>
          <p14:tracePt t="77066" x="4267200" y="4838700"/>
          <p14:tracePt t="77066" x="4197350" y="4826000"/>
          <p14:tracePt t="77084" x="4133850" y="4819650"/>
          <p14:tracePt t="77098" x="3943350" y="4768850"/>
          <p14:tracePt t="77117" x="3822700" y="4718050"/>
          <p14:tracePt t="77133" x="3714750" y="4660900"/>
          <p14:tracePt t="77150" x="3613150" y="4597400"/>
          <p14:tracePt t="77150" x="3562350" y="4565650"/>
          <p14:tracePt t="77168" x="3486150" y="4495800"/>
          <p14:tracePt t="77182" x="3422650" y="4425950"/>
          <p14:tracePt t="77199" x="3384550" y="4362450"/>
          <p14:tracePt t="77216" x="3378200" y="4298950"/>
          <p14:tracePt t="77216" x="3384550" y="4260850"/>
          <p14:tracePt t="77236" x="3416300" y="4191000"/>
          <p14:tracePt t="77249" x="3473450" y="4121150"/>
          <p14:tracePt t="77266" x="3556000" y="4044950"/>
          <p14:tracePt t="77283" x="3657600" y="3981450"/>
          <p14:tracePt t="77300" x="3854450" y="3905250"/>
          <p14:tracePt t="77316" x="4013200" y="3873500"/>
          <p14:tracePt t="77333" x="4184650" y="3848100"/>
          <p14:tracePt t="77349" x="4362450" y="3829050"/>
          <p14:tracePt t="77349" x="4457700" y="3829050"/>
          <p14:tracePt t="77368" x="4635500" y="3835400"/>
          <p14:tracePt t="77384" x="4819650" y="3867150"/>
          <p14:tracePt t="77400" x="4991100" y="3905250"/>
          <p14:tracePt t="77418" x="5149850" y="3949700"/>
          <p14:tracePt t="77418" x="5226050" y="3975100"/>
          <p14:tracePt t="77436" x="5289550" y="4000500"/>
          <p14:tracePt t="77449" x="5448300" y="4095750"/>
          <p14:tracePt t="77468" x="5518150" y="4171950"/>
          <p14:tracePt t="77484" x="5562600" y="4260850"/>
          <p14:tracePt t="77500" x="5575300" y="4349750"/>
          <p14:tracePt t="77500" x="5575300" y="4400550"/>
          <p14:tracePt t="77519" x="5568950" y="4445000"/>
          <p14:tracePt t="77533" x="5505450" y="4578350"/>
          <p14:tracePt t="77551" x="5429250" y="4654550"/>
          <p14:tracePt t="77568" x="5327650" y="4724400"/>
          <p14:tracePt t="77585" x="5137150" y="4813300"/>
          <p14:tracePt t="77601" x="4991100" y="4864100"/>
          <p14:tracePt t="77617" x="4832350" y="4902200"/>
          <p14:tracePt t="77634" x="4667250" y="4927600"/>
          <p14:tracePt t="77651" x="4432300" y="4940300"/>
          <p14:tracePt t="77668" x="4273550" y="4933950"/>
          <p14:tracePt t="77684" x="4127500" y="4908550"/>
          <p14:tracePt t="77701" x="4000500" y="4876800"/>
          <p14:tracePt t="77717" x="3886200" y="4851400"/>
          <p14:tracePt t="77717" x="3841750" y="4838700"/>
          <p14:tracePt t="77738" x="3797300" y="4826000"/>
          <p14:tracePt t="77750" x="3721100" y="4800600"/>
          <p14:tracePt t="77768" x="3702050" y="4787900"/>
          <p14:tracePt t="77784" x="3702050" y="4775200"/>
          <p14:tracePt t="77784" x="3708400" y="4768850"/>
          <p14:tracePt t="77804" x="3721100" y="4762500"/>
          <p14:tracePt t="77817" x="3752850" y="4743450"/>
          <p14:tracePt t="77834" x="3803650" y="4718050"/>
          <p14:tracePt t="77852" x="3822700" y="4705350"/>
          <p14:tracePt t="77852" x="3841750" y="4692650"/>
          <p14:tracePt t="77868" x="3860800" y="4679950"/>
          <p14:tracePt t="77868" x="3879850" y="4673600"/>
          <p14:tracePt t="77886" x="3905250" y="4660900"/>
          <p14:tracePt t="77886" x="3956050" y="4654550"/>
          <p14:tracePt t="77902" x="3987800" y="4648200"/>
          <p14:tracePt t="77902" x="4025900" y="4648200"/>
          <p14:tracePt t="77919" x="4064000" y="4641850"/>
          <p14:tracePt t="77919" x="4102100" y="4641850"/>
          <p14:tracePt t="77936" x="4146550" y="4641850"/>
          <p14:tracePt t="77936" x="4197350" y="4648200"/>
          <p14:tracePt t="77952" x="4248150" y="4648200"/>
          <p14:tracePt t="77952" x="4349750" y="4660900"/>
          <p14:tracePt t="77969" x="4406900" y="4667250"/>
          <p14:tracePt t="77969" x="4457700" y="4679950"/>
          <p14:tracePt t="77986" x="4508500" y="4686300"/>
          <p14:tracePt t="77986" x="4559300" y="4699000"/>
          <p14:tracePt t="78002" x="4610100" y="4718050"/>
          <p14:tracePt t="78002" x="4660900" y="4730750"/>
          <p14:tracePt t="78002" x="4705350" y="4749800"/>
          <p14:tracePt t="78021" x="4749800" y="4762500"/>
          <p14:tracePt t="78021" x="4787900" y="4781550"/>
          <p14:tracePt t="78036" x="4826000" y="4800600"/>
          <p14:tracePt t="78036" x="4864100" y="4819650"/>
          <p14:tracePt t="78053" x="4895850" y="4832350"/>
          <p14:tracePt t="78053" x="4921250" y="4851400"/>
          <p14:tracePt t="78070" x="4946650" y="4870450"/>
          <p14:tracePt t="78070" x="4959350" y="4889500"/>
          <p14:tracePt t="78070" x="4972050" y="4908550"/>
          <p14:tracePt t="78088" x="4978400" y="4927600"/>
          <p14:tracePt t="78101" x="4978400" y="4940300"/>
          <p14:tracePt t="78101" x="4972050" y="4965700"/>
          <p14:tracePt t="78121" x="4959350" y="4978400"/>
          <p14:tracePt t="78121" x="4946650" y="4984750"/>
          <p14:tracePt t="78137" x="4933950" y="4991100"/>
          <p14:tracePt t="78137" x="4921250" y="4997450"/>
          <p14:tracePt t="78153" x="4908550" y="4997450"/>
          <p14:tracePt t="78153" x="4895850" y="4997450"/>
          <p14:tracePt t="78153" x="4883150" y="4991100"/>
          <p14:tracePt t="78172" x="4870450" y="4991100"/>
          <p14:tracePt t="78185" x="4857750" y="4984750"/>
          <p14:tracePt t="78185" x="4832350" y="4978400"/>
          <p14:tracePt t="78203" x="4826000" y="4972050"/>
          <p14:tracePt t="78203" x="4819650" y="4965700"/>
          <p14:tracePt t="78220" x="4806950" y="4959350"/>
          <p14:tracePt t="78220" x="4800600" y="4953000"/>
          <p14:tracePt t="78237" x="4794250" y="4946650"/>
          <p14:tracePt t="78251" x="4787900" y="4946650"/>
          <p14:tracePt t="78268" x="4787900" y="4953000"/>
          <p14:tracePt t="78291" x="4794250" y="4946650"/>
          <p14:tracePt t="78360" x="4794250" y="4940300"/>
          <p14:tracePt t="78376" x="4787900" y="4940300"/>
          <p14:tracePt t="78500" x="4781550" y="4940300"/>
          <p14:tracePt t="78524" x="4775200" y="4933950"/>
          <p14:tracePt t="78548" x="4768850" y="4933950"/>
          <p14:tracePt t="78608" x="4762500" y="4933950"/>
          <p14:tracePt t="78628" x="4756150" y="4933950"/>
          <p14:tracePt t="78651" x="4756150" y="4927600"/>
          <p14:tracePt t="78676" x="4749800" y="4927600"/>
          <p14:tracePt t="78720" x="4743450" y="4921250"/>
          <p14:tracePt t="78748" x="4737100" y="4921250"/>
          <p14:tracePt t="78772" x="4730750" y="4921250"/>
          <p14:tracePt t="78796" x="4724400" y="4927600"/>
          <p14:tracePt t="78856" x="4718050" y="4927600"/>
          <p14:tracePt t="78876" x="4711700" y="4927600"/>
          <p14:tracePt t="78900" x="4705350" y="4933950"/>
          <p14:tracePt t="78919" x="4699000" y="4940300"/>
          <p14:tracePt t="78976" x="4692650" y="4940300"/>
          <p14:tracePt t="78996" x="4686300" y="4940300"/>
          <p14:tracePt t="79012" x="4679950" y="4946650"/>
          <p14:tracePt t="79035" x="4673600" y="4946650"/>
          <p14:tracePt t="79056" x="4667250" y="4953000"/>
          <p14:tracePt t="79100" x="4660900" y="4953000"/>
          <p14:tracePt t="79123" x="4654550" y="4959350"/>
          <p14:tracePt t="79148" x="4654550" y="4965700"/>
          <p14:tracePt t="79200" x="4660900" y="4972050"/>
          <p14:tracePt t="79227" x="4667250" y="4972050"/>
          <p14:tracePt t="79252" x="4673600" y="4972050"/>
          <p14:tracePt t="79276" x="4679950" y="4978400"/>
          <p14:tracePt t="79295" x="4686300" y="4984750"/>
          <p14:tracePt t="79328" x="4686300" y="4978400"/>
          <p14:tracePt t="79387" x="4692650" y="4972050"/>
          <p14:tracePt t="79407" x="4699000" y="4972050"/>
          <p14:tracePt t="79423" x="4711700" y="4965700"/>
          <p14:tracePt t="79440" x="4711700" y="4959350"/>
          <p14:tracePt t="79456" x="4724400" y="4953000"/>
          <p14:tracePt t="79467" x="4730750" y="4946650"/>
          <p14:tracePt t="79484" x="4730750" y="4940300"/>
          <p14:tracePt t="79492" x="4743450" y="4933950"/>
          <p14:tracePt t="79508" x="4749800" y="4927600"/>
          <p14:tracePt t="79522" x="4756150" y="4921250"/>
          <p14:tracePt t="79539" x="4762500" y="4914900"/>
          <p14:tracePt t="79556" x="4768850" y="4914900"/>
          <p14:tracePt t="79573" x="4775200" y="4914900"/>
          <p14:tracePt t="79589" x="4781550" y="4914900"/>
          <p14:tracePt t="79647" x="4787900" y="4914900"/>
          <p14:tracePt t="79696" x="4787900" y="4908550"/>
          <p14:tracePt t="79723" x="4794250" y="4908550"/>
          <p14:tracePt t="79739" x="4800600" y="4902200"/>
          <p14:tracePt t="79755" x="4800600" y="4895850"/>
          <p14:tracePt t="79768" x="4806950" y="4889500"/>
          <p14:tracePt t="79784" x="4813300" y="4889500"/>
          <p14:tracePt t="79800" x="4819650" y="4883150"/>
          <p14:tracePt t="79816" x="4826000" y="4883150"/>
          <p14:tracePt t="79835" x="4832350" y="4883150"/>
          <p14:tracePt t="79875" x="4826000" y="4889500"/>
          <p14:tracePt t="79988" x="4819650" y="4895850"/>
          <p14:tracePt t="80007" x="4813300" y="4895850"/>
          <p14:tracePt t="80039" x="4813300" y="4902200"/>
          <p14:tracePt t="80059" x="4806950" y="4902200"/>
          <p14:tracePt t="80083" x="4800600" y="4902200"/>
          <p14:tracePt t="80119" x="4806950" y="4908550"/>
          <p14:tracePt t="80179" x="4813300" y="4908550"/>
          <p14:tracePt t="80220" x="4806950" y="4908550"/>
          <p14:tracePt t="80452" x="4800600" y="4908550"/>
          <p14:tracePt t="80699" x="4800600" y="4914900"/>
          <p14:tracePt t="80728" x="4794250" y="4914900"/>
          <p14:tracePt t="80759" x="4787900" y="4921250"/>
          <p14:tracePt t="80828" x="4781550" y="4921250"/>
          <p14:tracePt t="80872" x="4781550" y="4914900"/>
          <p14:tracePt t="81083" x="4787900" y="4914900"/>
          <p14:tracePt t="81300" x="4794250" y="4914900"/>
          <p14:tracePt t="81368" x="4794250" y="4908550"/>
          <p14:tracePt t="81635" x="4787900" y="4908550"/>
          <p14:tracePt t="81788" x="4794250" y="4902200"/>
          <p14:tracePt t="81840" x="4794250" y="4895850"/>
          <p14:tracePt t="81859" x="4794250" y="4889500"/>
          <p14:tracePt t="81891" x="4800600" y="4889500"/>
          <p14:tracePt t="81919" x="4806950" y="4883150"/>
          <p14:tracePt t="81936" x="4813300" y="4883150"/>
          <p14:tracePt t="81951" x="4819650" y="4876800"/>
          <p14:tracePt t="81960" x="4826000" y="4876800"/>
          <p14:tracePt t="81968" x="4838700" y="4870450"/>
          <p14:tracePt t="81968" x="4845050" y="4870450"/>
          <p14:tracePt t="81983" x="4851400" y="4864100"/>
          <p14:tracePt t="81983" x="4857750" y="4864100"/>
          <p14:tracePt t="81999" x="4864100" y="4857750"/>
          <p14:tracePt t="81999" x="4876800" y="4857750"/>
          <p14:tracePt t="82015" x="4883150" y="4851400"/>
          <p14:tracePt t="82015" x="4889500" y="4851400"/>
          <p14:tracePt t="82033" x="4895850" y="4851400"/>
          <p14:tracePt t="82033" x="4908550" y="4845050"/>
          <p14:tracePt t="82049" x="4921250" y="4845050"/>
          <p14:tracePt t="82049" x="4927600" y="4845050"/>
          <p14:tracePt t="82066" x="4933950" y="4838700"/>
          <p14:tracePt t="82066" x="4940300" y="4838700"/>
          <p14:tracePt t="82083" x="4953000" y="4838700"/>
          <p14:tracePt t="82100" x="4959350" y="4838700"/>
          <p14:tracePt t="82132" x="4965700" y="4832350"/>
          <p14:tracePt t="82148" x="4972050" y="4832350"/>
          <p14:tracePt t="82160" x="4978400" y="4832350"/>
          <p14:tracePt t="82175" x="4991100" y="4826000"/>
          <p14:tracePt t="82191" x="4997450" y="4826000"/>
          <p14:tracePt t="82207" x="5003800" y="4826000"/>
          <p14:tracePt t="82220" x="5010150" y="4826000"/>
          <p14:tracePt t="82236" x="5016500" y="4819650"/>
          <p14:tracePt t="82252" x="5022850" y="4819650"/>
          <p14:tracePt t="82268" x="5029200" y="4819650"/>
          <p14:tracePt t="82288" x="5035550" y="4826000"/>
          <p14:tracePt t="82320" x="5029200" y="4832350"/>
          <p14:tracePt t="82356" x="5029200" y="4838700"/>
          <p14:tracePt t="82372" x="5029200" y="4845050"/>
          <p14:tracePt t="82387" x="5022850" y="4845050"/>
          <p14:tracePt t="82408" x="5022850" y="4851400"/>
          <p14:tracePt t="82439" x="5016500" y="4851400"/>
          <p14:tracePt t="82460" x="5010150" y="4857750"/>
          <p14:tracePt t="82484" x="5003800" y="4857750"/>
          <p14:tracePt t="82500" x="4997450" y="4864100"/>
          <p14:tracePt t="82515" x="4991100" y="4870450"/>
          <p14:tracePt t="82544" x="4984750" y="4870450"/>
          <p14:tracePt t="82559" x="4978400" y="4870450"/>
          <p14:tracePt t="82575" x="4972050" y="4876800"/>
          <p14:tracePt t="82587" x="4965700" y="4876800"/>
          <p14:tracePt t="82656" x="4959350" y="4883150"/>
          <p14:tracePt t="82680" x="4959350" y="4889500"/>
          <p14:tracePt t="82700" x="4959350" y="4895850"/>
          <p14:tracePt t="82716" x="4959350" y="4902200"/>
          <p14:tracePt t="82731" x="4965700" y="4908550"/>
          <p14:tracePt t="82748" x="4965700" y="4914900"/>
          <p14:tracePt t="82768" x="4972050" y="4914900"/>
          <p14:tracePt t="82800" x="4972050" y="4921250"/>
          <p14:tracePt t="82820" x="4978400" y="4927600"/>
          <p14:tracePt t="82844" x="4984750" y="4933950"/>
          <p14:tracePt t="82868" x="4991100" y="4940300"/>
          <p14:tracePt t="82888" x="4997450" y="4940300"/>
          <p14:tracePt t="82912" x="4997450" y="4946650"/>
          <p14:tracePt t="82936" x="5003800" y="4953000"/>
          <p14:tracePt t="82956" x="5010150" y="4953000"/>
          <p14:tracePt t="82979" x="5016500" y="4946650"/>
          <p14:tracePt t="83008" x="5016500" y="4940300"/>
          <p14:tracePt t="83024" x="5016500" y="4933950"/>
          <p14:tracePt t="83040" x="5016500" y="4927600"/>
          <p14:tracePt t="83055" x="5016500" y="4921250"/>
          <p14:tracePt t="83068" x="5016500" y="4914900"/>
          <p14:tracePt t="83083" x="5010150" y="4908550"/>
          <p14:tracePt t="83128" x="5003800" y="4908550"/>
          <p14:tracePt t="83144" x="4997450" y="4914900"/>
          <p14:tracePt t="83167" x="4997450" y="4921250"/>
          <p14:tracePt t="83187" x="4997450" y="4927600"/>
          <p14:tracePt t="83295" x="4991100" y="4927600"/>
          <p14:tracePt t="83339" x="4984750" y="4921250"/>
          <p14:tracePt t="83360" x="4978400" y="4914900"/>
          <p14:tracePt t="83376" x="4978400" y="4908550"/>
          <p14:tracePt t="83392" x="4972050" y="4902200"/>
          <p14:tracePt t="83408" x="4965700" y="4895850"/>
          <p14:tracePt t="83419" x="4965700" y="4889500"/>
          <p14:tracePt t="83427" x="4959350" y="4883150"/>
          <p14:tracePt t="83436" x="4959350" y="4876800"/>
          <p14:tracePt t="83436" x="4953000" y="4870450"/>
          <p14:tracePt t="83453" x="4953000" y="4864100"/>
          <p14:tracePt t="83468" x="4946650" y="4857750"/>
          <p14:tracePt t="83485" x="4946650" y="4851400"/>
          <p14:tracePt t="83502" x="4940300" y="4845050"/>
          <p14:tracePt t="83519" x="4933950" y="4845050"/>
          <p14:tracePt t="83540" x="4927600" y="4845050"/>
          <p14:tracePt t="83563" x="4927600" y="4851400"/>
          <p14:tracePt t="83579" x="4921250" y="4851400"/>
          <p14:tracePt t="83596" x="4914900" y="4857750"/>
          <p14:tracePt t="83608" x="4908550" y="4857750"/>
          <p14:tracePt t="83624" x="4902200" y="4864100"/>
          <p14:tracePt t="83647" x="4908550" y="4857750"/>
          <p14:tracePt t="83707" x="4914900" y="4857750"/>
          <p14:tracePt t="83727" x="4921250" y="4857750"/>
          <p14:tracePt t="83788" x="4927600" y="4857750"/>
          <p14:tracePt t="83819" x="4933950" y="4851400"/>
          <p14:tracePt t="83856" x="4933950" y="4845050"/>
          <p14:tracePt t="83880" x="4933950" y="4838700"/>
          <p14:tracePt t="83899" x="4940300" y="4832350"/>
          <p14:tracePt t="83932" x="4940300" y="4826000"/>
          <p14:tracePt t="84007" x="4940300" y="4819650"/>
          <p14:tracePt t="84043" x="4940300" y="4813300"/>
          <p14:tracePt t="84087" x="4946650" y="4806950"/>
          <p14:tracePt t="84155" x="4953000" y="4800600"/>
          <p14:tracePt t="84180" x="4953000" y="4794250"/>
          <p14:tracePt t="84188" x="4959350" y="4787900"/>
          <p14:tracePt t="84188" x="4959350" y="4781550"/>
          <p14:tracePt t="84188" x="4965700" y="4768850"/>
          <p14:tracePt t="84207" x="4972050" y="4762500"/>
          <p14:tracePt t="84221" x="4972050" y="4743450"/>
          <p14:tracePt t="84221" x="4978400" y="4737100"/>
          <p14:tracePt t="84221" x="4978400" y="4718050"/>
          <p14:tracePt t="84241" x="4978400" y="4705350"/>
          <p14:tracePt t="84241" x="4984750" y="4692650"/>
          <p14:tracePt t="90896" x="4521200" y="5626100"/>
          <p14:tracePt t="92780" x="1098550" y="6457950"/>
          <p14:tracePt t="92820" x="1104900" y="6432550"/>
          <p14:tracePt t="92840" x="1085850" y="6457950"/>
          <p14:tracePt t="92939" x="1073150" y="64770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8" name="Rectangle 4"/>
          <p:cNvSpPr>
            <a:spLocks noGrp="1" noChangeArrowheads="1"/>
          </p:cNvSpPr>
          <p:nvPr>
            <p:ph type="title"/>
          </p:nvPr>
        </p:nvSpPr>
        <p:spPr/>
        <p:txBody>
          <a:bodyPr/>
          <a:lstStyle/>
          <a:p>
            <a:r>
              <a:rPr lang="ja-JP" altLang="en-US"/>
              <a:t>統計的検定の精神</a:t>
            </a:r>
          </a:p>
        </p:txBody>
      </p:sp>
      <p:sp>
        <p:nvSpPr>
          <p:cNvPr id="564229" name="Text Box 5"/>
          <p:cNvSpPr txBox="1">
            <a:spLocks noChangeArrowheads="1"/>
          </p:cNvSpPr>
          <p:nvPr/>
        </p:nvSpPr>
        <p:spPr bwMode="auto">
          <a:xfrm>
            <a:off x="285720" y="2943209"/>
            <a:ext cx="8301038" cy="822325"/>
          </a:xfrm>
          <a:prstGeom prst="rect">
            <a:avLst/>
          </a:prstGeom>
          <a:noFill/>
          <a:ln w="38100">
            <a:noFill/>
            <a:miter lim="800000"/>
            <a:headEnd/>
            <a:tailEnd/>
          </a:ln>
          <a:effectLst/>
        </p:spPr>
        <p:txBody>
          <a:bodyPr>
            <a:spAutoFit/>
          </a:bodyPr>
          <a:lstStyle/>
          <a:p>
            <a:r>
              <a:rPr lang="ja-JP" altLang="en-US"/>
              <a:t>統計的検定では，有意水準を決めることによって，第　　　種の誤りの大きさを制御している</a:t>
            </a:r>
          </a:p>
        </p:txBody>
      </p:sp>
      <p:sp>
        <p:nvSpPr>
          <p:cNvPr id="564231" name="Line 7"/>
          <p:cNvSpPr>
            <a:spLocks noChangeShapeType="1"/>
          </p:cNvSpPr>
          <p:nvPr/>
        </p:nvSpPr>
        <p:spPr bwMode="auto">
          <a:xfrm>
            <a:off x="4173508" y="3879834"/>
            <a:ext cx="0" cy="719137"/>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564232" name="Text Box 8"/>
          <p:cNvSpPr txBox="1">
            <a:spLocks noChangeArrowheads="1"/>
          </p:cNvSpPr>
          <p:nvPr/>
        </p:nvSpPr>
        <p:spPr bwMode="auto">
          <a:xfrm>
            <a:off x="1220758" y="4600559"/>
            <a:ext cx="6841938" cy="461665"/>
          </a:xfrm>
          <a:prstGeom prst="rect">
            <a:avLst/>
          </a:prstGeom>
          <a:noFill/>
          <a:ln w="38100">
            <a:noFill/>
            <a:miter lim="800000"/>
            <a:headEnd/>
            <a:tailEnd/>
          </a:ln>
          <a:effectLst/>
        </p:spPr>
        <p:txBody>
          <a:bodyPr wrap="none">
            <a:spAutoFit/>
          </a:bodyPr>
          <a:lstStyle/>
          <a:p>
            <a:r>
              <a:rPr lang="ja-JP" altLang="en-US" dirty="0" smtClean="0"/>
              <a:t>第　　　種</a:t>
            </a:r>
            <a:r>
              <a:rPr lang="ja-JP" altLang="en-US" dirty="0"/>
              <a:t>の誤りを避けることに重点が置かれている</a:t>
            </a:r>
          </a:p>
        </p:txBody>
      </p:sp>
      <p:sp>
        <p:nvSpPr>
          <p:cNvPr id="564233" name="Text Box 9"/>
          <p:cNvSpPr txBox="1">
            <a:spLocks noChangeArrowheads="1"/>
          </p:cNvSpPr>
          <p:nvPr/>
        </p:nvSpPr>
        <p:spPr bwMode="auto">
          <a:xfrm>
            <a:off x="1285852" y="5214950"/>
            <a:ext cx="4881563" cy="457200"/>
          </a:xfrm>
          <a:prstGeom prst="rect">
            <a:avLst/>
          </a:prstGeom>
          <a:noFill/>
          <a:ln w="38100">
            <a:noFill/>
            <a:miter lim="800000"/>
            <a:headEnd/>
            <a:tailEnd/>
          </a:ln>
          <a:effectLst/>
        </p:spPr>
        <p:txBody>
          <a:bodyPr wrap="none">
            <a:spAutoFit/>
          </a:bodyPr>
          <a:lstStyle/>
          <a:p>
            <a:r>
              <a:rPr lang="ja-JP" altLang="en-US" dirty="0"/>
              <a:t>貴重な発見を見落とす：第２種の誤り</a:t>
            </a:r>
          </a:p>
        </p:txBody>
      </p:sp>
      <p:sp>
        <p:nvSpPr>
          <p:cNvPr id="564234" name="Text Box 10"/>
          <p:cNvSpPr txBox="1">
            <a:spLocks noChangeArrowheads="1"/>
          </p:cNvSpPr>
          <p:nvPr/>
        </p:nvSpPr>
        <p:spPr bwMode="auto">
          <a:xfrm>
            <a:off x="1285852" y="5857892"/>
            <a:ext cx="5459412" cy="457200"/>
          </a:xfrm>
          <a:prstGeom prst="rect">
            <a:avLst/>
          </a:prstGeom>
          <a:noFill/>
          <a:ln w="38100">
            <a:noFill/>
            <a:miter lim="800000"/>
            <a:headEnd/>
            <a:tailEnd/>
          </a:ln>
          <a:effectLst/>
        </p:spPr>
        <p:txBody>
          <a:bodyPr wrap="none">
            <a:spAutoFit/>
          </a:bodyPr>
          <a:lstStyle/>
          <a:p>
            <a:r>
              <a:rPr lang="ja-JP" altLang="en-US" dirty="0"/>
              <a:t>疑わしい結果を受け入れる：第１種の誤り</a:t>
            </a:r>
          </a:p>
        </p:txBody>
      </p:sp>
      <p:sp>
        <p:nvSpPr>
          <p:cNvPr id="564235" name="Text Box 11"/>
          <p:cNvSpPr txBox="1">
            <a:spLocks noChangeArrowheads="1"/>
          </p:cNvSpPr>
          <p:nvPr/>
        </p:nvSpPr>
        <p:spPr bwMode="auto">
          <a:xfrm>
            <a:off x="285720" y="1142984"/>
            <a:ext cx="8012113" cy="822325"/>
          </a:xfrm>
          <a:prstGeom prst="rect">
            <a:avLst/>
          </a:prstGeom>
          <a:noFill/>
          <a:ln w="38100">
            <a:noFill/>
            <a:miter lim="800000"/>
            <a:headEnd/>
            <a:tailEnd/>
          </a:ln>
          <a:effectLst/>
        </p:spPr>
        <p:txBody>
          <a:bodyPr>
            <a:spAutoFit/>
          </a:bodyPr>
          <a:lstStyle/>
          <a:p>
            <a:r>
              <a:rPr lang="ja-JP" altLang="en-US" dirty="0"/>
              <a:t>有意水準を小さくすれば，第１種の誤りをおかす危険性は</a:t>
            </a:r>
          </a:p>
          <a:p>
            <a:r>
              <a:rPr lang="ja-JP" altLang="en-US" dirty="0"/>
              <a:t>（　　　　　　　　　　）なる</a:t>
            </a:r>
          </a:p>
        </p:txBody>
      </p:sp>
      <p:sp>
        <p:nvSpPr>
          <p:cNvPr id="564236" name="Text Box 12"/>
          <p:cNvSpPr txBox="1">
            <a:spLocks noChangeArrowheads="1"/>
          </p:cNvSpPr>
          <p:nvPr/>
        </p:nvSpPr>
        <p:spPr bwMode="auto">
          <a:xfrm>
            <a:off x="285720" y="2225659"/>
            <a:ext cx="8054975" cy="457200"/>
          </a:xfrm>
          <a:prstGeom prst="rect">
            <a:avLst/>
          </a:prstGeom>
          <a:noFill/>
          <a:ln w="38100">
            <a:noFill/>
            <a:miter lim="800000"/>
            <a:headEnd/>
            <a:tailEnd/>
          </a:ln>
          <a:effectLst/>
        </p:spPr>
        <p:txBody>
          <a:bodyPr wrap="none">
            <a:spAutoFit/>
          </a:bodyPr>
          <a:lstStyle/>
          <a:p>
            <a:r>
              <a:rPr lang="ja-JP" altLang="en-US"/>
              <a:t>しかし，第２種の誤りをおかす危険性は（　　　　　　　　　　）なる</a:t>
            </a:r>
          </a:p>
        </p:txBody>
      </p:sp>
      <p:sp>
        <p:nvSpPr>
          <p:cNvPr id="564237" name="Text Box 13"/>
          <p:cNvSpPr txBox="1">
            <a:spLocks noChangeArrowheads="1"/>
          </p:cNvSpPr>
          <p:nvPr/>
        </p:nvSpPr>
        <p:spPr bwMode="auto">
          <a:xfrm>
            <a:off x="646083" y="1503345"/>
            <a:ext cx="1795462" cy="457200"/>
          </a:xfrm>
          <a:prstGeom prst="rect">
            <a:avLst/>
          </a:prstGeom>
          <a:noFill/>
          <a:ln w="38100">
            <a:noFill/>
            <a:miter lim="800000"/>
            <a:headEnd/>
            <a:tailEnd/>
          </a:ln>
          <a:effectLst/>
        </p:spPr>
        <p:txBody>
          <a:bodyPr wrap="none">
            <a:spAutoFit/>
          </a:bodyPr>
          <a:lstStyle/>
          <a:p>
            <a:r>
              <a:rPr lang="ja-JP" altLang="en-US"/>
              <a:t>大きく・小さく</a:t>
            </a:r>
          </a:p>
        </p:txBody>
      </p:sp>
      <p:sp>
        <p:nvSpPr>
          <p:cNvPr id="564238" name="Text Box 14"/>
          <p:cNvSpPr txBox="1">
            <a:spLocks noChangeArrowheads="1"/>
          </p:cNvSpPr>
          <p:nvPr/>
        </p:nvSpPr>
        <p:spPr bwMode="auto">
          <a:xfrm>
            <a:off x="5613370" y="2224071"/>
            <a:ext cx="1795463" cy="457200"/>
          </a:xfrm>
          <a:prstGeom prst="rect">
            <a:avLst/>
          </a:prstGeom>
          <a:noFill/>
          <a:ln w="38100">
            <a:noFill/>
            <a:miter lim="800000"/>
            <a:headEnd/>
            <a:tailEnd/>
          </a:ln>
          <a:effectLst/>
        </p:spPr>
        <p:txBody>
          <a:bodyPr wrap="none">
            <a:spAutoFit/>
          </a:bodyPr>
          <a:lstStyle/>
          <a:p>
            <a:r>
              <a:rPr lang="ja-JP" altLang="en-US"/>
              <a:t>大きく・小さく</a:t>
            </a:r>
          </a:p>
        </p:txBody>
      </p:sp>
      <p:sp>
        <p:nvSpPr>
          <p:cNvPr id="2" name="円/楕円 1"/>
          <p:cNvSpPr/>
          <p:nvPr/>
        </p:nvSpPr>
        <p:spPr>
          <a:xfrm>
            <a:off x="1543814" y="1419675"/>
            <a:ext cx="1083970" cy="624541"/>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430276" y="2141988"/>
            <a:ext cx="1083970" cy="624541"/>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211503" y="2966211"/>
            <a:ext cx="394660" cy="461665"/>
          </a:xfrm>
          <a:prstGeom prst="rect">
            <a:avLst/>
          </a:prstGeom>
          <a:noFill/>
        </p:spPr>
        <p:txBody>
          <a:bodyPr wrap="none" rtlCol="0">
            <a:spAutoFit/>
          </a:bodyPr>
          <a:lstStyle/>
          <a:p>
            <a:r>
              <a:rPr kumimoji="1" lang="ja-JP" altLang="en-US" dirty="0" smtClean="0"/>
              <a:t>１</a:t>
            </a:r>
            <a:endParaRPr kumimoji="1" lang="ja-JP" altLang="en-US" dirty="0"/>
          </a:p>
        </p:txBody>
      </p:sp>
      <p:sp>
        <p:nvSpPr>
          <p:cNvPr id="15" name="テキスト ボックス 14"/>
          <p:cNvSpPr txBox="1"/>
          <p:nvPr/>
        </p:nvSpPr>
        <p:spPr>
          <a:xfrm>
            <a:off x="1700105" y="4589380"/>
            <a:ext cx="394660" cy="461665"/>
          </a:xfrm>
          <a:prstGeom prst="rect">
            <a:avLst/>
          </a:prstGeom>
          <a:noFill/>
        </p:spPr>
        <p:txBody>
          <a:bodyPr wrap="none" rtlCol="0">
            <a:spAutoFit/>
          </a:bodyPr>
          <a:lstStyle/>
          <a:p>
            <a:r>
              <a:rPr kumimoji="1" lang="ja-JP" altLang="en-US" dirty="0" smtClean="0"/>
              <a:t>１</a:t>
            </a:r>
            <a:endParaRPr kumimoji="1" lang="ja-JP" altLang="en-US" dirty="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1600"/>
    </mc:Choice>
    <mc:Fallback>
      <p:transition spd="slow" advTm="81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2" grpId="0" animBg="1"/>
      <p:bldP spid="13" grpId="0" animBg="1"/>
      <p:bldP spid="3" grpId="0"/>
      <p:bldP spid="15" grpId="0"/>
    </p:bldLst>
  </p:timing>
  <p:extLst>
    <p:ext uri="{3A86A75C-4F4B-4683-9AE1-C65F6400EC91}">
      <p14:laserTraceLst xmlns:p14="http://schemas.microsoft.com/office/powerpoint/2010/main">
        <p14:tracePtLst>
          <p14:tracePt t="2660" x="1009650" y="6483350"/>
          <p14:tracePt t="5156" x="990600" y="6464300"/>
          <p14:tracePt t="5532" x="984250" y="6483350"/>
          <p14:tracePt t="5636" x="1003300" y="6464300"/>
          <p14:tracePt t="6092" x="1009650" y="6432550"/>
          <p14:tracePt t="6133" x="1022350" y="6407150"/>
          <p14:tracePt t="6152" x="1047750" y="6381750"/>
          <p14:tracePt t="6184" x="1073150" y="6362700"/>
          <p14:tracePt t="6204" x="1092200" y="6343650"/>
          <p14:tracePt t="6236" x="1111250" y="6330950"/>
          <p14:tracePt t="6272" x="1111250" y="6324600"/>
          <p14:tracePt t="6289" x="1111250" y="6318250"/>
          <p14:tracePt t="6320" x="1104900" y="6318250"/>
          <p14:tracePt t="6348" x="1104900" y="6305550"/>
          <p14:tracePt t="6365" x="1104900" y="6311900"/>
          <p14:tracePt t="6417" x="1104900" y="6318250"/>
          <p14:tracePt t="6433" x="1104900" y="6305550"/>
          <p14:tracePt t="6520" x="1098550" y="6299200"/>
          <p14:tracePt t="6537" x="1098550" y="6324600"/>
          <p14:tracePt t="6588" x="1098550" y="6330950"/>
          <p14:tracePt t="6656" x="1092200" y="6356350"/>
          <p14:tracePt t="6768" x="1085850" y="6375400"/>
          <p14:tracePt t="6912" x="1073150" y="6400800"/>
          <p14:tracePt t="8114" x="1054100" y="6413500"/>
          <p14:tracePt t="8232" x="1054100" y="6394450"/>
          <p14:tracePt t="8533" x="1066800" y="6369050"/>
          <p14:tracePt t="8628" x="1079500" y="6350000"/>
          <p14:tracePt t="8772" x="1073150" y="6343650"/>
          <p14:tracePt t="8800" x="1073150" y="6337300"/>
          <p14:tracePt t="8824" x="1073150" y="6356350"/>
          <p14:tracePt t="8980" x="1060450" y="6375400"/>
          <p14:tracePt t="9845" x="1060450" y="6400800"/>
          <p14:tracePt t="10866" x="1047750" y="6419850"/>
          <p14:tracePt t="11081" x="1035050" y="6445250"/>
          <p14:tracePt t="11860" x="1028700" y="6464300"/>
          <p14:tracePt t="27913" x="7493000" y="3587750"/>
          <p14:tracePt t="27952" x="7486650" y="3587750"/>
          <p14:tracePt t="27960" x="7480300" y="3587750"/>
          <p14:tracePt t="27967" x="7467600" y="3587750"/>
          <p14:tracePt t="27967" x="7448550" y="3587750"/>
          <p14:tracePt t="27986" x="7435850" y="3587750"/>
          <p14:tracePt t="27986" x="7423150" y="3581400"/>
          <p14:tracePt t="27986" x="7404100" y="3581400"/>
          <p14:tracePt t="28005" x="7391400" y="3568700"/>
          <p14:tracePt t="28018" x="7372350" y="3562350"/>
          <p14:tracePt t="28018" x="7327900" y="3536950"/>
          <p14:tracePt t="28035" x="7308850" y="3524250"/>
          <p14:tracePt t="28035" x="7283450" y="3505200"/>
          <p14:tracePt t="28052" x="7258050" y="3486150"/>
          <p14:tracePt t="28052" x="7239000" y="3467100"/>
          <p14:tracePt t="28069" x="7213600" y="3448050"/>
          <p14:tracePt t="28069" x="7175500" y="3409950"/>
          <p14:tracePt t="28086" x="7156450" y="3390900"/>
          <p14:tracePt t="28086" x="7143750" y="3365500"/>
          <p14:tracePt t="28102" x="7137400" y="3340100"/>
          <p14:tracePt t="28102" x="7124700" y="3314700"/>
          <p14:tracePt t="28119" x="7118350" y="3289300"/>
          <p14:tracePt t="28119" x="7118350" y="3263900"/>
          <p14:tracePt t="28136" x="7118350" y="3232150"/>
          <p14:tracePt t="28136" x="7131050" y="3181350"/>
          <p14:tracePt t="28153" x="7137400" y="3155950"/>
          <p14:tracePt t="28153" x="7156450" y="3130550"/>
          <p14:tracePt t="28168" x="7175500" y="3111500"/>
          <p14:tracePt t="28168" x="7194550" y="3086100"/>
          <p14:tracePt t="28185" x="7226300" y="3067050"/>
          <p14:tracePt t="28185" x="7258050" y="3048000"/>
          <p14:tracePt t="28185" x="7296150" y="3028950"/>
          <p14:tracePt t="28204" x="7334250" y="3016250"/>
          <p14:tracePt t="28217" x="7378700" y="2997200"/>
          <p14:tracePt t="28217" x="7461250" y="2965450"/>
          <p14:tracePt t="28235" x="7505700" y="2959100"/>
          <p14:tracePt t="28235" x="7550150" y="2952750"/>
          <p14:tracePt t="28252" x="7594600" y="2952750"/>
          <p14:tracePt t="28252" x="7632700" y="2952750"/>
          <p14:tracePt t="28269" x="7677150" y="2965450"/>
          <p14:tracePt t="28269" x="7715250" y="2978150"/>
          <p14:tracePt t="28269" x="7753350" y="3003550"/>
          <p14:tracePt t="28288" x="7791450" y="3035300"/>
          <p14:tracePt t="28301" x="7823200" y="3067050"/>
          <p14:tracePt t="28301" x="7854950" y="3105150"/>
          <p14:tracePt t="28320" x="7905750" y="3187700"/>
          <p14:tracePt t="28320" x="7924800" y="3232150"/>
          <p14:tracePt t="28336" x="7931150" y="3276600"/>
          <p14:tracePt t="28336" x="7931150" y="3321050"/>
          <p14:tracePt t="28352" x="7924800" y="3365500"/>
          <p14:tracePt t="28352" x="7912100" y="3403600"/>
          <p14:tracePt t="28369" x="7893050" y="3441700"/>
          <p14:tracePt t="28369" x="7835900" y="3517900"/>
          <p14:tracePt t="28386" x="7797800" y="3549650"/>
          <p14:tracePt t="28386" x="7753350" y="3575050"/>
          <p14:tracePt t="28402" x="7708900" y="3606800"/>
          <p14:tracePt t="28402" x="7658100" y="3632200"/>
          <p14:tracePt t="28419" x="7607300" y="3651250"/>
          <p14:tracePt t="28419" x="7550150" y="3670300"/>
          <p14:tracePt t="28436" x="7493000" y="3683000"/>
          <p14:tracePt t="28436" x="7372350" y="3683000"/>
          <p14:tracePt t="28453" x="7315200" y="3676650"/>
          <p14:tracePt t="28453" x="7264400" y="3663950"/>
          <p14:tracePt t="28469" x="7219950" y="3638550"/>
          <p14:tracePt t="28469" x="7175500" y="3613150"/>
          <p14:tracePt t="28486" x="7137400" y="3575050"/>
          <p14:tracePt t="28486" x="7080250" y="3486150"/>
          <p14:tracePt t="28504" x="7061200" y="3435350"/>
          <p14:tracePt t="28504" x="7042150" y="3384550"/>
          <p14:tracePt t="28520" x="7029450" y="3327400"/>
          <p14:tracePt t="28520" x="7023100" y="3276600"/>
          <p14:tracePt t="28537" x="7023100" y="3225800"/>
          <p14:tracePt t="28537" x="7029450" y="3175000"/>
          <p14:tracePt t="28553" x="7048500" y="3130550"/>
          <p14:tracePt t="28553" x="7067550" y="3086100"/>
          <p14:tracePt t="28570" x="7099300" y="3054350"/>
          <p14:tracePt t="28570" x="7131050" y="3022600"/>
          <p14:tracePt t="28570" x="7175500" y="2997200"/>
          <p14:tracePt t="28588" x="7226300" y="2971800"/>
          <p14:tracePt t="28588" x="7277100" y="2959100"/>
          <p14:tracePt t="28604" x="7334250" y="2946400"/>
          <p14:tracePt t="28604" x="7391400" y="2946400"/>
          <p14:tracePt t="28620" x="7448550" y="2946400"/>
          <p14:tracePt t="28620" x="7505700" y="2965450"/>
          <p14:tracePt t="28637" x="7556500" y="2984500"/>
          <p14:tracePt t="28637" x="7613650" y="3016250"/>
          <p14:tracePt t="28653" x="7658100" y="3048000"/>
          <p14:tracePt t="28653" x="7702550" y="3092450"/>
          <p14:tracePt t="28653" x="7740650" y="3143250"/>
          <p14:tracePt t="28673" x="7772400" y="3194050"/>
          <p14:tracePt t="28673" x="7797800" y="3244850"/>
          <p14:tracePt t="28687" x="7816850" y="3302000"/>
          <p14:tracePt t="28687" x="7823200" y="3352800"/>
          <p14:tracePt t="28703" x="7829550" y="3403600"/>
          <p14:tracePt t="28703" x="7823200" y="3454400"/>
          <p14:tracePt t="28720" x="7810500" y="3505200"/>
          <p14:tracePt t="28720" x="7791450" y="3543300"/>
          <p14:tracePt t="28737" x="7766050" y="3581400"/>
          <p14:tracePt t="28737" x="7702550" y="3651250"/>
          <p14:tracePt t="28754" x="7658100" y="3676650"/>
          <p14:tracePt t="28754" x="7613650" y="3702050"/>
          <p14:tracePt t="28770" x="7569200" y="3721100"/>
          <p14:tracePt t="28770" x="7524750" y="3733800"/>
          <p14:tracePt t="28787" x="7480300" y="3746500"/>
          <p14:tracePt t="28787" x="7391400" y="3759200"/>
          <p14:tracePt t="28804" x="7346950" y="3759200"/>
          <p14:tracePt t="28804" x="7302500" y="3759200"/>
          <p14:tracePt t="28821" x="7264400" y="3765550"/>
          <p14:tracePt t="28821" x="7226300" y="3765550"/>
          <p14:tracePt t="28837" x="7188200" y="3765550"/>
          <p14:tracePt t="28837" x="7150100" y="3765550"/>
          <p14:tracePt t="28854" x="7118350" y="3771900"/>
          <p14:tracePt t="28854" x="7054850" y="3778250"/>
          <p14:tracePt t="28872" x="7023100" y="3784600"/>
          <p14:tracePt t="28872" x="6997700" y="3790950"/>
          <p14:tracePt t="28888" x="6965950" y="3797300"/>
          <p14:tracePt t="28888" x="6940550" y="3803650"/>
          <p14:tracePt t="28904" x="6908800" y="3816350"/>
          <p14:tracePt t="28904" x="6883400" y="3822700"/>
          <p14:tracePt t="28921" x="6851650" y="3835400"/>
          <p14:tracePt t="28921" x="6819900" y="3848100"/>
          <p14:tracePt t="28937" x="6788150" y="3860800"/>
          <p14:tracePt t="28937" x="6756400" y="3873500"/>
          <p14:tracePt t="28937" x="6724650" y="3892550"/>
          <p14:tracePt t="28956" x="6692900" y="3905250"/>
          <p14:tracePt t="28956" x="6667500" y="3917950"/>
          <p14:tracePt t="28971" x="6642100" y="3924300"/>
          <p14:tracePt t="28971" x="6623050" y="3937000"/>
          <p14:tracePt t="28988" x="6604000" y="3943350"/>
          <p14:tracePt t="28988" x="6591300" y="3949700"/>
          <p14:tracePt t="28988" x="6578600" y="3956050"/>
          <p14:tracePt t="29007" x="6572250" y="3956050"/>
          <p14:tracePt t="29020" x="6565900" y="3956050"/>
          <p14:tracePt t="29020" x="6559550" y="3956050"/>
          <p14:tracePt t="29020" x="6553200" y="3956050"/>
          <p14:tracePt t="29040" x="6553200" y="3949700"/>
          <p14:tracePt t="29053" x="6546850" y="3943350"/>
          <p14:tracePt t="29053" x="6546850" y="3937000"/>
          <p14:tracePt t="29071" x="6553200" y="3930650"/>
          <p14:tracePt t="29087" x="6553200" y="3917950"/>
          <p14:tracePt t="29087" x="6565900" y="3911600"/>
          <p14:tracePt t="29104" x="6572250" y="3905250"/>
          <p14:tracePt t="29120" x="6578600" y="3911600"/>
          <p14:tracePt t="29137" x="6584950" y="3911600"/>
          <p14:tracePt t="29154" x="6591300" y="3911600"/>
          <p14:tracePt t="29154" x="6591300" y="3917950"/>
          <p14:tracePt t="29172" x="6604000" y="3924300"/>
          <p14:tracePt t="29187" x="6610350" y="3930650"/>
          <p14:tracePt t="29204" x="6616700" y="3937000"/>
          <p14:tracePt t="29221" x="6623050" y="3943350"/>
          <p14:tracePt t="29221" x="6623050" y="3949700"/>
          <p14:tracePt t="29240" x="6635750" y="3956050"/>
          <p14:tracePt t="29254" x="6642100" y="3962400"/>
          <p14:tracePt t="29254" x="6648450" y="3968750"/>
          <p14:tracePt t="29273" x="6654800" y="3975100"/>
          <p14:tracePt t="29273" x="6661150" y="3981450"/>
          <p14:tracePt t="29289" x="6667500" y="3987800"/>
          <p14:tracePt t="29289" x="6673850" y="4000500"/>
          <p14:tracePt t="29305" x="6680200" y="4006850"/>
          <p14:tracePt t="29305" x="6686550" y="4013200"/>
          <p14:tracePt t="29305" x="6692900" y="4019550"/>
          <p14:tracePt t="29324" x="6699250" y="4025900"/>
          <p14:tracePt t="29337" x="6705600" y="4032250"/>
          <p14:tracePt t="29337" x="6711950" y="4044950"/>
          <p14:tracePt t="29356" x="6718300" y="4051300"/>
          <p14:tracePt t="29371" x="6718300" y="4057650"/>
          <p14:tracePt t="29387" x="6718300" y="4064000"/>
          <p14:tracePt t="29404" x="6724650" y="4070350"/>
          <p14:tracePt t="29519" x="6731000" y="4070350"/>
          <p14:tracePt t="29539" x="6737350" y="4076700"/>
          <p14:tracePt t="29563" x="6743700" y="4076700"/>
          <p14:tracePt t="29583" x="6750050" y="4083050"/>
          <p14:tracePt t="29607" x="6756400" y="4083050"/>
          <p14:tracePt t="29659" x="6762750" y="4083050"/>
          <p14:tracePt t="29691" x="6769100" y="4076700"/>
          <p14:tracePt t="29711" x="6775450" y="4076700"/>
          <p14:tracePt t="29743" x="6775450" y="4083050"/>
          <p14:tracePt t="29823" x="6775450" y="4089400"/>
          <p14:tracePt t="29863" x="6775450" y="4095750"/>
          <p14:tracePt t="29931" x="6775450" y="4102100"/>
          <p14:tracePt t="29975" x="6781800" y="4102100"/>
          <p14:tracePt t="30071" x="6788150" y="4095750"/>
          <p14:tracePt t="30231" x="6794500" y="4095750"/>
          <p14:tracePt t="30267" x="6794500" y="4102100"/>
          <p14:tracePt t="30591" x="6794500" y="4108450"/>
          <p14:tracePt t="30799" x="6794500" y="4114800"/>
          <p14:tracePt t="31251" x="6794500" y="4121150"/>
          <p14:tracePt t="31287" x="6800850" y="4121150"/>
          <p14:tracePt t="31483" x="6794500" y="4121150"/>
          <p14:tracePt t="31579" x="6794500" y="4127500"/>
          <p14:tracePt t="31791" x="6788150" y="4121150"/>
          <p14:tracePt t="32031" x="6781800" y="4121150"/>
          <p14:tracePt t="32203" x="6788150" y="4121150"/>
          <p14:tracePt t="32511" x="6781800" y="4127500"/>
          <p14:tracePt t="32727" x="6781800" y="4133850"/>
          <p14:tracePt t="32915" x="6781800" y="4127500"/>
          <p14:tracePt t="33000" x="6781800" y="4133850"/>
          <p14:tracePt t="33299" x="6788150" y="4140200"/>
          <p14:tracePt t="33523" x="6781800" y="4133850"/>
          <p14:tracePt t="33583" x="6781800" y="4140200"/>
          <p14:tracePt t="33747" x="6775450" y="4140200"/>
          <p14:tracePt t="33859" x="6781800" y="4140200"/>
          <p14:tracePt t="33919" x="6788150" y="4140200"/>
          <p14:tracePt t="33943" x="6788150" y="4146550"/>
          <p14:tracePt t="33980" x="6788150" y="4152900"/>
          <p14:tracePt t="34003" x="6781800" y="4159250"/>
          <p14:tracePt t="34019" x="6775450" y="4165600"/>
          <p14:tracePt t="34047" x="6769100" y="4165600"/>
          <p14:tracePt t="34123" x="6769100" y="4159250"/>
          <p14:tracePt t="34151" x="6762750" y="4159250"/>
          <p14:tracePt t="34211" x="6762750" y="4152900"/>
          <p14:tracePt t="34243" x="6769100" y="4152900"/>
          <p14:tracePt t="34295" x="6769100" y="4159250"/>
          <p14:tracePt t="34331" x="6769100" y="4152900"/>
          <p14:tracePt t="34415" x="6762750" y="4146550"/>
          <p14:tracePt t="34439" x="6756400" y="4140200"/>
          <p14:tracePt t="34459" x="6750050" y="4140200"/>
          <p14:tracePt t="34475" x="6743700" y="4133850"/>
          <p14:tracePt t="34491" x="6737350" y="4133850"/>
          <p14:tracePt t="34519" x="6731000" y="4140200"/>
          <p14:tracePt t="34551" x="6724650" y="4140200"/>
          <p14:tracePt t="34559" x="6718300" y="4140200"/>
          <p14:tracePt t="34559" x="6711950" y="4146550"/>
          <p14:tracePt t="34572" x="6705600" y="4146550"/>
          <p14:tracePt t="34572" x="6692900" y="4152900"/>
          <p14:tracePt t="34589" x="6680200" y="4159250"/>
          <p14:tracePt t="34589" x="6661150" y="4165600"/>
          <p14:tracePt t="34606" x="6642100" y="4178300"/>
          <p14:tracePt t="34606" x="6578600" y="4203700"/>
          <p14:tracePt t="34624" x="6540500" y="4216400"/>
          <p14:tracePt t="34624" x="6489700" y="4235450"/>
          <p14:tracePt t="34640" x="6432550" y="4254500"/>
          <p14:tracePt t="34640" x="6362700" y="4279900"/>
          <p14:tracePt t="34656" x="6286500" y="4311650"/>
          <p14:tracePt t="34656" x="6197600" y="4349750"/>
          <p14:tracePt t="34673" x="6089650" y="4387850"/>
          <p14:tracePt t="34673" x="5969000" y="4432300"/>
          <p14:tracePt t="34689" x="5842000" y="4483100"/>
          <p14:tracePt t="34689" x="5702300" y="4540250"/>
          <p14:tracePt t="34689" x="5549900" y="4597400"/>
          <p14:tracePt t="34708" x="5391150" y="4654550"/>
          <p14:tracePt t="34708" x="5226050" y="4718050"/>
          <p14:tracePt t="34723" x="5054600" y="4775200"/>
          <p14:tracePt t="34723" x="4876800" y="4838700"/>
          <p14:tracePt t="34740" x="4699000" y="4902200"/>
          <p14:tracePt t="34740" x="4514850" y="4972050"/>
          <p14:tracePt t="34757" x="4337050" y="5029200"/>
          <p14:tracePt t="34757" x="4159250" y="5099050"/>
          <p14:tracePt t="34773" x="4000500" y="5137150"/>
          <p14:tracePt t="34788" x="3835400" y="5200650"/>
          <p14:tracePt t="34788" x="3632200" y="5295900"/>
          <p14:tracePt t="34807" x="3435350" y="5372100"/>
          <p14:tracePt t="34807" x="3251200" y="5441950"/>
          <p14:tracePt t="34823" x="3067050" y="5518150"/>
          <p14:tracePt t="34823" x="2895600" y="5581650"/>
          <p14:tracePt t="34840" x="2736850" y="5651500"/>
          <p14:tracePt t="34840" x="2559050" y="5746750"/>
          <p14:tracePt t="34857" x="2413000" y="5803900"/>
          <p14:tracePt t="34857" x="2197100" y="5886450"/>
          <p14:tracePt t="34873" x="2101850" y="5924550"/>
          <p14:tracePt t="34873" x="2006600" y="5969000"/>
          <p14:tracePt t="34890" x="1924050" y="6007100"/>
          <p14:tracePt t="34890" x="1841500" y="6045200"/>
          <p14:tracePt t="34907" x="1758950" y="6076950"/>
          <p14:tracePt t="34907" x="1612900" y="6140450"/>
          <p14:tracePt t="34924" x="1549400" y="6165850"/>
          <p14:tracePt t="34924" x="1485900" y="6203950"/>
          <p14:tracePt t="34941" x="1428750" y="6229350"/>
          <p14:tracePt t="34941" x="1377950" y="6254750"/>
          <p14:tracePt t="34957" x="1327150" y="6292850"/>
          <p14:tracePt t="34957" x="1276350" y="6324600"/>
          <p14:tracePt t="34973" x="1231900" y="6356350"/>
          <p14:tracePt t="34973" x="1162050" y="6419850"/>
          <p14:tracePt t="34992" x="1136650" y="6438900"/>
          <p14:tracePt t="34992" x="1104900" y="6464300"/>
          <p14:tracePt t="35008" x="1085850" y="6489700"/>
          <p14:tracePt t="55047" x="1816100" y="6457950"/>
          <p14:tracePt t="55063" x="1847850" y="6445250"/>
          <p14:tracePt t="55075" x="1879600" y="6426200"/>
          <p14:tracePt t="55092" x="1905000" y="6400800"/>
          <p14:tracePt t="55108" x="1936750" y="6381750"/>
          <p14:tracePt t="55123" x="1949450" y="6369050"/>
          <p14:tracePt t="55123" x="1962150" y="6356350"/>
          <p14:tracePt t="55140" x="1974850" y="6350000"/>
          <p14:tracePt t="55140" x="1987550" y="6343650"/>
          <p14:tracePt t="55156" x="2000250" y="6337300"/>
          <p14:tracePt t="55156" x="2012950" y="6324600"/>
          <p14:tracePt t="55173" x="2025650" y="6311900"/>
          <p14:tracePt t="55173" x="2044700" y="6299200"/>
          <p14:tracePt t="55189" x="2057400" y="6286500"/>
          <p14:tracePt t="55189" x="2063750" y="6280150"/>
          <p14:tracePt t="55206" x="2076450" y="6267450"/>
          <p14:tracePt t="55206" x="2082800" y="6254750"/>
          <p14:tracePt t="55223" x="2095500" y="6254750"/>
          <p14:tracePt t="55223" x="2101850" y="6248400"/>
          <p14:tracePt t="55239" x="2108200" y="6242050"/>
          <p14:tracePt t="55239" x="2127250" y="6235700"/>
          <p14:tracePt t="55257" x="2133600" y="6235700"/>
          <p14:tracePt t="55257" x="2146300" y="6235700"/>
          <p14:tracePt t="55273" x="2152650" y="6235700"/>
          <p14:tracePt t="55273" x="2165350" y="6235700"/>
          <p14:tracePt t="55289" x="2178050" y="6229350"/>
          <p14:tracePt t="55289" x="2197100" y="6229350"/>
          <p14:tracePt t="55308" x="2209800" y="6223000"/>
          <p14:tracePt t="55308" x="2222500" y="6223000"/>
          <p14:tracePt t="55324" x="2241550" y="6223000"/>
          <p14:tracePt t="55324" x="2254250" y="6223000"/>
          <p14:tracePt t="55340" x="2273300" y="6223000"/>
          <p14:tracePt t="55340" x="2292350" y="6223000"/>
          <p14:tracePt t="55356" x="2317750" y="6223000"/>
          <p14:tracePt t="55356" x="2343150" y="6229350"/>
          <p14:tracePt t="55373" x="2368550" y="6229350"/>
          <p14:tracePt t="55373" x="2393950" y="6229350"/>
          <p14:tracePt t="55373" x="2419350" y="6229350"/>
          <p14:tracePt t="55392" x="2444750" y="6235700"/>
          <p14:tracePt t="55405" x="2463800" y="6235700"/>
          <p14:tracePt t="55405" x="2508250" y="6248400"/>
          <p14:tracePt t="55424" x="2520950" y="6261100"/>
          <p14:tracePt t="55424" x="2540000" y="6267450"/>
          <p14:tracePt t="55440" x="2552700" y="6280150"/>
          <p14:tracePt t="55440" x="2565400" y="6286500"/>
          <p14:tracePt t="55457" x="2578100" y="6292850"/>
          <p14:tracePt t="55457" x="2590800" y="6292850"/>
          <p14:tracePt t="55457" x="2597150" y="6299200"/>
          <p14:tracePt t="55476" x="2609850" y="6299200"/>
          <p14:tracePt t="55476" x="2616200" y="6305550"/>
          <p14:tracePt t="55490" x="2628900" y="6305550"/>
          <p14:tracePt t="55490" x="2641600" y="6299200"/>
          <p14:tracePt t="55507" x="2647950" y="6299200"/>
          <p14:tracePt t="55507" x="2660650" y="6299200"/>
          <p14:tracePt t="55524" x="2667000" y="6292850"/>
          <p14:tracePt t="55524" x="2679700" y="6292850"/>
          <p14:tracePt t="55541" x="2686050" y="6286500"/>
          <p14:tracePt t="55541" x="2711450" y="6286500"/>
          <p14:tracePt t="55557" x="2717800" y="6286500"/>
          <p14:tracePt t="55557" x="2730500" y="6286500"/>
          <p14:tracePt t="55574" x="2743200" y="6292850"/>
          <p14:tracePt t="55574" x="2755900" y="6292850"/>
          <p14:tracePt t="55591" x="2768600" y="6292850"/>
          <p14:tracePt t="55591" x="2794000" y="6305550"/>
          <p14:tracePt t="55608" x="2813050" y="6305550"/>
          <p14:tracePt t="55608" x="2825750" y="6305550"/>
          <p14:tracePt t="55624" x="2838450" y="6305550"/>
          <p14:tracePt t="55624" x="2851150" y="6311900"/>
          <p14:tracePt t="55641" x="2876550" y="6311900"/>
          <p14:tracePt t="55656" x="2901950" y="6324600"/>
          <p14:tracePt t="55676" x="2914650" y="6350000"/>
          <p14:tracePt t="55699" x="2901950" y="6375400"/>
          <p14:tracePt t="55723" x="2876550" y="6407150"/>
          <p14:tracePt t="55743" x="2844800" y="6432550"/>
          <p14:tracePt t="55759" x="2813050" y="6457950"/>
          <p14:tracePt t="55776" x="2781300" y="6489700"/>
          <p14:tracePt t="55788" x="2736850" y="6515100"/>
          <p14:tracePt t="55803" x="2698750" y="6540500"/>
          <p14:tracePt t="55819" x="2660650" y="6559550"/>
          <p14:tracePt t="55835" x="2622550" y="6572250"/>
          <p14:tracePt t="55847" x="2584450" y="6584950"/>
          <p14:tracePt t="55863" x="2559050" y="6591300"/>
          <p14:tracePt t="55879" x="2527300" y="6597650"/>
          <p14:tracePt t="55895" x="2501900" y="6604000"/>
          <p14:tracePt t="55907" x="2470150" y="6610350"/>
          <p14:tracePt t="55924" x="2432050" y="6616700"/>
          <p14:tracePt t="55940" x="2393950" y="6623050"/>
          <p14:tracePt t="55957" x="2355850" y="6629400"/>
          <p14:tracePt t="55957" x="2330450" y="6629400"/>
          <p14:tracePt t="55975" x="2311400" y="6629400"/>
          <p14:tracePt t="55975" x="2286000" y="6635750"/>
          <p14:tracePt t="55992" x="2260600" y="6629400"/>
          <p14:tracePt t="55992" x="2235200" y="6629400"/>
          <p14:tracePt t="56010" x="2203450" y="6629400"/>
          <p14:tracePt t="56010" x="2171700" y="6623050"/>
          <p14:tracePt t="56129" x="1714500" y="6464300"/>
          <p14:tracePt t="56142" x="1682750" y="6432550"/>
          <p14:tracePt t="56142" x="1625600" y="6375400"/>
          <p14:tracePt t="56160" x="1593850" y="6343650"/>
          <p14:tracePt t="56160" x="1568450" y="6318250"/>
          <p14:tracePt t="56177" x="1549400" y="6299200"/>
          <p14:tracePt t="56177" x="1524000" y="6280150"/>
          <p14:tracePt t="56193" x="1511300" y="6261100"/>
          <p14:tracePt t="56193" x="1485900" y="6229350"/>
          <p14:tracePt t="56210" x="1479550" y="6210300"/>
          <p14:tracePt t="56210" x="1473200" y="6197600"/>
          <p14:tracePt t="56227" x="1473200" y="6178550"/>
          <p14:tracePt t="56227" x="1479550" y="6159500"/>
          <p14:tracePt t="56244" x="1485900" y="6140450"/>
          <p14:tracePt t="56244" x="1498600" y="6121400"/>
          <p14:tracePt t="56260" x="1517650" y="6096000"/>
          <p14:tracePt t="56260" x="1562100" y="6057900"/>
          <p14:tracePt t="56277" x="1587500" y="6038850"/>
          <p14:tracePt t="56277" x="1619250" y="6019800"/>
          <p14:tracePt t="56294" x="1651000" y="6000750"/>
          <p14:tracePt t="56294" x="1682750" y="5975350"/>
          <p14:tracePt t="56311" x="1720850" y="5956300"/>
          <p14:tracePt t="56311" x="1758950" y="5937250"/>
          <p14:tracePt t="56311" x="1803400" y="5918200"/>
          <p14:tracePt t="56329" x="1854200" y="5905500"/>
          <p14:tracePt t="56329" x="1905000" y="5886450"/>
          <p14:tracePt t="56344" x="1955800" y="5873750"/>
          <p14:tracePt t="56344" x="2012950" y="5867400"/>
          <p14:tracePt t="56361" x="2076450" y="5861050"/>
          <p14:tracePt t="56361" x="2146300" y="5854700"/>
          <p14:tracePt t="56378" x="2222500" y="5854700"/>
          <p14:tracePt t="56378" x="2298700" y="5861050"/>
          <p14:tracePt t="56394" x="2381250" y="5867400"/>
          <p14:tracePt t="56394" x="2470150" y="5880100"/>
          <p14:tracePt t="56394" x="2565400" y="5886450"/>
          <p14:tracePt t="56412" x="2667000" y="5899150"/>
          <p14:tracePt t="56426" x="2768600" y="5905500"/>
          <p14:tracePt t="56426" x="2978150" y="5924550"/>
          <p14:tracePt t="56445" x="3092450" y="5924550"/>
          <p14:tracePt t="56445" x="3200400" y="5930900"/>
          <p14:tracePt t="56461" x="3308350" y="5937250"/>
          <p14:tracePt t="56461" x="3416300" y="5943600"/>
          <p14:tracePt t="56478" x="3530600" y="5943600"/>
          <p14:tracePt t="56478" x="3638550" y="5949950"/>
          <p14:tracePt t="56478" x="3752850" y="5949950"/>
          <p14:tracePt t="56497" x="3860800" y="5949950"/>
          <p14:tracePt t="56497" x="3975100" y="5949950"/>
          <p14:tracePt t="56512" x="4089400" y="5949950"/>
          <p14:tracePt t="56512" x="4203700" y="5949950"/>
          <p14:tracePt t="56529" x="4311650" y="5943600"/>
          <p14:tracePt t="56529" x="4425950" y="5937250"/>
          <p14:tracePt t="56545" x="4540250" y="5937250"/>
          <p14:tracePt t="56545" x="4654550" y="5930900"/>
          <p14:tracePt t="56561" x="4768850" y="5930900"/>
          <p14:tracePt t="56561" x="4991100" y="5924550"/>
          <p14:tracePt t="56578" x="5099050" y="5924550"/>
          <p14:tracePt t="56578" x="5207000" y="5930900"/>
          <p14:tracePt t="56595" x="5308600" y="5930900"/>
          <p14:tracePt t="56595" x="5410200" y="5937250"/>
          <p14:tracePt t="56612" x="5505450" y="5943600"/>
          <p14:tracePt t="56612" x="5695950" y="5949950"/>
          <p14:tracePt t="56629" x="5784850" y="5956300"/>
          <p14:tracePt t="56629" x="5867400" y="5962650"/>
          <p14:tracePt t="56645" x="5949950" y="5969000"/>
          <p14:tracePt t="56645" x="6032500" y="5975350"/>
          <p14:tracePt t="56662" x="6102350" y="5981700"/>
          <p14:tracePt t="56662" x="6178550" y="5988050"/>
          <p14:tracePt t="56678" x="6242050" y="5994400"/>
          <p14:tracePt t="56678" x="6305550" y="6000750"/>
          <p14:tracePt t="56678" x="6369050" y="6007100"/>
          <p14:tracePt t="56697" x="6426200" y="6013450"/>
          <p14:tracePt t="56697" x="6477000" y="6026150"/>
          <p14:tracePt t="56713" x="6527800" y="6032500"/>
          <p14:tracePt t="56713" x="6572250" y="6038850"/>
          <p14:tracePt t="56729" x="6616700" y="6045200"/>
          <p14:tracePt t="56729" x="6654800" y="6057900"/>
          <p14:tracePt t="56746" x="6692900" y="6064250"/>
          <p14:tracePt t="56746" x="6724650" y="6070600"/>
          <p14:tracePt t="56762" x="6756400" y="6083300"/>
          <p14:tracePt t="56762" x="6788150" y="6089650"/>
          <p14:tracePt t="56762" x="6807200" y="6102350"/>
          <p14:tracePt t="56781" x="6832600" y="6115050"/>
          <p14:tracePt t="56794" x="6845300" y="6121400"/>
          <p14:tracePt t="56794" x="6858000" y="6153150"/>
          <p14:tracePt t="56812" x="6858000" y="6165850"/>
          <p14:tracePt t="56812" x="6851650" y="6184900"/>
          <p14:tracePt t="56829" x="6845300" y="6197600"/>
          <p14:tracePt t="56829" x="6826250" y="6216650"/>
          <p14:tracePt t="56846" x="6807200" y="6229350"/>
          <p14:tracePt t="56846" x="6781800" y="6248400"/>
          <p14:tracePt t="56862" x="6756400" y="6261100"/>
          <p14:tracePt t="56862" x="6686550" y="6292850"/>
          <p14:tracePt t="56879" x="6642100" y="6311900"/>
          <p14:tracePt t="56879" x="6597650" y="6330950"/>
          <p14:tracePt t="56896" x="6546850" y="6356350"/>
          <p14:tracePt t="56896" x="6489700" y="6375400"/>
          <p14:tracePt t="56913" x="6426200" y="6394450"/>
          <p14:tracePt t="56913" x="6292850" y="6438900"/>
          <p14:tracePt t="56930" x="6216650" y="6457950"/>
          <p14:tracePt t="56930" x="6134100" y="6470650"/>
          <p14:tracePt t="56946" x="6051550" y="6483350"/>
          <p14:tracePt t="56946" x="5962650" y="6496050"/>
          <p14:tracePt t="56963" x="5873750" y="6502400"/>
          <p14:tracePt t="56963" x="5784850" y="6508750"/>
          <p14:tracePt t="56980" x="5689600" y="6515100"/>
          <p14:tracePt t="56980" x="5505450" y="6508750"/>
          <p14:tracePt t="56998" x="5410200" y="6502400"/>
          <p14:tracePt t="56998" x="5321300" y="6496050"/>
          <p14:tracePt t="57013" x="5226050" y="6489700"/>
          <p14:tracePt t="57013" x="5137150" y="6483350"/>
          <p14:tracePt t="57030" x="5048250" y="6470650"/>
          <p14:tracePt t="57030" x="4959350" y="6464300"/>
          <p14:tracePt t="57046" x="4876800" y="6451600"/>
          <p14:tracePt t="57046" x="4794250" y="6438900"/>
          <p14:tracePt t="57046" x="4718050" y="6426200"/>
          <p14:tracePt t="57065" x="4648200" y="6413500"/>
          <p14:tracePt t="57065" x="4578350" y="6400800"/>
          <p14:tracePt t="57081" x="4514850" y="6388100"/>
          <p14:tracePt t="57081" x="4457700" y="6375400"/>
          <p14:tracePt t="57097" x="4406900" y="6362700"/>
          <p14:tracePt t="57097" x="4362450" y="6356350"/>
          <p14:tracePt t="57113" x="4318000" y="6343650"/>
          <p14:tracePt t="57113" x="4286250" y="6337300"/>
          <p14:tracePt t="57113" x="4254500" y="6330950"/>
          <p14:tracePt t="57132" x="4222750" y="6324600"/>
          <p14:tracePt t="57145" x="4203700" y="6311900"/>
          <p14:tracePt t="57145" x="4171950" y="6299200"/>
          <p14:tracePt t="57165" x="4159250" y="6292850"/>
          <p14:tracePt t="57165" x="4152900" y="6280150"/>
          <p14:tracePt t="57181" x="4146550" y="6273800"/>
          <p14:tracePt t="57181" x="4146550" y="6261100"/>
          <p14:tracePt t="57197" x="4146550" y="6254750"/>
          <p14:tracePt t="57197" x="4146550" y="6242050"/>
          <p14:tracePt t="57214" x="4152900" y="6235700"/>
          <p14:tracePt t="57214" x="4159250" y="6210300"/>
          <p14:tracePt t="57231" x="4159250" y="6203950"/>
          <p14:tracePt t="57231" x="4165600" y="6191250"/>
          <p14:tracePt t="57247" x="4165600" y="6184900"/>
          <p14:tracePt t="57247" x="4171950" y="6172200"/>
          <p14:tracePt t="57263" x="4171950" y="6165850"/>
          <p14:tracePt t="57263" x="4178300" y="6159500"/>
          <p14:tracePt t="57281" x="4178300" y="6153150"/>
          <p14:tracePt t="57281" x="4178300" y="6146800"/>
          <p14:tracePt t="57297" x="4178300" y="6140450"/>
          <p14:tracePt t="57313" x="4178300" y="6146800"/>
          <p14:tracePt t="57329" x="4171950" y="6153150"/>
          <p14:tracePt t="57329" x="4171950" y="6159500"/>
          <p14:tracePt t="57329" x="4171950" y="6165850"/>
          <p14:tracePt t="57349" x="4165600" y="6172200"/>
          <p14:tracePt t="57364" x="4165600" y="6178550"/>
          <p14:tracePt t="57381" x="4165600" y="6184900"/>
          <p14:tracePt t="57404" x="4171950" y="6191250"/>
          <p14:tracePt t="57432" x="4178300" y="6184900"/>
          <p14:tracePt t="57448" x="4184650" y="6184900"/>
          <p14:tracePt t="57464" x="4191000" y="6178550"/>
          <p14:tracePt t="57476" x="4197350" y="6178550"/>
          <p14:tracePt t="57485" x="4203700" y="6178550"/>
          <p14:tracePt t="57497" x="4210050" y="6178550"/>
          <p14:tracePt t="57497" x="4216400" y="6178550"/>
          <p14:tracePt t="57515" x="4222750" y="6178550"/>
          <p14:tracePt t="57515" x="4229100" y="6178550"/>
          <p14:tracePt t="57532" x="4235450" y="6172200"/>
          <p14:tracePt t="57547" x="4241800" y="6172200"/>
          <p14:tracePt t="57563" x="4248150" y="6165850"/>
          <p14:tracePt t="57580" x="4254500" y="6159500"/>
          <p14:tracePt t="57597" x="4260850" y="6159500"/>
          <p14:tracePt t="57620" x="4260850" y="6153150"/>
          <p14:tracePt t="57644" x="4267200" y="6146800"/>
          <p14:tracePt t="57664" x="4273550" y="6140450"/>
          <p14:tracePt t="57696" x="4279900" y="6140450"/>
          <p14:tracePt t="57748" x="4279900" y="6134100"/>
          <p14:tracePt t="57828" x="4279900" y="6127750"/>
          <p14:tracePt t="57860" x="4286250" y="6127750"/>
          <p14:tracePt t="57888" x="4292600" y="6121400"/>
          <p14:tracePt t="57912" x="4298950" y="6121400"/>
          <p14:tracePt t="57936" x="4305300" y="6121400"/>
          <p14:tracePt t="57956" x="4311650" y="6121400"/>
          <p14:tracePt t="57972" x="4318000" y="6121400"/>
          <p14:tracePt t="57988" x="4324350" y="6121400"/>
          <p14:tracePt t="58004" x="4330700" y="6127750"/>
          <p14:tracePt t="58016" x="4337050" y="6127750"/>
          <p14:tracePt t="58032" x="4343400" y="6127750"/>
          <p14:tracePt t="58056" x="4343400" y="6134100"/>
          <p14:tracePt t="58084" x="4349750" y="6140450"/>
          <p14:tracePt t="58108" x="4349750" y="6146800"/>
          <p14:tracePt t="58128" x="4356100" y="6153150"/>
          <p14:tracePt t="58220" x="4356100" y="6159500"/>
          <p14:tracePt t="58256" x="4362450" y="6153150"/>
          <p14:tracePt t="58340" x="4368800" y="6153150"/>
          <p14:tracePt t="58376" x="4375150" y="6146800"/>
          <p14:tracePt t="58415" x="4381500" y="6146800"/>
          <p14:tracePt t="58444" x="4387850" y="6146800"/>
          <p14:tracePt t="58468" x="4394200" y="6146800"/>
          <p14:tracePt t="58488" x="4400550" y="6146800"/>
          <p14:tracePt t="58512" x="4406900" y="6153150"/>
          <p14:tracePt t="58596" x="4413250" y="6146800"/>
          <p14:tracePt t="58664" x="4413250" y="6153150"/>
          <p14:tracePt t="58752" x="4419600" y="6159500"/>
          <p14:tracePt t="58964" x="4425950" y="6159500"/>
          <p14:tracePt t="59000" x="4432300" y="6165850"/>
          <p14:tracePt t="59028" x="4438650" y="6165850"/>
          <p14:tracePt t="59112" x="4445000" y="6172200"/>
          <p14:tracePt t="59208" x="4451350" y="6172200"/>
          <p14:tracePt t="59268" x="4457700" y="6172200"/>
          <p14:tracePt t="59376" x="4464050" y="6172200"/>
          <p14:tracePt t="59412" x="4470400" y="6172200"/>
          <p14:tracePt t="59444" x="4476750" y="6165850"/>
          <p14:tracePt t="59464" x="4483100" y="6165850"/>
          <p14:tracePt t="59488" x="4489450" y="6165850"/>
          <p14:tracePt t="59515" x="4495800" y="6165850"/>
          <p14:tracePt t="59531" x="4502150" y="6172200"/>
          <p14:tracePt t="59548" x="4508500" y="6172200"/>
          <p14:tracePt t="59564" x="4514850" y="6172200"/>
          <p14:tracePt t="59576" x="4514850" y="6165850"/>
          <p14:tracePt t="59592" x="4521200" y="6165850"/>
          <p14:tracePt t="59608" x="4527550" y="6165850"/>
          <p14:tracePt t="59624" x="4533900" y="6159500"/>
          <p14:tracePt t="59637" x="4540250" y="6159500"/>
          <p14:tracePt t="59653" x="4546600" y="6165850"/>
          <p14:tracePt t="59676" x="4552950" y="6165850"/>
          <p14:tracePt t="59719" x="4559300" y="6165850"/>
          <p14:tracePt t="59744" x="4565650" y="6165850"/>
          <p14:tracePt t="59764" x="4572000" y="6165850"/>
          <p14:tracePt t="59824" x="4578350" y="6172200"/>
          <p14:tracePt t="59884" x="4578350" y="6178550"/>
          <p14:tracePt t="59924" x="4584700" y="6184900"/>
          <p14:tracePt t="59960" x="4584700" y="6178550"/>
          <p14:tracePt t="60048" x="4591050" y="6172200"/>
          <p14:tracePt t="60176" x="4597400" y="6172200"/>
          <p14:tracePt t="60328" x="4603750" y="6178550"/>
          <p14:tracePt t="60484" x="4603750" y="6184900"/>
          <p14:tracePt t="60508" x="4610100" y="6191250"/>
          <p14:tracePt t="60544" x="4610100" y="6197600"/>
          <p14:tracePt t="60588" x="4616450" y="6197600"/>
          <p14:tracePt t="60620" x="4622800" y="6203950"/>
          <p14:tracePt t="60644" x="4622800" y="6210300"/>
          <p14:tracePt t="60664" x="4629150" y="6216650"/>
          <p14:tracePt t="60688" x="4635500" y="6223000"/>
          <p14:tracePt t="60756" x="4641850" y="6216650"/>
          <p14:tracePt t="60816" x="4648200" y="6210300"/>
          <p14:tracePt t="60868" x="4648200" y="6203950"/>
          <p14:tracePt t="60936" x="4654550" y="6210300"/>
          <p14:tracePt t="60972" x="4660900" y="6210300"/>
          <p14:tracePt t="60997" x="4660900" y="6216650"/>
          <p14:tracePt t="61024" x="4667250" y="6223000"/>
          <p14:tracePt t="61056" x="4667250" y="6229350"/>
          <p14:tracePt t="61076" x="4673600" y="6229350"/>
          <p14:tracePt t="61107" x="4679950" y="6229350"/>
          <p14:tracePt t="61176" x="4679950" y="6235700"/>
          <p14:tracePt t="61272" x="4686300" y="6229350"/>
          <p14:tracePt t="61348" x="4692650" y="6229350"/>
          <p14:tracePt t="61391" x="4699000" y="6229350"/>
          <p14:tracePt t="61444" x="4705350" y="6235700"/>
          <p14:tracePt t="61484" x="4705350" y="6229350"/>
          <p14:tracePt t="61700" x="4705350" y="6235700"/>
          <p14:tracePt t="61784" x="4705350" y="6229350"/>
          <p14:tracePt t="61888" x="4711700" y="6223000"/>
          <p14:tracePt t="62448" x="4718050" y="6223000"/>
          <p14:tracePt t="62496" x="4718050" y="6216650"/>
          <p14:tracePt t="62616" x="4724400" y="6216650"/>
          <p14:tracePt t="62676" x="4730750" y="6216650"/>
          <p14:tracePt t="63012" x="4730750" y="6210300"/>
          <p14:tracePt t="63124" x="4737100" y="6203950"/>
          <p14:tracePt t="63192" x="4743450" y="6197600"/>
          <p14:tracePt t="63328" x="4749800" y="6197600"/>
          <p14:tracePt t="63380" x="4756150" y="6197600"/>
          <p14:tracePt t="63404" x="4762500" y="6191250"/>
          <p14:tracePt t="63432" x="4768850" y="6191250"/>
          <p14:tracePt t="63448" x="4775200" y="6191250"/>
          <p14:tracePt t="63464" x="4781550" y="6191250"/>
          <p14:tracePt t="63476" x="4787900" y="6191250"/>
          <p14:tracePt t="63484" x="4794250" y="6184900"/>
          <p14:tracePt t="63501" x="4800600" y="6184900"/>
          <p14:tracePt t="63501" x="4806950" y="6184900"/>
          <p14:tracePt t="63517" x="4819650" y="6178550"/>
          <p14:tracePt t="63517" x="4826000" y="6172200"/>
          <p14:tracePt t="63534" x="4838700" y="6165850"/>
          <p14:tracePt t="63534" x="4845050" y="6159500"/>
          <p14:tracePt t="63534" x="4857750" y="6153150"/>
          <p14:tracePt t="63553" x="4870450" y="6146800"/>
          <p14:tracePt t="63566" x="4889500" y="6134100"/>
          <p14:tracePt t="63566" x="4927600" y="6121400"/>
          <p14:tracePt t="63584" x="4946650" y="6108700"/>
          <p14:tracePt t="63584" x="4972050" y="6102350"/>
          <p14:tracePt t="63601" x="4991100" y="6096000"/>
          <p14:tracePt t="63601" x="5016500" y="6083300"/>
          <p14:tracePt t="63601" x="5035550" y="6076950"/>
          <p14:tracePt t="63620" x="5060950" y="6070600"/>
          <p14:tracePt t="63633" x="5080000" y="6057900"/>
          <p14:tracePt t="63633" x="5124450" y="6045200"/>
          <p14:tracePt t="63651" x="5149850" y="6038850"/>
          <p14:tracePt t="63651" x="5168900" y="6026150"/>
          <p14:tracePt t="63668" x="5187950" y="6019800"/>
          <p14:tracePt t="63668" x="5207000" y="6013450"/>
          <p14:tracePt t="63685" x="5226050" y="6013450"/>
          <p14:tracePt t="63685" x="5251450" y="6013450"/>
          <p14:tracePt t="63702" x="5270500" y="6013450"/>
          <p14:tracePt t="63702" x="5308600" y="6019800"/>
          <p14:tracePt t="63718" x="5327650" y="6019800"/>
          <p14:tracePt t="63718" x="5340350" y="6026150"/>
          <p14:tracePt t="63735" x="5359400" y="6032500"/>
          <p14:tracePt t="63735" x="5372100" y="6038850"/>
          <p14:tracePt t="63751" x="5384800" y="6045200"/>
          <p14:tracePt t="63751" x="5410200" y="6064250"/>
          <p14:tracePt t="63768" x="5416550" y="6070600"/>
          <p14:tracePt t="63768" x="5429250" y="6083300"/>
          <p14:tracePt t="63785" x="5435600" y="6089650"/>
          <p14:tracePt t="63785" x="5441950" y="6102350"/>
          <p14:tracePt t="63802" x="5448300" y="6115050"/>
          <p14:tracePt t="63802" x="5454650" y="6127750"/>
          <p14:tracePt t="63818" x="5454650" y="6134100"/>
          <p14:tracePt t="63818" x="5461000" y="6159500"/>
          <p14:tracePt t="63837" x="5461000" y="6165850"/>
          <p14:tracePt t="63837" x="5461000" y="6178550"/>
          <p14:tracePt t="63852" x="5454650" y="6184900"/>
          <p14:tracePt t="63868" x="5448300" y="6191250"/>
          <p14:tracePt t="63884" x="5441950" y="6197600"/>
          <p14:tracePt t="63884" x="5435600" y="6197600"/>
          <p14:tracePt t="63902" x="5429250" y="6197600"/>
          <p14:tracePt t="63917" x="5422900" y="6197600"/>
          <p14:tracePt t="63917" x="5410200" y="6191250"/>
          <p14:tracePt t="63937" x="5403850" y="6191250"/>
          <p14:tracePt t="63937" x="5397500" y="6191250"/>
          <p14:tracePt t="63952" x="5391150" y="6191250"/>
          <p14:tracePt t="63952" x="5384800" y="6184900"/>
          <p14:tracePt t="63969" x="5378450" y="6184900"/>
          <p14:tracePt t="63969" x="5372100" y="6184900"/>
          <p14:tracePt t="63986" x="5365750" y="6184900"/>
          <p14:tracePt t="63986" x="5359400" y="6191250"/>
          <p14:tracePt t="63986" x="5353050" y="6191250"/>
          <p14:tracePt t="64005" x="5340350" y="6191250"/>
          <p14:tracePt t="64005" x="5334000" y="6191250"/>
          <p14:tracePt t="64019" x="5321300" y="6191250"/>
          <p14:tracePt t="64019" x="5314950" y="6191250"/>
          <p14:tracePt t="64036" x="5302250" y="6191250"/>
          <p14:tracePt t="64036" x="5283200" y="6191250"/>
          <p14:tracePt t="64052" x="5270500" y="6191250"/>
          <p14:tracePt t="64052" x="5232400" y="6191250"/>
          <p14:tracePt t="64069" x="5207000" y="6191250"/>
          <p14:tracePt t="64069" x="5187950" y="6184900"/>
          <p14:tracePt t="64086" x="5162550" y="6184900"/>
          <p14:tracePt t="64086" x="5137150" y="6184900"/>
          <p14:tracePt t="64103" x="5111750" y="6184900"/>
          <p14:tracePt t="64103" x="5086350" y="6184900"/>
          <p14:tracePt t="64119" x="5060950" y="6178550"/>
          <p14:tracePt t="64119" x="5003800" y="6172200"/>
          <p14:tracePt t="64137" x="4972050" y="6165850"/>
          <p14:tracePt t="64137" x="4940300" y="6159500"/>
          <p14:tracePt t="64153" x="4914900" y="6153150"/>
          <p14:tracePt t="64153" x="4889500" y="6140450"/>
          <p14:tracePt t="64170" x="4870450" y="6134100"/>
          <p14:tracePt t="64170" x="4845050" y="6121400"/>
          <p14:tracePt t="64186" x="4826000" y="6108700"/>
          <p14:tracePt t="64186" x="4813300" y="6096000"/>
          <p14:tracePt t="64186" x="4800600" y="6083300"/>
          <p14:tracePt t="64205" x="4787900" y="6070600"/>
          <p14:tracePt t="64218" x="4781550" y="6051550"/>
          <p14:tracePt t="64218" x="4775200" y="6026150"/>
          <p14:tracePt t="64236" x="4781550" y="6007100"/>
          <p14:tracePt t="64236" x="4787900" y="5988050"/>
          <p14:tracePt t="64253" x="4800600" y="5969000"/>
          <p14:tracePt t="64253" x="4813300" y="5949950"/>
          <p14:tracePt t="64270" x="4832350" y="5930900"/>
          <p14:tracePt t="64270" x="4857750" y="5911850"/>
          <p14:tracePt t="64270" x="4883150" y="5892800"/>
          <p14:tracePt t="64289" x="4914900" y="5873750"/>
          <p14:tracePt t="64302" x="4953000" y="5854700"/>
          <p14:tracePt t="64302" x="5041900" y="5816600"/>
          <p14:tracePt t="64320" x="5086350" y="5803900"/>
          <p14:tracePt t="64320" x="5143500" y="5784850"/>
          <p14:tracePt t="64337" x="5200650" y="5772150"/>
          <p14:tracePt t="64337" x="5257800" y="5759450"/>
          <p14:tracePt t="64353" x="5321300" y="5746750"/>
          <p14:tracePt t="64353" x="5454650" y="5727700"/>
          <p14:tracePt t="64370" x="5524500" y="5721350"/>
          <p14:tracePt t="64370" x="5594350" y="5715000"/>
          <p14:tracePt t="64387" x="5664200" y="5708650"/>
          <p14:tracePt t="64387" x="5740400" y="5702300"/>
          <p14:tracePt t="64403" x="5810250" y="5702300"/>
          <p14:tracePt t="64403" x="5886450" y="5702300"/>
          <p14:tracePt t="64421" x="5956300" y="5702300"/>
          <p14:tracePt t="64421" x="6096000" y="5702300"/>
          <p14:tracePt t="64437" x="6165850" y="5702300"/>
          <p14:tracePt t="64437" x="6229350" y="5708650"/>
          <p14:tracePt t="64454" x="6292850" y="5708650"/>
          <p14:tracePt t="64454" x="6356350" y="5715000"/>
          <p14:tracePt t="64470" x="6413500" y="5721350"/>
          <p14:tracePt t="64470" x="6515100" y="5740400"/>
          <p14:tracePt t="64489" x="6565900" y="5746750"/>
          <p14:tracePt t="64489" x="6616700" y="5753100"/>
          <p14:tracePt t="64505" x="6654800" y="5765800"/>
          <p14:tracePt t="64505" x="6692900" y="5778500"/>
          <p14:tracePt t="64521" x="6731000" y="5791200"/>
          <p14:tracePt t="64521" x="6762750" y="5803900"/>
          <p14:tracePt t="64537" x="6788150" y="5816600"/>
          <p14:tracePt t="64537" x="6813550" y="5829300"/>
          <p14:tracePt t="64554" x="6832600" y="5848350"/>
          <p14:tracePt t="64554" x="6845300" y="5861050"/>
          <p14:tracePt t="64554" x="6858000" y="5880100"/>
          <p14:tracePt t="64573" x="6864350" y="5899150"/>
          <p14:tracePt t="64586" x="6870700" y="5924550"/>
          <p14:tracePt t="64586" x="6870700" y="5962650"/>
          <p14:tracePt t="64604" x="6864350" y="5988050"/>
          <p14:tracePt t="64604" x="6851650" y="6007100"/>
          <p14:tracePt t="64621" x="6838950" y="6026150"/>
          <p14:tracePt t="64621" x="6819900" y="6051550"/>
          <p14:tracePt t="64638" x="6794500" y="6070600"/>
          <p14:tracePt t="64638" x="6769100" y="6096000"/>
          <p14:tracePt t="64638" x="6731000" y="6121400"/>
          <p14:tracePt t="64657" x="6692900" y="6140450"/>
          <p14:tracePt t="64657" x="6654800" y="6165850"/>
          <p14:tracePt t="64671" x="6610350" y="6191250"/>
          <p14:tracePt t="64671" x="6559550" y="6210300"/>
          <p14:tracePt t="64688" x="6508750" y="6235700"/>
          <p14:tracePt t="64688" x="6457950" y="6261100"/>
          <p14:tracePt t="64704" x="6407150" y="6280150"/>
          <p14:tracePt t="64704" x="6350000" y="6299200"/>
          <p14:tracePt t="64721" x="6286500" y="6318250"/>
          <p14:tracePt t="64721" x="6165850" y="6356350"/>
          <p14:tracePt t="64738" x="6102350" y="6375400"/>
          <p14:tracePt t="64738" x="6038850" y="6394450"/>
          <p14:tracePt t="64754" x="5975350" y="6400800"/>
          <p14:tracePt t="64754" x="5905500" y="6413500"/>
          <p14:tracePt t="64771" x="5842000" y="6419850"/>
          <p14:tracePt t="64771" x="5715000" y="6426200"/>
          <p14:tracePt t="64788" x="5657850" y="6419850"/>
          <p14:tracePt t="64788" x="5594350" y="6413500"/>
          <p14:tracePt t="64805" x="5543550" y="6407150"/>
          <p14:tracePt t="64805" x="5492750" y="6400800"/>
          <p14:tracePt t="64822" x="5441950" y="6394450"/>
          <p14:tracePt t="64822" x="5397500" y="6381750"/>
          <p14:tracePt t="64838" x="5353050" y="6369050"/>
          <p14:tracePt t="64838" x="5276850" y="6350000"/>
          <p14:tracePt t="64856" x="5245100" y="6337300"/>
          <p14:tracePt t="64856" x="5213350" y="6330950"/>
          <p14:tracePt t="64872" x="5187950" y="6318250"/>
          <p14:tracePt t="64872" x="5168900" y="6311900"/>
          <p14:tracePt t="64889" x="5156200" y="6305550"/>
          <p14:tracePt t="64889" x="5143500" y="6299200"/>
          <p14:tracePt t="64905" x="5130800" y="6292850"/>
          <p14:tracePt t="64921" x="5124450" y="6280150"/>
          <p14:tracePt t="64937" x="5130800" y="6273800"/>
          <p14:tracePt t="64954" x="5137150" y="6273800"/>
          <p14:tracePt t="64954" x="5143500" y="6273800"/>
          <p14:tracePt t="64972" x="5149850" y="6273800"/>
          <p14:tracePt t="64972" x="5156200" y="6273800"/>
          <p14:tracePt t="64989" x="5162550" y="6273800"/>
          <p14:tracePt t="64989" x="5168900" y="6273800"/>
          <p14:tracePt t="64989" x="5175250" y="6273800"/>
          <p14:tracePt t="65010" x="5181600" y="6273800"/>
          <p14:tracePt t="65024" x="5187950" y="6267450"/>
          <p14:tracePt t="65044" x="5181600" y="6261100"/>
          <p14:tracePt t="65088" x="5175250" y="6254750"/>
          <p14:tracePt t="65103" x="5168900" y="6254750"/>
          <p14:tracePt t="65119" x="5168900" y="6248400"/>
          <p14:tracePt t="65136" x="5162550" y="6242050"/>
          <p14:tracePt t="65148" x="5156200" y="6235700"/>
          <p14:tracePt t="65172" x="5162550" y="6229350"/>
          <p14:tracePt t="65256" x="5168900" y="6229350"/>
          <p14:tracePt t="65276" x="5175250" y="6229350"/>
          <p14:tracePt t="65292" x="5181600" y="6235700"/>
          <p14:tracePt t="65324" x="5187950" y="6235700"/>
          <p14:tracePt t="65336" x="5194300" y="6235700"/>
          <p14:tracePt t="65352" x="5200650" y="6235700"/>
          <p14:tracePt t="65387" x="5207000" y="6235700"/>
          <p14:tracePt t="65420" x="5213350" y="6235700"/>
          <p14:tracePt t="65564" x="5213350" y="6229350"/>
          <p14:tracePt t="65636" x="5219700" y="6223000"/>
          <p14:tracePt t="65728" x="5226050" y="6223000"/>
          <p14:tracePt t="65780" x="5232400" y="6223000"/>
          <p14:tracePt t="65804" x="5238750" y="6216650"/>
          <p14:tracePt t="65824" x="5245100" y="6216650"/>
          <p14:tracePt t="65839" x="5251450" y="6216650"/>
          <p14:tracePt t="65855" x="5257800" y="6210300"/>
          <p14:tracePt t="65876" x="5257800" y="6203950"/>
          <p14:tracePt t="65960" x="5264150" y="6197600"/>
          <p14:tracePt t="66028" x="5270500" y="6191250"/>
          <p14:tracePt t="66056" x="5276850" y="6184900"/>
          <p14:tracePt t="66140" x="5270500" y="6191250"/>
          <p14:tracePt t="66216" x="5264150" y="6184900"/>
          <p14:tracePt t="66252" x="5270500" y="6178550"/>
          <p14:tracePt t="66348" x="5276850" y="6184900"/>
          <p14:tracePt t="66372" x="5283200" y="6184900"/>
          <p14:tracePt t="66396" x="5289550" y="6184900"/>
          <p14:tracePt t="66407" x="5295900" y="6184900"/>
          <p14:tracePt t="66424" x="5302250" y="6184900"/>
          <p14:tracePt t="66440" x="5308600" y="6191250"/>
          <p14:tracePt t="66456" x="5314950" y="6191250"/>
          <p14:tracePt t="66468" x="5321300" y="6197600"/>
          <p14:tracePt t="66484" x="5327650" y="6197600"/>
          <p14:tracePt t="66500" x="5334000" y="6197600"/>
          <p14:tracePt t="66515" x="5327650" y="6197600"/>
          <p14:tracePt t="66568" x="5321300" y="6203950"/>
          <p14:tracePt t="66596" x="5314950" y="6197600"/>
          <p14:tracePt t="66628" x="5314950" y="6191250"/>
          <p14:tracePt t="66705" x="5314950" y="6184900"/>
          <p14:tracePt t="66752" x="5308600" y="6184900"/>
          <p14:tracePt t="66860" x="5302250" y="6191250"/>
          <p14:tracePt t="66956" x="5302250" y="6197600"/>
          <p14:tracePt t="66980" x="5295900" y="6197600"/>
          <p14:tracePt t="67008" x="5289550" y="6191250"/>
          <p14:tracePt t="67048" x="5295900" y="6184900"/>
          <p14:tracePt t="67084" x="5302250" y="6184900"/>
          <p14:tracePt t="67108" x="5302250" y="6178550"/>
          <p14:tracePt t="67184" x="5295900" y="6178550"/>
          <p14:tracePt t="67264" x="5289550" y="6178550"/>
          <p14:tracePt t="67304" x="5283200" y="6184900"/>
          <p14:tracePt t="67324" x="5276850" y="6184900"/>
          <p14:tracePt t="67332" x="5270500" y="6191250"/>
          <p14:tracePt t="67345" x="5264150" y="6191250"/>
          <p14:tracePt t="67345" x="5251450" y="6191250"/>
          <p14:tracePt t="67345" x="5245100" y="6197600"/>
          <p14:tracePt t="67365" x="5232400" y="6197600"/>
          <p14:tracePt t="67365" x="5219700" y="6197600"/>
          <p14:tracePt t="67381" x="5207000" y="6197600"/>
          <p14:tracePt t="67381" x="5194300" y="6197600"/>
          <p14:tracePt t="67396" x="5175250" y="6197600"/>
          <p14:tracePt t="67396" x="5156200" y="6197600"/>
          <p14:tracePt t="67414" x="5137150" y="6197600"/>
          <p14:tracePt t="67414" x="5092700" y="6191250"/>
          <p14:tracePt t="67430" x="5067300" y="6184900"/>
          <p14:tracePt t="67430" x="5041900" y="6178550"/>
          <p14:tracePt t="67446" x="5010150" y="6172200"/>
          <p14:tracePt t="67446" x="4984750" y="6159500"/>
          <p14:tracePt t="67463" x="4953000" y="6153150"/>
          <p14:tracePt t="67463" x="4927600" y="6140450"/>
          <p14:tracePt t="67481" x="4902200" y="6121400"/>
          <p14:tracePt t="67481" x="4864100" y="6096000"/>
          <p14:tracePt t="67497" x="4845050" y="6083300"/>
          <p14:tracePt t="67497" x="4832350" y="6070600"/>
          <p14:tracePt t="67514" x="4826000" y="6057900"/>
          <p14:tracePt t="67514" x="4813300" y="6045200"/>
          <p14:tracePt t="67531" x="4813300" y="6032500"/>
          <p14:tracePt t="67531" x="4813300" y="6019800"/>
          <p14:tracePt t="67531" x="4813300" y="6007100"/>
          <p14:tracePt t="67549" x="4819650" y="5994400"/>
          <p14:tracePt t="67549" x="4826000" y="5981700"/>
          <p14:tracePt t="67565" x="4838700" y="5969000"/>
          <p14:tracePt t="67565" x="4851400" y="5956300"/>
          <p14:tracePt t="67582" x="4870450" y="5943600"/>
          <p14:tracePt t="67582" x="4889500" y="5930900"/>
          <p14:tracePt t="67597" x="4908550" y="5918200"/>
          <p14:tracePt t="67597" x="4940300" y="5905500"/>
          <p14:tracePt t="67614" x="4972050" y="5899150"/>
          <p14:tracePt t="67614" x="5003800" y="5886450"/>
          <p14:tracePt t="67614" x="5041900" y="5880100"/>
          <p14:tracePt t="67633" x="5080000" y="5873750"/>
          <p14:tracePt t="67646" x="5124450" y="5867400"/>
          <p14:tracePt t="67646" x="5219700" y="5861050"/>
          <p14:tracePt t="67665" x="5270500" y="5861050"/>
          <p14:tracePt t="67665" x="5321300" y="5861050"/>
          <p14:tracePt t="67682" x="5365750" y="5854700"/>
          <p14:tracePt t="67682" x="5416550" y="5854700"/>
          <p14:tracePt t="67698" x="5467350" y="5854700"/>
          <p14:tracePt t="67698" x="5511800" y="5861050"/>
          <p14:tracePt t="67698" x="5562600" y="5861050"/>
          <p14:tracePt t="67716" x="5607050" y="5861050"/>
          <p14:tracePt t="67716" x="5645150" y="5867400"/>
          <p14:tracePt t="67732" x="5689600" y="5867400"/>
          <p14:tracePt t="67732" x="5727700" y="5873750"/>
          <p14:tracePt t="67748" x="5765800" y="5886450"/>
          <p14:tracePt t="67748" x="5803900" y="5892800"/>
          <p14:tracePt t="67765" x="5842000" y="5899150"/>
          <p14:tracePt t="67765" x="5880100" y="5905500"/>
          <p14:tracePt t="67781" x="5918200" y="5911850"/>
          <p14:tracePt t="67781" x="5994400" y="5918200"/>
          <p14:tracePt t="67798" x="6026150" y="5924550"/>
          <p14:tracePt t="67798" x="6057900" y="5930900"/>
          <p14:tracePt t="67815" x="6089650" y="5930900"/>
          <p14:tracePt t="67815" x="6121400" y="5937250"/>
          <p14:tracePt t="67831" x="6146800" y="5943600"/>
          <p14:tracePt t="67831" x="6197600" y="5949950"/>
          <p14:tracePt t="67849" x="6223000" y="5956300"/>
          <p14:tracePt t="67849" x="6242050" y="5956300"/>
          <p14:tracePt t="67865" x="6267450" y="5956300"/>
          <p14:tracePt t="67865" x="6286500" y="5962650"/>
          <p14:tracePt t="67882" x="6305550" y="5962650"/>
          <p14:tracePt t="67882" x="6330950" y="5962650"/>
          <p14:tracePt t="67898" x="6350000" y="5969000"/>
          <p14:tracePt t="67898" x="6375400" y="5969000"/>
          <p14:tracePt t="67898" x="6394450" y="5975350"/>
          <p14:tracePt t="67917" x="6413500" y="5975350"/>
          <p14:tracePt t="67917" x="6432550" y="5981700"/>
          <p14:tracePt t="67932" x="6451600" y="5988050"/>
          <p14:tracePt t="67932" x="6470650" y="5994400"/>
          <p14:tracePt t="67949" x="6489700" y="6000750"/>
          <p14:tracePt t="67949" x="6502400" y="6007100"/>
          <p14:tracePt t="67966" x="6515100" y="6013450"/>
          <p14:tracePt t="67966" x="6527800" y="6019800"/>
          <p14:tracePt t="67982" x="6540500" y="6026150"/>
          <p14:tracePt t="67982" x="6546850" y="6038850"/>
          <p14:tracePt t="67982" x="6553200" y="6045200"/>
          <p14:tracePt t="68001" x="6559550" y="6057900"/>
          <p14:tracePt t="68001" x="6559550" y="6064250"/>
          <p14:tracePt t="68016" x="6559550" y="6076950"/>
          <p14:tracePt t="68016" x="6559550" y="6083300"/>
          <p14:tracePt t="68033" x="6553200" y="6096000"/>
          <p14:tracePt t="68033" x="6540500" y="6108700"/>
          <p14:tracePt t="68049" x="6527800" y="6121400"/>
          <p14:tracePt t="68049" x="6508750" y="6140450"/>
          <p14:tracePt t="68065" x="6483350" y="6159500"/>
          <p14:tracePt t="68065" x="6457950" y="6172200"/>
          <p14:tracePt t="68065" x="6432550" y="6191250"/>
          <p14:tracePt t="68084" x="6394450" y="6216650"/>
          <p14:tracePt t="68084" x="6362700" y="6235700"/>
          <p14:tracePt t="68099" x="6318250" y="6261100"/>
          <p14:tracePt t="68099" x="6280150" y="6280150"/>
          <p14:tracePt t="68115" x="6229350" y="6311900"/>
          <p14:tracePt t="68115" x="6184900" y="6337300"/>
          <p14:tracePt t="68132" x="6134100" y="6362700"/>
          <p14:tracePt t="68132" x="6026150" y="6413500"/>
          <p14:tracePt t="68149" x="5969000" y="6432550"/>
          <p14:tracePt t="68149" x="5911850" y="6451600"/>
          <p14:tracePt t="68165" x="5854700" y="6470650"/>
          <p14:tracePt t="68165" x="5803900" y="6477000"/>
          <p14:tracePt t="68182" x="5746750" y="6483350"/>
          <p14:tracePt t="68182" x="5695950" y="6489700"/>
          <p14:tracePt t="68199" x="5638800" y="6483350"/>
          <p14:tracePt t="68199" x="5543550" y="6470650"/>
          <p14:tracePt t="68216" x="5492750" y="6464300"/>
          <p14:tracePt t="68216" x="5448300" y="6451600"/>
          <p14:tracePt t="68233" x="5403850" y="6432550"/>
          <p14:tracePt t="68233" x="5359400" y="6419850"/>
          <p14:tracePt t="68250" x="5321300" y="6407150"/>
          <p14:tracePt t="68250" x="5283200" y="6394450"/>
          <p14:tracePt t="68266" x="5251450" y="6381750"/>
          <p14:tracePt t="68266" x="5219700" y="6369050"/>
          <p14:tracePt t="68266" x="5187950" y="6350000"/>
          <p14:tracePt t="68285" x="5162550" y="6343650"/>
          <p14:tracePt t="68298" x="5143500" y="6330950"/>
          <p14:tracePt t="68298" x="5105400" y="6299200"/>
          <p14:tracePt t="68316" x="5092700" y="6286500"/>
          <p14:tracePt t="68316" x="5080000" y="6280150"/>
          <p14:tracePt t="68333" x="5073650" y="6267450"/>
          <p14:tracePt t="68333" x="5067300" y="6254750"/>
          <p14:tracePt t="68350" x="5060950" y="6242050"/>
          <p14:tracePt t="68350" x="5054600" y="6229350"/>
          <p14:tracePt t="68350" x="5048250" y="6223000"/>
          <p14:tracePt t="68368" x="5048250" y="6210300"/>
          <p14:tracePt t="68368" x="5048250" y="6203950"/>
          <p14:tracePt t="68383" x="5048250" y="6191250"/>
          <p14:tracePt t="68383" x="5048250" y="6184900"/>
          <p14:tracePt t="68400" x="5048250" y="6172200"/>
          <p14:tracePt t="68400" x="5048250" y="6159500"/>
          <p14:tracePt t="68417" x="5048250" y="6146800"/>
          <p14:tracePt t="68417" x="5054600" y="6134100"/>
          <p14:tracePt t="68433" x="5060950" y="6121400"/>
          <p14:tracePt t="68433" x="5073650" y="6083300"/>
          <p14:tracePt t="68450" x="5086350" y="6070600"/>
          <p14:tracePt t="68450" x="5099050" y="6051550"/>
          <p14:tracePt t="68467" x="5118100" y="6032500"/>
          <p14:tracePt t="68467" x="5137150" y="6013450"/>
          <p14:tracePt t="68483" x="5162550" y="6000750"/>
          <p14:tracePt t="68483" x="5219700" y="5969000"/>
          <p14:tracePt t="68501" x="5257800" y="5956300"/>
          <p14:tracePt t="68501" x="5295900" y="5943600"/>
          <p14:tracePt t="68517" x="5334000" y="5930900"/>
          <p14:tracePt t="68517" x="5378450" y="5918200"/>
          <p14:tracePt t="68534" x="5422900" y="5905500"/>
          <p14:tracePt t="68534" x="5467350" y="5892800"/>
          <p14:tracePt t="68550" x="5511800" y="5880100"/>
          <p14:tracePt t="68550" x="5556250" y="5873750"/>
          <p14:tracePt t="68550" x="5600700" y="5861050"/>
          <p14:tracePt t="68569" x="5645150" y="5854700"/>
          <p14:tracePt t="68569" x="5695950" y="5848350"/>
          <p14:tracePt t="68584" x="5740400" y="5848350"/>
          <p14:tracePt t="68584" x="5784850" y="5848350"/>
          <p14:tracePt t="68601" x="5829300" y="5848350"/>
          <p14:tracePt t="68601" x="5873750" y="5854700"/>
          <p14:tracePt t="68617" x="5918200" y="5861050"/>
          <p14:tracePt t="68617" x="5962650" y="5867400"/>
          <p14:tracePt t="68634" x="6007100" y="5880100"/>
          <p14:tracePt t="68634" x="6051550" y="5892800"/>
          <p14:tracePt t="68634" x="6089650" y="5899150"/>
          <p14:tracePt t="68653" x="6127750" y="5911850"/>
          <p14:tracePt t="68666" x="6172200" y="5924550"/>
          <p14:tracePt t="68666" x="6242050" y="5943600"/>
          <p14:tracePt t="68684" x="6273800" y="5949950"/>
          <p14:tracePt t="68684" x="6299200" y="5962650"/>
          <p14:tracePt t="68701" x="6324600" y="5969000"/>
          <p14:tracePt t="68701" x="6350000" y="5981700"/>
          <p14:tracePt t="68718" x="6369050" y="5988050"/>
          <p14:tracePt t="68718" x="6394450" y="6000750"/>
          <p14:tracePt t="68718" x="6407150" y="6007100"/>
          <p14:tracePt t="68737" x="6426200" y="6019800"/>
          <p14:tracePt t="68737" x="6438900" y="6032500"/>
          <p14:tracePt t="68751" x="6451600" y="6038850"/>
          <p14:tracePt t="68751" x="6457950" y="6051550"/>
          <p14:tracePt t="68768" x="6464300" y="6064250"/>
          <p14:tracePt t="68768" x="6464300" y="6076950"/>
          <p14:tracePt t="68784" x="6457950" y="6096000"/>
          <p14:tracePt t="68784" x="6451600" y="6108700"/>
          <p14:tracePt t="68802" x="6438900" y="6121400"/>
          <p14:tracePt t="68802" x="6407150" y="6146800"/>
          <p14:tracePt t="68818" x="6388100" y="6159500"/>
          <p14:tracePt t="68818" x="6369050" y="6165850"/>
          <p14:tracePt t="68835" x="6343650" y="6178550"/>
          <p14:tracePt t="68835" x="6324600" y="6184900"/>
          <p14:tracePt t="68851" x="6299200" y="6191250"/>
          <p14:tracePt t="68851" x="6242050" y="6203950"/>
          <p14:tracePt t="68869" x="6210300" y="6210300"/>
          <p14:tracePt t="68869" x="6178550" y="6216650"/>
          <p14:tracePt t="68885" x="6146800" y="6216650"/>
          <p14:tracePt t="68885" x="6108700" y="6229350"/>
          <p14:tracePt t="68902" x="6070600" y="6235700"/>
          <p14:tracePt t="68902" x="6032500" y="6242050"/>
          <p14:tracePt t="68918" x="5988050" y="6242050"/>
          <p14:tracePt t="68918" x="5949950" y="6248400"/>
          <p14:tracePt t="68918" x="5911850" y="6254750"/>
          <p14:tracePt t="68937" x="5867400" y="6261100"/>
          <p14:tracePt t="68937" x="5829300" y="6261100"/>
          <p14:tracePt t="68952" x="5797550" y="6267450"/>
          <p14:tracePt t="68952" x="5759450" y="6267450"/>
          <p14:tracePt t="68969" x="5727700" y="6273800"/>
          <p14:tracePt t="68969" x="5702300" y="6273800"/>
          <p14:tracePt t="68985" x="5670550" y="6273800"/>
          <p14:tracePt t="68985" x="5645150" y="6273800"/>
          <p14:tracePt t="68985" x="5619750" y="6280150"/>
          <p14:tracePt t="69006" x="5600700" y="6280150"/>
          <p14:tracePt t="69018" x="5575300" y="6280150"/>
          <p14:tracePt t="69018" x="5537200" y="6286500"/>
          <p14:tracePt t="69036" x="5518150" y="6286500"/>
          <p14:tracePt t="69036" x="5505450" y="6292850"/>
          <p14:tracePt t="69052" x="5486400" y="6292850"/>
          <p14:tracePt t="69052" x="5473700" y="6292850"/>
          <p14:tracePt t="69069" x="5454650" y="6299200"/>
          <p14:tracePt t="69069" x="5441950" y="6299200"/>
          <p14:tracePt t="69086" x="5429250" y="6305550"/>
          <p14:tracePt t="69086" x="5422900" y="6299200"/>
          <p14:tracePt t="69086" x="5410200" y="6305550"/>
          <p14:tracePt t="69104" x="5397500" y="6305550"/>
          <p14:tracePt t="69104" x="5384800" y="6305550"/>
          <p14:tracePt t="69119" x="5378450" y="6299200"/>
          <p14:tracePt t="69119" x="5365750" y="6299200"/>
          <p14:tracePt t="69135" x="5346700" y="6299200"/>
          <p14:tracePt t="69135" x="5334000" y="6292850"/>
          <p14:tracePt t="69152" x="5321300" y="6292850"/>
          <p14:tracePt t="69152" x="5283200" y="6280150"/>
          <p14:tracePt t="69169" x="5270500" y="6280150"/>
          <p14:tracePt t="69169" x="5251450" y="6273800"/>
          <p14:tracePt t="69186" x="5232400" y="6267450"/>
          <p14:tracePt t="69186" x="5213350" y="6254750"/>
          <p14:tracePt t="69203" x="5200650" y="6248400"/>
          <p14:tracePt t="69203" x="5181600" y="6235700"/>
          <p14:tracePt t="69219" x="5168900" y="6229350"/>
          <p14:tracePt t="69219" x="5137150" y="6203950"/>
          <p14:tracePt t="69236" x="5124450" y="6191250"/>
          <p14:tracePt t="69236" x="5111750" y="6178550"/>
          <p14:tracePt t="69253" x="5099050" y="6165850"/>
          <p14:tracePt t="69253" x="5086350" y="6153150"/>
          <p14:tracePt t="69269" x="5080000" y="6140450"/>
          <p14:tracePt t="69269" x="5073650" y="6127750"/>
          <p14:tracePt t="69286" x="5060950" y="6115050"/>
          <p14:tracePt t="69286" x="5060950" y="6102350"/>
          <p14:tracePt t="69286" x="5054600" y="6089650"/>
          <p14:tracePt t="69305" x="5054600" y="6076950"/>
          <p14:tracePt t="69318" x="5054600" y="6070600"/>
          <p14:tracePt t="69318" x="5054600" y="6045200"/>
          <p14:tracePt t="69336" x="5060950" y="6038850"/>
          <p14:tracePt t="69336" x="5067300" y="6026150"/>
          <p14:tracePt t="69353" x="5073650" y="6013450"/>
          <p14:tracePt t="69353" x="5080000" y="6000750"/>
          <p14:tracePt t="69370" x="5092700" y="5981700"/>
          <p14:tracePt t="69370" x="5105400" y="5969000"/>
          <p14:tracePt t="69370" x="5118100" y="5956300"/>
          <p14:tracePt t="69388" x="5130800" y="5937250"/>
          <p14:tracePt t="69388" x="5149850" y="5924550"/>
          <p14:tracePt t="69404" x="5168900" y="5905500"/>
          <p14:tracePt t="69404" x="5194300" y="5892800"/>
          <p14:tracePt t="69419" x="5213350" y="5880100"/>
          <p14:tracePt t="69419" x="5245100" y="5867400"/>
          <p14:tracePt t="69437" x="5276850" y="5854700"/>
          <p14:tracePt t="69437" x="5308600" y="5848350"/>
          <p14:tracePt t="69453" x="5346700" y="5842000"/>
          <p14:tracePt t="69453" x="5429250" y="5835650"/>
          <p14:tracePt t="69470" x="5480050" y="5835650"/>
          <p14:tracePt t="69470" x="5530850" y="5842000"/>
          <p14:tracePt t="69487" x="5581650" y="5842000"/>
          <p14:tracePt t="69487" x="5632450" y="5848350"/>
          <p14:tracePt t="69504" x="5689600" y="5854700"/>
          <p14:tracePt t="69504" x="5791200" y="5867400"/>
          <p14:tracePt t="69521" x="5842000" y="5873750"/>
          <p14:tracePt t="69521" x="5886450" y="5880100"/>
          <p14:tracePt t="69537" x="5924550" y="5886450"/>
          <p14:tracePt t="69537" x="5969000" y="5886450"/>
          <p14:tracePt t="69554" x="6007100" y="5892800"/>
          <p14:tracePt t="69554" x="6038850" y="5899150"/>
          <p14:tracePt t="69570" x="6076950" y="5899150"/>
          <p14:tracePt t="69570" x="6108700" y="5905500"/>
          <p14:tracePt t="69570" x="6140450" y="5911850"/>
          <p14:tracePt t="69589" x="6165850" y="5918200"/>
          <p14:tracePt t="69589" x="6191250" y="5924550"/>
          <p14:tracePt t="69604" x="6216650" y="5930900"/>
          <p14:tracePt t="69604" x="6235700" y="5943600"/>
          <p14:tracePt t="69621" x="6248400" y="5949950"/>
          <p14:tracePt t="69621" x="6261100" y="5962650"/>
          <p14:tracePt t="69637" x="6273800" y="5969000"/>
          <p14:tracePt t="69637" x="6280150" y="5981700"/>
          <p14:tracePt t="69654" x="6286500" y="5988050"/>
          <p14:tracePt t="69654" x="6286500" y="6000750"/>
          <p14:tracePt t="69654" x="6286500" y="6007100"/>
          <p14:tracePt t="69673" x="6280150" y="6019800"/>
          <p14:tracePt t="69686" x="6273800" y="6026150"/>
          <p14:tracePt t="69686" x="6254750" y="6045200"/>
          <p14:tracePt t="69704" x="6235700" y="6057900"/>
          <p14:tracePt t="69704" x="6216650" y="6070600"/>
          <p14:tracePt t="69721" x="6197600" y="6076950"/>
          <p14:tracePt t="69721" x="6172200" y="6089650"/>
          <p14:tracePt t="69737" x="6146800" y="6096000"/>
          <p14:tracePt t="69737" x="6115050" y="6108700"/>
          <p14:tracePt t="69737" x="6089650" y="6121400"/>
          <p14:tracePt t="69757" x="6057900" y="6127750"/>
          <p14:tracePt t="69757" x="6019800" y="6140450"/>
          <p14:tracePt t="69771" x="5981700" y="6146800"/>
          <p14:tracePt t="69771" x="5949950" y="6153150"/>
          <p14:tracePt t="69788" x="5911850" y="6165850"/>
          <p14:tracePt t="69788" x="5867400" y="6172200"/>
          <p14:tracePt t="69804" x="5829300" y="6172200"/>
          <p14:tracePt t="69804" x="5753100" y="6184900"/>
          <p14:tracePt t="69821" x="5708650" y="6184900"/>
          <p14:tracePt t="69821" x="5670550" y="6184900"/>
          <p14:tracePt t="69838" x="5638800" y="6184900"/>
          <p14:tracePt t="69838" x="5600700" y="6184900"/>
          <p14:tracePt t="69854" x="5568950" y="6184900"/>
          <p14:tracePt t="69854" x="5537200" y="6184900"/>
          <p14:tracePt t="69872" x="5505450" y="6184900"/>
          <p14:tracePt t="69872" x="5454650" y="6184900"/>
          <p14:tracePt t="69888" x="5429250" y="6184900"/>
          <p14:tracePt t="69888" x="5403850" y="6184900"/>
          <p14:tracePt t="69905" x="5378450" y="6184900"/>
          <p14:tracePt t="69905" x="5359400" y="6184900"/>
          <p14:tracePt t="69922" x="5340350" y="6184900"/>
          <p14:tracePt t="69922" x="5314950" y="6184900"/>
          <p14:tracePt t="69938" x="5295900" y="6184900"/>
          <p14:tracePt t="69938" x="5283200" y="6178550"/>
          <p14:tracePt t="69938" x="5264150" y="6178550"/>
          <p14:tracePt t="69957" x="5245100" y="6172200"/>
          <p14:tracePt t="69970" x="5232400" y="6165850"/>
          <p14:tracePt t="69970" x="5213350" y="6159500"/>
          <p14:tracePt t="69989" x="5207000" y="6153150"/>
          <p14:tracePt t="69989" x="5200650" y="6153150"/>
          <p14:tracePt t="70007" x="5194300" y="6146800"/>
          <p14:tracePt t="70020" x="5194300" y="6140450"/>
          <p14:tracePt t="70041" x="5200650" y="6134100"/>
          <p14:tracePt t="70056" x="5200650" y="6127750"/>
          <p14:tracePt t="70084" x="5207000" y="6121400"/>
          <p14:tracePt t="70108" x="5213350" y="6115050"/>
          <p14:tracePt t="70212" x="5219700" y="6115050"/>
          <p14:tracePt t="70248" x="5226050" y="6108700"/>
          <p14:tracePt t="70272" x="5232400" y="6108700"/>
          <p14:tracePt t="70288" x="5238750" y="6102350"/>
          <p14:tracePt t="70300" x="5245100" y="6096000"/>
          <p14:tracePt t="70316" x="5251450" y="6089650"/>
          <p14:tracePt t="70340" x="5257800" y="6076950"/>
          <p14:tracePt t="70356" x="5264150" y="6070600"/>
          <p14:tracePt t="70368" x="5270500" y="6070600"/>
          <p14:tracePt t="70487" x="5276850" y="6064250"/>
          <p14:tracePt t="70527" x="5270500" y="6064250"/>
          <p14:tracePt t="70752" x="5276850" y="6064250"/>
          <p14:tracePt t="70820" x="5276850" y="6070600"/>
          <p14:tracePt t="71044" x="5276850" y="6064250"/>
          <p14:tracePt t="71112" x="5276850" y="6057900"/>
          <p14:tracePt t="71556" x="5276850" y="6064250"/>
          <p14:tracePt t="71748" x="5270500" y="6064250"/>
          <p14:tracePt t="71780" x="5276850" y="6057900"/>
          <p14:tracePt t="71860" x="5283200" y="6057900"/>
          <p14:tracePt t="71875" x="5289550" y="6051550"/>
          <p14:tracePt t="71891" x="5295900" y="6051550"/>
          <p14:tracePt t="71908" x="5308600" y="6051550"/>
          <p14:tracePt t="71920" x="5314950" y="6045200"/>
          <p14:tracePt t="71936" x="5321300" y="6045200"/>
          <p14:tracePt t="71952" x="5327650" y="6038850"/>
          <p14:tracePt t="71968" x="5327650" y="6045200"/>
          <p14:tracePt t="72156" x="5327650" y="6051550"/>
          <p14:tracePt t="72252" x="5334000" y="6057900"/>
          <p14:tracePt t="72276" x="5334000" y="6064250"/>
          <p14:tracePt t="72281" x="5334000" y="6070600"/>
          <p14:tracePt t="72281" x="5334000" y="6076950"/>
          <p14:tracePt t="72296" x="5340350" y="6083300"/>
          <p14:tracePt t="72296" x="5340350" y="6089650"/>
          <p14:tracePt t="72313" x="5340350" y="6096000"/>
          <p14:tracePt t="72313" x="5346700" y="6102350"/>
          <p14:tracePt t="72329" x="5353050" y="6115050"/>
          <p14:tracePt t="72349" x="5353050" y="6121400"/>
          <p14:tracePt t="72365" x="5359400" y="6127750"/>
          <p14:tracePt t="72416" x="5353050" y="6134100"/>
          <p14:tracePt t="72440" x="5353050" y="6140450"/>
          <p14:tracePt t="72468" x="5346700" y="6140450"/>
          <p14:tracePt t="72515" x="5340350" y="6140450"/>
          <p14:tracePt t="72544" x="5334000" y="6140450"/>
          <p14:tracePt t="72568" x="5327650" y="6146800"/>
          <p14:tracePt t="72581" x="5321300" y="6153150"/>
          <p14:tracePt t="72588" x="5314950" y="6153150"/>
          <p14:tracePt t="72596" x="5308600" y="6159500"/>
          <p14:tracePt t="72612" x="5302250" y="6165850"/>
          <p14:tracePt t="72612" x="5289550" y="6165850"/>
          <p14:tracePt t="72631" x="5283200" y="6172200"/>
          <p14:tracePt t="72631" x="5276850" y="6172200"/>
          <p14:tracePt t="72631" x="5264150" y="6178550"/>
          <p14:tracePt t="72649" x="5257800" y="6178550"/>
          <p14:tracePt t="72662" x="5245100" y="6178550"/>
          <p14:tracePt t="72662" x="5226050" y="6172200"/>
          <p14:tracePt t="72682" x="5213350" y="6165850"/>
          <p14:tracePt t="72682" x="5200650" y="6159500"/>
          <p14:tracePt t="72697" x="5187950" y="6153150"/>
          <p14:tracePt t="72697" x="5175250" y="6140450"/>
          <p14:tracePt t="72714" x="5168900" y="6134100"/>
          <p14:tracePt t="72714" x="5162550" y="6121400"/>
          <p14:tracePt t="72714" x="5156200" y="6115050"/>
          <p14:tracePt t="72733" x="5149850" y="6102350"/>
          <p14:tracePt t="72746" x="5143500" y="6096000"/>
          <p14:tracePt t="72746" x="5143500" y="6076950"/>
          <p14:tracePt t="72764" x="5143500" y="6064250"/>
          <p14:tracePt t="72764" x="5143500" y="6051550"/>
          <p14:tracePt t="72781" x="5149850" y="6038850"/>
          <p14:tracePt t="72781" x="5156200" y="6032500"/>
          <p14:tracePt t="72797" x="5162550" y="6013450"/>
          <p14:tracePt t="72797" x="5175250" y="6007100"/>
          <p14:tracePt t="72814" x="5187950" y="5994400"/>
          <p14:tracePt t="72814" x="5219700" y="5969000"/>
          <p14:tracePt t="72832" x="5238750" y="5962650"/>
          <p14:tracePt t="72832" x="5264150" y="5956300"/>
          <p14:tracePt t="72848" x="5289550" y="5943600"/>
          <p14:tracePt t="72848" x="5314950" y="5937250"/>
          <p14:tracePt t="72864" x="5346700" y="5930900"/>
          <p14:tracePt t="72864" x="5416550" y="5924550"/>
          <p14:tracePt t="72881" x="5448300" y="5918200"/>
          <p14:tracePt t="72881" x="5486400" y="5911850"/>
          <p14:tracePt t="72898" x="5524500" y="5911850"/>
          <p14:tracePt t="72898" x="5562600" y="5905500"/>
          <p14:tracePt t="72915" x="5600700" y="5899150"/>
          <p14:tracePt t="72915" x="5632450" y="5899150"/>
          <p14:tracePt t="72932" x="5670550" y="5892800"/>
          <p14:tracePt t="72932" x="5734050" y="5892800"/>
          <p14:tracePt t="72949" x="5765800" y="5886450"/>
          <p14:tracePt t="72949" x="5797550" y="5886450"/>
          <p14:tracePt t="72965" x="5829300" y="5880100"/>
          <p14:tracePt t="72965" x="5861050" y="5880100"/>
          <p14:tracePt t="72982" x="5892800" y="5873750"/>
          <p14:tracePt t="72982" x="5918200" y="5873750"/>
          <p14:tracePt t="72998" x="5943600" y="5873750"/>
          <p14:tracePt t="72998" x="5975350" y="5867400"/>
          <p14:tracePt t="72998" x="6000750" y="5867400"/>
          <p14:tracePt t="73018" x="6019800" y="5873750"/>
          <p14:tracePt t="73018" x="6045200" y="5873750"/>
          <p14:tracePt t="73033" x="6064250" y="5873750"/>
          <p14:tracePt t="73033" x="6089650" y="5880100"/>
          <p14:tracePt t="73049" x="6108700" y="5880100"/>
          <p14:tracePt t="73049" x="6127750" y="5886450"/>
          <p14:tracePt t="73065" x="6146800" y="5892800"/>
          <p14:tracePt t="73065" x="6165850" y="5899150"/>
          <p14:tracePt t="73082" x="6184900" y="5899150"/>
          <p14:tracePt t="73082" x="6203950" y="5899150"/>
          <p14:tracePt t="73098" x="6216650" y="5905500"/>
          <p14:tracePt t="73098" x="6235700" y="5911850"/>
          <p14:tracePt t="73098" x="6248400" y="5918200"/>
          <p14:tracePt t="73117" x="6267450" y="5924550"/>
          <p14:tracePt t="73117" x="6280150" y="5930900"/>
          <p14:tracePt t="73132" x="6292850" y="5937250"/>
          <p14:tracePt t="73132" x="6305550" y="5949950"/>
          <p14:tracePt t="73149" x="6318250" y="5956300"/>
          <p14:tracePt t="73149" x="6330950" y="5962650"/>
          <p14:tracePt t="73165" x="6350000" y="5969000"/>
          <p14:tracePt t="73165" x="6375400" y="5981700"/>
          <p14:tracePt t="73182" x="6388100" y="5981700"/>
          <p14:tracePt t="73182" x="6400800" y="5988050"/>
          <p14:tracePt t="73199" x="6407150" y="5994400"/>
          <p14:tracePt t="73199" x="6419850" y="5994400"/>
          <p14:tracePt t="73215" x="6426200" y="6000750"/>
          <p14:tracePt t="73215" x="6432550" y="6007100"/>
          <p14:tracePt t="73232" x="6438900" y="6013450"/>
          <p14:tracePt t="73232" x="6445250" y="6019800"/>
          <p14:tracePt t="73249" x="6445250" y="6026150"/>
          <p14:tracePt t="73249" x="6445250" y="6032500"/>
          <p14:tracePt t="73266" x="6445250" y="6038850"/>
          <p14:tracePt t="73281" x="6445250" y="6045200"/>
          <p14:tracePt t="73281" x="6432550" y="6057900"/>
          <p14:tracePt t="73300" x="6426200" y="6064250"/>
          <p14:tracePt t="73300" x="6413500" y="6076950"/>
          <p14:tracePt t="73316" x="6407150" y="6083300"/>
          <p14:tracePt t="73316" x="6394450" y="6089650"/>
          <p14:tracePt t="73333" x="6375400" y="6102350"/>
          <p14:tracePt t="73333" x="6362700" y="6108700"/>
          <p14:tracePt t="73350" x="6350000" y="6121400"/>
          <p14:tracePt t="73350" x="6330950" y="6134100"/>
          <p14:tracePt t="73366" x="6311900" y="6140450"/>
          <p14:tracePt t="73366" x="6292850" y="6153150"/>
          <p14:tracePt t="73366" x="6273800" y="6159500"/>
          <p14:tracePt t="73385" x="6254750" y="6165850"/>
          <p14:tracePt t="73398" x="6235700" y="6178550"/>
          <p14:tracePt t="73398" x="6191250" y="6191250"/>
          <p14:tracePt t="73416" x="6165850" y="6191250"/>
          <p14:tracePt t="73416" x="6146800" y="6197600"/>
          <p14:tracePt t="73433" x="6121400" y="6197600"/>
          <p14:tracePt t="73433" x="6096000" y="6203950"/>
          <p14:tracePt t="73450" x="6070600" y="6203950"/>
          <p14:tracePt t="73450" x="6051550" y="6203950"/>
          <p14:tracePt t="73450" x="6026150" y="6203950"/>
          <p14:tracePt t="73469" x="6007100" y="6203950"/>
          <p14:tracePt t="73469" x="5981700" y="6203950"/>
          <p14:tracePt t="73483" x="5962650" y="6203950"/>
          <p14:tracePt t="73483" x="5943600" y="6203950"/>
          <p14:tracePt t="73500" x="5924550" y="6203950"/>
          <p14:tracePt t="73500" x="5899150" y="6203950"/>
          <p14:tracePt t="73517" x="5880100" y="6203950"/>
          <p14:tracePt t="73517" x="5861050" y="6203950"/>
          <p14:tracePt t="73533" x="5842000" y="6203950"/>
          <p14:tracePt t="73533" x="5803900" y="6203950"/>
          <p14:tracePt t="73550" x="5784850" y="6203950"/>
          <p14:tracePt t="73550" x="5765800" y="6203950"/>
          <p14:tracePt t="73567" x="5753100" y="6203950"/>
          <p14:tracePt t="73567" x="5734050" y="6203950"/>
          <p14:tracePt t="73584" x="5721350" y="6203950"/>
          <p14:tracePt t="73584" x="5708650" y="6203950"/>
          <p14:tracePt t="73600" x="5695950" y="6203950"/>
          <p14:tracePt t="73600" x="5670550" y="6203950"/>
          <p14:tracePt t="73617" x="5657850" y="6203950"/>
          <p14:tracePt t="73617" x="5645150" y="6203950"/>
          <p14:tracePt t="73634" x="5626100" y="6203950"/>
          <p14:tracePt t="73634" x="5613400" y="6203950"/>
          <p14:tracePt t="73650" x="5607050" y="6203950"/>
          <p14:tracePt t="73650" x="5594350" y="6203950"/>
          <p14:tracePt t="73650" x="5581650" y="6210300"/>
          <p14:tracePt t="73669" x="5568950" y="6210300"/>
          <p14:tracePt t="73669" x="5562600" y="6210300"/>
          <p14:tracePt t="73685" x="5549900" y="6210300"/>
          <p14:tracePt t="73685" x="5543550" y="6210300"/>
          <p14:tracePt t="73701" x="5530850" y="6216650"/>
          <p14:tracePt t="73701" x="5524500" y="6210300"/>
          <p14:tracePt t="73717" x="5518150" y="6210300"/>
          <p14:tracePt t="73717" x="5511800" y="6210300"/>
          <p14:tracePt t="73734" x="5505450" y="6203950"/>
          <p14:tracePt t="73749" x="5499100" y="6197600"/>
          <p14:tracePt t="73749" x="5492750" y="6191250"/>
          <p14:tracePt t="73749" x="5492750" y="6178550"/>
          <p14:tracePt t="73769" x="5486400" y="6172200"/>
          <p14:tracePt t="73769" x="5486400" y="6165850"/>
          <p14:tracePt t="73784" x="5486400" y="6159500"/>
          <p14:tracePt t="73784" x="5480050" y="6153150"/>
          <p14:tracePt t="73801" x="5480050" y="6140450"/>
          <p14:tracePt t="73801" x="5480050" y="6134100"/>
          <p14:tracePt t="73817" x="5480050" y="6127750"/>
          <p14:tracePt t="73817" x="5480050" y="6121400"/>
          <p14:tracePt t="73834" x="5480050" y="6115050"/>
          <p14:tracePt t="73850" x="5480050" y="6108700"/>
          <p14:tracePt t="73866" x="5480050" y="6102350"/>
          <p14:tracePt t="73884" x="5473700" y="6102350"/>
          <p14:tracePt t="73908" x="5467350" y="6102350"/>
          <p14:tracePt t="73940" x="5461000" y="6102350"/>
          <p14:tracePt t="73992" x="5461000" y="6108700"/>
          <p14:tracePt t="74044" x="5461000" y="6115050"/>
          <p14:tracePt t="74080" x="5454650" y="6121400"/>
          <p14:tracePt t="74136" x="5448300" y="6121400"/>
          <p14:tracePt t="74172" x="5441950" y="6121400"/>
          <p14:tracePt t="74196" x="5435600" y="6121400"/>
          <p14:tracePt t="74200" x="5429250" y="6121400"/>
          <p14:tracePt t="74200" x="5416550" y="6115050"/>
          <p14:tracePt t="74218" x="5410200" y="6108700"/>
          <p14:tracePt t="74218" x="5397500" y="6108700"/>
          <p14:tracePt t="74236" x="5391150" y="6102350"/>
          <p14:tracePt t="74236" x="5378450" y="6096000"/>
          <p14:tracePt t="74252" x="5372100" y="6089650"/>
          <p14:tracePt t="74252" x="5359400" y="6070600"/>
          <p14:tracePt t="74269" x="5353050" y="6064250"/>
          <p14:tracePt t="74269" x="5346700" y="6051550"/>
          <p14:tracePt t="74285" x="5340350" y="6045200"/>
          <p14:tracePt t="74285" x="5340350" y="6032500"/>
          <p14:tracePt t="74302" x="5340350" y="6019800"/>
          <p14:tracePt t="74302" x="5340350" y="6007100"/>
          <p14:tracePt t="74302" x="5346700" y="5994400"/>
          <p14:tracePt t="74321" x="5353050" y="5981700"/>
          <p14:tracePt t="74321" x="5365750" y="5962650"/>
          <p14:tracePt t="74336" x="5378450" y="5949950"/>
          <p14:tracePt t="74336" x="5397500" y="5937250"/>
          <p14:tracePt t="74352" x="5416550" y="5924550"/>
          <p14:tracePt t="74352" x="5441950" y="5905500"/>
          <p14:tracePt t="74369" x="5467350" y="5892800"/>
          <p14:tracePt t="74369" x="5499100" y="5873750"/>
          <p14:tracePt t="74369" x="5530850" y="5861050"/>
          <p14:tracePt t="74388" x="5568950" y="5848350"/>
          <p14:tracePt t="74401" x="5607050" y="5829300"/>
          <p14:tracePt t="74401" x="5702300" y="5810250"/>
          <p14:tracePt t="74420" x="5753100" y="5803900"/>
          <p14:tracePt t="74420" x="5803900" y="5803900"/>
          <p14:tracePt t="74437" x="5854700" y="5797550"/>
          <p14:tracePt t="74437" x="5905500" y="5797550"/>
          <p14:tracePt t="74453" x="5962650" y="5797550"/>
          <p14:tracePt t="74453" x="6013450" y="5803900"/>
          <p14:tracePt t="74470" x="6064250" y="5803900"/>
          <p14:tracePt t="74470" x="6108700" y="5803900"/>
          <p14:tracePt t="74486" x="6153150" y="5803900"/>
          <p14:tracePt t="74486" x="6235700" y="5810250"/>
          <p14:tracePt t="74503" x="6273800" y="5810250"/>
          <p14:tracePt t="74503" x="6305550" y="5810250"/>
          <p14:tracePt t="74520" x="6343650" y="5816600"/>
          <p14:tracePt t="74520" x="6375400" y="5822950"/>
          <p14:tracePt t="74536" x="6407150" y="5829300"/>
          <p14:tracePt t="74536" x="6438900" y="5835650"/>
          <p14:tracePt t="74553" x="6464300" y="5842000"/>
          <p14:tracePt t="74553" x="6515100" y="5861050"/>
          <p14:tracePt t="74570" x="6540500" y="5867400"/>
          <p14:tracePt t="74570" x="6559550" y="5873750"/>
          <p14:tracePt t="74587" x="6572250" y="5886450"/>
          <p14:tracePt t="74587" x="6591300" y="5892800"/>
          <p14:tracePt t="74603" x="6604000" y="5899150"/>
          <p14:tracePt t="74603" x="6629400" y="5911850"/>
          <p14:tracePt t="74620" x="6642100" y="5918200"/>
          <p14:tracePt t="74620" x="6654800" y="5924550"/>
          <p14:tracePt t="74637" x="6661150" y="5930900"/>
          <p14:tracePt t="74637" x="6673850" y="5943600"/>
          <p14:tracePt t="74654" x="6680200" y="5949950"/>
          <p14:tracePt t="74654" x="6686550" y="5956300"/>
          <p14:tracePt t="74670" x="6686550" y="5962650"/>
          <p14:tracePt t="74670" x="6692900" y="5975350"/>
          <p14:tracePt t="74670" x="6692900" y="5981700"/>
          <p14:tracePt t="74689" x="6692900" y="5988050"/>
          <p14:tracePt t="74702" x="6686550" y="5994400"/>
          <p14:tracePt t="74702" x="6680200" y="6013450"/>
          <p14:tracePt t="74721" x="6667500" y="6019800"/>
          <p14:tracePt t="74721" x="6661150" y="6032500"/>
          <p14:tracePt t="74737" x="6648450" y="6038850"/>
          <p14:tracePt t="74737" x="6635750" y="6051550"/>
          <p14:tracePt t="74754" x="6623050" y="6064250"/>
          <p14:tracePt t="74754" x="6604000" y="6070600"/>
          <p14:tracePt t="74754" x="6578600" y="6083300"/>
          <p14:tracePt t="74773" x="6559550" y="6096000"/>
          <p14:tracePt t="74786" x="6534150" y="6108700"/>
          <p14:tracePt t="74786" x="6477000" y="6134100"/>
          <p14:tracePt t="74804" x="6445250" y="6146800"/>
          <p14:tracePt t="74804" x="6413500" y="6159500"/>
          <p14:tracePt t="74820" x="6381750" y="6172200"/>
          <p14:tracePt t="74820" x="6350000" y="6178550"/>
          <p14:tracePt t="74837" x="6318250" y="6191250"/>
          <p14:tracePt t="74837" x="6280150" y="6197600"/>
          <p14:tracePt t="74854" x="6248400" y="6203950"/>
          <p14:tracePt t="74854" x="6172200" y="6216650"/>
          <p14:tracePt t="74871" x="6134100" y="6223000"/>
          <p14:tracePt t="74871" x="6089650" y="6229350"/>
          <p14:tracePt t="74888" x="6051550" y="6229350"/>
          <p14:tracePt t="74888" x="6007100" y="6229350"/>
          <p14:tracePt t="74904" x="5969000" y="6229350"/>
          <p14:tracePt t="74904" x="5886450" y="6229350"/>
          <p14:tracePt t="74921" x="5842000" y="6235700"/>
          <p14:tracePt t="74921" x="5803900" y="6235700"/>
          <p14:tracePt t="74938" x="5759450" y="6235700"/>
          <p14:tracePt t="74938" x="5721350" y="6242050"/>
          <p14:tracePt t="74954" x="5676900" y="6242050"/>
          <p14:tracePt t="74954" x="5632450" y="6242050"/>
          <p14:tracePt t="74971" x="5594350" y="6248400"/>
          <p14:tracePt t="74971" x="5511800" y="6248400"/>
          <p14:tracePt t="74988" x="5473700" y="6248400"/>
          <p14:tracePt t="74988" x="5429250" y="6248400"/>
          <p14:tracePt t="75004" x="5397500" y="6242050"/>
          <p14:tracePt t="75004" x="5359400" y="6242050"/>
          <p14:tracePt t="75023" x="5321300" y="6235700"/>
          <p14:tracePt t="75023" x="5289550" y="6229350"/>
          <p14:tracePt t="75023" x="5257800" y="6223000"/>
          <p14:tracePt t="75042" x="5232400" y="6216650"/>
          <p14:tracePt t="75053" x="5200650" y="6210300"/>
          <p14:tracePt t="75053" x="5175250" y="6210300"/>
          <p14:tracePt t="75072" x="5137150" y="6197600"/>
          <p14:tracePt t="75072" x="5118100" y="6197600"/>
          <p14:tracePt t="75089" x="5105400" y="6191250"/>
          <p14:tracePt t="75089" x="5092700" y="6191250"/>
          <p14:tracePt t="75105" x="5086350" y="6184900"/>
          <p14:tracePt t="75105" x="5080000" y="6184900"/>
          <p14:tracePt t="75122" x="5073650" y="6178550"/>
          <p14:tracePt t="75137" x="5080000" y="6172200"/>
          <p14:tracePt t="75154" x="5086350" y="6172200"/>
          <p14:tracePt t="75154" x="5086350" y="6165850"/>
          <p14:tracePt t="75172" x="5092700" y="6165850"/>
          <p14:tracePt t="75172" x="5099050" y="6159500"/>
          <p14:tracePt t="75189" x="5105400" y="6159500"/>
          <p14:tracePt t="75189" x="5111750" y="6159500"/>
          <p14:tracePt t="75205" x="5118100" y="6159500"/>
          <p14:tracePt t="75205" x="5130800" y="6159500"/>
          <p14:tracePt t="75222" x="5137150" y="6165850"/>
          <p14:tracePt t="75237" x="5143500" y="6165850"/>
          <p14:tracePt t="75254" x="5149850" y="6172200"/>
          <p14:tracePt t="75271" x="5156200" y="6178550"/>
          <p14:tracePt t="75271" x="5162550" y="6178550"/>
          <p14:tracePt t="75289" x="5168900" y="6184900"/>
          <p14:tracePt t="75304" x="5175250" y="6184900"/>
          <p14:tracePt t="75321" x="5181600" y="6191250"/>
          <p14:tracePt t="75396" x="5175250" y="6191250"/>
          <p14:tracePt t="75448" x="5181600" y="6191250"/>
          <p14:tracePt t="75527" x="5187950" y="6191250"/>
          <p14:tracePt t="75552" x="5187950" y="6184900"/>
          <p14:tracePt t="75603" x="5187950" y="6178550"/>
          <p14:tracePt t="75912" x="5181600" y="6172200"/>
          <p14:tracePt t="75980" x="5175250" y="6165850"/>
          <p14:tracePt t="76039" x="5168900" y="6165850"/>
          <p14:tracePt t="76092" x="5162550" y="6165850"/>
          <p14:tracePt t="76180" x="5156200" y="6172200"/>
          <p14:tracePt t="76228" x="5149850" y="6172200"/>
          <p14:tracePt t="76288" x="5143500" y="6165850"/>
          <p14:tracePt t="76308" x="5137150" y="6165850"/>
          <p14:tracePt t="76323" x="5130800" y="6165850"/>
          <p14:tracePt t="76339" x="5118100" y="6165850"/>
          <p14:tracePt t="76356" x="5111750" y="6165850"/>
          <p14:tracePt t="76368" x="5105400" y="6165850"/>
          <p14:tracePt t="76376" x="5099050" y="6165850"/>
          <p14:tracePt t="76376" x="5092700" y="6165850"/>
          <p14:tracePt t="76392" x="5086350" y="6165850"/>
          <p14:tracePt t="76392" x="5073650" y="6165850"/>
          <p14:tracePt t="76409" x="5067300" y="6165850"/>
          <p14:tracePt t="76409" x="5054600" y="6165850"/>
          <p14:tracePt t="76426" x="5041900" y="6165850"/>
          <p14:tracePt t="76426" x="5029200" y="6159500"/>
          <p14:tracePt t="76426" x="5016500" y="6159500"/>
          <p14:tracePt t="76445" x="5003800" y="6159500"/>
          <p14:tracePt t="76458" x="4991100" y="6159500"/>
          <p14:tracePt t="76458" x="4953000" y="6159500"/>
          <p14:tracePt t="76476" x="4940300" y="6159500"/>
          <p14:tracePt t="76476" x="4921250" y="6165850"/>
          <p14:tracePt t="76493" x="4902200" y="6165850"/>
          <p14:tracePt t="76493" x="4876800" y="6172200"/>
          <p14:tracePt t="76510" x="4857750" y="6172200"/>
          <p14:tracePt t="76510" x="4832350" y="6178550"/>
          <p14:tracePt t="76526" x="4806950" y="6178550"/>
          <p14:tracePt t="76526" x="4749800" y="6184900"/>
          <p14:tracePt t="76543" x="4718050" y="6191250"/>
          <p14:tracePt t="76543" x="4679950" y="6197600"/>
          <p14:tracePt t="76560" x="4641850" y="6203950"/>
          <p14:tracePt t="76560" x="4603750" y="6203950"/>
          <p14:tracePt t="76576" x="4565650" y="6216650"/>
          <p14:tracePt t="76576" x="4514850" y="6223000"/>
          <p14:tracePt t="76593" x="4470400" y="6235700"/>
          <p14:tracePt t="76593" x="4368800" y="6254750"/>
          <p14:tracePt t="76610" x="4318000" y="6267450"/>
          <p14:tracePt t="76610" x="4260850" y="6286500"/>
          <p14:tracePt t="76627" x="4210050" y="6305550"/>
          <p14:tracePt t="76627" x="4159250" y="6324600"/>
          <p14:tracePt t="76643" x="4108450" y="6343650"/>
          <p14:tracePt t="76643" x="4006850" y="6394450"/>
          <p14:tracePt t="76660" x="3962400" y="6419850"/>
          <p14:tracePt t="76660" x="3924300" y="6445250"/>
          <p14:tracePt t="76677" x="3879850" y="6470650"/>
          <p14:tracePt t="76677" x="3848100" y="6496050"/>
          <p14:tracePt t="76693" x="3810000" y="6515100"/>
          <p14:tracePt t="76693" x="3778250" y="6534150"/>
          <p14:tracePt t="76710" x="3746500" y="6553200"/>
          <p14:tracePt t="76710" x="3714750" y="6572250"/>
          <p14:tracePt t="76710" x="3689350" y="6584950"/>
          <p14:tracePt t="76729" x="3670300" y="6597650"/>
          <p14:tracePt t="76742" x="3632200" y="6610350"/>
          <p14:tracePt t="76759" x="3606800" y="6623050"/>
          <p14:tracePt t="76776" x="3581400" y="6623050"/>
          <p14:tracePt t="76792" x="3556000" y="6616700"/>
          <p14:tracePt t="76812" x="3524250" y="6610350"/>
          <p14:tracePt t="76836" x="3492500" y="6604000"/>
          <p14:tracePt t="76848" x="3460750" y="6597650"/>
          <p14:tracePt t="76864" x="3422650" y="6597650"/>
          <p14:tracePt t="76881" x="3384550" y="6597650"/>
          <p14:tracePt t="76896" x="3365500" y="6597650"/>
          <p14:tracePt t="76896" x="3340100" y="6597650"/>
          <p14:tracePt t="76911" x="3314700" y="6604000"/>
          <p14:tracePt t="76911" x="3289300" y="6604000"/>
          <p14:tracePt t="76928" x="3263900" y="6610350"/>
          <p14:tracePt t="76928" x="3238500" y="6610350"/>
          <p14:tracePt t="76944" x="3213100" y="6616700"/>
          <p14:tracePt t="76944" x="3168650" y="6623050"/>
          <p14:tracePt t="76961" x="3149600" y="6629400"/>
          <p14:tracePt t="76976" x="3111500" y="6635750"/>
          <p14:tracePt t="76993" x="3086100" y="6642100"/>
          <p14:tracePt t="77012" x="3060700" y="6648450"/>
          <p14:tracePt t="77027" x="3086100" y="6654800"/>
          <p14:tracePt t="77080" x="3111500" y="6661150"/>
          <p14:tracePt t="77112" x="3130550" y="6673850"/>
          <p14:tracePt t="77172" x="3136900" y="6642100"/>
          <p14:tracePt t="77316" x="3130550" y="6616700"/>
          <p14:tracePt t="77352" x="3130550" y="6597650"/>
          <p14:tracePt t="77368" x="3130550" y="6559550"/>
          <p14:tracePt t="77380" x="3136900" y="6527800"/>
          <p14:tracePt t="77388" x="3136900" y="64833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第</a:t>
            </a:r>
            <a:r>
              <a:rPr kumimoji="1" lang="en-US" altLang="ja-JP" dirty="0" smtClean="0"/>
              <a:t>1</a:t>
            </a:r>
            <a:r>
              <a:rPr kumimoji="1" lang="ja-JP" altLang="en-US" dirty="0" smtClean="0"/>
              <a:t>種の誤りと第</a:t>
            </a:r>
            <a:r>
              <a:rPr kumimoji="1" lang="en-US" altLang="ja-JP" dirty="0" smtClean="0"/>
              <a:t>2</a:t>
            </a:r>
            <a:r>
              <a:rPr kumimoji="1" lang="ja-JP" altLang="en-US" dirty="0" smtClean="0"/>
              <a:t>種の誤り</a:t>
            </a:r>
            <a:endParaRPr kumimoji="1" lang="ja-JP" altLang="en-US" dirty="0"/>
          </a:p>
        </p:txBody>
      </p:sp>
      <p:sp>
        <p:nvSpPr>
          <p:cNvPr id="3" name="テキスト ボックス 2"/>
          <p:cNvSpPr txBox="1"/>
          <p:nvPr/>
        </p:nvSpPr>
        <p:spPr>
          <a:xfrm>
            <a:off x="323528" y="1052736"/>
            <a:ext cx="8280920" cy="2308324"/>
          </a:xfrm>
          <a:prstGeom prst="rect">
            <a:avLst/>
          </a:prstGeom>
          <a:noFill/>
        </p:spPr>
        <p:txBody>
          <a:bodyPr wrap="square" rtlCol="0">
            <a:spAutoFit/>
          </a:bodyPr>
          <a:lstStyle/>
          <a:p>
            <a:pPr>
              <a:lnSpc>
                <a:spcPct val="150000"/>
              </a:lnSpc>
            </a:pPr>
            <a:r>
              <a:rPr kumimoji="1" lang="en-US" altLang="ja-JP" dirty="0" smtClean="0"/>
              <a:t>1</a:t>
            </a:r>
            <a:r>
              <a:rPr kumimoji="1" lang="ja-JP" altLang="en-US" dirty="0" smtClean="0"/>
              <a:t>万人に</a:t>
            </a:r>
            <a:r>
              <a:rPr kumimoji="1" lang="en-US" altLang="ja-JP" dirty="0" smtClean="0"/>
              <a:t>1</a:t>
            </a:r>
            <a:r>
              <a:rPr kumimoji="1" lang="ja-JP" altLang="en-US" dirty="0" smtClean="0"/>
              <a:t>人の割合でガンにかかっているとしよう．</a:t>
            </a:r>
            <a:endParaRPr kumimoji="1" lang="en-US" altLang="ja-JP" dirty="0" smtClean="0"/>
          </a:p>
          <a:p>
            <a:pPr>
              <a:lnSpc>
                <a:spcPct val="150000"/>
              </a:lnSpc>
            </a:pPr>
            <a:r>
              <a:rPr lang="ja-JP" altLang="en-US" dirty="0"/>
              <a:t>ガン検診</a:t>
            </a:r>
            <a:r>
              <a:rPr lang="ja-JP" altLang="en-US" dirty="0" smtClean="0"/>
              <a:t>で陽性だと判定された．この検査の精度は</a:t>
            </a:r>
            <a:r>
              <a:rPr lang="en-US" altLang="ja-JP" dirty="0" smtClean="0"/>
              <a:t>99</a:t>
            </a:r>
            <a:r>
              <a:rPr lang="ja-JP" altLang="en-US" dirty="0" smtClean="0"/>
              <a:t>％，</a:t>
            </a:r>
            <a:endParaRPr lang="en-US" altLang="ja-JP" dirty="0" smtClean="0"/>
          </a:p>
          <a:p>
            <a:pPr>
              <a:lnSpc>
                <a:spcPct val="150000"/>
              </a:lnSpc>
            </a:pPr>
            <a:r>
              <a:rPr kumimoji="1" lang="ja-JP" altLang="en-US" dirty="0" smtClean="0"/>
              <a:t>すなわち間違った判定を下す確率はわずか</a:t>
            </a:r>
            <a:r>
              <a:rPr kumimoji="1" lang="en-US" altLang="ja-JP" dirty="0" smtClean="0"/>
              <a:t>1</a:t>
            </a:r>
            <a:r>
              <a:rPr kumimoji="1" lang="ja-JP" altLang="en-US" dirty="0" smtClean="0"/>
              <a:t>％である．</a:t>
            </a:r>
            <a:endParaRPr kumimoji="1" lang="en-US" altLang="ja-JP" dirty="0" smtClean="0"/>
          </a:p>
          <a:p>
            <a:pPr>
              <a:lnSpc>
                <a:spcPct val="150000"/>
              </a:lnSpc>
            </a:pPr>
            <a:r>
              <a:rPr lang="ja-JP" altLang="en-US" dirty="0" smtClean="0"/>
              <a:t>ではこの人がガンである確率は？</a:t>
            </a:r>
            <a:endParaRPr lang="en-US" altLang="ja-JP" dirty="0" smtClean="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42493628"/>
      </p:ext>
    </p:extLst>
  </p:cSld>
  <p:clrMapOvr>
    <a:masterClrMapping/>
  </p:clrMapOvr>
  <mc:AlternateContent xmlns:mc="http://schemas.openxmlformats.org/markup-compatibility/2006">
    <mc:Choice xmlns:p14="http://schemas.microsoft.com/office/powerpoint/2010/main" Requires="p14">
      <p:transition spd="slow" p14:dur="2000" advTm="42621"/>
    </mc:Choice>
    <mc:Fallback>
      <p:transition spd="slow" advTm="42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6165" x="3898900" y="6667500"/>
          <p14:tracePt t="9112" x="3917950" y="6686550"/>
          <p14:tracePt t="9255" x="3943350" y="6692900"/>
          <p14:tracePt t="9383" x="3917950" y="6718300"/>
          <p14:tracePt t="9707" x="3892550" y="6718300"/>
          <p14:tracePt t="9742" x="3873500" y="6724650"/>
          <p14:tracePt t="9827" x="3898900" y="6743700"/>
          <p14:tracePt t="9951" x="3917950" y="6750050"/>
          <p14:tracePt t="10007" x="3943350" y="6756400"/>
          <p14:tracePt t="10059" x="3962400" y="6750050"/>
          <p14:tracePt t="10119" x="3987800" y="6756400"/>
          <p14:tracePt t="10178" x="4006850" y="6750050"/>
          <p14:tracePt t="10310" x="4025900" y="6737350"/>
          <p14:tracePt t="10678" x="4051300" y="6737350"/>
          <p14:tracePt t="10799" x="4070350" y="6731000"/>
          <p14:tracePt t="11047" x="4089400" y="6731000"/>
          <p14:tracePt t="11303" x="4114800" y="6731000"/>
          <p14:tracePt t="11679" x="4133850" y="6724650"/>
          <p14:tracePt t="12616" x="4114800" y="6731000"/>
          <p14:tracePt t="13191" x="4133850" y="6737350"/>
          <p14:tracePt t="13470" x="4114800" y="6743700"/>
          <p14:tracePt t="13611" x="4089400" y="6731000"/>
          <p14:tracePt t="13711" x="4064000" y="6718300"/>
          <p14:tracePt t="13731" x="4038600" y="6705600"/>
          <p14:tracePt t="13747" x="4000500" y="6686550"/>
          <p14:tracePt t="13763" x="3956050" y="6667500"/>
          <p14:tracePt t="13779" x="3930650" y="6654800"/>
          <p14:tracePt t="13783" x="3898900" y="6648450"/>
          <p14:tracePt t="13790" x="3867150" y="6635750"/>
          <p14:tracePt t="14098" x="1924050" y="2241550"/>
          <p14:tracePt t="14106" x="1898650" y="2228850"/>
          <p14:tracePt t="14106" x="1873250" y="2209800"/>
          <p14:tracePt t="14124" x="1835150" y="2190750"/>
          <p14:tracePt t="14124" x="1803400" y="2165350"/>
          <p14:tracePt t="14124" x="1758950" y="2139950"/>
          <p14:tracePt t="14143" x="1720850" y="2114550"/>
          <p14:tracePt t="14156" x="1689100" y="2095500"/>
          <p14:tracePt t="14156" x="1619250" y="2070100"/>
          <p14:tracePt t="14174" x="1587500" y="2063750"/>
          <p14:tracePt t="14174" x="1562100" y="2063750"/>
          <p14:tracePt t="14191" x="1536700" y="2063750"/>
          <p14:tracePt t="14191" x="1511300" y="2063750"/>
          <p14:tracePt t="14208" x="1485900" y="2070100"/>
          <p14:tracePt t="14208" x="1473200" y="2076450"/>
          <p14:tracePt t="14224" x="1454150" y="2082800"/>
          <p14:tracePt t="14224" x="1422400" y="2101850"/>
          <p14:tracePt t="14241" x="1403350" y="2114550"/>
          <p14:tracePt t="14241" x="1390650" y="2127250"/>
          <p14:tracePt t="14258" x="1377950" y="2146300"/>
          <p14:tracePt t="14258" x="1358900" y="2165350"/>
          <p14:tracePt t="14276" x="1346200" y="2178050"/>
          <p14:tracePt t="14276" x="1333500" y="2190750"/>
          <p14:tracePt t="14291" x="1320800" y="2203450"/>
          <p14:tracePt t="14291" x="1308100" y="2222500"/>
          <p14:tracePt t="14310" x="1301750" y="2228850"/>
          <p14:tracePt t="14310" x="1301750" y="2235200"/>
          <p14:tracePt t="14325" x="1301750" y="2241550"/>
          <p14:tracePt t="14341" x="1301750" y="2247900"/>
          <p14:tracePt t="14341" x="1301750" y="2254250"/>
          <p14:tracePt t="14359" x="1301750" y="2260600"/>
          <p14:tracePt t="14374" x="1295400" y="2254250"/>
          <p14:tracePt t="14391" x="1301750" y="2247900"/>
          <p14:tracePt t="14391" x="1301750" y="2235200"/>
          <p14:tracePt t="14409" x="1308100" y="2222500"/>
          <p14:tracePt t="14409" x="1308100" y="2209800"/>
          <p14:tracePt t="14409" x="1314450" y="2197100"/>
          <p14:tracePt t="14428" x="1320800" y="2178050"/>
          <p14:tracePt t="14428" x="1327150" y="2165350"/>
          <p14:tracePt t="14443" x="1333500" y="2146300"/>
          <p14:tracePt t="14443" x="1339850" y="2127250"/>
          <p14:tracePt t="14461" x="1346200" y="2108200"/>
          <p14:tracePt t="14461" x="1352550" y="2089150"/>
          <p14:tracePt t="14461" x="1358900" y="2070100"/>
          <p14:tracePt t="14479" x="1365250" y="2051050"/>
          <p14:tracePt t="14491" x="1371600" y="2032000"/>
          <p14:tracePt t="14491" x="1377950" y="2012950"/>
          <p14:tracePt t="14491" x="1384300" y="2000250"/>
          <p14:tracePt t="14511" x="1390650" y="1987550"/>
          <p14:tracePt t="14525" x="1397000" y="1974850"/>
          <p14:tracePt t="14525" x="1416050" y="1962150"/>
          <p14:tracePt t="14543" x="1428750" y="1955800"/>
          <p14:tracePt t="14543" x="1441450" y="1949450"/>
          <p14:tracePt t="14559" x="1454150" y="1949450"/>
          <p14:tracePt t="14559" x="1466850" y="1943100"/>
          <p14:tracePt t="14576" x="1479550" y="1943100"/>
          <p14:tracePt t="14576" x="1498600" y="1943100"/>
          <p14:tracePt t="14576" x="1517650" y="1936750"/>
          <p14:tracePt t="14595" x="1536700" y="1936750"/>
          <p14:tracePt t="14595" x="1555750" y="1936750"/>
          <p14:tracePt t="14609" x="1574800" y="1936750"/>
          <p14:tracePt t="14609" x="1593850" y="1930400"/>
          <p14:tracePt t="14626" x="1619250" y="1930400"/>
          <p14:tracePt t="14626" x="1638300" y="1924050"/>
          <p14:tracePt t="14643" x="1663700" y="1917700"/>
          <p14:tracePt t="14643" x="1714500" y="1905000"/>
          <p14:tracePt t="14660" x="1746250" y="1905000"/>
          <p14:tracePt t="14660" x="1771650" y="1898650"/>
          <p14:tracePt t="14677" x="1797050" y="1892300"/>
          <p14:tracePt t="14677" x="1828800" y="1879600"/>
          <p14:tracePt t="14693" x="1860550" y="1873250"/>
          <p14:tracePt t="14693" x="1885950" y="1866900"/>
          <p14:tracePt t="14709" x="1917700" y="1860550"/>
          <p14:tracePt t="14709" x="1968500" y="1835150"/>
          <p14:tracePt t="14726" x="1993900" y="1828800"/>
          <p14:tracePt t="14726" x="2019300" y="1816100"/>
          <p14:tracePt t="14743" x="2044700" y="1809750"/>
          <p14:tracePt t="14743" x="2063750" y="1803400"/>
          <p14:tracePt t="14760" x="2089150" y="1790700"/>
          <p14:tracePt t="14760" x="2101850" y="1784350"/>
          <p14:tracePt t="14776" x="2120900" y="1778000"/>
          <p14:tracePt t="14776" x="2133600" y="1771650"/>
          <p14:tracePt t="14776" x="2146300" y="1765300"/>
          <p14:tracePt t="14795" x="2159000" y="1758950"/>
          <p14:tracePt t="14808" x="2165350" y="1758950"/>
          <p14:tracePt t="14808" x="2178050" y="1752600"/>
          <p14:tracePt t="14826" x="2184400" y="1746250"/>
          <p14:tracePt t="14842" x="2190750" y="1746250"/>
          <p14:tracePt t="14858" x="2190750" y="1739900"/>
          <p14:tracePt t="14879" x="2190750" y="1733550"/>
          <p14:tracePt t="14906" x="2197100" y="1727200"/>
          <p14:tracePt t="14938" x="2203450" y="1727200"/>
          <p14:tracePt t="14954" x="2209800" y="1720850"/>
          <p14:tracePt t="14966" x="2216150" y="1720850"/>
          <p14:tracePt t="14976" x="2222500" y="1714500"/>
          <p14:tracePt t="14992" x="2228850" y="1714500"/>
          <p14:tracePt t="14992" x="2235200" y="1708150"/>
          <p14:tracePt t="15011" x="2241550" y="1708150"/>
          <p14:tracePt t="15011" x="2247900" y="1701800"/>
          <p14:tracePt t="15027" x="2260600" y="1701800"/>
          <p14:tracePt t="15043" x="2266950" y="1701800"/>
          <p14:tracePt t="15059" x="2273300" y="1701800"/>
          <p14:tracePt t="15075" x="2279650" y="1701800"/>
          <p14:tracePt t="15094" x="2286000" y="1708150"/>
          <p14:tracePt t="15110" x="2292350" y="1708150"/>
          <p14:tracePt t="15110" x="2298700" y="1708150"/>
          <p14:tracePt t="15128" x="2305050" y="1708150"/>
          <p14:tracePt t="15128" x="2317750" y="1708150"/>
          <p14:tracePt t="15145" x="2324100" y="1708150"/>
          <p14:tracePt t="15145" x="2330450" y="1708150"/>
          <p14:tracePt t="15145" x="2343150" y="1714500"/>
          <p14:tracePt t="15164" x="2355850" y="1714500"/>
          <p14:tracePt t="15177" x="2362200" y="1714500"/>
          <p14:tracePt t="15177" x="2387600" y="1714500"/>
          <p14:tracePt t="15196" x="2406650" y="1714500"/>
          <p14:tracePt t="15196" x="2419350" y="1714500"/>
          <p14:tracePt t="15212" x="2432050" y="1714500"/>
          <p14:tracePt t="15212" x="2451100" y="1714500"/>
          <p14:tracePt t="15229" x="2463800" y="1714500"/>
          <p14:tracePt t="15229" x="2476500" y="1720850"/>
          <p14:tracePt t="15229" x="2495550" y="1720850"/>
          <p14:tracePt t="15247" x="2508250" y="1720850"/>
          <p14:tracePt t="15247" x="2520950" y="1720850"/>
          <p14:tracePt t="15262" x="2540000" y="1720850"/>
          <p14:tracePt t="15262" x="2552700" y="1727200"/>
          <p14:tracePt t="15279" x="2565400" y="1727200"/>
          <p14:tracePt t="15279" x="2584450" y="1727200"/>
          <p14:tracePt t="15295" x="2603500" y="1727200"/>
          <p14:tracePt t="15295" x="2616200" y="1727200"/>
          <p14:tracePt t="15312" x="2635250" y="1727200"/>
          <p14:tracePt t="15312" x="2667000" y="1727200"/>
          <p14:tracePt t="15328" x="2686050" y="1727200"/>
          <p14:tracePt t="15328" x="2698750" y="1727200"/>
          <p14:tracePt t="15344" x="2711450" y="1727200"/>
          <p14:tracePt t="15344" x="2730500" y="1733550"/>
          <p14:tracePt t="15361" x="2743200" y="1733550"/>
          <p14:tracePt t="15361" x="2768600" y="1733550"/>
          <p14:tracePt t="15378" x="2781300" y="1733550"/>
          <p14:tracePt t="15378" x="2800350" y="1727200"/>
          <p14:tracePt t="15395" x="2813050" y="1727200"/>
          <p14:tracePt t="15395" x="2825750" y="1727200"/>
          <p14:tracePt t="15411" x="2838450" y="1727200"/>
          <p14:tracePt t="15411" x="2851150" y="1727200"/>
          <p14:tracePt t="15428" x="2863850" y="1720850"/>
          <p14:tracePt t="15428" x="2876550" y="1720850"/>
          <p14:tracePt t="15428" x="2889250" y="1720850"/>
          <p14:tracePt t="15447" x="2901950" y="1720850"/>
          <p14:tracePt t="15447" x="2914650" y="1720850"/>
          <p14:tracePt t="15462" x="2927350" y="1720850"/>
          <p14:tracePt t="15462" x="2933700" y="1720850"/>
          <p14:tracePt t="15478" x="2946400" y="1720850"/>
          <p14:tracePt t="15478" x="2959100" y="1714500"/>
          <p14:tracePt t="15495" x="2971800" y="1714500"/>
          <p14:tracePt t="15495" x="2984500" y="1714500"/>
          <p14:tracePt t="15511" x="2997200" y="1708150"/>
          <p14:tracePt t="15511" x="3009900" y="1708150"/>
          <p14:tracePt t="15511" x="3016250" y="1708150"/>
          <p14:tracePt t="15532" x="3028950" y="1701800"/>
          <p14:tracePt t="15544" x="3035300" y="1701800"/>
          <p14:tracePt t="15544" x="3054350" y="1701800"/>
          <p14:tracePt t="15562" x="3067050" y="1701800"/>
          <p14:tracePt t="15562" x="3073400" y="1695450"/>
          <p14:tracePt t="15579" x="3079750" y="1695450"/>
          <p14:tracePt t="15579" x="3092450" y="1695450"/>
          <p14:tracePt t="15595" x="3105150" y="1695450"/>
          <p14:tracePt t="15595" x="3111500" y="1695450"/>
          <p14:tracePt t="15595" x="3124200" y="1695450"/>
          <p14:tracePt t="15614" x="3136900" y="1689100"/>
          <p14:tracePt t="15614" x="3149600" y="1689100"/>
          <p14:tracePt t="15629" x="3155950" y="1689100"/>
          <p14:tracePt t="15629" x="3175000" y="1682750"/>
          <p14:tracePt t="15645" x="3187700" y="1682750"/>
          <p14:tracePt t="15645" x="3200400" y="1682750"/>
          <p14:tracePt t="15662" x="3219450" y="1676400"/>
          <p14:tracePt t="15662" x="3257550" y="1676400"/>
          <p14:tracePt t="15679" x="3276600" y="1676400"/>
          <p14:tracePt t="15679" x="3302000" y="1670050"/>
          <p14:tracePt t="15696" x="3321050" y="1670050"/>
          <p14:tracePt t="15696" x="3346450" y="1670050"/>
          <p14:tracePt t="15712" x="3371850" y="1670050"/>
          <p14:tracePt t="15712" x="3390900" y="1670050"/>
          <p14:tracePt t="15729" x="3416300" y="1670050"/>
          <p14:tracePt t="15729" x="3467100" y="1663700"/>
          <p14:tracePt t="15746" x="3498850" y="1663700"/>
          <p14:tracePt t="15746" x="3524250" y="1663700"/>
          <p14:tracePt t="15764" x="3556000" y="1663700"/>
          <p14:tracePt t="15764" x="3581400" y="1663700"/>
          <p14:tracePt t="15779" x="3613150" y="1657350"/>
          <p14:tracePt t="15779" x="3638550" y="1657350"/>
          <p14:tracePt t="15796" x="3670300" y="1657350"/>
          <p14:tracePt t="15796" x="3702050" y="1657350"/>
          <p14:tracePt t="15796" x="3727450" y="1657350"/>
          <p14:tracePt t="15815" x="3759200" y="1657350"/>
          <p14:tracePt t="15828" x="3790950" y="1657350"/>
          <p14:tracePt t="15828" x="3854450" y="1657350"/>
          <p14:tracePt t="15846" x="3879850" y="1657350"/>
          <p14:tracePt t="15846" x="3911600" y="1651000"/>
          <p14:tracePt t="15863" x="3943350" y="1651000"/>
          <p14:tracePt t="15863" x="3975100" y="1651000"/>
          <p14:tracePt t="15880" x="4000500" y="1651000"/>
          <p14:tracePt t="15880" x="4025900" y="1651000"/>
          <p14:tracePt t="15896" x="4057650" y="1651000"/>
          <p14:tracePt t="15896" x="4108450" y="1651000"/>
          <p14:tracePt t="15915" x="4127500" y="1651000"/>
          <p14:tracePt t="15915" x="4152900" y="1651000"/>
          <p14:tracePt t="15931" x="4178300" y="1651000"/>
          <p14:tracePt t="15931" x="4197350" y="1651000"/>
          <p14:tracePt t="15946" x="4216400" y="1651000"/>
          <p14:tracePt t="15946" x="4235450" y="1651000"/>
          <p14:tracePt t="15963" x="4254500" y="1651000"/>
          <p14:tracePt t="15963" x="4292600" y="1657350"/>
          <p14:tracePt t="15981" x="4305300" y="1657350"/>
          <p14:tracePt t="15981" x="4324350" y="1657350"/>
          <p14:tracePt t="15997" x="4343400" y="1651000"/>
          <p14:tracePt t="15997" x="4356100" y="1657350"/>
          <p14:tracePt t="16013" x="4375150" y="1651000"/>
          <p14:tracePt t="16013" x="4387850" y="1651000"/>
          <p14:tracePt t="16031" x="4406900" y="1651000"/>
          <p14:tracePt t="16031" x="4432300" y="1651000"/>
          <p14:tracePt t="16047" x="4451350" y="1651000"/>
          <p14:tracePt t="16047" x="4464050" y="1651000"/>
          <p14:tracePt t="16063" x="4476750" y="1651000"/>
          <p14:tracePt t="16063" x="4483100" y="1651000"/>
          <p14:tracePt t="16081" x="4495800" y="1651000"/>
          <p14:tracePt t="16081" x="4508500" y="1651000"/>
          <p14:tracePt t="16081" x="4514850" y="1657350"/>
          <p14:tracePt t="16099" x="4527550" y="1657350"/>
          <p14:tracePt t="16099" x="4540250" y="1657350"/>
          <p14:tracePt t="16114" x="4546600" y="1657350"/>
          <p14:tracePt t="16114" x="4559300" y="1657350"/>
          <p14:tracePt t="16132" x="4572000" y="1657350"/>
          <p14:tracePt t="16132" x="4584700" y="1657350"/>
          <p14:tracePt t="16147" x="4597400" y="1657350"/>
          <p14:tracePt t="16147" x="4610100" y="1657350"/>
          <p14:tracePt t="16164" x="4622800" y="1657350"/>
          <p14:tracePt t="16164" x="4635500" y="1651000"/>
          <p14:tracePt t="16164" x="4654550" y="1651000"/>
          <p14:tracePt t="16183" x="4667250" y="1651000"/>
          <p14:tracePt t="16196" x="4686300" y="1651000"/>
          <p14:tracePt t="16196" x="4718050" y="1651000"/>
          <p14:tracePt t="16214" x="4737100" y="1651000"/>
          <p14:tracePt t="16214" x="4756150" y="1644650"/>
          <p14:tracePt t="16232" x="4775200" y="1644650"/>
          <p14:tracePt t="16232" x="4800600" y="1644650"/>
          <p14:tracePt t="16247" x="4819650" y="1644650"/>
          <p14:tracePt t="16247" x="4838700" y="1644650"/>
          <p14:tracePt t="16247" x="4857750" y="1644650"/>
          <p14:tracePt t="16267" x="4883150" y="1644650"/>
          <p14:tracePt t="16267" x="4902200" y="1644650"/>
          <p14:tracePt t="16282" x="4927600" y="1644650"/>
          <p14:tracePt t="16282" x="4953000" y="1638300"/>
          <p14:tracePt t="16298" x="4978400" y="1638300"/>
          <p14:tracePt t="16298" x="4997450" y="1638300"/>
          <p14:tracePt t="16314" x="5022850" y="1638300"/>
          <p14:tracePt t="16314" x="5048250" y="1644650"/>
          <p14:tracePt t="16332" x="5073650" y="1644650"/>
          <p14:tracePt t="16332" x="5118100" y="1644650"/>
          <p14:tracePt t="16347" x="5143500" y="1644650"/>
          <p14:tracePt t="16347" x="5162550" y="1644650"/>
          <p14:tracePt t="16365" x="5187950" y="1644650"/>
          <p14:tracePt t="16365" x="5207000" y="1644650"/>
          <p14:tracePt t="16382" x="5226050" y="1644650"/>
          <p14:tracePt t="16382" x="5270500" y="1651000"/>
          <p14:tracePt t="16398" x="5289550" y="1651000"/>
          <p14:tracePt t="16398" x="5314950" y="1651000"/>
          <p14:tracePt t="16415" x="5334000" y="1651000"/>
          <p14:tracePt t="16415" x="5353050" y="1651000"/>
          <p14:tracePt t="16432" x="5372100" y="1651000"/>
          <p14:tracePt t="16432" x="5391150" y="1651000"/>
          <p14:tracePt t="16449" x="5410200" y="1651000"/>
          <p14:tracePt t="16449" x="5429250" y="1657350"/>
          <p14:tracePt t="16449" x="5448300" y="1657350"/>
          <p14:tracePt t="16467" x="5467350" y="1657350"/>
          <p14:tracePt t="16467" x="5486400" y="1651000"/>
          <p14:tracePt t="16482" x="5505450" y="1651000"/>
          <p14:tracePt t="16482" x="5524500" y="1651000"/>
          <p14:tracePt t="16499" x="5549900" y="1651000"/>
          <p14:tracePt t="16499" x="5568950" y="1651000"/>
          <p14:tracePt t="16515" x="5594350" y="1651000"/>
          <p14:tracePt t="16515" x="5613400" y="1651000"/>
          <p14:tracePt t="16532" x="5638800" y="1651000"/>
          <p14:tracePt t="16532" x="5664200" y="1644650"/>
          <p14:tracePt t="16532" x="5689600" y="1644650"/>
          <p14:tracePt t="16550" x="5708650" y="1644650"/>
          <p14:tracePt t="16564" x="5734050" y="1644650"/>
          <p14:tracePt t="16564" x="5791200" y="1638300"/>
          <p14:tracePt t="16582" x="5822950" y="1638300"/>
          <p14:tracePt t="16582" x="5848350" y="1631950"/>
          <p14:tracePt t="16598" x="5880100" y="1631950"/>
          <p14:tracePt t="16598" x="5911850" y="1631950"/>
          <p14:tracePt t="16615" x="5937250" y="1625600"/>
          <p14:tracePt t="16615" x="5969000" y="1625600"/>
          <p14:tracePt t="16632" x="6000750" y="1625600"/>
          <p14:tracePt t="16632" x="6057900" y="1625600"/>
          <p14:tracePt t="16649" x="6083300" y="1619250"/>
          <p14:tracePt t="16649" x="6115050" y="1619250"/>
          <p14:tracePt t="16665" x="6146800" y="1619250"/>
          <p14:tracePt t="16665" x="6172200" y="1619250"/>
          <p14:tracePt t="16682" x="6197600" y="1619250"/>
          <p14:tracePt t="16682" x="6248400" y="1625600"/>
          <p14:tracePt t="16699" x="6273800" y="1625600"/>
          <p14:tracePt t="16699" x="6299200" y="1625600"/>
          <p14:tracePt t="16716" x="6318250" y="1625600"/>
          <p14:tracePt t="16716" x="6343650" y="1625600"/>
          <p14:tracePt t="16733" x="6362700" y="1625600"/>
          <p14:tracePt t="16733" x="6381750" y="1625600"/>
          <p14:tracePt t="16749" x="6400800" y="1625600"/>
          <p14:tracePt t="16749" x="6438900" y="1631950"/>
          <p14:tracePt t="16766" x="6457950" y="1631950"/>
          <p14:tracePt t="16766" x="6470650" y="1631950"/>
          <p14:tracePt t="16783" x="6489700" y="1638300"/>
          <p14:tracePt t="16783" x="6502400" y="1638300"/>
          <p14:tracePt t="16799" x="6515100" y="1638300"/>
          <p14:tracePt t="16799" x="6527800" y="1644650"/>
          <p14:tracePt t="16816" x="6540500" y="1644650"/>
          <p14:tracePt t="16816" x="6553200" y="1644650"/>
          <p14:tracePt t="16816" x="6559550" y="1651000"/>
          <p14:tracePt t="16835" x="6572250" y="1651000"/>
          <p14:tracePt t="16848" x="6578600" y="1651000"/>
          <p14:tracePt t="16848" x="6597650" y="1651000"/>
          <p14:tracePt t="16866" x="6604000" y="1657350"/>
          <p14:tracePt t="16866" x="6610350" y="1657350"/>
          <p14:tracePt t="16883" x="6616700" y="1657350"/>
          <p14:tracePt t="16883" x="6623050" y="1657350"/>
          <p14:tracePt t="16900" x="6629400" y="1657350"/>
          <p14:tracePt t="16900" x="6635750" y="1663700"/>
          <p14:tracePt t="16917" x="6642100" y="1663700"/>
          <p14:tracePt t="16931" x="6648450" y="1663700"/>
          <p14:tracePt t="16948" x="6654800" y="1670050"/>
          <p14:tracePt t="16965" x="6661150" y="1670050"/>
          <p14:tracePt t="16982" x="6667500" y="1670050"/>
          <p14:tracePt t="16982" x="6673850" y="1670050"/>
          <p14:tracePt t="17000" x="6680200" y="1670050"/>
          <p14:tracePt t="17021" x="6686550" y="1670050"/>
          <p14:tracePt t="17053" x="6680200" y="1663700"/>
          <p14:tracePt t="17114" x="6673850" y="1663700"/>
          <p14:tracePt t="17126" x="6667500" y="1670050"/>
          <p14:tracePt t="17142" x="6661150" y="1670050"/>
          <p14:tracePt t="17150" x="6648450" y="1670050"/>
          <p14:tracePt t="17150" x="6642100" y="1670050"/>
          <p14:tracePt t="17167" x="6629400" y="1670050"/>
          <p14:tracePt t="17167" x="6616700" y="1670050"/>
          <p14:tracePt t="17184" x="6604000" y="1676400"/>
          <p14:tracePt t="17184" x="6584950" y="1676400"/>
          <p14:tracePt t="17184" x="6565900" y="1676400"/>
          <p14:tracePt t="17203" x="6534150" y="1676400"/>
          <p14:tracePt t="17216" x="6508750" y="1682750"/>
          <p14:tracePt t="17216" x="6432550" y="1689100"/>
          <p14:tracePt t="17234" x="6394450" y="1695450"/>
          <p14:tracePt t="17234" x="6343650" y="1695450"/>
          <p14:tracePt t="17251" x="6292850" y="1701800"/>
          <p14:tracePt t="17251" x="6235700" y="1708150"/>
          <p14:tracePt t="17251" x="6178550" y="1708150"/>
          <p14:tracePt t="17270" x="6108700" y="1714500"/>
          <p14:tracePt t="17283" x="6038850" y="1720850"/>
          <p14:tracePt t="17283" x="5886450" y="1733550"/>
          <p14:tracePt t="17301" x="5803900" y="1739900"/>
          <p14:tracePt t="17301" x="5715000" y="1752600"/>
          <p14:tracePt t="17317" x="5626100" y="1758950"/>
          <p14:tracePt t="17317" x="5537200" y="1771650"/>
          <p14:tracePt t="17334" x="5441950" y="1778000"/>
          <p14:tracePt t="17334" x="5340350" y="1790700"/>
          <p14:tracePt t="17351" x="5238750" y="1803400"/>
          <p14:tracePt t="17351" x="5035550" y="1828800"/>
          <p14:tracePt t="17368" x="4927600" y="1841500"/>
          <p14:tracePt t="17368" x="4813300" y="1854200"/>
          <p14:tracePt t="17385" x="4705350" y="1866900"/>
          <p14:tracePt t="17385" x="4591050" y="1885950"/>
          <p14:tracePt t="17401" x="4483100" y="1898650"/>
          <p14:tracePt t="17401" x="4254500" y="1924050"/>
          <p14:tracePt t="17418" x="4140200" y="1936750"/>
          <p14:tracePt t="17418" x="4025900" y="1949450"/>
          <p14:tracePt t="17435" x="3911600" y="1962150"/>
          <p14:tracePt t="17435" x="3797300" y="1974850"/>
          <p14:tracePt t="17451" x="3676650" y="1993900"/>
          <p14:tracePt t="17451" x="3562350" y="2006600"/>
          <p14:tracePt t="17468" x="3448050" y="2019300"/>
          <p14:tracePt t="17468" x="3333750" y="2032000"/>
          <p14:tracePt t="17468" x="3219450" y="2044700"/>
          <p14:tracePt t="17487" x="3111500" y="2063750"/>
          <p14:tracePt t="17487" x="2997200" y="2076450"/>
          <p14:tracePt t="17502" x="2889250" y="2089150"/>
          <p14:tracePt t="17502" x="2781300" y="2095500"/>
          <p14:tracePt t="17519" x="2679700" y="2108200"/>
          <p14:tracePt t="17519" x="2578100" y="2120900"/>
          <p14:tracePt t="17535" x="2476500" y="2133600"/>
          <p14:tracePt t="17535" x="2381250" y="2139950"/>
          <p14:tracePt t="17551" x="2286000" y="2152650"/>
          <p14:tracePt t="17551" x="2197100" y="2159000"/>
          <p14:tracePt t="17551" x="2114550" y="2171700"/>
          <p14:tracePt t="17571" x="2025650" y="2178050"/>
          <p14:tracePt t="17584" x="1943100" y="2190750"/>
          <p14:tracePt t="17584" x="1784350" y="2203450"/>
          <p14:tracePt t="17602" x="1708150" y="2209800"/>
          <p14:tracePt t="17602" x="1638300" y="2222500"/>
          <p14:tracePt t="17618" x="1568450" y="2228850"/>
          <p14:tracePt t="17618" x="1504950" y="2235200"/>
          <p14:tracePt t="17635" x="1447800" y="2241550"/>
          <p14:tracePt t="17635" x="1390650" y="2241550"/>
          <p14:tracePt t="17635" x="1339850" y="2247900"/>
          <p14:tracePt t="17654" x="1295400" y="2254250"/>
          <p14:tracePt t="17654" x="1250950" y="2254250"/>
          <p14:tracePt t="17669" x="1212850" y="2260600"/>
          <p14:tracePt t="17669" x="1174750" y="2260600"/>
          <p14:tracePt t="17686" x="1143000" y="2266950"/>
          <p14:tracePt t="17686" x="1111250" y="2266950"/>
          <p14:tracePt t="17702" x="1079500" y="2266950"/>
          <p14:tracePt t="17702" x="1035050" y="2266950"/>
          <p14:tracePt t="17719" x="1009650" y="2266950"/>
          <p14:tracePt t="17719" x="990600" y="2266950"/>
          <p14:tracePt t="17735" x="971550" y="2260600"/>
          <p14:tracePt t="17735" x="958850" y="2260600"/>
          <p14:tracePt t="17752" x="946150" y="2260600"/>
          <p14:tracePt t="17752" x="933450" y="2260600"/>
          <p14:tracePt t="17772" x="920750" y="2254250"/>
          <p14:tracePt t="17772" x="901700" y="2254250"/>
          <p14:tracePt t="17786" x="895350" y="2247900"/>
          <p14:tracePt t="17801" x="882650" y="2247900"/>
          <p14:tracePt t="17818" x="876300" y="2247900"/>
          <p14:tracePt t="17853" x="869950" y="2247900"/>
          <p14:tracePt t="17870" x="863600" y="2247900"/>
          <p14:tracePt t="17886" x="857250" y="2247900"/>
          <p14:tracePt t="17898" x="850900" y="2254250"/>
          <p14:tracePt t="17914" x="844550" y="2260600"/>
          <p14:tracePt t="17938" x="850900" y="2266950"/>
          <p14:tracePt t="17990" x="863600" y="2266950"/>
          <p14:tracePt t="18017" x="869950" y="2266950"/>
          <p14:tracePt t="18026" x="876300" y="2266950"/>
          <p14:tracePt t="18035" x="882650" y="2266950"/>
          <p14:tracePt t="18035" x="895350" y="2266950"/>
          <p14:tracePt t="18053" x="908050" y="2266950"/>
          <p14:tracePt t="18053" x="927100" y="2266950"/>
          <p14:tracePt t="18070" x="939800" y="2266950"/>
          <p14:tracePt t="18070" x="977900" y="2273300"/>
          <p14:tracePt t="18087" x="996950" y="2279650"/>
          <p14:tracePt t="18087" x="1022350" y="2286000"/>
          <p14:tracePt t="18103" x="1047750" y="2286000"/>
          <p14:tracePt t="18103" x="1073150" y="2292350"/>
          <p14:tracePt t="18120" x="1104900" y="2298700"/>
          <p14:tracePt t="18120" x="1143000" y="2298700"/>
          <p14:tracePt t="18120" x="1174750" y="2298700"/>
          <p14:tracePt t="18139" x="1212850" y="2298700"/>
          <p14:tracePt t="18139" x="1257300" y="2298700"/>
          <p14:tracePt t="18154" x="1301750" y="2292350"/>
          <p14:tracePt t="18154" x="1352550" y="2292350"/>
          <p14:tracePt t="18171" x="1397000" y="2286000"/>
          <p14:tracePt t="18171" x="1447800" y="2279650"/>
          <p14:tracePt t="18187" x="1498600" y="2273300"/>
          <p14:tracePt t="18187" x="1549400" y="2273300"/>
          <p14:tracePt t="18203" x="1600200" y="2266950"/>
          <p14:tracePt t="18203" x="1657350" y="2266950"/>
          <p14:tracePt t="18203" x="1708150" y="2260600"/>
          <p14:tracePt t="18223" x="1758950" y="2260600"/>
          <p14:tracePt t="18236" x="1803400" y="2260600"/>
          <p14:tracePt t="18236" x="1892300" y="2254250"/>
          <p14:tracePt t="18254" x="1930400" y="2254250"/>
          <p14:tracePt t="18254" x="1974850" y="2247900"/>
          <p14:tracePt t="18272" x="2006600" y="2247900"/>
          <p14:tracePt t="18272" x="2038350" y="2241550"/>
          <p14:tracePt t="18288" x="2070100" y="2241550"/>
          <p14:tracePt t="18288" x="2095500" y="2235200"/>
          <p14:tracePt t="18288" x="2120900" y="2235200"/>
          <p14:tracePt t="18306" x="2146300" y="2235200"/>
          <p14:tracePt t="18306" x="2159000" y="2228850"/>
          <p14:tracePt t="18321" x="2178050" y="2228850"/>
          <p14:tracePt t="18321" x="2190750" y="2228850"/>
          <p14:tracePt t="18337" x="2197100" y="2228850"/>
          <p14:tracePt t="18337" x="2203450" y="2222500"/>
          <p14:tracePt t="18354" x="2209800" y="2222500"/>
          <p14:tracePt t="18370" x="2216150" y="2222500"/>
          <p14:tracePt t="18386" x="2209800" y="2222500"/>
          <p14:tracePt t="18425" x="2203450" y="2216150"/>
          <p14:tracePt t="18438" x="2197100" y="2216150"/>
          <p14:tracePt t="18446" x="2190750" y="2216150"/>
          <p14:tracePt t="18454" x="2184400" y="2216150"/>
          <p14:tracePt t="18454" x="2178050" y="2216150"/>
          <p14:tracePt t="18471" x="2171700" y="2216150"/>
          <p14:tracePt t="18487" x="2165350" y="2216150"/>
          <p14:tracePt t="18487" x="2159000" y="2216150"/>
          <p14:tracePt t="18487" x="2152650" y="2216150"/>
          <p14:tracePt t="18507" x="2146300" y="2216150"/>
          <p14:tracePt t="18521" x="2133600" y="2216150"/>
          <p14:tracePt t="18538" x="2127250" y="2209800"/>
          <p14:tracePt t="18598" x="2133600" y="2209800"/>
          <p14:tracePt t="18626" x="2139950" y="2203450"/>
          <p14:tracePt t="18649" x="2139950" y="2209800"/>
          <p14:tracePt t="18710" x="2139950" y="2216150"/>
          <p14:tracePt t="18725" x="2133600" y="2222500"/>
          <p14:tracePt t="18738" x="2127250" y="2222500"/>
          <p14:tracePt t="18746" x="2114550" y="2228850"/>
          <p14:tracePt t="18754" x="2108200" y="2235200"/>
          <p14:tracePt t="18754" x="2101850" y="2235200"/>
          <p14:tracePt t="18772" x="2089150" y="2241550"/>
          <p14:tracePt t="18772" x="2076450" y="2241550"/>
          <p14:tracePt t="18789" x="2063750" y="2241550"/>
          <p14:tracePt t="18789" x="2032000" y="2247900"/>
          <p14:tracePt t="18806" x="2012950" y="2247900"/>
          <p14:tracePt t="18806" x="1993900" y="2247900"/>
          <p14:tracePt t="18822" x="1974850" y="2247900"/>
          <p14:tracePt t="18822" x="1955800" y="2241550"/>
          <p14:tracePt t="18839" x="1930400" y="2241550"/>
          <p14:tracePt t="18839" x="1911350" y="2235200"/>
          <p14:tracePt t="18856" x="1885950" y="2228850"/>
          <p14:tracePt t="18856" x="1866900" y="2222500"/>
          <p14:tracePt t="18856" x="1841500" y="2216150"/>
          <p14:tracePt t="18875" x="1816100" y="2203450"/>
          <p14:tracePt t="18888" x="1790700" y="2197100"/>
          <p14:tracePt t="18888" x="1746250" y="2171700"/>
          <p14:tracePt t="18907" x="1727200" y="2159000"/>
          <p14:tracePt t="18907" x="1701800" y="2146300"/>
          <p14:tracePt t="18923" x="1689100" y="2133600"/>
          <p14:tracePt t="18923" x="1670050" y="2114550"/>
          <p14:tracePt t="18940" x="1657350" y="2095500"/>
          <p14:tracePt t="18940" x="1644650" y="2076450"/>
          <p14:tracePt t="18940" x="1638300" y="2057400"/>
          <p14:tracePt t="18958" x="1631950" y="2038350"/>
          <p14:tracePt t="18971" x="1631950" y="2012950"/>
          <p14:tracePt t="18971" x="1638300" y="1968500"/>
          <p14:tracePt t="18990" x="1651000" y="1949450"/>
          <p14:tracePt t="18990" x="1663700" y="1924050"/>
          <p14:tracePt t="19006" x="1676400" y="1905000"/>
          <p14:tracePt t="19006" x="1701800" y="1885950"/>
          <p14:tracePt t="19023" x="1720850" y="1866900"/>
          <p14:tracePt t="19023" x="1784350" y="1822450"/>
          <p14:tracePt t="19040" x="1816100" y="1803400"/>
          <p14:tracePt t="19040" x="1854200" y="1790700"/>
          <p14:tracePt t="19056" x="1892300" y="1771650"/>
          <p14:tracePt t="19056" x="1936750" y="1758950"/>
          <p14:tracePt t="19073" x="1974850" y="1746250"/>
          <p14:tracePt t="19073" x="2019300" y="1739900"/>
          <p14:tracePt t="19090" x="2063750" y="1727200"/>
          <p14:tracePt t="19090" x="2146300" y="1720850"/>
          <p14:tracePt t="19107" x="2190750" y="1720850"/>
          <p14:tracePt t="19107" x="2228850" y="1727200"/>
          <p14:tracePt t="19124" x="2266950" y="1733550"/>
          <p14:tracePt t="19124" x="2305050" y="1739900"/>
          <p14:tracePt t="19140" x="2343150" y="1752600"/>
          <p14:tracePt t="19140" x="2374900" y="1765300"/>
          <p14:tracePt t="19140" x="2406650" y="1784350"/>
          <p14:tracePt t="19159" x="2438400" y="1803400"/>
          <p14:tracePt t="19159" x="2463800" y="1822450"/>
          <p14:tracePt t="19174" x="2482850" y="1841500"/>
          <p14:tracePt t="19174" x="2501900" y="1860550"/>
          <p14:tracePt t="19191" x="2520950" y="1885950"/>
          <p14:tracePt t="19191" x="2533650" y="1905000"/>
          <p14:tracePt t="19207" x="2540000" y="1924050"/>
          <p14:tracePt t="19207" x="2546350" y="1943100"/>
          <p14:tracePt t="19223" x="2552700" y="1968500"/>
          <p14:tracePt t="19223" x="2552700" y="1987550"/>
          <p14:tracePt t="19223" x="2552700" y="2006600"/>
          <p14:tracePt t="19243" x="2546350" y="2025650"/>
          <p14:tracePt t="19256" x="2540000" y="2051050"/>
          <p14:tracePt t="19256" x="2514600" y="2095500"/>
          <p14:tracePt t="19276" x="2495550" y="2114550"/>
          <p14:tracePt t="19276" x="2476500" y="2139950"/>
          <p14:tracePt t="19291" x="2457450" y="2159000"/>
          <p14:tracePt t="19291" x="2432050" y="2178050"/>
          <p14:tracePt t="19307" x="2413000" y="2197100"/>
          <p14:tracePt t="19307" x="2387600" y="2216150"/>
          <p14:tracePt t="19324" x="2362200" y="2228850"/>
          <p14:tracePt t="19324" x="2311400" y="2254250"/>
          <p14:tracePt t="19341" x="2286000" y="2266950"/>
          <p14:tracePt t="19341" x="2266950" y="2273300"/>
          <p14:tracePt t="19358" x="2241550" y="2286000"/>
          <p14:tracePt t="19358" x="2222500" y="2292350"/>
          <p14:tracePt t="19374" x="2203450" y="2298700"/>
          <p14:tracePt t="19374" x="2190750" y="2305050"/>
          <p14:tracePt t="19391" x="2171700" y="2311400"/>
          <p14:tracePt t="19391" x="2146300" y="2311400"/>
          <p14:tracePt t="19408" x="2133600" y="2317750"/>
          <p14:tracePt t="19408" x="2127250" y="2317750"/>
          <p14:tracePt t="19425" x="2120900" y="2317750"/>
          <p14:tracePt t="19425" x="2114550" y="2311400"/>
          <p14:tracePt t="19441" x="2114550" y="2305050"/>
          <p14:tracePt t="19457" x="2114550" y="2298700"/>
          <p14:tracePt t="19473" x="2120900" y="2292350"/>
          <p14:tracePt t="19490" x="2127250" y="2292350"/>
          <p14:tracePt t="19490" x="2133600" y="2286000"/>
          <p14:tracePt t="19508" x="2139950" y="2286000"/>
          <p14:tracePt t="19508" x="2152650" y="2286000"/>
          <p14:tracePt t="19527" x="2159000" y="2279650"/>
          <p14:tracePt t="19527" x="2165350" y="2279650"/>
          <p14:tracePt t="19542" x="2171700" y="2279650"/>
          <p14:tracePt t="19542" x="2178050" y="2279650"/>
          <p14:tracePt t="19559" x="2184400" y="2279650"/>
          <p14:tracePt t="19559" x="2190750" y="2279650"/>
          <p14:tracePt t="19575" x="2197100" y="2279650"/>
          <p14:tracePt t="19575" x="2209800" y="2279650"/>
          <p14:tracePt t="19592" x="2216150" y="2279650"/>
          <p14:tracePt t="19592" x="2228850" y="2279650"/>
          <p14:tracePt t="19592" x="2235200" y="2279650"/>
          <p14:tracePt t="19610" x="2247900" y="2273300"/>
          <p14:tracePt t="19623" x="2260600" y="2273300"/>
          <p14:tracePt t="19623" x="2286000" y="2266950"/>
          <p14:tracePt t="19642" x="2298700" y="2266950"/>
          <p14:tracePt t="19642" x="2317750" y="2260600"/>
          <p14:tracePt t="19658" x="2330450" y="2260600"/>
          <p14:tracePt t="19658" x="2349500" y="2254250"/>
          <p14:tracePt t="19675" x="2368550" y="2254250"/>
          <p14:tracePt t="19675" x="2387600" y="2247900"/>
          <p14:tracePt t="19692" x="2406650" y="2247900"/>
          <p14:tracePt t="19692" x="2451100" y="2241550"/>
          <p14:tracePt t="19708" x="2476500" y="2241550"/>
          <p14:tracePt t="19708" x="2501900" y="2235200"/>
          <p14:tracePt t="19725" x="2527300" y="2235200"/>
          <p14:tracePt t="19725" x="2552700" y="2228850"/>
          <p14:tracePt t="19742" x="2584450" y="2228850"/>
          <p14:tracePt t="19742" x="2647950" y="2222500"/>
          <p14:tracePt t="19760" x="2679700" y="2222500"/>
          <p14:tracePt t="19760" x="2717800" y="2222500"/>
          <p14:tracePt t="19776" x="2755900" y="2216150"/>
          <p14:tracePt t="19776" x="2794000" y="2216150"/>
          <p14:tracePt t="19793" x="2832100" y="2216150"/>
          <p14:tracePt t="19793" x="2870200" y="2216150"/>
          <p14:tracePt t="19809" x="2914650" y="2209800"/>
          <p14:tracePt t="19809" x="2997200" y="2209800"/>
          <p14:tracePt t="19826" x="3035300" y="2216150"/>
          <p14:tracePt t="19826" x="3079750" y="2216150"/>
          <p14:tracePt t="19843" x="3124200" y="2216150"/>
          <p14:tracePt t="19843" x="3162300" y="2216150"/>
          <p14:tracePt t="19859" x="3206750" y="2222500"/>
          <p14:tracePt t="19859" x="3251200" y="2222500"/>
          <p14:tracePt t="19876" x="3295650" y="2222500"/>
          <p14:tracePt t="19876" x="3340100" y="2222500"/>
          <p14:tracePt t="19876" x="3384550" y="2228850"/>
          <p14:tracePt t="19895" x="3429000" y="2228850"/>
          <p14:tracePt t="19908" x="3473450" y="2228850"/>
          <p14:tracePt t="19908" x="3549650" y="2228850"/>
          <p14:tracePt t="19926" x="3594100" y="2228850"/>
          <p14:tracePt t="19926" x="3632200" y="2228850"/>
          <p14:tracePt t="19942" x="3663950" y="2228850"/>
          <p14:tracePt t="19942" x="3702050" y="2228850"/>
          <p14:tracePt t="19959" x="3733800" y="2228850"/>
          <p14:tracePt t="19959" x="3771900" y="2228850"/>
          <p14:tracePt t="19959" x="3797300" y="2228850"/>
          <p14:tracePt t="19978" x="3829050" y="2228850"/>
          <p14:tracePt t="19991" x="3854450" y="2228850"/>
          <p14:tracePt t="19991" x="3905250" y="2235200"/>
          <p14:tracePt t="20009" x="3930650" y="2235200"/>
          <p14:tracePt t="20009" x="3949700" y="2241550"/>
          <p14:tracePt t="20026" x="3968750" y="2241550"/>
          <p14:tracePt t="20026" x="3981450" y="2241550"/>
          <p14:tracePt t="20043" x="3994150" y="2247900"/>
          <p14:tracePt t="20043" x="4019550" y="2247900"/>
          <p14:tracePt t="20060" x="4032250" y="2254250"/>
          <p14:tracePt t="20060" x="4038600" y="2254250"/>
          <p14:tracePt t="20077" x="4044950" y="2254250"/>
          <p14:tracePt t="20077" x="4051300" y="2254250"/>
          <p14:tracePt t="20093" x="4057650" y="2254250"/>
          <p14:tracePt t="20109" x="4064000" y="2254250"/>
          <p14:tracePt t="20109" x="4070350" y="2254250"/>
          <p14:tracePt t="20127" x="4076700" y="2254250"/>
          <p14:tracePt t="20286" x="4076700" y="2260600"/>
          <p14:tracePt t="20338" x="4070350" y="2260600"/>
          <p14:tracePt t="20478" x="4076700" y="2254250"/>
          <p14:tracePt t="20534" x="4083050" y="2254250"/>
          <p14:tracePt t="20546" x="4089400" y="2247900"/>
          <p14:tracePt t="20562" x="4095750" y="2247900"/>
          <p14:tracePt t="20578" x="4102100" y="2247900"/>
          <p14:tracePt t="20586" x="4108450" y="2247900"/>
          <p14:tracePt t="20594" x="4114800" y="2247900"/>
          <p14:tracePt t="20594" x="4121150" y="2241550"/>
          <p14:tracePt t="20611" x="4127500" y="2241550"/>
          <p14:tracePt t="20611" x="4133850" y="2241550"/>
          <p14:tracePt t="20611" x="4140200" y="2241550"/>
          <p14:tracePt t="20631" x="4146550" y="2241550"/>
          <p14:tracePt t="20643" x="4159250" y="2241550"/>
          <p14:tracePt t="20643" x="4184650" y="2235200"/>
          <p14:tracePt t="20661" x="4197350" y="2235200"/>
          <p14:tracePt t="20661" x="4210050" y="2228850"/>
          <p14:tracePt t="20678" x="4229100" y="2228850"/>
          <p14:tracePt t="20678" x="4241800" y="2222500"/>
          <p14:tracePt t="20695" x="4260850" y="2222500"/>
          <p14:tracePt t="20695" x="4279900" y="2216150"/>
          <p14:tracePt t="20712" x="4298950" y="2209800"/>
          <p14:tracePt t="20712" x="4343400" y="2203450"/>
          <p14:tracePt t="20729" x="4368800" y="2197100"/>
          <p14:tracePt t="20729" x="4394200" y="2190750"/>
          <p14:tracePt t="20746" x="4425950" y="2190750"/>
          <p14:tracePt t="20746" x="4451350" y="2184400"/>
          <p14:tracePt t="20762" x="4483100" y="2178050"/>
          <p14:tracePt t="20762" x="4546600" y="2165350"/>
          <p14:tracePt t="20779" x="4578350" y="2165350"/>
          <p14:tracePt t="20779" x="4610100" y="2159000"/>
          <p14:tracePt t="20796" x="4641850" y="2152650"/>
          <p14:tracePt t="20796" x="4673600" y="2152650"/>
          <p14:tracePt t="20813" x="4711700" y="2146300"/>
          <p14:tracePt t="20813" x="4743450" y="2146300"/>
          <p14:tracePt t="20829" x="4781550" y="2139950"/>
          <p14:tracePt t="20829" x="4851400" y="2139950"/>
          <p14:tracePt t="20846" x="4889500" y="2139950"/>
          <p14:tracePt t="20846" x="4927600" y="2139950"/>
          <p14:tracePt t="20862" x="4965700" y="2139950"/>
          <p14:tracePt t="20862" x="5003800" y="2139950"/>
          <p14:tracePt t="20879" x="5041900" y="2139950"/>
          <p14:tracePt t="20879" x="5073650" y="2139950"/>
          <p14:tracePt t="20879" x="5111750" y="2139950"/>
          <p14:tracePt t="20898" x="5149850" y="2139950"/>
          <p14:tracePt t="20911" x="5181600" y="2139950"/>
          <p14:tracePt t="20911" x="5251450" y="2139950"/>
          <p14:tracePt t="20931" x="5289550" y="2139950"/>
          <p14:tracePt t="20931" x="5321300" y="2139950"/>
          <p14:tracePt t="20946" x="5353050" y="2139950"/>
          <p14:tracePt t="20946" x="5384800" y="2139950"/>
          <p14:tracePt t="20963" x="5410200" y="2139950"/>
          <p14:tracePt t="20963" x="5435600" y="2146300"/>
          <p14:tracePt t="20979" x="5467350" y="2146300"/>
          <p14:tracePt t="20979" x="5492750" y="2146300"/>
          <p14:tracePt t="20979" x="5518150" y="2146300"/>
          <p14:tracePt t="20999" x="5543550" y="2152650"/>
          <p14:tracePt t="21011" x="5562600" y="2152650"/>
          <p14:tracePt t="21011" x="5607050" y="2159000"/>
          <p14:tracePt t="21031" x="5626100" y="2165350"/>
          <p14:tracePt t="21031" x="5645150" y="2165350"/>
          <p14:tracePt t="21046" x="5664200" y="2171700"/>
          <p14:tracePt t="21046" x="5676900" y="2171700"/>
          <p14:tracePt t="21063" x="5689600" y="2171700"/>
          <p14:tracePt t="21063" x="5715000" y="2178050"/>
          <p14:tracePt t="21080" x="5721350" y="2184400"/>
          <p14:tracePt t="21080" x="5727700" y="2184400"/>
          <p14:tracePt t="21097" x="5740400" y="2184400"/>
          <p14:tracePt t="21097" x="5746750" y="2190750"/>
          <p14:tracePt t="21113" x="5753100" y="2190750"/>
          <p14:tracePt t="21113" x="5759450" y="2197100"/>
          <p14:tracePt t="21131" x="5765800" y="2203450"/>
          <p14:tracePt t="21146" x="5772150" y="2203450"/>
          <p14:tracePt t="21162" x="5765800" y="2203450"/>
          <p14:tracePt t="21253" x="5772150" y="2203450"/>
          <p14:tracePt t="21298" x="5778500" y="2203450"/>
          <p14:tracePt t="21313" x="5784850" y="2203450"/>
          <p14:tracePt t="21325" x="5791200" y="2209800"/>
          <p14:tracePt t="21334" x="5797550" y="2209800"/>
          <p14:tracePt t="21346" x="5803900" y="2209800"/>
          <p14:tracePt t="21346" x="5810250" y="2209800"/>
          <p14:tracePt t="21364" x="5822950" y="2209800"/>
          <p14:tracePt t="21364" x="5842000" y="2209800"/>
          <p14:tracePt t="21381" x="5854700" y="2209800"/>
          <p14:tracePt t="21381" x="5867400" y="2209800"/>
          <p14:tracePt t="21398" x="5880100" y="2209800"/>
          <p14:tracePt t="21398" x="5892800" y="2209800"/>
          <p14:tracePt t="21414" x="5905500" y="2209800"/>
          <p14:tracePt t="21414" x="5918200" y="2209800"/>
          <p14:tracePt t="21432" x="5937250" y="2209800"/>
          <p14:tracePt t="21432" x="5962650" y="2209800"/>
          <p14:tracePt t="21447" x="5975350" y="2209800"/>
          <p14:tracePt t="21447" x="5988050" y="2209800"/>
          <p14:tracePt t="21464" x="6007100" y="2209800"/>
          <p14:tracePt t="21464" x="6019800" y="2209800"/>
          <p14:tracePt t="21481" x="6032500" y="2209800"/>
          <p14:tracePt t="21481" x="6064250" y="2209800"/>
          <p14:tracePt t="21498" x="6083300" y="2209800"/>
          <p14:tracePt t="21498" x="6102350" y="2203450"/>
          <p14:tracePt t="21515" x="6121400" y="2203450"/>
          <p14:tracePt t="21515" x="6140450" y="2203450"/>
          <p14:tracePt t="21532" x="6159500" y="2203450"/>
          <p14:tracePt t="21532" x="6178550" y="2203450"/>
          <p14:tracePt t="21548" x="6197600" y="2203450"/>
          <p14:tracePt t="21548" x="6216650" y="2203450"/>
          <p14:tracePt t="21548" x="6235700" y="2203450"/>
          <p14:tracePt t="21567" x="6254750" y="2203450"/>
          <p14:tracePt t="21567" x="6280150" y="2197100"/>
          <p14:tracePt t="21582" x="6299200" y="2197100"/>
          <p14:tracePt t="21582" x="6318250" y="2197100"/>
          <p14:tracePt t="21599" x="6343650" y="2197100"/>
          <p14:tracePt t="21599" x="6369050" y="2197100"/>
          <p14:tracePt t="21615" x="6394450" y="2197100"/>
          <p14:tracePt t="21615" x="6419850" y="2197100"/>
          <p14:tracePt t="21632" x="6445250" y="2197100"/>
          <p14:tracePt t="21632" x="6470650" y="2203450"/>
          <p14:tracePt t="21632" x="6496050" y="2203450"/>
          <p14:tracePt t="21650" x="6521450" y="2203450"/>
          <p14:tracePt t="21663" x="6546850" y="2203450"/>
          <p14:tracePt t="21663" x="6604000" y="2203450"/>
          <p14:tracePt t="21682" x="6629400" y="2209800"/>
          <p14:tracePt t="21682" x="6654800" y="2209800"/>
          <p14:tracePt t="21699" x="6680200" y="2209800"/>
          <p14:tracePt t="21699" x="6705600" y="2209800"/>
          <p14:tracePt t="21715" x="6731000" y="2216150"/>
          <p14:tracePt t="21715" x="6756400" y="2216150"/>
          <p14:tracePt t="21715" x="6781800" y="2216150"/>
          <p14:tracePt t="21734" x="6807200" y="2216150"/>
          <p14:tracePt t="21734" x="6832600" y="2216150"/>
          <p14:tracePt t="21749" x="6851650" y="2216150"/>
          <p14:tracePt t="21749" x="6877050" y="2216150"/>
          <p14:tracePt t="21766" x="6896100" y="2209800"/>
          <p14:tracePt t="21766" x="6915150" y="2209800"/>
          <p14:tracePt t="21782" x="6927850" y="2209800"/>
          <p14:tracePt t="21782" x="6959600" y="2203450"/>
          <p14:tracePt t="21799" x="6972300" y="2203450"/>
          <p14:tracePt t="21799" x="6985000" y="2203450"/>
          <p14:tracePt t="21816" x="6997700" y="2197100"/>
          <p14:tracePt t="21816" x="7010400" y="2197100"/>
          <p14:tracePt t="21832" x="7023100" y="2197100"/>
          <p14:tracePt t="21832" x="7029450" y="2197100"/>
          <p14:tracePt t="21849" x="7035800" y="2197100"/>
          <p14:tracePt t="21849" x="7048500" y="2197100"/>
          <p14:tracePt t="21867" x="7054850" y="2197100"/>
          <p14:tracePt t="21867" x="7061200" y="2197100"/>
          <p14:tracePt t="21882" x="7067550" y="2203450"/>
          <p14:tracePt t="21898" x="7073900" y="2209800"/>
          <p14:tracePt t="21918" x="7073900" y="2216150"/>
          <p14:tracePt t="21934" x="7073900" y="2222500"/>
          <p14:tracePt t="21948" x="7073900" y="2228850"/>
          <p14:tracePt t="21948" x="7067550" y="2241550"/>
          <p14:tracePt t="21966" x="7067550" y="2247900"/>
          <p14:tracePt t="21966" x="7067550" y="2254250"/>
          <p14:tracePt t="21983" x="7067550" y="2260600"/>
          <p14:tracePt t="21998" x="7067550" y="2266950"/>
          <p14:tracePt t="22015" x="7061200" y="2273300"/>
          <p14:tracePt t="22034" x="7067550" y="2279650"/>
          <p14:tracePt t="22054" x="7067550" y="2286000"/>
          <p14:tracePt t="22086" x="7073900" y="2292350"/>
          <p14:tracePt t="22226" x="7080250" y="2286000"/>
          <p14:tracePt t="22265" x="7080250" y="2279650"/>
          <p14:tracePt t="22286" x="7086600" y="2273300"/>
          <p14:tracePt t="22309" x="7086600" y="2266950"/>
          <p14:tracePt t="22405" x="7092950" y="2266950"/>
          <p14:tracePt t="22454" x="7086600" y="2266950"/>
          <p14:tracePt t="22577" x="7080250" y="2266950"/>
          <p14:tracePt t="22602" x="7073900" y="2260600"/>
          <p14:tracePt t="22618" x="7067550" y="2260600"/>
          <p14:tracePt t="22626" x="7061200" y="2260600"/>
          <p14:tracePt t="22634" x="7054850" y="2260600"/>
          <p14:tracePt t="22634" x="7042150" y="2254250"/>
          <p14:tracePt t="22651" x="7035800" y="2254250"/>
          <p14:tracePt t="22651" x="7029450" y="2247900"/>
          <p14:tracePt t="22651" x="7016750" y="2241550"/>
          <p14:tracePt t="22670" x="7004050" y="2235200"/>
          <p14:tracePt t="22683" x="6997700" y="2228850"/>
          <p14:tracePt t="22683" x="6972300" y="2216150"/>
          <p14:tracePt t="22702" x="6965950" y="2209800"/>
          <p14:tracePt t="22702" x="6953250" y="2197100"/>
          <p14:tracePt t="22718" x="6940550" y="2184400"/>
          <p14:tracePt t="22718" x="6934200" y="2171700"/>
          <p14:tracePt t="22735" x="6921500" y="2159000"/>
          <p14:tracePt t="22735" x="6915150" y="2139950"/>
          <p14:tracePt t="22752" x="6908800" y="2114550"/>
          <p14:tracePt t="22752" x="6889750" y="2063750"/>
          <p14:tracePt t="22769" x="6883400" y="2038350"/>
          <p14:tracePt t="22769" x="6883400" y="2006600"/>
          <p14:tracePt t="22785" x="6877050" y="1968500"/>
          <p14:tracePt t="22785" x="6877050" y="1930400"/>
          <p14:tracePt t="22802" x="6877050" y="1892300"/>
          <p14:tracePt t="22802" x="6877050" y="1809750"/>
          <p14:tracePt t="22819" x="6883400" y="1778000"/>
          <p14:tracePt t="22819" x="6896100" y="1739900"/>
          <p14:tracePt t="22836" x="6908800" y="1708150"/>
          <p14:tracePt t="22836" x="6921500" y="1682750"/>
          <p14:tracePt t="22852" x="6940550" y="1657350"/>
          <p14:tracePt t="22852" x="6959600" y="1638300"/>
          <p14:tracePt t="22869" x="6985000" y="1625600"/>
          <p14:tracePt t="22869" x="7042150" y="1593850"/>
          <p14:tracePt t="22886" x="7073900" y="1581150"/>
          <p14:tracePt t="22886" x="7112000" y="1574800"/>
          <p14:tracePt t="22903" x="7150100" y="1562100"/>
          <p14:tracePt t="22903" x="7188200" y="1555750"/>
          <p14:tracePt t="22919" x="7226300" y="1549400"/>
          <p14:tracePt t="22919" x="7270750" y="1543050"/>
          <p14:tracePt t="22936" x="7315200" y="1543050"/>
          <p14:tracePt t="22936" x="7366000" y="1549400"/>
          <p14:tracePt t="22936" x="7410450" y="1549400"/>
          <p14:tracePt t="22955" x="7461250" y="1555750"/>
          <p14:tracePt t="22968" x="7512050" y="1562100"/>
          <p14:tracePt t="22968" x="7607300" y="1587500"/>
          <p14:tracePt t="22986" x="7651750" y="1593850"/>
          <p14:tracePt t="22986" x="7702550" y="1612900"/>
          <p14:tracePt t="23003" x="7747000" y="1625600"/>
          <p14:tracePt t="23003" x="7785100" y="1638300"/>
          <p14:tracePt t="23019" x="7823200" y="1657350"/>
          <p14:tracePt t="23019" x="7861300" y="1676400"/>
          <p14:tracePt t="23019" x="7893050" y="1701800"/>
          <p14:tracePt t="23038" x="7924800" y="1720850"/>
          <p14:tracePt t="23051" x="7950200" y="1752600"/>
          <p14:tracePt t="23051" x="7994650" y="1803400"/>
          <p14:tracePt t="23070" x="8007350" y="1835150"/>
          <p14:tracePt t="23070" x="8020050" y="1860550"/>
          <p14:tracePt t="23086" x="8032750" y="1885950"/>
          <p14:tracePt t="23086" x="8039100" y="1911350"/>
          <p14:tracePt t="23103" x="8045450" y="1936750"/>
          <p14:tracePt t="23103" x="8045450" y="1987550"/>
          <p14:tracePt t="23120" x="8039100" y="2006600"/>
          <p14:tracePt t="23120" x="8032750" y="2032000"/>
          <p14:tracePt t="23137" x="8026400" y="2051050"/>
          <p14:tracePt t="23137" x="8013700" y="2070100"/>
          <p14:tracePt t="23153" x="8001000" y="2089150"/>
          <p14:tracePt t="23153" x="7981950" y="2108200"/>
          <p14:tracePt t="23170" x="7962900" y="2127250"/>
          <p14:tracePt t="23170" x="7918450" y="2159000"/>
          <p14:tracePt t="23187" x="7893050" y="2171700"/>
          <p14:tracePt t="23187" x="7867650" y="2190750"/>
          <p14:tracePt t="23203" x="7842250" y="2203450"/>
          <p14:tracePt t="23203" x="7816850" y="2216150"/>
          <p14:tracePt t="23220" x="7785100" y="2228850"/>
          <p14:tracePt t="23220" x="7759700" y="2241550"/>
          <p14:tracePt t="23220" x="7727950" y="2247900"/>
          <p14:tracePt t="23239" x="7702550" y="2260600"/>
          <p14:tracePt t="23239" x="7670800" y="2266950"/>
          <p14:tracePt t="23254" x="7639050" y="2273300"/>
          <p14:tracePt t="23254" x="7607300" y="2279650"/>
          <p14:tracePt t="23272" x="7575550" y="2286000"/>
          <p14:tracePt t="23272" x="7550150" y="2292350"/>
          <p14:tracePt t="23287" x="7518400" y="2292350"/>
          <p14:tracePt t="23287" x="7493000" y="2298700"/>
          <p14:tracePt t="23303" x="7467600" y="2298700"/>
          <p14:tracePt t="23303" x="7442200" y="2305050"/>
          <p14:tracePt t="23303" x="7416800" y="2305050"/>
          <p14:tracePt t="23323" x="7397750" y="2311400"/>
          <p14:tracePt t="23336" x="7378700" y="2311400"/>
          <p14:tracePt t="23336" x="7340600" y="2317750"/>
          <p14:tracePt t="23354" x="7327900" y="2317750"/>
          <p14:tracePt t="23354" x="7315200" y="2317750"/>
          <p14:tracePt t="23370" x="7302500" y="2324100"/>
          <p14:tracePt t="23370" x="7289800" y="2324100"/>
          <p14:tracePt t="23387" x="7283450" y="2324100"/>
          <p14:tracePt t="23387" x="7277100" y="2324100"/>
          <p14:tracePt t="23387" x="7270750" y="2324100"/>
          <p14:tracePt t="23406" x="7264400" y="2330450"/>
          <p14:tracePt t="23406" x="7258050" y="2330450"/>
          <p14:tracePt t="23420" x="7251700" y="2330450"/>
          <p14:tracePt t="23436" x="7245350" y="2336800"/>
          <p14:tracePt t="23458" x="7245350" y="2343150"/>
          <p14:tracePt t="23478" x="7239000" y="2343150"/>
          <p14:tracePt t="23517" x="7232650" y="2343150"/>
          <p14:tracePt t="23546" x="7226300" y="2349500"/>
          <p14:tracePt t="23569" x="7219950" y="2349500"/>
          <p14:tracePt t="23585" x="7213600" y="2349500"/>
          <p14:tracePt t="23594" x="7207250" y="2355850"/>
          <p14:tracePt t="23603" x="7200900" y="2355850"/>
          <p14:tracePt t="23603" x="7181850" y="2362200"/>
          <p14:tracePt t="23622" x="7175500" y="2368550"/>
          <p14:tracePt t="23622" x="7162800" y="2368550"/>
          <p14:tracePt t="23638" x="7150100" y="2374900"/>
          <p14:tracePt t="23638" x="7131050" y="2381250"/>
          <p14:tracePt t="23655" x="7112000" y="2387600"/>
          <p14:tracePt t="23655" x="7092950" y="2387600"/>
          <p14:tracePt t="23672" x="7073900" y="2393950"/>
          <p14:tracePt t="23672" x="7048500" y="2400300"/>
          <p14:tracePt t="23672" x="7023100" y="2406650"/>
          <p14:tracePt t="23690" x="6997700" y="2419350"/>
          <p14:tracePt t="23703" x="6965950" y="2425700"/>
          <p14:tracePt t="23703" x="6896100" y="2438400"/>
          <p14:tracePt t="23721" x="6864350" y="2451100"/>
          <p14:tracePt t="23721" x="6826250" y="2457450"/>
          <p14:tracePt t="23738" x="6788150" y="2463800"/>
          <p14:tracePt t="23738" x="6750050" y="2470150"/>
          <p14:tracePt t="23755" x="6705600" y="2482850"/>
          <p14:tracePt t="23755" x="6667500" y="2482850"/>
          <p14:tracePt t="23755" x="6623050" y="2489200"/>
          <p14:tracePt t="23774" x="6578600" y="2495550"/>
          <p14:tracePt t="23774" x="6534150" y="2501900"/>
          <p14:tracePt t="23788" x="6489700" y="2508250"/>
          <p14:tracePt t="23788" x="6438900" y="2514600"/>
          <p14:tracePt t="23805" x="6394450" y="2520950"/>
          <p14:tracePt t="23805" x="6343650" y="2527300"/>
          <p14:tracePt t="23822" x="6286500" y="2527300"/>
          <p14:tracePt t="23822" x="6178550" y="2540000"/>
          <p14:tracePt t="23839" x="6121400" y="2546350"/>
          <p14:tracePt t="23839" x="6057900" y="2552700"/>
          <p14:tracePt t="23856" x="6000750" y="2552700"/>
          <p14:tracePt t="23856" x="5930900" y="2559050"/>
          <p14:tracePt t="23872" x="5867400" y="2565400"/>
          <p14:tracePt t="23872" x="5803900" y="2565400"/>
          <p14:tracePt t="23889" x="5740400" y="2571750"/>
          <p14:tracePt t="23889" x="5600700" y="2584450"/>
          <p14:tracePt t="23906" x="5530850" y="2584450"/>
          <p14:tracePt t="23906" x="5467350" y="2590800"/>
          <p14:tracePt t="23923" x="5397500" y="2603500"/>
          <p14:tracePt t="23923" x="5327650" y="2609850"/>
          <p14:tracePt t="23939" x="5257800" y="2616200"/>
          <p14:tracePt t="23939" x="5187950" y="2628900"/>
          <p14:tracePt t="23955" x="5124450" y="2635250"/>
          <p14:tracePt t="23955" x="5054600" y="2647950"/>
          <p14:tracePt t="23955" x="4991100" y="2654300"/>
          <p14:tracePt t="23975" x="4927600" y="2660650"/>
          <p14:tracePt t="23988" x="4864100" y="2660650"/>
          <p14:tracePt t="23988" x="4737100" y="2667000"/>
          <p14:tracePt t="24006" x="4679950" y="2667000"/>
          <p14:tracePt t="24006" x="4622800" y="2667000"/>
          <p14:tracePt t="24023" x="4559300" y="2667000"/>
          <p14:tracePt t="24023" x="4502150" y="2667000"/>
          <p14:tracePt t="24040" x="4438650" y="2673350"/>
          <p14:tracePt t="24040" x="4381500" y="2673350"/>
          <p14:tracePt t="24040" x="4324350" y="2673350"/>
          <p14:tracePt t="24058" x="4260850" y="2679700"/>
          <p14:tracePt t="24071" x="4197350" y="2679700"/>
          <p14:tracePt t="24071" x="4070350" y="2686050"/>
          <p14:tracePt t="24090" x="4000500" y="2686050"/>
          <p14:tracePt t="24090" x="3930650" y="2686050"/>
          <p14:tracePt t="24106" x="3860800" y="2686050"/>
          <p14:tracePt t="24106" x="3784600" y="2686050"/>
          <p14:tracePt t="24123" x="3714750" y="2686050"/>
          <p14:tracePt t="24123" x="3556000" y="2692400"/>
          <p14:tracePt t="24140" x="3473450" y="2692400"/>
          <p14:tracePt t="24140" x="3397250" y="2698750"/>
          <p14:tracePt t="24156" x="3314700" y="2705100"/>
          <p14:tracePt t="24156" x="3232150" y="2711450"/>
          <p14:tracePt t="24173" x="3149600" y="2724150"/>
          <p14:tracePt t="24173" x="3060700" y="2736850"/>
          <p14:tracePt t="24190" x="2978150" y="2743200"/>
          <p14:tracePt t="24190" x="2800350" y="2768600"/>
          <p14:tracePt t="24207" x="2711450" y="2781300"/>
          <p14:tracePt t="24207" x="2622550" y="2787650"/>
          <p14:tracePt t="24223" x="2533650" y="2800350"/>
          <p14:tracePt t="24223" x="2444750" y="2806700"/>
          <p14:tracePt t="24240" x="2355850" y="2813050"/>
          <p14:tracePt t="24240" x="2273300" y="2819400"/>
          <p14:tracePt t="24240" x="2190750" y="2825750"/>
          <p14:tracePt t="24260" x="2108200" y="2832100"/>
          <p14:tracePt t="24260" x="2025650" y="2832100"/>
          <p14:tracePt t="24274" x="1949450" y="2838450"/>
          <p14:tracePt t="24274" x="1866900" y="2838450"/>
          <p14:tracePt t="24291" x="1790700" y="2844800"/>
          <p14:tracePt t="24291" x="1720850" y="2844800"/>
          <p14:tracePt t="24307" x="1651000" y="2851150"/>
          <p14:tracePt t="24307" x="1581150" y="2851150"/>
          <p14:tracePt t="24323" x="1517650" y="2851150"/>
          <p14:tracePt t="24323" x="1460500" y="2857500"/>
          <p14:tracePt t="24323" x="1403350" y="2857500"/>
          <p14:tracePt t="24343" x="1352550" y="2863850"/>
          <p14:tracePt t="24355" x="1308100" y="2863850"/>
          <p14:tracePt t="24355" x="1219200" y="2870200"/>
          <p14:tracePt t="24374" x="1187450" y="2876550"/>
          <p14:tracePt t="24374" x="1149350" y="2876550"/>
          <p14:tracePt t="24390" x="1117600" y="2882900"/>
          <p14:tracePt t="24390" x="1092200" y="2889250"/>
          <p14:tracePt t="24407" x="1060450" y="2889250"/>
          <p14:tracePt t="24407" x="1041400" y="2895600"/>
          <p14:tracePt t="24407" x="1016000" y="2895600"/>
          <p14:tracePt t="24427" x="996950" y="2901950"/>
          <p14:tracePt t="24427" x="977900" y="2908300"/>
          <p14:tracePt t="24441" x="958850" y="2908300"/>
          <p14:tracePt t="24441" x="946150" y="2914650"/>
          <p14:tracePt t="24457" x="933450" y="2914650"/>
          <p14:tracePt t="24457" x="914400" y="2914650"/>
          <p14:tracePt t="24474" x="901700" y="2921000"/>
          <p14:tracePt t="24474" x="895350" y="2914650"/>
          <p14:tracePt t="24491" x="882650" y="2914650"/>
          <p14:tracePt t="24491" x="869950" y="2914650"/>
          <p14:tracePt t="24507" x="863600" y="2908300"/>
          <p14:tracePt t="24507" x="857250" y="2908300"/>
          <p14:tracePt t="24525" x="850900" y="2901950"/>
          <p14:tracePt t="24525" x="844550" y="2901950"/>
          <p14:tracePt t="24541" x="838200" y="2901950"/>
          <p14:tracePt t="24541" x="831850" y="2895600"/>
          <p14:tracePt t="24558" x="825500" y="2889250"/>
          <p14:tracePt t="24574" x="819150" y="2876550"/>
          <p14:tracePt t="24590" x="819150" y="2870200"/>
          <p14:tracePt t="24606" x="812800" y="2863850"/>
          <p14:tracePt t="24606" x="812800" y="2857500"/>
          <p14:tracePt t="24625" x="812800" y="2851150"/>
          <p14:tracePt t="24640" x="812800" y="2844800"/>
          <p14:tracePt t="24640" x="806450" y="2838450"/>
          <p14:tracePt t="24659" x="806450" y="2832100"/>
          <p14:tracePt t="24674" x="812800" y="2832100"/>
          <p14:tracePt t="24709" x="819150" y="2832100"/>
          <p14:tracePt t="24726" x="825500" y="2838450"/>
          <p14:tracePt t="24734" x="831850" y="2838450"/>
          <p14:tracePt t="24740" x="838200" y="2838450"/>
          <p14:tracePt t="24740" x="844550" y="2838450"/>
          <p14:tracePt t="24758" x="857250" y="2838450"/>
          <p14:tracePt t="24758" x="869950" y="2838450"/>
          <p14:tracePt t="24776" x="882650" y="2838450"/>
          <p14:tracePt t="24776" x="901700" y="2838450"/>
          <p14:tracePt t="24792" x="914400" y="2844800"/>
          <p14:tracePt t="24792" x="952500" y="2844800"/>
          <p14:tracePt t="24809" x="971550" y="2844800"/>
          <p14:tracePt t="24809" x="990600" y="2851150"/>
          <p14:tracePt t="24825" x="1016000" y="2851150"/>
          <p14:tracePt t="24825" x="1041400" y="2857500"/>
          <p14:tracePt t="24842" x="1060450" y="2857500"/>
          <p14:tracePt t="24842" x="1117600" y="2863850"/>
          <p14:tracePt t="24859" x="1149350" y="2870200"/>
          <p14:tracePt t="24859" x="1187450" y="2876550"/>
          <p14:tracePt t="24875" x="1219200" y="2876550"/>
          <p14:tracePt t="24875" x="1257300" y="2882900"/>
          <p14:tracePt t="24893" x="1289050" y="2882900"/>
          <p14:tracePt t="24893" x="1333500" y="2882900"/>
          <p14:tracePt t="24909" x="1371600" y="2882900"/>
          <p14:tracePt t="24909" x="1454150" y="2882900"/>
          <p14:tracePt t="24926" x="1498600" y="2882900"/>
          <p14:tracePt t="24926" x="1543050" y="2882900"/>
          <p14:tracePt t="24943" x="1581150" y="2882900"/>
          <p14:tracePt t="24943" x="1625600" y="2876550"/>
          <p14:tracePt t="24959" x="1663700" y="2876550"/>
          <p14:tracePt t="24959" x="1701800" y="2876550"/>
          <p14:tracePt t="24959" x="1739900" y="2876550"/>
          <p14:tracePt t="24978" x="1778000" y="2876550"/>
          <p14:tracePt t="24991" x="1816100" y="2870200"/>
          <p14:tracePt t="24991" x="1847850" y="2870200"/>
          <p14:tracePt t="25010" x="1911350" y="2870200"/>
          <p14:tracePt t="25010" x="1936750" y="2870200"/>
          <p14:tracePt t="25026" x="1968500" y="2870200"/>
          <p14:tracePt t="25026" x="1987550" y="2863850"/>
          <p14:tracePt t="25042" x="2012950" y="2863850"/>
          <p14:tracePt t="25042" x="2038350" y="2863850"/>
          <p14:tracePt t="25060" x="2057400" y="2863850"/>
          <p14:tracePt t="25060" x="2070100" y="2857500"/>
          <p14:tracePt t="25076" x="2089150" y="2857500"/>
          <p14:tracePt t="25076" x="2101850" y="2857500"/>
          <p14:tracePt t="25076" x="2114550" y="2851150"/>
          <p14:tracePt t="25095" x="2120900" y="2851150"/>
          <p14:tracePt t="25095" x="2127250" y="2844800"/>
          <p14:tracePt t="25109" x="2133600" y="2844800"/>
          <p14:tracePt t="25109" x="2139950" y="2838450"/>
          <p14:tracePt t="25126" x="2146300" y="2832100"/>
          <p14:tracePt t="25141" x="2146300" y="2825750"/>
          <p14:tracePt t="25158" x="2146300" y="2819400"/>
          <p14:tracePt t="25175" x="2139950" y="2806700"/>
          <p14:tracePt t="25192" x="2139950" y="2800350"/>
          <p14:tracePt t="25209" x="2139950" y="2794000"/>
          <p14:tracePt t="25225" x="2133600" y="2794000"/>
          <p14:tracePt t="25242" x="2133600" y="2787650"/>
          <p14:tracePt t="25260" x="2139950" y="2781300"/>
          <p14:tracePt t="25275" x="2139950" y="2787650"/>
          <p14:tracePt t="25369" x="2146300" y="2794000"/>
          <p14:tracePt t="25394" x="2146300" y="2800350"/>
          <p14:tracePt t="25430" x="2152650" y="2806700"/>
          <p14:tracePt t="25453" x="2159000" y="2806700"/>
          <p14:tracePt t="25466" x="2159000" y="2813050"/>
          <p14:tracePt t="25482" x="2171700" y="2813050"/>
          <p14:tracePt t="25498" x="2178050" y="2806700"/>
          <p14:tracePt t="25513" x="2184400" y="2806700"/>
          <p14:tracePt t="25526" x="2190750" y="2806700"/>
          <p14:tracePt t="25543" x="2197100" y="2800350"/>
          <p14:tracePt t="25543" x="2203450" y="2800350"/>
          <p14:tracePt t="25561" x="2209800" y="2800350"/>
          <p14:tracePt t="25561" x="2222500" y="2794000"/>
          <p14:tracePt t="25578" x="2228850" y="2794000"/>
          <p14:tracePt t="25578" x="2241550" y="2794000"/>
          <p14:tracePt t="25595" x="2247900" y="2787650"/>
          <p14:tracePt t="25595" x="2260600" y="2787650"/>
          <p14:tracePt t="25611" x="2266950" y="2781300"/>
          <p14:tracePt t="25611" x="2279650" y="2781300"/>
          <p14:tracePt t="25628" x="2292350" y="2781300"/>
          <p14:tracePt t="25628" x="2305050" y="2781300"/>
          <p14:tracePt t="25628" x="2317750" y="2774950"/>
          <p14:tracePt t="25647" x="2330450" y="2774950"/>
          <p14:tracePt t="25647" x="2349500" y="2774950"/>
          <p14:tracePt t="25661" x="2362200" y="2768600"/>
          <p14:tracePt t="25661" x="2381250" y="2768600"/>
          <p14:tracePt t="25679" x="2400300" y="2768600"/>
          <p14:tracePt t="25679" x="2425700" y="2762250"/>
          <p14:tracePt t="25695" x="2444750" y="2762250"/>
          <p14:tracePt t="25695" x="2470150" y="2755900"/>
          <p14:tracePt t="25711" x="2495550" y="2755900"/>
          <p14:tracePt t="25711" x="2520950" y="2749550"/>
          <p14:tracePt t="25711" x="2546350" y="2749550"/>
          <p14:tracePt t="25731" x="2578100" y="2743200"/>
          <p14:tracePt t="25743" x="2609850" y="2743200"/>
          <p14:tracePt t="25743" x="2673350" y="2736850"/>
          <p14:tracePt t="25762" x="2705100" y="2736850"/>
          <p14:tracePt t="25762" x="2743200" y="2730500"/>
          <p14:tracePt t="25778" x="2774950" y="2730500"/>
          <p14:tracePt t="25778" x="2806700" y="2730500"/>
          <p14:tracePt t="25795" x="2844800" y="2730500"/>
          <p14:tracePt t="25795" x="2876550" y="2730500"/>
          <p14:tracePt t="25795" x="2914650" y="2724150"/>
          <p14:tracePt t="25814" x="2952750" y="2730500"/>
          <p14:tracePt t="25814" x="2984500" y="2730500"/>
          <p14:tracePt t="25829" x="3022600" y="2730500"/>
          <p14:tracePt t="25829" x="3060700" y="2730500"/>
          <p14:tracePt t="25845" x="3092450" y="2730500"/>
          <p14:tracePt t="25845" x="3130550" y="2730500"/>
          <p14:tracePt t="25862" x="3162300" y="2730500"/>
          <p14:tracePt t="25862" x="3232150" y="2736850"/>
          <p14:tracePt t="25878" x="3263900" y="2736850"/>
          <p14:tracePt t="25878" x="3295650" y="2736850"/>
          <p14:tracePt t="25895" x="3327400" y="2736850"/>
          <p14:tracePt t="25895" x="3359150" y="2743200"/>
          <p14:tracePt t="25912" x="3390900" y="2743200"/>
          <p14:tracePt t="25912" x="3422650" y="2743200"/>
          <p14:tracePt t="25929" x="3448050" y="2749550"/>
          <p14:tracePt t="25929" x="3505200" y="2755900"/>
          <p14:tracePt t="25946" x="3530600" y="2755900"/>
          <p14:tracePt t="25946" x="3556000" y="2755900"/>
          <p14:tracePt t="25963" x="3581400" y="2755900"/>
          <p14:tracePt t="25963" x="3606800" y="2755900"/>
          <p14:tracePt t="25979" x="3632200" y="2755900"/>
          <p14:tracePt t="25979" x="3651250" y="2762250"/>
          <p14:tracePt t="25979" x="3670300" y="2762250"/>
          <p14:tracePt t="25998" x="3689350" y="2762250"/>
          <p14:tracePt t="26011" x="3708400" y="2762250"/>
          <p14:tracePt t="26011" x="3727450" y="2762250"/>
          <p14:tracePt t="26030" x="3752850" y="2762250"/>
          <p14:tracePt t="26030" x="3765550" y="2762250"/>
          <p14:tracePt t="26047" x="3778250" y="2762250"/>
          <p14:tracePt t="26047" x="3784600" y="2768600"/>
          <p14:tracePt t="26063" x="3797300" y="2768600"/>
          <p14:tracePt t="26063" x="3803650" y="2768600"/>
          <p14:tracePt t="26080" x="3810000" y="2768600"/>
          <p14:tracePt t="26080" x="3816350" y="2768600"/>
          <p14:tracePt t="26097" x="3822700" y="2768600"/>
          <p14:tracePt t="26111" x="3829050" y="2768600"/>
          <p14:tracePt t="26128" x="3829050" y="2774950"/>
          <p14:tracePt t="26149" x="3822700" y="2781300"/>
          <p14:tracePt t="26174" x="3816350" y="2781300"/>
          <p14:tracePt t="26186" x="3810000" y="2781300"/>
          <p14:tracePt t="26217" x="3803650" y="2781300"/>
          <p14:tracePt t="26233" x="3797300" y="2787650"/>
          <p14:tracePt t="26246" x="3790950" y="2787650"/>
          <p14:tracePt t="26261" x="3784600" y="2787650"/>
          <p14:tracePt t="26285" x="3790950" y="2787650"/>
          <p14:tracePt t="26346" x="3797300" y="2787650"/>
          <p14:tracePt t="26357" x="3803650" y="2787650"/>
          <p14:tracePt t="26374" x="3810000" y="2787650"/>
          <p14:tracePt t="26383" x="3816350" y="2787650"/>
          <p14:tracePt t="26395" x="3822700" y="2787650"/>
          <p14:tracePt t="26395" x="3829050" y="2787650"/>
          <p14:tracePt t="26414" x="3835400" y="2787650"/>
          <p14:tracePt t="26414" x="3841750" y="2787650"/>
          <p14:tracePt t="26431" x="3848100" y="2787650"/>
          <p14:tracePt t="26431" x="3854450" y="2787650"/>
          <p14:tracePt t="26447" x="3860800" y="2787650"/>
          <p14:tracePt t="26447" x="3867150" y="2787650"/>
          <p14:tracePt t="26464" x="3873500" y="2787650"/>
          <p14:tracePt t="26464" x="3886200" y="2787650"/>
          <p14:tracePt t="26481" x="3892550" y="2787650"/>
          <p14:tracePt t="26496" x="3898900" y="2787650"/>
          <p14:tracePt t="26496" x="3905250" y="2787650"/>
          <p14:tracePt t="26514" x="3911600" y="2794000"/>
          <p14:tracePt t="26514" x="3917950" y="2794000"/>
          <p14:tracePt t="26531" x="3924300" y="2794000"/>
          <p14:tracePt t="26531" x="3930650" y="2794000"/>
          <p14:tracePt t="26547" x="3937000" y="2794000"/>
          <p14:tracePt t="26547" x="3943350" y="2794000"/>
          <p14:tracePt t="26564" x="3949700" y="2794000"/>
          <p14:tracePt t="26564" x="3956050" y="2794000"/>
          <p14:tracePt t="26581" x="3968750" y="2794000"/>
          <p14:tracePt t="26581" x="3981450" y="2794000"/>
          <p14:tracePt t="26598" x="3987800" y="2794000"/>
          <p14:tracePt t="26598" x="4000500" y="2794000"/>
          <p14:tracePt t="26615" x="4006850" y="2787650"/>
          <p14:tracePt t="26615" x="4019550" y="2787650"/>
          <p14:tracePt t="26631" x="4025900" y="2787650"/>
          <p14:tracePt t="26631" x="4038600" y="2787650"/>
          <p14:tracePt t="26631" x="4051300" y="2787650"/>
          <p14:tracePt t="26650" x="4064000" y="2787650"/>
          <p14:tracePt t="26663" x="4076700" y="2787650"/>
          <p14:tracePt t="26663" x="4102100" y="2787650"/>
          <p14:tracePt t="26682" x="4121150" y="2787650"/>
          <p14:tracePt t="26682" x="4133850" y="2787650"/>
          <p14:tracePt t="26698" x="4152900" y="2787650"/>
          <p14:tracePt t="26698" x="4165600" y="2787650"/>
          <p14:tracePt t="26715" x="4184650" y="2787650"/>
          <p14:tracePt t="26715" x="4197350" y="2787650"/>
          <p14:tracePt t="26732" x="4216400" y="2787650"/>
          <p14:tracePt t="26732" x="4235450" y="2787650"/>
          <p14:tracePt t="26732" x="4254500" y="2787650"/>
          <p14:tracePt t="26750" x="4273550" y="2787650"/>
          <p14:tracePt t="26750" x="4292600" y="2787650"/>
          <p14:tracePt t="26767" x="4311650" y="2787650"/>
          <p14:tracePt t="26767" x="4330700" y="2787650"/>
          <p14:tracePt t="26782" x="4356100" y="2787650"/>
          <p14:tracePt t="26782" x="4375150" y="2787650"/>
          <p14:tracePt t="26798" x="4394200" y="2787650"/>
          <p14:tracePt t="26798" x="4419600" y="2787650"/>
          <p14:tracePt t="26815" x="4438650" y="2787650"/>
          <p14:tracePt t="26815" x="4457700" y="2787650"/>
          <p14:tracePt t="26831" x="4483100" y="2787650"/>
          <p14:tracePt t="26831" x="4514850" y="2787650"/>
          <p14:tracePt t="26849" x="4533900" y="2787650"/>
          <p14:tracePt t="26849" x="4546600" y="2787650"/>
          <p14:tracePt t="26865" x="4565650" y="2794000"/>
          <p14:tracePt t="26865" x="4578350" y="2794000"/>
          <p14:tracePt t="26882" x="4584700" y="2794000"/>
          <p14:tracePt t="26882" x="4603750" y="2794000"/>
          <p14:tracePt t="26899" x="4616450" y="2794000"/>
          <p14:tracePt t="26899" x="4622800" y="2794000"/>
          <p14:tracePt t="26915" x="4635500" y="2794000"/>
          <p14:tracePt t="26938" x="4641850" y="2794000"/>
          <p14:tracePt t="26998" x="4648200" y="2787650"/>
          <p14:tracePt t="27034" x="4654550" y="2787650"/>
          <p14:tracePt t="27057" x="4660900" y="2787650"/>
          <p14:tracePt t="27086" x="4673600" y="2787650"/>
          <p14:tracePt t="27102" x="4679950" y="2787650"/>
          <p14:tracePt t="27118" x="4686300" y="2787650"/>
          <p14:tracePt t="27125" x="4692650" y="2787650"/>
          <p14:tracePt t="27131" x="4692650" y="2781300"/>
          <p14:tracePt t="27131" x="4699000" y="2781300"/>
          <p14:tracePt t="27149" x="4705350" y="2781300"/>
          <p14:tracePt t="27149" x="4711700" y="2781300"/>
          <p14:tracePt t="27166" x="4718050" y="2774950"/>
          <p14:tracePt t="27166" x="4724400" y="2774950"/>
          <p14:tracePt t="27183" x="4730750" y="2774950"/>
          <p14:tracePt t="27183" x="4743450" y="2774950"/>
          <p14:tracePt t="27199" x="4749800" y="2768600"/>
          <p14:tracePt t="27215" x="4756150" y="2768600"/>
          <p14:tracePt t="27215" x="4762500" y="2768600"/>
          <p14:tracePt t="27233" x="4768850" y="2768600"/>
          <p14:tracePt t="27233" x="4781550" y="2762250"/>
          <p14:tracePt t="27250" x="4787900" y="2762250"/>
          <p14:tracePt t="27250" x="4794250" y="2762250"/>
          <p14:tracePt t="27268" x="4800600" y="2762250"/>
          <p14:tracePt t="27268" x="4813300" y="2762250"/>
          <p14:tracePt t="27283" x="4819650" y="2762250"/>
          <p14:tracePt t="27283" x="4832350" y="2762250"/>
          <p14:tracePt t="27300" x="4845050" y="2762250"/>
          <p14:tracePt t="27300" x="4857750" y="2762250"/>
          <p14:tracePt t="27300" x="4870450" y="2762250"/>
          <p14:tracePt t="27319" x="4889500" y="2762250"/>
          <p14:tracePt t="27319" x="4908550" y="2768600"/>
          <p14:tracePt t="27334" x="4927600" y="2768600"/>
          <p14:tracePt t="27334" x="4946650" y="2768600"/>
          <p14:tracePt t="27350" x="4972050" y="2768600"/>
          <p14:tracePt t="27350" x="4997450" y="2774950"/>
          <p14:tracePt t="27367" x="5022850" y="2774950"/>
          <p14:tracePt t="27367" x="5048250" y="2774950"/>
          <p14:tracePt t="27367" x="5073650" y="2781300"/>
          <p14:tracePt t="27386" x="5099050" y="2781300"/>
          <p14:tracePt t="27399" x="5124450" y="2781300"/>
          <p14:tracePt t="27399" x="5181600" y="2787650"/>
          <p14:tracePt t="27419" x="5207000" y="2794000"/>
          <p14:tracePt t="27419" x="5226050" y="2794000"/>
          <p14:tracePt t="27434" x="5251450" y="2800350"/>
          <p14:tracePt t="27434" x="5276850" y="2806700"/>
          <p14:tracePt t="27450" x="5295900" y="2813050"/>
          <p14:tracePt t="27450" x="5314950" y="2813050"/>
          <p14:tracePt t="27467" x="5334000" y="2819400"/>
          <p14:tracePt t="27467" x="5346700" y="2825750"/>
          <p14:tracePt t="27467" x="5365750" y="2832100"/>
          <p14:tracePt t="27486" x="5372100" y="2838450"/>
          <p14:tracePt t="27486" x="5384800" y="2838450"/>
          <p14:tracePt t="27501" x="5391150" y="2844800"/>
          <p14:tracePt t="27501" x="5403850" y="2851150"/>
          <p14:tracePt t="27517" x="5410200" y="2851150"/>
          <p14:tracePt t="27517" x="5416550" y="2851150"/>
          <p14:tracePt t="27534" x="5422900" y="2857500"/>
          <p14:tracePt t="27534" x="5429250" y="2857500"/>
          <p14:tracePt t="27551" x="5422900" y="2863850"/>
          <p14:tracePt t="27610" x="5416550" y="2863850"/>
          <p14:tracePt t="27618" x="5403850" y="2863850"/>
          <p14:tracePt t="27634" x="5397500" y="2863850"/>
          <p14:tracePt t="27649" x="5391150" y="2863850"/>
          <p14:tracePt t="27658" x="5384800" y="2863850"/>
          <p14:tracePt t="27666" x="5378450" y="2857500"/>
          <p14:tracePt t="27683" x="5372100" y="2857500"/>
          <p14:tracePt t="27683" x="5365750" y="2857500"/>
          <p14:tracePt t="27702" x="5359400" y="2857500"/>
          <p14:tracePt t="27702" x="5353050" y="2857500"/>
          <p14:tracePt t="27718" x="5346700" y="2851150"/>
          <p14:tracePt t="27718" x="5334000" y="2851150"/>
          <p14:tracePt t="27735" x="5327650" y="2851150"/>
          <p14:tracePt t="27735" x="5314950" y="2851150"/>
          <p14:tracePt t="27751" x="5308600" y="2851150"/>
          <p14:tracePt t="27751" x="5295900" y="2844800"/>
          <p14:tracePt t="27751" x="5276850" y="2844800"/>
          <p14:tracePt t="27771" x="5264150" y="2844800"/>
          <p14:tracePt t="27783" x="5245100" y="2838450"/>
          <p14:tracePt t="27783" x="5213350" y="2838450"/>
          <p14:tracePt t="27801" x="5194300" y="2832100"/>
          <p14:tracePt t="27801" x="5175250" y="2832100"/>
          <p14:tracePt t="27819" x="5156200" y="2825750"/>
          <p14:tracePt t="27819" x="5137150" y="2819400"/>
          <p14:tracePt t="27835" x="5118100" y="2819400"/>
          <p14:tracePt t="27835" x="5099050" y="2813050"/>
          <p14:tracePt t="27852" x="5080000" y="2806700"/>
          <p14:tracePt t="27852" x="5048250" y="2787650"/>
          <p14:tracePt t="27868" x="5029200" y="2781300"/>
          <p14:tracePt t="27868" x="5016500" y="2774950"/>
          <p14:tracePt t="27886" x="5003800" y="2762250"/>
          <p14:tracePt t="27886" x="4991100" y="2749550"/>
          <p14:tracePt t="27902" x="4978400" y="2736850"/>
          <p14:tracePt t="27902" x="4965700" y="2705100"/>
          <p14:tracePt t="27919" x="4965700" y="2692400"/>
          <p14:tracePt t="27919" x="4965700" y="2673350"/>
          <p14:tracePt t="27935" x="4965700" y="2654300"/>
          <p14:tracePt t="27935" x="4972050" y="2635250"/>
          <p14:tracePt t="27952" x="4978400" y="2622550"/>
          <p14:tracePt t="27952" x="4984750" y="2603500"/>
          <p14:tracePt t="27969" x="4997450" y="2584450"/>
          <p14:tracePt t="27969" x="5035550" y="2546350"/>
          <p14:tracePt t="27987" x="5054600" y="2533650"/>
          <p14:tracePt t="27987" x="5080000" y="2514600"/>
          <p14:tracePt t="28003" x="5105400" y="2501900"/>
          <p14:tracePt t="28003" x="5130800" y="2482850"/>
          <p14:tracePt t="28019" x="5162550" y="2470150"/>
          <p14:tracePt t="28019" x="5194300" y="2457450"/>
          <p14:tracePt t="28035" x="5232400" y="2444750"/>
          <p14:tracePt t="28035" x="5270500" y="2432050"/>
          <p14:tracePt t="28035" x="5308600" y="2419350"/>
          <p14:tracePt t="28055" x="5353050" y="2406650"/>
          <p14:tracePt t="28068" x="5397500" y="2400300"/>
          <p14:tracePt t="28068" x="5492750" y="2381250"/>
          <p14:tracePt t="28086" x="5543550" y="2368550"/>
          <p14:tracePt t="28086" x="5594350" y="2362200"/>
          <p14:tracePt t="28102" x="5651500" y="2355850"/>
          <p14:tracePt t="28102" x="5702300" y="2349500"/>
          <p14:tracePt t="28119" x="5765800" y="2343150"/>
          <p14:tracePt t="28119" x="5822950" y="2336800"/>
          <p14:tracePt t="28119" x="5880100" y="2330450"/>
          <p14:tracePt t="28138" x="5943600" y="2324100"/>
          <p14:tracePt t="28138" x="6007100" y="2324100"/>
          <p14:tracePt t="28153" x="6076950" y="2317750"/>
          <p14:tracePt t="28153" x="6140450" y="2311400"/>
          <p14:tracePt t="28170" x="6210300" y="2311400"/>
          <p14:tracePt t="28170" x="6273800" y="2311400"/>
          <p14:tracePt t="28186" x="6343650" y="2305050"/>
          <p14:tracePt t="28186" x="6413500" y="2305050"/>
          <p14:tracePt t="28203" x="6483350" y="2298700"/>
          <p14:tracePt t="28203" x="6623050" y="2298700"/>
          <p14:tracePt t="28219" x="6692900" y="2298700"/>
          <p14:tracePt t="28219" x="6769100" y="2298700"/>
          <p14:tracePt t="28236" x="6838950" y="2298700"/>
          <p14:tracePt t="28236" x="6908800" y="2298700"/>
          <p14:tracePt t="28253" x="6978650" y="2298700"/>
          <p14:tracePt t="28253" x="7042150" y="2298700"/>
          <p14:tracePt t="28271" x="7105650" y="2305050"/>
          <p14:tracePt t="28271" x="7232650" y="2311400"/>
          <p14:tracePt t="28287" x="7289800" y="2317750"/>
          <p14:tracePt t="28287" x="7346950" y="2324100"/>
          <p14:tracePt t="28304" x="7397750" y="2330450"/>
          <p14:tracePt t="28304" x="7448550" y="2336800"/>
          <p14:tracePt t="28320" x="7499350" y="2349500"/>
          <p14:tracePt t="28320" x="7543800" y="2362200"/>
          <p14:tracePt t="28320" x="7588250" y="2368550"/>
          <p14:tracePt t="28339" x="7626350" y="2387600"/>
          <p14:tracePt t="28339" x="7658100" y="2400300"/>
          <p14:tracePt t="28354" x="7689850" y="2413000"/>
          <p14:tracePt t="28354" x="7715250" y="2432050"/>
          <p14:tracePt t="28370" x="7740650" y="2451100"/>
          <p14:tracePt t="28370" x="7759700" y="2470150"/>
          <p14:tracePt t="28387" x="7772400" y="2489200"/>
          <p14:tracePt t="28387" x="7778750" y="2508250"/>
          <p14:tracePt t="28404" x="7785100" y="2527300"/>
          <p14:tracePt t="28404" x="7785100" y="2546350"/>
          <p14:tracePt t="28404" x="7778750" y="2565400"/>
          <p14:tracePt t="28422" x="7766050" y="2590800"/>
          <p14:tracePt t="28435" x="7753350" y="2609850"/>
          <p14:tracePt t="28435" x="7715250" y="2654300"/>
          <p14:tracePt t="28454" x="7689850" y="2673350"/>
          <p14:tracePt t="28454" x="7658100" y="2692400"/>
          <p14:tracePt t="28471" x="7620000" y="2711450"/>
          <p14:tracePt t="28471" x="7581900" y="2724150"/>
          <p14:tracePt t="28487" x="7543800" y="2743200"/>
          <p14:tracePt t="28487" x="7499350" y="2755900"/>
          <p14:tracePt t="28504" x="7448550" y="2768600"/>
          <p14:tracePt t="28504" x="7346950" y="2794000"/>
          <p14:tracePt t="28520" x="7296150" y="2800350"/>
          <p14:tracePt t="28520" x="7232650" y="2806700"/>
          <p14:tracePt t="28538" x="7175500" y="2819400"/>
          <p14:tracePt t="28538" x="7112000" y="2825750"/>
          <p14:tracePt t="28554" x="7048500" y="2832100"/>
          <p14:tracePt t="28554" x="6908800" y="2844800"/>
          <p14:tracePt t="28571" x="6838950" y="2851150"/>
          <p14:tracePt t="28571" x="6769100" y="2857500"/>
          <p14:tracePt t="28587" x="6692900" y="2863850"/>
          <p14:tracePt t="28587" x="6623050" y="2870200"/>
          <p14:tracePt t="28605" x="6546850" y="2870200"/>
          <p14:tracePt t="28605" x="6470650" y="2876550"/>
          <p14:tracePt t="28621" x="6394450" y="2882900"/>
          <p14:tracePt t="28621" x="6235700" y="2889250"/>
          <p14:tracePt t="28639" x="6159500" y="2895600"/>
          <p14:tracePt t="28639" x="6083300" y="2895600"/>
          <p14:tracePt t="28655" x="6000750" y="2901950"/>
          <p14:tracePt t="28655" x="5924550" y="2901950"/>
          <p14:tracePt t="28671" x="5848350" y="2908300"/>
          <p14:tracePt t="28671" x="5778500" y="2908300"/>
          <p14:tracePt t="28688" x="5708650" y="2914650"/>
          <p14:tracePt t="28688" x="5638800" y="2914650"/>
          <p14:tracePt t="28688" x="5575300" y="2914650"/>
          <p14:tracePt t="28707" x="5511800" y="2921000"/>
          <p14:tracePt t="28720" x="5454650" y="2921000"/>
          <p14:tracePt t="28720" x="5353050" y="2927350"/>
          <p14:tracePt t="28739" x="5302250" y="2927350"/>
          <p14:tracePt t="28739" x="5264150" y="2927350"/>
          <p14:tracePt t="28755" x="5219700" y="2933700"/>
          <p14:tracePt t="28755" x="5181600" y="2933700"/>
          <p14:tracePt t="28755" x="5149850" y="2933700"/>
          <p14:tracePt t="28774" x="5118100" y="2940050"/>
          <p14:tracePt t="28787" x="5092700" y="2940050"/>
          <p14:tracePt t="28787" x="5060950" y="2946400"/>
          <p14:tracePt t="28787" x="5035550" y="2952750"/>
          <p14:tracePt t="28807" x="5010150" y="2959100"/>
          <p14:tracePt t="28807" x="4984750" y="2965450"/>
          <p14:tracePt t="28822" x="4953000" y="2971800"/>
          <p14:tracePt t="28822" x="4921250" y="2984500"/>
          <p14:tracePt t="28838" x="4889500" y="2990850"/>
          <p14:tracePt t="28838" x="4851400" y="3003550"/>
          <p14:tracePt t="28855" x="4813300" y="3022600"/>
          <p14:tracePt t="28855" x="4711700" y="3054350"/>
          <p14:tracePt t="28872" x="4654550" y="3073400"/>
          <p14:tracePt t="28872" x="4591050" y="3092450"/>
          <p14:tracePt t="28888" x="4521200" y="3111500"/>
          <p14:tracePt t="28888" x="4445000" y="3130550"/>
          <p14:tracePt t="28905" x="4368800" y="3149600"/>
          <p14:tracePt t="28905" x="4286250" y="3175000"/>
          <p14:tracePt t="28922" x="4191000" y="3194050"/>
          <p14:tracePt t="28922" x="4006850" y="3238500"/>
          <p14:tracePt t="28939" x="3905250" y="3263900"/>
          <p14:tracePt t="28939" x="3803650" y="3282950"/>
          <p14:tracePt t="28955" x="3695700" y="3308350"/>
          <p14:tracePt t="28955" x="3594100" y="3327400"/>
          <p14:tracePt t="28972" x="3486150" y="3346450"/>
          <p14:tracePt t="28972" x="3378200" y="3365500"/>
          <p14:tracePt t="28972" x="3270250" y="3384550"/>
          <p14:tracePt t="28991" x="3162300" y="3397250"/>
          <p14:tracePt t="28991" x="3054350" y="3409950"/>
          <p14:tracePt t="29005" x="2952750" y="3422650"/>
          <p14:tracePt t="29005" x="2844800" y="3435350"/>
          <p14:tracePt t="29022" x="2736850" y="3448050"/>
          <p14:tracePt t="29022" x="2635250" y="3460750"/>
          <p14:tracePt t="29039" x="2533650" y="3467100"/>
          <p14:tracePt t="29039" x="2438400" y="3473450"/>
          <p14:tracePt t="29039" x="2343150" y="3473450"/>
          <p14:tracePt t="29058" x="2247900" y="3479800"/>
          <p14:tracePt t="29071" x="2159000" y="3479800"/>
          <p14:tracePt t="29071" x="1981200" y="3479800"/>
          <p14:tracePt t="29090" x="1898650" y="3473450"/>
          <p14:tracePt t="29090" x="1816100" y="3473450"/>
          <p14:tracePt t="29107" x="1739900" y="3473450"/>
          <p14:tracePt t="29107" x="1663700" y="3467100"/>
          <p14:tracePt t="29122" x="1593850" y="3467100"/>
          <p14:tracePt t="29122" x="1530350" y="3467100"/>
          <p14:tracePt t="29139" x="1466850" y="3467100"/>
          <p14:tracePt t="29139" x="1409700" y="3460750"/>
          <p14:tracePt t="29139" x="1358900" y="3460750"/>
          <p14:tracePt t="29158" x="1308100" y="3460750"/>
          <p14:tracePt t="29158" x="1263650" y="3454400"/>
          <p14:tracePt t="29173" x="1225550" y="3448050"/>
          <p14:tracePt t="29173" x="1187450" y="3441700"/>
          <p14:tracePt t="29189" x="1155700" y="3441700"/>
          <p14:tracePt t="29189" x="1123950" y="3435350"/>
          <p14:tracePt t="29206" x="1098550" y="3429000"/>
          <p14:tracePt t="29206" x="1073150" y="3422650"/>
          <p14:tracePt t="29223" x="1054100" y="3416300"/>
          <p14:tracePt t="29223" x="1016000" y="3409950"/>
          <p14:tracePt t="29239" x="1003300" y="3403600"/>
          <p14:tracePt t="29239" x="990600" y="3403600"/>
          <p14:tracePt t="29256" x="977900" y="3403600"/>
          <p14:tracePt t="29256" x="971550" y="3397250"/>
          <p14:tracePt t="29275" x="965200" y="3397250"/>
          <p14:tracePt t="29275" x="958850" y="3397250"/>
          <p14:tracePt t="29290" x="952500" y="3397250"/>
          <p14:tracePt t="29290" x="946150" y="3390900"/>
          <p14:tracePt t="29306" x="939800" y="3390900"/>
          <p14:tracePt t="29337" x="946150" y="3390900"/>
          <p14:tracePt t="29389" x="952500" y="3390900"/>
          <p14:tracePt t="29406" x="958850" y="3390900"/>
          <p14:tracePt t="29418" x="971550" y="3390900"/>
          <p14:tracePt t="29433" x="977900" y="3390900"/>
          <p14:tracePt t="29450" x="984250" y="3384550"/>
          <p14:tracePt t="29458" x="990600" y="3384550"/>
          <p14:tracePt t="29458" x="1003300" y="3384550"/>
          <p14:tracePt t="29474" x="1009650" y="3384550"/>
          <p14:tracePt t="29474" x="1016000" y="3384550"/>
          <p14:tracePt t="29490" x="1028700" y="3384550"/>
          <p14:tracePt t="29490" x="1041400" y="3384550"/>
          <p14:tracePt t="29507" x="1054100" y="3384550"/>
          <p14:tracePt t="29507" x="1066800" y="3384550"/>
          <p14:tracePt t="29523" x="1079500" y="3390900"/>
          <p14:tracePt t="29523" x="1117600" y="3390900"/>
          <p14:tracePt t="29541" x="1143000" y="3397250"/>
          <p14:tracePt t="29541" x="1162050" y="3397250"/>
          <p14:tracePt t="29557" x="1187450" y="3403600"/>
          <p14:tracePt t="29557" x="1219200" y="3403600"/>
          <p14:tracePt t="29574" x="1244600" y="3409950"/>
          <p14:tracePt t="29574" x="1314450" y="3422650"/>
          <p14:tracePt t="29591" x="1352550" y="3429000"/>
          <p14:tracePt t="29591" x="1390650" y="3435350"/>
          <p14:tracePt t="29607" x="1428750" y="3441700"/>
          <p14:tracePt t="29607" x="1473200" y="3448050"/>
          <p14:tracePt t="29624" x="1517650" y="3454400"/>
          <p14:tracePt t="29624" x="1562100" y="3460750"/>
          <p14:tracePt t="29641" x="1612900" y="3473450"/>
          <p14:tracePt t="29641" x="1714500" y="3479800"/>
          <p14:tracePt t="29658" x="1765300" y="3486150"/>
          <p14:tracePt t="29658" x="1822450" y="3492500"/>
          <p14:tracePt t="29675" x="1873250" y="3492500"/>
          <p14:tracePt t="29675" x="1930400" y="3498850"/>
          <p14:tracePt t="29691" x="1981200" y="3498850"/>
          <p14:tracePt t="29691" x="2038350" y="3505200"/>
          <p14:tracePt t="29708" x="2089150" y="3505200"/>
          <p14:tracePt t="29708" x="2139950" y="3511550"/>
          <p14:tracePt t="29708" x="2197100" y="3517900"/>
          <p14:tracePt t="29727" x="2247900" y="3517900"/>
          <p14:tracePt t="29740" x="2305050" y="3524250"/>
          <p14:tracePt t="29740" x="2406650" y="3530600"/>
          <p14:tracePt t="29758" x="2457450" y="3530600"/>
          <p14:tracePt t="29758" x="2508250" y="3536950"/>
          <p14:tracePt t="29775" x="2559050" y="3536950"/>
          <p14:tracePt t="29775" x="2609850" y="3530600"/>
          <p14:tracePt t="29791" x="2654300" y="3530600"/>
          <p14:tracePt t="29791" x="2698750" y="3524250"/>
          <p14:tracePt t="29791" x="2743200" y="3524250"/>
          <p14:tracePt t="29810" x="2787650" y="3517900"/>
          <p14:tracePt t="29823" x="2832100" y="3511550"/>
          <p14:tracePt t="29823" x="2908300" y="3505200"/>
          <p14:tracePt t="29841" x="2946400" y="3498850"/>
          <p14:tracePt t="29841" x="2978150" y="3492500"/>
          <p14:tracePt t="29859" x="3009900" y="3492500"/>
          <p14:tracePt t="29859" x="3041650" y="3486150"/>
          <p14:tracePt t="29875" x="3067050" y="3479800"/>
          <p14:tracePt t="29875" x="3117850" y="3473450"/>
          <p14:tracePt t="29891" x="3143250" y="3473450"/>
          <p14:tracePt t="29891" x="3162300" y="3467100"/>
          <p14:tracePt t="29908" x="3181350" y="3467100"/>
          <p14:tracePt t="29908" x="3200400" y="3467100"/>
          <p14:tracePt t="29925" x="3219450" y="3460750"/>
          <p14:tracePt t="29925" x="3232150" y="3460750"/>
          <p14:tracePt t="29942" x="3251200" y="3460750"/>
          <p14:tracePt t="29942" x="3276600" y="3460750"/>
          <p14:tracePt t="29959" x="3289300" y="3460750"/>
          <p14:tracePt t="29959" x="3295650" y="3467100"/>
          <p14:tracePt t="29975" x="3308350" y="3467100"/>
          <p14:tracePt t="29975" x="3314700" y="3467100"/>
          <p14:tracePt t="29992" x="3321050" y="3467100"/>
          <p14:tracePt t="29992" x="3327400" y="3467100"/>
          <p14:tracePt t="30010" x="3333750" y="3473450"/>
          <p14:tracePt t="30025" x="3340100" y="3473450"/>
          <p14:tracePt t="30042" x="3346450" y="3479800"/>
          <p14:tracePt t="30058" x="3352800" y="3486150"/>
          <p14:tracePt t="30074" x="3359150" y="3486150"/>
          <p14:tracePt t="30091" x="3365500" y="3492500"/>
          <p14:tracePt t="30117" x="3371850" y="3498850"/>
          <p14:tracePt t="30138" x="3371850" y="3505200"/>
          <p14:tracePt t="30154" x="3378200" y="3511550"/>
          <p14:tracePt t="30170" x="3384550" y="3517900"/>
          <p14:tracePt t="30178" x="3384550" y="3524250"/>
          <p14:tracePt t="30178" x="3390900" y="3530600"/>
          <p14:tracePt t="30192" x="3397250" y="3530600"/>
          <p14:tracePt t="30192" x="3397250" y="3536950"/>
          <p14:tracePt t="30209" x="3403600" y="3543300"/>
          <p14:tracePt t="30209" x="3403600" y="3549650"/>
          <p14:tracePt t="30226" x="3409950" y="3556000"/>
          <p14:tracePt t="30226" x="3409950" y="3562350"/>
          <p14:tracePt t="30243" x="3416300" y="3562350"/>
          <p14:tracePt t="30243" x="3416300" y="3568700"/>
          <p14:tracePt t="30261" x="3429000" y="3575050"/>
          <p14:tracePt t="30261" x="3429000" y="3581400"/>
          <p14:tracePt t="30277" x="3435350" y="3581400"/>
          <p14:tracePt t="30277" x="3441700" y="3587750"/>
          <p14:tracePt t="30293" x="3448050" y="3587750"/>
          <p14:tracePt t="30293" x="3460750" y="3594100"/>
          <p14:tracePt t="30310" x="3467100" y="3594100"/>
          <p14:tracePt t="30310" x="3473450" y="3600450"/>
          <p14:tracePt t="30327" x="3479800" y="3606800"/>
          <p14:tracePt t="30327" x="3486150" y="3606800"/>
          <p14:tracePt t="30343" x="3492500" y="3613150"/>
          <p14:tracePt t="30343" x="3498850" y="3613150"/>
          <p14:tracePt t="30360" x="3498850" y="3619500"/>
          <p14:tracePt t="30360" x="3511550" y="3619500"/>
          <p14:tracePt t="30360" x="3517900" y="3625850"/>
          <p14:tracePt t="30379" x="3524250" y="3625850"/>
          <p14:tracePt t="30392" x="3530600" y="3632200"/>
          <p14:tracePt t="30392" x="3543300" y="3638550"/>
          <p14:tracePt t="30410" x="3556000" y="3638550"/>
          <p14:tracePt t="30410" x="3562350" y="3638550"/>
          <p14:tracePt t="30427" x="3575050" y="3644900"/>
          <p14:tracePt t="30427" x="3581400" y="3644900"/>
          <p14:tracePt t="30443" x="3594100" y="3644900"/>
          <p14:tracePt t="30443" x="3606800" y="3644900"/>
          <p14:tracePt t="30443" x="3619500" y="3651250"/>
          <p14:tracePt t="30462" x="3625850" y="3651250"/>
          <p14:tracePt t="30475" x="3638550" y="3657600"/>
          <p14:tracePt t="30475" x="3663950" y="3663950"/>
          <p14:tracePt t="30494" x="3676650" y="3663950"/>
          <p14:tracePt t="30494" x="3689350" y="3670300"/>
          <p14:tracePt t="30510" x="3695700" y="3670300"/>
          <p14:tracePt t="30510" x="3708400" y="3676650"/>
          <p14:tracePt t="30527" x="3721100" y="3676650"/>
          <p14:tracePt t="30527" x="3733800" y="3683000"/>
          <p14:tracePt t="30527" x="3740150" y="3683000"/>
          <p14:tracePt t="30546" x="3752850" y="3683000"/>
          <p14:tracePt t="30546" x="3765550" y="3689350"/>
          <p14:tracePt t="30561" x="3771900" y="3689350"/>
          <p14:tracePt t="30561" x="3784600" y="3695700"/>
          <p14:tracePt t="30577" x="3797300" y="3695700"/>
          <p14:tracePt t="30577" x="3803650" y="3695700"/>
          <p14:tracePt t="30594" x="3810000" y="3695700"/>
          <p14:tracePt t="30594" x="3822700" y="3695700"/>
          <p14:tracePt t="30611" x="3829050" y="3695700"/>
          <p14:tracePt t="30611" x="3841750" y="3702050"/>
          <p14:tracePt t="30627" x="3848100" y="3695700"/>
          <p14:tracePt t="30627" x="3854450" y="3695700"/>
          <p14:tracePt t="30644" x="3860800" y="3695700"/>
          <p14:tracePt t="30659" x="3867150" y="3695700"/>
          <p14:tracePt t="30677" x="3879850" y="3695700"/>
          <p14:tracePt t="30693" x="3886200" y="3695700"/>
          <p14:tracePt t="30710" x="3892550" y="3695700"/>
          <p14:tracePt t="30726" x="3898900" y="3695700"/>
          <p14:tracePt t="30743" x="3905250" y="3695700"/>
          <p14:tracePt t="30763" x="3911600" y="3695700"/>
          <p14:tracePt t="30778" x="3917950" y="3695700"/>
          <p14:tracePt t="30793" x="3924300" y="3695700"/>
          <p14:tracePt t="30810" x="3930650" y="3689350"/>
          <p14:tracePt t="30826" x="3937000" y="3689350"/>
          <p14:tracePt t="30843" x="3943350" y="3689350"/>
          <p14:tracePt t="30860" x="3949700" y="3689350"/>
          <p14:tracePt t="30877" x="3956050" y="3689350"/>
          <p14:tracePt t="30893" x="3962400" y="3689350"/>
          <p14:tracePt t="30910" x="3968750" y="3689350"/>
          <p14:tracePt t="30941" x="3975100" y="3689350"/>
          <p14:tracePt t="30957" x="3981450" y="3695700"/>
          <p14:tracePt t="30969" x="3987800" y="3695700"/>
          <p14:tracePt t="30986" x="3994150" y="3702050"/>
          <p14:tracePt t="31001" x="4000500" y="3702050"/>
          <p14:tracePt t="31018" x="4006850" y="3702050"/>
          <p14:tracePt t="31027" x="4019550" y="3708400"/>
          <p14:tracePt t="31045" x="4025900" y="3708400"/>
          <p14:tracePt t="31045" x="4032250" y="3708400"/>
          <p14:tracePt t="31062" x="4044950" y="3708400"/>
          <p14:tracePt t="31062" x="4051300" y="3702050"/>
          <p14:tracePt t="31079" x="4064000" y="3702050"/>
          <p14:tracePt t="31079" x="4076700" y="3695700"/>
          <p14:tracePt t="31095" x="4089400" y="3695700"/>
          <p14:tracePt t="31095" x="4102100" y="3689350"/>
          <p14:tracePt t="31095" x="4114800" y="3689350"/>
          <p14:tracePt t="31114" x="4127500" y="3683000"/>
          <p14:tracePt t="31128" x="4140200" y="3683000"/>
          <p14:tracePt t="31128" x="4165600" y="3683000"/>
          <p14:tracePt t="31146" x="4171950" y="3683000"/>
          <p14:tracePt t="31146" x="4178300" y="3689350"/>
          <p14:tracePt t="31163" x="4184650" y="3689350"/>
          <p14:tracePt t="31163" x="4191000" y="3689350"/>
          <p14:tracePt t="31179" x="4197350" y="3689350"/>
          <p14:tracePt t="31179" x="4203700" y="3695700"/>
          <p14:tracePt t="31196" x="4210050" y="3695700"/>
          <p14:tracePt t="31211" x="4216400" y="3695700"/>
          <p14:tracePt t="31228" x="4222750" y="3702050"/>
          <p14:tracePt t="31245" x="4216400" y="3708400"/>
          <p14:tracePt t="31269" x="4216400" y="3714750"/>
          <p14:tracePt t="31301" x="4210050" y="3714750"/>
          <p14:tracePt t="31325" x="4203700" y="3721100"/>
          <p14:tracePt t="31370" x="4210050" y="3727450"/>
          <p14:tracePt t="31421" x="4210050" y="3733800"/>
          <p14:tracePt t="31445" x="4216400" y="3746500"/>
          <p14:tracePt t="31466" x="4222750" y="3752850"/>
          <p14:tracePt t="31489" x="4229100" y="3752850"/>
          <p14:tracePt t="31505" x="4235450" y="3752850"/>
          <p14:tracePt t="31517" x="4241800" y="3759200"/>
          <p14:tracePt t="31534" x="4254500" y="3759200"/>
          <p14:tracePt t="31550" x="4260850" y="3759200"/>
          <p14:tracePt t="31562" x="4273550" y="3759200"/>
          <p14:tracePt t="31579" x="4279900" y="3765550"/>
          <p14:tracePt t="31596" x="4286250" y="3765550"/>
          <p14:tracePt t="31612" x="4292600" y="3771900"/>
          <p14:tracePt t="31638" x="4298950" y="3778250"/>
          <p14:tracePt t="31661" x="4305300" y="3784600"/>
          <p14:tracePt t="31686" x="4311650" y="3784600"/>
          <p14:tracePt t="31714" x="4311650" y="3771900"/>
          <p14:tracePt t="31790" x="4318000" y="3765550"/>
          <p14:tracePt t="31798" x="4318000" y="3759200"/>
          <p14:tracePt t="31805" x="4324350" y="3746500"/>
          <p14:tracePt t="31813" x="4330700" y="3733800"/>
          <p14:tracePt t="31813" x="4337050" y="3721100"/>
          <p14:tracePt t="31831" x="4343400" y="3708400"/>
          <p14:tracePt t="31831" x="4349750" y="3695700"/>
          <p14:tracePt t="31831" x="4356100" y="3689350"/>
          <p14:tracePt t="31850" x="4368800" y="3676650"/>
          <p14:tracePt t="31863" x="4375150" y="3670300"/>
          <p14:tracePt t="31863" x="4387850" y="3651250"/>
          <p14:tracePt t="31882" x="4394200" y="3644900"/>
          <p14:tracePt t="31882" x="4400550" y="3638550"/>
          <p14:tracePt t="31898" x="4413250" y="3625850"/>
          <p14:tracePt t="31898" x="4419600" y="3619500"/>
          <p14:tracePt t="31915" x="4432300" y="3613150"/>
          <p14:tracePt t="31915" x="4451350" y="3600450"/>
          <p14:tracePt t="31932" x="4457700" y="3587750"/>
          <p14:tracePt t="31932" x="4464050" y="3581400"/>
          <p14:tracePt t="31948" x="4476750" y="3581400"/>
          <p14:tracePt t="31948" x="4483100" y="3575050"/>
          <p14:tracePt t="31965" x="4489450" y="3568700"/>
          <p14:tracePt t="31981" x="4495800" y="3562350"/>
          <p14:tracePt t="31997" x="4502150" y="3556000"/>
          <p14:tracePt t="32014" x="4508500" y="3556000"/>
          <p14:tracePt t="32057" x="4508500" y="3562350"/>
          <p14:tracePt t="32089" x="4508500" y="3568700"/>
          <p14:tracePt t="32133" x="4508500" y="3575050"/>
          <p14:tracePt t="32149" x="4508500" y="3581400"/>
          <p14:tracePt t="32166" x="4514850" y="3581400"/>
          <p14:tracePt t="32178" x="4514850" y="3587750"/>
          <p14:tracePt t="32201" x="4514850" y="3581400"/>
          <p14:tracePt t="32229" x="4514850" y="3575050"/>
          <p14:tracePt t="32245" x="4514850" y="3568700"/>
          <p14:tracePt t="32262" x="4514850" y="3562350"/>
          <p14:tracePt t="32278" x="4514850" y="3556000"/>
          <p14:tracePt t="32289" x="4508500" y="3556000"/>
          <p14:tracePt t="32365" x="4514850" y="3562350"/>
          <p14:tracePt t="32418" x="4514850" y="3568700"/>
          <p14:tracePt t="32442" x="4514850" y="3575050"/>
          <p14:tracePt t="32465" x="4521200" y="3581400"/>
          <p14:tracePt t="32502" x="4514850" y="3581400"/>
          <p14:tracePt t="32605" x="4514850" y="3575050"/>
          <p14:tracePt t="32637" x="4514850" y="3581400"/>
          <p14:tracePt t="32697" x="4514850" y="3587750"/>
          <p14:tracePt t="32718" x="4508500" y="3594100"/>
          <p14:tracePt t="32733" x="4508500" y="3600450"/>
          <p14:tracePt t="32749" x="4508500" y="3613150"/>
          <p14:tracePt t="32765" x="4508500" y="3619500"/>
          <p14:tracePt t="32778" x="4508500" y="3625850"/>
          <p14:tracePt t="32786" x="4508500" y="3632200"/>
          <p14:tracePt t="32800" x="4508500" y="3638550"/>
          <p14:tracePt t="32800" x="4508500" y="3651250"/>
          <p14:tracePt t="32818" x="4508500" y="3657600"/>
          <p14:tracePt t="32818" x="4508500" y="3663950"/>
          <p14:tracePt t="32835" x="4508500" y="3670300"/>
          <p14:tracePt t="32835" x="4514850" y="3670300"/>
          <p14:tracePt t="32851" x="4514850" y="3676650"/>
          <p14:tracePt t="32851" x="4521200" y="3683000"/>
          <p14:tracePt t="32851" x="4527550" y="3689350"/>
          <p14:tracePt t="32870" x="4533900" y="3695700"/>
          <p14:tracePt t="32883" x="4546600" y="3702050"/>
          <p14:tracePt t="32883" x="4565650" y="3721100"/>
          <p14:tracePt t="32901" x="4584700" y="3727450"/>
          <p14:tracePt t="32901" x="4597400" y="3733800"/>
          <p14:tracePt t="32918" x="4616450" y="3746500"/>
          <p14:tracePt t="32918" x="4635500" y="3752850"/>
          <p14:tracePt t="32935" x="4660900" y="3759200"/>
          <p14:tracePt t="32935" x="4705350" y="3771900"/>
          <p14:tracePt t="32952" x="4730750" y="3771900"/>
          <p14:tracePt t="32952" x="4756150" y="3778250"/>
          <p14:tracePt t="32969" x="4787900" y="3778250"/>
          <p14:tracePt t="32969" x="4813300" y="3778250"/>
          <p14:tracePt t="32985" x="4845050" y="3771900"/>
          <p14:tracePt t="32985" x="4870450" y="3771900"/>
          <p14:tracePt t="33002" x="4902200" y="3765550"/>
          <p14:tracePt t="33002" x="4972050" y="3759200"/>
          <p14:tracePt t="33018" x="5003800" y="3752850"/>
          <p14:tracePt t="33018" x="5041900" y="3746500"/>
          <p14:tracePt t="33035" x="5073650" y="3740150"/>
          <p14:tracePt t="33035" x="5111750" y="3733800"/>
          <p14:tracePt t="33052" x="5143500" y="3727450"/>
          <p14:tracePt t="33052" x="5181600" y="3721100"/>
          <p14:tracePt t="33052" x="5213350" y="3708400"/>
          <p14:tracePt t="33071" x="5251450" y="3702050"/>
          <p14:tracePt t="33071" x="5283200" y="3695700"/>
          <p14:tracePt t="33086" x="5314950" y="3689350"/>
          <p14:tracePt t="33086" x="5346700" y="3676650"/>
          <p14:tracePt t="33102" x="5378450" y="3676650"/>
          <p14:tracePt t="33102" x="5410200" y="3670300"/>
          <p14:tracePt t="33119" x="5441950" y="3670300"/>
          <p14:tracePt t="33119" x="5473700" y="3663950"/>
          <p14:tracePt t="33136" x="5499100" y="3663950"/>
          <p14:tracePt t="33136" x="5530850" y="3657600"/>
          <p14:tracePt t="33136" x="5556250" y="3657600"/>
          <p14:tracePt t="33155" x="5581650" y="3657600"/>
          <p14:tracePt t="33167" x="5613400" y="3651250"/>
          <p14:tracePt t="33167" x="5664200" y="3644900"/>
          <p14:tracePt t="33186" x="5689600" y="3644900"/>
          <p14:tracePt t="33186" x="5715000" y="3644900"/>
          <p14:tracePt t="33202" x="5740400" y="3638550"/>
          <p14:tracePt t="33202" x="5759450" y="3638550"/>
          <p14:tracePt t="33219" x="5784850" y="3638550"/>
          <p14:tracePt t="33219" x="5803900" y="3638550"/>
          <p14:tracePt t="33236" x="5829300" y="3638550"/>
          <p14:tracePt t="33236" x="5880100" y="3632200"/>
          <p14:tracePt t="33253" x="5905500" y="3632200"/>
          <p14:tracePt t="33253" x="5930900" y="3632200"/>
          <p14:tracePt t="33270" x="5962650" y="3625850"/>
          <p14:tracePt t="33270" x="5994400" y="3625850"/>
          <p14:tracePt t="33286" x="6026150" y="3619500"/>
          <p14:tracePt t="33286" x="6057900" y="3619500"/>
          <p14:tracePt t="33303" x="6089650" y="3619500"/>
          <p14:tracePt t="33303" x="6165850" y="3613150"/>
          <p14:tracePt t="33320" x="6197600" y="3613150"/>
          <p14:tracePt t="33320" x="6235700" y="3613150"/>
          <p14:tracePt t="33336" x="6273800" y="3613150"/>
          <p14:tracePt t="33336" x="6311900" y="3613150"/>
          <p14:tracePt t="33353" x="6350000" y="3613150"/>
          <p14:tracePt t="33353" x="6426200" y="3606800"/>
          <p14:tracePt t="33370" x="6464300" y="3606800"/>
          <p14:tracePt t="33370" x="6496050" y="3600450"/>
          <p14:tracePt t="33386" x="6534150" y="3594100"/>
          <p14:tracePt t="33386" x="6572250" y="3587750"/>
          <p14:tracePt t="33403" x="6604000" y="3587750"/>
          <p14:tracePt t="33403" x="6635750" y="3581400"/>
          <p14:tracePt t="33420" x="6667500" y="3575050"/>
          <p14:tracePt t="33420" x="6692900" y="3568700"/>
          <p14:tracePt t="33420" x="6724650" y="3568700"/>
          <p14:tracePt t="33439" x="6750050" y="3562350"/>
          <p14:tracePt t="33452" x="6775450" y="3562350"/>
          <p14:tracePt t="33452" x="6813550" y="3562350"/>
          <p14:tracePt t="33471" x="6832600" y="3556000"/>
          <p14:tracePt t="33471" x="6851650" y="3556000"/>
          <p14:tracePt t="33487" x="6870700" y="3549650"/>
          <p14:tracePt t="33487" x="6883400" y="3549650"/>
          <p14:tracePt t="33504" x="6902450" y="3543300"/>
          <p14:tracePt t="33504" x="6921500" y="3543300"/>
          <p14:tracePt t="33504" x="6940550" y="3536950"/>
          <p14:tracePt t="33522" x="6959600" y="3536950"/>
          <p14:tracePt t="33536" x="6972300" y="3536950"/>
          <p14:tracePt t="33536" x="7010400" y="3536950"/>
          <p14:tracePt t="33553" x="7029450" y="3530600"/>
          <p14:tracePt t="33553" x="7042150" y="3530600"/>
          <p14:tracePt t="33570" x="7054850" y="3530600"/>
          <p14:tracePt t="33570" x="7067550" y="3530600"/>
          <p14:tracePt t="33587" x="7073900" y="3530600"/>
          <p14:tracePt t="33587" x="7080250" y="3530600"/>
          <p14:tracePt t="33605" x="7086600" y="3530600"/>
          <p14:tracePt t="33619" x="7080250" y="3536950"/>
          <p14:tracePt t="33650" x="7073900" y="3543300"/>
          <p14:tracePt t="33666" x="7067550" y="3543300"/>
          <p14:tracePt t="33677" x="7061200" y="3549650"/>
          <p14:tracePt t="33693" x="7048500" y="3556000"/>
          <p14:tracePt t="33709" x="7042150" y="3562350"/>
          <p14:tracePt t="33726" x="7042150" y="3568700"/>
          <p14:tracePt t="33738" x="7035800" y="3575050"/>
          <p14:tracePt t="33754" x="7035800" y="3581400"/>
          <p14:tracePt t="33770" x="7042150" y="3587750"/>
          <p14:tracePt t="33786" x="7042150" y="3594100"/>
          <p14:tracePt t="33806" x="7048500" y="3594100"/>
          <p14:tracePt t="33822" x="7054850" y="3600450"/>
          <p14:tracePt t="33838" x="7061200" y="3600450"/>
          <p14:tracePt t="33853" x="7067550" y="3606800"/>
          <p14:tracePt t="33870" x="7073900" y="3606800"/>
          <p14:tracePt t="33886" x="7080250" y="3606800"/>
          <p14:tracePt t="33903" x="7086600" y="3600450"/>
          <p14:tracePt t="33920" x="7092950" y="3600450"/>
          <p14:tracePt t="33937" x="7099300" y="3600450"/>
          <p14:tracePt t="33953" x="7105650" y="3600450"/>
          <p14:tracePt t="33970" x="7112000" y="3600450"/>
          <p14:tracePt t="33994" x="7118350" y="3600450"/>
          <p14:tracePt t="34017" x="7124700" y="3594100"/>
          <p14:tracePt t="34038" x="7131050" y="3594100"/>
          <p14:tracePt t="34085" x="7137400" y="3594100"/>
          <p14:tracePt t="34106" x="7143750" y="3594100"/>
          <p14:tracePt t="34122" x="7150100" y="3594100"/>
          <p14:tracePt t="34137" x="7162800" y="3594100"/>
          <p14:tracePt t="34149" x="7169150" y="3600450"/>
          <p14:tracePt t="34165" x="7169150" y="3606800"/>
          <p14:tracePt t="34181" x="7175500" y="3613150"/>
          <p14:tracePt t="34205" x="7181850" y="3613150"/>
          <p14:tracePt t="34241" x="7194550" y="3613150"/>
          <p14:tracePt t="34258" x="7207250" y="3619500"/>
          <p14:tracePt t="34278" x="7213600" y="3625850"/>
          <p14:tracePt t="34293" x="7213600" y="3632200"/>
          <p14:tracePt t="34309" x="7219950" y="3638550"/>
          <p14:tracePt t="34325" x="7219950" y="3644900"/>
          <p14:tracePt t="34337" x="7219950" y="3651250"/>
          <p14:tracePt t="34353" x="7219950" y="3657600"/>
          <p14:tracePt t="34386" x="7226300" y="3657600"/>
          <p14:tracePt t="34430" x="7226300" y="3663950"/>
          <p14:tracePt t="34481" x="7219950" y="3670300"/>
          <p14:tracePt t="34505" x="7213600" y="3670300"/>
          <p14:tracePt t="34517" x="7207250" y="3676650"/>
          <p14:tracePt t="34526" x="7200900" y="3676650"/>
          <p14:tracePt t="34538" x="7194550" y="3683000"/>
          <p14:tracePt t="34538" x="7181850" y="3689350"/>
          <p14:tracePt t="34538" x="7169150" y="3695700"/>
          <p14:tracePt t="34559" x="7162800" y="3702050"/>
          <p14:tracePt t="34559" x="7143750" y="3708400"/>
          <p14:tracePt t="34574" x="7131050" y="3714750"/>
          <p14:tracePt t="34574" x="7112000" y="3721100"/>
          <p14:tracePt t="34590" x="7092950" y="3727450"/>
          <p14:tracePt t="34590" x="7073900" y="3740150"/>
          <p14:tracePt t="34607" x="7054850" y="3746500"/>
          <p14:tracePt t="34607" x="7029450" y="3752850"/>
          <p14:tracePt t="34624" x="7004050" y="3759200"/>
          <p14:tracePt t="34624" x="6946900" y="3778250"/>
          <p14:tracePt t="34641" x="6921500" y="3784600"/>
          <p14:tracePt t="34641" x="6889750" y="3797300"/>
          <p14:tracePt t="34657" x="6858000" y="3803650"/>
          <p14:tracePt t="34657" x="6826250" y="3810000"/>
          <p14:tracePt t="34674" x="6788150" y="3822700"/>
          <p14:tracePt t="34674" x="6705600" y="3841750"/>
          <p14:tracePt t="34691" x="6661150" y="3848100"/>
          <p14:tracePt t="34691" x="6616700" y="3860800"/>
          <p14:tracePt t="34707" x="6565900" y="3867150"/>
          <p14:tracePt t="34707" x="6508750" y="3873500"/>
          <p14:tracePt t="34724" x="6451600" y="3886200"/>
          <p14:tracePt t="34724" x="6388100" y="3892550"/>
          <p14:tracePt t="34741" x="6324600" y="3898900"/>
          <p14:tracePt t="34741" x="6184900" y="3917950"/>
          <p14:tracePt t="34759" x="6115050" y="3924300"/>
          <p14:tracePt t="34759" x="6038850" y="3930650"/>
          <p14:tracePt t="34774" x="5962650" y="3937000"/>
          <p14:tracePt t="34774" x="5880100" y="3943350"/>
          <p14:tracePt t="34791" x="5797550" y="3949700"/>
          <p14:tracePt t="34791" x="5715000" y="3956050"/>
          <p14:tracePt t="34807" x="5626100" y="3962400"/>
          <p14:tracePt t="34807" x="5543550" y="3968750"/>
          <p14:tracePt t="34807" x="5454650" y="3975100"/>
          <p14:tracePt t="34826" x="5365750" y="3987800"/>
          <p14:tracePt t="34839" x="5276850" y="3994150"/>
          <p14:tracePt t="34839" x="5099050" y="4006850"/>
          <p14:tracePt t="34858" x="5010150" y="4013200"/>
          <p14:tracePt t="34858" x="4921250" y="4019550"/>
          <p14:tracePt t="34874" x="4838700" y="4032250"/>
          <p14:tracePt t="34874" x="4749800" y="4038600"/>
          <p14:tracePt t="34891" x="4667250" y="4044950"/>
          <p14:tracePt t="34891" x="4578350" y="4051300"/>
          <p14:tracePt t="34891" x="4495800" y="4064000"/>
          <p14:tracePt t="34910" x="4413250" y="4070350"/>
          <p14:tracePt t="34923" x="4324350" y="4076700"/>
          <p14:tracePt t="34923" x="4146550" y="4095750"/>
          <p14:tracePt t="34941" x="4057650" y="4102100"/>
          <p14:tracePt t="34941" x="3968750" y="4108450"/>
          <p14:tracePt t="34958" x="3886200" y="4114800"/>
          <p14:tracePt t="34958" x="3797300" y="4127500"/>
          <p14:tracePt t="34975" x="3714750" y="4133850"/>
          <p14:tracePt t="34975" x="3556000" y="4152900"/>
          <p14:tracePt t="34992" x="3486150" y="4165600"/>
          <p14:tracePt t="34992" x="3416300" y="4171950"/>
          <p14:tracePt t="35008" x="3346450" y="4184650"/>
          <p14:tracePt t="35008" x="3276600" y="4197350"/>
          <p14:tracePt t="35025" x="3219450" y="4203700"/>
          <p14:tracePt t="35025" x="3155950" y="4216400"/>
          <p14:tracePt t="35042" x="3092450" y="4222750"/>
          <p14:tracePt t="35042" x="2971800" y="4235450"/>
          <p14:tracePt t="35059" x="2914650" y="4241800"/>
          <p14:tracePt t="35059" x="2857500" y="4241800"/>
          <p14:tracePt t="35075" x="2800350" y="4248150"/>
          <p14:tracePt t="35075" x="2736850" y="4248150"/>
          <p14:tracePt t="35092" x="2679700" y="4248150"/>
          <p14:tracePt t="35092" x="2628900" y="4248150"/>
          <p14:tracePt t="35092" x="2578100" y="4248150"/>
          <p14:tracePt t="35111" x="2520950" y="4248150"/>
          <p14:tracePt t="35124" x="2470150" y="4248150"/>
          <p14:tracePt t="35124" x="2374900" y="4248150"/>
          <p14:tracePt t="35143" x="2324100" y="4241800"/>
          <p14:tracePt t="35143" x="2279650" y="4241800"/>
          <p14:tracePt t="35159" x="2228850" y="4241800"/>
          <p14:tracePt t="35159" x="2178050" y="4235450"/>
          <p14:tracePt t="35176" x="2120900" y="4229100"/>
          <p14:tracePt t="35176" x="2070100" y="4222750"/>
          <p14:tracePt t="35176" x="2019300" y="4216400"/>
          <p14:tracePt t="35194" x="1962150" y="4210050"/>
          <p14:tracePt t="35207" x="1898650" y="4210050"/>
          <p14:tracePt t="35207" x="1784350" y="4210050"/>
          <p14:tracePt t="35226" x="1727200" y="4210050"/>
          <p14:tracePt t="35226" x="1670050" y="4210050"/>
          <p14:tracePt t="35243" x="1612900" y="4216400"/>
          <p14:tracePt t="35243" x="1555750" y="4222750"/>
          <p14:tracePt t="35243" x="1504950" y="4222750"/>
          <p14:tracePt t="35262" x="1454150" y="4229100"/>
          <p14:tracePt t="35274" x="1409700" y="4229100"/>
          <p14:tracePt t="35274" x="1327150" y="4222750"/>
          <p14:tracePt t="35293" x="1289050" y="4216400"/>
          <p14:tracePt t="35293" x="1250950" y="4216400"/>
          <p14:tracePt t="35309" x="1219200" y="4210050"/>
          <p14:tracePt t="35309" x="1187450" y="4203700"/>
          <p14:tracePt t="35326" x="1155700" y="4203700"/>
          <p14:tracePt t="35326" x="1130300" y="4203700"/>
          <p14:tracePt t="35343" x="1098550" y="4203700"/>
          <p14:tracePt t="35343" x="1054100" y="4210050"/>
          <p14:tracePt t="35360" x="1035050" y="4210050"/>
          <p14:tracePt t="35360" x="1022350" y="4216400"/>
          <p14:tracePt t="35376" x="1003300" y="4216400"/>
          <p14:tracePt t="35376" x="990600" y="4222750"/>
          <p14:tracePt t="35393" x="977900" y="4222750"/>
          <p14:tracePt t="35393" x="952500" y="4222750"/>
          <p14:tracePt t="35410" x="933450" y="4222750"/>
          <p14:tracePt t="35410" x="920750" y="4222750"/>
          <p14:tracePt t="35426" x="908050" y="4222750"/>
          <p14:tracePt t="35426" x="889000" y="4222750"/>
          <p14:tracePt t="35443" x="876300" y="4222750"/>
          <p14:tracePt t="35443" x="863600" y="4222750"/>
          <p14:tracePt t="35460" x="850900" y="4222750"/>
          <p14:tracePt t="35460" x="838200" y="4222750"/>
          <p14:tracePt t="35460" x="831850" y="4229100"/>
          <p14:tracePt t="35479" x="825500" y="4229100"/>
          <p14:tracePt t="35492" x="819150" y="4235450"/>
          <p14:tracePt t="35492" x="819150" y="4241800"/>
          <p14:tracePt t="35510" x="812800" y="4248150"/>
          <p14:tracePt t="35526" x="819150" y="4260850"/>
          <p14:tracePt t="35542" x="825500" y="4267200"/>
          <p14:tracePt t="35562" x="831850" y="4267200"/>
          <p14:tracePt t="35575" x="844550" y="4267200"/>
          <p14:tracePt t="35575" x="876300" y="4267200"/>
          <p14:tracePt t="35594" x="895350" y="4273550"/>
          <p14:tracePt t="35594" x="920750" y="4273550"/>
          <p14:tracePt t="35610" x="946150" y="4273550"/>
          <p14:tracePt t="35610" x="984250" y="4279900"/>
          <p14:tracePt t="35627" x="1022350" y="4279900"/>
          <p14:tracePt t="35627" x="1060450" y="4286250"/>
          <p14:tracePt t="35644" x="1104900" y="4286250"/>
          <p14:tracePt t="35644" x="1206500" y="4286250"/>
          <p14:tracePt t="35660" x="1257300" y="4286250"/>
          <p14:tracePt t="35660" x="1308100" y="4286250"/>
          <p14:tracePt t="35677" x="1365250" y="4292600"/>
          <p14:tracePt t="35677" x="1428750" y="4292600"/>
          <p14:tracePt t="35694" x="1485900" y="4292600"/>
          <p14:tracePt t="35694" x="1606550" y="4286250"/>
          <p14:tracePt t="35711" x="1670050" y="4286250"/>
          <p14:tracePt t="35711" x="1733550" y="4286250"/>
          <p14:tracePt t="35727" x="1797050" y="4286250"/>
          <p14:tracePt t="35727" x="1866900" y="4279900"/>
          <p14:tracePt t="35744" x="1930400" y="4279900"/>
          <p14:tracePt t="35744" x="2000250" y="4279900"/>
          <p14:tracePt t="35760" x="2063750" y="4273550"/>
          <p14:tracePt t="35760" x="2190750" y="4273550"/>
          <p14:tracePt t="35778" x="2254250" y="4273550"/>
          <p14:tracePt t="35778" x="2317750" y="4273550"/>
          <p14:tracePt t="35795" x="2381250" y="4279900"/>
          <p14:tracePt t="35795" x="2438400" y="4279900"/>
          <p14:tracePt t="35811" x="2501900" y="4279900"/>
          <p14:tracePt t="35811" x="2565400" y="4286250"/>
          <p14:tracePt t="35828" x="2622550" y="4286250"/>
          <p14:tracePt t="35828" x="2679700" y="4292600"/>
          <p14:tracePt t="35828" x="2736850" y="4298950"/>
          <p14:tracePt t="35846" x="2800350" y="4298950"/>
          <p14:tracePt t="35859" x="2851150" y="4305300"/>
          <p14:tracePt t="35859" x="2952750" y="4311650"/>
          <p14:tracePt t="35878" x="2997200" y="4318000"/>
          <p14:tracePt t="35878" x="3041650" y="4318000"/>
          <p14:tracePt t="35894" x="3079750" y="4324350"/>
          <p14:tracePt t="35894" x="3111500" y="4324350"/>
          <p14:tracePt t="35911" x="3136900" y="4324350"/>
          <p14:tracePt t="35911" x="3162300" y="4324350"/>
          <p14:tracePt t="35928" x="3187700" y="4324350"/>
          <p14:tracePt t="35928" x="3200400" y="4324350"/>
          <p14:tracePt t="35928" x="3219450" y="4324350"/>
          <p14:tracePt t="35947" x="3225800" y="4318000"/>
          <p14:tracePt t="35947" x="3238500" y="4318000"/>
          <p14:tracePt t="35961" x="3232150" y="4318000"/>
          <p14:tracePt t="36009" x="3225800" y="4318000"/>
          <p14:tracePt t="36025" x="3219450" y="4318000"/>
          <p14:tracePt t="36033" x="3213100" y="4324350"/>
          <p14:tracePt t="36049" x="3219450" y="4324350"/>
          <p14:tracePt t="36086" x="3225800" y="4324350"/>
          <p14:tracePt t="36093" x="3232150" y="4324350"/>
          <p14:tracePt t="36101" x="3238500" y="4324350"/>
          <p14:tracePt t="36110" x="3244850" y="4324350"/>
          <p14:tracePt t="36110" x="3257550" y="4324350"/>
          <p14:tracePt t="36110" x="3270250" y="4324350"/>
          <p14:tracePt t="36131" x="3276600" y="4324350"/>
          <p14:tracePt t="36144" x="3289300" y="4324350"/>
          <p14:tracePt t="36144" x="3314700" y="4330700"/>
          <p14:tracePt t="36162" x="3321050" y="4330700"/>
          <p14:tracePt t="36162" x="3333750" y="4330700"/>
          <p14:tracePt t="36179" x="3346450" y="4330700"/>
          <p14:tracePt t="36179" x="3359150" y="4337050"/>
          <p14:tracePt t="36196" x="3371850" y="4337050"/>
          <p14:tracePt t="36196" x="3384550" y="4337050"/>
          <p14:tracePt t="36196" x="3397250" y="4337050"/>
          <p14:tracePt t="36214" x="3409950" y="4337050"/>
          <p14:tracePt t="36227" x="3422650" y="4337050"/>
          <p14:tracePt t="36227" x="3441700" y="4330700"/>
          <p14:tracePt t="36246" x="3448050" y="4330700"/>
          <p14:tracePt t="36246" x="3460750" y="4330700"/>
          <p14:tracePt t="36262" x="3467100" y="4330700"/>
          <p14:tracePt t="36262" x="3473450" y="4330700"/>
          <p14:tracePt t="36262" x="3479800" y="4330700"/>
          <p14:tracePt t="36282" x="3486150" y="4330700"/>
          <p14:tracePt t="36294" x="3492500" y="4330700"/>
          <p14:tracePt t="36294" x="3505200" y="4337050"/>
          <p14:tracePt t="36312" x="3511550" y="4337050"/>
          <p14:tracePt t="36312" x="3524250" y="4343400"/>
          <p14:tracePt t="36329" x="3530600" y="4343400"/>
          <p14:tracePt t="36329" x="3536950" y="4349750"/>
          <p14:tracePt t="36346" x="3549650" y="4349750"/>
          <p14:tracePt t="36346" x="3556000" y="4356100"/>
          <p14:tracePt t="36363" x="3568700" y="4356100"/>
          <p14:tracePt t="36363" x="3587750" y="4362450"/>
          <p14:tracePt t="36379" x="3600450" y="4368800"/>
          <p14:tracePt t="36379" x="3613150" y="4368800"/>
          <p14:tracePt t="36396" x="3625850" y="4368800"/>
          <p14:tracePt t="36396" x="3632200" y="4375150"/>
          <p14:tracePt t="36412" x="3644900" y="4375150"/>
          <p14:tracePt t="36412" x="3676650" y="4375150"/>
          <p14:tracePt t="36430" x="3695700" y="4375150"/>
          <p14:tracePt t="36430" x="3714750" y="4375150"/>
          <p14:tracePt t="36446" x="3733800" y="4375150"/>
          <p14:tracePt t="36446" x="3759200" y="4375150"/>
          <p14:tracePt t="36463" x="3790950" y="4375150"/>
          <p14:tracePt t="36463" x="3816350" y="4375150"/>
          <p14:tracePt t="36479" x="3848100" y="4375150"/>
          <p14:tracePt t="36479" x="3879850" y="4381500"/>
          <p14:tracePt t="36479" x="3911600" y="4381500"/>
          <p14:tracePt t="36499" x="3943350" y="4381500"/>
          <p14:tracePt t="36499" x="3981450" y="4381500"/>
          <p14:tracePt t="36514" x="4019550" y="4381500"/>
          <p14:tracePt t="36514" x="4057650" y="4381500"/>
          <p14:tracePt t="36531" x="4095750" y="4381500"/>
          <p14:tracePt t="36531" x="4133850" y="4381500"/>
          <p14:tracePt t="36547" x="4171950" y="4381500"/>
          <p14:tracePt t="36547" x="4216400" y="4381500"/>
          <p14:tracePt t="36563" x="4254500" y="4381500"/>
          <p14:tracePt t="36563" x="4298950" y="4381500"/>
          <p14:tracePt t="36563" x="4337050" y="4381500"/>
          <p14:tracePt t="36583" x="4375150" y="4381500"/>
          <p14:tracePt t="36595" x="4413250" y="4381500"/>
          <p14:tracePt t="36595" x="4489450" y="4381500"/>
          <p14:tracePt t="36614" x="4521200" y="4387850"/>
          <p14:tracePt t="36614" x="4546600" y="4387850"/>
          <p14:tracePt t="36631" x="4572000" y="4387850"/>
          <p14:tracePt t="36631" x="4597400" y="4387850"/>
          <p14:tracePt t="36647" x="4616450" y="4394200"/>
          <p14:tracePt t="36647" x="4635500" y="4394200"/>
          <p14:tracePt t="36663" x="4654550" y="4394200"/>
          <p14:tracePt t="36663" x="4673600" y="4400550"/>
          <p14:tracePt t="36681" x="4686300" y="4400550"/>
          <p14:tracePt t="36681" x="4692650" y="4400550"/>
          <p14:tracePt t="36697" x="4686300" y="4400550"/>
          <p14:tracePt t="36730" x="4679950" y="4400550"/>
          <p14:tracePt t="36745" x="4673600" y="4394200"/>
          <p14:tracePt t="36753" x="4660900" y="4394200"/>
          <p14:tracePt t="36762" x="4654550" y="4394200"/>
          <p14:tracePt t="36762" x="4648200" y="4394200"/>
          <p14:tracePt t="36782" x="4641850" y="4394200"/>
          <p14:tracePt t="36782" x="4635500" y="4387850"/>
          <p14:tracePt t="36798" x="4629150" y="4387850"/>
          <p14:tracePt t="36814" x="4629150" y="4394200"/>
          <p14:tracePt t="36865" x="4641850" y="4387850"/>
          <p14:tracePt t="36881" x="4654550" y="4381500"/>
          <p14:tracePt t="36905" x="4660900" y="4375150"/>
          <p14:tracePt t="36918" x="4667250" y="4375150"/>
          <p14:tracePt t="36926" x="4673600" y="4368800"/>
          <p14:tracePt t="36934" x="4679950" y="4368800"/>
          <p14:tracePt t="36946" x="4686300" y="4362450"/>
          <p14:tracePt t="36946" x="4692650" y="4356100"/>
          <p14:tracePt t="36946" x="4699000" y="4349750"/>
          <p14:tracePt t="36967" x="4705350" y="4349750"/>
          <p14:tracePt t="36967" x="4705350" y="4343400"/>
          <p14:tracePt t="36982" x="4711700" y="4337050"/>
          <p14:tracePt t="36982" x="4718050" y="4337050"/>
          <p14:tracePt t="36998" x="4724400" y="4330700"/>
          <p14:tracePt t="37014" x="4730750" y="4330700"/>
          <p14:tracePt t="37014" x="4743450" y="4324350"/>
          <p14:tracePt t="37032" x="4749800" y="4324350"/>
          <p14:tracePt t="37047" x="4756150" y="4324350"/>
          <p14:tracePt t="37063" x="4762500" y="4324350"/>
          <p14:tracePt t="37086" x="4768850" y="4318000"/>
          <p14:tracePt t="37113" x="4775200" y="4318000"/>
          <p14:tracePt t="37173" x="4781550" y="4318000"/>
          <p14:tracePt t="37233" x="4787900" y="4318000"/>
          <p14:tracePt t="37250" x="4794250" y="4318000"/>
          <p14:tracePt t="37266" x="4800600" y="4318000"/>
          <p14:tracePt t="37278" x="4806950" y="4318000"/>
          <p14:tracePt t="37294" x="4813300" y="4318000"/>
          <p14:tracePt t="37310" x="4819650" y="4318000"/>
          <p14:tracePt t="37353" x="4826000" y="4318000"/>
          <p14:tracePt t="37397" x="4832350" y="4305300"/>
          <p14:tracePt t="37413" x="4832350" y="4298950"/>
          <p14:tracePt t="37422" x="4838700" y="4292600"/>
          <p14:tracePt t="37431" x="4838700" y="4286250"/>
          <p14:tracePt t="37431" x="4845050" y="4273550"/>
          <p14:tracePt t="37450" x="4851400" y="4267200"/>
          <p14:tracePt t="37465" x="4857750" y="4260850"/>
          <p14:tracePt t="37482" x="4857750" y="4254500"/>
          <p14:tracePt t="37498" x="4857750" y="4248150"/>
          <p14:tracePt t="37518" x="4864100" y="4248150"/>
          <p14:tracePt t="37569" x="4870450" y="4254500"/>
          <p14:tracePt t="37593" x="4870450" y="4260850"/>
          <p14:tracePt t="37617" x="4876800" y="4267200"/>
          <p14:tracePt t="37638" x="4883150" y="4273550"/>
          <p14:tracePt t="37661" x="4883150" y="4279900"/>
          <p14:tracePt t="37689" x="4889500" y="4286250"/>
          <p14:tracePt t="37706" x="4895850" y="4292600"/>
          <p14:tracePt t="37729" x="4902200" y="4298950"/>
          <p14:tracePt t="37746" x="4908550" y="4298950"/>
          <p14:tracePt t="37790" x="4908550" y="4292600"/>
          <p14:tracePt t="37818" x="4914900" y="4286250"/>
          <p14:tracePt t="37865" x="4914900" y="4292600"/>
          <p14:tracePt t="37925" x="4914900" y="4298950"/>
          <p14:tracePt t="37953" x="4914900" y="4292600"/>
          <p14:tracePt t="37977" x="4914900" y="4286250"/>
          <p14:tracePt t="38005" x="4921250" y="4286250"/>
          <p14:tracePt t="38045" x="4921250" y="4292600"/>
          <p14:tracePt t="38074" x="4927600" y="4292600"/>
          <p14:tracePt t="38133" x="4927600" y="4286250"/>
          <p14:tracePt t="38209" x="4933950" y="4279900"/>
          <p14:tracePt t="38237" x="4933950" y="4273550"/>
          <p14:tracePt t="38261" x="4927600" y="4273550"/>
          <p14:tracePt t="38321" x="4921250" y="4273550"/>
          <p14:tracePt t="38345" x="4921250" y="4279900"/>
          <p14:tracePt t="38357" x="4914900" y="4279900"/>
          <p14:tracePt t="38374" x="4908550" y="4279900"/>
          <p14:tracePt t="38390" x="4895850" y="4279900"/>
          <p14:tracePt t="38406" x="4889500" y="4279900"/>
          <p14:tracePt t="38442" x="4883150" y="4286250"/>
          <p14:tracePt t="38466" x="4876800" y="4292600"/>
          <p14:tracePt t="38485" x="4870450" y="4292600"/>
          <p14:tracePt t="38501" x="4864100" y="4298950"/>
          <p14:tracePt t="38517" x="4857750" y="4298950"/>
          <p14:tracePt t="38525" x="4851400" y="4305300"/>
          <p14:tracePt t="38535" x="4845050" y="4305300"/>
          <p14:tracePt t="38535" x="4832350" y="4311650"/>
          <p14:tracePt t="38555" x="4826000" y="4311650"/>
          <p14:tracePt t="38555" x="4813300" y="4318000"/>
          <p14:tracePt t="38570" x="4800600" y="4318000"/>
          <p14:tracePt t="38570" x="4787900" y="4324350"/>
          <p14:tracePt t="38586" x="4768850" y="4324350"/>
          <p14:tracePt t="38586" x="4749800" y="4324350"/>
          <p14:tracePt t="38603" x="4730750" y="4330700"/>
          <p14:tracePt t="38603" x="4705350" y="43307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ガン検診は当たらない？</a:t>
            </a:r>
            <a:endParaRPr kumimoji="1" lang="ja-JP" altLang="en-US" dirty="0"/>
          </a:p>
        </p:txBody>
      </p:sp>
      <p:sp>
        <p:nvSpPr>
          <p:cNvPr id="3" name="六角形 2"/>
          <p:cNvSpPr/>
          <p:nvPr/>
        </p:nvSpPr>
        <p:spPr>
          <a:xfrm>
            <a:off x="3275856" y="1196752"/>
            <a:ext cx="2304256" cy="10081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被験者</a:t>
            </a:r>
            <a:endParaRPr lang="en-US" altLang="ja-JP" dirty="0" smtClean="0"/>
          </a:p>
          <a:p>
            <a:pPr algn="ctr"/>
            <a:r>
              <a:rPr lang="ja-JP" altLang="en-US" dirty="0" smtClean="0"/>
              <a:t>１００万人</a:t>
            </a:r>
            <a:endParaRPr kumimoji="1" lang="ja-JP" altLang="en-US" dirty="0"/>
          </a:p>
        </p:txBody>
      </p:sp>
      <p:cxnSp>
        <p:nvCxnSpPr>
          <p:cNvPr id="5" name="直線コネクタ 4"/>
          <p:cNvCxnSpPr/>
          <p:nvPr/>
        </p:nvCxnSpPr>
        <p:spPr>
          <a:xfrm>
            <a:off x="4427984" y="220486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2231740" y="2644047"/>
            <a:ext cx="4392488" cy="2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240124" y="264653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624228" y="2635196"/>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1160004" y="3078582"/>
            <a:ext cx="2160240" cy="8544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１００人</a:t>
            </a:r>
            <a:endParaRPr kumimoji="1" lang="ja-JP" altLang="en-US" dirty="0"/>
          </a:p>
        </p:txBody>
      </p:sp>
      <p:sp>
        <p:nvSpPr>
          <p:cNvPr id="14" name="角丸四角形 13"/>
          <p:cNvSpPr/>
          <p:nvPr/>
        </p:nvSpPr>
        <p:spPr>
          <a:xfrm>
            <a:off x="5544108" y="3067244"/>
            <a:ext cx="2160240" cy="86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９９９９００人</a:t>
            </a:r>
            <a:endParaRPr kumimoji="1" lang="ja-JP" altLang="en-US" dirty="0"/>
          </a:p>
        </p:txBody>
      </p:sp>
      <p:cxnSp>
        <p:nvCxnSpPr>
          <p:cNvPr id="15" name="直線コネクタ 14"/>
          <p:cNvCxnSpPr/>
          <p:nvPr/>
        </p:nvCxnSpPr>
        <p:spPr>
          <a:xfrm>
            <a:off x="2240124" y="3933056"/>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043608" y="4353765"/>
            <a:ext cx="2276636" cy="113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043608" y="436510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39158" y="436510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十字形 20"/>
          <p:cNvSpPr/>
          <p:nvPr/>
        </p:nvSpPr>
        <p:spPr>
          <a:xfrm>
            <a:off x="444135" y="5280578"/>
            <a:ext cx="1224136" cy="72008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９９人</a:t>
            </a:r>
            <a:endParaRPr kumimoji="1" lang="ja-JP" altLang="en-US" dirty="0"/>
          </a:p>
        </p:txBody>
      </p:sp>
      <p:sp>
        <p:nvSpPr>
          <p:cNvPr id="22" name="テキスト ボックス 21"/>
          <p:cNvSpPr txBox="1"/>
          <p:nvPr/>
        </p:nvSpPr>
        <p:spPr>
          <a:xfrm>
            <a:off x="415880" y="4756937"/>
            <a:ext cx="1415772" cy="461665"/>
          </a:xfrm>
          <a:prstGeom prst="rect">
            <a:avLst/>
          </a:prstGeom>
          <a:noFill/>
        </p:spPr>
        <p:txBody>
          <a:bodyPr wrap="none" rtlCol="0">
            <a:spAutoFit/>
          </a:bodyPr>
          <a:lstStyle/>
          <a:p>
            <a:r>
              <a:rPr kumimoji="1" lang="ja-JP" altLang="en-US" dirty="0" smtClean="0"/>
              <a:t>陽性反応</a:t>
            </a:r>
            <a:endParaRPr kumimoji="1" lang="ja-JP" altLang="en-US" dirty="0"/>
          </a:p>
        </p:txBody>
      </p:sp>
      <p:sp>
        <p:nvSpPr>
          <p:cNvPr id="23" name="テキスト ボックス 22"/>
          <p:cNvSpPr txBox="1"/>
          <p:nvPr/>
        </p:nvSpPr>
        <p:spPr>
          <a:xfrm>
            <a:off x="803386" y="2173191"/>
            <a:ext cx="1350050" cy="461665"/>
          </a:xfrm>
          <a:prstGeom prst="rect">
            <a:avLst/>
          </a:prstGeom>
          <a:noFill/>
        </p:spPr>
        <p:txBody>
          <a:bodyPr wrap="none" rtlCol="0">
            <a:spAutoFit/>
          </a:bodyPr>
          <a:lstStyle/>
          <a:p>
            <a:r>
              <a:rPr kumimoji="1" lang="ja-JP" altLang="en-US" dirty="0" smtClean="0"/>
              <a:t>ガン患者</a:t>
            </a:r>
            <a:endParaRPr kumimoji="1" lang="ja-JP" altLang="en-US" dirty="0"/>
          </a:p>
        </p:txBody>
      </p:sp>
      <p:cxnSp>
        <p:nvCxnSpPr>
          <p:cNvPr id="24" name="直線コネクタ 23"/>
          <p:cNvCxnSpPr/>
          <p:nvPr/>
        </p:nvCxnSpPr>
        <p:spPr>
          <a:xfrm>
            <a:off x="6624228" y="3921717"/>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5427712" y="4342426"/>
            <a:ext cx="2276636" cy="113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427712" y="4353765"/>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723262" y="4353765"/>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2501770" y="5250188"/>
            <a:ext cx="1548172" cy="8127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１人</a:t>
            </a:r>
            <a:endParaRPr kumimoji="1" lang="ja-JP" altLang="en-US" dirty="0"/>
          </a:p>
        </p:txBody>
      </p:sp>
      <p:sp>
        <p:nvSpPr>
          <p:cNvPr id="29" name="テキスト ボックス 28"/>
          <p:cNvSpPr txBox="1"/>
          <p:nvPr/>
        </p:nvSpPr>
        <p:spPr>
          <a:xfrm>
            <a:off x="2612358" y="4756937"/>
            <a:ext cx="1415772" cy="461665"/>
          </a:xfrm>
          <a:prstGeom prst="rect">
            <a:avLst/>
          </a:prstGeom>
          <a:noFill/>
        </p:spPr>
        <p:txBody>
          <a:bodyPr wrap="none" rtlCol="0">
            <a:spAutoFit/>
          </a:bodyPr>
          <a:lstStyle/>
          <a:p>
            <a:r>
              <a:rPr kumimoji="1" lang="ja-JP" altLang="en-US" dirty="0" smtClean="0"/>
              <a:t>陰性反応</a:t>
            </a:r>
            <a:endParaRPr kumimoji="1" lang="ja-JP" altLang="en-US" dirty="0"/>
          </a:p>
        </p:txBody>
      </p:sp>
      <p:sp>
        <p:nvSpPr>
          <p:cNvPr id="30" name="十字形 29"/>
          <p:cNvSpPr/>
          <p:nvPr/>
        </p:nvSpPr>
        <p:spPr>
          <a:xfrm>
            <a:off x="4748080" y="5342826"/>
            <a:ext cx="1480103" cy="72008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９９９９</a:t>
            </a:r>
            <a:r>
              <a:rPr kumimoji="1" lang="ja-JP" altLang="en-US" dirty="0" smtClean="0"/>
              <a:t>人</a:t>
            </a:r>
            <a:endParaRPr kumimoji="1" lang="ja-JP" altLang="en-US" dirty="0"/>
          </a:p>
        </p:txBody>
      </p:sp>
      <p:sp>
        <p:nvSpPr>
          <p:cNvPr id="31" name="テキスト ボックス 30"/>
          <p:cNvSpPr txBox="1"/>
          <p:nvPr/>
        </p:nvSpPr>
        <p:spPr>
          <a:xfrm>
            <a:off x="4719826" y="4819185"/>
            <a:ext cx="1415772" cy="461665"/>
          </a:xfrm>
          <a:prstGeom prst="rect">
            <a:avLst/>
          </a:prstGeom>
          <a:noFill/>
        </p:spPr>
        <p:txBody>
          <a:bodyPr wrap="none" rtlCol="0">
            <a:spAutoFit/>
          </a:bodyPr>
          <a:lstStyle/>
          <a:p>
            <a:r>
              <a:rPr kumimoji="1" lang="ja-JP" altLang="en-US" dirty="0" smtClean="0"/>
              <a:t>陽性反応</a:t>
            </a:r>
            <a:endParaRPr kumimoji="1" lang="ja-JP" altLang="en-US" dirty="0"/>
          </a:p>
        </p:txBody>
      </p:sp>
      <p:sp>
        <p:nvSpPr>
          <p:cNvPr id="32" name="円/楕円 31"/>
          <p:cNvSpPr/>
          <p:nvPr/>
        </p:nvSpPr>
        <p:spPr>
          <a:xfrm>
            <a:off x="6372200" y="5342826"/>
            <a:ext cx="2520280" cy="8127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９８９９０１人</a:t>
            </a:r>
            <a:endParaRPr kumimoji="1" lang="ja-JP" altLang="en-US" dirty="0"/>
          </a:p>
        </p:txBody>
      </p:sp>
      <p:sp>
        <p:nvSpPr>
          <p:cNvPr id="33" name="テキスト ボックス 32"/>
          <p:cNvSpPr txBox="1"/>
          <p:nvPr/>
        </p:nvSpPr>
        <p:spPr>
          <a:xfrm>
            <a:off x="6916304" y="4819185"/>
            <a:ext cx="1415772" cy="461665"/>
          </a:xfrm>
          <a:prstGeom prst="rect">
            <a:avLst/>
          </a:prstGeom>
          <a:noFill/>
        </p:spPr>
        <p:txBody>
          <a:bodyPr wrap="none" rtlCol="0">
            <a:spAutoFit/>
          </a:bodyPr>
          <a:lstStyle/>
          <a:p>
            <a:r>
              <a:rPr kumimoji="1" lang="ja-JP" altLang="en-US" dirty="0" smtClean="0"/>
              <a:t>陰性反応</a:t>
            </a:r>
            <a:endParaRPr kumimoji="1" lang="ja-JP" altLang="en-US" dirty="0"/>
          </a:p>
        </p:txBody>
      </p:sp>
      <p:sp>
        <p:nvSpPr>
          <p:cNvPr id="34" name="テキスト ボックス 33"/>
          <p:cNvSpPr txBox="1"/>
          <p:nvPr/>
        </p:nvSpPr>
        <p:spPr>
          <a:xfrm>
            <a:off x="683568" y="6165304"/>
            <a:ext cx="800219" cy="461665"/>
          </a:xfrm>
          <a:prstGeom prst="rect">
            <a:avLst/>
          </a:prstGeom>
          <a:noFill/>
        </p:spPr>
        <p:txBody>
          <a:bodyPr wrap="none" rtlCol="0">
            <a:spAutoFit/>
          </a:bodyPr>
          <a:lstStyle/>
          <a:p>
            <a:r>
              <a:rPr kumimoji="1" lang="en-US" altLang="ja-JP" dirty="0" smtClean="0"/>
              <a:t>99</a:t>
            </a:r>
            <a:r>
              <a:rPr kumimoji="1" lang="ja-JP" altLang="en-US" dirty="0" smtClean="0"/>
              <a:t>％</a:t>
            </a:r>
            <a:endParaRPr kumimoji="1" lang="ja-JP" altLang="en-US" dirty="0"/>
          </a:p>
        </p:txBody>
      </p:sp>
      <p:sp>
        <p:nvSpPr>
          <p:cNvPr id="35" name="テキスト ボックス 34"/>
          <p:cNvSpPr txBox="1"/>
          <p:nvPr/>
        </p:nvSpPr>
        <p:spPr>
          <a:xfrm>
            <a:off x="2915816" y="6165304"/>
            <a:ext cx="646331" cy="461665"/>
          </a:xfrm>
          <a:prstGeom prst="rect">
            <a:avLst/>
          </a:prstGeom>
          <a:noFill/>
        </p:spPr>
        <p:txBody>
          <a:bodyPr wrap="none" rtlCol="0">
            <a:spAutoFit/>
          </a:bodyPr>
          <a:lstStyle/>
          <a:p>
            <a:r>
              <a:rPr kumimoji="1" lang="en-US" altLang="ja-JP" dirty="0" smtClean="0"/>
              <a:t>1</a:t>
            </a:r>
            <a:r>
              <a:rPr kumimoji="1" lang="ja-JP" altLang="en-US" dirty="0" smtClean="0"/>
              <a:t>％</a:t>
            </a:r>
            <a:endParaRPr kumimoji="1" lang="ja-JP" altLang="en-US" dirty="0"/>
          </a:p>
        </p:txBody>
      </p:sp>
      <p:sp>
        <p:nvSpPr>
          <p:cNvPr id="36" name="テキスト ボックス 35"/>
          <p:cNvSpPr txBox="1"/>
          <p:nvPr/>
        </p:nvSpPr>
        <p:spPr>
          <a:xfrm>
            <a:off x="7308304" y="6165304"/>
            <a:ext cx="800219" cy="461665"/>
          </a:xfrm>
          <a:prstGeom prst="rect">
            <a:avLst/>
          </a:prstGeom>
          <a:noFill/>
        </p:spPr>
        <p:txBody>
          <a:bodyPr wrap="none" rtlCol="0">
            <a:spAutoFit/>
          </a:bodyPr>
          <a:lstStyle/>
          <a:p>
            <a:r>
              <a:rPr kumimoji="1" lang="en-US" altLang="ja-JP" dirty="0" smtClean="0"/>
              <a:t>99</a:t>
            </a:r>
            <a:r>
              <a:rPr kumimoji="1" lang="ja-JP" altLang="en-US" dirty="0" smtClean="0"/>
              <a:t>％</a:t>
            </a:r>
            <a:endParaRPr kumimoji="1" lang="ja-JP" altLang="en-US" dirty="0"/>
          </a:p>
        </p:txBody>
      </p:sp>
      <p:sp>
        <p:nvSpPr>
          <p:cNvPr id="37" name="テキスト ボックス 36"/>
          <p:cNvSpPr txBox="1"/>
          <p:nvPr/>
        </p:nvSpPr>
        <p:spPr>
          <a:xfrm>
            <a:off x="5220072" y="6165304"/>
            <a:ext cx="646331" cy="461665"/>
          </a:xfrm>
          <a:prstGeom prst="rect">
            <a:avLst/>
          </a:prstGeom>
          <a:noFill/>
        </p:spPr>
        <p:txBody>
          <a:bodyPr wrap="none" rtlCol="0">
            <a:spAutoFit/>
          </a:bodyPr>
          <a:lstStyle/>
          <a:p>
            <a:r>
              <a:rPr kumimoji="1" lang="en-US" altLang="ja-JP" dirty="0" smtClean="0"/>
              <a:t>1</a:t>
            </a:r>
            <a:r>
              <a:rPr kumimoji="1" lang="ja-JP" altLang="en-US" dirty="0" smtClean="0"/>
              <a:t>％</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69484591"/>
      </p:ext>
    </p:extLst>
  </p:cSld>
  <p:clrMapOvr>
    <a:masterClrMapping/>
  </p:clrMapOvr>
  <mc:AlternateContent xmlns:mc="http://schemas.openxmlformats.org/markup-compatibility/2006">
    <mc:Choice xmlns:p14="http://schemas.microsoft.com/office/powerpoint/2010/main" Requires="p14">
      <p:transition spd="slow" p14:dur="2000" advTm="77613"/>
    </mc:Choice>
    <mc:Fallback>
      <p:transition spd="slow" advTm="77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649" x="5340350" y="2940050"/>
          <p14:tracePt t="3239" x="5346700" y="2933700"/>
          <p14:tracePt t="3246" x="5353050" y="2921000"/>
          <p14:tracePt t="3254" x="5359400" y="2908300"/>
          <p14:tracePt t="3254" x="5365750" y="2889250"/>
          <p14:tracePt t="3272" x="5372100" y="2876550"/>
          <p14:tracePt t="3272" x="5372100" y="2851150"/>
          <p14:tracePt t="3288" x="5378450" y="2838450"/>
          <p14:tracePt t="3288" x="5378450" y="2825750"/>
          <p14:tracePt t="3288" x="5378450" y="2813050"/>
          <p14:tracePt t="3307" x="5378450" y="2806700"/>
          <p14:tracePt t="3320" x="5372100" y="2800350"/>
          <p14:tracePt t="3320" x="5359400" y="2800350"/>
          <p14:tracePt t="3337" x="5353050" y="2806700"/>
          <p14:tracePt t="3352" x="5346700" y="2813050"/>
          <p14:tracePt t="3369" x="5353050" y="2806700"/>
          <p14:tracePt t="3409" x="5353050" y="2800350"/>
          <p14:tracePt t="3425" x="5359400" y="2794000"/>
          <p14:tracePt t="3441" x="5365750" y="2787650"/>
          <p14:tracePt t="3457" x="5378450" y="2787650"/>
          <p14:tracePt t="3469" x="5378450" y="2781300"/>
          <p14:tracePt t="3477" x="5391150" y="2774950"/>
          <p14:tracePt t="3493" x="5391150" y="2768600"/>
          <p14:tracePt t="3521" x="5384800" y="2762250"/>
          <p14:tracePt t="3537" x="5378450" y="2762250"/>
          <p14:tracePt t="3545" x="5365750" y="2762250"/>
          <p14:tracePt t="3554" x="5359400" y="2762250"/>
          <p14:tracePt t="3554" x="5346700" y="2762250"/>
          <p14:tracePt t="3573" x="5340350" y="2762250"/>
          <p14:tracePt t="3573" x="5327650" y="2762250"/>
          <p14:tracePt t="3573" x="5308600" y="2755900"/>
          <p14:tracePt t="3590" x="5295900" y="2755900"/>
          <p14:tracePt t="3590" x="5283200" y="2755900"/>
          <p14:tracePt t="3606" x="5264150" y="2749550"/>
          <p14:tracePt t="3606" x="5251450" y="2749550"/>
          <p14:tracePt t="3622" x="5232400" y="2749550"/>
          <p14:tracePt t="3622" x="5219700" y="2743200"/>
          <p14:tracePt t="3639" x="5200650" y="2743200"/>
          <p14:tracePt t="3639" x="5181600" y="2749550"/>
          <p14:tracePt t="3655" x="5162550" y="2749550"/>
          <p14:tracePt t="3655" x="5149850" y="2749550"/>
          <p14:tracePt t="3655" x="5130800" y="2755900"/>
          <p14:tracePt t="3675" x="5118100" y="2762250"/>
          <p14:tracePt t="3687" x="5105400" y="2762250"/>
          <p14:tracePt t="3687" x="5080000" y="2774950"/>
          <p14:tracePt t="3706" x="5073650" y="2774950"/>
          <p14:tracePt t="3706" x="5067300" y="2781300"/>
          <p14:tracePt t="3722" x="5060950" y="2787650"/>
          <p14:tracePt t="3738" x="5060950" y="2794000"/>
          <p14:tracePt t="3754" x="5067300" y="2794000"/>
          <p14:tracePt t="3771" x="5073650" y="2794000"/>
          <p14:tracePt t="3771" x="5080000" y="2794000"/>
          <p14:tracePt t="3788" x="5086350" y="2794000"/>
          <p14:tracePt t="3804" x="5092700" y="2800350"/>
          <p14:tracePt t="3804" x="5099050" y="2806700"/>
          <p14:tracePt t="3822" x="5099050" y="2813050"/>
          <p14:tracePt t="3860" x="5092700" y="2806700"/>
          <p14:tracePt t="3920" x="5092700" y="2800350"/>
          <p14:tracePt t="3936" x="5092700" y="2794000"/>
          <p14:tracePt t="3948" x="5086350" y="2794000"/>
          <p14:tracePt t="3973" x="5080000" y="2794000"/>
          <p14:tracePt t="3989" x="5073650" y="2800350"/>
          <p14:tracePt t="4000" x="5067300" y="2806700"/>
          <p14:tracePt t="4010" x="5060950" y="2813050"/>
          <p14:tracePt t="4021" x="5054600" y="2819400"/>
          <p14:tracePt t="4021" x="5048250" y="2832100"/>
          <p14:tracePt t="4021" x="5041900" y="2838450"/>
          <p14:tracePt t="4041" x="5035550" y="2851150"/>
          <p14:tracePt t="4054" x="5029200" y="2857500"/>
          <p14:tracePt t="4054" x="5016500" y="2870200"/>
          <p14:tracePt t="4073" x="5016500" y="2876550"/>
          <p14:tracePt t="4088" x="5016500" y="2882900"/>
          <p14:tracePt t="4105" x="5022850" y="2882900"/>
          <p14:tracePt t="4121" x="5029200" y="2882900"/>
          <p14:tracePt t="4138" x="5029200" y="2889250"/>
          <p14:tracePt t="4204" x="5035550" y="2882900"/>
          <p14:tracePt t="4256" x="5029200" y="2876550"/>
          <p14:tracePt t="4280" x="5022850" y="2870200"/>
          <p14:tracePt t="4297" x="5016500" y="2870200"/>
          <p14:tracePt t="4308" x="5010150" y="2863850"/>
          <p14:tracePt t="4332" x="5010150" y="2870200"/>
          <p14:tracePt t="4358" x="5016500" y="2863850"/>
          <p14:tracePt t="4470" x="5010150" y="2863850"/>
          <p14:tracePt t="4537" x="5003800" y="2863850"/>
          <p14:tracePt t="4558" x="4997450" y="2863850"/>
          <p14:tracePt t="4601" x="4991100" y="2863850"/>
          <p14:tracePt t="4642" x="4984750" y="2863850"/>
          <p14:tracePt t="4661" x="4978400" y="2857500"/>
          <p14:tracePt t="4693" x="4972050" y="2851150"/>
          <p14:tracePt t="4777" x="4965700" y="2851150"/>
          <p14:tracePt t="4789" x="4965700" y="2844800"/>
          <p14:tracePt t="4909" x="4959350" y="2844800"/>
          <p14:tracePt t="4984" x="4953000" y="2844800"/>
          <p14:tracePt t="5020" x="4953000" y="2851150"/>
          <p14:tracePt t="5060" x="4946650" y="2851150"/>
          <p14:tracePt t="5136" x="4940300" y="2857500"/>
          <p14:tracePt t="5156" x="4933950" y="2857500"/>
          <p14:tracePt t="5180" x="4927600" y="2857500"/>
          <p14:tracePt t="5216" x="4921250" y="2863850"/>
          <p14:tracePt t="5256" x="4914900" y="2863850"/>
          <p14:tracePt t="5308" x="4902200" y="2857500"/>
          <p14:tracePt t="5321" x="4895850" y="2857500"/>
          <p14:tracePt t="5329" x="4889500" y="2851150"/>
          <p14:tracePt t="5342" x="4876800" y="2844800"/>
          <p14:tracePt t="5342" x="4851400" y="2832100"/>
          <p14:tracePt t="5362" x="4838700" y="2825750"/>
          <p14:tracePt t="5362" x="4826000" y="2819400"/>
          <p14:tracePt t="5377" x="4806950" y="2813050"/>
          <p14:tracePt t="5377" x="4794250" y="2800350"/>
          <p14:tracePt t="5393" x="4775200" y="2787650"/>
          <p14:tracePt t="5393" x="4762500" y="2768600"/>
          <p14:tracePt t="5410" x="4743450" y="2755900"/>
          <p14:tracePt t="5410" x="4724400" y="2736850"/>
          <p14:tracePt t="5410" x="4705350" y="2717800"/>
          <p14:tracePt t="5430" x="4679950" y="2692400"/>
          <p14:tracePt t="5430" x="4660900" y="2667000"/>
          <p14:tracePt t="5444" x="4641850" y="2647950"/>
          <p14:tracePt t="5444" x="4629150" y="2622550"/>
          <p14:tracePt t="5460" x="4603750" y="2597150"/>
          <p14:tracePt t="5460" x="4591050" y="2578100"/>
          <p14:tracePt t="5477" x="4572000" y="2552700"/>
          <p14:tracePt t="5477" x="4552950" y="2540000"/>
          <p14:tracePt t="5493" x="4540250" y="2520950"/>
          <p14:tracePt t="5493" x="4508500" y="2508250"/>
          <p14:tracePt t="5510" x="4495800" y="2501900"/>
          <p14:tracePt t="5510" x="4483100" y="2501900"/>
          <p14:tracePt t="5527" x="4476750" y="2501900"/>
          <p14:tracePt t="5527" x="4464050" y="2495550"/>
          <p14:tracePt t="5544" x="4457700" y="2495550"/>
          <p14:tracePt t="5544" x="4457700" y="2501900"/>
          <p14:tracePt t="5561" x="4464050" y="2508250"/>
          <p14:tracePt t="5608" x="4464050" y="2514600"/>
          <p14:tracePt t="5620" x="4470400" y="2520950"/>
          <p14:tracePt t="5637" x="4470400" y="2527300"/>
          <p14:tracePt t="5645" x="4464050" y="2533650"/>
          <p14:tracePt t="5645" x="4464050" y="2540000"/>
          <p14:tracePt t="5662" x="4464050" y="2546350"/>
          <p14:tracePt t="5662" x="4457700" y="2559050"/>
          <p14:tracePt t="5678" x="4451350" y="2565400"/>
          <p14:tracePt t="5678" x="4445000" y="2578100"/>
          <p14:tracePt t="5694" x="4438650" y="2584450"/>
          <p14:tracePt t="5694" x="4425950" y="2597150"/>
          <p14:tracePt t="5694" x="4413250" y="2603500"/>
          <p14:tracePt t="5713" x="4400550" y="2616200"/>
          <p14:tracePt t="5726" x="4387850" y="2622550"/>
          <p14:tracePt t="5726" x="4349750" y="2641600"/>
          <p14:tracePt t="5745" x="4330700" y="2647950"/>
          <p14:tracePt t="5745" x="4311650" y="2654300"/>
          <p14:tracePt t="5761" x="4286250" y="2654300"/>
          <p14:tracePt t="5761" x="4260850" y="2654300"/>
          <p14:tracePt t="5779" x="4229100" y="2660650"/>
          <p14:tracePt t="5779" x="4165600" y="2654300"/>
          <p14:tracePt t="5795" x="4127500" y="2654300"/>
          <p14:tracePt t="5795" x="4089400" y="2647950"/>
          <p14:tracePt t="5812" x="4051300" y="2641600"/>
          <p14:tracePt t="5812" x="4013200" y="2635250"/>
          <p14:tracePt t="5828" x="3968750" y="2622550"/>
          <p14:tracePt t="5828" x="3924300" y="2609850"/>
          <p14:tracePt t="5845" x="3879850" y="2597150"/>
          <p14:tracePt t="5845" x="3790950" y="2559050"/>
          <p14:tracePt t="5863" x="3746500" y="2533650"/>
          <p14:tracePt t="5863" x="3702050" y="2508250"/>
          <p14:tracePt t="5880" x="3657600" y="2476500"/>
          <p14:tracePt t="5880" x="3613150" y="2444750"/>
          <p14:tracePt t="5896" x="3575050" y="2406650"/>
          <p14:tracePt t="5896" x="3498850" y="2330450"/>
          <p14:tracePt t="5915" x="3460750" y="2286000"/>
          <p14:tracePt t="5915" x="3429000" y="2241550"/>
          <p14:tracePt t="5930" x="3397250" y="2197100"/>
          <p14:tracePt t="5930" x="3371850" y="2146300"/>
          <p14:tracePt t="5946" x="3352800" y="2101850"/>
          <p14:tracePt t="5946" x="3333750" y="2051050"/>
          <p14:tracePt t="5963" x="3321050" y="2000250"/>
          <p14:tracePt t="5963" x="3314700" y="1949450"/>
          <p14:tracePt t="5979" x="3308350" y="1892300"/>
          <p14:tracePt t="5979" x="3314700" y="1841500"/>
          <p14:tracePt t="5979" x="3321050" y="1784350"/>
          <p14:tracePt t="5999" x="3333750" y="1733550"/>
          <p14:tracePt t="5999" x="3346450" y="1682750"/>
          <p14:tracePt t="6013" x="3365500" y="1631950"/>
          <p14:tracePt t="6013" x="3390900" y="1581150"/>
          <p14:tracePt t="6029" x="3422650" y="1536700"/>
          <p14:tracePt t="6029" x="3454400" y="1492250"/>
          <p14:tracePt t="6047" x="3498850" y="1447800"/>
          <p14:tracePt t="6047" x="3536950" y="1403350"/>
          <p14:tracePt t="6064" x="3587750" y="1365250"/>
          <p14:tracePt t="6064" x="3638550" y="1327150"/>
          <p14:tracePt t="6064" x="3689350" y="1295400"/>
          <p14:tracePt t="6082" x="3746500" y="1263650"/>
          <p14:tracePt t="6082" x="3810000" y="1231900"/>
          <p14:tracePt t="6096" x="3867150" y="1200150"/>
          <p14:tracePt t="6096" x="3930650" y="1181100"/>
          <p14:tracePt t="6114" x="4000500" y="1155700"/>
          <p14:tracePt t="6114" x="4064000" y="1136650"/>
          <p14:tracePt t="6130" x="4133850" y="1117600"/>
          <p14:tracePt t="6130" x="4203700" y="1098550"/>
          <p14:tracePt t="6147" x="4267200" y="1085850"/>
          <p14:tracePt t="6147" x="4406900" y="1066800"/>
          <p14:tracePt t="6164" x="4476750" y="1066800"/>
          <p14:tracePt t="6164" x="4540250" y="1060450"/>
          <p14:tracePt t="6180" x="4603750" y="1060450"/>
          <p14:tracePt t="6180" x="4667250" y="1066800"/>
          <p14:tracePt t="6197" x="4730750" y="1073150"/>
          <p14:tracePt t="6197" x="4851400" y="1092200"/>
          <p14:tracePt t="6214" x="4908550" y="1111250"/>
          <p14:tracePt t="6214" x="4965700" y="1130300"/>
          <p14:tracePt t="6230" x="5022850" y="1149350"/>
          <p14:tracePt t="6230" x="5073650" y="1174750"/>
          <p14:tracePt t="6247" x="5118100" y="1200150"/>
          <p14:tracePt t="6247" x="5162550" y="1225550"/>
          <p14:tracePt t="6264" x="5207000" y="1257300"/>
          <p14:tracePt t="6264" x="5283200" y="1320800"/>
          <p14:tracePt t="6282" x="5321300" y="1352550"/>
          <p14:tracePt t="6282" x="5353050" y="1390650"/>
          <p14:tracePt t="6297" x="5378450" y="1422400"/>
          <p14:tracePt t="6297" x="5403850" y="1460500"/>
          <p14:tracePt t="6314" x="5422900" y="1498600"/>
          <p14:tracePt t="6314" x="5435600" y="1536700"/>
          <p14:tracePt t="6331" x="5448300" y="1574800"/>
          <p14:tracePt t="6331" x="5454650" y="1612900"/>
          <p14:tracePt t="6331" x="5461000" y="1657350"/>
          <p14:tracePt t="6350" x="5461000" y="1701800"/>
          <p14:tracePt t="6363" x="5454650" y="1746250"/>
          <p14:tracePt t="6363" x="5441950" y="1828800"/>
          <p14:tracePt t="6382" x="5435600" y="1873250"/>
          <p14:tracePt t="6382" x="5422900" y="1911350"/>
          <p14:tracePt t="6398" x="5403850" y="1949450"/>
          <p14:tracePt t="6398" x="5384800" y="1987550"/>
          <p14:tracePt t="6398" x="5365750" y="2019300"/>
          <p14:tracePt t="6418" x="5340350" y="2051050"/>
          <p14:tracePt t="6430" x="5314950" y="2082800"/>
          <p14:tracePt t="6430" x="5283200" y="2114550"/>
          <p14:tracePt t="6430" x="5251450" y="2139950"/>
          <p14:tracePt t="6450" x="5213350" y="2165350"/>
          <p14:tracePt t="6450" x="5181600" y="2190750"/>
          <p14:tracePt t="6465" x="5143500" y="2209800"/>
          <p14:tracePt t="6465" x="5105400" y="2228850"/>
          <p14:tracePt t="6482" x="5067300" y="2247900"/>
          <p14:tracePt t="6482" x="5029200" y="2266950"/>
          <p14:tracePt t="6498" x="4997450" y="2279650"/>
          <p14:tracePt t="6498" x="4921250" y="2305050"/>
          <p14:tracePt t="6515" x="4889500" y="2317750"/>
          <p14:tracePt t="6515" x="4851400" y="2324100"/>
          <p14:tracePt t="6532" x="4826000" y="2336800"/>
          <p14:tracePt t="6532" x="4794250" y="2349500"/>
          <p14:tracePt t="6549" x="4768850" y="2355850"/>
          <p14:tracePt t="6549" x="4743450" y="2368550"/>
          <p14:tracePt t="6565" x="4724400" y="2381250"/>
          <p14:tracePt t="6565" x="4679950" y="2400300"/>
          <p14:tracePt t="6582" x="4667250" y="2413000"/>
          <p14:tracePt t="6582" x="4654550" y="2425700"/>
          <p14:tracePt t="6598" x="4641850" y="2432050"/>
          <p14:tracePt t="6598" x="4629150" y="2438400"/>
          <p14:tracePt t="6615" x="4622800" y="2451100"/>
          <p14:tracePt t="6615" x="4616450" y="2457450"/>
          <p14:tracePt t="6615" x="4610100" y="2457450"/>
          <p14:tracePt t="6634" x="4610100" y="2463800"/>
          <p14:tracePt t="6647" x="4610100" y="2470150"/>
          <p14:tracePt t="6664" x="4616450" y="2470150"/>
          <p14:tracePt t="6682" x="4622800" y="2463800"/>
          <p14:tracePt t="6697" x="4629150" y="2457450"/>
          <p14:tracePt t="6714" x="4635500" y="2451100"/>
          <p14:tracePt t="6731" x="4641850" y="2444750"/>
          <p14:tracePt t="6731" x="4641850" y="2438400"/>
          <p14:tracePt t="6750" x="4648200" y="2425700"/>
          <p14:tracePt t="6764" x="4648200" y="2413000"/>
          <p14:tracePt t="6786" x="4648200" y="2406650"/>
          <p14:tracePt t="6813" x="4648200" y="2400300"/>
          <p14:tracePt t="6829" x="4654550" y="2393950"/>
          <p14:tracePt t="6845" x="4654550" y="2387600"/>
          <p14:tracePt t="6869" x="4654550" y="2381250"/>
          <p14:tracePt t="6889" x="4654550" y="2387600"/>
          <p14:tracePt t="6981" x="4660900" y="2387600"/>
          <p14:tracePt t="7018" x="4667250" y="2381250"/>
          <p14:tracePt t="7033" x="4673600" y="2381250"/>
          <p14:tracePt t="7041" x="4679950" y="2381250"/>
          <p14:tracePt t="7057" x="4686300" y="2374900"/>
          <p14:tracePt t="7070" x="4686300" y="2368550"/>
          <p14:tracePt t="7101" x="4686300" y="2362200"/>
          <p14:tracePt t="7130" x="4692650" y="2362200"/>
          <p14:tracePt t="7154" x="4699000" y="2362200"/>
          <p14:tracePt t="7173" x="4699000" y="2355850"/>
          <p14:tracePt t="7213" x="4692650" y="2349500"/>
          <p14:tracePt t="7241" x="4699000" y="2343150"/>
          <p14:tracePt t="7281" x="4692650" y="2343150"/>
          <p14:tracePt t="7385" x="4699000" y="2336800"/>
          <p14:tracePt t="7461" x="4692650" y="2336800"/>
          <p14:tracePt t="7633" x="4692650" y="2343150"/>
          <p14:tracePt t="7694" x="4686300" y="2349500"/>
          <p14:tracePt t="7713" x="4679950" y="2349500"/>
          <p14:tracePt t="7729" x="4673600" y="2355850"/>
          <p14:tracePt t="7753" x="4673600" y="2349500"/>
          <p14:tracePt t="7805" x="4673600" y="2343150"/>
          <p14:tracePt t="7841" x="4667250" y="2336800"/>
          <p14:tracePt t="7954" x="4660900" y="2343150"/>
          <p14:tracePt t="8069" x="4654550" y="2349500"/>
          <p14:tracePt t="8133" x="4654550" y="2355850"/>
          <p14:tracePt t="8217" x="4654550" y="2362200"/>
          <p14:tracePt t="8269" x="4648200" y="2355850"/>
          <p14:tracePt t="8337" x="4641850" y="2355850"/>
          <p14:tracePt t="8389" x="4635500" y="2349500"/>
          <p14:tracePt t="8414" x="4629150" y="2349500"/>
          <p14:tracePt t="8433" x="4629150" y="2343150"/>
          <p14:tracePt t="8456" x="4622800" y="2349500"/>
          <p14:tracePt t="8508" x="4629150" y="2355850"/>
          <p14:tracePt t="8532" x="4629150" y="2362200"/>
          <p14:tracePt t="8560" x="4641850" y="2362200"/>
          <p14:tracePt t="8576" x="4648200" y="2362200"/>
          <p14:tracePt t="8592" x="4654550" y="2368550"/>
          <p14:tracePt t="8608" x="4660900" y="2368550"/>
          <p14:tracePt t="8616" x="4667250" y="2368550"/>
          <p14:tracePt t="8622" x="4679950" y="2368550"/>
          <p14:tracePt t="8644" x="4686300" y="2368550"/>
          <p14:tracePt t="8653" x="4699000" y="2368550"/>
          <p14:tracePt t="8676" x="4705350" y="2362200"/>
          <p14:tracePt t="8689" x="4711700" y="2362200"/>
          <p14:tracePt t="8705" x="4718050" y="2355850"/>
          <p14:tracePt t="8721" x="4724400" y="2355850"/>
          <p14:tracePt t="8736" x="4730750" y="2349500"/>
          <p14:tracePt t="8753" x="4737100" y="2349500"/>
          <p14:tracePt t="8770" x="4743450" y="2349500"/>
          <p14:tracePt t="8786" x="4749800" y="2343150"/>
          <p14:tracePt t="8803" x="4743450" y="2349500"/>
          <p14:tracePt t="8861" x="4737100" y="2349500"/>
          <p14:tracePt t="8876" x="4730750" y="2355850"/>
          <p14:tracePt t="8893" x="4724400" y="2362200"/>
          <p14:tracePt t="8908" x="4724400" y="2368550"/>
          <p14:tracePt t="8928" x="4730750" y="2368550"/>
          <p14:tracePt t="8960" x="4737100" y="2374900"/>
          <p14:tracePt t="8976" x="4749800" y="2381250"/>
          <p14:tracePt t="8988" x="4756150" y="2387600"/>
          <p14:tracePt t="9005" x="4762500" y="2393950"/>
          <p14:tracePt t="9012" x="4762500" y="2400300"/>
          <p14:tracePt t="9021" x="4775200" y="2406650"/>
          <p14:tracePt t="9037" x="4775200" y="2413000"/>
          <p14:tracePt t="9037" x="4781550" y="2413000"/>
          <p14:tracePt t="9037" x="4787900" y="2413000"/>
          <p14:tracePt t="9057" x="4794250" y="2419350"/>
          <p14:tracePt t="9071" x="4800600" y="2419350"/>
          <p14:tracePt t="9071" x="4806950" y="2419350"/>
          <p14:tracePt t="9089" x="4813300" y="2419350"/>
          <p14:tracePt t="9104" x="4826000" y="2413000"/>
          <p14:tracePt t="9121" x="4832350" y="2406650"/>
          <p14:tracePt t="9149" x="4838700" y="2400300"/>
          <p14:tracePt t="9176" x="4832350" y="2400300"/>
          <p14:tracePt t="9228" x="4826000" y="2400300"/>
          <p14:tracePt t="9252" x="4826000" y="2393950"/>
          <p14:tracePt t="9304" x="4819650" y="2400300"/>
          <p14:tracePt t="9348" x="4819650" y="2406650"/>
          <p14:tracePt t="9356" x="4806950" y="2419350"/>
          <p14:tracePt t="9356" x="4800600" y="2432050"/>
          <p14:tracePt t="9374" x="4781550" y="2444750"/>
          <p14:tracePt t="9374" x="4768850" y="2470150"/>
          <p14:tracePt t="9390" x="4743450" y="2489200"/>
          <p14:tracePt t="9390" x="4718050" y="2514600"/>
          <p14:tracePt t="9406" x="4686300" y="2546350"/>
          <p14:tracePt t="9406" x="4648200" y="2584450"/>
          <p14:tracePt t="9406" x="4610100" y="2616200"/>
          <p14:tracePt t="9426" x="4565650" y="2654300"/>
          <p14:tracePt t="9439" x="4508500" y="2698750"/>
          <p14:tracePt t="9439" x="4394200" y="2774950"/>
          <p14:tracePt t="9457" x="4324350" y="2819400"/>
          <p14:tracePt t="9457" x="4254500" y="2863850"/>
          <p14:tracePt t="9473" x="4178300" y="2908300"/>
          <p14:tracePt t="9473" x="4095750" y="2952750"/>
          <p14:tracePt t="9490" x="4013200" y="2997200"/>
          <p14:tracePt t="9490" x="3930650" y="3048000"/>
          <p14:tracePt t="9507" x="3841750" y="3092450"/>
          <p14:tracePt t="9507" x="3663950" y="3181350"/>
          <p14:tracePt t="9524" x="3575050" y="3225800"/>
          <p14:tracePt t="9524" x="3486150" y="3276600"/>
          <p14:tracePt t="9541" x="3403600" y="3321050"/>
          <p14:tracePt t="9541" x="3321050" y="3359150"/>
          <p14:tracePt t="9557" x="3238500" y="3403600"/>
          <p14:tracePt t="9557" x="3086100" y="3492500"/>
          <p14:tracePt t="9574" x="3016250" y="3530600"/>
          <p14:tracePt t="9574" x="2946400" y="3575050"/>
          <p14:tracePt t="9590" x="2876550" y="3613150"/>
          <p14:tracePt t="9590" x="2813050" y="3651250"/>
          <p14:tracePt t="9607" x="2749550" y="3683000"/>
          <p14:tracePt t="9607" x="2692400" y="3721100"/>
          <p14:tracePt t="9624" x="2641600" y="3746500"/>
          <p14:tracePt t="9624" x="2546350" y="3803650"/>
          <p14:tracePt t="9641" x="2508250" y="3822700"/>
          <p14:tracePt t="9641" x="2470150" y="3841750"/>
          <p14:tracePt t="9657" x="2438400" y="3854450"/>
          <p14:tracePt t="9657" x="2406650" y="3867150"/>
          <p14:tracePt t="9674" x="2381250" y="3879850"/>
          <p14:tracePt t="9674" x="2349500" y="3886200"/>
          <p14:tracePt t="9690" x="2324100" y="3892550"/>
          <p14:tracePt t="9690" x="2305050" y="3898900"/>
          <p14:tracePt t="9690" x="2279650" y="3905250"/>
          <p14:tracePt t="9710" x="2260600" y="3905250"/>
          <p14:tracePt t="9710" x="2241550" y="3905250"/>
          <p14:tracePt t="9725" x="2222500" y="3911600"/>
          <p14:tracePt t="9725" x="2203450" y="3911600"/>
          <p14:tracePt t="9741" x="2184400" y="3917950"/>
          <p14:tracePt t="9741" x="2171700" y="3924300"/>
          <p14:tracePt t="9757" x="2152650" y="3924300"/>
          <p14:tracePt t="9757" x="2139950" y="3930650"/>
          <p14:tracePt t="9774" x="2127250" y="3937000"/>
          <p14:tracePt t="9774" x="2114550" y="3943350"/>
          <p14:tracePt t="9774" x="2101850" y="3949700"/>
          <p14:tracePt t="9793" x="2089150" y="3956050"/>
          <p14:tracePt t="9806" x="2076450" y="3962400"/>
          <p14:tracePt t="9806" x="2057400" y="3981450"/>
          <p14:tracePt t="9824" x="2044700" y="3987800"/>
          <p14:tracePt t="9824" x="2038350" y="3994150"/>
          <p14:tracePt t="9841" x="2032000" y="4000500"/>
          <p14:tracePt t="9841" x="2025650" y="4006850"/>
          <p14:tracePt t="9858" x="2025650" y="4013200"/>
          <p14:tracePt t="9858" x="2019300" y="4019550"/>
          <p14:tracePt t="9874" x="2019300" y="4025900"/>
          <p14:tracePt t="9890" x="2032000" y="4032250"/>
          <p14:tracePt t="9907" x="2038350" y="4032250"/>
          <p14:tracePt t="9923" x="2044700" y="4032250"/>
          <p14:tracePt t="9940" x="2051050" y="4032250"/>
          <p14:tracePt t="9957" x="2044700" y="4038600"/>
          <p14:tracePt t="10000" x="2038350" y="4038600"/>
          <p14:tracePt t="10008" x="2032000" y="4038600"/>
          <p14:tracePt t="10008" x="2025650" y="4044950"/>
          <p14:tracePt t="10025" x="2019300" y="4044950"/>
          <p14:tracePt t="10025" x="2006600" y="4051300"/>
          <p14:tracePt t="10042" x="1993900" y="4051300"/>
          <p14:tracePt t="10042" x="1974850" y="4051300"/>
          <p14:tracePt t="10042" x="1962150" y="4057650"/>
          <p14:tracePt t="10061" x="1943100" y="4057650"/>
          <p14:tracePt t="10074" x="1924050" y="4057650"/>
          <p14:tracePt t="10074" x="1898650" y="4064000"/>
          <p14:tracePt t="10093" x="1847850" y="4064000"/>
          <p14:tracePt t="10093" x="1816100" y="4070350"/>
          <p14:tracePt t="10109" x="1784350" y="4070350"/>
          <p14:tracePt t="10109" x="1752600" y="4070350"/>
          <p14:tracePt t="10125" x="1714500" y="4070350"/>
          <p14:tracePt t="10125" x="1676400" y="4070350"/>
          <p14:tracePt t="10142" x="1638300" y="4064000"/>
          <p14:tracePt t="10142" x="1600200" y="4051300"/>
          <p14:tracePt t="10159" x="1555750" y="4044950"/>
          <p14:tracePt t="10159" x="1466850" y="4013200"/>
          <p14:tracePt t="10176" x="1422400" y="4000500"/>
          <p14:tracePt t="10176" x="1377950" y="3981450"/>
          <p14:tracePt t="10193" x="1339850" y="3962400"/>
          <p14:tracePt t="10193" x="1295400" y="3937000"/>
          <p14:tracePt t="10209" x="1257300" y="3911600"/>
          <p14:tracePt t="10209" x="1219200" y="3879850"/>
          <p14:tracePt t="10226" x="1187450" y="3848100"/>
          <p14:tracePt t="10226" x="1130300" y="3778250"/>
          <p14:tracePt t="10242" x="1111250" y="3733800"/>
          <p14:tracePt t="10242" x="1098550" y="3689350"/>
          <p14:tracePt t="10259" x="1085850" y="3638550"/>
          <p14:tracePt t="10259" x="1085850" y="3587750"/>
          <p14:tracePt t="10276" x="1079500" y="3536950"/>
          <p14:tracePt t="10276" x="1085850" y="3486150"/>
          <p14:tracePt t="10293" x="1098550" y="3435350"/>
          <p14:tracePt t="10293" x="1130300" y="3340100"/>
          <p14:tracePt t="10310" x="1149350" y="3302000"/>
          <p14:tracePt t="10310" x="1181100" y="3263900"/>
          <p14:tracePt t="10327" x="1212850" y="3225800"/>
          <p14:tracePt t="10327" x="1250950" y="3194050"/>
          <p14:tracePt t="10342" x="1295400" y="3162300"/>
          <p14:tracePt t="10342" x="1339850" y="3130550"/>
          <p14:tracePt t="10342" x="1390650" y="3105150"/>
          <p14:tracePt t="10362" x="1447800" y="3073400"/>
          <p14:tracePt t="10362" x="1504950" y="3048000"/>
          <p14:tracePt t="10377" x="1568450" y="3022600"/>
          <p14:tracePt t="10377" x="1638300" y="2997200"/>
          <p14:tracePt t="10393" x="1714500" y="2971800"/>
          <p14:tracePt t="10393" x="1784350" y="2952750"/>
          <p14:tracePt t="10410" x="1860550" y="2927350"/>
          <p14:tracePt t="10410" x="1936750" y="2908300"/>
          <p14:tracePt t="10410" x="2019300" y="2895600"/>
          <p14:tracePt t="10430" x="2095500" y="2882900"/>
          <p14:tracePt t="10442" x="2178050" y="2876550"/>
          <p14:tracePt t="10442" x="2336800" y="2876550"/>
          <p14:tracePt t="10462" x="2413000" y="2876550"/>
          <p14:tracePt t="10462" x="2489200" y="2889250"/>
          <p14:tracePt t="10477" x="2571750" y="2895600"/>
          <p14:tracePt t="10477" x="2647950" y="2914650"/>
          <p14:tracePt t="10493" x="2724150" y="2927350"/>
          <p14:tracePt t="10493" x="2794000" y="2946400"/>
          <p14:tracePt t="10510" x="2870200" y="2965450"/>
          <p14:tracePt t="10510" x="2933700" y="2984500"/>
          <p14:tracePt t="10510" x="2997200" y="3009900"/>
          <p14:tracePt t="10530" x="3054350" y="3041650"/>
          <p14:tracePt t="10530" x="3105150" y="3067050"/>
          <p14:tracePt t="10543" x="3155950" y="3098800"/>
          <p14:tracePt t="10543" x="3200400" y="3130550"/>
          <p14:tracePt t="10560" x="3232150" y="3168650"/>
          <p14:tracePt t="10560" x="3270250" y="3206750"/>
          <p14:tracePt t="10576" x="3295650" y="3251200"/>
          <p14:tracePt t="10576" x="3340100" y="3333750"/>
          <p14:tracePt t="10593" x="3352800" y="3378200"/>
          <p14:tracePt t="10593" x="3359150" y="3422650"/>
          <p14:tracePt t="10611" x="3365500" y="3460750"/>
          <p14:tracePt t="10611" x="3359150" y="3505200"/>
          <p14:tracePt t="10628" x="3359150" y="3549650"/>
          <p14:tracePt t="10628" x="3346450" y="3594100"/>
          <p14:tracePt t="10644" x="3333750" y="3632200"/>
          <p14:tracePt t="10644" x="3289300" y="3721100"/>
          <p14:tracePt t="10661" x="3263900" y="3759200"/>
          <p14:tracePt t="10661" x="3232150" y="3797300"/>
          <p14:tracePt t="10677" x="3194050" y="3835400"/>
          <p14:tracePt t="10677" x="3162300" y="3867150"/>
          <p14:tracePt t="10694" x="3117850" y="3898900"/>
          <p14:tracePt t="10694" x="3079750" y="3924300"/>
          <p14:tracePt t="10694" x="3035300" y="3949700"/>
          <p14:tracePt t="10713" x="2997200" y="3975100"/>
          <p14:tracePt t="10726" x="2952750" y="3994150"/>
          <p14:tracePt t="10726" x="2863850" y="4032250"/>
          <p14:tracePt t="10745" x="2825750" y="4044950"/>
          <p14:tracePt t="10745" x="2787650" y="4057650"/>
          <p14:tracePt t="10761" x="2749550" y="4064000"/>
          <p14:tracePt t="10761" x="2717800" y="4076700"/>
          <p14:tracePt t="10777" x="2686050" y="4076700"/>
          <p14:tracePt t="10777" x="2660650" y="4083050"/>
          <p14:tracePt t="10794" x="2641600" y="4089400"/>
          <p14:tracePt t="10794" x="2622550" y="4089400"/>
          <p14:tracePt t="10794" x="2603500" y="4089400"/>
          <p14:tracePt t="10814" x="2590800" y="4095750"/>
          <p14:tracePt t="10826" x="2578100" y="4095750"/>
          <p14:tracePt t="10826" x="2571750" y="4095750"/>
          <p14:tracePt t="10844" x="2565400" y="4089400"/>
          <p14:tracePt t="10864" x="2571750" y="4083050"/>
          <p14:tracePt t="10880" x="2571750" y="4076700"/>
          <p14:tracePt t="10880" x="2578100" y="4070350"/>
          <p14:tracePt t="10895" x="2584450" y="4064000"/>
          <p14:tracePt t="10895" x="2584450" y="4057650"/>
          <p14:tracePt t="10911" x="2590800" y="4051300"/>
          <p14:tracePt t="10911" x="2597150" y="4038600"/>
          <p14:tracePt t="10928" x="2603500" y="4032250"/>
          <p14:tracePt t="10928" x="2603500" y="4025900"/>
          <p14:tracePt t="10945" x="2609850" y="4019550"/>
          <p14:tracePt t="10945" x="2616200" y="4000500"/>
          <p14:tracePt t="10961" x="2616200" y="3994150"/>
          <p14:tracePt t="10961" x="2616200" y="3987800"/>
          <p14:tracePt t="10978" x="2616200" y="3981450"/>
          <p14:tracePt t="10978" x="2622550" y="3975100"/>
          <p14:tracePt t="10995" x="2616200" y="3968750"/>
          <p14:tracePt t="11012" x="2609850" y="3962400"/>
          <p14:tracePt t="11045" x="2622550" y="3956050"/>
          <p14:tracePt t="11148" x="2628900" y="3956050"/>
          <p14:tracePt t="11156" x="2635250" y="3949700"/>
          <p14:tracePt t="11165" x="2641600" y="3949700"/>
          <p14:tracePt t="11177" x="2647950" y="3943350"/>
          <p14:tracePt t="11194" x="2647950" y="3937000"/>
          <p14:tracePt t="11233" x="2647950" y="3930650"/>
          <p14:tracePt t="11292" x="2654300" y="3924300"/>
          <p14:tracePt t="11312" x="2660650" y="3917950"/>
          <p14:tracePt t="11360" x="2667000" y="3911600"/>
          <p14:tracePt t="11396" x="2667000" y="3905250"/>
          <p14:tracePt t="11488" x="2660650" y="3911600"/>
          <p14:tracePt t="12040" x="2660650" y="3917950"/>
          <p14:tracePt t="12109" x="2654300" y="3917950"/>
          <p14:tracePt t="12148" x="2660650" y="3917950"/>
          <p14:tracePt t="12221" x="2654300" y="3917950"/>
          <p14:tracePt t="12380" x="2647950" y="3924300"/>
          <p14:tracePt t="12400" x="2654300" y="3917950"/>
          <p14:tracePt t="12452" x="2660650" y="3917950"/>
          <p14:tracePt t="12460" x="2667000" y="3917950"/>
          <p14:tracePt t="12469" x="2673350" y="3911600"/>
          <p14:tracePt t="12482" x="2686050" y="3911600"/>
          <p14:tracePt t="12482" x="2698750" y="3917950"/>
          <p14:tracePt t="12501" x="2730500" y="3917950"/>
          <p14:tracePt t="12501" x="2755900" y="3917950"/>
          <p14:tracePt t="12516" x="2781300" y="3917950"/>
          <p14:tracePt t="12516" x="2813050" y="3917950"/>
          <p14:tracePt t="12533" x="2851150" y="3924300"/>
          <p14:tracePt t="12533" x="2895600" y="3917950"/>
          <p14:tracePt t="12550" x="2940050" y="3917950"/>
          <p14:tracePt t="12550" x="2990850" y="3917950"/>
          <p14:tracePt t="12550" x="3054350" y="3917950"/>
          <p14:tracePt t="12569" x="3117850" y="3917950"/>
          <p14:tracePt t="12569" x="3181350" y="3917950"/>
          <p14:tracePt t="12583" x="3251200" y="3917950"/>
          <p14:tracePt t="12583" x="3327400" y="3911600"/>
          <p14:tracePt t="12600" x="3409950" y="3911600"/>
          <p14:tracePt t="12600" x="3498850" y="3911600"/>
          <p14:tracePt t="12617" x="3594100" y="3911600"/>
          <p14:tracePt t="12617" x="3790950" y="3911600"/>
          <p14:tracePt t="12633" x="3898900" y="3911600"/>
          <p14:tracePt t="12633" x="4006850" y="3911600"/>
          <p14:tracePt t="12650" x="4114800" y="3911600"/>
          <p14:tracePt t="12650" x="4222750" y="3917950"/>
          <p14:tracePt t="12667" x="4330700" y="3917950"/>
          <p14:tracePt t="12667" x="4445000" y="3917950"/>
          <p14:tracePt t="12684" x="4546600" y="3924300"/>
          <p14:tracePt t="12684" x="4756150" y="3930650"/>
          <p14:tracePt t="12701" x="4857750" y="3930650"/>
          <p14:tracePt t="12701" x="4959350" y="3937000"/>
          <p14:tracePt t="12718" x="5054600" y="3937000"/>
          <p14:tracePt t="12718" x="5149850" y="3943350"/>
          <p14:tracePt t="12734" x="5238750" y="3949700"/>
          <p14:tracePt t="12734" x="5321300" y="3949700"/>
          <p14:tracePt t="12750" x="5403850" y="3956050"/>
          <p14:tracePt t="12750" x="5480050" y="3962400"/>
          <p14:tracePt t="12750" x="5549900" y="3962400"/>
          <p14:tracePt t="12770" x="5619750" y="3968750"/>
          <p14:tracePt t="12770" x="5683250" y="3975100"/>
          <p14:tracePt t="12785" x="5734050" y="3975100"/>
          <p14:tracePt t="12785" x="5791200" y="3981450"/>
          <p14:tracePt t="12801" x="5835650" y="3994150"/>
          <p14:tracePt t="12801" x="5873750" y="4000500"/>
          <p14:tracePt t="12818" x="5905500" y="4006850"/>
          <p14:tracePt t="12818" x="5937250" y="4013200"/>
          <p14:tracePt t="12835" x="5962650" y="4025900"/>
          <p14:tracePt t="12835" x="5981700" y="4032250"/>
          <p14:tracePt t="12835" x="5994400" y="4038600"/>
          <p14:tracePt t="12853" x="6007100" y="4044950"/>
          <p14:tracePt t="12866" x="6013450" y="4051300"/>
          <p14:tracePt t="12866" x="6013450" y="4064000"/>
          <p14:tracePt t="12884" x="6007100" y="4070350"/>
          <p14:tracePt t="12900" x="6000750" y="4070350"/>
          <p14:tracePt t="12900" x="5988050" y="4076700"/>
          <p14:tracePt t="12918" x="5975350" y="4076700"/>
          <p14:tracePt t="12918" x="5949950" y="4089400"/>
          <p14:tracePt t="12935" x="5930900" y="4089400"/>
          <p14:tracePt t="12935" x="5905500" y="4095750"/>
          <p14:tracePt t="12951" x="5886450" y="4102100"/>
          <p14:tracePt t="12951" x="5861050" y="4102100"/>
          <p14:tracePt t="12968" x="5842000" y="4108450"/>
          <p14:tracePt t="12968" x="5816600" y="4108450"/>
          <p14:tracePt t="12985" x="5791200" y="4108450"/>
          <p14:tracePt t="12985" x="5746750" y="4102100"/>
          <p14:tracePt t="13002" x="5721350" y="4095750"/>
          <p14:tracePt t="13002" x="5702300" y="4083050"/>
          <p14:tracePt t="13019" x="5676900" y="4064000"/>
          <p14:tracePt t="13019" x="5657850" y="4051300"/>
          <p14:tracePt t="13035" x="5632450" y="4025900"/>
          <p14:tracePt t="13035" x="5613400" y="4000500"/>
          <p14:tracePt t="13035" x="5594350" y="3975100"/>
          <p14:tracePt t="13053" x="5575300" y="3943350"/>
          <p14:tracePt t="13053" x="5556250" y="3911600"/>
          <p14:tracePt t="13068" x="5543550" y="3873500"/>
          <p14:tracePt t="13068" x="5530850" y="3835400"/>
          <p14:tracePt t="13085" x="5518150" y="3790950"/>
          <p14:tracePt t="13085" x="5505450" y="3746500"/>
          <p14:tracePt t="13102" x="5499100" y="3695700"/>
          <p14:tracePt t="13102" x="5492750" y="3644900"/>
          <p14:tracePt t="13118" x="5486400" y="3594100"/>
          <p14:tracePt t="13118" x="5486400" y="3543300"/>
          <p14:tracePt t="13118" x="5486400" y="3498850"/>
          <p14:tracePt t="13137" x="5492750" y="3448050"/>
          <p14:tracePt t="13150" x="5499100" y="3397250"/>
          <p14:tracePt t="13150" x="5524500" y="3314700"/>
          <p14:tracePt t="13170" x="5549900" y="3270250"/>
          <p14:tracePt t="13170" x="5568950" y="3238500"/>
          <p14:tracePt t="13186" x="5600700" y="3200400"/>
          <p14:tracePt t="13186" x="5632450" y="3168650"/>
          <p14:tracePt t="13202" x="5670550" y="3136900"/>
          <p14:tracePt t="13202" x="5708650" y="3111500"/>
          <p14:tracePt t="13202" x="5753100" y="3086100"/>
          <p14:tracePt t="13221" x="5803900" y="3060700"/>
          <p14:tracePt t="13221" x="5854700" y="3035300"/>
          <p14:tracePt t="13235" x="5905500" y="3009900"/>
          <p14:tracePt t="13235" x="5962650" y="2990850"/>
          <p14:tracePt t="13252" x="6026150" y="2965450"/>
          <p14:tracePt t="13252" x="6089650" y="2946400"/>
          <p14:tracePt t="13270" x="6153150" y="2927350"/>
          <p14:tracePt t="13270" x="6216650" y="2908300"/>
          <p14:tracePt t="13285" x="6280150" y="2889250"/>
          <p14:tracePt t="13285" x="6419850" y="2857500"/>
          <p14:tracePt t="13303" x="6489700" y="2844800"/>
          <p14:tracePt t="13303" x="6565900" y="2832100"/>
          <p14:tracePt t="13320" x="6635750" y="2825750"/>
          <p14:tracePt t="13320" x="6705600" y="2819400"/>
          <p14:tracePt t="13336" x="6781800" y="2813050"/>
          <p14:tracePt t="13336" x="6921500" y="2813050"/>
          <p14:tracePt t="13353" x="6991350" y="2813050"/>
          <p14:tracePt t="13353" x="7061200" y="2819400"/>
          <p14:tracePt t="13370" x="7131050" y="2832100"/>
          <p14:tracePt t="13370" x="7194550" y="2844800"/>
          <p14:tracePt t="13386" x="7264400" y="2857500"/>
          <p14:tracePt t="13386" x="7327900" y="2876550"/>
          <p14:tracePt t="13403" x="7391400" y="2895600"/>
          <p14:tracePt t="13403" x="7448550" y="2914650"/>
          <p14:tracePt t="13403" x="7512050" y="2940050"/>
          <p14:tracePt t="13423" x="7569200" y="2965450"/>
          <p14:tracePt t="13423" x="7626350" y="2990850"/>
          <p14:tracePt t="13437" x="7677150" y="3022600"/>
          <p14:tracePt t="13437" x="7721600" y="3048000"/>
          <p14:tracePt t="13454" x="7772400" y="3079750"/>
          <p14:tracePt t="13454" x="7810500" y="3111500"/>
          <p14:tracePt t="13471" x="7848600" y="3149600"/>
          <p14:tracePt t="13471" x="7880350" y="3181350"/>
          <p14:tracePt t="13486" x="7905750" y="3219450"/>
          <p14:tracePt t="13486" x="7924800" y="3257550"/>
          <p14:tracePt t="13486" x="7943850" y="3295650"/>
          <p14:tracePt t="13504" x="7956550" y="3333750"/>
          <p14:tracePt t="13519" x="7969250" y="3378200"/>
          <p14:tracePt t="13519" x="7969250" y="3454400"/>
          <p14:tracePt t="13537" x="7962900" y="3498850"/>
          <p14:tracePt t="13537" x="7950200" y="3536950"/>
          <p14:tracePt t="13553" x="7937500" y="3581400"/>
          <p14:tracePt t="13553" x="7912100" y="3619500"/>
          <p14:tracePt t="13570" x="7893050" y="3657600"/>
          <p14:tracePt t="13570" x="7861300" y="3702050"/>
          <p14:tracePt t="13587" x="7829550" y="3740150"/>
          <p14:tracePt t="13587" x="7759700" y="3822700"/>
          <p14:tracePt t="13604" x="7721600" y="3860800"/>
          <p14:tracePt t="13604" x="7677150" y="3892550"/>
          <p14:tracePt t="13620" x="7632700" y="3924300"/>
          <p14:tracePt t="13620" x="7581900" y="3956050"/>
          <p14:tracePt t="13637" x="7531100" y="3981450"/>
          <p14:tracePt t="13637" x="7423150" y="4025900"/>
          <p14:tracePt t="13654" x="7366000" y="4044950"/>
          <p14:tracePt t="13654" x="7308850" y="4057650"/>
          <p14:tracePt t="13670" x="7251700" y="4070350"/>
          <p14:tracePt t="13670" x="7188200" y="4083050"/>
          <p14:tracePt t="13687" x="7124700" y="4089400"/>
          <p14:tracePt t="13687" x="7061200" y="4102100"/>
          <p14:tracePt t="13703" x="6997700" y="4108450"/>
          <p14:tracePt t="13703" x="6864350" y="4114800"/>
          <p14:tracePt t="13721" x="6800850" y="4114800"/>
          <p14:tracePt t="13721" x="6737350" y="4114800"/>
          <p14:tracePt t="13737" x="6673850" y="4114800"/>
          <p14:tracePt t="13737" x="6610350" y="4114800"/>
          <p14:tracePt t="13754" x="6546850" y="4108450"/>
          <p14:tracePt t="13754" x="6483350" y="4108450"/>
          <p14:tracePt t="13754" x="6426200" y="4102100"/>
          <p14:tracePt t="13773" x="6369050" y="4102100"/>
          <p14:tracePt t="13786" x="6311900" y="4102100"/>
          <p14:tracePt t="13786" x="6261100" y="4095750"/>
          <p14:tracePt t="13805" x="6165850" y="4095750"/>
          <p14:tracePt t="13805" x="6127750" y="4095750"/>
          <p14:tracePt t="13822" x="6089650" y="4095750"/>
          <p14:tracePt t="13822" x="6057900" y="4095750"/>
          <p14:tracePt t="13837" x="6032500" y="4095750"/>
          <p14:tracePt t="13837" x="6013450" y="4095750"/>
          <p14:tracePt t="13854" x="6000750" y="4095750"/>
          <p14:tracePt t="13854" x="5988050" y="4095750"/>
          <p14:tracePt t="13854" x="5981700" y="4095750"/>
          <p14:tracePt t="13873" x="5975350" y="4095750"/>
          <p14:tracePt t="13889" x="5981700" y="4102100"/>
          <p14:tracePt t="13908" x="5994400" y="4102100"/>
          <p14:tracePt t="13925" x="6000750" y="4102100"/>
          <p14:tracePt t="13940" x="6000750" y="4095750"/>
          <p14:tracePt t="13992" x="5994400" y="4095750"/>
          <p14:tracePt t="14009" x="5981700" y="4089400"/>
          <p14:tracePt t="14021" x="5975350" y="4089400"/>
          <p14:tracePt t="14036" x="5969000" y="4083050"/>
          <p14:tracePt t="14052" x="5962650" y="4083050"/>
          <p14:tracePt t="14068" x="5956300" y="4083050"/>
          <p14:tracePt t="14080" x="5949950" y="4083050"/>
          <p14:tracePt t="14120" x="5949950" y="4089400"/>
          <p14:tracePt t="14132" x="5949950" y="4095750"/>
          <p14:tracePt t="14148" x="5949950" y="4102100"/>
          <p14:tracePt t="14164" x="5949950" y="4108450"/>
          <p14:tracePt t="14180" x="5949950" y="4114800"/>
          <p14:tracePt t="14192" x="5949950" y="4121150"/>
          <p14:tracePt t="14208" x="5949950" y="4127500"/>
          <p14:tracePt t="14225" x="5949950" y="4133850"/>
          <p14:tracePt t="14241" x="5956300" y="4140200"/>
          <p14:tracePt t="14254" x="5956300" y="4146550"/>
          <p14:tracePt t="14271" x="5962650" y="4146550"/>
          <p14:tracePt t="14300" x="5962650" y="4140200"/>
          <p14:tracePt t="14320" x="5962650" y="4133850"/>
          <p14:tracePt t="14336" x="5969000" y="4127500"/>
          <p14:tracePt t="14352" x="5969000" y="4121150"/>
          <p14:tracePt t="14372" x="5975350" y="4121150"/>
          <p14:tracePt t="14388" x="5981700" y="4114800"/>
          <p14:tracePt t="14413" x="5988050" y="4114800"/>
          <p14:tracePt t="14472" x="5994400" y="4114800"/>
          <p14:tracePt t="14508" x="6000750" y="4108450"/>
          <p14:tracePt t="14532" x="6007100" y="4108450"/>
          <p14:tracePt t="14552" x="6013450" y="4108450"/>
          <p14:tracePt t="14577" x="6019800" y="4108450"/>
          <p14:tracePt t="14592" x="6026150" y="4102100"/>
          <p14:tracePt t="14628" x="6032500" y="4102100"/>
          <p14:tracePt t="14652" x="6038850" y="4095750"/>
          <p14:tracePt t="14672" x="6045200" y="4089400"/>
          <p14:tracePt t="14696" x="6051550" y="4089400"/>
          <p14:tracePt t="14720" x="6057900" y="4089400"/>
          <p14:tracePt t="14732" x="6064250" y="4089400"/>
          <p14:tracePt t="14772" x="6070600" y="4089400"/>
          <p14:tracePt t="14840" x="6070600" y="4095750"/>
          <p14:tracePt t="14900" x="6064250" y="4102100"/>
          <p14:tracePt t="14928" x="6057900" y="4102100"/>
          <p14:tracePt t="15080" x="6051550" y="4095750"/>
          <p14:tracePt t="15160" x="6045200" y="4095750"/>
          <p14:tracePt t="15212" x="6045200" y="4089400"/>
          <p14:tracePt t="15304" x="6045200" y="4095750"/>
          <p14:tracePt t="15545" x="6045200" y="4102100"/>
          <p14:tracePt t="15588" x="6045200" y="4108450"/>
          <p14:tracePt t="15724" x="6051550" y="4114800"/>
          <p14:tracePt t="15768" x="6057900" y="4121150"/>
          <p14:tracePt t="15928" x="6057900" y="4114800"/>
          <p14:tracePt t="16136" x="6064250" y="4121150"/>
          <p14:tracePt t="16220" x="6064250" y="4127500"/>
          <p14:tracePt t="16248" x="6057900" y="4133850"/>
          <p14:tracePt t="16288" x="6051550" y="4133850"/>
          <p14:tracePt t="16300" x="6038850" y="4133850"/>
          <p14:tracePt t="16316" x="6032500" y="4133850"/>
          <p14:tracePt t="16332" x="6026150" y="4133850"/>
          <p14:tracePt t="16348" x="6019800" y="4127500"/>
          <p14:tracePt t="16348" x="6013450" y="4127500"/>
          <p14:tracePt t="16362" x="6007100" y="4121150"/>
          <p14:tracePt t="16378" x="6000750" y="4121150"/>
          <p14:tracePt t="16378" x="5994400" y="4114800"/>
          <p14:tracePt t="16395" x="5988050" y="4108450"/>
          <p14:tracePt t="16395" x="5981700" y="4095750"/>
          <p14:tracePt t="16413" x="5975350" y="4095750"/>
          <p14:tracePt t="16413" x="5975350" y="4089400"/>
          <p14:tracePt t="16430" x="5962650" y="4076700"/>
          <p14:tracePt t="16430" x="5956300" y="4070350"/>
          <p14:tracePt t="16446" x="5949950" y="4064000"/>
          <p14:tracePt t="16446" x="5943600" y="4057650"/>
          <p14:tracePt t="16463" x="5937250" y="4044950"/>
          <p14:tracePt t="16463" x="5924550" y="4032250"/>
          <p14:tracePt t="16463" x="5911850" y="4019550"/>
          <p14:tracePt t="16482" x="5905500" y="4000500"/>
          <p14:tracePt t="16482" x="5892800" y="3987800"/>
          <p14:tracePt t="16497" x="5880100" y="3962400"/>
          <p14:tracePt t="16497" x="5867400" y="3943350"/>
          <p14:tracePt t="16513" x="5854700" y="3917950"/>
          <p14:tracePt t="16513" x="5842000" y="3892550"/>
          <p14:tracePt t="16530" x="5829300" y="3873500"/>
          <p14:tracePt t="16530" x="5816600" y="3848100"/>
          <p14:tracePt t="16546" x="5803900" y="3822700"/>
          <p14:tracePt t="16546" x="5797550" y="3797300"/>
          <p14:tracePt t="16546" x="5784850" y="3778250"/>
          <p14:tracePt t="16565" x="5778500" y="3752850"/>
          <p14:tracePt t="16578" x="5772150" y="3727450"/>
          <p14:tracePt t="16578" x="5753100" y="3683000"/>
          <p14:tracePt t="16596" x="5746750" y="3657600"/>
          <p14:tracePt t="16596" x="5740400" y="3632200"/>
          <p14:tracePt t="16613" x="5740400" y="3606800"/>
          <p14:tracePt t="16613" x="5734050" y="3581400"/>
          <p14:tracePt t="16630" x="5734050" y="3556000"/>
          <p14:tracePt t="16630" x="5734050" y="3530600"/>
          <p14:tracePt t="16630" x="5734050" y="3505200"/>
          <p14:tracePt t="16649" x="5740400" y="3479800"/>
          <p14:tracePt t="16649" x="5740400" y="3454400"/>
          <p14:tracePt t="16664" x="5746750" y="3435350"/>
          <p14:tracePt t="16664" x="5753100" y="3409950"/>
          <p14:tracePt t="16680" x="5765800" y="3384550"/>
          <p14:tracePt t="16680" x="5772150" y="3365500"/>
          <p14:tracePt t="16697" x="5784850" y="3346450"/>
          <p14:tracePt t="16697" x="5816600" y="3308350"/>
          <p14:tracePt t="16713" x="5829300" y="3282950"/>
          <p14:tracePt t="16713" x="5848350" y="3263900"/>
          <p14:tracePt t="16730" x="5867400" y="3244850"/>
          <p14:tracePt t="16730" x="5886450" y="3232150"/>
          <p14:tracePt t="16747" x="5905500" y="3213100"/>
          <p14:tracePt t="16747" x="5930900" y="3194050"/>
          <p14:tracePt t="16764" x="5949950" y="3175000"/>
          <p14:tracePt t="16764" x="6007100" y="3136900"/>
          <p14:tracePt t="16781" x="6032500" y="3124200"/>
          <p14:tracePt t="16781" x="6064250" y="3105150"/>
          <p14:tracePt t="16797" x="6096000" y="3092450"/>
          <p14:tracePt t="16797" x="6127750" y="3073400"/>
          <p14:tracePt t="16814" x="6159500" y="3060700"/>
          <p14:tracePt t="16814" x="6191250" y="3041650"/>
          <p14:tracePt t="16830" x="6229350" y="3028950"/>
          <p14:tracePt t="16830" x="6261100" y="3016250"/>
          <p14:tracePt t="16830" x="6299200" y="3003550"/>
          <p14:tracePt t="16849" x="6330950" y="2997200"/>
          <p14:tracePt t="16862" x="6362700" y="2984500"/>
          <p14:tracePt t="16862" x="6432550" y="2971800"/>
          <p14:tracePt t="16881" x="6464300" y="2965450"/>
          <p14:tracePt t="16881" x="6502400" y="2959100"/>
          <p14:tracePt t="16898" x="6534150" y="2959100"/>
          <p14:tracePt t="16898" x="6565900" y="2952750"/>
          <p14:tracePt t="16914" x="6604000" y="2952750"/>
          <p14:tracePt t="16914" x="6635750" y="2952750"/>
          <p14:tracePt t="16914" x="6673850" y="2952750"/>
          <p14:tracePt t="16933" x="6711950" y="2952750"/>
          <p14:tracePt t="16946" x="6743700" y="2952750"/>
          <p14:tracePt t="16946" x="6819900" y="2959100"/>
          <p14:tracePt t="16964" x="6858000" y="2959100"/>
          <p14:tracePt t="16964" x="6889750" y="2959100"/>
          <p14:tracePt t="16981" x="6927850" y="2959100"/>
          <p14:tracePt t="16981" x="6959600" y="2965450"/>
          <p14:tracePt t="16998" x="6997700" y="2965450"/>
          <p14:tracePt t="16998" x="7061200" y="2971800"/>
          <p14:tracePt t="17014" x="7099300" y="2971800"/>
          <p14:tracePt t="17014" x="7131050" y="2971800"/>
          <p14:tracePt t="17031" x="7169150" y="2978150"/>
          <p14:tracePt t="17031" x="7200900" y="2978150"/>
          <p14:tracePt t="17048" x="7232650" y="2978150"/>
          <p14:tracePt t="17048" x="7270750" y="2978150"/>
          <p14:tracePt t="17064" x="7308850" y="2984500"/>
          <p14:tracePt t="17064" x="7385050" y="2990850"/>
          <p14:tracePt t="17081" x="7416800" y="2990850"/>
          <p14:tracePt t="17081" x="7454900" y="2997200"/>
          <p14:tracePt t="17098" x="7486650" y="2997200"/>
          <p14:tracePt t="17098" x="7524750" y="3003550"/>
          <p14:tracePt t="17115" x="7562850" y="3003550"/>
          <p14:tracePt t="17115" x="7594600" y="3009900"/>
          <p14:tracePt t="17115" x="7626350" y="3016250"/>
          <p14:tracePt t="17134" x="7658100" y="3016250"/>
          <p14:tracePt t="17134" x="7689850" y="3022600"/>
          <p14:tracePt t="17149" x="7721600" y="3028950"/>
          <p14:tracePt t="17149" x="7753350" y="3035300"/>
          <p14:tracePt t="17165" x="7785100" y="3048000"/>
          <p14:tracePt t="17165" x="7810500" y="3054350"/>
          <p14:tracePt t="17182" x="7835900" y="3060700"/>
          <p14:tracePt t="17182" x="7861300" y="3073400"/>
          <p14:tracePt t="17198" x="7893050" y="3079750"/>
          <p14:tracePt t="17198" x="7912100" y="3086100"/>
          <p14:tracePt t="17198" x="7937500" y="3098800"/>
          <p14:tracePt t="17217" x="7956550" y="3105150"/>
          <p14:tracePt t="17230" x="7975600" y="3117850"/>
          <p14:tracePt t="17230" x="8013700" y="3143250"/>
          <p14:tracePt t="17249" x="8032750" y="3162300"/>
          <p14:tracePt t="17249" x="8045450" y="3175000"/>
          <p14:tracePt t="17265" x="8058150" y="3194050"/>
          <p14:tracePt t="17265" x="8070850" y="3206750"/>
          <p14:tracePt t="17282" x="8083550" y="3225800"/>
          <p14:tracePt t="17282" x="8096250" y="3244850"/>
          <p14:tracePt t="17298" x="8102600" y="3263900"/>
          <p14:tracePt t="17298" x="8115300" y="3308350"/>
          <p14:tracePt t="17315" x="8121650" y="3327400"/>
          <p14:tracePt t="17315" x="8128000" y="3340100"/>
          <p14:tracePt t="17332" x="8128000" y="3359150"/>
          <p14:tracePt t="17332" x="8128000" y="3378200"/>
          <p14:tracePt t="17349" x="8128000" y="3397250"/>
          <p14:tracePt t="17349" x="8121650" y="3416300"/>
          <p14:tracePt t="17366" x="8121650" y="3429000"/>
          <p14:tracePt t="17366" x="8108950" y="3467100"/>
          <p14:tracePt t="17382" x="8102600" y="3486150"/>
          <p14:tracePt t="17382" x="8089900" y="3511550"/>
          <p14:tracePt t="17399" x="8083550" y="3530600"/>
          <p14:tracePt t="17399" x="8070850" y="3556000"/>
          <p14:tracePt t="17417" x="8051800" y="3575050"/>
          <p14:tracePt t="17417" x="8026400" y="3619500"/>
          <p14:tracePt t="17433" x="8013700" y="3638550"/>
          <p14:tracePt t="17433" x="7994650" y="3657600"/>
          <p14:tracePt t="17449" x="7975600" y="3676650"/>
          <p14:tracePt t="17449" x="7956550" y="3695700"/>
          <p14:tracePt t="17466" x="7937500" y="3708400"/>
          <p14:tracePt t="17466" x="7918450" y="3721100"/>
          <p14:tracePt t="17483" x="7893050" y="3740150"/>
          <p14:tracePt t="17483" x="7867650" y="3752850"/>
          <p14:tracePt t="17483" x="7842250" y="3771900"/>
          <p14:tracePt t="17502" x="7816850" y="3790950"/>
          <p14:tracePt t="17502" x="7791450" y="3803650"/>
          <p14:tracePt t="17516" x="7759700" y="3822700"/>
          <p14:tracePt t="17516" x="7727950" y="3841750"/>
          <p14:tracePt t="17533" x="7696200" y="3860800"/>
          <p14:tracePt t="17533" x="7664450" y="3879850"/>
          <p14:tracePt t="17550" x="7632700" y="3892550"/>
          <p14:tracePt t="17550" x="7594600" y="3911600"/>
          <p14:tracePt t="17566" x="7556500" y="3924300"/>
          <p14:tracePt t="17566" x="7518400" y="3943350"/>
          <p14:tracePt t="17566" x="7473950" y="3962400"/>
          <p14:tracePt t="17585" x="7435850" y="3975100"/>
          <p14:tracePt t="17598" x="7391400" y="3994150"/>
          <p14:tracePt t="17598" x="7308850" y="4025900"/>
          <p14:tracePt t="17616" x="7264400" y="4038600"/>
          <p14:tracePt t="17616" x="7219950" y="4051300"/>
          <p14:tracePt t="17633" x="7181850" y="4064000"/>
          <p14:tracePt t="17633" x="7137400" y="4083050"/>
          <p14:tracePt t="17650" x="7099300" y="4095750"/>
          <p14:tracePt t="17650" x="7061200" y="4108450"/>
          <p14:tracePt t="17666" x="7023100" y="4121150"/>
          <p14:tracePt t="17666" x="6953250" y="4146550"/>
          <p14:tracePt t="17683" x="6921500" y="4159250"/>
          <p14:tracePt t="17683" x="6889750" y="4171950"/>
          <p14:tracePt t="17700" x="6864350" y="4184650"/>
          <p14:tracePt t="17700" x="6832600" y="4191000"/>
          <p14:tracePt t="17717" x="6807200" y="4203700"/>
          <p14:tracePt t="17717" x="6762750" y="4216400"/>
          <p14:tracePt t="17734" x="6743700" y="4222750"/>
          <p14:tracePt t="17734" x="6724650" y="4229100"/>
          <p14:tracePt t="17750" x="6711950" y="4229100"/>
          <p14:tracePt t="17750" x="6692900" y="4235450"/>
          <p14:tracePt t="17767" x="6686550" y="4235450"/>
          <p14:tracePt t="17767" x="6673850" y="4241800"/>
          <p14:tracePt t="17783" x="6667500" y="4241800"/>
          <p14:tracePt t="17783" x="6661150" y="4241800"/>
          <p14:tracePt t="17801" x="6654800" y="4241800"/>
          <p14:tracePt t="17816" x="6661150" y="4235450"/>
          <p14:tracePt t="17860" x="6667500" y="4235450"/>
          <p14:tracePt t="17884" x="6673850" y="4235450"/>
          <p14:tracePt t="17908" x="6680200" y="4229100"/>
          <p14:tracePt t="17968" x="6686550" y="4235450"/>
          <p14:tracePt t="18064" x="6692900" y="4235450"/>
          <p14:tracePt t="18108" x="6692900" y="4229100"/>
          <p14:tracePt t="18140" x="6699250" y="4222750"/>
          <p14:tracePt t="18244" x="6699250" y="4216400"/>
          <p14:tracePt t="18268" x="6705600" y="4216400"/>
          <p14:tracePt t="18288" x="6711950" y="4222750"/>
          <p14:tracePt t="18364" x="6718300" y="4229100"/>
          <p14:tracePt t="18392" x="6724650" y="4229100"/>
          <p14:tracePt t="18417" x="6731000" y="4229100"/>
          <p14:tracePt t="18448" x="6737350" y="4229100"/>
          <p14:tracePt t="18468" x="6737350" y="4222750"/>
          <p14:tracePt t="18528" x="6737350" y="4216400"/>
          <p14:tracePt t="18568" x="6743700" y="4210050"/>
          <p14:tracePt t="18588" x="6737350" y="4210050"/>
          <p14:tracePt t="18693" x="6737350" y="4216400"/>
          <p14:tracePt t="18809" x="6737350" y="4222750"/>
          <p14:tracePt t="18844" x="6737350" y="4229100"/>
          <p14:tracePt t="18880" x="6743700" y="4229100"/>
          <p14:tracePt t="18928" x="6737350" y="4235450"/>
          <p14:tracePt t="19060" x="6737350" y="4229100"/>
          <p14:tracePt t="19256" x="6743700" y="4229100"/>
          <p14:tracePt t="19496" x="6737350" y="4235450"/>
          <p14:tracePt t="19676" x="6737350" y="4241800"/>
          <p14:tracePt t="19713" x="6743700" y="4235450"/>
          <p14:tracePt t="19960" x="6750050" y="4235450"/>
          <p14:tracePt t="20008" x="6756400" y="4235450"/>
          <p14:tracePt t="20180" x="6750050" y="4235450"/>
          <p14:tracePt t="20372" x="6743700" y="4229100"/>
          <p14:tracePt t="20568" x="6743700" y="4222750"/>
          <p14:tracePt t="20608" x="6750050" y="4229100"/>
          <p14:tracePt t="20661" x="6750050" y="4235450"/>
          <p14:tracePt t="20673" x="6750050" y="4241800"/>
          <p14:tracePt t="20688" x="6743700" y="4248150"/>
          <p14:tracePt t="20704" x="6743700" y="4254500"/>
          <p14:tracePt t="20720" x="6743700" y="4260850"/>
          <p14:tracePt t="20732" x="6737350" y="4267200"/>
          <p14:tracePt t="20742" x="6737350" y="4273550"/>
          <p14:tracePt t="20742" x="6737350" y="4279900"/>
          <p14:tracePt t="20760" x="6737350" y="4286250"/>
          <p14:tracePt t="20760" x="6737350" y="4292600"/>
          <p14:tracePt t="20777" x="6731000" y="4298950"/>
          <p14:tracePt t="20777" x="6731000" y="4305300"/>
          <p14:tracePt t="20793" x="6737350" y="4311650"/>
          <p14:tracePt t="20809" x="6743700" y="4311650"/>
          <p14:tracePt t="20825" x="6750050" y="4311650"/>
          <p14:tracePt t="20842" x="6750050" y="4305300"/>
          <p14:tracePt t="20861" x="6743700" y="4311650"/>
          <p14:tracePt t="20892" x="6737350" y="4311650"/>
          <p14:tracePt t="20908" x="6724650" y="4311650"/>
          <p14:tracePt t="20913" x="6718300" y="4311650"/>
          <p14:tracePt t="20926" x="6705600" y="4318000"/>
          <p14:tracePt t="20926" x="6680200" y="4318000"/>
          <p14:tracePt t="20946" x="6667500" y="4324350"/>
          <p14:tracePt t="20946" x="6648450" y="4324350"/>
          <p14:tracePt t="20961" x="6629400" y="4324350"/>
          <p14:tracePt t="20961" x="6610350" y="4330700"/>
          <p14:tracePt t="20977" x="6584950" y="4330700"/>
          <p14:tracePt t="20977" x="6565900" y="4330700"/>
          <p14:tracePt t="20994" x="6540500" y="4330700"/>
          <p14:tracePt t="20994" x="6508750" y="4330700"/>
          <p14:tracePt t="21010" x="6483350" y="4324350"/>
          <p14:tracePt t="21010" x="6413500" y="4305300"/>
          <p14:tracePt t="21028" x="6375400" y="4292600"/>
          <p14:tracePt t="21028" x="6324600" y="4279900"/>
          <p14:tracePt t="21044" x="6280150" y="4267200"/>
          <p14:tracePt t="21044" x="6229350" y="4254500"/>
          <p14:tracePt t="21061" x="6178550" y="4241800"/>
          <p14:tracePt t="21061" x="6127750" y="4229100"/>
          <p14:tracePt t="21077" x="6070600" y="4216400"/>
          <p14:tracePt t="21077" x="5962650" y="4178300"/>
          <p14:tracePt t="21094" x="5905500" y="4152900"/>
          <p14:tracePt t="21094" x="5854700" y="4127500"/>
          <p14:tracePt t="21111" x="5797550" y="4095750"/>
          <p14:tracePt t="21111" x="5746750" y="4051300"/>
          <p14:tracePt t="21129" x="5695950" y="4000500"/>
          <p14:tracePt t="21129" x="5645150" y="3949700"/>
          <p14:tracePt t="21144" x="5600700" y="3892550"/>
          <p14:tracePt t="21144" x="5524500" y="3759200"/>
          <p14:tracePt t="21161" x="5492750" y="3695700"/>
          <p14:tracePt t="21161" x="5473700" y="3625850"/>
          <p14:tracePt t="21178" x="5454650" y="3568700"/>
          <p14:tracePt t="21178" x="5448300" y="3511550"/>
          <p14:tracePt t="21195" x="5441950" y="3454400"/>
          <p14:tracePt t="21195" x="5454650" y="3403600"/>
          <p14:tracePt t="21195" x="5467350" y="3359150"/>
          <p14:tracePt t="21214" x="5492750" y="3314700"/>
          <p14:tracePt t="21214" x="5530850" y="3276600"/>
          <p14:tracePt t="21229" x="5568950" y="3238500"/>
          <p14:tracePt t="21229" x="5619750" y="3206750"/>
          <p14:tracePt t="21245" x="5670550" y="3168650"/>
          <p14:tracePt t="21245" x="5734050" y="3136900"/>
          <p14:tracePt t="21262" x="5797550" y="3105150"/>
          <p14:tracePt t="21262" x="5867400" y="3079750"/>
          <p14:tracePt t="21278" x="5937250" y="3054350"/>
          <p14:tracePt t="21278" x="6007100" y="3035300"/>
          <p14:tracePt t="21278" x="6076950" y="3009900"/>
          <p14:tracePt t="21298" x="6153150" y="2997200"/>
          <p14:tracePt t="21310" x="6223000" y="2978150"/>
          <p14:tracePt t="21310" x="6375400" y="2959100"/>
          <p14:tracePt t="21329" x="6451600" y="2952750"/>
          <p14:tracePt t="21329" x="6527800" y="2946400"/>
          <p14:tracePt t="21345" x="6604000" y="2946400"/>
          <p14:tracePt t="21345" x="6673850" y="2952750"/>
          <p14:tracePt t="21362" x="6743700" y="2952750"/>
          <p14:tracePt t="21362" x="6807200" y="2959100"/>
          <p14:tracePt t="21379" x="6870700" y="2965450"/>
          <p14:tracePt t="21379" x="6978650" y="2990850"/>
          <p14:tracePt t="21396" x="7029450" y="2997200"/>
          <p14:tracePt t="21396" x="7073900" y="3009900"/>
          <p14:tracePt t="21412" x="7112000" y="3022600"/>
          <p14:tracePt t="21412" x="7150100" y="3041650"/>
          <p14:tracePt t="21429" x="7188200" y="3054350"/>
          <p14:tracePt t="21429" x="7245350" y="3098800"/>
          <p14:tracePt t="21446" x="7277100" y="3117850"/>
          <p14:tracePt t="21446" x="7302500" y="3143250"/>
          <p14:tracePt t="21462" x="7321550" y="3175000"/>
          <p14:tracePt t="21462" x="7346950" y="3200400"/>
          <p14:tracePt t="21479" x="7366000" y="3232150"/>
          <p14:tracePt t="21479" x="7385050" y="3257550"/>
          <p14:tracePt t="21496" x="7404100" y="3289300"/>
          <p14:tracePt t="21496" x="7429500" y="3340100"/>
          <p14:tracePt t="21513" x="7442200" y="3359150"/>
          <p14:tracePt t="21513" x="7448550" y="3384550"/>
          <p14:tracePt t="21529" x="7454900" y="3409950"/>
          <p14:tracePt t="21529" x="7461250" y="3429000"/>
          <p14:tracePt t="21546" x="7467600" y="3454400"/>
          <p14:tracePt t="21546" x="7467600" y="3479800"/>
          <p14:tracePt t="21563" x="7467600" y="3511550"/>
          <p14:tracePt t="21563" x="7461250" y="3536950"/>
          <p14:tracePt t="21563" x="7461250" y="3568700"/>
          <p14:tracePt t="21581" x="7454900" y="3600450"/>
          <p14:tracePt t="21594" x="7448550" y="3625850"/>
          <p14:tracePt t="21594" x="7429500" y="3689350"/>
          <p14:tracePt t="21613" x="7416800" y="3721100"/>
          <p14:tracePt t="21613" x="7397750" y="3752850"/>
          <p14:tracePt t="21629" x="7378700" y="3784600"/>
          <p14:tracePt t="21629" x="7353300" y="3822700"/>
          <p14:tracePt t="21646" x="7321550" y="3854450"/>
          <p14:tracePt t="21646" x="7289800" y="3886200"/>
          <p14:tracePt t="21646" x="7258050" y="3924300"/>
          <p14:tracePt t="21665" x="7219950" y="3956050"/>
          <p14:tracePt t="21678" x="7175500" y="3987800"/>
          <p14:tracePt t="21678" x="7092950" y="4051300"/>
          <p14:tracePt t="21696" x="7054850" y="4076700"/>
          <p14:tracePt t="21696" x="7010400" y="4102100"/>
          <p14:tracePt t="21713" x="6972300" y="4121150"/>
          <p14:tracePt t="21713" x="6934200" y="4146550"/>
          <p14:tracePt t="21730" x="6902450" y="4165600"/>
          <p14:tracePt t="21730" x="6870700" y="4178300"/>
          <p14:tracePt t="21747" x="6845300" y="4191000"/>
          <p14:tracePt t="21747" x="6800850" y="4210050"/>
          <p14:tracePt t="21763" x="6788150" y="4216400"/>
          <p14:tracePt t="21763" x="6769100" y="4222750"/>
          <p14:tracePt t="21780" x="6762750" y="4222750"/>
          <p14:tracePt t="21780" x="6750050" y="4222750"/>
          <p14:tracePt t="21797" x="6743700" y="4222750"/>
          <p14:tracePt t="21797" x="6737350" y="4216400"/>
          <p14:tracePt t="21814" x="6743700" y="4216400"/>
          <p14:tracePt t="21829" x="6750050" y="4210050"/>
          <p14:tracePt t="21845" x="6756400" y="4210050"/>
          <p14:tracePt t="21845" x="6762750" y="4203700"/>
          <p14:tracePt t="21864" x="6769100" y="4203700"/>
          <p14:tracePt t="21864" x="6775450" y="4203700"/>
          <p14:tracePt t="21881" x="6781800" y="4197350"/>
          <p14:tracePt t="21897" x="6775450" y="4203700"/>
          <p14:tracePt t="21940" x="6775450" y="4210050"/>
          <p14:tracePt t="21949" x="6769100" y="4210050"/>
          <p14:tracePt t="21962" x="6762750" y="4210050"/>
          <p14:tracePt t="21962" x="6743700" y="4216400"/>
          <p14:tracePt t="21981" x="6737350" y="4222750"/>
          <p14:tracePt t="21981" x="6724650" y="4222750"/>
          <p14:tracePt t="21997" x="6718300" y="4229100"/>
          <p14:tracePt t="21997" x="6711950" y="4229100"/>
          <p14:tracePt t="22015" x="6699250" y="4235450"/>
          <p14:tracePt t="22015" x="6686550" y="4241800"/>
          <p14:tracePt t="22031" x="6680200" y="4241800"/>
          <p14:tracePt t="22031" x="6667500" y="4254500"/>
          <p14:tracePt t="22031" x="6648450" y="4267200"/>
          <p14:tracePt t="22050" x="6635750" y="4279900"/>
          <p14:tracePt t="22050" x="6610350" y="4298950"/>
          <p14:tracePt t="22064" x="6591300" y="4318000"/>
          <p14:tracePt t="22064" x="6559550" y="4343400"/>
          <p14:tracePt t="22081" x="6527800" y="4375150"/>
          <p14:tracePt t="22081" x="6496050" y="4406900"/>
          <p14:tracePt t="22097" x="6457950" y="4438650"/>
          <p14:tracePt t="22097" x="6381750" y="4514850"/>
          <p14:tracePt t="22114" x="6337300" y="4559300"/>
          <p14:tracePt t="22114" x="6299200" y="4610100"/>
          <p14:tracePt t="22131" x="6254750" y="4660900"/>
          <p14:tracePt t="22131" x="6210300" y="4718050"/>
          <p14:tracePt t="22148" x="6165850" y="4775200"/>
          <p14:tracePt t="22148" x="6083300" y="4889500"/>
          <p14:tracePt t="22165" x="6045200" y="4953000"/>
          <p14:tracePt t="22165" x="6013450" y="5003800"/>
          <p14:tracePt t="22181" x="5981700" y="5054600"/>
          <p14:tracePt t="22181" x="5956300" y="5105400"/>
          <p14:tracePt t="22198" x="5930900" y="5149850"/>
          <p14:tracePt t="22198" x="5905500" y="5194300"/>
          <p14:tracePt t="22215" x="5880100" y="5232400"/>
          <p14:tracePt t="22215" x="5861050" y="5264150"/>
          <p14:tracePt t="22215" x="5842000" y="5302250"/>
          <p14:tracePt t="22234" x="5816600" y="5334000"/>
          <p14:tracePt t="22234" x="5803900" y="5359400"/>
          <p14:tracePt t="22248" x="5784850" y="5384800"/>
          <p14:tracePt t="22248" x="5772150" y="5410200"/>
          <p14:tracePt t="22265" x="5759450" y="5422900"/>
          <p14:tracePt t="22265" x="5746750" y="5435600"/>
          <p14:tracePt t="22282" x="5734050" y="5448300"/>
          <p14:tracePt t="22282" x="5727700" y="5454650"/>
          <p14:tracePt t="22299" x="5721350" y="5454650"/>
          <p14:tracePt t="22299" x="5715000" y="5454650"/>
          <p14:tracePt t="22316" x="5708650" y="5454650"/>
          <p14:tracePt t="22330" x="5708650" y="5448300"/>
          <p14:tracePt t="22347" x="5708650" y="5435600"/>
          <p14:tracePt t="22364" x="5715000" y="5429250"/>
          <p14:tracePt t="22381" x="5721350" y="5422900"/>
          <p14:tracePt t="22397" x="5727700" y="5422900"/>
          <p14:tracePt t="22416" x="5734050" y="5416550"/>
          <p14:tracePt t="22431" x="5734050" y="5410200"/>
          <p14:tracePt t="22447" x="5734050" y="5403850"/>
          <p14:tracePt t="22464" x="5727700" y="5397500"/>
          <p14:tracePt t="22481" x="5727700" y="5391150"/>
          <p14:tracePt t="22497" x="5721350" y="5384800"/>
          <p14:tracePt t="22520" x="5715000" y="5391150"/>
          <p14:tracePt t="22556" x="5708650" y="5397500"/>
          <p14:tracePt t="22572" x="5708650" y="5403850"/>
          <p14:tracePt t="22584" x="5708650" y="5410200"/>
          <p14:tracePt t="22600" x="5708650" y="5416550"/>
          <p14:tracePt t="22616" x="5715000" y="5416550"/>
          <p14:tracePt t="22660" x="5721350" y="5416550"/>
          <p14:tracePt t="22684" x="5727700" y="5416550"/>
          <p14:tracePt t="22780" x="5727700" y="5410200"/>
          <p14:tracePt t="22804" x="5727700" y="5403850"/>
          <p14:tracePt t="22832" x="5734050" y="5397500"/>
          <p14:tracePt t="23000" x="5727700" y="5397500"/>
          <p14:tracePt t="23112" x="5734050" y="5397500"/>
          <p14:tracePt t="23300" x="5740400" y="5397500"/>
          <p14:tracePt t="23388" x="5746750" y="5391150"/>
          <p14:tracePt t="23448" x="5746750" y="5384800"/>
          <p14:tracePt t="23488" x="5746750" y="5378450"/>
          <p14:tracePt t="23545" x="5740400" y="5378450"/>
          <p14:tracePt t="23629" x="5734050" y="5372100"/>
          <p14:tracePt t="23680" x="5734050" y="5365750"/>
          <p14:tracePt t="23860" x="5740400" y="5359400"/>
          <p14:tracePt t="23892" x="5740400" y="5353050"/>
          <p14:tracePt t="23944" x="5740400" y="5346700"/>
          <p14:tracePt t="23960" x="5740400" y="5340350"/>
          <p14:tracePt t="23972" x="5740400" y="5334000"/>
          <p14:tracePt t="23980" x="5746750" y="5327650"/>
          <p14:tracePt t="23989" x="5746750" y="5321300"/>
          <p14:tracePt t="24002" x="5746750" y="5308600"/>
          <p14:tracePt t="24002" x="5759450" y="5283200"/>
          <p14:tracePt t="24021" x="5759450" y="5264150"/>
          <p14:tracePt t="24021" x="5765800" y="5238750"/>
          <p14:tracePt t="24038" x="5778500" y="5213350"/>
          <p14:tracePt t="24038" x="5784850" y="5181600"/>
          <p14:tracePt t="24054" x="5797550" y="5149850"/>
          <p14:tracePt t="24054" x="5810250" y="5105400"/>
          <p14:tracePt t="24054" x="5822950" y="5060950"/>
          <p14:tracePt t="24074" x="5835650" y="5010150"/>
          <p14:tracePt t="24074" x="5854700" y="4953000"/>
          <p14:tracePt t="24087" x="5873750" y="4889500"/>
          <p14:tracePt t="24087" x="5899150" y="4819650"/>
          <p14:tracePt t="24104" x="5918200" y="4743450"/>
          <p14:tracePt t="24104" x="5949950" y="4660900"/>
          <p14:tracePt t="24121" x="5975350" y="4572000"/>
          <p14:tracePt t="24121" x="6007100" y="4489450"/>
          <p14:tracePt t="24138" x="6032500" y="4394200"/>
          <p14:tracePt t="24138" x="6096000" y="4222750"/>
          <p14:tracePt t="24154" x="6127750" y="4140200"/>
          <p14:tracePt t="24154" x="6159500" y="4064000"/>
          <p14:tracePt t="24171" x="6191250" y="3994150"/>
          <p14:tracePt t="24171" x="6229350" y="3937000"/>
          <p14:tracePt t="24188" x="6254750" y="3879850"/>
          <p14:tracePt t="24188" x="6311900" y="3803650"/>
          <p14:tracePt t="24204" x="6337300" y="3778250"/>
          <p14:tracePt t="24204" x="6362700" y="3759200"/>
          <p14:tracePt t="24221" x="6375400" y="3746500"/>
          <p14:tracePt t="24221" x="6388100" y="3733800"/>
          <p14:tracePt t="24238" x="6400800" y="3733800"/>
          <p14:tracePt t="24238" x="6407150" y="3733800"/>
          <p14:tracePt t="24255" x="6400800" y="3740150"/>
          <p14:tracePt t="24270" x="6394450" y="3746500"/>
          <p14:tracePt t="24270" x="6381750" y="3752850"/>
          <p14:tracePt t="24289" x="6350000" y="3778250"/>
          <p14:tracePt t="24289" x="6324600" y="3790950"/>
          <p14:tracePt t="24306" x="6299200" y="3803650"/>
          <p14:tracePt t="24306" x="6267450" y="3816350"/>
          <p14:tracePt t="24322" x="6229350" y="3829050"/>
          <p14:tracePt t="24322" x="6191250" y="3841750"/>
          <p14:tracePt t="24338" x="6153150" y="3848100"/>
          <p14:tracePt t="24338" x="6115050" y="3854450"/>
          <p14:tracePt t="24338" x="6076950" y="3854450"/>
          <p14:tracePt t="24357" x="6038850" y="3841750"/>
          <p14:tracePt t="24370" x="5994400" y="3835400"/>
          <p14:tracePt t="24370" x="5911850" y="3790950"/>
          <p14:tracePt t="24388" x="5867400" y="3765550"/>
          <p14:tracePt t="24388" x="5822950" y="3733800"/>
          <p14:tracePt t="24406" x="5778500" y="3695700"/>
          <p14:tracePt t="24406" x="5734050" y="3657600"/>
          <p14:tracePt t="24406" x="5695950" y="3619500"/>
          <p14:tracePt t="24425" x="5664200" y="3575050"/>
          <p14:tracePt t="24437" x="5638800" y="3530600"/>
          <p14:tracePt t="24437" x="5607050" y="3435350"/>
          <p14:tracePt t="24455" x="5594350" y="3390900"/>
          <p14:tracePt t="24455" x="5594350" y="3346450"/>
          <p14:tracePt t="24472" x="5600700" y="3302000"/>
          <p14:tracePt t="24472" x="5619750" y="3257550"/>
          <p14:tracePt t="24489" x="5638800" y="3219450"/>
          <p14:tracePt t="24489" x="5708650" y="3149600"/>
          <p14:tracePt t="24505" x="5759450" y="3117850"/>
          <p14:tracePt t="24505" x="5816600" y="3086100"/>
          <p14:tracePt t="24522" x="5880100" y="3054350"/>
          <p14:tracePt t="24522" x="5956300" y="3022600"/>
          <p14:tracePt t="24539" x="6032500" y="2997200"/>
          <p14:tracePt t="24539" x="6121400" y="2971800"/>
          <p14:tracePt t="24556" x="6203950" y="2952750"/>
          <p14:tracePt t="24556" x="6388100" y="2921000"/>
          <p14:tracePt t="24573" x="6477000" y="2914650"/>
          <p14:tracePt t="24573" x="6565900" y="2921000"/>
          <p14:tracePt t="24589" x="6648450" y="2927350"/>
          <p14:tracePt t="24589" x="6731000" y="2940050"/>
          <p14:tracePt t="24606" x="6807200" y="2959100"/>
          <p14:tracePt t="24606" x="6877050" y="2978150"/>
          <p14:tracePt t="24622" x="6946900" y="2997200"/>
          <p14:tracePt t="24622" x="7010400" y="3022600"/>
          <p14:tracePt t="24622" x="7067550" y="3048000"/>
          <p14:tracePt t="24641" x="7124700" y="3079750"/>
          <p14:tracePt t="24654" x="7169150" y="3111500"/>
          <p14:tracePt t="24654" x="7251700" y="3187700"/>
          <p14:tracePt t="24673" x="7283450" y="3232150"/>
          <p14:tracePt t="24673" x="7302500" y="3276600"/>
          <p14:tracePt t="24689" x="7321550" y="3327400"/>
          <p14:tracePt t="24689" x="7334250" y="3384550"/>
          <p14:tracePt t="24706" x="7334250" y="3441700"/>
          <p14:tracePt t="24706" x="7327900" y="3505200"/>
          <p14:tracePt t="24723" x="7315200" y="3562350"/>
          <p14:tracePt t="24723" x="7264400" y="3695700"/>
          <p14:tracePt t="24742" x="7219950" y="3765550"/>
          <p14:tracePt t="24742" x="7169150" y="3829050"/>
          <p14:tracePt t="24756" x="7112000" y="3898900"/>
          <p14:tracePt t="24756" x="7054850" y="3962400"/>
          <p14:tracePt t="24773" x="6985000" y="4032250"/>
          <p14:tracePt t="24773" x="6915150" y="4095750"/>
          <p14:tracePt t="24790" x="6838950" y="4152900"/>
          <p14:tracePt t="24790" x="6686550" y="4267200"/>
          <p14:tracePt t="24807" x="6610350" y="4324350"/>
          <p14:tracePt t="24807" x="6540500" y="4375150"/>
          <p14:tracePt t="24823" x="6464300" y="4419600"/>
          <p14:tracePt t="24823" x="6394450" y="4470400"/>
          <p14:tracePt t="24840" x="6324600" y="4508500"/>
          <p14:tracePt t="24840" x="6254750" y="4546600"/>
          <p14:tracePt t="24857" x="6197600" y="4584700"/>
          <p14:tracePt t="24857" x="6096000" y="4641850"/>
          <p14:tracePt t="24873" x="6057900" y="4667250"/>
          <p14:tracePt t="24873" x="6026150" y="4686300"/>
          <p14:tracePt t="24890" x="6000750" y="4705350"/>
          <p14:tracePt t="24890" x="5975350" y="4718050"/>
          <p14:tracePt t="24906" x="5962650" y="4737100"/>
          <p14:tracePt t="24906" x="5949950" y="4749800"/>
          <p14:tracePt t="24924" x="5937250" y="4762500"/>
          <p14:tracePt t="24924" x="5918200" y="4787900"/>
          <p14:tracePt t="24941" x="5911850" y="4800600"/>
          <p14:tracePt t="24941" x="5905500" y="4813300"/>
          <p14:tracePt t="24957" x="5899150" y="4826000"/>
          <p14:tracePt t="24957" x="5892800" y="4838700"/>
          <p14:tracePt t="24974" x="5886450" y="4851400"/>
          <p14:tracePt t="24974" x="5880100" y="4864100"/>
          <p14:tracePt t="24991" x="5873750" y="4876800"/>
          <p14:tracePt t="24991" x="5867400" y="4889500"/>
          <p14:tracePt t="24991" x="5861050" y="4902200"/>
          <p14:tracePt t="25010" x="5861050" y="4914900"/>
          <p14:tracePt t="25022" x="5854700" y="4927600"/>
          <p14:tracePt t="25022" x="5842000" y="4953000"/>
          <p14:tracePt t="25041" x="5835650" y="4965700"/>
          <p14:tracePt t="25041" x="5829300" y="4984750"/>
          <p14:tracePt t="25058" x="5822950" y="4997450"/>
          <p14:tracePt t="25058" x="5816600" y="5010150"/>
          <p14:tracePt t="25074" x="5810250" y="5022850"/>
          <p14:tracePt t="25074" x="5803900" y="5029200"/>
          <p14:tracePt t="25074" x="5803900" y="5041900"/>
          <p14:tracePt t="25093" x="5797550" y="5054600"/>
          <p14:tracePt t="25093" x="5791200" y="5060950"/>
          <p14:tracePt t="25107" x="5791200" y="5073650"/>
          <p14:tracePt t="25107" x="5791200" y="5080000"/>
          <p14:tracePt t="25124" x="5784850" y="5086350"/>
          <p14:tracePt t="25124" x="5784850" y="5092700"/>
          <p14:tracePt t="25141" x="5784850" y="5099050"/>
          <p14:tracePt t="25141" x="5778500" y="5105400"/>
          <p14:tracePt t="25157" x="5778500" y="5111750"/>
          <p14:tracePt t="25173" x="5778500" y="5118100"/>
          <p14:tracePt t="25189" x="5772150" y="5111750"/>
          <p14:tracePt t="25240" x="5765800" y="5111750"/>
          <p14:tracePt t="25264" x="5759450" y="5118100"/>
          <p14:tracePt t="25292" x="5759450" y="5124450"/>
          <p14:tracePt t="25308" x="5759450" y="5130800"/>
          <p14:tracePt t="25324" x="5759450" y="5137150"/>
          <p14:tracePt t="25340" x="5759450" y="5143500"/>
          <p14:tracePt t="25352" x="5759450" y="5149850"/>
          <p14:tracePt t="25368" x="5765800" y="5156200"/>
          <p14:tracePt t="25400" x="5765800" y="5162550"/>
          <p14:tracePt t="25421" x="5759450" y="5168900"/>
          <p14:tracePt t="25464" x="5753100" y="5162550"/>
          <p14:tracePt t="25496" x="5746750" y="5156200"/>
          <p14:tracePt t="25524" x="5746750" y="5149850"/>
          <p14:tracePt t="25608" x="5740400" y="5149850"/>
          <p14:tracePt t="26072" x="5740400" y="5156200"/>
          <p14:tracePt t="26148" x="5734050" y="5156200"/>
          <p14:tracePt t="26321" x="5740400" y="5149850"/>
          <p14:tracePt t="26884" x="5740400" y="5143500"/>
          <p14:tracePt t="27020" x="5740400" y="5149850"/>
          <p14:tracePt t="27212" x="5734050" y="5143500"/>
          <p14:tracePt t="27280" x="5727700" y="5149850"/>
          <p14:tracePt t="27312" x="5721350" y="5149850"/>
          <p14:tracePt t="27332" x="5715000" y="5156200"/>
          <p14:tracePt t="27348" x="5715000" y="5162550"/>
          <p14:tracePt t="27356" x="5715000" y="5168900"/>
          <p14:tracePt t="27365" x="5715000" y="5175250"/>
          <p14:tracePt t="27365" x="5721350" y="5187950"/>
          <p14:tracePt t="27381" x="5721350" y="5200650"/>
          <p14:tracePt t="27381" x="5721350" y="5219700"/>
          <p14:tracePt t="27398" x="5727700" y="5245100"/>
          <p14:tracePt t="27398" x="5734050" y="5270500"/>
          <p14:tracePt t="27398" x="5740400" y="5295900"/>
          <p14:tracePt t="27418" x="5740400" y="5327650"/>
          <p14:tracePt t="27430" x="5746750" y="5359400"/>
          <p14:tracePt t="27430" x="5753100" y="5422900"/>
          <p14:tracePt t="27448" x="5753100" y="5454650"/>
          <p14:tracePt t="27448" x="5759450" y="5492750"/>
          <p14:tracePt t="27465" x="5759450" y="5524500"/>
          <p14:tracePt t="27465" x="5759450" y="5549900"/>
          <p14:tracePt t="27482" x="5753100" y="5581650"/>
          <p14:tracePt t="27482" x="5753100" y="5607050"/>
          <p14:tracePt t="27498" x="5746750" y="5638800"/>
          <p14:tracePt t="27498" x="5734050" y="5689600"/>
          <p14:tracePt t="27515" x="5727700" y="5715000"/>
          <p14:tracePt t="27515" x="5721350" y="5734050"/>
          <p14:tracePt t="27532" x="5708650" y="5753100"/>
          <p14:tracePt t="27532" x="5695950" y="5778500"/>
          <p14:tracePt t="27549" x="5683250" y="5797550"/>
          <p14:tracePt t="27549" x="5657850" y="5835650"/>
          <p14:tracePt t="27565" x="5645150" y="5854700"/>
          <p14:tracePt t="27565" x="5626100" y="5873750"/>
          <p14:tracePt t="27582" x="5607050" y="5892800"/>
          <p14:tracePt t="27582" x="5594350" y="5905500"/>
          <p14:tracePt t="27599" x="5575300" y="5924550"/>
          <p14:tracePt t="27599" x="5556250" y="5943600"/>
          <p14:tracePt t="27616" x="5537200" y="5956300"/>
          <p14:tracePt t="27616" x="5499100" y="5981700"/>
          <p14:tracePt t="27633" x="5480050" y="5994400"/>
          <p14:tracePt t="27633" x="5461000" y="6007100"/>
          <p14:tracePt t="27649" x="5448300" y="6019800"/>
          <p14:tracePt t="27649" x="5429250" y="6026150"/>
          <p14:tracePt t="27666" x="5410200" y="6032500"/>
          <p14:tracePt t="27666" x="5391150" y="6032500"/>
          <p14:tracePt t="27683" x="5372100" y="6038850"/>
          <p14:tracePt t="27683" x="5353050" y="6038850"/>
          <p14:tracePt t="27683" x="5327650" y="6038850"/>
          <p14:tracePt t="27701" x="5302250" y="6038850"/>
          <p14:tracePt t="27714" x="5276850" y="6038850"/>
          <p14:tracePt t="27714" x="5219700" y="6032500"/>
          <p14:tracePt t="27733" x="5194300" y="6026150"/>
          <p14:tracePt t="27733" x="5162550" y="6019800"/>
          <p14:tracePt t="27749" x="5130800" y="6013450"/>
          <p14:tracePt t="27749" x="5099050" y="6000750"/>
          <p14:tracePt t="27766" x="5060950" y="5988050"/>
          <p14:tracePt t="27766" x="5029200" y="5969000"/>
          <p14:tracePt t="27766" x="4997450" y="5943600"/>
          <p14:tracePt t="27785" x="4959350" y="5911850"/>
          <p14:tracePt t="27798" x="4927600" y="5886450"/>
          <p14:tracePt t="27798" x="4864100" y="5816600"/>
          <p14:tracePt t="27816" x="4832350" y="5778500"/>
          <p14:tracePt t="27816" x="4806950" y="5740400"/>
          <p14:tracePt t="27833" x="4781550" y="5702300"/>
          <p14:tracePt t="27833" x="4756150" y="5664200"/>
          <p14:tracePt t="27850" x="4737100" y="5619750"/>
          <p14:tracePt t="27850" x="4711700" y="5530850"/>
          <p14:tracePt t="27866" x="4705350" y="5486400"/>
          <p14:tracePt t="27866" x="4699000" y="5435600"/>
          <p14:tracePt t="27883" x="4699000" y="5391150"/>
          <p14:tracePt t="27883" x="4705350" y="5346700"/>
          <p14:tracePt t="27900" x="4711700" y="5302250"/>
          <p14:tracePt t="27900" x="4718050" y="5264150"/>
          <p14:tracePt t="27917" x="4730750" y="5226050"/>
          <p14:tracePt t="27917" x="4768850" y="5149850"/>
          <p14:tracePt t="27933" x="4794250" y="5111750"/>
          <p14:tracePt t="27933" x="4826000" y="5080000"/>
          <p14:tracePt t="27950" x="4864100" y="5041900"/>
          <p14:tracePt t="27950" x="4902200" y="5010150"/>
          <p14:tracePt t="27967" x="4953000" y="4972050"/>
          <p14:tracePt t="27967" x="5003800" y="4946650"/>
          <p14:tracePt t="27967" x="5060950" y="4914900"/>
          <p14:tracePt t="27985" x="5118100" y="4895850"/>
          <p14:tracePt t="27985" x="5181600" y="4883150"/>
          <p14:tracePt t="28001" x="5245100" y="4883150"/>
          <p14:tracePt t="28001" x="5308600" y="4876800"/>
          <p14:tracePt t="28018" x="5372100" y="4883150"/>
          <p14:tracePt t="28018" x="5441950" y="4895850"/>
          <p14:tracePt t="28034" x="5505450" y="4908550"/>
          <p14:tracePt t="28034" x="5568950" y="4927600"/>
          <p14:tracePt t="28051" x="5632450" y="4953000"/>
          <p14:tracePt t="28051" x="5695950" y="4978400"/>
          <p14:tracePt t="28051" x="5753100" y="5010150"/>
          <p14:tracePt t="28070" x="5810250" y="5041900"/>
          <p14:tracePt t="28082" x="5867400" y="5073650"/>
          <p14:tracePt t="28082" x="5956300" y="5143500"/>
          <p14:tracePt t="28100" x="5994400" y="5181600"/>
          <p14:tracePt t="28100" x="6019800" y="5213350"/>
          <p14:tracePt t="28117" x="6051550" y="5245100"/>
          <p14:tracePt t="28117" x="6070600" y="5270500"/>
          <p14:tracePt t="28134" x="6089650" y="5302250"/>
          <p14:tracePt t="28134" x="6102350" y="5334000"/>
          <p14:tracePt t="28134" x="6108700" y="5359400"/>
          <p14:tracePt t="28153" x="6115050" y="5384800"/>
          <p14:tracePt t="28153" x="6115050" y="5416550"/>
          <p14:tracePt t="28168" x="6108700" y="5441950"/>
          <p14:tracePt t="28168" x="6102350" y="5467350"/>
          <p14:tracePt t="28184" x="6096000" y="5499100"/>
          <p14:tracePt t="28184" x="6083300" y="5524500"/>
          <p14:tracePt t="28201" x="6070600" y="5549900"/>
          <p14:tracePt t="28201" x="6057900" y="5575300"/>
          <p14:tracePt t="28218" x="6045200" y="5600700"/>
          <p14:tracePt t="28218" x="6013450" y="5645150"/>
          <p14:tracePt t="28234" x="6000750" y="5664200"/>
          <p14:tracePt t="28234" x="5981700" y="5683250"/>
          <p14:tracePt t="28250" x="5962650" y="5695950"/>
          <p14:tracePt t="28250" x="5943600" y="5708650"/>
          <p14:tracePt t="28268" x="5924550" y="5721350"/>
          <p14:tracePt t="28268" x="5892800" y="5746750"/>
          <p14:tracePt t="28285" x="5867400" y="5753100"/>
          <p14:tracePt t="28285" x="5848350" y="5759450"/>
          <p14:tracePt t="28301" x="5829300" y="5765800"/>
          <p14:tracePt t="28301" x="5816600" y="5772150"/>
          <p14:tracePt t="28318" x="5797550" y="5778500"/>
          <p14:tracePt t="28318" x="5778500" y="5784850"/>
          <p14:tracePt t="28335" x="5759450" y="5784850"/>
          <p14:tracePt t="28335" x="5740400" y="5791200"/>
          <p14:tracePt t="28335" x="5721350" y="5797550"/>
          <p14:tracePt t="28353" x="5708650" y="5797550"/>
          <p14:tracePt t="28353" x="5689600" y="5803900"/>
          <p14:tracePt t="28368" x="5670550" y="5803900"/>
          <p14:tracePt t="28368" x="5657850" y="5810250"/>
          <p14:tracePt t="28384" x="5638800" y="5810250"/>
          <p14:tracePt t="28384" x="5626100" y="5816600"/>
          <p14:tracePt t="28402" x="5607050" y="5816600"/>
          <p14:tracePt t="28402" x="5588000" y="5816600"/>
          <p14:tracePt t="28402" x="5575300" y="5816600"/>
          <p14:tracePt t="28422" x="5562600" y="5822950"/>
          <p14:tracePt t="28433" x="5549900" y="5822950"/>
          <p14:tracePt t="28433" x="5537200" y="5822950"/>
          <p14:tracePt t="28433" x="5524500" y="5829300"/>
          <p14:tracePt t="28453" x="5518150" y="5829300"/>
          <p14:tracePt t="28453" x="5505450" y="5829300"/>
          <p14:tracePt t="28469" x="5499100" y="5829300"/>
          <p14:tracePt t="28469" x="5492750" y="5829300"/>
          <p14:tracePt t="28485" x="5480050" y="5829300"/>
          <p14:tracePt t="28485" x="5473700" y="5835650"/>
          <p14:tracePt t="28502" x="5467350" y="5835650"/>
          <p14:tracePt t="28502" x="5461000" y="5835650"/>
          <p14:tracePt t="28502" x="5454650" y="5842000"/>
          <p14:tracePt t="28521" x="5448300" y="5842000"/>
          <p14:tracePt t="28534" x="5441950" y="5842000"/>
          <p14:tracePt t="28551" x="5435600" y="5848350"/>
          <p14:tracePt t="28567" x="5429250" y="5848350"/>
          <p14:tracePt t="28584" x="5422900" y="5854700"/>
          <p14:tracePt t="28609" x="5422900" y="5861050"/>
          <p14:tracePt t="28640" x="5422900" y="5854700"/>
          <p14:tracePt t="28692" x="5422900" y="5848350"/>
          <p14:tracePt t="28736" x="5422900" y="5842000"/>
          <p14:tracePt t="28764" x="5422900" y="5835650"/>
          <p14:tracePt t="28788" x="5429250" y="5829300"/>
          <p14:tracePt t="28812" x="5435600" y="5822950"/>
          <p14:tracePt t="28880" x="5435600" y="5816600"/>
          <p14:tracePt t="28976" x="5435600" y="5810250"/>
          <p14:tracePt t="29036" x="5441950" y="5803900"/>
          <p14:tracePt t="29192" x="5448300" y="5803900"/>
          <p14:tracePt t="29216" x="5448300" y="5797550"/>
          <p14:tracePt t="29284" x="5454650" y="5797550"/>
          <p14:tracePt t="29344" x="5461000" y="5791200"/>
          <p14:tracePt t="29380" x="5467350" y="5784850"/>
          <p14:tracePt t="29540" x="5467350" y="5778500"/>
          <p14:tracePt t="29568" x="5467350" y="5784850"/>
          <p14:tracePt t="29800" x="5467350" y="5778500"/>
          <p14:tracePt t="30364" x="5461000" y="5772150"/>
          <p14:tracePt t="31927" x="5467350" y="5765800"/>
          <p14:tracePt t="32312" x="5473700" y="5765800"/>
          <p14:tracePt t="32492" x="5473700" y="5759450"/>
          <p14:tracePt t="32644" x="5473700" y="5765800"/>
          <p14:tracePt t="33072" x="5473700" y="5759450"/>
          <p14:tracePt t="34145" x="5480050" y="5759450"/>
          <p14:tracePt t="34712" x="5480050" y="5753100"/>
          <p14:tracePt t="34772" x="5480050" y="5746750"/>
          <p14:tracePt t="34796" x="5486400" y="5740400"/>
          <p14:tracePt t="34820" x="5480050" y="5734050"/>
          <p14:tracePt t="34880" x="5486400" y="5727700"/>
          <p14:tracePt t="35336" x="5486400" y="5721350"/>
          <p14:tracePt t="35576" x="5492750" y="5715000"/>
          <p14:tracePt t="35636" x="5486400" y="5715000"/>
          <p14:tracePt t="35784" x="5480050" y="5715000"/>
          <p14:tracePt t="35840" x="5473700" y="5715000"/>
          <p14:tracePt t="35869" x="5467350" y="5715000"/>
          <p14:tracePt t="35892" x="5454650" y="5715000"/>
          <p14:tracePt t="35920" x="5448300" y="5715000"/>
          <p14:tracePt t="35936" x="5441950" y="5715000"/>
          <p14:tracePt t="35945" x="5435600" y="5715000"/>
          <p14:tracePt t="35958" x="5422900" y="5708650"/>
          <p14:tracePt t="35958" x="5403850" y="5708650"/>
          <p14:tracePt t="35976" x="5397500" y="5708650"/>
          <p14:tracePt t="35976" x="5384800" y="5708650"/>
          <p14:tracePt t="35992" x="5365750" y="5702300"/>
          <p14:tracePt t="35992" x="5346700" y="5702300"/>
          <p14:tracePt t="36010" x="5321300" y="5695950"/>
          <p14:tracePt t="36010" x="5264150" y="5689600"/>
          <p14:tracePt t="36026" x="5226050" y="5689600"/>
          <p14:tracePt t="36026" x="5181600" y="5683250"/>
          <p14:tracePt t="36043" x="5130800" y="5683250"/>
          <p14:tracePt t="36043" x="5080000" y="5683250"/>
          <p14:tracePt t="36060" x="5016500" y="5683250"/>
          <p14:tracePt t="36060" x="4959350" y="5683250"/>
          <p14:tracePt t="36076" x="4889500" y="5683250"/>
          <p14:tracePt t="36076" x="4749800" y="5689600"/>
          <p14:tracePt t="36093" x="4679950" y="5689600"/>
          <p14:tracePt t="36093" x="4603750" y="5695950"/>
          <p14:tracePt t="36110" x="4527550" y="5695950"/>
          <p14:tracePt t="36110" x="4451350" y="5702300"/>
          <p14:tracePt t="36127" x="4375150" y="5702300"/>
          <p14:tracePt t="36127" x="4292600" y="5708650"/>
          <p14:tracePt t="36127" x="4210050" y="5715000"/>
          <p14:tracePt t="36145" x="4121150" y="5721350"/>
          <p14:tracePt t="36158" x="4032250" y="5727700"/>
          <p14:tracePt t="36158" x="3854450" y="5746750"/>
          <p14:tracePt t="36177" x="3765550" y="5753100"/>
          <p14:tracePt t="36177" x="3683000" y="5759450"/>
          <p14:tracePt t="36193" x="3594100" y="5765800"/>
          <p14:tracePt t="36193" x="3511550" y="5772150"/>
          <p14:tracePt t="36210" x="3429000" y="5772150"/>
          <p14:tracePt t="36210" x="3352800" y="5778500"/>
          <p14:tracePt t="36210" x="3276600" y="5784850"/>
          <p14:tracePt t="36229" x="3200400" y="5791200"/>
          <p14:tracePt t="36242" x="3130550" y="5797550"/>
          <p14:tracePt t="36242" x="2990850" y="5810250"/>
          <p14:tracePt t="36261" x="2921000" y="5816600"/>
          <p14:tracePt t="36261" x="2857500" y="5822950"/>
          <p14:tracePt t="36277" x="2787650" y="5835650"/>
          <p14:tracePt t="36277" x="2724150" y="5842000"/>
          <p14:tracePt t="36293" x="2667000" y="5848350"/>
          <p14:tracePt t="36293" x="2609850" y="5854700"/>
          <p14:tracePt t="36293" x="2552700" y="5861050"/>
          <p14:tracePt t="36313" x="2495550" y="5861050"/>
          <p14:tracePt t="36313" x="2451100" y="5867400"/>
          <p14:tracePt t="36328" x="2400300" y="5873750"/>
          <p14:tracePt t="36328" x="2355850" y="5873750"/>
          <p14:tracePt t="36344" x="2311400" y="5880100"/>
          <p14:tracePt t="36344" x="2273300" y="5880100"/>
          <p14:tracePt t="36360" x="2228850" y="5880100"/>
          <p14:tracePt t="36360" x="2184400" y="5880100"/>
          <p14:tracePt t="36377" x="2146300" y="5880100"/>
          <p14:tracePt t="36377" x="2051050" y="5873750"/>
          <p14:tracePt t="36394" x="2006600" y="5867400"/>
          <p14:tracePt t="36394" x="1955800" y="5861050"/>
          <p14:tracePt t="36411" x="1905000" y="5861050"/>
          <p14:tracePt t="36411" x="1854200" y="5854700"/>
          <p14:tracePt t="36429" x="1803400" y="5854700"/>
          <p14:tracePt t="36429" x="1701800" y="5854700"/>
          <p14:tracePt t="36444" x="1651000" y="5861050"/>
          <p14:tracePt t="36444" x="1593850" y="5861050"/>
          <p14:tracePt t="36461" x="1549400" y="5867400"/>
          <p14:tracePt t="36461" x="1498600" y="5873750"/>
          <p14:tracePt t="36478" x="1454150" y="5880100"/>
          <p14:tracePt t="36478" x="1409700" y="5886450"/>
          <p14:tracePt t="36494" x="1371600" y="5892800"/>
          <p14:tracePt t="36494" x="1333500" y="5899150"/>
          <p14:tracePt t="36494" x="1301750" y="5899150"/>
          <p14:tracePt t="36513" x="1270000" y="5905500"/>
          <p14:tracePt t="36526" x="1244600" y="5911850"/>
          <p14:tracePt t="36526" x="1193800" y="5918200"/>
          <p14:tracePt t="36545" x="1181100" y="5918200"/>
          <p14:tracePt t="36545" x="1162050" y="5918200"/>
          <p14:tracePt t="36561" x="1155700" y="5918200"/>
          <p14:tracePt t="36561" x="1143000" y="5911850"/>
          <p14:tracePt t="36578" x="1136650" y="5905500"/>
          <p14:tracePt t="36593" x="1136650" y="5899150"/>
          <p14:tracePt t="36610" x="1136650" y="5892800"/>
          <p14:tracePt t="36610" x="1136650" y="5886450"/>
          <p14:tracePt t="36628" x="1143000" y="5873750"/>
          <p14:tracePt t="36643" x="1149350" y="5873750"/>
          <p14:tracePt t="36660" x="1149350" y="5880100"/>
          <p14:tracePt t="36680" x="1143000" y="5886450"/>
          <p14:tracePt t="36693" x="1143000" y="5892800"/>
          <p14:tracePt t="36710" x="1136650" y="5905500"/>
          <p14:tracePt t="36710" x="1136650" y="5911850"/>
          <p14:tracePt t="36728" x="1136650" y="5918200"/>
          <p14:tracePt t="36728" x="1130300" y="5924550"/>
          <p14:tracePt t="36745" x="1123950" y="5930900"/>
          <p14:tracePt t="36760" x="1123950" y="5937250"/>
          <p14:tracePt t="36777" x="1117600" y="5943600"/>
          <p14:tracePt t="36800" x="1111250" y="5949950"/>
          <p14:tracePt t="36821" x="1104900" y="5956300"/>
          <p14:tracePt t="36888" x="1104900" y="5962650"/>
          <p14:tracePt t="36912" x="1104900" y="5969000"/>
          <p14:tracePt t="36940" x="1104900" y="5975350"/>
          <p14:tracePt t="36964" x="1098550" y="5981700"/>
          <p14:tracePt t="36980" x="1098550" y="5988050"/>
          <p14:tracePt t="37000" x="1098550" y="5994400"/>
          <p14:tracePt t="37024" x="1104900" y="5994400"/>
          <p14:tracePt t="37084" x="1104900" y="6000750"/>
          <p14:tracePt t="37128" x="1098550" y="6000750"/>
          <p14:tracePt t="37188" x="1098550" y="5994400"/>
          <p14:tracePt t="37400" x="1098550" y="5988050"/>
          <p14:tracePt t="37436" x="1092200" y="5994400"/>
          <p14:tracePt t="37548" x="1085850" y="5994400"/>
          <p14:tracePt t="37580" x="1079500" y="6000750"/>
          <p14:tracePt t="37600" x="1073150" y="6000750"/>
          <p14:tracePt t="37616" x="1066800" y="6000750"/>
          <p14:tracePt t="37632" x="1060450" y="5994400"/>
          <p14:tracePt t="37636" x="1054100" y="5994400"/>
          <p14:tracePt t="37646" x="1047750" y="5988050"/>
          <p14:tracePt t="37646" x="1041400" y="5981700"/>
          <p14:tracePt t="37665" x="1035050" y="5975350"/>
          <p14:tracePt t="37665" x="1022350" y="5962650"/>
          <p14:tracePt t="37681" x="1016000" y="5956300"/>
          <p14:tracePt t="37681" x="1003300" y="5943600"/>
          <p14:tracePt t="37698" x="990600" y="5924550"/>
          <p14:tracePt t="37698" x="958850" y="5892800"/>
          <p14:tracePt t="37715" x="946150" y="5867400"/>
          <p14:tracePt t="37715" x="927100" y="5848350"/>
          <p14:tracePt t="37732" x="914400" y="5822950"/>
          <p14:tracePt t="37732" x="895350" y="5797550"/>
          <p14:tracePt t="37749" x="882650" y="5765800"/>
          <p14:tracePt t="37749" x="850900" y="5702300"/>
          <p14:tracePt t="37765" x="838200" y="5670550"/>
          <p14:tracePt t="37765" x="825500" y="5632450"/>
          <p14:tracePt t="37781" x="812800" y="5594350"/>
          <p14:tracePt t="37781" x="812800" y="5556250"/>
          <p14:tracePt t="37799" x="806450" y="5518150"/>
          <p14:tracePt t="37799" x="806450" y="5480050"/>
          <p14:tracePt t="37815" x="806450" y="5441950"/>
          <p14:tracePt t="37815" x="819150" y="5365750"/>
          <p14:tracePt t="37832" x="825500" y="5327650"/>
          <p14:tracePt t="37832" x="831850" y="5289550"/>
          <p14:tracePt t="37849" x="844550" y="5257800"/>
          <p14:tracePt t="37849" x="857250" y="5226050"/>
          <p14:tracePt t="37866" x="869950" y="5200650"/>
          <p14:tracePt t="37866" x="882650" y="5168900"/>
          <p14:tracePt t="37882" x="901700" y="5149850"/>
          <p14:tracePt t="37882" x="920750" y="5124450"/>
          <p14:tracePt t="37882" x="946150" y="5099050"/>
          <p14:tracePt t="37901" x="971550" y="5080000"/>
          <p14:tracePt t="37914" x="1003300" y="5054600"/>
          <p14:tracePt t="37914" x="1079500" y="5016500"/>
          <p14:tracePt t="37933" x="1123950" y="4997450"/>
          <p14:tracePt t="37933" x="1168400" y="4978400"/>
          <p14:tracePt t="37949" x="1212850" y="4965700"/>
          <p14:tracePt t="37949" x="1257300" y="4953000"/>
          <p14:tracePt t="37965" x="1308100" y="4940300"/>
          <p14:tracePt t="37965" x="1352550" y="4933950"/>
          <p14:tracePt t="37982" x="1397000" y="4927600"/>
          <p14:tracePt t="37982" x="1485900" y="4921250"/>
          <p14:tracePt t="37999" x="1530350" y="4921250"/>
          <p14:tracePt t="37999" x="1574800" y="4921250"/>
          <p14:tracePt t="38016" x="1619250" y="4927600"/>
          <p14:tracePt t="38016" x="1663700" y="4927600"/>
          <p14:tracePt t="38033" x="1701800" y="4933950"/>
          <p14:tracePt t="38033" x="1746250" y="4940300"/>
          <p14:tracePt t="38049" x="1784350" y="4946650"/>
          <p14:tracePt t="38049" x="1860550" y="4978400"/>
          <p14:tracePt t="38066" x="1892300" y="5003800"/>
          <p14:tracePt t="38066" x="1924050" y="5029200"/>
          <p14:tracePt t="38083" x="1949450" y="5054600"/>
          <p14:tracePt t="38083" x="1974850" y="5086350"/>
          <p14:tracePt t="38100" x="2000250" y="5124450"/>
          <p14:tracePt t="38100" x="2032000" y="5200650"/>
          <p14:tracePt t="38116" x="2044700" y="5238750"/>
          <p14:tracePt t="38116" x="2057400" y="5276850"/>
          <p14:tracePt t="38133" x="2063750" y="5321300"/>
          <p14:tracePt t="38133" x="2063750" y="5359400"/>
          <p14:tracePt t="38149" x="2063750" y="5397500"/>
          <p14:tracePt t="38149" x="2057400" y="5441950"/>
          <p14:tracePt t="38166" x="2051050" y="5480050"/>
          <p14:tracePt t="38166" x="2044700" y="5518150"/>
          <p14:tracePt t="38166" x="2032000" y="5562600"/>
          <p14:tracePt t="38185" x="2019300" y="5600700"/>
          <p14:tracePt t="38198" x="2006600" y="5638800"/>
          <p14:tracePt t="38198" x="1974850" y="5715000"/>
          <p14:tracePt t="38217" x="1955800" y="5753100"/>
          <p14:tracePt t="38217" x="1936750" y="5784850"/>
          <p14:tracePt t="38233" x="1917700" y="5816600"/>
          <p14:tracePt t="38233" x="1892300" y="5848350"/>
          <p14:tracePt t="38250" x="1873250" y="5880100"/>
          <p14:tracePt t="38250" x="1847850" y="5905500"/>
          <p14:tracePt t="38250" x="1816100" y="5930900"/>
          <p14:tracePt t="38269" x="1790700" y="5956300"/>
          <p14:tracePt t="38282" x="1758950" y="5969000"/>
          <p14:tracePt t="38282" x="1695450" y="6000750"/>
          <p14:tracePt t="38300" x="1663700" y="6007100"/>
          <p14:tracePt t="38300" x="1631950" y="6013450"/>
          <p14:tracePt t="38317" x="1600200" y="6019800"/>
          <p14:tracePt t="38317" x="1574800" y="6019800"/>
          <p14:tracePt t="38333" x="1543050" y="6019800"/>
          <p14:tracePt t="38333" x="1517650" y="6019800"/>
          <p14:tracePt t="38350" x="1498600" y="6019800"/>
          <p14:tracePt t="38350" x="1460500" y="6013450"/>
          <p14:tracePt t="38367" x="1441450" y="6013450"/>
          <p14:tracePt t="38367" x="1428750" y="6007100"/>
          <p14:tracePt t="38384" x="1409700" y="6000750"/>
          <p14:tracePt t="38384" x="1403350" y="6000750"/>
          <p14:tracePt t="38400" x="1390650" y="5994400"/>
          <p14:tracePt t="38400" x="1384300" y="5988050"/>
          <p14:tracePt t="38419" x="1384300" y="5981700"/>
          <p14:tracePt t="38433" x="1390650" y="5975350"/>
          <p14:tracePt t="38433" x="1403350" y="5969000"/>
          <p14:tracePt t="38451" x="1416050" y="5969000"/>
          <p14:tracePt t="38451" x="1441450" y="5969000"/>
          <p14:tracePt t="38467" x="1466850" y="5962650"/>
          <p14:tracePt t="38467" x="1543050" y="5949950"/>
          <p14:tracePt t="38485" x="1593850" y="5943600"/>
          <p14:tracePt t="38485" x="1657350" y="5937250"/>
          <p14:tracePt t="38501" x="1720850" y="5930900"/>
          <p14:tracePt t="38501" x="1797050" y="5918200"/>
          <p14:tracePt t="38517" x="1879600" y="5911850"/>
          <p14:tracePt t="38517" x="1968500" y="5899150"/>
          <p14:tracePt t="38534" x="2063750" y="5892800"/>
          <p14:tracePt t="38534" x="2171700" y="5880100"/>
          <p14:tracePt t="38534" x="2286000" y="5873750"/>
          <p14:tracePt t="38553" x="2400300" y="5861050"/>
          <p14:tracePt t="38566" x="2527300" y="5854700"/>
          <p14:tracePt t="38566" x="2794000" y="5842000"/>
          <p14:tracePt t="38584" x="2933700" y="5842000"/>
          <p14:tracePt t="38584" x="3073400" y="5835650"/>
          <p14:tracePt t="38601" x="3213100" y="5835650"/>
          <p14:tracePt t="38601" x="3371850" y="5829300"/>
          <p14:tracePt t="38618" x="3505200" y="5829300"/>
          <p14:tracePt t="38618" x="3638550" y="5829300"/>
          <p14:tracePt t="38618" x="3771900" y="5822950"/>
          <p14:tracePt t="38637" x="3898900" y="5822950"/>
          <p14:tracePt t="38650" x="4019550" y="5822950"/>
          <p14:tracePt t="38650" x="4254500" y="5822950"/>
          <p14:tracePt t="38668" x="4337050" y="5829300"/>
          <p14:tracePt t="38668" x="4432300" y="5829300"/>
          <p14:tracePt t="38685" x="4521200" y="5835650"/>
          <p14:tracePt t="38685" x="4603750" y="5842000"/>
          <p14:tracePt t="38701" x="4673600" y="5842000"/>
          <p14:tracePt t="38701" x="4794250" y="5848350"/>
          <p14:tracePt t="38718" x="4845050" y="5854700"/>
          <p14:tracePt t="38718" x="4883150" y="5854700"/>
          <p14:tracePt t="38735" x="4914900" y="5854700"/>
          <p14:tracePt t="38735" x="4933950" y="5854700"/>
          <p14:tracePt t="38751" x="4953000" y="5854700"/>
          <p14:tracePt t="38751" x="4959350" y="5854700"/>
          <p14:tracePt t="38768" x="4959350" y="5848350"/>
          <p14:tracePt t="38785" x="4953000" y="5842000"/>
          <p14:tracePt t="38785" x="4940300" y="5842000"/>
          <p14:tracePt t="38802" x="4933950" y="5848350"/>
          <p14:tracePt t="38802" x="4921250" y="5848350"/>
          <p14:tracePt t="38819" x="4908550" y="5854700"/>
          <p14:tracePt t="38819" x="4902200" y="5861050"/>
          <p14:tracePt t="38819" x="4895850" y="5867400"/>
          <p14:tracePt t="38838" x="4889500" y="5873750"/>
          <p14:tracePt t="38850" x="4883150" y="5886450"/>
          <p14:tracePt t="38850" x="4883150" y="5899150"/>
          <p14:tracePt t="38870" x="4883150" y="5911850"/>
          <p14:tracePt t="38870" x="4889500" y="5918200"/>
          <p14:tracePt t="38885" x="4902200" y="5924550"/>
          <p14:tracePt t="38905" x="4908550" y="5930900"/>
          <p14:tracePt t="38918" x="4914900" y="5930900"/>
          <p14:tracePt t="38918" x="4927600" y="5930900"/>
          <p14:tracePt t="38938" x="4933950" y="5930900"/>
          <p14:tracePt t="38938" x="4940300" y="5930900"/>
          <p14:tracePt t="38953" x="4946650" y="5930900"/>
          <p14:tracePt t="38953" x="4953000" y="5930900"/>
          <p14:tracePt t="38970" x="4959350" y="5930900"/>
          <p14:tracePt t="38984" x="4965700" y="5930900"/>
          <p14:tracePt t="39001" x="4972050" y="5937250"/>
          <p14:tracePt t="39018" x="4972050" y="5943600"/>
          <p14:tracePt t="39018" x="4978400" y="5949950"/>
          <p14:tracePt t="39036" x="4978400" y="5956300"/>
          <p14:tracePt t="39051" x="4984750" y="5962650"/>
          <p14:tracePt t="39068" x="4991100" y="5969000"/>
          <p14:tracePt t="39085" x="4997450" y="5969000"/>
          <p14:tracePt t="39102" x="5010150" y="5975350"/>
          <p14:tracePt t="39118" x="5016500" y="5975350"/>
          <p14:tracePt t="39118" x="5029200" y="5981700"/>
          <p14:tracePt t="39137" x="5035550" y="5981700"/>
          <p14:tracePt t="39153" x="5041900" y="5981700"/>
          <p14:tracePt t="39168" x="5048250" y="5981700"/>
          <p14:tracePt t="39185" x="5054600" y="5988050"/>
          <p14:tracePt t="39201" x="5060950" y="5988050"/>
          <p14:tracePt t="39221" x="5067300" y="5994400"/>
          <p14:tracePt t="39244" x="5067300" y="6000750"/>
          <p14:tracePt t="39364" x="5060950" y="5994400"/>
          <p14:tracePt t="39400" x="5060950" y="5988050"/>
          <p14:tracePt t="39417" x="5054600" y="5981700"/>
          <p14:tracePt t="39432" x="5054600" y="5975350"/>
          <p14:tracePt t="39444" x="5048250" y="5975350"/>
          <p14:tracePt t="39460" x="5041900" y="5975350"/>
          <p14:tracePt t="39477" x="5035550" y="5975350"/>
          <p14:tracePt t="39492" x="5029200" y="5981700"/>
          <p14:tracePt t="39512" x="5029200" y="5988050"/>
          <p14:tracePt t="39528" x="5022850" y="5988050"/>
          <p14:tracePt t="39544" x="5022850" y="5994400"/>
          <p14:tracePt t="39564" x="5022850" y="6000750"/>
          <p14:tracePt t="39588" x="5022850" y="6007100"/>
          <p14:tracePt t="39612" x="5022850" y="6013450"/>
          <p14:tracePt t="39640" x="5016500" y="6013450"/>
          <p14:tracePt t="39724" x="5010150" y="6013450"/>
          <p14:tracePt t="39736" x="5003800" y="6013450"/>
          <p14:tracePt t="39752" x="4997450" y="6013450"/>
          <p14:tracePt t="39760" x="4991100" y="6013450"/>
          <p14:tracePt t="39770" x="4984750" y="6013450"/>
          <p14:tracePt t="39770" x="4978400" y="6013450"/>
          <p14:tracePt t="39788" x="4965700" y="6013450"/>
          <p14:tracePt t="39788" x="4953000" y="6007100"/>
          <p14:tracePt t="39805" x="4940300" y="6007100"/>
          <p14:tracePt t="39805" x="4933950" y="6000750"/>
          <p14:tracePt t="39822" x="4921250" y="6000750"/>
          <p14:tracePt t="39822" x="4914900" y="5994400"/>
          <p14:tracePt t="39838" x="4902200" y="5988050"/>
          <p14:tracePt t="39838" x="4889500" y="5975350"/>
          <p14:tracePt t="39838" x="4876800" y="5969000"/>
          <p14:tracePt t="39857" x="4864100" y="5956300"/>
          <p14:tracePt t="39870" x="4845050" y="5943600"/>
          <p14:tracePt t="39870" x="4819650" y="5905500"/>
          <p14:tracePt t="39889" x="4800600" y="5886450"/>
          <p14:tracePt t="39889" x="4787900" y="5867400"/>
          <p14:tracePt t="39905" x="4768850" y="5842000"/>
          <p14:tracePt t="39905" x="4749800" y="5810250"/>
          <p14:tracePt t="39905" x="4737100" y="5784850"/>
          <p14:tracePt t="39924" x="4718050" y="5753100"/>
          <p14:tracePt t="39937" x="4705350" y="5721350"/>
          <p14:tracePt t="39937" x="4673600" y="5645150"/>
          <p14:tracePt t="39957" x="4660900" y="5607050"/>
          <p14:tracePt t="39957" x="4648200" y="5568950"/>
          <p14:tracePt t="39973" x="4641850" y="5524500"/>
          <p14:tracePt t="39973" x="4635500" y="5480050"/>
          <p14:tracePt t="39988" x="4629150" y="5435600"/>
          <p14:tracePt t="39988" x="4629150" y="5391150"/>
          <p14:tracePt t="40006" x="4629150" y="5346700"/>
          <p14:tracePt t="40006" x="4648200" y="5257800"/>
          <p14:tracePt t="40025" x="4660900" y="5213350"/>
          <p14:tracePt t="40025" x="4679950" y="5168900"/>
          <p14:tracePt t="40039" x="4699000" y="5130800"/>
          <p14:tracePt t="40039" x="4718050" y="5086350"/>
          <p14:tracePt t="40056" x="4737100" y="5054600"/>
          <p14:tracePt t="40056" x="4762500" y="5016500"/>
          <p14:tracePt t="40073" x="4787900" y="4984750"/>
          <p14:tracePt t="40073" x="4813300" y="4959350"/>
          <p14:tracePt t="40089" x="4845050" y="4927600"/>
          <p14:tracePt t="40089" x="4908550" y="4876800"/>
          <p14:tracePt t="40106" x="4940300" y="4857750"/>
          <p14:tracePt t="40106" x="4978400" y="4838700"/>
          <p14:tracePt t="40123" x="5016500" y="4819650"/>
          <p14:tracePt t="40123" x="5054600" y="4806950"/>
          <p14:tracePt t="40139" x="5086350" y="4794250"/>
          <p14:tracePt t="40139" x="5168900" y="4781550"/>
          <p14:tracePt t="40156" x="5207000" y="4775200"/>
          <p14:tracePt t="40156" x="5245100" y="4775200"/>
          <p14:tracePt t="40173" x="5283200" y="4775200"/>
          <p14:tracePt t="40173" x="5321300" y="4775200"/>
          <p14:tracePt t="40190" x="5359400" y="4781550"/>
          <p14:tracePt t="40190" x="5397500" y="4787900"/>
          <p14:tracePt t="40207" x="5435600" y="4794250"/>
          <p14:tracePt t="40207" x="5467350" y="4800600"/>
          <p14:tracePt t="40207" x="5505450" y="4806950"/>
          <p14:tracePt t="40225" x="5543550" y="4813300"/>
          <p14:tracePt t="40238" x="5575300" y="4819650"/>
          <p14:tracePt t="40238" x="5638800" y="4845050"/>
          <p14:tracePt t="40257" x="5670550" y="4857750"/>
          <p14:tracePt t="40257" x="5702300" y="4870450"/>
          <p14:tracePt t="40274" x="5721350" y="4883150"/>
          <p14:tracePt t="40274" x="5746750" y="4895850"/>
          <p14:tracePt t="40290" x="5772150" y="4908550"/>
          <p14:tracePt t="40290" x="5791200" y="4921250"/>
          <p14:tracePt t="40306" x="5810250" y="4940300"/>
          <p14:tracePt t="40306" x="5829300" y="4953000"/>
          <p14:tracePt t="40306" x="5848350" y="4965700"/>
          <p14:tracePt t="40325" x="5867400" y="4984750"/>
          <p14:tracePt t="40325" x="5886450" y="5003800"/>
          <p14:tracePt t="40340" x="5905500" y="5022850"/>
          <p14:tracePt t="40340" x="5918200" y="5048250"/>
          <p14:tracePt t="40357" x="5930900" y="5073650"/>
          <p14:tracePt t="40357" x="5943600" y="5099050"/>
          <p14:tracePt t="40374" x="5956300" y="5130800"/>
          <p14:tracePt t="40374" x="5962650" y="5156200"/>
          <p14:tracePt t="40390" x="5962650" y="5187950"/>
          <p14:tracePt t="40390" x="5962650" y="5245100"/>
          <p14:tracePt t="40407" x="5962650" y="5270500"/>
          <p14:tracePt t="40407" x="5962650" y="5295900"/>
          <p14:tracePt t="40425" x="5956300" y="5321300"/>
          <p14:tracePt t="40425" x="5956300" y="5346700"/>
          <p14:tracePt t="40440" x="5949950" y="5372100"/>
          <p14:tracePt t="40440" x="5937250" y="5416550"/>
          <p14:tracePt t="40457" x="5930900" y="5435600"/>
          <p14:tracePt t="40457" x="5924550" y="5454650"/>
          <p14:tracePt t="40474" x="5918200" y="5473700"/>
          <p14:tracePt t="40474" x="5905500" y="5492750"/>
          <p14:tracePt t="40490" x="5892800" y="5511800"/>
          <p14:tracePt t="40490" x="5886450" y="5524500"/>
          <p14:tracePt t="40508" x="5873750" y="5543550"/>
          <p14:tracePt t="40508" x="5848350" y="5568950"/>
          <p14:tracePt t="40526" x="5842000" y="5588000"/>
          <p14:tracePt t="40526" x="5829300" y="5600700"/>
          <p14:tracePt t="40541" x="5816600" y="5607050"/>
          <p14:tracePt t="40541" x="5803900" y="5619750"/>
          <p14:tracePt t="40557" x="5797550" y="5632450"/>
          <p14:tracePt t="40557" x="5784850" y="5645150"/>
          <p14:tracePt t="40574" x="5772150" y="5651500"/>
          <p14:tracePt t="40574" x="5759450" y="5664200"/>
          <p14:tracePt t="40574" x="5746750" y="5676900"/>
          <p14:tracePt t="40593" x="5734050" y="5689600"/>
          <p14:tracePt t="40606" x="5721350" y="5695950"/>
          <p14:tracePt t="40606" x="5695950" y="5721350"/>
          <p14:tracePt t="40625" x="5683250" y="5734050"/>
          <p14:tracePt t="40625" x="5670550" y="5740400"/>
          <p14:tracePt t="40641" x="5657850" y="5753100"/>
          <p14:tracePt t="40641" x="5638800" y="5765800"/>
          <p14:tracePt t="40657" x="5626100" y="5772150"/>
          <p14:tracePt t="40657" x="5613400" y="5784850"/>
          <p14:tracePt t="40674" x="5594350" y="5791200"/>
          <p14:tracePt t="40674" x="5581650" y="5803900"/>
          <p14:tracePt t="40674" x="5562600" y="5810250"/>
          <p14:tracePt t="40693" x="5549900" y="5822950"/>
          <p14:tracePt t="40693" x="5537200" y="5829300"/>
          <p14:tracePt t="40708" x="5524500" y="5842000"/>
          <p14:tracePt t="40708" x="5511800" y="5848350"/>
          <p14:tracePt t="40724" x="5499100" y="5861050"/>
          <p14:tracePt t="40724" x="5486400" y="5867400"/>
          <p14:tracePt t="40741" x="5480050" y="5880100"/>
          <p14:tracePt t="40741" x="5467350" y="5886450"/>
          <p14:tracePt t="40758" x="5454650" y="5899150"/>
          <p14:tracePt t="40758" x="5435600" y="5911850"/>
          <p14:tracePt t="40775" x="5429250" y="5918200"/>
          <p14:tracePt t="40775" x="5416550" y="5924550"/>
          <p14:tracePt t="40792" x="5403850" y="5930900"/>
          <p14:tracePt t="40792" x="5397500" y="5937250"/>
          <p14:tracePt t="40808" x="5384800" y="5943600"/>
          <p14:tracePt t="40808" x="5365750" y="5949950"/>
          <p14:tracePt t="40825" x="5353050" y="5956300"/>
          <p14:tracePt t="40825" x="5346700" y="5962650"/>
          <p14:tracePt t="40841" x="5334000" y="5969000"/>
          <p14:tracePt t="40841" x="5327650" y="5975350"/>
          <p14:tracePt t="40858" x="5314950" y="5981700"/>
          <p14:tracePt t="40858" x="5302250" y="5981700"/>
          <p14:tracePt t="40858" x="5289550" y="5988050"/>
          <p14:tracePt t="40878" x="5283200" y="5994400"/>
          <p14:tracePt t="40878" x="5270500" y="6000750"/>
          <p14:tracePt t="40893" x="5257800" y="6007100"/>
          <p14:tracePt t="40893" x="5245100" y="6007100"/>
          <p14:tracePt t="40909" x="5238750" y="6013450"/>
          <p14:tracePt t="40909" x="5226050" y="6019800"/>
          <p14:tracePt t="40926" x="5219700" y="6019800"/>
          <p14:tracePt t="40926" x="5207000" y="6026150"/>
          <p14:tracePt t="40926" x="5200650" y="6032500"/>
          <p14:tracePt t="40944" x="5194300" y="6032500"/>
          <p14:tracePt t="40957" x="5187950" y="6038850"/>
          <p14:tracePt t="40957" x="5181600" y="6038850"/>
          <p14:tracePt t="40957" x="5175250" y="6045200"/>
          <p14:tracePt t="40977" x="5168900" y="6045200"/>
          <p14:tracePt t="40993" x="5162550" y="6045200"/>
          <p14:tracePt t="41008" x="5168900" y="6038850"/>
          <p14:tracePt t="41080" x="5168900" y="6032500"/>
          <p14:tracePt t="41112" x="5175250" y="6026150"/>
          <p14:tracePt t="41176" x="5175250" y="6019800"/>
          <p14:tracePt t="41232" x="5181600" y="6013450"/>
          <p14:tracePt t="41284" x="5187950" y="6013450"/>
          <p14:tracePt t="41305" x="5194300" y="6013450"/>
          <p14:tracePt t="41320" x="5194300" y="6007100"/>
          <p14:tracePt t="41345" x="5187950" y="6007100"/>
          <p14:tracePt t="41816" x="5194300" y="6007100"/>
          <p14:tracePt t="42116" x="5194300" y="6000750"/>
          <p14:tracePt t="42236" x="5200650" y="5994400"/>
          <p14:tracePt t="42612" x="5200650" y="5988050"/>
          <p14:tracePt t="42684" x="5200650" y="5994400"/>
          <p14:tracePt t="42836" x="5194300" y="5988050"/>
          <p14:tracePt t="42932" x="5194300" y="5994400"/>
          <p14:tracePt t="42992" x="5194300" y="6000750"/>
          <p14:tracePt t="43136" x="5200650" y="5994400"/>
          <p14:tracePt t="43344" x="5200650" y="5988050"/>
          <p14:tracePt t="43428" x="5207000" y="5988050"/>
          <p14:tracePt t="43556" x="5213350" y="5988050"/>
          <p14:tracePt t="43636" x="5213350" y="5981700"/>
          <p14:tracePt t="43684" x="5219700" y="5981700"/>
          <p14:tracePt t="43736" x="5226050" y="5975350"/>
          <p14:tracePt t="43884" x="5226050" y="5969000"/>
          <p14:tracePt t="43960" x="5219700" y="5962650"/>
          <p14:tracePt t="44056" x="5226050" y="5956300"/>
          <p14:tracePt t="44352" x="5226050" y="5962650"/>
          <p14:tracePt t="44472" x="5226050" y="5969000"/>
          <p14:tracePt t="45393" x="5219700" y="5969000"/>
          <p14:tracePt t="45572" x="5219700" y="5975350"/>
          <p14:tracePt t="45656" x="5219700" y="5969000"/>
          <p14:tracePt t="46152" x="5213350" y="5975350"/>
          <p14:tracePt t="46464" x="5213350" y="5969000"/>
          <p14:tracePt t="46756" x="5207000" y="5969000"/>
          <p14:tracePt t="46796" x="5207000" y="5962650"/>
          <p14:tracePt t="46824" x="5213350" y="5962650"/>
          <p14:tracePt t="46856" x="5219700" y="5969000"/>
          <p14:tracePt t="46872" x="5219700" y="5975350"/>
          <p14:tracePt t="46884" x="5226050" y="5981700"/>
          <p14:tracePt t="46900" x="5226050" y="5988050"/>
          <p14:tracePt t="46910" x="5232400" y="5994400"/>
          <p14:tracePt t="46910" x="5232400" y="6007100"/>
          <p14:tracePt t="46929" x="5232400" y="6013450"/>
          <p14:tracePt t="46929" x="5238750" y="6032500"/>
          <p14:tracePt t="46945" x="5245100" y="6038850"/>
          <p14:tracePt t="46945" x="5245100" y="6051550"/>
          <p14:tracePt t="46961" x="5251450" y="6064250"/>
          <p14:tracePt t="46961" x="5251450" y="6076950"/>
          <p14:tracePt t="46978" x="5251450" y="6089650"/>
          <p14:tracePt t="46978" x="5251450" y="6108700"/>
          <p14:tracePt t="46978" x="5251450" y="6127750"/>
          <p14:tracePt t="46997" x="5257800" y="6140450"/>
          <p14:tracePt t="46997" x="5257800" y="6153150"/>
          <p14:tracePt t="47012" x="5257800" y="6172200"/>
          <p14:tracePt t="47012" x="5257800" y="6184900"/>
          <p14:tracePt t="47029" x="5264150" y="6197600"/>
          <p14:tracePt t="47029" x="5264150" y="6203950"/>
          <p14:tracePt t="47045" x="5264150" y="6216650"/>
          <p14:tracePt t="47045" x="5264150" y="6223000"/>
          <p14:tracePt t="47062" x="5264150" y="6235700"/>
          <p14:tracePt t="47062" x="5270500" y="6242050"/>
          <p14:tracePt t="47062" x="5270500" y="6254750"/>
          <p14:tracePt t="47081" x="5270500" y="6286500"/>
          <p14:tracePt t="47097" x="5270500" y="6318250"/>
          <p14:tracePt t="47112" x="5270500" y="6343650"/>
          <p14:tracePt t="47127" x="5270500" y="6369050"/>
          <p14:tracePt t="47144" x="5276850" y="6388100"/>
          <p14:tracePt t="47172" x="5302250" y="6407150"/>
          <p14:tracePt t="47200" x="5321300" y="6419850"/>
          <p14:tracePt t="47224" x="5346700" y="6432550"/>
          <p14:tracePt t="47252" x="5365750" y="6457950"/>
          <p14:tracePt t="47296" x="5365750" y="6483350"/>
          <p14:tracePt t="47352" x="5334000" y="6489700"/>
          <p14:tracePt t="47396" x="5308600" y="6496050"/>
          <p14:tracePt t="47412" x="5264150" y="6502400"/>
          <p14:tracePt t="47424" x="5238750" y="6515100"/>
          <p14:tracePt t="47433" x="5207000" y="6521450"/>
          <p14:tracePt t="47445" x="5168900" y="6527800"/>
          <p14:tracePt t="47445" x="5124450" y="6534150"/>
          <p14:tracePt t="47445" x="5080000" y="6540500"/>
          <p14:tracePt t="47465" x="5022850" y="6553200"/>
          <p14:tracePt t="47465" x="4959350" y="6559550"/>
          <p14:tracePt t="47480" x="4889500" y="6565900"/>
          <p14:tracePt t="47480" x="4806950" y="6572250"/>
          <p14:tracePt t="47497" x="4718050" y="6578600"/>
          <p14:tracePt t="47497" x="4616450" y="6578600"/>
          <p14:tracePt t="47513" x="4514850" y="6584950"/>
          <p14:tracePt t="47513" x="4400550" y="6591300"/>
          <p14:tracePt t="47530" x="4286250" y="6604000"/>
          <p14:tracePt t="47530" x="4038600" y="6616700"/>
          <p14:tracePt t="47547" x="3911600" y="6629400"/>
          <p14:tracePt t="47547" x="3790950" y="6635750"/>
          <p14:tracePt t="47563" x="3670300" y="6642100"/>
          <p14:tracePt t="47563" x="3543300" y="6654800"/>
          <p14:tracePt t="47580" x="3422650" y="6661150"/>
          <p14:tracePt t="47580" x="3175000" y="6673850"/>
          <p14:tracePt t="47597" x="3048000" y="6686550"/>
          <p14:tracePt t="47597" x="2927350" y="6692900"/>
          <p14:tracePt t="47614" x="2806700" y="6699250"/>
          <p14:tracePt t="47614" x="2692400" y="6711950"/>
          <p14:tracePt t="47630" x="2584450" y="6718300"/>
          <p14:tracePt t="47630" x="2489200" y="6731000"/>
          <p14:tracePt t="47647" x="2400300" y="6743700"/>
          <p14:tracePt t="47647" x="2317750" y="6750050"/>
          <p14:tracePt t="47664" x="2184400" y="6762750"/>
          <p14:tracePt t="47944" x="2228850" y="6572250"/>
          <p14:tracePt t="47952" x="2298700" y="6572250"/>
          <p14:tracePt t="47952" x="2374900" y="6565900"/>
          <p14:tracePt t="47965" x="2457450" y="6565900"/>
          <p14:tracePt t="47965" x="2540000" y="6559550"/>
          <p14:tracePt t="47981" x="2635250" y="6553200"/>
          <p14:tracePt t="47981" x="2736850" y="6546850"/>
          <p14:tracePt t="47998" x="2838450" y="6534150"/>
          <p14:tracePt t="47998" x="2946400" y="6521450"/>
          <p14:tracePt t="47998" x="3054350" y="6502400"/>
          <p14:tracePt t="48017" x="3162300" y="6483350"/>
          <p14:tracePt t="48030" x="3270250" y="6464300"/>
          <p14:tracePt t="48030" x="3479800" y="6432550"/>
          <p14:tracePt t="48049" x="3587750" y="6413500"/>
          <p14:tracePt t="48049" x="3695700" y="6394450"/>
          <p14:tracePt t="48065" x="3797300" y="6381750"/>
          <p14:tracePt t="48065" x="3898900" y="6369050"/>
          <p14:tracePt t="48082" x="4006850" y="6356350"/>
          <p14:tracePt t="48082" x="4102100" y="6343650"/>
          <p14:tracePt t="48098" x="4197350" y="6330950"/>
          <p14:tracePt t="48098" x="4292600" y="6318250"/>
          <p14:tracePt t="48098" x="4375150" y="6311900"/>
          <p14:tracePt t="48117" x="4457700" y="6299200"/>
          <p14:tracePt t="48117" x="4540250" y="6286500"/>
          <p14:tracePt t="48132" x="4610100" y="6280150"/>
          <p14:tracePt t="48132" x="4679950" y="6267450"/>
          <p14:tracePt t="48149" x="4743450" y="6261100"/>
          <p14:tracePt t="48149" x="4800600" y="6254750"/>
          <p14:tracePt t="48165" x="4851400" y="6248400"/>
          <p14:tracePt t="48165" x="4895850" y="6242050"/>
          <p14:tracePt t="48182" x="4940300" y="6235700"/>
          <p14:tracePt t="48182" x="5010150" y="6223000"/>
          <p14:tracePt t="48199" x="5035550" y="6223000"/>
          <p14:tracePt t="48199" x="5060950" y="6216650"/>
          <p14:tracePt t="48216" x="5080000" y="6216650"/>
          <p14:tracePt t="48216" x="5099050" y="6210300"/>
          <p14:tracePt t="48232" x="5111750" y="6203950"/>
          <p14:tracePt t="48232" x="5124450" y="6203950"/>
          <p14:tracePt t="48249" x="5137150" y="6197600"/>
          <p14:tracePt t="48249" x="5156200" y="6191250"/>
          <p14:tracePt t="48266" x="5168900" y="6191250"/>
          <p14:tracePt t="48266" x="5181600" y="6184900"/>
          <p14:tracePt t="48283" x="5187950" y="6184900"/>
          <p14:tracePt t="48283" x="5200650" y="6184900"/>
          <p14:tracePt t="48299" x="5213350" y="6178550"/>
          <p14:tracePt t="48299" x="5238750" y="6178550"/>
          <p14:tracePt t="48317" x="5251450" y="6172200"/>
          <p14:tracePt t="48317" x="5270500" y="6165850"/>
          <p14:tracePt t="48333" x="5283200" y="6159500"/>
          <p14:tracePt t="48333" x="5295900" y="6153150"/>
          <p14:tracePt t="48349" x="5308600" y="6140450"/>
          <p14:tracePt t="48349" x="5321300" y="6134100"/>
          <p14:tracePt t="48366" x="5334000" y="6121400"/>
          <p14:tracePt t="48366" x="5340350" y="6108700"/>
          <p14:tracePt t="48366" x="5353050" y="6102350"/>
          <p14:tracePt t="48385" x="5359400" y="6096000"/>
          <p14:tracePt t="48385" x="5365750" y="6089650"/>
          <p14:tracePt t="48400" x="5372100" y="6076950"/>
          <p14:tracePt t="48400" x="5378450" y="6070600"/>
          <p14:tracePt t="48418" x="5384800" y="6070600"/>
          <p14:tracePt t="48418" x="5391150" y="6064250"/>
          <p14:tracePt t="48433" x="5391150" y="6057900"/>
          <p14:tracePt t="48433" x="5397500" y="6051550"/>
          <p14:tracePt t="48450" x="5403850" y="6045200"/>
          <p14:tracePt t="48465" x="5410200" y="6045200"/>
          <p14:tracePt t="48493" x="5403850" y="6045200"/>
          <p14:tracePt t="48527" x="5397500" y="6045200"/>
          <p14:tracePt t="48552" x="5391150" y="6038850"/>
          <p14:tracePt t="48580" x="5391150" y="6032500"/>
          <p14:tracePt t="48596" x="5391150" y="6026150"/>
          <p14:tracePt t="48612" x="5391150" y="6019800"/>
          <p14:tracePt t="48624" x="5391150" y="6013450"/>
          <p14:tracePt t="48640" x="5384800" y="6013450"/>
          <p14:tracePt t="48676" x="5391150" y="6013450"/>
          <p14:tracePt t="48796" x="5397500" y="6013450"/>
          <p14:tracePt t="48888" x="5403850" y="6007100"/>
          <p14:tracePt t="49084" x="5403850" y="6000750"/>
          <p14:tracePt t="49136" x="5403850" y="5994400"/>
          <p14:tracePt t="49188" x="5410200" y="5988050"/>
          <p14:tracePt t="49284" x="5410200" y="5981700"/>
          <p14:tracePt t="49324" x="5410200" y="5975350"/>
          <p14:tracePt t="49360" x="5410200" y="5969000"/>
          <p14:tracePt t="49444" x="5416550" y="5969000"/>
          <p14:tracePt t="49524" x="5416550" y="5975350"/>
          <p14:tracePt t="49564" x="5410200" y="5981700"/>
          <p14:tracePt t="49704" x="5416550" y="5988050"/>
          <p14:tracePt t="49848" x="5416550" y="5994400"/>
          <p14:tracePt t="49877" x="5416550" y="6000750"/>
          <p14:tracePt t="49900" x="5416550" y="6007100"/>
          <p14:tracePt t="49916" x="5416550" y="6013450"/>
          <p14:tracePt t="49976" x="5410200" y="6013450"/>
          <p14:tracePt t="50064" x="5410200" y="6019800"/>
          <p14:tracePt t="50532" x="5403850" y="6019800"/>
          <p14:tracePt t="50808" x="5397500" y="6019800"/>
          <p14:tracePt t="50844" x="5397500" y="6013450"/>
          <p14:tracePt t="51040" x="5397500" y="6007100"/>
          <p14:tracePt t="51176" x="5403850" y="6000750"/>
          <p14:tracePt t="51436" x="5410200" y="5994400"/>
          <p14:tracePt t="51512" x="5410200" y="6000750"/>
          <p14:tracePt t="51804" x="5416550" y="5994400"/>
          <p14:tracePt t="51964" x="5416550" y="5988050"/>
          <p14:tracePt t="52032" x="5422900" y="5981700"/>
          <p14:tracePt t="52084" x="5422900" y="5975350"/>
          <p14:tracePt t="52152" x="5429250" y="5981700"/>
          <p14:tracePt t="52420" x="5435600" y="5981700"/>
          <p14:tracePt t="52464" x="5441950" y="5981700"/>
          <p14:tracePt t="52515" x="5441950" y="5975350"/>
          <p14:tracePt t="52636" x="5448300" y="5975350"/>
          <p14:tracePt t="52780" x="5454650" y="5975350"/>
          <p14:tracePt t="52892" x="5461000" y="5975350"/>
          <p14:tracePt t="52924" x="5467350" y="5975350"/>
          <p14:tracePt t="52952" x="5467350" y="5969000"/>
          <p14:tracePt t="53320" x="5467350" y="5975350"/>
          <p14:tracePt t="53704" x="5467350" y="5981700"/>
          <p14:tracePt t="53948" x="5461000" y="5988050"/>
          <p14:tracePt t="54092" x="5461000" y="5981700"/>
          <p14:tracePt t="54220" x="5461000" y="5988050"/>
          <p14:tracePt t="54400" x="5454650" y="5981700"/>
          <p14:tracePt t="54520" x="5448300" y="5975350"/>
          <p14:tracePt t="54624" x="5448300" y="5981700"/>
          <p14:tracePt t="54804" x="5448300" y="5988050"/>
          <p14:tracePt t="54856" x="5448300" y="5994400"/>
          <p14:tracePt t="54940" x="5454650" y="5988050"/>
          <p14:tracePt t="55457" x="5454650" y="5981700"/>
          <p14:tracePt t="55540" x="5454650" y="5975350"/>
          <p14:tracePt t="55576" x="5461000" y="5969000"/>
          <p14:tracePt t="55668" x="5461000" y="5962650"/>
          <p14:tracePt t="55697" x="5467350" y="5962650"/>
          <p14:tracePt t="55728" x="5467350" y="5956300"/>
          <p14:tracePt t="55748" x="5461000" y="5949950"/>
          <p14:tracePt t="55788" x="5461000" y="5943600"/>
          <p14:tracePt t="55832" x="5454650" y="5937250"/>
          <p14:tracePt t="55856" x="5448300" y="5930900"/>
          <p14:tracePt t="55892" x="5448300" y="5924550"/>
          <p14:tracePt t="55916" x="5448300" y="5930900"/>
          <p14:tracePt t="56028" x="5448300" y="5937250"/>
          <p14:tracePt t="56088" x="5448300" y="5943600"/>
          <p14:tracePt t="56124" x="5454650" y="5949950"/>
          <p14:tracePt t="56216" x="5454650" y="5956300"/>
          <p14:tracePt t="56336" x="5454650" y="5962650"/>
          <p14:tracePt t="56408" x="5454650" y="5969000"/>
          <p14:tracePt t="56464" x="5448300" y="5969000"/>
          <p14:tracePt t="56652" x="5448300" y="5975350"/>
          <p14:tracePt t="56704" x="5441950" y="5975350"/>
          <p14:tracePt t="56748" x="5441950" y="5969000"/>
          <p14:tracePt t="56815" x="5441950" y="5975350"/>
          <p14:tracePt t="56884" x="5435600" y="5981700"/>
          <p14:tracePt t="56936" x="5441950" y="5981700"/>
          <p14:tracePt t="57015" x="5441950" y="5975350"/>
          <p14:tracePt t="57091" x="5448300" y="5975350"/>
          <p14:tracePt t="57160" x="5454650" y="5969000"/>
          <p14:tracePt t="57220" x="5454650" y="5962650"/>
          <p14:tracePt t="57392" x="5454650" y="5956300"/>
          <p14:tracePt t="57417" x="5461000" y="5956300"/>
          <p14:tracePt t="57676" x="5454650" y="5956300"/>
          <p14:tracePt t="57768" x="5454650" y="5949950"/>
          <p14:tracePt t="57820" x="5461000" y="5943600"/>
          <p14:tracePt t="57924" x="5461000" y="5949950"/>
          <p14:tracePt t="58060" x="5461000" y="5956300"/>
          <p14:tracePt t="58300" x="5454650" y="5949950"/>
          <p14:tracePt t="58556" x="5461000" y="5949950"/>
          <p14:tracePt t="58636" x="5467350" y="5956300"/>
          <p14:tracePt t="58712" x="5461000" y="5956300"/>
          <p14:tracePt t="59184" x="5461000" y="5949950"/>
          <p14:tracePt t="59260" x="5461000" y="5956300"/>
          <p14:tracePt t="59364" x="5454650" y="5949950"/>
          <p14:tracePt t="59500" x="5454650" y="5943600"/>
          <p14:tracePt t="59628" x="5461000" y="5949950"/>
          <p14:tracePt t="59824" x="5461000" y="5943600"/>
          <p14:tracePt t="59876" x="5461000" y="5949950"/>
          <p14:tracePt t="60076" x="5467350" y="5943600"/>
          <p14:tracePt t="60184" x="5473700" y="5937250"/>
          <p14:tracePt t="60332" x="5473700" y="5930900"/>
          <p14:tracePt t="60384" x="5480050" y="5924550"/>
          <p14:tracePt t="60428" x="5486400" y="5924550"/>
          <p14:tracePt t="60692" x="5486400" y="5918200"/>
          <p14:tracePt t="60956" x="5492750" y="5918200"/>
          <p14:tracePt t="61232" x="5499100" y="5918200"/>
          <p14:tracePt t="61420" x="5499100" y="5924550"/>
          <p14:tracePt t="61608" x="5499100" y="5918200"/>
          <p14:tracePt t="61728" x="5499100" y="5911850"/>
          <p14:tracePt t="61840" x="5499100" y="5905500"/>
          <p14:tracePt t="62140" x="5499100" y="5899150"/>
          <p14:tracePt t="62168" x="5499100" y="5892800"/>
          <p14:tracePt t="62192" x="5499100" y="5886450"/>
          <p14:tracePt t="62208" x="5492750" y="5880100"/>
          <p14:tracePt t="62244" x="5492750" y="5873750"/>
          <p14:tracePt t="62260" x="5499100" y="5867400"/>
          <p14:tracePt t="62284" x="5492750" y="5861050"/>
          <p14:tracePt t="62372" x="5486400" y="5854700"/>
          <p14:tracePt t="62424" x="5486400" y="5848350"/>
          <p14:tracePt t="62456" x="5486400" y="5842000"/>
          <p14:tracePt t="62468" x="5486400" y="5835650"/>
          <p14:tracePt t="62484" x="5486400" y="5829300"/>
          <p14:tracePt t="62494" x="5486400" y="5822950"/>
          <p14:tracePt t="62511" x="5480050" y="5816600"/>
          <p14:tracePt t="62511" x="5480050" y="5803900"/>
          <p14:tracePt t="62528" x="5473700" y="5797550"/>
          <p14:tracePt t="62528" x="5473700" y="5791200"/>
          <p14:tracePt t="62545" x="5467350" y="5784850"/>
          <p14:tracePt t="62561" x="5461000" y="5778500"/>
          <p14:tracePt t="62561" x="5461000" y="5772150"/>
          <p14:tracePt t="62579" x="5461000" y="5765800"/>
          <p14:tracePt t="62579" x="5454650" y="5753100"/>
          <p14:tracePt t="62597" x="5448300" y="5746750"/>
          <p14:tracePt t="62597" x="5448300" y="5740400"/>
          <p14:tracePt t="62612" x="5441950" y="5734050"/>
          <p14:tracePt t="62612" x="5441950" y="5727700"/>
          <p14:tracePt t="62629" x="5435600" y="5727700"/>
          <p14:tracePt t="62629" x="5435600" y="5721350"/>
          <p14:tracePt t="62646" x="5429250" y="5715000"/>
          <p14:tracePt t="62661" x="5422900" y="5715000"/>
          <p14:tracePt t="62678" x="5416550" y="5721350"/>
          <p14:tracePt t="62708" x="5422900" y="5727700"/>
          <p14:tracePt t="62732" x="5422900" y="5734050"/>
          <p14:tracePt t="62764" x="5429250" y="5740400"/>
          <p14:tracePt t="62792" x="5435600" y="5740400"/>
          <p14:tracePt t="62827" x="5441950" y="5734050"/>
          <p14:tracePt t="62956" x="5441950" y="5740400"/>
          <p14:tracePt t="63007" x="5441950" y="5746750"/>
          <p14:tracePt t="63023" x="5441950" y="5753100"/>
          <p14:tracePt t="63040" x="5441950" y="5759450"/>
          <p14:tracePt t="63056" x="5441950" y="5765800"/>
          <p14:tracePt t="63068" x="5441950" y="5772150"/>
          <p14:tracePt t="63084" x="5441950" y="5778500"/>
          <p14:tracePt t="63100" x="5448300" y="5784850"/>
          <p14:tracePt t="63116" x="5454650" y="5784850"/>
          <p14:tracePt t="63129" x="5461000" y="5791200"/>
          <p14:tracePt t="63146" x="5467350" y="5797550"/>
          <p14:tracePt t="63163" x="5473700" y="5803900"/>
          <p14:tracePt t="63180" x="5480050" y="5810250"/>
          <p14:tracePt t="63204" x="5480050" y="5803900"/>
          <p14:tracePt t="63272" x="5473700" y="5797550"/>
          <p14:tracePt t="63332" x="5473700" y="5791200"/>
          <p14:tracePt t="63364" x="5467350" y="5791200"/>
          <p14:tracePt t="63400" x="5467350" y="5784850"/>
          <p14:tracePt t="63760" x="5473700" y="5778500"/>
          <p14:tracePt t="63804" x="5473700" y="5772150"/>
          <p14:tracePt t="63932" x="5473700" y="5778500"/>
          <p14:tracePt t="64024" x="5473700" y="5784850"/>
          <p14:tracePt t="64204" x="5467350" y="5791200"/>
          <p14:tracePt t="64324" x="5473700" y="5791200"/>
          <p14:tracePt t="64568" x="5473700" y="5784850"/>
          <p14:tracePt t="64780" x="5480050" y="5784850"/>
          <p14:tracePt t="65088" x="5486400" y="5784850"/>
          <p14:tracePt t="65356" x="5486400" y="5778500"/>
          <p14:tracePt t="65468" x="5486400" y="5772150"/>
          <p14:tracePt t="65576" x="5480050" y="5778500"/>
          <p14:tracePt t="65896" x="5480050" y="5784850"/>
          <p14:tracePt t="66187" x="5473700" y="5784850"/>
          <p14:tracePt t="66264" x="5473700" y="5778500"/>
          <p14:tracePt t="66332" x="5473700" y="5772150"/>
          <p14:tracePt t="66416" x="5480050" y="5772150"/>
          <p14:tracePt t="66632" x="5480050" y="5778500"/>
          <p14:tracePt t="66820" x="5480050" y="5784850"/>
          <p14:tracePt t="66907" x="5480050" y="5778500"/>
          <p14:tracePt t="66984" x="5480050" y="5772150"/>
          <p14:tracePt t="67148" x="5486400" y="5772150"/>
          <p14:tracePt t="67284" x="5480050" y="5778500"/>
          <p14:tracePt t="67916" x="5480050" y="5772150"/>
          <p14:tracePt t="68072" x="5486400" y="5772150"/>
          <p14:tracePt t="68244" x="5480050" y="5765800"/>
          <p14:tracePt t="68688" x="5480050" y="5772150"/>
          <p14:tracePt t="68844" x="5473700" y="5778500"/>
          <p14:tracePt t="68936" x="5467350" y="5778500"/>
          <p14:tracePt t="69023" x="5461000" y="5784850"/>
          <p14:tracePt t="69056" x="5454650" y="5784850"/>
          <p14:tracePt t="69076" x="5448300" y="5791200"/>
          <p14:tracePt t="69100" x="5441950" y="5791200"/>
          <p14:tracePt t="69116" x="5441950" y="5797550"/>
          <p14:tracePt t="69128" x="5435600" y="5803900"/>
          <p14:tracePt t="69144" x="5429250" y="5810250"/>
          <p14:tracePt t="69160" x="5422900" y="5816600"/>
          <p14:tracePt t="69176" x="5416550" y="5822950"/>
          <p14:tracePt t="69188" x="5410200" y="5822950"/>
          <p14:tracePt t="69204" x="5410200" y="5829300"/>
          <p14:tracePt t="69227" x="5403850" y="5835650"/>
          <p14:tracePt t="69264" x="5397500" y="5835650"/>
          <p14:tracePt t="69316" x="5391150" y="5835650"/>
          <p14:tracePt t="69340" x="5384800" y="5842000"/>
          <p14:tracePt t="69364" x="5384800" y="5848350"/>
          <p14:tracePt t="69376" x="5378450" y="5854700"/>
          <p14:tracePt t="69392" x="5372100" y="5861050"/>
          <p14:tracePt t="69408" x="5372100" y="5867400"/>
          <p14:tracePt t="69424" x="5365750" y="5873750"/>
          <p14:tracePt t="69433" x="5365750" y="5880100"/>
          <p14:tracePt t="69450" x="5359400" y="5892800"/>
          <p14:tracePt t="69467" x="5353050" y="5899150"/>
          <p14:tracePt t="69483" x="5346700" y="5905500"/>
          <p14:tracePt t="69500" x="5334000" y="5911850"/>
          <p14:tracePt t="69500" x="5334000" y="5918200"/>
          <p14:tracePt t="69500" x="5327650" y="5918200"/>
          <p14:tracePt t="69520" x="5314950" y="5924550"/>
          <p14:tracePt t="69533" x="5308600" y="5930900"/>
          <p14:tracePt t="69533" x="5289550" y="5943600"/>
          <p14:tracePt t="69552" x="5276850" y="5949950"/>
          <p14:tracePt t="69552" x="5264150" y="5956300"/>
          <p14:tracePt t="69568" x="5251450" y="5962650"/>
          <p14:tracePt t="69568" x="5238750" y="5962650"/>
          <p14:tracePt t="69585" x="5219700" y="5969000"/>
          <p14:tracePt t="69585" x="5207000" y="5969000"/>
          <p14:tracePt t="69602" x="5187950" y="5969000"/>
          <p14:tracePt t="69602" x="5149850" y="5969000"/>
          <p14:tracePt t="69619" x="5130800" y="5962650"/>
          <p14:tracePt t="69619" x="5105400" y="5956300"/>
          <p14:tracePt t="69635" x="5086350" y="5943600"/>
          <p14:tracePt t="69635" x="5060950" y="5930900"/>
          <p14:tracePt t="69652" x="5035550" y="5924550"/>
          <p14:tracePt t="69652" x="4984750" y="5892800"/>
          <p14:tracePt t="69669" x="4959350" y="5873750"/>
          <p14:tracePt t="69669" x="4927600" y="5854700"/>
          <p14:tracePt t="69685" x="4902200" y="5835650"/>
          <p14:tracePt t="69685" x="4876800" y="5810250"/>
          <p14:tracePt t="69701" x="4845050" y="5784850"/>
          <p14:tracePt t="69701" x="4819650" y="5759450"/>
          <p14:tracePt t="69719" x="4787900" y="5734050"/>
          <p14:tracePt t="69719" x="4730750" y="5676900"/>
          <p14:tracePt t="69737" x="4705350" y="5651500"/>
          <p14:tracePt t="69737" x="4679950" y="5619750"/>
          <p14:tracePt t="69752" x="4660900" y="5588000"/>
          <p14:tracePt t="69752" x="4635500" y="5556250"/>
          <p14:tracePt t="69770" x="4622800" y="5518150"/>
          <p14:tracePt t="69770" x="4610100" y="5486400"/>
          <p14:tracePt t="69785" x="4597400" y="5454650"/>
          <p14:tracePt t="69785" x="4591050" y="5422900"/>
          <p14:tracePt t="69785" x="4591050" y="5384800"/>
          <p14:tracePt t="69805" x="4591050" y="5353050"/>
          <p14:tracePt t="69817" x="4591050" y="5321300"/>
          <p14:tracePt t="69817" x="4610100" y="5251450"/>
          <p14:tracePt t="69837" x="4622800" y="5213350"/>
          <p14:tracePt t="69837" x="4641850" y="5181600"/>
          <p14:tracePt t="69852" x="4667250" y="5143500"/>
          <p14:tracePt t="69852" x="4692650" y="5111750"/>
          <p14:tracePt t="69869" x="4724400" y="5073650"/>
          <p14:tracePt t="69869" x="4762500" y="5041900"/>
          <p14:tracePt t="69886" x="4800600" y="5010150"/>
          <p14:tracePt t="69886" x="4845050" y="4978400"/>
          <p14:tracePt t="69886" x="4889500" y="4946650"/>
          <p14:tracePt t="69905" x="4940300" y="4921250"/>
          <p14:tracePt t="69905" x="4991100" y="4895850"/>
          <p14:tracePt t="69920" x="5041900" y="4876800"/>
          <p14:tracePt t="69920" x="5092700" y="4864100"/>
          <p14:tracePt t="69936" x="5143500" y="4851400"/>
          <p14:tracePt t="69936" x="5194300" y="4845050"/>
          <p14:tracePt t="69952" x="5238750" y="4838700"/>
          <p14:tracePt t="69952" x="5334000" y="4838700"/>
          <p14:tracePt t="69971" x="5384800" y="4845050"/>
          <p14:tracePt t="69971" x="5435600" y="4851400"/>
          <p14:tracePt t="69986" x="5480050" y="4857750"/>
          <p14:tracePt t="69986" x="5524500" y="4870450"/>
          <p14:tracePt t="70003" x="5568950" y="4883150"/>
          <p14:tracePt t="70003" x="5619750" y="4902200"/>
          <p14:tracePt t="70020" x="5657850" y="4921250"/>
          <p14:tracePt t="70020" x="5740400" y="4972050"/>
          <p14:tracePt t="70037" x="5778500" y="4997450"/>
          <p14:tracePt t="70037" x="5816600" y="5029200"/>
          <p14:tracePt t="70053" x="5854700" y="5060950"/>
          <p14:tracePt t="70053" x="5880100" y="5099050"/>
          <p14:tracePt t="70071" x="5911850" y="5130800"/>
          <p14:tracePt t="70071" x="5937250" y="5168900"/>
          <p14:tracePt t="70071" x="5962650" y="5207000"/>
          <p14:tracePt t="70089" x="5981700" y="5238750"/>
          <p14:tracePt t="70102" x="6000750" y="5276850"/>
          <p14:tracePt t="70102" x="6026150" y="5346700"/>
          <p14:tracePt t="70121" x="6038850" y="5384800"/>
          <p14:tracePt t="70121" x="6045200" y="5416550"/>
          <p14:tracePt t="70137" x="6051550" y="5454650"/>
          <p14:tracePt t="70137" x="6057900" y="5492750"/>
          <p14:tracePt t="70153" x="6057900" y="5524500"/>
          <p14:tracePt t="70153" x="6051550" y="5556250"/>
          <p14:tracePt t="70153" x="6045200" y="5588000"/>
          <p14:tracePt t="70173" x="6038850" y="5619750"/>
          <p14:tracePt t="70185" x="6026150" y="5651500"/>
          <p14:tracePt t="70185" x="6007100" y="5683250"/>
          <p14:tracePt t="70205" x="5962650" y="5740400"/>
          <p14:tracePt t="70205" x="5937250" y="5765800"/>
          <p14:tracePt t="70220" x="5911850" y="5791200"/>
          <p14:tracePt t="70220" x="5880100" y="5822950"/>
          <p14:tracePt t="70237" x="5854700" y="5848350"/>
          <p14:tracePt t="70237" x="5822950" y="5873750"/>
          <p14:tracePt t="70254" x="5791200" y="5899150"/>
          <p14:tracePt t="70254" x="5727700" y="5943600"/>
          <p14:tracePt t="70271" x="5695950" y="5962650"/>
          <p14:tracePt t="70271" x="5664200" y="5975350"/>
          <p14:tracePt t="70287" x="5632450" y="5988050"/>
          <p14:tracePt t="70287" x="5607050" y="6000750"/>
          <p14:tracePt t="70305" x="5575300" y="6007100"/>
          <p14:tracePt t="70305" x="5549900" y="6019800"/>
          <p14:tracePt t="70321" x="5530850" y="6026150"/>
          <p14:tracePt t="70321" x="5492750" y="6032500"/>
          <p14:tracePt t="70337" x="5473700" y="6032500"/>
          <p14:tracePt t="70337" x="5467350" y="6032500"/>
          <p14:tracePt t="70354" x="5461000" y="6032500"/>
          <p14:tracePt t="70354" x="5454650" y="6026150"/>
          <p14:tracePt t="70371" x="5448300" y="6026150"/>
          <p14:tracePt t="70386" x="5454650" y="6019800"/>
          <p14:tracePt t="70403" x="5461000" y="6013450"/>
          <p14:tracePt t="70422" x="5467350" y="6013450"/>
          <p14:tracePt t="70436" x="5473700" y="6007100"/>
          <p14:tracePt t="70453" x="5473700" y="6000750"/>
          <p14:tracePt t="70470" x="5473700" y="5994400"/>
          <p14:tracePt t="70496" x="5473700" y="5988050"/>
          <p14:tracePt t="70507" x="5467350" y="5981700"/>
          <p14:tracePt t="70524" x="5467350" y="5975350"/>
          <p14:tracePt t="70540" x="5461000" y="5969000"/>
          <p14:tracePt t="70557" x="5454650" y="5962650"/>
          <p14:tracePt t="70570" x="5454650" y="5956300"/>
          <p14:tracePt t="70587" x="5448300" y="5943600"/>
          <p14:tracePt t="70603" x="5441950" y="5937250"/>
          <p14:tracePt t="70620" x="5429250" y="5930900"/>
          <p14:tracePt t="70637" x="5422900" y="5930900"/>
          <p14:tracePt t="70654" x="5422900" y="5924550"/>
          <p14:tracePt t="70670" x="5416550" y="5924550"/>
          <p14:tracePt t="70687" x="5410200" y="5918200"/>
          <p14:tracePt t="70735" x="5410200" y="5924550"/>
          <p14:tracePt t="70796" x="5403850" y="5924550"/>
          <p14:tracePt t="70868" x="5397500" y="5918200"/>
          <p14:tracePt t="70908" x="5391150" y="5911850"/>
          <p14:tracePt t="70936" x="5391150" y="5905500"/>
          <p14:tracePt t="70960" x="5391150" y="5899150"/>
          <p14:tracePt t="70976" x="5384800" y="5899150"/>
          <p14:tracePt t="70988" x="5384800" y="5892800"/>
          <p14:tracePt t="71003" x="5384800" y="5880100"/>
          <p14:tracePt t="71020" x="5384800" y="5873750"/>
          <p14:tracePt t="71036" x="5384800" y="5867400"/>
          <p14:tracePt t="71048" x="5384800" y="5861050"/>
          <p14:tracePt t="71072" x="5384800" y="5854700"/>
          <p14:tracePt t="71087" x="5384800" y="5848350"/>
          <p14:tracePt t="71108" x="5378450" y="5848350"/>
          <p14:tracePt t="71124" x="5378450" y="5842000"/>
          <p14:tracePt t="71192" x="5378450" y="5835650"/>
          <p14:tracePt t="71228" x="5372100" y="5829300"/>
          <p14:tracePt t="71260" x="5372100" y="5822950"/>
          <p14:tracePt t="71321" x="5372100" y="5816600"/>
          <p14:tracePt t="71356" x="5372100" y="5810250"/>
          <p14:tracePt t="71401" x="5378450" y="5803900"/>
          <p14:tracePt t="71432" x="5378450" y="5797550"/>
          <p14:tracePt t="71469" x="5384800" y="5791200"/>
          <p14:tracePt t="71485" x="5384800" y="5784850"/>
          <p14:tracePt t="71501" x="5384800" y="5778500"/>
          <p14:tracePt t="71516" x="5391150" y="5772150"/>
          <p14:tracePt t="71529" x="5391150" y="5765800"/>
          <p14:tracePt t="71541" x="5397500" y="5759450"/>
          <p14:tracePt t="71541" x="5397500" y="5753100"/>
          <p14:tracePt t="71559" x="5397500" y="5746750"/>
          <p14:tracePt t="71559" x="5403850" y="5740400"/>
          <p14:tracePt t="71559" x="5403850" y="5734050"/>
          <p14:tracePt t="71578" x="5410200" y="5727700"/>
          <p14:tracePt t="71578" x="5410200" y="5715000"/>
          <p14:tracePt t="71592" x="5416550" y="5708650"/>
          <p14:tracePt t="71592" x="5422900" y="5702300"/>
          <p14:tracePt t="71609" x="5422900" y="5695950"/>
          <p14:tracePt t="71609" x="5429250" y="5683250"/>
          <p14:tracePt t="71626" x="5429250" y="5676900"/>
          <p14:tracePt t="71626" x="5435600" y="5664200"/>
          <p14:tracePt t="71643" x="5435600" y="5657850"/>
          <p14:tracePt t="71658" x="5441950" y="5651500"/>
          <p14:tracePt t="71675" x="5448300" y="5645150"/>
          <p14:tracePt t="71691" x="5461000" y="5638800"/>
          <p14:tracePt t="71709" x="5467350" y="5638800"/>
          <p14:tracePt t="71725" x="5473700" y="5638800"/>
          <p14:tracePt t="71742" x="5486400" y="5638800"/>
          <p14:tracePt t="71758" x="5492750" y="5638800"/>
          <p14:tracePt t="71775" x="5499100" y="5645150"/>
          <p14:tracePt t="71775" x="5505450" y="5645150"/>
          <p14:tracePt t="71794" x="5511800" y="5651500"/>
          <p14:tracePt t="71794" x="5518150" y="5651500"/>
          <p14:tracePt t="71810" x="5524500" y="5657850"/>
          <p14:tracePt t="71810" x="5530850" y="5657850"/>
          <p14:tracePt t="71826" x="5537200" y="5664200"/>
          <p14:tracePt t="71826" x="5543550" y="5664200"/>
          <p14:tracePt t="71843" x="5549900" y="5670550"/>
          <p14:tracePt t="71843" x="5556250" y="5670550"/>
          <p14:tracePt t="71843" x="5562600" y="5676900"/>
          <p14:tracePt t="71862" x="5568950" y="5683250"/>
          <p14:tracePt t="71876" x="5575300" y="5689600"/>
          <p14:tracePt t="71876" x="5581650" y="5689600"/>
          <p14:tracePt t="71893" x="5588000" y="5695950"/>
          <p14:tracePt t="71909" x="5594350" y="5702300"/>
          <p14:tracePt t="71925" x="5594350" y="5708650"/>
          <p14:tracePt t="72008" x="5600700" y="5715000"/>
          <p14:tracePt t="72033" x="5600700" y="5721350"/>
          <p14:tracePt t="72049" x="5600700" y="5727700"/>
          <p14:tracePt t="72061" x="5594350" y="5734050"/>
          <p14:tracePt t="72077" x="5594350" y="5740400"/>
          <p14:tracePt t="72093" x="5588000" y="5740400"/>
          <p14:tracePt t="72108" x="5588000" y="5746750"/>
          <p14:tracePt t="72121" x="5581650" y="5753100"/>
          <p14:tracePt t="72145" x="5575300" y="5753100"/>
          <p14:tracePt t="72169" x="5568950" y="5753100"/>
          <p14:tracePt t="72189" x="5562600" y="5746750"/>
          <p14:tracePt t="72229" x="5562600" y="5740400"/>
          <p14:tracePt t="72257" x="5562600" y="5734050"/>
          <p14:tracePt t="72289" x="5562600" y="5727700"/>
          <p14:tracePt t="72305" x="5562600" y="5715000"/>
          <p14:tracePt t="72317" x="5556250" y="5708650"/>
          <p14:tracePt t="72327" x="5556250" y="5702300"/>
          <p14:tracePt t="72327" x="5556250" y="5695950"/>
          <p14:tracePt t="72345" x="5549900" y="5689600"/>
          <p14:tracePt t="72345" x="5543550" y="5670550"/>
          <p14:tracePt t="72362" x="5537200" y="5657850"/>
          <p14:tracePt t="72362" x="5530850" y="5651500"/>
          <p14:tracePt t="72379" x="5524500" y="5638800"/>
          <p14:tracePt t="72379" x="5518150" y="5626100"/>
          <p14:tracePt t="72395" x="5505450" y="5613400"/>
          <p14:tracePt t="72395" x="5499100" y="5600700"/>
          <p14:tracePt t="72412" x="5492750" y="5588000"/>
          <p14:tracePt t="72412" x="5480050" y="5556250"/>
          <p14:tracePt t="72429" x="5473700" y="5537200"/>
          <p14:tracePt t="72429" x="5461000" y="5518150"/>
          <p14:tracePt t="72446" x="5448300" y="5499100"/>
          <p14:tracePt t="72446" x="5435600" y="5473700"/>
          <p14:tracePt t="72462" x="5422900" y="5454650"/>
          <p14:tracePt t="72462" x="5410200" y="5435600"/>
          <p14:tracePt t="72479" x="5391150" y="5416550"/>
          <p14:tracePt t="72479" x="5384800" y="5391150"/>
          <p14:tracePt t="72479" x="5372100" y="5372100"/>
          <p14:tracePt t="72497" x="5353050" y="5353050"/>
          <p14:tracePt t="72511" x="5340350" y="5334000"/>
          <p14:tracePt t="72511" x="5327650" y="53149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ガン検診における</a:t>
            </a:r>
            <a:r>
              <a:rPr kumimoji="1" lang="en-US" altLang="ja-JP" dirty="0" smtClean="0"/>
              <a:t>2</a:t>
            </a:r>
            <a:r>
              <a:rPr kumimoji="1" lang="ja-JP" altLang="en-US" dirty="0" smtClean="0"/>
              <a:t>種類の誤り</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40621931"/>
              </p:ext>
            </p:extLst>
          </p:nvPr>
        </p:nvGraphicFramePr>
        <p:xfrm>
          <a:off x="467545" y="1340766"/>
          <a:ext cx="8064894" cy="4464497"/>
        </p:xfrm>
        <a:graphic>
          <a:graphicData uri="http://schemas.openxmlformats.org/drawingml/2006/table">
            <a:tbl>
              <a:tblPr firstRow="1" firstCol="1" lastRow="1" lastCol="1" bandRow="1" bandCol="1"/>
              <a:tblGrid>
                <a:gridCol w="2015726"/>
                <a:gridCol w="1296641"/>
                <a:gridCol w="2376264"/>
                <a:gridCol w="2376263"/>
              </a:tblGrid>
              <a:tr h="641334">
                <a:tc rowSpan="2" gridSpan="2">
                  <a:txBody>
                    <a:bodyPr/>
                    <a:lstStyle/>
                    <a:p>
                      <a:pPr algn="just">
                        <a:spcAft>
                          <a:spcPts val="0"/>
                        </a:spcAft>
                      </a:pPr>
                      <a:r>
                        <a:rPr lang="en-US" sz="2400" kern="100" dirty="0">
                          <a:effectLst/>
                          <a:latin typeface="+mj-ea"/>
                          <a:ea typeface="+mj-ea"/>
                          <a:cs typeface="Times New Roman"/>
                        </a:rPr>
                        <a:t> </a:t>
                      </a:r>
                      <a:endParaRPr lang="ja-JP" sz="2400" kern="100" dirty="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spcAft>
                          <a:spcPts val="0"/>
                        </a:spcAft>
                      </a:pPr>
                      <a:r>
                        <a:rPr lang="ja-JP" sz="2400" kern="100">
                          <a:effectLst/>
                          <a:latin typeface="+mj-ea"/>
                          <a:ea typeface="+mj-ea"/>
                          <a:cs typeface="Times New Roman"/>
                        </a:rPr>
                        <a:t>本当に成り立っているのは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97555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2400" kern="100" dirty="0">
                          <a:effectLst/>
                          <a:latin typeface="+mj-ea"/>
                          <a:ea typeface="+mj-ea"/>
                          <a:cs typeface="Times New Roman"/>
                        </a:rPr>
                        <a:t>ガン患者でない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mj-ea"/>
                          <a:ea typeface="+mj-ea"/>
                          <a:cs typeface="Times New Roman"/>
                        </a:rPr>
                        <a:t>ガン患者である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3325">
                <a:tc rowSpan="2">
                  <a:txBody>
                    <a:bodyPr/>
                    <a:lstStyle/>
                    <a:p>
                      <a:pPr algn="just">
                        <a:spcAft>
                          <a:spcPts val="0"/>
                        </a:spcAft>
                      </a:pPr>
                      <a:r>
                        <a:rPr lang="ja-JP" sz="2400" kern="100">
                          <a:effectLst/>
                          <a:latin typeface="+mj-ea"/>
                          <a:ea typeface="+mj-ea"/>
                          <a:cs typeface="Times New Roman"/>
                        </a:rPr>
                        <a:t>検</a:t>
                      </a:r>
                    </a:p>
                    <a:p>
                      <a:pPr algn="just">
                        <a:spcAft>
                          <a:spcPts val="0"/>
                        </a:spcAft>
                      </a:pPr>
                      <a:r>
                        <a:rPr lang="ja-JP" sz="2400" kern="100">
                          <a:effectLst/>
                          <a:latin typeface="+mj-ea"/>
                          <a:ea typeface="+mj-ea"/>
                          <a:cs typeface="Times New Roman"/>
                        </a:rPr>
                        <a:t>定</a:t>
                      </a:r>
                    </a:p>
                    <a:p>
                      <a:pPr algn="just">
                        <a:spcAft>
                          <a:spcPts val="0"/>
                        </a:spcAft>
                      </a:pPr>
                      <a:r>
                        <a:rPr lang="ja-JP" sz="2400" kern="100">
                          <a:effectLst/>
                          <a:latin typeface="+mj-ea"/>
                          <a:ea typeface="+mj-ea"/>
                          <a:cs typeface="Times New Roman"/>
                        </a:rPr>
                        <a:t>結</a:t>
                      </a:r>
                    </a:p>
                    <a:p>
                      <a:pPr algn="just">
                        <a:spcAft>
                          <a:spcPts val="0"/>
                        </a:spcAft>
                      </a:pPr>
                      <a:r>
                        <a:rPr lang="ja-JP" sz="2400" kern="100">
                          <a:effectLst/>
                          <a:latin typeface="+mj-ea"/>
                          <a:ea typeface="+mj-ea"/>
                          <a:cs typeface="Times New Roman"/>
                        </a:rPr>
                        <a:t>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100">
                          <a:effectLst/>
                          <a:latin typeface="+mj-ea"/>
                          <a:ea typeface="+mj-ea"/>
                          <a:cs typeface="Times New Roman"/>
                        </a:rPr>
                        <a:t>陰性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mj-ea"/>
                          <a:ea typeface="+mj-ea"/>
                          <a:cs typeface="Times New Roman"/>
                        </a:rPr>
                        <a:t>正しい</a:t>
                      </a:r>
                    </a:p>
                    <a:p>
                      <a:pPr algn="ctr">
                        <a:spcAft>
                          <a:spcPts val="0"/>
                        </a:spcAft>
                      </a:pPr>
                      <a:r>
                        <a:rPr lang="ja-JP" sz="2400" kern="100" dirty="0">
                          <a:effectLst/>
                          <a:latin typeface="+mj-ea"/>
                          <a:ea typeface="+mj-ea"/>
                          <a:cs typeface="Times New Roman"/>
                        </a:rPr>
                        <a:t>（</a:t>
                      </a:r>
                      <a:r>
                        <a:rPr lang="en-US" sz="2400" kern="100" dirty="0">
                          <a:effectLst/>
                          <a:latin typeface="+mj-ea"/>
                          <a:ea typeface="+mj-ea"/>
                          <a:cs typeface="Times New Roman"/>
                        </a:rPr>
                        <a:t>989901</a:t>
                      </a:r>
                      <a:r>
                        <a:rPr lang="ja-JP" sz="2400" kern="100" dirty="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mj-ea"/>
                          <a:ea typeface="+mj-ea"/>
                          <a:cs typeface="Times New Roman"/>
                        </a:rPr>
                        <a:t>第</a:t>
                      </a:r>
                      <a:r>
                        <a:rPr lang="en-US" sz="2400" kern="100" dirty="0">
                          <a:effectLst/>
                          <a:latin typeface="+mj-ea"/>
                          <a:ea typeface="+mj-ea"/>
                          <a:cs typeface="Times New Roman"/>
                        </a:rPr>
                        <a:t>2</a:t>
                      </a:r>
                      <a:r>
                        <a:rPr lang="ja-JP" sz="2400" kern="100" dirty="0">
                          <a:effectLst/>
                          <a:latin typeface="+mj-ea"/>
                          <a:ea typeface="+mj-ea"/>
                          <a:cs typeface="Times New Roman"/>
                        </a:rPr>
                        <a:t>種の誤り</a:t>
                      </a:r>
                    </a:p>
                    <a:p>
                      <a:pPr algn="ctr">
                        <a:spcAft>
                          <a:spcPts val="0"/>
                        </a:spcAft>
                      </a:pPr>
                      <a:r>
                        <a:rPr lang="ja-JP" sz="2400" kern="100" dirty="0">
                          <a:effectLst/>
                          <a:latin typeface="+mj-ea"/>
                          <a:ea typeface="+mj-ea"/>
                          <a:cs typeface="Times New Roman"/>
                        </a:rPr>
                        <a:t>（</a:t>
                      </a:r>
                      <a:r>
                        <a:rPr lang="en-US" sz="2400" kern="100" dirty="0">
                          <a:effectLst/>
                          <a:latin typeface="+mj-ea"/>
                          <a:ea typeface="+mj-ea"/>
                          <a:cs typeface="Times New Roman"/>
                        </a:rPr>
                        <a:t>1</a:t>
                      </a:r>
                      <a:r>
                        <a:rPr lang="ja-JP" sz="2400" kern="100" dirty="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4288">
                <a:tc vMerge="1">
                  <a:txBody>
                    <a:bodyPr/>
                    <a:lstStyle/>
                    <a:p>
                      <a:endParaRPr kumimoji="1" lang="ja-JP" altLang="en-US"/>
                    </a:p>
                  </a:txBody>
                  <a:tcPr/>
                </a:tc>
                <a:tc>
                  <a:txBody>
                    <a:bodyPr/>
                    <a:lstStyle/>
                    <a:p>
                      <a:pPr algn="just">
                        <a:spcAft>
                          <a:spcPts val="0"/>
                        </a:spcAft>
                      </a:pPr>
                      <a:r>
                        <a:rPr lang="ja-JP" sz="2400" kern="100">
                          <a:effectLst/>
                          <a:latin typeface="+mj-ea"/>
                          <a:ea typeface="+mj-ea"/>
                          <a:cs typeface="Times New Roman"/>
                        </a:rPr>
                        <a:t>陽性</a:t>
                      </a:r>
                    </a:p>
                    <a:p>
                      <a:pPr algn="just">
                        <a:spcAft>
                          <a:spcPts val="0"/>
                        </a:spcAft>
                      </a:pPr>
                      <a:r>
                        <a:rPr lang="en-US" sz="2400" kern="100">
                          <a:effectLst/>
                          <a:latin typeface="+mj-ea"/>
                          <a:ea typeface="+mj-ea"/>
                          <a:cs typeface="Times New Roman"/>
                        </a:rPr>
                        <a:t> </a:t>
                      </a:r>
                      <a:endParaRPr lang="ja-JP" sz="2400" kern="10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mj-ea"/>
                          <a:ea typeface="+mj-ea"/>
                          <a:cs typeface="Times New Roman"/>
                        </a:rPr>
                        <a:t>第</a:t>
                      </a:r>
                      <a:r>
                        <a:rPr lang="en-US" sz="2400" kern="100">
                          <a:effectLst/>
                          <a:latin typeface="+mj-ea"/>
                          <a:ea typeface="+mj-ea"/>
                          <a:cs typeface="Times New Roman"/>
                        </a:rPr>
                        <a:t>1</a:t>
                      </a:r>
                      <a:r>
                        <a:rPr lang="ja-JP" sz="2400" kern="100">
                          <a:effectLst/>
                          <a:latin typeface="+mj-ea"/>
                          <a:ea typeface="+mj-ea"/>
                          <a:cs typeface="Times New Roman"/>
                        </a:rPr>
                        <a:t>種の誤り</a:t>
                      </a:r>
                    </a:p>
                    <a:p>
                      <a:pPr algn="ctr">
                        <a:spcAft>
                          <a:spcPts val="0"/>
                        </a:spcAft>
                      </a:pPr>
                      <a:r>
                        <a:rPr lang="ja-JP" sz="2400" kern="100">
                          <a:effectLst/>
                          <a:latin typeface="+mj-ea"/>
                          <a:ea typeface="+mj-ea"/>
                          <a:cs typeface="Times New Roman"/>
                        </a:rPr>
                        <a:t>（</a:t>
                      </a:r>
                      <a:r>
                        <a:rPr lang="en-US" sz="2400" kern="100">
                          <a:effectLst/>
                          <a:latin typeface="+mj-ea"/>
                          <a:ea typeface="+mj-ea"/>
                          <a:cs typeface="Times New Roman"/>
                        </a:rPr>
                        <a:t>9999</a:t>
                      </a:r>
                      <a:r>
                        <a:rPr lang="ja-JP" sz="2400" kern="10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mj-ea"/>
                          <a:ea typeface="+mj-ea"/>
                          <a:cs typeface="Times New Roman"/>
                        </a:rPr>
                        <a:t>正しい</a:t>
                      </a:r>
                    </a:p>
                    <a:p>
                      <a:pPr algn="ctr">
                        <a:spcAft>
                          <a:spcPts val="0"/>
                        </a:spcAft>
                      </a:pPr>
                      <a:r>
                        <a:rPr lang="ja-JP" sz="2400" kern="100" dirty="0">
                          <a:effectLst/>
                          <a:latin typeface="+mj-ea"/>
                          <a:ea typeface="+mj-ea"/>
                          <a:cs typeface="Times New Roman"/>
                        </a:rPr>
                        <a:t>（</a:t>
                      </a:r>
                      <a:r>
                        <a:rPr lang="en-US" sz="2400" kern="100" dirty="0">
                          <a:effectLst/>
                          <a:latin typeface="+mj-ea"/>
                          <a:ea typeface="+mj-ea"/>
                          <a:cs typeface="Times New Roman"/>
                        </a:rPr>
                        <a:t>99</a:t>
                      </a:r>
                      <a:r>
                        <a:rPr lang="ja-JP" sz="2400" kern="100" dirty="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76827918"/>
      </p:ext>
    </p:extLst>
  </p:cSld>
  <p:clrMapOvr>
    <a:masterClrMapping/>
  </p:clrMapOvr>
  <mc:AlternateContent xmlns:mc="http://schemas.openxmlformats.org/markup-compatibility/2006">
    <mc:Choice xmlns:p14="http://schemas.microsoft.com/office/powerpoint/2010/main" Requires="p14">
      <p:transition spd="slow" p14:dur="2000" advTm="73644"/>
    </mc:Choice>
    <mc:Fallback>
      <p:transition spd="slow" advTm="73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898" x="5067300" y="5010150"/>
          <p14:tracePt t="1554" x="5067300" y="5016500"/>
          <p14:tracePt t="1581" x="5073650" y="5016500"/>
          <p14:tracePt t="1666" x="5073650" y="5022850"/>
          <p14:tracePt t="1750" x="5073650" y="5029200"/>
          <p14:tracePt t="1762" x="5073650" y="5041900"/>
          <p14:tracePt t="1778" x="5073650" y="5048250"/>
          <p14:tracePt t="1786" x="5073650" y="5060950"/>
          <p14:tracePt t="1799" x="5073650" y="5067300"/>
          <p14:tracePt t="1799" x="5067300" y="5092700"/>
          <p14:tracePt t="1817" x="5067300" y="5099050"/>
          <p14:tracePt t="1817" x="5067300" y="5118100"/>
          <p14:tracePt t="1833" x="5067300" y="5124450"/>
          <p14:tracePt t="1833" x="5067300" y="5137150"/>
          <p14:tracePt t="1850" x="5067300" y="5149850"/>
          <p14:tracePt t="1850" x="5067300" y="5162550"/>
          <p14:tracePt t="1866" x="5067300" y="5175250"/>
          <p14:tracePt t="1866" x="5060950" y="5200650"/>
          <p14:tracePt t="1883" x="5060950" y="5213350"/>
          <p14:tracePt t="1883" x="5060950" y="5232400"/>
          <p14:tracePt t="1900" x="5054600" y="5245100"/>
          <p14:tracePt t="1900" x="5054600" y="5257800"/>
          <p14:tracePt t="1916" x="5048250" y="5270500"/>
          <p14:tracePt t="1916" x="5041900" y="5289550"/>
          <p14:tracePt t="1934" x="5041900" y="5302250"/>
          <p14:tracePt t="1934" x="5041900" y="5308600"/>
          <p14:tracePt t="1951" x="5035550" y="5321300"/>
          <p14:tracePt t="1965" x="5029200" y="5327650"/>
          <p14:tracePt t="1965" x="5022850" y="5334000"/>
          <p14:tracePt t="1983" x="5016500" y="5334000"/>
          <p14:tracePt t="1999" x="5010150" y="5340350"/>
          <p14:tracePt t="2016" x="5003800" y="5340350"/>
          <p14:tracePt t="2033" x="4997450" y="5346700"/>
          <p14:tracePt t="2049" x="4991100" y="5346700"/>
          <p14:tracePt t="2066" x="4984750" y="5353050"/>
          <p14:tracePt t="2083" x="4978400" y="5353050"/>
          <p14:tracePt t="2083" x="4972050" y="5359400"/>
          <p14:tracePt t="2102" x="4965700" y="5365750"/>
          <p14:tracePt t="2116" x="4959350" y="5365750"/>
          <p14:tracePt t="2137" x="4953000" y="5359400"/>
          <p14:tracePt t="2173" x="4953000" y="5365750"/>
          <p14:tracePt t="2213" x="4953000" y="5372100"/>
          <p14:tracePt t="2228" x="4946650" y="5378450"/>
          <p14:tracePt t="2241" x="4940300" y="5384800"/>
          <p14:tracePt t="2257" x="4940300" y="5391150"/>
          <p14:tracePt t="2266" x="4940300" y="5397500"/>
          <p14:tracePt t="2283" x="4933950" y="5410200"/>
          <p14:tracePt t="2283" x="4927600" y="5410200"/>
          <p14:tracePt t="2302" x="4927600" y="5422900"/>
          <p14:tracePt t="2317" x="4921250" y="5422900"/>
          <p14:tracePt t="2333" x="4914900" y="5429250"/>
          <p14:tracePt t="2353" x="4914900" y="5435600"/>
          <p14:tracePt t="2437" x="4908550" y="5435600"/>
          <p14:tracePt t="2469" x="4908550" y="5429250"/>
          <p14:tracePt t="2497" x="4908550" y="5435600"/>
          <p14:tracePt t="2529" x="4908550" y="5441950"/>
          <p14:tracePt t="2557" x="4908550" y="5435600"/>
          <p14:tracePt t="2589" x="4908550" y="5429250"/>
          <p14:tracePt t="2609" x="4902200" y="5435600"/>
          <p14:tracePt t="2653" x="4908550" y="5435600"/>
          <p14:tracePt t="2761" x="4908550" y="5429250"/>
          <p14:tracePt t="2933" x="4908550" y="5422900"/>
          <p14:tracePt t="2969" x="4908550" y="5416550"/>
          <p14:tracePt t="3013" x="4908550" y="5410200"/>
          <p14:tracePt t="3054" x="4914900" y="5410200"/>
          <p14:tracePt t="3130" x="4921250" y="5410200"/>
          <p14:tracePt t="3166" x="4921250" y="5403850"/>
          <p14:tracePt t="3193" x="4921250" y="5397500"/>
          <p14:tracePt t="3253" x="4927600" y="5403850"/>
          <p14:tracePt t="3302" x="4933950" y="5403850"/>
          <p14:tracePt t="3570" x="4933950" y="5397500"/>
          <p14:tracePt t="3622" x="4940300" y="5397500"/>
          <p14:tracePt t="3861" x="4940300" y="5403850"/>
          <p14:tracePt t="3877" x="4940300" y="5410200"/>
          <p14:tracePt t="3921" x="4946650" y="5403850"/>
          <p14:tracePt t="3970" x="4946650" y="5397500"/>
          <p14:tracePt t="3990" x="4946650" y="5403850"/>
          <p14:tracePt t="4050" x="4953000" y="5397500"/>
          <p14:tracePt t="4246" x="4953000" y="5403850"/>
          <p14:tracePt t="4305" x="4959350" y="5403850"/>
          <p14:tracePt t="4393" x="4959350" y="5410200"/>
          <p14:tracePt t="4770" x="4953000" y="5403850"/>
          <p14:tracePt t="4869" x="4953000" y="5410200"/>
          <p14:tracePt t="4889" x="4946650" y="5410200"/>
          <p14:tracePt t="5101" x="4946650" y="5416550"/>
          <p14:tracePt t="5173" x="4946650" y="5410200"/>
          <p14:tracePt t="5233" x="4946650" y="5416550"/>
          <p14:tracePt t="5289" x="4940300" y="5416550"/>
          <p14:tracePt t="5408" x="4940300" y="5422900"/>
          <p14:tracePt t="5541" x="4933950" y="5416550"/>
          <p14:tracePt t="5676" x="4940300" y="5422900"/>
          <p14:tracePt t="5829" x="4940300" y="5410200"/>
          <p14:tracePt t="5889" x="4940300" y="5416550"/>
          <p14:tracePt t="5894" x="4946650" y="5416550"/>
          <p14:tracePt t="5917" x="4953000" y="5410200"/>
          <p14:tracePt t="6009" x="4953000" y="5416550"/>
          <p14:tracePt t="6044" x="4953000" y="5410200"/>
          <p14:tracePt t="6285" x="4959350" y="5410200"/>
          <p14:tracePt t="6353" x="4965700" y="5410200"/>
          <p14:tracePt t="6397" x="4959350" y="5403850"/>
          <p14:tracePt t="6449" x="4965700" y="5397500"/>
          <p14:tracePt t="6601" x="4959350" y="5403850"/>
          <p14:tracePt t="6661" x="4959350" y="5410200"/>
          <p14:tracePt t="6817" x="4959350" y="5403850"/>
          <p14:tracePt t="6877" x="4959350" y="5410200"/>
          <p14:tracePt t="6989" x="4959350" y="5403850"/>
          <p14:tracePt t="7057" x="4965700" y="5397500"/>
          <p14:tracePt t="7125" x="4959350" y="5403850"/>
          <p14:tracePt t="7185" x="4965700" y="5410200"/>
          <p14:tracePt t="7229" x="4959350" y="5410200"/>
          <p14:tracePt t="7341" x="4959350" y="5416550"/>
          <p14:tracePt t="7365" x="4959350" y="5422900"/>
          <p14:tracePt t="7649" x="4959350" y="5416550"/>
          <p14:tracePt t="7709" x="4959350" y="5422900"/>
          <p14:tracePt t="8084" x="4953000" y="5416550"/>
          <p14:tracePt t="8121" x="4959350" y="5422900"/>
          <p14:tracePt t="8229" x="4953000" y="5422900"/>
          <p14:tracePt t="8301" x="4953000" y="5429250"/>
          <p14:tracePt t="8385" x="4953000" y="5422900"/>
          <p14:tracePt t="8481" x="4953000" y="5429250"/>
          <p14:tracePt t="8520" x="4953000" y="5422900"/>
          <p14:tracePt t="8581" x="4946650" y="5429250"/>
          <p14:tracePt t="8625" x="4946650" y="5435600"/>
          <p14:tracePt t="8669" x="4946650" y="5441950"/>
          <p14:tracePt t="8857" x="4940300" y="5441950"/>
          <p14:tracePt t="8909" x="4940300" y="5435600"/>
          <p14:tracePt t="9029" x="4946650" y="5429250"/>
          <p14:tracePt t="9097" x="4940300" y="5435600"/>
          <p14:tracePt t="9157" x="4940300" y="5429250"/>
          <p14:tracePt t="9233" x="4946650" y="5435600"/>
          <p14:tracePt t="9328" x="4946650" y="5429250"/>
          <p14:tracePt t="9361" x="4946650" y="5435600"/>
          <p14:tracePt t="9441" x="4946650" y="5441950"/>
          <p14:tracePt t="9553" x="4940300" y="5441950"/>
          <p14:tracePt t="9629" x="4946650" y="5435600"/>
          <p14:tracePt t="9741" x="4940300" y="5429250"/>
          <p14:tracePt t="9841" x="4946650" y="5435600"/>
          <p14:tracePt t="9869" x="4946650" y="5441950"/>
          <p14:tracePt t="9893" x="4953000" y="5435600"/>
          <p14:tracePt t="10305" x="4946650" y="5429250"/>
          <p14:tracePt t="10349" x="4953000" y="5435600"/>
          <p14:tracePt t="10401" x="4953000" y="5441950"/>
          <p14:tracePt t="10417" x="4953000" y="5448300"/>
          <p14:tracePt t="10449" x="4953000" y="5441950"/>
          <p14:tracePt t="10553" x="4953000" y="5435600"/>
          <p14:tracePt t="10621" x="4946650" y="5441950"/>
          <p14:tracePt t="10685" x="4946650" y="5448300"/>
          <p14:tracePt t="10792" x="4946650" y="5454650"/>
          <p14:tracePt t="10881" x="4946650" y="5448300"/>
          <p14:tracePt t="10981" x="4953000" y="5448300"/>
          <p14:tracePt t="11060" x="4946650" y="5454650"/>
          <p14:tracePt t="11317" x="4946650" y="5461000"/>
          <p14:tracePt t="11453" x="4940300" y="5467350"/>
          <p14:tracePt t="11505" x="4940300" y="5461000"/>
          <p14:tracePt t="11625" x="4940300" y="5454650"/>
          <p14:tracePt t="11645" x="4940300" y="5448300"/>
          <p14:tracePt t="11685" x="4946650" y="5448300"/>
          <p14:tracePt t="11721" x="4946650" y="5441950"/>
          <p14:tracePt t="11789" x="4946650" y="5435600"/>
          <p14:tracePt t="11833" x="4953000" y="5441950"/>
          <p14:tracePt t="11885" x="4946650" y="5441950"/>
          <p14:tracePt t="11917" x="4940300" y="5448300"/>
          <p14:tracePt t="11941" x="4933950" y="5454650"/>
          <p14:tracePt t="12012" x="4940300" y="5461000"/>
          <p14:tracePt t="12060" x="4940300" y="5454650"/>
          <p14:tracePt t="12080" x="4927600" y="5461000"/>
          <p14:tracePt t="12121" x="4921250" y="5467350"/>
          <p14:tracePt t="12129" x="4914900" y="5473700"/>
          <p14:tracePt t="12133" x="4908550" y="5486400"/>
          <p14:tracePt t="12133" x="4902200" y="5492750"/>
          <p14:tracePt t="12150" x="4895850" y="5499100"/>
          <p14:tracePt t="12150" x="4889500" y="5505450"/>
          <p14:tracePt t="12167" x="4883150" y="5511800"/>
          <p14:tracePt t="12182" x="4876800" y="5505450"/>
          <p14:tracePt t="12182" x="4870450" y="5499100"/>
          <p14:tracePt t="12182" x="4864100" y="5492750"/>
          <p14:tracePt t="12203" x="4851400" y="5486400"/>
          <p14:tracePt t="12203" x="4845050" y="5467350"/>
          <p14:tracePt t="12217" x="4838700" y="5448300"/>
          <p14:tracePt t="12217" x="4826000" y="5422900"/>
          <p14:tracePt t="12234" x="4819650" y="5391150"/>
          <p14:tracePt t="12234" x="4806950" y="5359400"/>
          <p14:tracePt t="12250" x="4794250" y="5321300"/>
          <p14:tracePt t="12250" x="4787900" y="5276850"/>
          <p14:tracePt t="12250" x="4775200" y="5226050"/>
          <p14:tracePt t="12269" x="4762500" y="5175250"/>
          <p14:tracePt t="12283" x="4743450" y="5118100"/>
          <p14:tracePt t="12283" x="4705350" y="4997450"/>
          <p14:tracePt t="12301" x="4686300" y="4933950"/>
          <p14:tracePt t="12301" x="4667250" y="4876800"/>
          <p14:tracePt t="12317" x="4641850" y="4813300"/>
          <p14:tracePt t="12317" x="4622800" y="4749800"/>
          <p14:tracePt t="12334" x="4603750" y="4692650"/>
          <p14:tracePt t="12334" x="4591050" y="4641850"/>
          <p14:tracePt t="12350" x="4578350" y="4591050"/>
          <p14:tracePt t="12350" x="4559300" y="4495800"/>
          <p14:tracePt t="12368" x="4552950" y="4451350"/>
          <p14:tracePt t="12368" x="4552950" y="4419600"/>
          <p14:tracePt t="12384" x="4546600" y="4381500"/>
          <p14:tracePt t="12384" x="4546600" y="4349750"/>
          <p14:tracePt t="12401" x="4540250" y="4330700"/>
          <p14:tracePt t="12401" x="4540250" y="4311650"/>
          <p14:tracePt t="12417" x="4533900" y="4298950"/>
          <p14:tracePt t="12417" x="4527550" y="4286250"/>
          <p14:tracePt t="12435" x="4521200" y="4286250"/>
          <p14:tracePt t="12457" x="4514850" y="4292600"/>
          <p14:tracePt t="12473" x="4514850" y="4298950"/>
          <p14:tracePt t="12483" x="4514850" y="4305300"/>
          <p14:tracePt t="12483" x="4502150" y="4318000"/>
          <p14:tracePt t="12502" x="4495800" y="4318000"/>
          <p14:tracePt t="12502" x="4489450" y="4324350"/>
          <p14:tracePt t="12518" x="4476750" y="4330700"/>
          <p14:tracePt t="12518" x="4464050" y="4343400"/>
          <p14:tracePt t="12535" x="4451350" y="4343400"/>
          <p14:tracePt t="12535" x="4432300" y="4356100"/>
          <p14:tracePt t="12535" x="4413250" y="4362450"/>
          <p14:tracePt t="12554" x="4387850" y="4375150"/>
          <p14:tracePt t="12566" x="4368800" y="4381500"/>
          <p14:tracePt t="12566" x="4318000" y="4406900"/>
          <p14:tracePt t="12585" x="4292600" y="4419600"/>
          <p14:tracePt t="12585" x="4260850" y="4432300"/>
          <p14:tracePt t="12602" x="4235450" y="4445000"/>
          <p14:tracePt t="12602" x="4203700" y="4457700"/>
          <p14:tracePt t="12618" x="4178300" y="4476750"/>
          <p14:tracePt t="12618" x="4152900" y="4489450"/>
          <p14:tracePt t="12635" x="4127500" y="4508500"/>
          <p14:tracePt t="12635" x="4102100" y="4521200"/>
          <p14:tracePt t="12635" x="4076700" y="4540250"/>
          <p14:tracePt t="12654" x="4057650" y="4559300"/>
          <p14:tracePt t="12654" x="4044950" y="4578350"/>
          <p14:tracePt t="12668" x="4025900" y="4597400"/>
          <p14:tracePt t="12668" x="4019550" y="4622800"/>
          <p14:tracePt t="12685" x="4013200" y="4648200"/>
          <p14:tracePt t="12685" x="4006850" y="4679950"/>
          <p14:tracePt t="12702" x="4013200" y="4699000"/>
          <p14:tracePt t="12702" x="4013200" y="4730750"/>
          <p14:tracePt t="12719" x="4025900" y="4762500"/>
          <p14:tracePt t="12719" x="4051300" y="4819650"/>
          <p14:tracePt t="12735" x="4070350" y="4845050"/>
          <p14:tracePt t="12735" x="4089400" y="4876800"/>
          <p14:tracePt t="12752" x="4108450" y="4895850"/>
          <p14:tracePt t="12752" x="4133850" y="4927600"/>
          <p14:tracePt t="12769" x="4152900" y="4953000"/>
          <p14:tracePt t="12769" x="4203700" y="5003800"/>
          <p14:tracePt t="12786" x="4235450" y="5035550"/>
          <p14:tracePt t="12786" x="4260850" y="5067300"/>
          <p14:tracePt t="12802" x="4292600" y="5099050"/>
          <p14:tracePt t="12802" x="4324350" y="5137150"/>
          <p14:tracePt t="12819" x="4356100" y="5175250"/>
          <p14:tracePt t="12819" x="4387850" y="5219700"/>
          <p14:tracePt t="12836" x="4419600" y="5257800"/>
          <p14:tracePt t="12836" x="4476750" y="5327650"/>
          <p14:tracePt t="12854" x="4508500" y="5359400"/>
          <p14:tracePt t="12854" x="4533900" y="5391150"/>
          <p14:tracePt t="12869" x="4559300" y="5422900"/>
          <p14:tracePt t="12869" x="4584700" y="5454650"/>
          <p14:tracePt t="12885" x="4603750" y="5480050"/>
          <p14:tracePt t="12885" x="4629150" y="5511800"/>
          <p14:tracePt t="12903" x="4654550" y="5537200"/>
          <p14:tracePt t="12903" x="4673600" y="5562600"/>
          <p14:tracePt t="12919" x="4692650" y="5588000"/>
          <p14:tracePt t="12919" x="4705350" y="5607050"/>
          <p14:tracePt t="12919" x="4718050" y="5626100"/>
          <p14:tracePt t="12939" x="4730750" y="5638800"/>
          <p14:tracePt t="12939" x="4737100" y="5651500"/>
          <p14:tracePt t="12953" x="4743450" y="5657850"/>
          <p14:tracePt t="12953" x="4749800" y="5664200"/>
          <p14:tracePt t="12969" x="4756150" y="5670550"/>
          <p14:tracePt t="12984" x="4756150" y="5664200"/>
          <p14:tracePt t="13024" x="4756150" y="5657850"/>
          <p14:tracePt t="13041" x="4756150" y="5651500"/>
          <p14:tracePt t="13057" x="4749800" y="5645150"/>
          <p14:tracePt t="13073" x="4749800" y="5638800"/>
          <p14:tracePt t="13081" x="4749800" y="5632450"/>
          <p14:tracePt t="13085" x="4749800" y="5626100"/>
          <p14:tracePt t="13102" x="4749800" y="5619750"/>
          <p14:tracePt t="13118" x="4743450" y="5607050"/>
          <p14:tracePt t="13135" x="4737100" y="5600700"/>
          <p14:tracePt t="13169" x="4737100" y="5607050"/>
          <p14:tracePt t="13184" x="4730750" y="5613400"/>
          <p14:tracePt t="13213" x="4724400" y="5619750"/>
          <p14:tracePt t="13237" x="4724400" y="5626100"/>
          <p14:tracePt t="13264" x="4730750" y="5626100"/>
          <p14:tracePt t="13340" x="4730750" y="5619750"/>
          <p14:tracePt t="13537" x="4737100" y="5626100"/>
          <p14:tracePt t="13621" x="4737100" y="5619750"/>
          <p14:tracePt t="13813" x="4743450" y="5626100"/>
          <p14:tracePt t="13905" x="4737100" y="5626100"/>
          <p14:tracePt t="14009" x="4737100" y="5632450"/>
          <p14:tracePt t="14137" x="4737100" y="5638800"/>
          <p14:tracePt t="14265" x="4737100" y="5645150"/>
          <p14:tracePt t="14393" x="4737100" y="5638800"/>
          <p14:tracePt t="14572" x="4737100" y="5645150"/>
          <p14:tracePt t="14856" x="4743450" y="5638800"/>
          <p14:tracePt t="15045" x="4737100" y="5645150"/>
          <p14:tracePt t="15277" x="4737100" y="5638800"/>
          <p14:tracePt t="15601" x="4737100" y="5645150"/>
          <p14:tracePt t="15673" x="4743450" y="5645150"/>
          <p14:tracePt t="15868" x="4743450" y="5638800"/>
          <p14:tracePt t="16012" x="4743450" y="5632450"/>
          <p14:tracePt t="16633" x="4743450" y="5638800"/>
          <p14:tracePt t="16753" x="4743450" y="5645150"/>
          <p14:tracePt t="16828" x="4737100" y="5645150"/>
          <p14:tracePt t="16993" x="4743450" y="5645150"/>
          <p14:tracePt t="17241" x="4737100" y="5651500"/>
          <p14:tracePt t="17340" x="4737100" y="5657850"/>
          <p14:tracePt t="17437" x="4737100" y="5664200"/>
          <p14:tracePt t="17585" x="4737100" y="5657850"/>
          <p14:tracePt t="17684" x="4737100" y="5664200"/>
          <p14:tracePt t="17832" x="4737100" y="5670550"/>
          <p14:tracePt t="18020" x="4743450" y="5676900"/>
          <p14:tracePt t="18141" x="4743450" y="5683250"/>
          <p14:tracePt t="18180" x="4749800" y="5683250"/>
          <p14:tracePt t="18321" x="4749800" y="5676900"/>
          <p14:tracePt t="18361" x="4749800" y="5670550"/>
          <p14:tracePt t="18425" x="4756150" y="5670550"/>
          <p14:tracePt t="18568" x="4756150" y="5676900"/>
          <p14:tracePt t="18689" x="4749800" y="5683250"/>
          <p14:tracePt t="18732" x="4743450" y="5676900"/>
          <p14:tracePt t="18765" x="4743450" y="5683250"/>
          <p14:tracePt t="18861" x="4749800" y="5689600"/>
          <p14:tracePt t="18893" x="4756150" y="5689600"/>
          <p14:tracePt t="18921" x="4756150" y="5695950"/>
          <p14:tracePt t="18952" x="4762500" y="5702300"/>
          <p14:tracePt t="18965" x="4762500" y="5708650"/>
          <p14:tracePt t="18981" x="4762500" y="5715000"/>
          <p14:tracePt t="18997" x="4768850" y="5721350"/>
          <p14:tracePt t="19013" x="4768850" y="5715000"/>
          <p14:tracePt t="19109" x="4775200" y="5708650"/>
          <p14:tracePt t="19140" x="4781550" y="5702300"/>
          <p14:tracePt t="19185" x="4787900" y="5702300"/>
          <p14:tracePt t="19202" x="4794250" y="5695950"/>
          <p14:tracePt t="19220" x="4800600" y="5702300"/>
          <p14:tracePt t="19252" x="4806950" y="5708650"/>
          <p14:tracePt t="19289" x="4813300" y="5708650"/>
          <p14:tracePt t="19453" x="4813300" y="5715000"/>
          <p14:tracePt t="19561" x="4806950" y="5721350"/>
          <p14:tracePt t="19572" x="4806950" y="5727700"/>
          <p14:tracePt t="19604" x="4806950" y="5734050"/>
          <p14:tracePt t="19641" x="4800600" y="5734050"/>
          <p14:tracePt t="19701" x="4794250" y="5727700"/>
          <p14:tracePt t="19733" x="4794250" y="5734050"/>
          <p14:tracePt t="19769" x="4794250" y="5740400"/>
          <p14:tracePt t="19801" x="4800600" y="5746750"/>
          <p14:tracePt t="19821" x="4806950" y="5746750"/>
          <p14:tracePt t="19845" x="4813300" y="5753100"/>
          <p14:tracePt t="19865" x="4813300" y="5759450"/>
          <p14:tracePt t="19889" x="4813300" y="5765800"/>
          <p14:tracePt t="19913" x="4819650" y="5759450"/>
          <p14:tracePt t="20033" x="4813300" y="5753100"/>
          <p14:tracePt t="20061" x="4806950" y="5746750"/>
          <p14:tracePt t="20084" x="4800600" y="5746750"/>
          <p14:tracePt t="20153" x="4794250" y="5753100"/>
          <p14:tracePt t="20173" x="4787900" y="5753100"/>
          <p14:tracePt t="20189" x="4781550" y="5759450"/>
          <p14:tracePt t="20205" x="4775200" y="5759450"/>
          <p14:tracePt t="20221" x="4768850" y="5759450"/>
          <p14:tracePt t="20225" x="4762500" y="5759450"/>
          <p14:tracePt t="20225" x="4749800" y="5759450"/>
          <p14:tracePt t="20243" x="4743450" y="5759450"/>
          <p14:tracePt t="20243" x="4730750" y="5759450"/>
          <p14:tracePt t="20260" x="4718050" y="5753100"/>
          <p14:tracePt t="20260" x="4705350" y="5753100"/>
          <p14:tracePt t="20276" x="4686300" y="5746750"/>
          <p14:tracePt t="20276" x="4641850" y="5727700"/>
          <p14:tracePt t="20293" x="4616450" y="5715000"/>
          <p14:tracePt t="20293" x="4584700" y="5702300"/>
          <p14:tracePt t="20310" x="4559300" y="5689600"/>
          <p14:tracePt t="20310" x="4527550" y="5670550"/>
          <p14:tracePt t="20326" x="4489450" y="5651500"/>
          <p14:tracePt t="20326" x="4457700" y="5626100"/>
          <p14:tracePt t="20343" x="4419600" y="5607050"/>
          <p14:tracePt t="20343" x="4387850" y="5575300"/>
          <p14:tracePt t="20343" x="4349750" y="5549900"/>
          <p14:tracePt t="20362" x="4318000" y="5518150"/>
          <p14:tracePt t="20362" x="4286250" y="5480050"/>
          <p14:tracePt t="20377" x="4254500" y="5441950"/>
          <p14:tracePt t="20377" x="4229100" y="5403850"/>
          <p14:tracePt t="20393" x="4203700" y="5365750"/>
          <p14:tracePt t="20393" x="4178300" y="5321300"/>
          <p14:tracePt t="20410" x="4159250" y="5283200"/>
          <p14:tracePt t="20410" x="4140200" y="5238750"/>
          <p14:tracePt t="20426" x="4127500" y="5200650"/>
          <p14:tracePt t="20426" x="4114800" y="5162550"/>
          <p14:tracePt t="20426" x="4114800" y="5124450"/>
          <p14:tracePt t="20446" x="4114800" y="5092700"/>
          <p14:tracePt t="20459" x="4121150" y="5054600"/>
          <p14:tracePt t="20459" x="4159250" y="4984750"/>
          <p14:tracePt t="20477" x="4191000" y="4946650"/>
          <p14:tracePt t="20477" x="4229100" y="4908550"/>
          <p14:tracePt t="20494" x="4273550" y="4876800"/>
          <p14:tracePt t="20494" x="4324350" y="4838700"/>
          <p14:tracePt t="20511" x="4381500" y="4806950"/>
          <p14:tracePt t="20511" x="4508500" y="4749800"/>
          <p14:tracePt t="20527" x="4578350" y="4724400"/>
          <p14:tracePt t="20527" x="4654550" y="4699000"/>
          <p14:tracePt t="20544" x="4724400" y="4679950"/>
          <p14:tracePt t="20544" x="4806950" y="4667250"/>
          <p14:tracePt t="20560" x="4883150" y="4654550"/>
          <p14:tracePt t="20560" x="4965700" y="4641850"/>
          <p14:tracePt t="20577" x="5041900" y="4635500"/>
          <p14:tracePt t="20577" x="5200650" y="4641850"/>
          <p14:tracePt t="20594" x="5276850" y="4648200"/>
          <p14:tracePt t="20594" x="5346700" y="4667250"/>
          <p14:tracePt t="20611" x="5416550" y="4686300"/>
          <p14:tracePt t="20611" x="5473700" y="4711700"/>
          <p14:tracePt t="20627" x="5530850" y="4737100"/>
          <p14:tracePt t="20627" x="5619750" y="4800600"/>
          <p14:tracePt t="20646" x="5657850" y="4832350"/>
          <p14:tracePt t="20646" x="5689600" y="4870450"/>
          <p14:tracePt t="20661" x="5708650" y="4902200"/>
          <p14:tracePt t="20661" x="5727700" y="4946650"/>
          <p14:tracePt t="20678" x="5740400" y="4984750"/>
          <p14:tracePt t="20678" x="5746750" y="5029200"/>
          <p14:tracePt t="20695" x="5746750" y="5080000"/>
          <p14:tracePt t="20695" x="5746750" y="5130800"/>
          <p14:tracePt t="20695" x="5734050" y="5181600"/>
          <p14:tracePt t="20713" x="5721350" y="5238750"/>
          <p14:tracePt t="20727" x="5702300" y="5289550"/>
          <p14:tracePt t="20727" x="5651500" y="5384800"/>
          <p14:tracePt t="20745" x="5619750" y="5429250"/>
          <p14:tracePt t="20745" x="5588000" y="5473700"/>
          <p14:tracePt t="20762" x="5556250" y="5511800"/>
          <p14:tracePt t="20762" x="5518150" y="5549900"/>
          <p14:tracePt t="20778" x="5480050" y="5581650"/>
          <p14:tracePt t="20778" x="5441950" y="5607050"/>
          <p14:tracePt t="20794" x="5403850" y="5632450"/>
          <p14:tracePt t="20794" x="5372100" y="5657850"/>
          <p14:tracePt t="20794" x="5334000" y="5676900"/>
          <p14:tracePt t="20813" x="5295900" y="5695950"/>
          <p14:tracePt t="20813" x="5264150" y="5708650"/>
          <p14:tracePt t="20828" x="5232400" y="5715000"/>
          <p14:tracePt t="20828" x="5200650" y="5727700"/>
          <p14:tracePt t="20844" x="5175250" y="5734050"/>
          <p14:tracePt t="20844" x="5149850" y="5734050"/>
          <p14:tracePt t="20861" x="5124450" y="5740400"/>
          <p14:tracePt t="20861" x="5105400" y="5740400"/>
          <p14:tracePt t="20878" x="5086350" y="5740400"/>
          <p14:tracePt t="20878" x="5048250" y="5740400"/>
          <p14:tracePt t="20895" x="5035550" y="5740400"/>
          <p14:tracePt t="20895" x="5022850" y="5740400"/>
          <p14:tracePt t="20912" x="5010150" y="5746750"/>
          <p14:tracePt t="20912" x="5003800" y="5746750"/>
          <p14:tracePt t="20928" x="4997450" y="5746750"/>
          <p14:tracePt t="20928" x="4991100" y="5746750"/>
          <p14:tracePt t="20945" x="4984750" y="5753100"/>
          <p14:tracePt t="20961" x="4978400" y="5753100"/>
          <p14:tracePt t="20977" x="4972050" y="5759450"/>
          <p14:tracePt t="20994" x="4965700" y="5759450"/>
          <p14:tracePt t="21011" x="4959350" y="5759450"/>
          <p14:tracePt t="21011" x="4953000" y="5765800"/>
          <p14:tracePt t="21029" x="4959350" y="5765800"/>
          <p14:tracePt t="21113" x="4965700" y="5765800"/>
          <p14:tracePt t="21149" x="4972050" y="5765800"/>
          <p14:tracePt t="21181" x="4978400" y="5759450"/>
          <p14:tracePt t="21209" x="4978400" y="5753100"/>
          <p14:tracePt t="21233" x="4984750" y="5746750"/>
          <p14:tracePt t="21252" x="4991100" y="5740400"/>
          <p14:tracePt t="21320" x="4984750" y="5734050"/>
          <p14:tracePt t="21373" x="4984750" y="5740400"/>
          <p14:tracePt t="21449" x="4991100" y="5746750"/>
          <p14:tracePt t="21481" x="4984750" y="5740400"/>
          <p14:tracePt t="21644" x="4991100" y="5740400"/>
          <p14:tracePt t="21721" x="4997450" y="5734050"/>
          <p14:tracePt t="21765" x="4997450" y="5740400"/>
          <p14:tracePt t="21832" x="4991100" y="5740400"/>
          <p14:tracePt t="21901" x="4984750" y="5746750"/>
          <p14:tracePt t="22057" x="4984750" y="5753100"/>
          <p14:tracePt t="22152" x="4978400" y="5753100"/>
          <p14:tracePt t="22201" x="4984750" y="5753100"/>
          <p14:tracePt t="22373" x="4984750" y="5746750"/>
          <p14:tracePt t="22493" x="4991100" y="5746750"/>
          <p14:tracePt t="22633" x="4984750" y="5753100"/>
          <p14:tracePt t="23241" x="4978400" y="5753100"/>
          <p14:tracePt t="23345" x="4978400" y="5759450"/>
          <p14:tracePt t="24002" x="4978400" y="5753100"/>
          <p14:tracePt t="24233" x="4984750" y="5753100"/>
          <p14:tracePt t="24645" x="4978400" y="5753100"/>
          <p14:tracePt t="24764" x="4984750" y="5746750"/>
          <p14:tracePt t="25365" x="4978400" y="5753100"/>
          <p14:tracePt t="25852" x="4984750" y="5746750"/>
          <p14:tracePt t="26644" x="4978400" y="5753100"/>
          <p14:tracePt t="27121" x="4972050" y="5753100"/>
          <p14:tracePt t="28170" x="4972050" y="5759450"/>
          <p14:tracePt t="28256" x="4972050" y="5753100"/>
          <p14:tracePt t="28377" x="4972050" y="5746750"/>
          <p14:tracePt t="28408" x="4978400" y="5740400"/>
          <p14:tracePt t="28528" x="4978400" y="5746750"/>
          <p14:tracePt t="28581" x="4978400" y="5753100"/>
          <p14:tracePt t="28649" x="4978400" y="5746750"/>
          <p14:tracePt t="28812" x="4978400" y="5740400"/>
          <p14:tracePt t="29025" x="4984750" y="5746750"/>
          <p14:tracePt t="29085" x="4978400" y="5740400"/>
          <p14:tracePt t="29257" x="4984750" y="5734050"/>
          <p14:tracePt t="29532" x="4991100" y="5734050"/>
          <p14:tracePt t="29685" x="4997450" y="5734050"/>
          <p14:tracePt t="29877" x="4997450" y="5740400"/>
          <p14:tracePt t="29976" x="4997450" y="5734050"/>
          <p14:tracePt t="30116" x="4997450" y="5727700"/>
          <p14:tracePt t="30424" x="4997450" y="5721350"/>
          <p14:tracePt t="30449" x="4997450" y="5715000"/>
          <p14:tracePt t="30473" x="5003800" y="5708650"/>
          <p14:tracePt t="30605" x="5003800" y="5715000"/>
          <p14:tracePt t="30733" x="5003800" y="5708650"/>
          <p14:tracePt t="30973" x="5010150" y="5708650"/>
          <p14:tracePt t="30989" x="5022850" y="5702300"/>
          <p14:tracePt t="31004" x="5029200" y="5695950"/>
          <p14:tracePt t="31013" x="5035550" y="5689600"/>
          <p14:tracePt t="31013" x="5041900" y="5683250"/>
          <p14:tracePt t="31028" x="5054600" y="5676900"/>
          <p14:tracePt t="31028" x="5067300" y="5664200"/>
          <p14:tracePt t="31045" x="5080000" y="5651500"/>
          <p14:tracePt t="31045" x="5099050" y="5632450"/>
          <p14:tracePt t="31062" x="5118100" y="5607050"/>
          <p14:tracePt t="31062" x="5168900" y="5549900"/>
          <p14:tracePt t="31078" x="5207000" y="5518150"/>
          <p14:tracePt t="31078" x="5245100" y="5480050"/>
          <p14:tracePt t="31095" x="5283200" y="5441950"/>
          <p14:tracePt t="31095" x="5321300" y="5397500"/>
          <p14:tracePt t="31111" x="5365750" y="5353050"/>
          <p14:tracePt t="31111" x="5416550" y="5308600"/>
          <p14:tracePt t="31128" x="5467350" y="5257800"/>
          <p14:tracePt t="31128" x="5575300" y="5162550"/>
          <p14:tracePt t="31145" x="5638800" y="5111750"/>
          <p14:tracePt t="31145" x="5695950" y="5067300"/>
          <p14:tracePt t="31161" x="5759450" y="5016500"/>
          <p14:tracePt t="31161" x="5829300" y="4972050"/>
          <p14:tracePt t="31178" x="5892800" y="4927600"/>
          <p14:tracePt t="31178" x="5956300" y="4883150"/>
          <p14:tracePt t="31195" x="6019800" y="4845050"/>
          <p14:tracePt t="31195" x="6076950" y="4800600"/>
          <p14:tracePt t="31195" x="6140450" y="4768850"/>
          <p14:tracePt t="31214" x="6191250" y="4737100"/>
          <p14:tracePt t="31214" x="6248400" y="4705350"/>
          <p14:tracePt t="31229" x="6299200" y="4679950"/>
          <p14:tracePt t="31229" x="6350000" y="4654550"/>
          <p14:tracePt t="31246" x="6400800" y="4635500"/>
          <p14:tracePt t="31246" x="6438900" y="4616450"/>
          <p14:tracePt t="31262" x="6483350" y="4597400"/>
          <p14:tracePt t="31262" x="6521450" y="4584700"/>
          <p14:tracePt t="31262" x="6559550" y="4572000"/>
          <p14:tracePt t="31281" x="6591300" y="4559300"/>
          <p14:tracePt t="31294" x="6623050" y="4546600"/>
          <p14:tracePt t="31294" x="6680200" y="4533900"/>
          <p14:tracePt t="31314" x="6705600" y="4527550"/>
          <p14:tracePt t="31314" x="6724650" y="4514850"/>
          <p14:tracePt t="31329" x="6750050" y="4508500"/>
          <p14:tracePt t="31329" x="6762750" y="4502150"/>
          <p14:tracePt t="31346" x="6781800" y="4495800"/>
          <p14:tracePt t="31346" x="6794500" y="4495800"/>
          <p14:tracePt t="31362" x="6800850" y="4489450"/>
          <p14:tracePt t="31362" x="6807200" y="4483100"/>
          <p14:tracePt t="31379" x="6813550" y="4476750"/>
          <p14:tracePt t="31394" x="6813550" y="4470400"/>
          <p14:tracePt t="31411" x="6807200" y="4464050"/>
          <p14:tracePt t="31428" x="6800850" y="4457700"/>
          <p14:tracePt t="31428" x="6794500" y="4451350"/>
          <p14:tracePt t="31446" x="6788150" y="4438650"/>
          <p14:tracePt t="31446" x="6775450" y="4425950"/>
          <p14:tracePt t="31462" x="6762750" y="4413250"/>
          <p14:tracePt t="31462" x="6750050" y="4394200"/>
          <p14:tracePt t="31479" x="6737350" y="4375150"/>
          <p14:tracePt t="31479" x="6699250" y="4330700"/>
          <p14:tracePt t="31498" x="6680200" y="4305300"/>
          <p14:tracePt t="31498" x="6661150" y="4279900"/>
          <p14:tracePt t="31513" x="6642100" y="4254500"/>
          <p14:tracePt t="31513" x="6623050" y="4222750"/>
          <p14:tracePt t="31529" x="6604000" y="4184650"/>
          <p14:tracePt t="31529" x="6584950" y="4146550"/>
          <p14:tracePt t="31546" x="6572250" y="4108450"/>
          <p14:tracePt t="31546" x="6559550" y="4064000"/>
          <p14:tracePt t="31563" x="6546850" y="4019550"/>
          <p14:tracePt t="31563" x="6534150" y="3968750"/>
          <p14:tracePt t="31563" x="6527800" y="3924300"/>
          <p14:tracePt t="31582" x="6521450" y="3873500"/>
          <p14:tracePt t="31582" x="6521450" y="3822700"/>
          <p14:tracePt t="31597" x="6527800" y="3771900"/>
          <p14:tracePt t="31597" x="6534150" y="3721100"/>
          <p14:tracePt t="31614" x="6546850" y="3670300"/>
          <p14:tracePt t="31614" x="6565900" y="3619500"/>
          <p14:tracePt t="31630" x="6591300" y="3568700"/>
          <p14:tracePt t="31630" x="6623050" y="3517900"/>
          <p14:tracePt t="31630" x="6661150" y="3473450"/>
          <p14:tracePt t="31649" x="6699250" y="3422650"/>
          <p14:tracePt t="31662" x="6743700" y="3378200"/>
          <p14:tracePt t="31662" x="6845300" y="3302000"/>
          <p14:tracePt t="31680" x="6896100" y="3263900"/>
          <p14:tracePt t="31680" x="6946900" y="3232150"/>
          <p14:tracePt t="31697" x="7004050" y="3206750"/>
          <p14:tracePt t="31697" x="7054850" y="3181350"/>
          <p14:tracePt t="31713" x="7112000" y="3155950"/>
          <p14:tracePt t="31713" x="7162800" y="3136900"/>
          <p14:tracePt t="31730" x="7219950" y="3124200"/>
          <p14:tracePt t="31730" x="7334250" y="3111500"/>
          <p14:tracePt t="31747" x="7391400" y="3105150"/>
          <p14:tracePt t="31747" x="7442200" y="3105150"/>
          <p14:tracePt t="31764" x="7499350" y="3111500"/>
          <p14:tracePt t="31764" x="7550150" y="3124200"/>
          <p14:tracePt t="31780" x="7600950" y="3143250"/>
          <p14:tracePt t="31780" x="7696200" y="3200400"/>
          <p14:tracePt t="31798" x="7734300" y="3238500"/>
          <p14:tracePt t="31798" x="7772400" y="3276600"/>
          <p14:tracePt t="31814" x="7810500" y="3321050"/>
          <p14:tracePt t="31814" x="7842250" y="3365500"/>
          <p14:tracePt t="31830" x="7874000" y="3409950"/>
          <p14:tracePt t="31830" x="7899400" y="3454400"/>
          <p14:tracePt t="31847" x="7924800" y="3498850"/>
          <p14:tracePt t="31847" x="7943850" y="3536950"/>
          <p14:tracePt t="31847" x="7962900" y="3581400"/>
          <p14:tracePt t="31866" x="7975600" y="3619500"/>
          <p14:tracePt t="31866" x="7988300" y="3657600"/>
          <p14:tracePt t="31881" x="7994650" y="3689350"/>
          <p14:tracePt t="31881" x="7994650" y="3727450"/>
          <p14:tracePt t="31898" x="7994650" y="3759200"/>
          <p14:tracePt t="31898" x="7988300" y="3784600"/>
          <p14:tracePt t="31914" x="7981950" y="3816350"/>
          <p14:tracePt t="31914" x="7969250" y="3841750"/>
          <p14:tracePt t="31931" x="7956550" y="3867150"/>
          <p14:tracePt t="31931" x="7937500" y="3892550"/>
          <p14:tracePt t="31931" x="7918450" y="3911600"/>
          <p14:tracePt t="31950" x="7899400" y="3937000"/>
          <p14:tracePt t="31963" x="7874000" y="3956050"/>
          <p14:tracePt t="31963" x="7823200" y="3987800"/>
          <p14:tracePt t="31981" x="7797800" y="4000500"/>
          <p14:tracePt t="31981" x="7772400" y="4013200"/>
          <p14:tracePt t="31997" x="7747000" y="4025900"/>
          <p14:tracePt t="31997" x="7721600" y="4038600"/>
          <p14:tracePt t="32014" x="7696200" y="4051300"/>
          <p14:tracePt t="32014" x="7670800" y="4057650"/>
          <p14:tracePt t="32031" x="7645400" y="4064000"/>
          <p14:tracePt t="32031" x="7600950" y="4076700"/>
          <p14:tracePt t="32048" x="7581900" y="4083050"/>
          <p14:tracePt t="32048" x="7562850" y="4089400"/>
          <p14:tracePt t="32065" x="7543800" y="4089400"/>
          <p14:tracePt t="32065" x="7524750" y="4095750"/>
          <p14:tracePt t="32081" x="7512050" y="4095750"/>
          <p14:tracePt t="32081" x="7486650" y="4102100"/>
          <p14:tracePt t="32098" x="7473950" y="4102100"/>
          <p14:tracePt t="32098" x="7467600" y="4102100"/>
          <p14:tracePt t="32115" x="7454900" y="4102100"/>
          <p14:tracePt t="32115" x="7448550" y="4108450"/>
          <p14:tracePt t="32131" x="7442200" y="4108450"/>
          <p14:tracePt t="32131" x="7435850" y="4108450"/>
          <p14:tracePt t="32148" x="7429500" y="4108450"/>
          <p14:tracePt t="32148" x="7423150" y="4108450"/>
          <p14:tracePt t="32165" x="7416800" y="4108450"/>
          <p14:tracePt t="32165" x="7410450" y="4114800"/>
          <p14:tracePt t="32182" x="7404100" y="4121150"/>
          <p14:tracePt t="32197" x="7397750" y="4121150"/>
          <p14:tracePt t="32197" x="7391400" y="4127500"/>
          <p14:tracePt t="32215" x="7378700" y="4133850"/>
          <p14:tracePt t="32215" x="7372350" y="4133850"/>
          <p14:tracePt t="32215" x="7366000" y="4140200"/>
          <p14:tracePt t="32234" x="7353300" y="4146550"/>
          <p14:tracePt t="32234" x="7346950" y="4152900"/>
          <p14:tracePt t="32249" x="7340600" y="4152900"/>
          <p14:tracePt t="32249" x="7334250" y="4159250"/>
          <p14:tracePt t="32266" x="7321550" y="4159250"/>
          <p14:tracePt t="32266" x="7315200" y="4159250"/>
          <p14:tracePt t="32282" x="7308850" y="4165600"/>
          <p14:tracePt t="32297" x="7302500" y="4165600"/>
          <p14:tracePt t="32314" x="7296150" y="4171950"/>
          <p14:tracePt t="32331" x="7289800" y="4171950"/>
          <p14:tracePt t="32348" x="7283450" y="4165600"/>
          <p14:tracePt t="32364" x="7277100" y="4165600"/>
          <p14:tracePt t="32412" x="7270750" y="4171950"/>
          <p14:tracePt t="32437" x="7264400" y="4171950"/>
          <p14:tracePt t="32456" x="7264400" y="4165600"/>
          <p14:tracePt t="32532" x="7270750" y="4159250"/>
          <p14:tracePt t="32564" x="7277100" y="4152900"/>
          <p14:tracePt t="32636" x="7277100" y="4146550"/>
          <p14:tracePt t="32661" x="7283450" y="4146550"/>
          <p14:tracePt t="32677" x="7283450" y="4140200"/>
          <p14:tracePt t="32692" x="7289800" y="4133850"/>
          <p14:tracePt t="32705" x="7296150" y="4121150"/>
          <p14:tracePt t="32721" x="7302500" y="4121150"/>
          <p14:tracePt t="32732" x="7308850" y="4114800"/>
          <p14:tracePt t="32732" x="7308850" y="4108450"/>
          <p14:tracePt t="32751" x="7315200" y="4102100"/>
          <p14:tracePt t="32751" x="7315200" y="4095750"/>
          <p14:tracePt t="32767" x="7321550" y="4089400"/>
          <p14:tracePt t="32782" x="7321550" y="4083050"/>
          <p14:tracePt t="32799" x="7321550" y="4076700"/>
          <p14:tracePt t="32824" x="7327900" y="4076700"/>
          <p14:tracePt t="32968" x="7327900" y="4070350"/>
          <p14:tracePt t="32997" x="7334250" y="4070350"/>
          <p14:tracePt t="33028" x="7340600" y="4070350"/>
          <p14:tracePt t="33056" x="7346950" y="4064000"/>
          <p14:tracePt t="33096" x="7353300" y="4057650"/>
          <p14:tracePt t="33305" x="7353300" y="4064000"/>
          <p14:tracePt t="33800" x="7353300" y="4070350"/>
          <p14:tracePt t="34265" x="7359650" y="4070350"/>
          <p14:tracePt t="34341" x="7359650" y="4064000"/>
          <p14:tracePt t="34505" x="7359650" y="4070350"/>
          <p14:tracePt t="34732" x="7366000" y="4064000"/>
          <p14:tracePt t="35172" x="7372350" y="4057650"/>
          <p14:tracePt t="35301" x="7372350" y="4064000"/>
          <p14:tracePt t="35512" x="7366000" y="4070350"/>
          <p14:tracePt t="35653" x="7366000" y="4064000"/>
          <p14:tracePt t="35817" x="7372350" y="4064000"/>
          <p14:tracePt t="35977" x="7372350" y="4070350"/>
          <p14:tracePt t="36276" x="7366000" y="4076700"/>
          <p14:tracePt t="36776" x="7366000" y="4083050"/>
          <p14:tracePt t="36817" x="7359650" y="4083050"/>
          <p14:tracePt t="36837" x="7353300" y="4083050"/>
          <p14:tracePt t="36852" x="7346950" y="4089400"/>
          <p14:tracePt t="36876" x="7340600" y="4095750"/>
          <p14:tracePt t="36893" x="7340600" y="4102100"/>
          <p14:tracePt t="36904" x="7334250" y="4108450"/>
          <p14:tracePt t="36920" x="7327900" y="4114800"/>
          <p14:tracePt t="36936" x="7321550" y="4121150"/>
          <p14:tracePt t="36957" x="7321550" y="4127500"/>
          <p14:tracePt t="36972" x="7315200" y="4133850"/>
          <p14:tracePt t="36988" x="7308850" y="4146550"/>
          <p14:tracePt t="37004" x="7296150" y="4152900"/>
          <p14:tracePt t="37032" x="7296150" y="4159250"/>
          <p14:tracePt t="37049" x="7289800" y="4165600"/>
          <p14:tracePt t="37065" x="7277100" y="4178300"/>
          <p14:tracePt t="37076" x="7270750" y="4184650"/>
          <p14:tracePt t="37092" x="7264400" y="4191000"/>
          <p14:tracePt t="37108" x="7264400" y="4197350"/>
          <p14:tracePt t="37125" x="7258050" y="4203700"/>
          <p14:tracePt t="37144" x="7251700" y="4203700"/>
          <p14:tracePt t="37168" x="7245350" y="4203700"/>
          <p14:tracePt t="37236" x="7251700" y="4203700"/>
          <p14:tracePt t="37296" x="7258050" y="4197350"/>
          <p14:tracePt t="37365" x="7264400" y="4191000"/>
          <p14:tracePt t="37385" x="7270750" y="4184650"/>
          <p14:tracePt t="37436" x="7277100" y="4184650"/>
          <p14:tracePt t="37460" x="7283450" y="4184650"/>
          <p14:tracePt t="37485" x="7283450" y="4191000"/>
          <p14:tracePt t="37640" x="7289800" y="4191000"/>
          <p14:tracePt t="37676" x="7296150" y="4191000"/>
          <p14:tracePt t="37905" x="7289800" y="4197350"/>
          <p14:tracePt t="38036" x="7296150" y="4197350"/>
          <p14:tracePt t="38601" x="7296150" y="4191000"/>
          <p14:tracePt t="38804" x="7302500" y="4197350"/>
          <p14:tracePt t="39336" x="7308850" y="4197350"/>
          <p14:tracePt t="39836" x="7308850" y="4203700"/>
          <p14:tracePt t="40304" x="7302500" y="4210050"/>
          <p14:tracePt t="40564" x="7296150" y="4203700"/>
          <p14:tracePt t="40612" x="7296150" y="4210050"/>
          <p14:tracePt t="40829" x="7302500" y="4210050"/>
          <p14:tracePt t="40897" x="7308850" y="4210050"/>
          <p14:tracePt t="40976" x="7308850" y="4203700"/>
          <p14:tracePt t="41033" x="7315200" y="4203700"/>
          <p14:tracePt t="41085" x="7315200" y="4210050"/>
          <p14:tracePt t="41197" x="7308850" y="4210050"/>
          <p14:tracePt t="41232" x="7308850" y="4216400"/>
          <p14:tracePt t="41505" x="7302500" y="4216400"/>
          <p14:tracePt t="41572" x="7296150" y="4222750"/>
          <p14:tracePt t="41876" x="7296150" y="4229100"/>
          <p14:tracePt t="42089" x="7289800" y="4235450"/>
          <p14:tracePt t="42193" x="7289800" y="4241800"/>
          <p14:tracePt t="42536" x="7283450" y="4248150"/>
          <p14:tracePt t="42592" x="7283450" y="4254500"/>
          <p14:tracePt t="42612" x="7283450" y="4260850"/>
          <p14:tracePt t="42628" x="7289800" y="4267200"/>
          <p14:tracePt t="42652" x="7283450" y="4273550"/>
          <p14:tracePt t="42772" x="7283450" y="4279900"/>
          <p14:tracePt t="42885" x="7289800" y="4279900"/>
          <p14:tracePt t="43076" x="7283450" y="4286250"/>
          <p14:tracePt t="43485" x="7277100" y="4286250"/>
          <p14:tracePt t="43536" x="7270750" y="4292600"/>
          <p14:tracePt t="43572" x="7264400" y="4298950"/>
          <p14:tracePt t="43641" x="7264400" y="4305300"/>
          <p14:tracePt t="43701" x="7258050" y="4298950"/>
          <p14:tracePt t="43793" x="7251700" y="4292600"/>
          <p14:tracePt t="43812" x="7258050" y="4292600"/>
          <p14:tracePt t="43837" x="7264400" y="4286250"/>
          <p14:tracePt t="43864" x="7270750" y="4286250"/>
          <p14:tracePt t="43888" x="7270750" y="4292600"/>
          <p14:tracePt t="43904" x="7277100" y="4298950"/>
          <p14:tracePt t="43925" x="7277100" y="4305300"/>
          <p14:tracePt t="43941" x="7270750" y="4311650"/>
          <p14:tracePt t="43973" x="7270750" y="4318000"/>
          <p14:tracePt t="43984" x="7264400" y="4318000"/>
          <p14:tracePt t="44008" x="7258050" y="4324350"/>
          <p14:tracePt t="44032" x="7251700" y="4330700"/>
          <p14:tracePt t="44068" x="7245350" y="4337050"/>
          <p14:tracePt t="44129" x="7239000" y="4343400"/>
          <p14:tracePt t="44144" x="7232650" y="4349750"/>
          <p14:tracePt t="44149" x="7219950" y="4356100"/>
          <p14:tracePt t="44157" x="7207250" y="4362450"/>
          <p14:tracePt t="44169" x="7194550" y="4368800"/>
          <p14:tracePt t="44169" x="7175500" y="4381500"/>
          <p14:tracePt t="44169" x="7156450" y="4387850"/>
          <p14:tracePt t="44189" x="7137400" y="4400550"/>
          <p14:tracePt t="44202" x="7112000" y="4413250"/>
          <p14:tracePt t="44202" x="7061200" y="4432300"/>
          <p14:tracePt t="44222" x="7035800" y="4445000"/>
          <p14:tracePt t="44222" x="7010400" y="4457700"/>
          <p14:tracePt t="44237" x="6985000" y="4464050"/>
          <p14:tracePt t="44237" x="6959600" y="4476750"/>
          <p14:tracePt t="44254" x="6934200" y="4483100"/>
          <p14:tracePt t="44254" x="6883400" y="4483100"/>
          <p14:tracePt t="44270" x="6851650" y="4483100"/>
          <p14:tracePt t="44270" x="6813550" y="4483100"/>
          <p14:tracePt t="44288" x="6775450" y="4483100"/>
          <p14:tracePt t="44288" x="6731000" y="4483100"/>
          <p14:tracePt t="44304" x="6686550" y="4483100"/>
          <p14:tracePt t="44304" x="6642100" y="4483100"/>
          <p14:tracePt t="44321" x="6597650" y="4483100"/>
          <p14:tracePt t="44321" x="6508750" y="4470400"/>
          <p14:tracePt t="44338" x="6470650" y="4457700"/>
          <p14:tracePt t="44338" x="6432550" y="4445000"/>
          <p14:tracePt t="44354" x="6400800" y="4419600"/>
          <p14:tracePt t="44354" x="6362700" y="4394200"/>
          <p14:tracePt t="44371" x="6330950" y="4362450"/>
          <p14:tracePt t="44371" x="6299200" y="4324350"/>
          <p14:tracePt t="44371" x="6273800" y="4279900"/>
          <p14:tracePt t="44389" x="6248400" y="4229100"/>
          <p14:tracePt t="44389" x="6223000" y="4178300"/>
          <p14:tracePt t="44405" x="6197600" y="4121150"/>
          <p14:tracePt t="44405" x="6178550" y="4064000"/>
          <p14:tracePt t="44422" x="6159500" y="4000500"/>
          <p14:tracePt t="44422" x="6146800" y="3930650"/>
          <p14:tracePt t="44438" x="6134100" y="3867150"/>
          <p14:tracePt t="44438" x="6134100" y="3797300"/>
          <p14:tracePt t="44455" x="6140450" y="3721100"/>
          <p14:tracePt t="44455" x="6146800" y="3651250"/>
          <p14:tracePt t="44455" x="6165850" y="3575050"/>
          <p14:tracePt t="44473" x="6191250" y="3505200"/>
          <p14:tracePt t="44487" x="6223000" y="3441700"/>
          <p14:tracePt t="44487" x="6299200" y="3314700"/>
          <p14:tracePt t="44505" x="6343650" y="3257550"/>
          <p14:tracePt t="44505" x="6388100" y="3213100"/>
          <p14:tracePt t="44521" x="6445250" y="3168650"/>
          <p14:tracePt t="44521" x="6496050" y="3124200"/>
          <p14:tracePt t="44521" x="6559550" y="3086100"/>
          <p14:tracePt t="44541" x="6623050" y="3054350"/>
          <p14:tracePt t="44554" x="6692900" y="3022600"/>
          <p14:tracePt t="44554" x="6845300" y="2978150"/>
          <p14:tracePt t="44572" x="6921500" y="2959100"/>
          <p14:tracePt t="44572" x="6997700" y="2946400"/>
          <p14:tracePt t="44589" x="7073900" y="2940050"/>
          <p14:tracePt t="44589" x="7143750" y="2946400"/>
          <p14:tracePt t="44605" x="7219950" y="2952750"/>
          <p14:tracePt t="44605" x="7283450" y="2978150"/>
          <p14:tracePt t="44621" x="7340600" y="3003550"/>
          <p14:tracePt t="44621" x="7448550" y="3098800"/>
          <p14:tracePt t="44639" x="7493000" y="3155950"/>
          <p14:tracePt t="44639" x="7531100" y="3225800"/>
          <p14:tracePt t="44655" x="7569200" y="3295650"/>
          <p14:tracePt t="44655" x="7594600" y="3371850"/>
          <p14:tracePt t="44672" x="7620000" y="3454400"/>
          <p14:tracePt t="44672" x="7658100" y="3613150"/>
          <p14:tracePt t="44689" x="7670800" y="3695700"/>
          <p14:tracePt t="44689" x="7664450" y="3771900"/>
          <p14:tracePt t="44705" x="7658100" y="3854450"/>
          <p14:tracePt t="44705" x="7639050" y="3930650"/>
          <p14:tracePt t="44722" x="7607300" y="4006850"/>
          <p14:tracePt t="44722" x="7575550" y="4076700"/>
          <p14:tracePt t="44739" x="7531100" y="4146550"/>
          <p14:tracePt t="44739" x="7480300" y="4216400"/>
          <p14:tracePt t="44739" x="7423150" y="4279900"/>
          <p14:tracePt t="44758" x="7366000" y="4337050"/>
          <p14:tracePt t="44758" x="7308850" y="4394200"/>
          <p14:tracePt t="44773" x="7245350" y="4445000"/>
          <p14:tracePt t="44773" x="7175500" y="4495800"/>
          <p14:tracePt t="44789" x="7112000" y="4540250"/>
          <p14:tracePt t="44789" x="7042150" y="4591050"/>
          <p14:tracePt t="44806" x="6972300" y="4641850"/>
          <p14:tracePt t="44806" x="6902450" y="4692650"/>
          <p14:tracePt t="44806" x="6826250" y="4737100"/>
          <p14:tracePt t="44825" x="6750050" y="4787900"/>
          <p14:tracePt t="44838" x="6673850" y="4838700"/>
          <p14:tracePt t="44838" x="6521450" y="4946650"/>
          <p14:tracePt t="44858" x="6445250" y="4997450"/>
          <p14:tracePt t="44858" x="6369050" y="5048250"/>
          <p14:tracePt t="44873" x="6292850" y="5092700"/>
          <p14:tracePt t="44873" x="6216650" y="5143500"/>
          <p14:tracePt t="44889" x="6140450" y="5194300"/>
          <p14:tracePt t="44889" x="6064250" y="5238750"/>
          <p14:tracePt t="44906" x="5994400" y="5283200"/>
          <p14:tracePt t="44906" x="5924550" y="5334000"/>
          <p14:tracePt t="44906" x="5854700" y="5372100"/>
          <p14:tracePt t="44925" x="5784850" y="5416550"/>
          <p14:tracePt t="44925" x="5715000" y="5454650"/>
          <p14:tracePt t="44940" x="5645150" y="5492750"/>
          <p14:tracePt t="44940" x="5581650" y="5524500"/>
          <p14:tracePt t="44956" x="5511800" y="5556250"/>
          <p14:tracePt t="44956" x="5441950" y="5575300"/>
          <p14:tracePt t="44973" x="5372100" y="5594350"/>
          <p14:tracePt t="44973" x="5232400" y="5619750"/>
          <p14:tracePt t="44990" x="5156200" y="5632450"/>
          <p14:tracePt t="44990" x="5080000" y="5638800"/>
          <p14:tracePt t="45006" x="5010150" y="5645150"/>
          <p14:tracePt t="45006" x="4933950" y="5645150"/>
          <p14:tracePt t="45023" x="4864100" y="5645150"/>
          <p14:tracePt t="45023" x="4794250" y="5638800"/>
          <p14:tracePt t="45040" x="4730750" y="5638800"/>
          <p14:tracePt t="45040" x="4603750" y="5619750"/>
          <p14:tracePt t="45057" x="4546600" y="5607050"/>
          <p14:tracePt t="45057" x="4495800" y="5588000"/>
          <p14:tracePt t="45073" x="4445000" y="5562600"/>
          <p14:tracePt t="45073" x="4394200" y="5537200"/>
          <p14:tracePt t="45090" x="4343400" y="5505450"/>
          <p14:tracePt t="45090" x="4298950" y="5467350"/>
          <p14:tracePt t="45107" x="4254500" y="5429250"/>
          <p14:tracePt t="45107" x="4216400" y="5384800"/>
          <p14:tracePt t="45107" x="4184650" y="5346700"/>
          <p14:tracePt t="45126" x="4159250" y="5302250"/>
          <p14:tracePt t="45126" x="4133850" y="5251450"/>
          <p14:tracePt t="45141" x="4121150" y="5207000"/>
          <p14:tracePt t="45141" x="4108450" y="5162550"/>
          <p14:tracePt t="45157" x="4102100" y="5118100"/>
          <p14:tracePt t="45157" x="4095750" y="5073650"/>
          <p14:tracePt t="45174" x="4102100" y="5029200"/>
          <p14:tracePt t="45174" x="4108450" y="4984750"/>
          <p14:tracePt t="45174" x="4121150" y="4940300"/>
          <p14:tracePt t="45193" x="4146550" y="4889500"/>
          <p14:tracePt t="45206" x="4178300" y="4845050"/>
          <p14:tracePt t="45206" x="4254500" y="4749800"/>
          <p14:tracePt t="45228" x="4305300" y="4705350"/>
          <p14:tracePt t="45228" x="4362450" y="4654550"/>
          <p14:tracePt t="45241" x="4419600" y="4610100"/>
          <p14:tracePt t="45241" x="4489450" y="4565650"/>
          <p14:tracePt t="45257" x="4559300" y="4527550"/>
          <p14:tracePt t="45257" x="4635500" y="4495800"/>
          <p14:tracePt t="45274" x="4711700" y="4470400"/>
          <p14:tracePt t="45274" x="4800600" y="4445000"/>
          <p14:tracePt t="45291" x="4883150" y="4432300"/>
          <p14:tracePt t="45291" x="5073650" y="4425950"/>
          <p14:tracePt t="45308" x="5168900" y="4432300"/>
          <p14:tracePt t="45308" x="5264150" y="4451350"/>
          <p14:tracePt t="45324" x="5365750" y="4464050"/>
          <p14:tracePt t="45324" x="5467350" y="4489450"/>
          <p14:tracePt t="45341" x="5568950" y="4508500"/>
          <p14:tracePt t="45341" x="5772150" y="4552950"/>
          <p14:tracePt t="45358" x="5867400" y="4578350"/>
          <p14:tracePt t="45358" x="5962650" y="4597400"/>
          <p14:tracePt t="45374" x="6051550" y="4622800"/>
          <p14:tracePt t="45374" x="6134100" y="4648200"/>
          <p14:tracePt t="45391" x="6197600" y="4686300"/>
          <p14:tracePt t="45391" x="6292850" y="4756150"/>
          <p14:tracePt t="45410" x="6324600" y="4800600"/>
          <p14:tracePt t="45410" x="6337300" y="4845050"/>
          <p14:tracePt t="45425" x="6337300" y="4889500"/>
          <p14:tracePt t="45425" x="6330950" y="4940300"/>
          <p14:tracePt t="45441" x="6318250" y="4984750"/>
          <p14:tracePt t="45441" x="6292850" y="5029200"/>
          <p14:tracePt t="45458" x="6261100" y="5080000"/>
          <p14:tracePt t="45458" x="6229350" y="5124450"/>
          <p14:tracePt t="45475" x="6184900" y="5175250"/>
          <p14:tracePt t="45475" x="6134100" y="5219700"/>
          <p14:tracePt t="45475" x="6076950" y="5270500"/>
          <p14:tracePt t="45494" x="6019800" y="5314950"/>
          <p14:tracePt t="45507" x="5956300" y="5359400"/>
          <p14:tracePt t="45507" x="5816600" y="5448300"/>
          <p14:tracePt t="45525" x="5746750" y="5486400"/>
          <p14:tracePt t="45525" x="5676900" y="5524500"/>
          <p14:tracePt t="45541" x="5600700" y="5562600"/>
          <p14:tracePt t="45541" x="5530850" y="5588000"/>
          <p14:tracePt t="45558" x="5454650" y="5613400"/>
          <p14:tracePt t="45558" x="5378450" y="5632450"/>
          <p14:tracePt t="45558" x="5308600" y="5645150"/>
          <p14:tracePt t="45578" x="5238750" y="5651500"/>
          <p14:tracePt t="45578" x="5168900" y="5651500"/>
          <p14:tracePt t="45593" x="5105400" y="5645150"/>
          <p14:tracePt t="45593" x="5041900" y="5626100"/>
          <p14:tracePt t="45610" x="4984750" y="5607050"/>
          <p14:tracePt t="45610" x="4927600" y="5581650"/>
          <p14:tracePt t="45627" x="4876800" y="5549900"/>
          <p14:tracePt t="45627" x="4826000" y="5518150"/>
          <p14:tracePt t="45643" x="4787900" y="5473700"/>
          <p14:tracePt t="45643" x="4705350" y="5378450"/>
          <p14:tracePt t="45659" x="4667250" y="5334000"/>
          <p14:tracePt t="45659" x="4635500" y="5283200"/>
          <p14:tracePt t="45676" x="4610100" y="5232400"/>
          <p14:tracePt t="45676" x="4584700" y="5187950"/>
          <p14:tracePt t="45693" x="4572000" y="5143500"/>
          <p14:tracePt t="45693" x="4546600" y="5054600"/>
          <p14:tracePt t="45711" x="4546600" y="5010150"/>
          <p14:tracePt t="45711" x="4546600" y="4965700"/>
          <p14:tracePt t="45727" x="4552950" y="4921250"/>
          <p14:tracePt t="45727" x="4565650" y="4883150"/>
          <p14:tracePt t="45743" x="4578350" y="4838700"/>
          <p14:tracePt t="45743" x="4597400" y="4794250"/>
          <p14:tracePt t="45760" x="4629150" y="4756150"/>
          <p14:tracePt t="45760" x="4660900" y="4711700"/>
          <p14:tracePt t="45760" x="4699000" y="4673600"/>
          <p14:tracePt t="45779" x="4737100" y="4635500"/>
          <p14:tracePt t="45779" x="4781550" y="4597400"/>
          <p14:tracePt t="45794" x="4832350" y="4559300"/>
          <p14:tracePt t="45794" x="4883150" y="4521200"/>
          <p14:tracePt t="45810" x="4940300" y="4489450"/>
          <p14:tracePt t="45810" x="5003800" y="4457700"/>
          <p14:tracePt t="45827" x="5067300" y="4425950"/>
          <p14:tracePt t="45827" x="5130800" y="4400550"/>
          <p14:tracePt t="45843" x="5200650" y="4375150"/>
          <p14:tracePt t="45843" x="5270500" y="4349750"/>
          <p14:tracePt t="45843" x="5340350" y="4324350"/>
          <p14:tracePt t="45863" x="5410200" y="4305300"/>
          <p14:tracePt t="45876" x="5486400" y="4286250"/>
          <p14:tracePt t="45876" x="5638800" y="4248150"/>
          <p14:tracePt t="45894" x="5721350" y="4229100"/>
          <p14:tracePt t="45894" x="5797550" y="4216400"/>
          <p14:tracePt t="45910" x="5880100" y="4203700"/>
          <p14:tracePt t="45910" x="5962650" y="4197350"/>
          <p14:tracePt t="45927" x="6038850" y="4191000"/>
          <p14:tracePt t="45927" x="6115050" y="4184650"/>
          <p14:tracePt t="45927" x="6184900" y="4178300"/>
          <p14:tracePt t="45946" x="6248400" y="4178300"/>
          <p14:tracePt t="45946" x="6311900" y="4178300"/>
          <p14:tracePt t="45960" x="6369050" y="4178300"/>
          <p14:tracePt t="45960" x="6419850" y="4178300"/>
          <p14:tracePt t="45977" x="6464300" y="4184650"/>
          <p14:tracePt t="45977" x="6502400" y="4184650"/>
          <p14:tracePt t="45994" x="6534150" y="4184650"/>
          <p14:tracePt t="45994" x="6578600" y="4184650"/>
          <p14:tracePt t="46010" x="6591300" y="4184650"/>
          <p14:tracePt t="46010" x="6591300" y="4178300"/>
          <p14:tracePt t="46027" x="6591300" y="4171950"/>
          <p14:tracePt t="46027" x="6578600" y="4159250"/>
          <p14:tracePt t="46045" x="6565900" y="4146550"/>
          <p14:tracePt t="46045" x="6540500" y="4133850"/>
          <p14:tracePt t="46061" x="6521450" y="4114800"/>
          <p14:tracePt t="46061" x="6464300" y="4070350"/>
          <p14:tracePt t="46078" x="6438900" y="4044950"/>
          <p14:tracePt t="46078" x="6419850" y="4013200"/>
          <p14:tracePt t="46095" x="6400800" y="3975100"/>
          <p14:tracePt t="46095" x="6381750" y="3930650"/>
          <p14:tracePt t="46111" x="6369050" y="3886200"/>
          <p14:tracePt t="46111" x="6362700" y="3829050"/>
          <p14:tracePt t="46111" x="6362700" y="3771900"/>
          <p14:tracePt t="46130" x="6362700" y="3714750"/>
          <p14:tracePt t="46143" x="6369050" y="3651250"/>
          <p14:tracePt t="46143" x="6400800" y="3524250"/>
          <p14:tracePt t="46162" x="6426200" y="3467100"/>
          <p14:tracePt t="46162" x="6464300" y="3409950"/>
          <p14:tracePt t="46178" x="6502400" y="3352800"/>
          <p14:tracePt t="46178" x="6553200" y="3302000"/>
          <p14:tracePt t="46195" x="6610350" y="3251200"/>
          <p14:tracePt t="46195" x="6673850" y="3213100"/>
          <p14:tracePt t="46195" x="6743700" y="3175000"/>
          <p14:tracePt t="46215" x="6813550" y="3143250"/>
          <p14:tracePt t="46227" x="6889750" y="3111500"/>
          <p14:tracePt t="46227" x="7042150" y="3073400"/>
          <p14:tracePt t="46246" x="7118350" y="3060700"/>
          <p14:tracePt t="46246" x="7194550" y="3048000"/>
          <p14:tracePt t="46262" x="7264400" y="3048000"/>
          <p14:tracePt t="46262" x="7340600" y="3048000"/>
          <p14:tracePt t="46278" x="7410450" y="3060700"/>
          <p14:tracePt t="46278" x="7480300" y="3073400"/>
          <p14:tracePt t="46295" x="7543800" y="3092450"/>
          <p14:tracePt t="46295" x="7658100" y="3149600"/>
          <p14:tracePt t="46311" x="7715250" y="3181350"/>
          <p14:tracePt t="46311" x="7759700" y="3219450"/>
          <p14:tracePt t="46329" x="7810500" y="3257550"/>
          <p14:tracePt t="46329" x="7848600" y="3295650"/>
          <p14:tracePt t="46345" x="7886700" y="3340100"/>
          <p14:tracePt t="46345" x="7918450" y="3384550"/>
          <p14:tracePt t="46362" x="7943850" y="3429000"/>
          <p14:tracePt t="46362" x="7975600" y="3530600"/>
          <p14:tracePt t="46379" x="7975600" y="3581400"/>
          <p14:tracePt t="46379" x="7975600" y="3632200"/>
          <p14:tracePt t="46395" x="7962900" y="3683000"/>
          <p14:tracePt t="46395" x="7950200" y="3733800"/>
          <p14:tracePt t="46412" x="7931150" y="3784600"/>
          <p14:tracePt t="46412" x="7905750" y="3829050"/>
          <p14:tracePt t="46412" x="7880350" y="3873500"/>
          <p14:tracePt t="46431" x="7848600" y="3917950"/>
          <p14:tracePt t="46431" x="7816850" y="3956050"/>
          <p14:tracePt t="46446" x="7785100" y="3987800"/>
          <p14:tracePt t="46446" x="7747000" y="4019550"/>
          <p14:tracePt t="46463" x="7708900" y="4051300"/>
          <p14:tracePt t="46463" x="7664450" y="4076700"/>
          <p14:tracePt t="46479" x="7626350" y="4102100"/>
          <p14:tracePt t="46479" x="7581900" y="4127500"/>
          <p14:tracePt t="46479" x="7543800" y="4146550"/>
          <p14:tracePt t="46498" x="7505700" y="4165600"/>
          <p14:tracePt t="46511" x="7467600" y="4178300"/>
          <p14:tracePt t="46511" x="7397750" y="4203700"/>
          <p14:tracePt t="46530" x="7366000" y="4210050"/>
          <p14:tracePt t="46530" x="7334250" y="4222750"/>
          <p14:tracePt t="46546" x="7302500" y="4229100"/>
          <p14:tracePt t="46546" x="7277100" y="4235450"/>
          <p14:tracePt t="46563" x="7245350" y="4241800"/>
          <p14:tracePt t="46563" x="7219950" y="4248150"/>
          <p14:tracePt t="46579" x="7194550" y="4254500"/>
          <p14:tracePt t="46579" x="7169150" y="4260850"/>
          <p14:tracePt t="46579" x="7150100" y="4260850"/>
          <p14:tracePt t="46598" x="7131050" y="4260850"/>
          <p14:tracePt t="46598" x="7118350" y="4260850"/>
          <p14:tracePt t="46613" x="7105650" y="4260850"/>
          <p14:tracePt t="46613" x="7092950" y="4260850"/>
          <p14:tracePt t="46629" x="7086600" y="4260850"/>
          <p14:tracePt t="46629" x="7073900" y="4260850"/>
          <p14:tracePt t="46646" x="7067550" y="4260850"/>
          <p14:tracePt t="46646" x="7054850" y="4260850"/>
          <p14:tracePt t="46663" x="7048500" y="4254500"/>
          <p14:tracePt t="46663" x="7035800" y="4248150"/>
          <p14:tracePt t="46680" x="7029450" y="4248150"/>
          <p14:tracePt t="46695" x="7029450" y="4241800"/>
          <p14:tracePt t="46713" x="7029450" y="4235450"/>
          <p14:tracePt t="46729" x="7035800" y="4235450"/>
          <p14:tracePt t="46746" x="7035800" y="4229100"/>
          <p14:tracePt t="46777" x="7042150" y="4222750"/>
          <p14:tracePt t="46797" x="7035800" y="4222750"/>
          <p14:tracePt t="46822" x="7035800" y="4216400"/>
          <p14:tracePt t="46845" x="7035800" y="4210050"/>
          <p14:tracePt t="46897" x="7035800" y="4203700"/>
          <p14:tracePt t="46917" x="7035800" y="4197350"/>
          <p14:tracePt t="46934" x="7029450" y="4191000"/>
          <p14:tracePt t="46950" x="7029450" y="4184650"/>
          <p14:tracePt t="46966" x="7029450" y="4178300"/>
          <p14:tracePt t="46977" x="7029450" y="4184650"/>
          <p14:tracePt t="47121" x="7035800" y="4191000"/>
          <p14:tracePt t="47145" x="7035800" y="4197350"/>
          <p14:tracePt t="47257" x="7035800" y="4203700"/>
          <p14:tracePt t="47269" x="7035800" y="4210050"/>
          <p14:tracePt t="47361" x="7042150" y="4216400"/>
          <p14:tracePt t="47509" x="7042150" y="4222750"/>
          <p14:tracePt t="47601" x="7035800" y="4229100"/>
          <p14:tracePt t="47737" x="7042150" y="4229100"/>
          <p14:tracePt t="47834" x="7048500" y="4229100"/>
          <p14:tracePt t="47858" x="7054850" y="4229100"/>
          <p14:tracePt t="47878" x="7054850" y="4222750"/>
          <p14:tracePt t="47929" x="7054850" y="4229100"/>
          <p14:tracePt t="48065" x="7048500" y="4235450"/>
          <p14:tracePt t="48106" x="7048500" y="4241800"/>
          <p14:tracePt t="48125" x="7054850" y="4248150"/>
          <p14:tracePt t="48141" x="7054850" y="4254500"/>
          <p14:tracePt t="48157" x="7054850" y="4260850"/>
          <p14:tracePt t="48185" x="7054850" y="4267200"/>
          <p14:tracePt t="48217" x="7061200" y="4273550"/>
          <p14:tracePt t="48306" x="7061200" y="4279900"/>
          <p14:tracePt t="48345" x="7061200" y="4286250"/>
          <p14:tracePt t="48381" x="7061200" y="4292600"/>
          <p14:tracePt t="48465" x="7067550" y="4292600"/>
          <p14:tracePt t="48589" x="7067550" y="4298950"/>
          <p14:tracePt t="48621" x="7073900" y="4298950"/>
          <p14:tracePt t="48705" x="7080250" y="4298950"/>
          <p14:tracePt t="48717" x="7086600" y="4298950"/>
          <p14:tracePt t="48741" x="7092950" y="4298950"/>
          <p14:tracePt t="48845" x="7099300" y="4305300"/>
          <p14:tracePt t="48913" x="7092950" y="4305300"/>
          <p14:tracePt t="48981" x="7092950" y="4298950"/>
          <p14:tracePt t="49101" x="7099300" y="4298950"/>
          <p14:tracePt t="49137" x="7105650" y="4298950"/>
          <p14:tracePt t="49265" x="7105650" y="4292600"/>
          <p14:tracePt t="49297" x="7105650" y="4286250"/>
          <p14:tracePt t="49326" x="7105650" y="4292600"/>
          <p14:tracePt t="49349" x="7112000" y="4292600"/>
          <p14:tracePt t="49417" x="7118350" y="4292600"/>
          <p14:tracePt t="49437" x="7112000" y="4292600"/>
          <p14:tracePt t="49497" x="7118350" y="4298950"/>
          <p14:tracePt t="49634" x="7118350" y="4292600"/>
          <p14:tracePt t="49685" x="7118350" y="4286250"/>
          <p14:tracePt t="49710" x="7124700" y="4286250"/>
          <p14:tracePt t="49814" x="7131050" y="4279900"/>
          <p14:tracePt t="49829" x="7137400" y="4279900"/>
          <p14:tracePt t="49849" x="7137400" y="4273550"/>
          <p14:tracePt t="49874" x="7143750" y="4273550"/>
          <p14:tracePt t="49905" x="7137400" y="4279900"/>
          <p14:tracePt t="49949" x="7143750" y="4279900"/>
          <p14:tracePt t="50489" x="7137400" y="4279900"/>
          <p14:tracePt t="50569" x="7143750" y="4279900"/>
          <p14:tracePt t="50629" x="7150100" y="4279900"/>
          <p14:tracePt t="50662" x="7150100" y="4273550"/>
          <p14:tracePt t="50685" x="7150100" y="4267200"/>
          <p14:tracePt t="50713" x="7143750" y="4273550"/>
          <p14:tracePt t="50749" x="7143750" y="4279900"/>
          <p14:tracePt t="50870" x="7150100" y="4279900"/>
          <p14:tracePt t="51125" x="7150100" y="4273550"/>
          <p14:tracePt t="51193" x="7150100" y="4279900"/>
          <p14:tracePt t="51270" x="7156450" y="4279900"/>
          <p14:tracePt t="51449" x="7162800" y="4273550"/>
          <p14:tracePt t="51493" x="7162800" y="4267200"/>
          <p14:tracePt t="51665" x="7169150" y="4267200"/>
          <p14:tracePt t="51793" x="7169150" y="4273550"/>
          <p14:tracePt t="51838" x="7169150" y="4267200"/>
          <p14:tracePt t="52170" x="7162800" y="4273550"/>
          <p14:tracePt t="52215" x="7156450" y="4273550"/>
          <p14:tracePt t="52257" x="7156450" y="4279900"/>
          <p14:tracePt t="52305" x="7150100" y="4286250"/>
          <p14:tracePt t="52334" x="7143750" y="4286250"/>
          <p14:tracePt t="52365" x="7143750" y="4292600"/>
          <p14:tracePt t="52394" x="7137400" y="4298950"/>
          <p14:tracePt t="52410" x="7137400" y="4305300"/>
          <p14:tracePt t="52438" x="7137400" y="4298950"/>
          <p14:tracePt t="52590" x="7143750" y="4298950"/>
          <p14:tracePt t="52709" x="7143750" y="4292600"/>
          <p14:tracePt t="52729" x="7137400" y="4292600"/>
          <p14:tracePt t="53037" x="7131050" y="4286250"/>
          <p14:tracePt t="53265" x="7131050" y="4279900"/>
          <p14:tracePt t="53421" x="7131050" y="4286250"/>
          <p14:tracePt t="53449" x="7124700" y="4286250"/>
          <p14:tracePt t="53526" x="7124700" y="4279900"/>
          <p14:tracePt t="53774" x="7124700" y="4286250"/>
          <p14:tracePt t="53865" x="7131050" y="4286250"/>
          <p14:tracePt t="54037" x="7137400" y="4286250"/>
          <p14:tracePt t="54106" x="7137400" y="4292600"/>
          <p14:tracePt t="54157" x="7131050" y="4286250"/>
          <p14:tracePt t="54209" x="7131050" y="4279900"/>
          <p14:tracePt t="54253" x="7137400" y="4279900"/>
          <p14:tracePt t="54305" x="7137400" y="4286250"/>
          <p14:tracePt t="54346" x="7131050" y="4292600"/>
          <p14:tracePt t="54449" x="7124700" y="4292600"/>
          <p14:tracePt t="54646" x="7124700" y="4298950"/>
          <p14:tracePt t="54698" x="7124700" y="4305300"/>
          <p14:tracePt t="54734" x="7118350" y="4298950"/>
          <p14:tracePt t="54862" x="7124700" y="4305300"/>
          <p14:tracePt t="55033" x="7124700" y="4298950"/>
          <p14:tracePt t="55077" x="7131050" y="4292600"/>
          <p14:tracePt t="55229" x="7124700" y="4292600"/>
          <p14:tracePt t="55281" x="7124700" y="4305300"/>
          <p14:tracePt t="55317" x="7118350" y="4305300"/>
          <p14:tracePt t="55377" x="7124700" y="4298950"/>
          <p14:tracePt t="55437" x="7131050" y="4298950"/>
          <p14:tracePt t="55598" x="7124700" y="4298950"/>
          <p14:tracePt t="55669" x="7131050" y="4298950"/>
          <p14:tracePt t="55761" x="7137400" y="4298950"/>
          <p14:tracePt t="55805" x="7131050" y="4305300"/>
          <p14:tracePt t="55905" x="7137400" y="4311650"/>
          <p14:tracePt t="55933" x="7137400" y="4318000"/>
          <p14:tracePt t="55949" x="7137400" y="4324350"/>
          <p14:tracePt t="55985" x="7143750" y="4330700"/>
          <p14:tracePt t="56037" x="7143750" y="4337050"/>
          <p14:tracePt t="56069" x="7143750" y="4343400"/>
          <p14:tracePt t="56113" x="7150100" y="4349750"/>
          <p14:tracePt t="56137" x="7143750" y="4356100"/>
          <p14:tracePt t="56189" x="7150100" y="4356100"/>
          <p14:tracePt t="56325" x="7150100" y="4362450"/>
          <p14:tracePt t="56361" x="7143750" y="4362450"/>
          <p14:tracePt t="56397" x="7143750" y="4368800"/>
          <p14:tracePt t="56429" x="7143750" y="4375150"/>
          <p14:tracePt t="56457" x="7143750" y="4381500"/>
          <p14:tracePt t="56489" x="7137400" y="4381500"/>
          <p14:tracePt t="56533" x="7137400" y="4375150"/>
          <p14:tracePt t="56577" x="7137400" y="4381500"/>
          <p14:tracePt t="56774" x="7137400" y="4375150"/>
          <p14:tracePt t="56893" x="7137400" y="4381500"/>
          <p14:tracePt t="56961" x="7131050" y="4381500"/>
          <p14:tracePt t="56985" x="7131050" y="4375150"/>
          <p14:tracePt t="57013" x="7137400" y="4375150"/>
          <p14:tracePt t="57038" x="7137400" y="4368800"/>
          <p14:tracePt t="57165" x="7143750" y="4375150"/>
          <p14:tracePt t="57397" x="7137400" y="4368800"/>
          <p14:tracePt t="57486" x="7137400" y="4375150"/>
          <p14:tracePt t="57645" x="7143750" y="4368800"/>
          <p14:tracePt t="57705" x="7143750" y="4375150"/>
          <p14:tracePt t="57793" x="7143750" y="4368800"/>
          <p14:tracePt t="57853" x="7143750" y="4375150"/>
          <p14:tracePt t="58005" x="7150100" y="4368800"/>
          <p14:tracePt t="58057" x="7143750" y="4375150"/>
          <p14:tracePt t="58189" x="7143750" y="4381500"/>
          <p14:tracePt t="58245" x="7150100" y="4375150"/>
          <p14:tracePt t="58274" x="7143750" y="4375150"/>
          <p14:tracePt t="58365" x="7143750" y="4368800"/>
          <p14:tracePt t="58485" x="7143750" y="4375150"/>
          <p14:tracePt t="58665" x="7143750" y="4368800"/>
          <p14:tracePt t="58717" x="7143750" y="4375150"/>
          <p14:tracePt t="58785" x="7143750" y="4381500"/>
          <p14:tracePt t="58813" x="7143750" y="4387850"/>
          <p14:tracePt t="58837" x="7143750" y="4394200"/>
          <p14:tracePt t="58865" x="7137400" y="4387850"/>
          <p14:tracePt t="58925" x="7143750" y="4381500"/>
          <p14:tracePt t="59098" x="7143750" y="4375150"/>
          <p14:tracePt t="59138" x="7150100" y="4368800"/>
          <p14:tracePt t="59258" x="7156450" y="4368800"/>
          <p14:tracePt t="59294" x="7150100" y="4375150"/>
          <p14:tracePt t="59465" x="7150100" y="4368800"/>
          <p14:tracePt t="59489" x="7156450" y="4368800"/>
          <p14:tracePt t="59609" x="7150100" y="4375150"/>
          <p14:tracePt t="59681" x="7143750" y="4381500"/>
          <p14:tracePt t="59713" x="7143750" y="4375150"/>
          <p14:tracePt t="59929" x="7143750" y="4381500"/>
          <p14:tracePt t="60117" x="7137400" y="4375150"/>
          <p14:tracePt t="60169" x="7137400" y="4381500"/>
          <p14:tracePt t="60417" x="7137400" y="4387850"/>
          <p14:tracePt t="60486" x="7137400" y="4381500"/>
          <p14:tracePt t="60521" x="7137400" y="4387850"/>
          <p14:tracePt t="60589" x="7131050" y="4394200"/>
          <p14:tracePt t="60673" x="7124700" y="4394200"/>
          <p14:tracePt t="60701" x="7124700" y="4387850"/>
          <p14:tracePt t="60765" x="7124700" y="4394200"/>
          <p14:tracePt t="60937" x="7131050" y="4387850"/>
          <p14:tracePt t="60973" x="7124700" y="4387850"/>
          <p14:tracePt t="61049" x="7118350" y="4394200"/>
          <p14:tracePt t="61170" x="7124700" y="4387850"/>
          <p14:tracePt t="61197" x="7124700" y="4394200"/>
          <p14:tracePt t="61221" x="7118350" y="4400550"/>
          <p14:tracePt t="61297" x="7118350" y="4406900"/>
          <p14:tracePt t="61357" x="7118350" y="4400550"/>
          <p14:tracePt t="61537" x="7124700" y="4400550"/>
          <p14:tracePt t="61566" x="7124700" y="4406900"/>
          <p14:tracePt t="61909" x="7124700" y="4400550"/>
          <p14:tracePt t="61961" x="7131050" y="4394200"/>
          <p14:tracePt t="61977" x="7124700" y="4400550"/>
          <p14:tracePt t="62173" x="7131050" y="4394200"/>
          <p14:tracePt t="62294" x="7131050" y="4400550"/>
          <p14:tracePt t="62309" x="7124700" y="4406900"/>
          <p14:tracePt t="62354" x="7118350" y="4406900"/>
          <p14:tracePt t="62389" x="7124700" y="4406900"/>
          <p14:tracePt t="62541" x="7124700" y="4400550"/>
          <p14:tracePt t="62561" x="7124700" y="4406900"/>
          <p14:tracePt t="62621" x="7124700" y="4400550"/>
          <p14:tracePt t="62661" x="7124700" y="4406900"/>
          <p14:tracePt t="62741" x="7124700" y="4413250"/>
          <p14:tracePt t="62758" x="7118350" y="4413250"/>
          <p14:tracePt t="62833" x="7112000" y="4419600"/>
          <p14:tracePt t="62861" x="7105650" y="4425950"/>
          <p14:tracePt t="63041" x="7105650" y="4419600"/>
          <p14:tracePt t="63065" x="7105650" y="4413250"/>
          <p14:tracePt t="63161" x="7105650" y="4419600"/>
          <p14:tracePt t="63194" x="7105650" y="4413250"/>
          <p14:tracePt t="63217" x="7105650" y="4406900"/>
          <p14:tracePt t="63237" x="7112000" y="4400550"/>
          <p14:tracePt t="63281" x="7118350" y="4406900"/>
          <p14:tracePt t="63329" x="7118350" y="4400550"/>
          <p14:tracePt t="63349" x="7118350" y="4406900"/>
          <p14:tracePt t="63410" x="7118350" y="4413250"/>
          <p14:tracePt t="63478" x="7118350" y="4419600"/>
          <p14:tracePt t="63517" x="7118350" y="4413250"/>
          <p14:tracePt t="63577" x="7118350" y="4406900"/>
          <p14:tracePt t="63637" x="7118350" y="4400550"/>
          <p14:tracePt t="63673" x="7118350" y="4406900"/>
          <p14:tracePt t="63697" x="7112000" y="4400550"/>
          <p14:tracePt t="63718" x="7112000" y="4406900"/>
          <p14:tracePt t="63762" x="7118350" y="4406900"/>
          <p14:tracePt t="63829" x="7118350" y="4413250"/>
          <p14:tracePt t="63949" x="7118350" y="4419600"/>
          <p14:tracePt t="63981" x="7118350" y="4413250"/>
          <p14:tracePt t="64002" x="7118350" y="4406900"/>
          <p14:tracePt t="64042" x="7118350" y="4400550"/>
          <p14:tracePt t="64189" x="7124700" y="4394200"/>
          <p14:tracePt t="64301" x="7124700" y="4400550"/>
          <p14:tracePt t="64349" x="7124700" y="4413250"/>
          <p14:tracePt t="64385" x="7124700" y="4406900"/>
          <p14:tracePt t="64453" x="7118350" y="4413250"/>
          <p14:tracePt t="64538" x="7112000" y="4413250"/>
          <p14:tracePt t="64573" x="7112000" y="4406900"/>
          <p14:tracePt t="64618" x="7118350" y="4406900"/>
          <p14:tracePt t="64685" x="7118350" y="4413250"/>
          <p14:tracePt t="64781" x="7112000" y="4413250"/>
          <p14:tracePt t="64917" x="7105650" y="4419600"/>
          <p14:tracePt t="64985" x="7105650" y="4413250"/>
          <p14:tracePt t="65045" x="7105650" y="4406900"/>
          <p14:tracePt t="65061" x="7105650" y="4413250"/>
          <p14:tracePt t="65114" x="7105650" y="4406900"/>
          <p14:tracePt t="65137" x="7105650" y="4400550"/>
          <p14:tracePt t="65174" x="7099300" y="4406900"/>
          <p14:tracePt t="65218" x="7092950" y="4400550"/>
          <p14:tracePt t="65285" x="7092950" y="4406900"/>
          <p14:tracePt t="65337" x="7086600" y="4413250"/>
          <p14:tracePt t="65370" x="7086600" y="4406900"/>
          <p14:tracePt t="65413" x="7086600" y="4413250"/>
          <p14:tracePt t="65449" x="7080250" y="4419600"/>
          <p14:tracePt t="65577" x="7086600" y="4413250"/>
          <p14:tracePt t="65617" x="7086600" y="4406900"/>
          <p14:tracePt t="65645" x="7086600" y="4400550"/>
          <p14:tracePt t="65714" x="7086600" y="4406900"/>
          <p14:tracePt t="65765" x="7086600" y="4400550"/>
          <p14:tracePt t="65825" x="7080250" y="4394200"/>
          <p14:tracePt t="65861" x="7080250" y="4400550"/>
          <p14:tracePt t="65937" x="7073900" y="4406900"/>
          <p14:tracePt t="66037" x="7073900" y="4400550"/>
          <p14:tracePt t="66081" x="7067550" y="4406900"/>
          <p14:tracePt t="66109" x="7061200" y="4400550"/>
          <p14:tracePt t="66186" x="7061200" y="4406900"/>
          <p14:tracePt t="66254" x="7061200" y="4413250"/>
          <p14:tracePt t="66365" x="7061200" y="4419600"/>
          <p14:tracePt t="66389" x="7061200" y="4413250"/>
          <p14:tracePt t="66402" x="7054850" y="4406900"/>
          <p14:tracePt t="66425" x="7054850" y="4400550"/>
          <p14:tracePt t="66501" x="7054850" y="4406900"/>
          <p14:tracePt t="66554" x="7054850" y="4413250"/>
          <p14:tracePt t="66578" x="7048500" y="4413250"/>
          <p14:tracePt t="66650" x="7048500" y="4419600"/>
          <p14:tracePt t="66697" x="7042150" y="4425950"/>
          <p14:tracePt t="66733" x="7042150" y="4419600"/>
          <p14:tracePt t="66749" x="7042150" y="4425950"/>
          <p14:tracePt t="66821" x="7035800" y="4425950"/>
          <p14:tracePt t="66861" x="7035800" y="4419600"/>
          <p14:tracePt t="66913" x="7029450" y="4425950"/>
          <p14:tracePt t="66973" x="7023100" y="4425950"/>
          <p14:tracePt t="66989" x="7016750" y="4425950"/>
          <p14:tracePt t="67017" x="7016750" y="4419600"/>
          <p14:tracePt t="67049" x="7023100" y="4413250"/>
          <p14:tracePt t="67085" x="7029450" y="4413250"/>
          <p14:tracePt t="67117" x="7035800" y="4419600"/>
          <p14:tracePt t="67137" x="7042150" y="4425950"/>
          <p14:tracePt t="67153" x="7048500" y="4425950"/>
          <p14:tracePt t="67169" x="7048500" y="4432300"/>
          <p14:tracePt t="67189" x="7048500" y="4438650"/>
          <p14:tracePt t="67229" x="7042150" y="4445000"/>
          <p14:tracePt t="67257" x="7035800" y="4445000"/>
          <p14:tracePt t="67282" x="7035800" y="4451350"/>
          <p14:tracePt t="67302" x="7029450" y="4451350"/>
          <p14:tracePt t="67341" x="7023100" y="4451350"/>
          <p14:tracePt t="67370" x="7016750" y="4457700"/>
          <p14:tracePt t="67385" x="7010400" y="4457700"/>
          <p14:tracePt t="67402" x="7010400" y="4464050"/>
          <p14:tracePt t="67409" x="7004050" y="4470400"/>
          <p14:tracePt t="67421" x="6997700" y="4476750"/>
          <p14:tracePt t="67445" x="6991350" y="4483100"/>
          <p14:tracePt t="67477" x="6991350" y="4489450"/>
          <p14:tracePt t="67557" x="6985000" y="4483100"/>
          <p14:tracePt t="67566" x="6978650" y="4483100"/>
          <p14:tracePt t="67579" x="6972300" y="4483100"/>
          <p14:tracePt t="67579" x="6959600" y="4476750"/>
          <p14:tracePt t="67598" x="6946900" y="4464050"/>
          <p14:tracePt t="67598" x="6934200" y="4464050"/>
          <p14:tracePt t="67614" x="6921500" y="4457700"/>
          <p14:tracePt t="67614" x="6902450" y="4451350"/>
          <p14:tracePt t="67631" x="6889750" y="4445000"/>
          <p14:tracePt t="67631" x="6877050" y="4438650"/>
          <p14:tracePt t="67647" x="6858000" y="44386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第</a:t>
            </a:r>
            <a:r>
              <a:rPr kumimoji="1" lang="en-US" altLang="ja-JP" dirty="0" smtClean="0"/>
              <a:t>1</a:t>
            </a:r>
            <a:r>
              <a:rPr kumimoji="1" lang="ja-JP" altLang="en-US" dirty="0" smtClean="0"/>
              <a:t>種の誤りと第</a:t>
            </a:r>
            <a:r>
              <a:rPr kumimoji="1" lang="en-US" altLang="ja-JP" dirty="0" smtClean="0"/>
              <a:t>2</a:t>
            </a:r>
            <a:r>
              <a:rPr kumimoji="1" lang="ja-JP" altLang="en-US" dirty="0" smtClean="0"/>
              <a:t>種の誤り</a:t>
            </a:r>
            <a:endParaRPr kumimoji="1" lang="ja-JP" altLang="en-US" dirty="0"/>
          </a:p>
        </p:txBody>
      </p:sp>
      <p:sp>
        <p:nvSpPr>
          <p:cNvPr id="3" name="テキスト ボックス 2"/>
          <p:cNvSpPr txBox="1"/>
          <p:nvPr/>
        </p:nvSpPr>
        <p:spPr>
          <a:xfrm>
            <a:off x="323528" y="1196752"/>
            <a:ext cx="8280920" cy="1754326"/>
          </a:xfrm>
          <a:prstGeom prst="rect">
            <a:avLst/>
          </a:prstGeom>
          <a:noFill/>
        </p:spPr>
        <p:txBody>
          <a:bodyPr wrap="square" rtlCol="0">
            <a:spAutoFit/>
          </a:bodyPr>
          <a:lstStyle/>
          <a:p>
            <a:pPr>
              <a:lnSpc>
                <a:spcPct val="150000"/>
              </a:lnSpc>
            </a:pPr>
            <a:r>
              <a:rPr kumimoji="1" lang="ja-JP" altLang="en-US" dirty="0" smtClean="0"/>
              <a:t>同じような設問はドーピング検査でもできる</a:t>
            </a:r>
            <a:endParaRPr kumimoji="1" lang="en-US" altLang="ja-JP" dirty="0" smtClean="0"/>
          </a:p>
          <a:p>
            <a:pPr>
              <a:lnSpc>
                <a:spcPct val="150000"/>
              </a:lnSpc>
            </a:pPr>
            <a:r>
              <a:rPr lang="ja-JP" altLang="en-US" dirty="0" smtClean="0"/>
              <a:t>ドーピング検査で引っかからなかった選手がドーピングしている確率は？</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805366048"/>
      </p:ext>
    </p:extLst>
  </p:cSld>
  <p:clrMapOvr>
    <a:masterClrMapping/>
  </p:clrMapOvr>
  <mc:AlternateContent xmlns:mc="http://schemas.openxmlformats.org/markup-compatibility/2006">
    <mc:Choice xmlns:p14="http://schemas.microsoft.com/office/powerpoint/2010/main" Requires="p14">
      <p:transition spd="slow" p14:dur="2000" advTm="19577"/>
    </mc:Choice>
    <mc:Fallback>
      <p:transition spd="slow" advTm="19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2280" x="6318250" y="2997200"/>
          <p14:tracePt t="13081" x="6337300" y="2997200"/>
          <p14:tracePt t="13088" x="6356350" y="2990850"/>
          <p14:tracePt t="13098" x="6381750" y="2990850"/>
          <p14:tracePt t="13098" x="6438900" y="2978150"/>
          <p14:tracePt t="13117" x="6464300" y="2978150"/>
          <p14:tracePt t="13117" x="6489700" y="2978150"/>
          <p14:tracePt t="13133" x="6508750" y="2978150"/>
          <p14:tracePt t="13133" x="6521450" y="2978150"/>
          <p14:tracePt t="13150" x="6521450" y="2984500"/>
          <p14:tracePt t="13150" x="6521450" y="2990850"/>
          <p14:tracePt t="13167" x="6515100" y="2997200"/>
          <p14:tracePt t="13167" x="6508750" y="3003550"/>
          <p14:tracePt t="13167" x="6496050" y="3016250"/>
          <p14:tracePt t="13185" x="6477000" y="3022600"/>
          <p14:tracePt t="13185" x="6457950" y="3028950"/>
          <p14:tracePt t="13200" x="6432550" y="3041650"/>
          <p14:tracePt t="13200" x="6400800" y="3048000"/>
          <p14:tracePt t="13217" x="6369050" y="3054350"/>
          <p14:tracePt t="13217" x="6337300" y="3060700"/>
          <p14:tracePt t="13234" x="6299200" y="3067050"/>
          <p14:tracePt t="13234" x="6267450" y="3067050"/>
          <p14:tracePt t="13250" x="6229350" y="3067050"/>
          <p14:tracePt t="13250" x="6191250" y="3067050"/>
          <p14:tracePt t="13250" x="6153150" y="3060700"/>
          <p14:tracePt t="13269" x="6115050" y="3060700"/>
          <p14:tracePt t="13282" x="6083300" y="3048000"/>
          <p14:tracePt t="13282" x="6019800" y="3022600"/>
          <p14:tracePt t="13301" x="5994400" y="3003550"/>
          <p14:tracePt t="13301" x="5969000" y="2984500"/>
          <p14:tracePt t="13317" x="5943600" y="2959100"/>
          <p14:tracePt t="13317" x="5924550" y="2933700"/>
          <p14:tracePt t="13334" x="5905500" y="2901950"/>
          <p14:tracePt t="13334" x="5892800" y="2870200"/>
          <p14:tracePt t="13334" x="5880100" y="2832100"/>
          <p14:tracePt t="13353" x="5880100" y="2794000"/>
          <p14:tracePt t="13353" x="5880100" y="2749550"/>
          <p14:tracePt t="13367" x="5886450" y="2705100"/>
          <p14:tracePt t="13367" x="5899150" y="2654300"/>
          <p14:tracePt t="13384" x="5918200" y="2603500"/>
          <p14:tracePt t="13384" x="5943600" y="2546350"/>
          <p14:tracePt t="13401" x="5975350" y="2482850"/>
          <p14:tracePt t="13401" x="6070600" y="2368550"/>
          <p14:tracePt t="13418" x="6127750" y="2305050"/>
          <p14:tracePt t="13418" x="6191250" y="2247900"/>
          <p14:tracePt t="13434" x="6261100" y="2190750"/>
          <p14:tracePt t="13434" x="6337300" y="2133600"/>
          <p14:tracePt t="13451" x="6413500" y="2082800"/>
          <p14:tracePt t="13451" x="6496050" y="2038350"/>
          <p14:tracePt t="13468" x="6584950" y="2000250"/>
          <p14:tracePt t="13468" x="6762750" y="1936750"/>
          <p14:tracePt t="13485" x="6851650" y="1911350"/>
          <p14:tracePt t="13485" x="6940550" y="1892300"/>
          <p14:tracePt t="13501" x="7035800" y="1879600"/>
          <p14:tracePt t="13501" x="7124700" y="1873250"/>
          <p14:tracePt t="13520" x="7213600" y="1873250"/>
          <p14:tracePt t="13520" x="7302500" y="1873250"/>
          <p14:tracePt t="13520" x="7385050" y="1879600"/>
          <p14:tracePt t="13538" x="7467600" y="1892300"/>
          <p14:tracePt t="13550" x="7543800" y="1905000"/>
          <p14:tracePt t="13550" x="7689850" y="1955800"/>
          <p14:tracePt t="13569" x="7753350" y="1987550"/>
          <p14:tracePt t="13569" x="7816850" y="2025650"/>
          <p14:tracePt t="13585" x="7874000" y="2070100"/>
          <p14:tracePt t="13585" x="7924800" y="2120900"/>
          <p14:tracePt t="13602" x="7969250" y="2171700"/>
          <p14:tracePt t="13602" x="8007350" y="2228850"/>
          <p14:tracePt t="13618" x="8045450" y="2292350"/>
          <p14:tracePt t="13618" x="8070850" y="2355850"/>
          <p14:tracePt t="13618" x="8089900" y="2425700"/>
          <p14:tracePt t="13637" x="8102600" y="2495550"/>
          <p14:tracePt t="13650" x="8108950" y="2565400"/>
          <p14:tracePt t="13650" x="8096250" y="2717800"/>
          <p14:tracePt t="13669" x="8070850" y="2794000"/>
          <p14:tracePt t="13669" x="8039100" y="2863850"/>
          <p14:tracePt t="13685" x="8001000" y="2933700"/>
          <p14:tracePt t="13685" x="7956550" y="3003550"/>
          <p14:tracePt t="13702" x="7905750" y="3067050"/>
          <p14:tracePt t="13702" x="7772400" y="3194050"/>
          <p14:tracePt t="13719" x="7702550" y="3251200"/>
          <p14:tracePt t="13719" x="7620000" y="3308350"/>
          <p14:tracePt t="13736" x="7537450" y="3359150"/>
          <p14:tracePt t="13736" x="7448550" y="3409950"/>
          <p14:tracePt t="13752" x="7359650" y="34607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ドーピング違反者は見逃されやすい</a:t>
            </a:r>
            <a:endParaRPr kumimoji="1" lang="ja-JP" altLang="en-US" dirty="0"/>
          </a:p>
        </p:txBody>
      </p:sp>
      <p:sp>
        <p:nvSpPr>
          <p:cNvPr id="3" name="六角形 2"/>
          <p:cNvSpPr/>
          <p:nvPr/>
        </p:nvSpPr>
        <p:spPr>
          <a:xfrm>
            <a:off x="3275856" y="1196752"/>
            <a:ext cx="2304256" cy="10081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アスリート</a:t>
            </a:r>
            <a:endParaRPr kumimoji="1" lang="en-US" altLang="ja-JP" dirty="0" smtClean="0"/>
          </a:p>
          <a:p>
            <a:pPr algn="ctr"/>
            <a:r>
              <a:rPr lang="ja-JP" altLang="en-US" dirty="0" smtClean="0"/>
              <a:t>１０００人</a:t>
            </a:r>
            <a:endParaRPr kumimoji="1" lang="ja-JP" altLang="en-US" dirty="0"/>
          </a:p>
        </p:txBody>
      </p:sp>
      <p:cxnSp>
        <p:nvCxnSpPr>
          <p:cNvPr id="5" name="直線コネクタ 4"/>
          <p:cNvCxnSpPr/>
          <p:nvPr/>
        </p:nvCxnSpPr>
        <p:spPr>
          <a:xfrm>
            <a:off x="4427984" y="220486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2231740" y="2644047"/>
            <a:ext cx="4392488" cy="2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240124" y="264653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624228" y="2635196"/>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1160004" y="3078582"/>
            <a:ext cx="2160240" cy="8544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１００人</a:t>
            </a:r>
            <a:endParaRPr kumimoji="1" lang="ja-JP" altLang="en-US" dirty="0"/>
          </a:p>
        </p:txBody>
      </p:sp>
      <p:sp>
        <p:nvSpPr>
          <p:cNvPr id="14" name="角丸四角形 13"/>
          <p:cNvSpPr/>
          <p:nvPr/>
        </p:nvSpPr>
        <p:spPr>
          <a:xfrm>
            <a:off x="5544108" y="3067244"/>
            <a:ext cx="2160240" cy="86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９００人</a:t>
            </a:r>
            <a:endParaRPr kumimoji="1" lang="ja-JP" altLang="en-US" dirty="0"/>
          </a:p>
        </p:txBody>
      </p:sp>
      <p:cxnSp>
        <p:nvCxnSpPr>
          <p:cNvPr id="15" name="直線コネクタ 14"/>
          <p:cNvCxnSpPr/>
          <p:nvPr/>
        </p:nvCxnSpPr>
        <p:spPr>
          <a:xfrm>
            <a:off x="2240124" y="3933056"/>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043608" y="4353765"/>
            <a:ext cx="2276636" cy="113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043608" y="436510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39158" y="4365104"/>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十字形 20"/>
          <p:cNvSpPr/>
          <p:nvPr/>
        </p:nvSpPr>
        <p:spPr>
          <a:xfrm>
            <a:off x="444135" y="5280578"/>
            <a:ext cx="1224136" cy="72008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９人</a:t>
            </a:r>
            <a:endParaRPr kumimoji="1" lang="ja-JP" altLang="en-US" dirty="0"/>
          </a:p>
        </p:txBody>
      </p:sp>
      <p:sp>
        <p:nvSpPr>
          <p:cNvPr id="22" name="テキスト ボックス 21"/>
          <p:cNvSpPr txBox="1"/>
          <p:nvPr/>
        </p:nvSpPr>
        <p:spPr>
          <a:xfrm>
            <a:off x="415880" y="4756937"/>
            <a:ext cx="1415772" cy="461665"/>
          </a:xfrm>
          <a:prstGeom prst="rect">
            <a:avLst/>
          </a:prstGeom>
          <a:noFill/>
        </p:spPr>
        <p:txBody>
          <a:bodyPr wrap="none" rtlCol="0">
            <a:spAutoFit/>
          </a:bodyPr>
          <a:lstStyle/>
          <a:p>
            <a:r>
              <a:rPr kumimoji="1" lang="ja-JP" altLang="en-US" dirty="0" smtClean="0"/>
              <a:t>陽性反応</a:t>
            </a:r>
            <a:endParaRPr kumimoji="1" lang="ja-JP" altLang="en-US" dirty="0"/>
          </a:p>
        </p:txBody>
      </p:sp>
      <p:sp>
        <p:nvSpPr>
          <p:cNvPr id="23" name="テキスト ボックス 22"/>
          <p:cNvSpPr txBox="1"/>
          <p:nvPr/>
        </p:nvSpPr>
        <p:spPr>
          <a:xfrm>
            <a:off x="803386" y="2173191"/>
            <a:ext cx="2444900" cy="461665"/>
          </a:xfrm>
          <a:prstGeom prst="rect">
            <a:avLst/>
          </a:prstGeom>
          <a:noFill/>
        </p:spPr>
        <p:txBody>
          <a:bodyPr wrap="none" rtlCol="0">
            <a:spAutoFit/>
          </a:bodyPr>
          <a:lstStyle/>
          <a:p>
            <a:r>
              <a:rPr kumimoji="1" lang="ja-JP" altLang="en-US" dirty="0" smtClean="0"/>
              <a:t>ドーピング違反者</a:t>
            </a:r>
            <a:endParaRPr kumimoji="1" lang="ja-JP" altLang="en-US" dirty="0"/>
          </a:p>
        </p:txBody>
      </p:sp>
      <p:cxnSp>
        <p:nvCxnSpPr>
          <p:cNvPr id="24" name="直線コネクタ 23"/>
          <p:cNvCxnSpPr/>
          <p:nvPr/>
        </p:nvCxnSpPr>
        <p:spPr>
          <a:xfrm>
            <a:off x="6624228" y="3921717"/>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5427712" y="4342426"/>
            <a:ext cx="2276636" cy="113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427712" y="4353765"/>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723262" y="4353765"/>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2501770" y="5250188"/>
            <a:ext cx="1548172" cy="8127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９１人</a:t>
            </a:r>
            <a:endParaRPr kumimoji="1" lang="ja-JP" altLang="en-US" dirty="0"/>
          </a:p>
        </p:txBody>
      </p:sp>
      <p:sp>
        <p:nvSpPr>
          <p:cNvPr id="29" name="テキスト ボックス 28"/>
          <p:cNvSpPr txBox="1"/>
          <p:nvPr/>
        </p:nvSpPr>
        <p:spPr>
          <a:xfrm>
            <a:off x="2612358" y="4756937"/>
            <a:ext cx="1415772" cy="461665"/>
          </a:xfrm>
          <a:prstGeom prst="rect">
            <a:avLst/>
          </a:prstGeom>
          <a:noFill/>
        </p:spPr>
        <p:txBody>
          <a:bodyPr wrap="none" rtlCol="0">
            <a:spAutoFit/>
          </a:bodyPr>
          <a:lstStyle/>
          <a:p>
            <a:r>
              <a:rPr kumimoji="1" lang="ja-JP" altLang="en-US" dirty="0" smtClean="0"/>
              <a:t>陰性反応</a:t>
            </a:r>
            <a:endParaRPr kumimoji="1" lang="ja-JP" altLang="en-US" dirty="0"/>
          </a:p>
        </p:txBody>
      </p:sp>
      <p:sp>
        <p:nvSpPr>
          <p:cNvPr id="30" name="十字形 29"/>
          <p:cNvSpPr/>
          <p:nvPr/>
        </p:nvSpPr>
        <p:spPr>
          <a:xfrm>
            <a:off x="4748081" y="5342826"/>
            <a:ext cx="1224136" cy="720080"/>
          </a:xfrm>
          <a:prstGeom prst="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１</a:t>
            </a:r>
            <a:r>
              <a:rPr kumimoji="1" lang="ja-JP" altLang="en-US" dirty="0" smtClean="0"/>
              <a:t>人</a:t>
            </a:r>
            <a:endParaRPr kumimoji="1" lang="ja-JP" altLang="en-US" dirty="0"/>
          </a:p>
        </p:txBody>
      </p:sp>
      <p:sp>
        <p:nvSpPr>
          <p:cNvPr id="31" name="テキスト ボックス 30"/>
          <p:cNvSpPr txBox="1"/>
          <p:nvPr/>
        </p:nvSpPr>
        <p:spPr>
          <a:xfrm>
            <a:off x="4719826" y="4819185"/>
            <a:ext cx="1415772" cy="461665"/>
          </a:xfrm>
          <a:prstGeom prst="rect">
            <a:avLst/>
          </a:prstGeom>
          <a:noFill/>
        </p:spPr>
        <p:txBody>
          <a:bodyPr wrap="none" rtlCol="0">
            <a:spAutoFit/>
          </a:bodyPr>
          <a:lstStyle/>
          <a:p>
            <a:r>
              <a:rPr kumimoji="1" lang="ja-JP" altLang="en-US" dirty="0" smtClean="0"/>
              <a:t>陽性反応</a:t>
            </a:r>
            <a:endParaRPr kumimoji="1" lang="ja-JP" altLang="en-US" dirty="0"/>
          </a:p>
        </p:txBody>
      </p:sp>
      <p:sp>
        <p:nvSpPr>
          <p:cNvPr id="32" name="円/楕円 31"/>
          <p:cNvSpPr/>
          <p:nvPr/>
        </p:nvSpPr>
        <p:spPr>
          <a:xfrm>
            <a:off x="6692426" y="5342826"/>
            <a:ext cx="1639650" cy="8127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８９９人</a:t>
            </a:r>
            <a:endParaRPr kumimoji="1" lang="ja-JP" altLang="en-US" dirty="0"/>
          </a:p>
        </p:txBody>
      </p:sp>
      <p:sp>
        <p:nvSpPr>
          <p:cNvPr id="33" name="テキスト ボックス 32"/>
          <p:cNvSpPr txBox="1"/>
          <p:nvPr/>
        </p:nvSpPr>
        <p:spPr>
          <a:xfrm>
            <a:off x="6916304" y="4819185"/>
            <a:ext cx="1415772" cy="461665"/>
          </a:xfrm>
          <a:prstGeom prst="rect">
            <a:avLst/>
          </a:prstGeom>
          <a:noFill/>
        </p:spPr>
        <p:txBody>
          <a:bodyPr wrap="none" rtlCol="0">
            <a:spAutoFit/>
          </a:bodyPr>
          <a:lstStyle/>
          <a:p>
            <a:r>
              <a:rPr kumimoji="1" lang="ja-JP" altLang="en-US" dirty="0" smtClean="0"/>
              <a:t>陰性反応</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863311155"/>
      </p:ext>
    </p:extLst>
  </p:cSld>
  <p:clrMapOvr>
    <a:masterClrMapping/>
  </p:clrMapOvr>
  <mc:AlternateContent xmlns:mc="http://schemas.openxmlformats.org/markup-compatibility/2006">
    <mc:Choice xmlns:p14="http://schemas.microsoft.com/office/powerpoint/2010/main" Requires="p14">
      <p:transition spd="slow" p14:dur="2000" advTm="31637"/>
    </mc:Choice>
    <mc:Fallback>
      <p:transition spd="slow" advTm="31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107" x="4445000" y="5689600"/>
          <p14:tracePt t="2134" x="4451350" y="5695950"/>
          <p14:tracePt t="2142" x="4451350" y="5702300"/>
          <p14:tracePt t="2151" x="4457700" y="5715000"/>
          <p14:tracePt t="2164" x="4457700" y="5721350"/>
          <p14:tracePt t="2164" x="4470400" y="5734050"/>
          <p14:tracePt t="2182" x="4470400" y="5740400"/>
          <p14:tracePt t="2182" x="4476750" y="5746750"/>
          <p14:tracePt t="2198" x="4483100" y="5753100"/>
          <p14:tracePt t="2213" x="4483100" y="5759450"/>
          <p14:tracePt t="2230" x="4476750" y="5759450"/>
          <p14:tracePt t="2262" x="4470400" y="5765800"/>
          <p14:tracePt t="2294" x="4470400" y="5759450"/>
          <p14:tracePt t="2346" x="4470400" y="5753100"/>
          <p14:tracePt t="2362" x="4476750" y="5746750"/>
          <p14:tracePt t="2374" x="4483100" y="5740400"/>
          <p14:tracePt t="2390" x="4489450" y="5746750"/>
          <p14:tracePt t="2414" x="4495800" y="5746750"/>
          <p14:tracePt t="2426" x="4502150" y="5753100"/>
          <p14:tracePt t="2435" x="4508500" y="5759450"/>
          <p14:tracePt t="2448" x="4508500" y="5765800"/>
          <p14:tracePt t="2448" x="4514850" y="5778500"/>
          <p14:tracePt t="2467" x="4521200" y="5803900"/>
          <p14:tracePt t="2467" x="4521200" y="5822950"/>
          <p14:tracePt t="2483" x="4521200" y="5842000"/>
          <p14:tracePt t="2483" x="4521200" y="5861050"/>
          <p14:tracePt t="2500" x="4521200" y="5880100"/>
          <p14:tracePt t="2500" x="4527550" y="5899150"/>
          <p14:tracePt t="2516" x="4527550" y="5918200"/>
          <p14:tracePt t="2516" x="4527550" y="5930900"/>
          <p14:tracePt t="2516" x="4527550" y="5943600"/>
          <p14:tracePt t="2535" x="4527550" y="5956300"/>
          <p14:tracePt t="2535" x="4527550" y="5962650"/>
          <p14:tracePt t="2551" x="4521200" y="5969000"/>
          <p14:tracePt t="2551" x="4521200" y="5975350"/>
          <p14:tracePt t="2566" x="4527550" y="5981700"/>
          <p14:tracePt t="2582" x="4527550" y="5994400"/>
          <p14:tracePt t="2582" x="4527550" y="6000750"/>
          <p14:tracePt t="2600" x="4527550" y="6007100"/>
          <p14:tracePt t="2600" x="4533900" y="6019800"/>
          <p14:tracePt t="2616" x="4533900" y="6026150"/>
          <p14:tracePt t="2632" x="4540250" y="6038850"/>
          <p14:tracePt t="2648" x="4540250" y="6045200"/>
          <p14:tracePt t="2666" x="4533900" y="6038850"/>
          <p14:tracePt t="2758" x="4533900" y="6032500"/>
          <p14:tracePt t="2782" x="4533900" y="6026150"/>
          <p14:tracePt t="2794" x="4533900" y="6019800"/>
          <p14:tracePt t="2818" x="4533900" y="6013450"/>
          <p14:tracePt t="2854" x="4527550" y="6007100"/>
          <p14:tracePt t="2886" x="4521200" y="6007100"/>
          <p14:tracePt t="2914" x="4521200" y="6000750"/>
          <p14:tracePt t="2938" x="4521200" y="5994400"/>
          <p14:tracePt t="2962" x="4521200" y="6000750"/>
          <p14:tracePt t="3074" x="4527550" y="6000750"/>
          <p14:tracePt t="3094" x="4533900" y="5994400"/>
          <p14:tracePt t="3118" x="4533900" y="5988050"/>
          <p14:tracePt t="3142" x="4533900" y="5981700"/>
          <p14:tracePt t="3162" x="4527550" y="5975350"/>
          <p14:tracePt t="3178" x="4527550" y="5969000"/>
          <p14:tracePt t="3230" x="4521200" y="5969000"/>
          <p14:tracePt t="3298" x="4521200" y="5975350"/>
          <p14:tracePt t="3326" x="4527550" y="5975350"/>
          <p14:tracePt t="3395" x="4521200" y="5975350"/>
          <p14:tracePt t="3454" x="4521200" y="5969000"/>
          <p14:tracePt t="3582" x="4521200" y="5975350"/>
          <p14:tracePt t="3674" x="4527550" y="5975350"/>
          <p14:tracePt t="3762" x="4527550" y="5981700"/>
          <p14:tracePt t="3794" x="4533900" y="5981700"/>
          <p14:tracePt t="3822" x="4540250" y="5981700"/>
          <p14:tracePt t="3846" x="4546600" y="5981700"/>
          <p14:tracePt t="3862" x="4552950" y="5981700"/>
          <p14:tracePt t="3874" x="4559300" y="5981700"/>
          <p14:tracePt t="3890" x="4565650" y="5981700"/>
          <p14:tracePt t="3906" x="4572000" y="5981700"/>
          <p14:tracePt t="3923" x="4565650" y="5988050"/>
          <p14:tracePt t="4002" x="4572000" y="5981700"/>
          <p14:tracePt t="4106" x="4578350" y="5981700"/>
          <p14:tracePt t="4190" x="4572000" y="5988050"/>
          <p14:tracePt t="4490" x="4572000" y="5994400"/>
          <p14:tracePt t="4822" x="4572000" y="6000750"/>
          <p14:tracePt t="5414" x="4572000" y="6007100"/>
          <p14:tracePt t="5449" x="4572000" y="6000750"/>
          <p14:tracePt t="5517" x="4572000" y="6007100"/>
          <p14:tracePt t="5533" x="4572000" y="6013450"/>
          <p14:tracePt t="5577" x="4572000" y="6007100"/>
          <p14:tracePt t="5622" x="4572000" y="6000750"/>
          <p14:tracePt t="5781" x="4572000" y="6007100"/>
          <p14:tracePt t="5861" x="4578350" y="6000750"/>
          <p14:tracePt t="5965" x="4578350" y="6007100"/>
          <p14:tracePt t="5997" x="4578350" y="6013450"/>
          <p14:tracePt t="6145" x="4572000" y="6007100"/>
          <p14:tracePt t="6205" x="4572000" y="6013450"/>
          <p14:tracePt t="6265" x="4578350" y="6019800"/>
          <p14:tracePt t="6297" x="4572000" y="6013450"/>
          <p14:tracePt t="6357" x="4572000" y="6007100"/>
          <p14:tracePt t="6433" x="4572000" y="6013450"/>
          <p14:tracePt t="6485" x="4572000" y="6019800"/>
          <p14:tracePt t="6581" x="4572000" y="6013450"/>
          <p14:tracePt t="6605" x="4572000" y="6019800"/>
          <p14:tracePt t="6717" x="4572000" y="6026150"/>
          <p14:tracePt t="6845" x="4578350" y="6026150"/>
          <p14:tracePt t="7077" x="4578350" y="6019800"/>
          <p14:tracePt t="7157" x="4578350" y="6026150"/>
          <p14:tracePt t="7249" x="4572000" y="6026150"/>
          <p14:tracePt t="7445" x="4572000" y="6032500"/>
          <p14:tracePt t="7497" x="4565650" y="6032500"/>
          <p14:tracePt t="7585" x="4572000" y="6026150"/>
          <p14:tracePt t="7773" x="4572000" y="6019800"/>
          <p14:tracePt t="7813" x="4565650" y="6013450"/>
          <p14:tracePt t="7849" x="4572000" y="6013450"/>
          <p14:tracePt t="7953" x="4572000" y="6007100"/>
          <p14:tracePt t="7969" x="4572000" y="6000750"/>
          <p14:tracePt t="8097" x="4578350" y="6007100"/>
          <p14:tracePt t="8157" x="4578350" y="6013450"/>
          <p14:tracePt t="8185" x="4572000" y="6019800"/>
          <p14:tracePt t="8269" x="4565650" y="6026150"/>
          <p14:tracePt t="8364" x="4565650" y="6032500"/>
          <p14:tracePt t="8501" x="4565650" y="6026150"/>
          <p14:tracePt t="8545" x="4559300" y="6032500"/>
          <p14:tracePt t="8725" x="4565650" y="6038850"/>
          <p14:tracePt t="9073" x="4559300" y="6038850"/>
          <p14:tracePt t="9137" x="4565650" y="6038850"/>
          <p14:tracePt t="9573" x="4559300" y="6045200"/>
          <p14:tracePt t="9753" x="4559300" y="6051550"/>
          <p14:tracePt t="9796" x="4559300" y="6045200"/>
          <p14:tracePt t="9897" x="4559300" y="6051550"/>
          <p14:tracePt t="9957" x="4559300" y="6045200"/>
          <p14:tracePt t="10033" x="4552950" y="6051550"/>
          <p14:tracePt t="10053" x="4559300" y="6045200"/>
          <p14:tracePt t="10285" x="4559300" y="6051550"/>
          <p14:tracePt t="10405" x="4552950" y="6057900"/>
          <p14:tracePt t="11217" x="4552950" y="6051550"/>
          <p14:tracePt t="11508" x="4546600" y="6057900"/>
          <p14:tracePt t="11613" x="4546600" y="6064250"/>
          <p14:tracePt t="11673" x="4540250" y="6070600"/>
          <p14:tracePt t="11913" x="4533900" y="6064250"/>
          <p14:tracePt t="12057" x="4527550" y="6064250"/>
          <p14:tracePt t="12077" x="4521200" y="6057900"/>
          <p14:tracePt t="12109" x="4514850" y="6057900"/>
          <p14:tracePt t="12145" x="4508500" y="6051550"/>
          <p14:tracePt t="12213" x="4502150" y="6057900"/>
          <p14:tracePt t="12244" x="4495800" y="6057900"/>
          <p14:tracePt t="12266" x="4489450" y="6057900"/>
          <p14:tracePt t="12281" x="4483100" y="6057900"/>
          <p14:tracePt t="12297" x="4476750" y="6057900"/>
          <p14:tracePt t="12313" x="4470400" y="6051550"/>
          <p14:tracePt t="12325" x="4464050" y="6051550"/>
          <p14:tracePt t="12341" x="4457700" y="6045200"/>
          <p14:tracePt t="12357" x="4457700" y="6038850"/>
          <p14:tracePt t="12373" x="4451350" y="6032500"/>
          <p14:tracePt t="12386" x="4445000" y="6026150"/>
          <p14:tracePt t="12402" x="4438650" y="6019800"/>
          <p14:tracePt t="12412" x="4432300" y="6013450"/>
          <p14:tracePt t="12429" x="4432300" y="6007100"/>
          <p14:tracePt t="12429" x="4419600" y="6000750"/>
          <p14:tracePt t="12447" x="4419600" y="5994400"/>
          <p14:tracePt t="12447" x="4413250" y="5988050"/>
          <p14:tracePt t="12463" x="4406900" y="5981700"/>
          <p14:tracePt t="12479" x="4400550" y="5969000"/>
          <p14:tracePt t="12479" x="4400550" y="5962650"/>
          <p14:tracePt t="12498" x="4394200" y="5956300"/>
          <p14:tracePt t="12514" x="4394200" y="5949950"/>
          <p14:tracePt t="12514" x="4394200" y="5943600"/>
          <p14:tracePt t="12532" x="4394200" y="5937250"/>
          <p14:tracePt t="12532" x="4394200" y="5930900"/>
          <p14:tracePt t="12548" x="4394200" y="5918200"/>
          <p14:tracePt t="12548" x="4394200" y="5911850"/>
          <p14:tracePt t="12548" x="4394200" y="5905500"/>
          <p14:tracePt t="12568" x="4394200" y="5899150"/>
          <p14:tracePt t="12568" x="4394200" y="5892800"/>
          <p14:tracePt t="12583" x="4394200" y="5886450"/>
          <p14:tracePt t="12583" x="4394200" y="5880100"/>
          <p14:tracePt t="12599" x="4394200" y="5873750"/>
          <p14:tracePt t="12599" x="4387850" y="5867400"/>
          <p14:tracePt t="12615" x="4381500" y="5861050"/>
          <p14:tracePt t="12631" x="4375150" y="5861050"/>
          <p14:tracePt t="12647" x="4368800" y="5854700"/>
          <p14:tracePt t="12664" x="4368800" y="5861050"/>
          <p14:tracePt t="12681" x="4362450" y="5867400"/>
          <p14:tracePt t="12734" x="4362450" y="5873750"/>
          <p14:tracePt t="12746" x="4356100" y="5880100"/>
          <p14:tracePt t="12762" x="4349750" y="5886450"/>
          <p14:tracePt t="12778" x="4343400" y="5892800"/>
          <p14:tracePt t="12786" x="4337050" y="5892800"/>
          <p14:tracePt t="12786" x="4330700" y="5892800"/>
          <p14:tracePt t="12799" x="4318000" y="5899150"/>
          <p14:tracePt t="12799" x="4305300" y="5899150"/>
          <p14:tracePt t="12815" x="4286250" y="5899150"/>
          <p14:tracePt t="12815" x="4267200" y="5905500"/>
          <p14:tracePt t="12832" x="4248150" y="5905500"/>
          <p14:tracePt t="12832" x="4222750" y="5899150"/>
          <p14:tracePt t="12849" x="4191000" y="5899150"/>
          <p14:tracePt t="12849" x="4127500" y="5899150"/>
          <p14:tracePt t="12865" x="4089400" y="5899150"/>
          <p14:tracePt t="12865" x="4057650" y="5899150"/>
          <p14:tracePt t="12882" x="4019550" y="5905500"/>
          <p14:tracePt t="12882" x="3981450" y="5905500"/>
          <p14:tracePt t="12899" x="3943350" y="5911850"/>
          <p14:tracePt t="12899" x="3905250" y="5924550"/>
          <p14:tracePt t="12899" x="3860800" y="5930900"/>
          <p14:tracePt t="12918" x="3822700" y="5937250"/>
          <p14:tracePt t="12931" x="3784600" y="5943600"/>
          <p14:tracePt t="12931" x="3702050" y="5956300"/>
          <p14:tracePt t="12950" x="3663950" y="5962650"/>
          <p14:tracePt t="12950" x="3625850" y="5969000"/>
          <p14:tracePt t="12966" x="3581400" y="5975350"/>
          <p14:tracePt t="12966" x="3549650" y="5975350"/>
          <p14:tracePt t="12982" x="3511550" y="5981700"/>
          <p14:tracePt t="12982" x="3479800" y="5981700"/>
          <p14:tracePt t="12999" x="3448050" y="5988050"/>
          <p14:tracePt t="12999" x="3416300" y="5988050"/>
          <p14:tracePt t="12999" x="3390900" y="5988050"/>
          <p14:tracePt t="13018" x="3365500" y="5988050"/>
          <p14:tracePt t="13031" x="3340100" y="5994400"/>
          <p14:tracePt t="13031" x="3289300" y="5994400"/>
          <p14:tracePt t="13049" x="3257550" y="5994400"/>
          <p14:tracePt t="13049" x="3232150" y="5988050"/>
          <p14:tracePt t="13067" x="3206750" y="5988050"/>
          <p14:tracePt t="13067" x="3181350" y="5988050"/>
          <p14:tracePt t="13083" x="3155950" y="5988050"/>
          <p14:tracePt t="13083" x="3098800" y="5988050"/>
          <p14:tracePt t="13100" x="3073400" y="5988050"/>
          <p14:tracePt t="13100" x="3041650" y="5988050"/>
          <p14:tracePt t="13116" x="3009900" y="5988050"/>
          <p14:tracePt t="13116" x="2971800" y="5988050"/>
          <p14:tracePt t="13133" x="2933700" y="5988050"/>
          <p14:tracePt t="13133" x="2895600" y="5994400"/>
          <p14:tracePt t="13149" x="2851150" y="6000750"/>
          <p14:tracePt t="13149" x="2755900" y="6013450"/>
          <p14:tracePt t="13166" x="2705100" y="6019800"/>
          <p14:tracePt t="13166" x="2654300" y="6032500"/>
          <p14:tracePt t="13183" x="2597150" y="6038850"/>
          <p14:tracePt t="13183" x="2533650" y="6051550"/>
          <p14:tracePt t="13200" x="2476500" y="6057900"/>
          <p14:tracePt t="13200" x="2343150" y="6076950"/>
          <p14:tracePt t="13218" x="2279650" y="6089650"/>
          <p14:tracePt t="13218" x="2209800" y="6102350"/>
          <p14:tracePt t="13233" x="2139950" y="6115050"/>
          <p14:tracePt t="13233" x="2070100" y="6127750"/>
          <p14:tracePt t="13250" x="1993900" y="6140450"/>
          <p14:tracePt t="13250" x="1924050" y="6153150"/>
          <p14:tracePt t="13267" x="1854200" y="6165850"/>
          <p14:tracePt t="13267" x="1784350" y="6172200"/>
          <p14:tracePt t="13267" x="1714500" y="6178550"/>
          <p14:tracePt t="13285" x="1644650" y="6184900"/>
          <p14:tracePt t="13298" x="1581150" y="6184900"/>
          <p14:tracePt t="13298" x="1517650" y="6191250"/>
          <p14:tracePt t="13318" x="1397000" y="6184900"/>
          <p14:tracePt t="13318" x="1333500" y="6178550"/>
          <p14:tracePt t="13334" x="1276350" y="6172200"/>
          <p14:tracePt t="13334" x="1219200" y="6165850"/>
          <p14:tracePt t="13350" x="1168400" y="6159500"/>
          <p14:tracePt t="13350" x="1111250" y="6146800"/>
          <p14:tracePt t="13367" x="1060450" y="6134100"/>
          <p14:tracePt t="13367" x="1016000" y="6121400"/>
          <p14:tracePt t="13367" x="965200" y="6115050"/>
          <p14:tracePt t="13385" x="920750" y="6102350"/>
          <p14:tracePt t="13385" x="876300" y="6089650"/>
          <p14:tracePt t="13400" x="838200" y="6076950"/>
          <p14:tracePt t="13400" x="793750" y="6064250"/>
          <p14:tracePt t="13417" x="755650" y="6051550"/>
          <p14:tracePt t="13417" x="717550" y="6032500"/>
          <p14:tracePt t="13433" x="673100" y="6019800"/>
          <p14:tracePt t="13433" x="635000" y="6000750"/>
          <p14:tracePt t="13450" x="596900" y="5975350"/>
          <p14:tracePt t="13450" x="514350" y="5924550"/>
          <p14:tracePt t="13467" x="476250" y="5886450"/>
          <p14:tracePt t="13467" x="438150" y="5848350"/>
          <p14:tracePt t="13484" x="400050" y="5810250"/>
          <p14:tracePt t="13484" x="368300" y="5759450"/>
          <p14:tracePt t="13501" x="336550" y="5708650"/>
          <p14:tracePt t="13501" x="292100" y="5594350"/>
          <p14:tracePt t="13518" x="273050" y="5530850"/>
          <p14:tracePt t="13518" x="266700" y="5467350"/>
          <p14:tracePt t="13534" x="266700" y="5397500"/>
          <p14:tracePt t="13534" x="266700" y="5334000"/>
          <p14:tracePt t="13550" x="279400" y="5270500"/>
          <p14:tracePt t="13550" x="298450" y="5207000"/>
          <p14:tracePt t="13569" x="317500" y="5143500"/>
          <p14:tracePt t="13569" x="342900" y="5080000"/>
          <p14:tracePt t="13569" x="374650" y="5022850"/>
          <p14:tracePt t="13586" x="412750" y="4972050"/>
          <p14:tracePt t="13586" x="457200" y="4921250"/>
          <p14:tracePt t="13602" x="501650" y="4876800"/>
          <p14:tracePt t="13602" x="552450" y="4838700"/>
          <p14:tracePt t="13618" x="603250" y="4800600"/>
          <p14:tracePt t="13618" x="660400" y="4768850"/>
          <p14:tracePt t="13634" x="723900" y="4749800"/>
          <p14:tracePt t="13634" x="787400" y="4730750"/>
          <p14:tracePt t="13651" x="850900" y="4718050"/>
          <p14:tracePt t="13651" x="920750" y="4718050"/>
          <p14:tracePt t="13651" x="984250" y="4718050"/>
          <p14:tracePt t="13670" x="1054100" y="4724400"/>
          <p14:tracePt t="13683" x="1123950" y="4737100"/>
          <p14:tracePt t="13683" x="1257300" y="4775200"/>
          <p14:tracePt t="13701" x="1320800" y="4800600"/>
          <p14:tracePt t="13701" x="1384300" y="4832350"/>
          <p14:tracePt t="13718" x="1441450" y="4864100"/>
          <p14:tracePt t="13718" x="1498600" y="4908550"/>
          <p14:tracePt t="13735" x="1549400" y="4953000"/>
          <p14:tracePt t="13735" x="1593850" y="4997450"/>
          <p14:tracePt t="13735" x="1638300" y="5054600"/>
          <p14:tracePt t="13754" x="1676400" y="5111750"/>
          <p14:tracePt t="13754" x="1708150" y="5168900"/>
          <p14:tracePt t="13768" x="1733550" y="5232400"/>
          <p14:tracePt t="13768" x="1758950" y="5295900"/>
          <p14:tracePt t="13785" x="1778000" y="5359400"/>
          <p14:tracePt t="13785" x="1790700" y="5422900"/>
          <p14:tracePt t="13802" x="1803400" y="5480050"/>
          <p14:tracePt t="13802" x="1809750" y="5594350"/>
          <p14:tracePt t="13818" x="1803400" y="5645150"/>
          <p14:tracePt t="13818" x="1797050" y="5702300"/>
          <p14:tracePt t="13835" x="1784350" y="5753100"/>
          <p14:tracePt t="13835" x="1765300" y="5797550"/>
          <p14:tracePt t="13852" x="1746250" y="5842000"/>
          <p14:tracePt t="13852" x="1727200" y="5880100"/>
          <p14:tracePt t="13868" x="1708150" y="5924550"/>
          <p14:tracePt t="13868" x="1663700" y="5994400"/>
          <p14:tracePt t="13885" x="1638300" y="6019800"/>
          <p14:tracePt t="13885" x="1619250" y="6045200"/>
          <p14:tracePt t="13902" x="1600200" y="6064250"/>
          <p14:tracePt t="13902" x="1581150" y="6083300"/>
          <p14:tracePt t="13918" x="1568450" y="6096000"/>
          <p14:tracePt t="13918" x="1549400" y="6108700"/>
          <p14:tracePt t="13935" x="1536700" y="6121400"/>
          <p14:tracePt t="13935" x="1524000" y="6127750"/>
          <p14:tracePt t="13935" x="1511300" y="6127750"/>
          <p14:tracePt t="13954" x="1492250" y="6134100"/>
          <p14:tracePt t="13954" x="1485900" y="6134100"/>
          <p14:tracePt t="13970" x="1473200" y="6127750"/>
          <p14:tracePt t="13970" x="1466850" y="6127750"/>
          <p14:tracePt t="13986" x="1460500" y="6121400"/>
          <p14:tracePt t="13986" x="1454150" y="6115050"/>
          <p14:tracePt t="14003" x="1441450" y="6102350"/>
          <p14:tracePt t="14018" x="1441450" y="6096000"/>
          <p14:tracePt t="14038" x="1441450" y="6089650"/>
          <p14:tracePt t="14051" x="1447800" y="6083300"/>
          <p14:tracePt t="14068" x="1441450" y="6076950"/>
          <p14:tracePt t="14097" x="1435100" y="6076950"/>
          <p14:tracePt t="14113" x="1428750" y="6083300"/>
          <p14:tracePt t="14125" x="1416050" y="6089650"/>
          <p14:tracePt t="14142" x="1409700" y="6096000"/>
          <p14:tracePt t="14157" x="1403350" y="6096000"/>
          <p14:tracePt t="14168" x="1390650" y="6096000"/>
          <p14:tracePt t="14185" x="1384300" y="6102350"/>
          <p14:tracePt t="14202" x="1377950" y="6102350"/>
          <p14:tracePt t="14218" x="1371600" y="6102350"/>
          <p14:tracePt t="14235" x="1371600" y="6108700"/>
          <p14:tracePt t="14269" x="1371600" y="6115050"/>
          <p14:tracePt t="14305" x="1371600" y="6121400"/>
          <p14:tracePt t="14329" x="1371600" y="6127750"/>
          <p14:tracePt t="14345" x="1371600" y="6134100"/>
          <p14:tracePt t="14357" x="1371600" y="6140450"/>
          <p14:tracePt t="14381" x="1371600" y="6146800"/>
          <p14:tracePt t="14417" x="1371600" y="6153150"/>
          <p14:tracePt t="14442" x="1377950" y="6159500"/>
          <p14:tracePt t="14457" x="1371600" y="6159500"/>
          <p14:tracePt t="14545" x="1371600" y="6165850"/>
          <p14:tracePt t="14577" x="1371600" y="6159500"/>
          <p14:tracePt t="14645" x="1365250" y="6159500"/>
          <p14:tracePt t="14717" x="1358900" y="6165850"/>
          <p14:tracePt t="14997" x="1365250" y="6172200"/>
          <p14:tracePt t="15137" x="1358900" y="6178550"/>
          <p14:tracePt t="15193" x="1358900" y="6184900"/>
          <p14:tracePt t="15409" x="1358900" y="6178550"/>
          <p14:tracePt t="16386" x="1365250" y="6178550"/>
          <p14:tracePt t="16465" x="1371600" y="6184900"/>
          <p14:tracePt t="16745" x="1377950" y="6184900"/>
          <p14:tracePt t="16757" x="1384300" y="6178550"/>
          <p14:tracePt t="16773" x="1390650" y="6178550"/>
          <p14:tracePt t="16789" x="1397000" y="6178550"/>
          <p14:tracePt t="16805" x="1403350" y="6178550"/>
          <p14:tracePt t="16814" x="1409700" y="6178550"/>
          <p14:tracePt t="16814" x="1416050" y="6178550"/>
          <p14:tracePt t="16828" x="1422400" y="6178550"/>
          <p14:tracePt t="16828" x="1428750" y="6178550"/>
          <p14:tracePt t="16845" x="1435100" y="6172200"/>
          <p14:tracePt t="16845" x="1441450" y="6172200"/>
          <p14:tracePt t="16861" x="1454150" y="6172200"/>
          <p14:tracePt t="16861" x="1473200" y="6165850"/>
          <p14:tracePt t="16878" x="1485900" y="6165850"/>
          <p14:tracePt t="16878" x="1498600" y="6165850"/>
          <p14:tracePt t="16895" x="1511300" y="6159500"/>
          <p14:tracePt t="16895" x="1524000" y="6159500"/>
          <p14:tracePt t="16911" x="1543050" y="6159500"/>
          <p14:tracePt t="16911" x="1562100" y="6153150"/>
          <p14:tracePt t="16928" x="1581150" y="6159500"/>
          <p14:tracePt t="16928" x="1631950" y="6153150"/>
          <p14:tracePt t="16945" x="1657350" y="6153150"/>
          <p14:tracePt t="16945" x="1689100" y="6153150"/>
          <p14:tracePt t="16962" x="1720850" y="6146800"/>
          <p14:tracePt t="16962" x="1752600" y="6146800"/>
          <p14:tracePt t="16978" x="1784350" y="6146800"/>
          <p14:tracePt t="16978" x="1822450" y="6140450"/>
          <p14:tracePt t="16995" x="1860550" y="6140450"/>
          <p14:tracePt t="16995" x="1892300" y="6134100"/>
          <p14:tracePt t="16995" x="1930400" y="6134100"/>
          <p14:tracePt t="17014" x="1968500" y="6127750"/>
          <p14:tracePt t="17014" x="2006600" y="6127750"/>
          <p14:tracePt t="17030" x="2038350" y="6127750"/>
          <p14:tracePt t="17030" x="2076450" y="6127750"/>
          <p14:tracePt t="17046" x="2114550" y="6121400"/>
          <p14:tracePt t="17046" x="2152650" y="6121400"/>
          <p14:tracePt t="17062" x="2190750" y="6121400"/>
          <p14:tracePt t="17062" x="2228850" y="6115050"/>
          <p14:tracePt t="17062" x="2266950" y="6115050"/>
          <p14:tracePt t="17082" x="2311400" y="6115050"/>
          <p14:tracePt t="17094" x="2349500" y="6108700"/>
          <p14:tracePt t="17094" x="2438400" y="6108700"/>
          <p14:tracePt t="17114" x="2482850" y="6108700"/>
          <p14:tracePt t="17114" x="2533650" y="6102350"/>
          <p14:tracePt t="17129" x="2578100" y="6102350"/>
          <p14:tracePt t="17129" x="2628900" y="6096000"/>
          <p14:tracePt t="17146" x="2679700" y="6096000"/>
          <p14:tracePt t="17146" x="2730500" y="6096000"/>
          <p14:tracePt t="17163" x="2787650" y="6096000"/>
          <p14:tracePt t="17163" x="2901950" y="6089650"/>
          <p14:tracePt t="17179" x="2959100" y="6083300"/>
          <p14:tracePt t="17179" x="3016250" y="6083300"/>
          <p14:tracePt t="17196" x="3073400" y="6076950"/>
          <p14:tracePt t="17196" x="3130550" y="6070600"/>
          <p14:tracePt t="17212" x="3187700" y="6070600"/>
          <p14:tracePt t="17212" x="3244850" y="6064250"/>
          <p14:tracePt t="17230" x="3302000" y="6057900"/>
          <p14:tracePt t="17230" x="3416300" y="6045200"/>
          <p14:tracePt t="17247" x="3467100" y="6045200"/>
          <p14:tracePt t="17247" x="3530600" y="6038850"/>
          <p14:tracePt t="17263" x="3587750" y="6032500"/>
          <p14:tracePt t="17263" x="3644900" y="6032500"/>
          <p14:tracePt t="17280" x="3708400" y="6026150"/>
          <p14:tracePt t="17280" x="3771900" y="6026150"/>
          <p14:tracePt t="17280" x="3829050" y="6019800"/>
          <p14:tracePt t="17298" x="3892550" y="6019800"/>
          <p14:tracePt t="17298" x="3956050" y="6013450"/>
          <p14:tracePt t="17314" x="4019550" y="6013450"/>
          <p14:tracePt t="17314" x="4083050" y="6007100"/>
          <p14:tracePt t="17330" x="4146550" y="6000750"/>
          <p14:tracePt t="17330" x="4210050" y="6000750"/>
          <p14:tracePt t="17347" x="4267200" y="5994400"/>
          <p14:tracePt t="17347" x="4330700" y="5994400"/>
          <p14:tracePt t="17347" x="4387850" y="5994400"/>
          <p14:tracePt t="17366" x="4445000" y="5994400"/>
          <p14:tracePt t="17378" x="4495800" y="5994400"/>
          <p14:tracePt t="17378" x="4603750" y="5988050"/>
          <p14:tracePt t="17397" x="4660900" y="5988050"/>
          <p14:tracePt t="17397" x="4711700" y="5988050"/>
          <p14:tracePt t="17414" x="4762500" y="5981700"/>
          <p14:tracePt t="17414" x="4806950" y="5981700"/>
          <p14:tracePt t="17430" x="4851400" y="5981700"/>
          <p14:tracePt t="17430" x="4895850" y="5975350"/>
          <p14:tracePt t="17447" x="4940300" y="5975350"/>
          <p14:tracePt t="17447" x="4978400" y="5975350"/>
          <p14:tracePt t="17463" x="5010150" y="5975350"/>
          <p14:tracePt t="17463" x="5067300" y="5969000"/>
          <p14:tracePt t="17480" x="5092700" y="5969000"/>
          <p14:tracePt t="17480" x="5111750" y="5969000"/>
          <p14:tracePt t="17496" x="5130800" y="5962650"/>
          <p14:tracePt t="17496" x="5143500" y="5962650"/>
          <p14:tracePt t="17514" x="5149850" y="5962650"/>
          <p14:tracePt t="17514" x="5156200" y="5956300"/>
          <p14:tracePt t="17530" x="5162550" y="5956300"/>
          <p14:tracePt t="17530" x="5168900" y="5956300"/>
          <p14:tracePt t="17547" x="5162550" y="5956300"/>
          <p14:tracePt t="17593" x="5156200" y="5956300"/>
          <p14:tracePt t="17605" x="5149850" y="5956300"/>
          <p14:tracePt t="17621" x="5143500" y="5956300"/>
          <p14:tracePt t="17629" x="5137150" y="5956300"/>
          <p14:tracePt t="17646" x="5130800" y="5956300"/>
          <p14:tracePt t="17663" x="5137150" y="5949950"/>
          <p14:tracePt t="17689" x="5137150" y="5937250"/>
          <p14:tracePt t="17713" x="5143500" y="5937250"/>
          <p14:tracePt t="17725" x="5149850" y="5924550"/>
          <p14:tracePt t="17741" x="5149850" y="5918200"/>
          <p14:tracePt t="17750" x="5156200" y="5918200"/>
          <p14:tracePt t="17763" x="5156200" y="5911850"/>
          <p14:tracePt t="17763" x="5162550" y="5899150"/>
          <p14:tracePt t="17781" x="5162550" y="5892800"/>
          <p14:tracePt t="17797" x="5168900" y="5886450"/>
          <p14:tracePt t="17813" x="5168900" y="5873750"/>
          <p14:tracePt t="17830" x="5168900" y="5867400"/>
          <p14:tracePt t="17846" x="5168900" y="5854700"/>
          <p14:tracePt t="17863" x="5168900" y="5848350"/>
          <p14:tracePt t="17880" x="5168900" y="5842000"/>
          <p14:tracePt t="17880" x="5168900" y="5835650"/>
          <p14:tracePt t="17898" x="5168900" y="5822950"/>
          <p14:tracePt t="17913" x="5168900" y="5816600"/>
          <p14:tracePt t="17930" x="5168900" y="5810250"/>
          <p14:tracePt t="17947" x="5168900" y="5803900"/>
          <p14:tracePt t="17947" x="5162550" y="5797550"/>
          <p14:tracePt t="17965" x="5162550" y="5791200"/>
          <p14:tracePt t="17981" x="5162550" y="5784850"/>
          <p14:tracePt t="18004" x="5162550" y="5778500"/>
          <p14:tracePt t="18025" x="5168900" y="5778500"/>
          <p14:tracePt t="18109" x="5175250" y="5784850"/>
          <p14:tracePt t="18153" x="5181600" y="5784850"/>
          <p14:tracePt t="18204" x="5187950" y="5784850"/>
          <p14:tracePt t="18236" x="5194300" y="5791200"/>
          <p14:tracePt t="18256" x="5200650" y="5791200"/>
          <p14:tracePt t="18281" x="5200650" y="5797550"/>
          <p14:tracePt t="18297" x="5207000" y="5803900"/>
          <p14:tracePt t="18313" x="5219700" y="5803900"/>
          <p14:tracePt t="18325" x="5226050" y="5810250"/>
          <p14:tracePt t="18341" x="5232400" y="5810250"/>
          <p14:tracePt t="18357" x="5238750" y="5816600"/>
          <p14:tracePt t="18373" x="5245100" y="5822950"/>
          <p14:tracePt t="18409" x="5245100" y="5829300"/>
          <p14:tracePt t="18433" x="5251450" y="5835650"/>
          <p14:tracePt t="18469" x="5251450" y="5842000"/>
          <p14:tracePt t="18545" x="5245100" y="5842000"/>
          <p14:tracePt t="18641" x="5251450" y="5835650"/>
          <p14:tracePt t="18737" x="5251450" y="5842000"/>
          <p14:tracePt t="18857" x="5245100" y="5848350"/>
          <p14:tracePt t="18917" x="5238750" y="5848350"/>
          <p14:tracePt t="19037" x="5238750" y="5842000"/>
          <p14:tracePt t="19157" x="5232400" y="5848350"/>
          <p14:tracePt t="19337" x="5232400" y="5854700"/>
          <p14:tracePt t="19385" x="5226050" y="5861050"/>
          <p14:tracePt t="19497" x="5226050" y="5867400"/>
          <p14:tracePt t="19524" x="5219700" y="5867400"/>
          <p14:tracePt t="19637" x="5219700" y="5873750"/>
          <p14:tracePt t="19677" x="5213350" y="5873750"/>
          <p14:tracePt t="19705" x="5207000" y="5873750"/>
          <p14:tracePt t="19797" x="5207000" y="5867400"/>
          <p14:tracePt t="19849" x="5207000" y="5873750"/>
          <p14:tracePt t="20013" x="5207000" y="5880100"/>
          <p14:tracePt t="20036" x="5207000" y="5886450"/>
          <p14:tracePt t="20057" x="5200650" y="5892800"/>
          <p14:tracePt t="20081" x="5194300" y="5892800"/>
          <p14:tracePt t="20097" x="5187950" y="5899150"/>
          <p14:tracePt t="20113" x="5187950" y="5905500"/>
          <p14:tracePt t="20125" x="5181600" y="5911850"/>
          <p14:tracePt t="20149" x="5175250" y="5911850"/>
          <p14:tracePt t="20177" x="5181600" y="5918200"/>
          <p14:tracePt t="20209" x="5181600" y="5924550"/>
          <p14:tracePt t="20233" x="5187950" y="5924550"/>
          <p14:tracePt t="20245" x="5187950" y="5930900"/>
          <p14:tracePt t="20261" x="5187950" y="5937250"/>
          <p14:tracePt t="20277" x="5187950" y="5943600"/>
          <p14:tracePt t="20293" x="5187950" y="5949950"/>
          <p14:tracePt t="20305" x="5187950" y="5956300"/>
          <p14:tracePt t="20321" x="5181600" y="5962650"/>
          <p14:tracePt t="20338" x="5181600" y="5969000"/>
          <p14:tracePt t="20355" x="5181600" y="5975350"/>
          <p14:tracePt t="20372" x="5181600" y="5981700"/>
          <p14:tracePt t="20388" x="5181600" y="5988050"/>
          <p14:tracePt t="20405" x="5181600" y="6000750"/>
          <p14:tracePt t="20405" x="5187950" y="6007100"/>
          <p14:tracePt t="20423" x="5187950" y="6013450"/>
          <p14:tracePt t="20423" x="5194300" y="6019800"/>
          <p14:tracePt t="20423" x="5200650" y="6026150"/>
          <p14:tracePt t="20442" x="5200650" y="6032500"/>
          <p14:tracePt t="20455" x="5207000" y="6038850"/>
          <p14:tracePt t="20455" x="5207000" y="6045200"/>
          <p14:tracePt t="20474" x="5213350" y="6051550"/>
          <p14:tracePt t="20489" x="5219700" y="6051550"/>
          <p14:tracePt t="20505" x="5226050" y="6057900"/>
          <p14:tracePt t="20533" x="5232400" y="6064250"/>
          <p14:tracePt t="20561" x="5232400" y="6070600"/>
          <p14:tracePt t="20593" x="5226050" y="6070600"/>
          <p14:tracePt t="20665" x="5219700" y="6070600"/>
          <p14:tracePt t="20741" x="5219700" y="6064250"/>
          <p14:tracePt t="20773" x="5219700" y="6057900"/>
          <p14:tracePt t="20801" x="5219700" y="6051550"/>
          <p14:tracePt t="20817" x="5219700" y="6045200"/>
          <p14:tracePt t="20837" x="5213350" y="6045200"/>
          <p14:tracePt t="20921" x="5219700" y="6045200"/>
          <p14:tracePt t="20988" x="5226050" y="6045200"/>
          <p14:tracePt t="21013" x="5232400" y="6045200"/>
          <p14:tracePt t="21041" x="5232400" y="6051550"/>
          <p14:tracePt t="21109" x="5232400" y="6057900"/>
          <p14:tracePt t="21222" x="5226050" y="6064250"/>
          <p14:tracePt t="21253" x="5219700" y="6070600"/>
          <p14:tracePt t="21273" x="5219700" y="6076950"/>
          <p14:tracePt t="21305" x="5213350" y="6076950"/>
          <p14:tracePt t="21333" x="5207000" y="6076950"/>
          <p14:tracePt t="21365" x="5200650" y="6083300"/>
          <p14:tracePt t="21385" x="5194300" y="6083300"/>
          <p14:tracePt t="21409" x="5194300" y="6089650"/>
          <p14:tracePt t="21433" x="5187950" y="6089650"/>
          <p14:tracePt t="21453" x="5181600" y="6089650"/>
          <p14:tracePt t="21477" x="5175250" y="6089650"/>
          <p14:tracePt t="21497" x="5168900" y="6089650"/>
          <p14:tracePt t="21545" x="5162550" y="6089650"/>
          <p14:tracePt t="21566" x="5156200" y="6089650"/>
          <p14:tracePt t="21581" x="5149850" y="6089650"/>
          <p14:tracePt t="21597" x="5137150" y="6083300"/>
          <p14:tracePt t="21613" x="5130800" y="6083300"/>
          <p14:tracePt t="21617" x="5124450" y="6083300"/>
          <p14:tracePt t="21625" x="5118100" y="6076950"/>
          <p14:tracePt t="21625" x="5111750" y="6076950"/>
          <p14:tracePt t="21644" x="5105400" y="6076950"/>
          <p14:tracePt t="21644" x="5092700" y="6070600"/>
          <p14:tracePt t="21661" x="5086350" y="6070600"/>
          <p14:tracePt t="21661" x="5060950" y="6051550"/>
          <p14:tracePt t="21677" x="5041900" y="6045200"/>
          <p14:tracePt t="21677" x="5029200" y="6032500"/>
          <p14:tracePt t="21694" x="5010150" y="6019800"/>
          <p14:tracePt t="21694" x="4991100" y="6000750"/>
          <p14:tracePt t="21711" x="4972050" y="5975350"/>
          <p14:tracePt t="21711" x="4953000" y="5949950"/>
          <p14:tracePt t="21727" x="4927600" y="5918200"/>
          <p14:tracePt t="21727" x="4908550" y="5886450"/>
          <p14:tracePt t="21727" x="4889500" y="5854700"/>
          <p14:tracePt t="21746" x="4870450" y="5822950"/>
          <p14:tracePt t="21759" x="4845050" y="5784850"/>
          <p14:tracePt t="21759" x="4806950" y="5715000"/>
          <p14:tracePt t="21778" x="4794250" y="5683250"/>
          <p14:tracePt t="21778" x="4775200" y="5651500"/>
          <p14:tracePt t="21794" x="4762500" y="5619750"/>
          <p14:tracePt t="21794" x="4743450" y="5588000"/>
          <p14:tracePt t="21811" x="4737100" y="5556250"/>
          <p14:tracePt t="21811" x="4724400" y="5524500"/>
          <p14:tracePt t="21811" x="4711700" y="5492750"/>
          <p14:tracePt t="21829" x="4705350" y="5461000"/>
          <p14:tracePt t="21843" x="4699000" y="5429250"/>
          <p14:tracePt t="21843" x="4686300" y="5365750"/>
          <p14:tracePt t="21861" x="4686300" y="5334000"/>
          <p14:tracePt t="21861" x="4679950" y="5295900"/>
          <p14:tracePt t="21878" x="4686300" y="5264150"/>
          <p14:tracePt t="21878" x="4686300" y="5232400"/>
          <p14:tracePt t="21894" x="4692650" y="5200650"/>
          <p14:tracePt t="21894" x="4705350" y="5168900"/>
          <p14:tracePt t="21894" x="4718050" y="5137150"/>
          <p14:tracePt t="21913" x="4730750" y="5105400"/>
          <p14:tracePt t="21913" x="4743450" y="5073650"/>
          <p14:tracePt t="21928" x="4762500" y="5041900"/>
          <p14:tracePt t="21928" x="4781550" y="5016500"/>
          <p14:tracePt t="21944" x="4800600" y="4991100"/>
          <p14:tracePt t="21944" x="4819650" y="4959350"/>
          <p14:tracePt t="21961" x="4845050" y="4933950"/>
          <p14:tracePt t="21961" x="4895850" y="4883150"/>
          <p14:tracePt t="21978" x="4921250" y="4864100"/>
          <p14:tracePt t="21978" x="4946650" y="4845050"/>
          <p14:tracePt t="21994" x="4978400" y="4826000"/>
          <p14:tracePt t="21994" x="5010150" y="4806950"/>
          <p14:tracePt t="22012" x="5041900" y="4794250"/>
          <p14:tracePt t="22012" x="5080000" y="4781550"/>
          <p14:tracePt t="22028" x="5111750" y="4768850"/>
          <p14:tracePt t="22028" x="5194300" y="4749800"/>
          <p14:tracePt t="22046" x="5232400" y="4743450"/>
          <p14:tracePt t="22046" x="5270500" y="4730750"/>
          <p14:tracePt t="22061" x="5308600" y="4724400"/>
          <p14:tracePt t="22061" x="5340350" y="4711700"/>
          <p14:tracePt t="22079" x="5372100" y="4692650"/>
          <p14:tracePt t="22079" x="5403850" y="4679950"/>
          <p14:tracePt t="22095" x="5435600" y="4654550"/>
          <p14:tracePt t="22095" x="5461000" y="4629150"/>
          <p14:tracePt t="22095" x="5486400" y="4597400"/>
          <p14:tracePt t="22114" x="5505450" y="4565650"/>
          <p14:tracePt t="22127" x="5524500" y="4527550"/>
          <p14:tracePt t="22127" x="5562600" y="4451350"/>
          <p14:tracePt t="22145" x="5575300" y="4406900"/>
          <p14:tracePt t="22145" x="5588000" y="4368800"/>
          <p14:tracePt t="22163" x="5600700" y="4330700"/>
          <p14:tracePt t="22163" x="5613400" y="4298950"/>
          <p14:tracePt t="22179" x="5626100" y="4260850"/>
          <p14:tracePt t="22179" x="5638800" y="4229100"/>
          <p14:tracePt t="22179" x="5651500" y="4197350"/>
          <p14:tracePt t="22197" x="5664200" y="4165600"/>
          <p14:tracePt t="22211" x="5676900" y="4140200"/>
          <p14:tracePt t="22211" x="5695950" y="4102100"/>
          <p14:tracePt t="22228" x="5702300" y="4089400"/>
          <p14:tracePt t="22228" x="5715000" y="4083050"/>
          <p14:tracePt t="22246" x="5715000" y="4076700"/>
          <p14:tracePt t="22261" x="5708650" y="4076700"/>
          <p14:tracePt t="22277" x="5702300" y="4083050"/>
          <p14:tracePt t="22294" x="5695950" y="4089400"/>
          <p14:tracePt t="22294" x="5683250" y="4089400"/>
          <p14:tracePt t="22313" x="5676900" y="4089400"/>
          <p14:tracePt t="22313" x="5670550" y="4095750"/>
          <p14:tracePt t="22329" x="5657850" y="4089400"/>
          <p14:tracePt t="22329" x="5632450" y="4083050"/>
          <p14:tracePt t="22346" x="5619750" y="4076700"/>
          <p14:tracePt t="22346" x="5607050" y="4064000"/>
          <p14:tracePt t="22363" x="5594350" y="4057650"/>
          <p14:tracePt t="22363" x="5575300" y="4038600"/>
          <p14:tracePt t="22380" x="5562600" y="4025900"/>
          <p14:tracePt t="22380" x="5543550" y="4006850"/>
          <p14:tracePt t="22380" x="5530850" y="3994150"/>
          <p14:tracePt t="22398" x="5511800" y="3975100"/>
          <p14:tracePt t="22398" x="5499100" y="3956050"/>
          <p14:tracePt t="22413" x="5486400" y="3930650"/>
          <p14:tracePt t="22413" x="5473700" y="3905250"/>
          <p14:tracePt t="22430" x="5461000" y="3879850"/>
          <p14:tracePt t="22430" x="5448300" y="3848100"/>
          <p14:tracePt t="22446" x="5441950" y="3810000"/>
          <p14:tracePt t="22446" x="5429250" y="3778250"/>
          <p14:tracePt t="22463" x="5416550" y="3740150"/>
          <p14:tracePt t="22463" x="5410200" y="3695700"/>
          <p14:tracePt t="22463" x="5403850" y="3657600"/>
          <p14:tracePt t="22482" x="5403850" y="3619500"/>
          <p14:tracePt t="22495" x="5397500" y="3575050"/>
          <p14:tracePt t="22495" x="5397500" y="3492500"/>
          <p14:tracePt t="22513" x="5397500" y="3454400"/>
          <p14:tracePt t="22513" x="5403850" y="3416300"/>
          <p14:tracePt t="22530" x="5410200" y="3371850"/>
          <p14:tracePt t="22530" x="5416550" y="3333750"/>
          <p14:tracePt t="22546" x="5429250" y="3289300"/>
          <p14:tracePt t="22546" x="5448300" y="3251200"/>
          <p14:tracePt t="22546" x="5461000" y="3213100"/>
          <p14:tracePt t="22566" x="5486400" y="3175000"/>
          <p14:tracePt t="22566" x="5505450" y="3143250"/>
          <p14:tracePt t="22580" x="5537200" y="3105150"/>
          <p14:tracePt t="22580" x="5562600" y="3073400"/>
          <p14:tracePt t="22597" x="5594350" y="3041650"/>
          <p14:tracePt t="22597" x="5626100" y="3009900"/>
          <p14:tracePt t="22614" x="5657850" y="2978150"/>
          <p14:tracePt t="22614" x="5695950" y="2946400"/>
          <p14:tracePt t="22630" x="5734050" y="2921000"/>
          <p14:tracePt t="22630" x="5816600" y="2857500"/>
          <p14:tracePt t="22647" x="5867400" y="2832100"/>
          <p14:tracePt t="22647" x="5911850" y="2806700"/>
          <p14:tracePt t="22664" x="5962650" y="2781300"/>
          <p14:tracePt t="22664" x="6019800" y="2762250"/>
          <p14:tracePt t="22680" x="6070600" y="2736850"/>
          <p14:tracePt t="22680" x="6172200" y="2698750"/>
          <p14:tracePt t="22697" x="6223000" y="2686050"/>
          <p14:tracePt t="22697" x="6273800" y="2667000"/>
          <p14:tracePt t="22714" x="6324600" y="2654300"/>
          <p14:tracePt t="22714" x="6375400" y="2647950"/>
          <p14:tracePt t="22731" x="6426200" y="2641600"/>
          <p14:tracePt t="22731" x="6483350" y="2635250"/>
          <p14:tracePt t="22747" x="6534150" y="2635250"/>
          <p14:tracePt t="22747" x="6597650" y="2635250"/>
          <p14:tracePt t="22747" x="6654800" y="2641600"/>
          <p14:tracePt t="22766" x="6718300" y="2647950"/>
          <p14:tracePt t="22766" x="6775450" y="2654300"/>
          <p14:tracePt t="22781" x="6838950" y="2667000"/>
          <p14:tracePt t="22781" x="6902450" y="2673350"/>
          <p14:tracePt t="22797" x="6959600" y="2692400"/>
          <p14:tracePt t="22797" x="7023100" y="2705100"/>
          <p14:tracePt t="22814" x="7080250" y="2717800"/>
          <p14:tracePt t="22814" x="7143750" y="2736850"/>
          <p14:tracePt t="22831" x="7200900" y="2755900"/>
          <p14:tracePt t="22831" x="7258050" y="2781300"/>
          <p14:tracePt t="22831" x="7315200" y="2806700"/>
          <p14:tracePt t="22849" x="7372350" y="2832100"/>
          <p14:tracePt t="22863" x="7429500" y="2863850"/>
          <p14:tracePt t="22863" x="7537450" y="2933700"/>
          <p14:tracePt t="22881" x="7588250" y="2971800"/>
          <p14:tracePt t="22881" x="7639050" y="3009900"/>
          <p14:tracePt t="22898" x="7683500" y="3048000"/>
          <p14:tracePt t="22898" x="7727950" y="3086100"/>
          <p14:tracePt t="22915" x="7766050" y="3117850"/>
          <p14:tracePt t="22915" x="7810500" y="3155950"/>
          <p14:tracePt t="22931" x="7848600" y="3187700"/>
          <p14:tracePt t="22931" x="7912100" y="3257550"/>
          <p14:tracePt t="22948" x="7937500" y="3295650"/>
          <p14:tracePt t="22948" x="7962900" y="3333750"/>
          <p14:tracePt t="22965" x="7988300" y="3371850"/>
          <p14:tracePt t="22965" x="8007350" y="3409950"/>
          <p14:tracePt t="22981" x="8020050" y="3454400"/>
          <p14:tracePt t="22981" x="8032750" y="3536950"/>
          <p14:tracePt t="22998" x="8032750" y="3581400"/>
          <p14:tracePt t="22998" x="8032750" y="3619500"/>
          <p14:tracePt t="23014" x="8026400" y="3663950"/>
          <p14:tracePt t="23014" x="8013700" y="3708400"/>
          <p14:tracePt t="23031" x="8001000" y="3746500"/>
          <p14:tracePt t="23031" x="7981950" y="3784600"/>
          <p14:tracePt t="23048" x="7956550" y="3822700"/>
          <p14:tracePt t="23048" x="7899400" y="3892550"/>
          <p14:tracePt t="23066" x="7867650" y="3924300"/>
          <p14:tracePt t="23066" x="7829550" y="3956050"/>
          <p14:tracePt t="23082" x="7791450" y="3981450"/>
          <p14:tracePt t="23082" x="7747000" y="4013200"/>
          <p14:tracePt t="23099" x="7702550" y="4038600"/>
          <p14:tracePt t="23099" x="7658100" y="4064000"/>
          <p14:tracePt t="23115" x="7613650" y="4089400"/>
          <p14:tracePt t="23115" x="7569200" y="4114800"/>
          <p14:tracePt t="23115" x="7518400" y="4140200"/>
          <p14:tracePt t="23134" x="7467600" y="4159250"/>
          <p14:tracePt t="23147" x="7416800" y="4184650"/>
          <p14:tracePt t="23147" x="7315200" y="4222750"/>
          <p14:tracePt t="23166" x="7264400" y="4241800"/>
          <p14:tracePt t="23166" x="7213600" y="4260850"/>
          <p14:tracePt t="23182" x="7156450" y="4279900"/>
          <p14:tracePt t="23182" x="7105650" y="4292600"/>
          <p14:tracePt t="23199" x="7048500" y="4305300"/>
          <p14:tracePt t="23199" x="6997700" y="4318000"/>
          <p14:tracePt t="23199" x="6940550" y="4330700"/>
          <p14:tracePt t="23217" x="6883400" y="4349750"/>
          <p14:tracePt t="23231" x="6826250" y="4362450"/>
          <p14:tracePt t="23231" x="6711950" y="4387850"/>
          <p14:tracePt t="23249" x="6661150" y="4400550"/>
          <p14:tracePt t="23249" x="6604000" y="4406900"/>
          <p14:tracePt t="23266" x="6553200" y="4413250"/>
          <p14:tracePt t="23266" x="6502400" y="4419600"/>
          <p14:tracePt t="23282" x="6451600" y="4425950"/>
          <p14:tracePt t="23282" x="6350000" y="4419600"/>
          <p14:tracePt t="23299" x="6299200" y="4419600"/>
          <p14:tracePt t="23299" x="6248400" y="4406900"/>
          <p14:tracePt t="23316" x="6197600" y="4400550"/>
          <p14:tracePt t="23316" x="6146800" y="4381500"/>
          <p14:tracePt t="23332" x="6096000" y="4362450"/>
          <p14:tracePt t="23332" x="6045200" y="4343400"/>
          <p14:tracePt t="23350" x="5988050" y="4318000"/>
          <p14:tracePt t="23350" x="5886450" y="4260850"/>
          <p14:tracePt t="23366" x="5835650" y="4229100"/>
          <p14:tracePt t="23366" x="5791200" y="4197350"/>
          <p14:tracePt t="23383" x="5740400" y="4165600"/>
          <p14:tracePt t="23383" x="5695950" y="4127500"/>
          <p14:tracePt t="23399" x="5651500" y="4095750"/>
          <p14:tracePt t="23399" x="5607050" y="4057650"/>
          <p14:tracePt t="23399" x="5568950" y="4013200"/>
          <p14:tracePt t="23418" x="5537200" y="3968750"/>
          <p14:tracePt t="23418" x="5505450" y="3924300"/>
          <p14:tracePt t="23433" x="5480050" y="3873500"/>
          <p14:tracePt t="23433" x="5461000" y="3816350"/>
          <p14:tracePt t="23449" x="5448300" y="3759200"/>
          <p14:tracePt t="23449" x="5441950" y="3702050"/>
          <p14:tracePt t="23467" x="5435600" y="3638550"/>
          <p14:tracePt t="23467" x="5441950" y="3581400"/>
          <p14:tracePt t="23483" x="5448300" y="3524250"/>
          <p14:tracePt t="23483" x="5467350" y="3467100"/>
          <p14:tracePt t="23483" x="5486400" y="3416300"/>
          <p14:tracePt t="23502" x="5511800" y="3365500"/>
          <p14:tracePt t="23515" x="5549900" y="3314700"/>
          <p14:tracePt t="23515" x="5632450" y="3225800"/>
          <p14:tracePt t="23533" x="5683250" y="3181350"/>
          <p14:tracePt t="23533" x="5746750" y="3136900"/>
          <p14:tracePt t="23550" x="5816600" y="3092450"/>
          <p14:tracePt t="23550" x="5892800" y="3054350"/>
          <p14:tracePt t="23550" x="5969000" y="3016250"/>
          <p14:tracePt t="23569" x="6051550" y="2978150"/>
          <p14:tracePt t="23582" x="6140450" y="2940050"/>
          <p14:tracePt t="23582" x="6311900" y="2876550"/>
          <p14:tracePt t="23600" x="6394450" y="2851150"/>
          <p14:tracePt t="23600" x="6477000" y="2825750"/>
          <p14:tracePt t="23617" x="6565900" y="2806700"/>
          <p14:tracePt t="23617" x="6648450" y="2794000"/>
          <p14:tracePt t="23633" x="6731000" y="2781300"/>
          <p14:tracePt t="23633" x="6813550" y="2774950"/>
          <p14:tracePt t="23651" x="6896100" y="2781300"/>
          <p14:tracePt t="23651" x="7048500" y="2800350"/>
          <p14:tracePt t="23667" x="7124700" y="2813050"/>
          <p14:tracePt t="23667" x="7200900" y="2832100"/>
          <p14:tracePt t="23684" x="7270750" y="2857500"/>
          <p14:tracePt t="23684" x="7346950" y="2889250"/>
          <p14:tracePt t="23700" x="7410450" y="2914650"/>
          <p14:tracePt t="23700" x="7543800" y="2984500"/>
          <p14:tracePt t="23718" x="7600950" y="3016250"/>
          <p14:tracePt t="23718" x="7658100" y="3054350"/>
          <p14:tracePt t="23734" x="7708900" y="3092450"/>
          <p14:tracePt t="23734" x="7759700" y="3136900"/>
          <p14:tracePt t="23751" x="7797800" y="3175000"/>
          <p14:tracePt t="23751" x="7835900" y="3219450"/>
          <p14:tracePt t="23767" x="7867650" y="3270250"/>
          <p14:tracePt t="23767" x="7899400" y="3314700"/>
          <p14:tracePt t="23767" x="7924800" y="3365500"/>
          <p14:tracePt t="23786" x="7943850" y="3416300"/>
          <p14:tracePt t="23786" x="7956550" y="3460750"/>
          <p14:tracePt t="23801" x="7962900" y="3511550"/>
          <p14:tracePt t="23801" x="7962900" y="3556000"/>
          <p14:tracePt t="23818" x="7962900" y="3600450"/>
          <p14:tracePt t="23818" x="7950200" y="3638550"/>
          <p14:tracePt t="23834" x="7937500" y="3676650"/>
          <p14:tracePt t="23834" x="7918450" y="3714750"/>
          <p14:tracePt t="23851" x="7893050" y="3752850"/>
          <p14:tracePt t="23851" x="7867650" y="3784600"/>
          <p14:tracePt t="23851" x="7835900" y="3816350"/>
          <p14:tracePt t="23870" x="7804150" y="3848100"/>
          <p14:tracePt t="23883" x="7772400" y="3873500"/>
          <p14:tracePt t="23883" x="7696200" y="3924300"/>
          <p14:tracePt t="23901" x="7651750" y="3949700"/>
          <p14:tracePt t="23901" x="7607300" y="3975100"/>
          <p14:tracePt t="23918" x="7562850" y="3994150"/>
          <p14:tracePt t="23918" x="7512050" y="4013200"/>
          <p14:tracePt t="23934" x="7461250" y="4038600"/>
          <p14:tracePt t="23934" x="7404100" y="4057650"/>
          <p14:tracePt t="23951" x="7353300" y="4076700"/>
          <p14:tracePt t="23951" x="7232650" y="4114800"/>
          <p14:tracePt t="23968" x="7175500" y="4133850"/>
          <p14:tracePt t="23968" x="7112000" y="4152900"/>
          <p14:tracePt t="23985" x="7054850" y="4165600"/>
          <p14:tracePt t="23985" x="6991350" y="4184650"/>
          <p14:tracePt t="24001" x="6934200" y="4197350"/>
          <p14:tracePt t="24001" x="6819900" y="4216400"/>
          <p14:tracePt t="24018" x="6762750" y="4222750"/>
          <p14:tracePt t="24018" x="6711950" y="4229100"/>
          <p14:tracePt t="24034" x="6661150" y="4229100"/>
          <p14:tracePt t="24034" x="6610350" y="4229100"/>
          <p14:tracePt t="24052" x="6565900" y="4222750"/>
          <p14:tracePt t="24052" x="6521450" y="4222750"/>
          <p14:tracePt t="24068" x="6477000" y="4222750"/>
          <p14:tracePt t="24068" x="6400800" y="4216400"/>
          <p14:tracePt t="24086" x="6369050" y="4216400"/>
          <p14:tracePt t="24086" x="6343650" y="4222750"/>
          <p14:tracePt t="24102" x="6318250" y="4222750"/>
          <p14:tracePt t="24102" x="6299200" y="4229100"/>
          <p14:tracePt t="24118" x="6286500" y="4235450"/>
          <p14:tracePt t="24118" x="6273800" y="4241800"/>
          <p14:tracePt t="24135" x="6267450" y="4248150"/>
          <p14:tracePt t="24135" x="6261100" y="4248150"/>
          <p14:tracePt t="24135" x="6261100" y="4254500"/>
          <p14:tracePt t="24154" x="6261100" y="4260850"/>
          <p14:tracePt t="24169" x="6261100" y="4273550"/>
          <p14:tracePt t="24185" x="6267450" y="4279900"/>
          <p14:tracePt t="24200" x="6273800" y="4279900"/>
          <p14:tracePt t="24217" x="6273800" y="4292600"/>
          <p14:tracePt t="24234" x="6273800" y="4305300"/>
          <p14:tracePt t="24251" x="6273800" y="4311650"/>
          <p14:tracePt t="24251" x="6261100" y="4337050"/>
          <p14:tracePt t="24269" x="6248400" y="4349750"/>
          <p14:tracePt t="24269" x="6242050" y="4368800"/>
          <p14:tracePt t="24285" x="6229350" y="4394200"/>
          <p14:tracePt t="24285" x="6216650" y="4419600"/>
          <p14:tracePt t="24303" x="6197600" y="4451350"/>
          <p14:tracePt t="24303" x="6165850" y="4533900"/>
          <p14:tracePt t="24319" x="6146800" y="4584700"/>
          <p14:tracePt t="24319" x="6127750" y="4641850"/>
          <p14:tracePt t="24336" x="6108700" y="4705350"/>
          <p14:tracePt t="24336" x="6096000" y="4775200"/>
          <p14:tracePt t="24353" x="6076950" y="4845050"/>
          <p14:tracePt t="24353" x="6057900" y="4921250"/>
          <p14:tracePt t="24369" x="6038850" y="4991100"/>
          <p14:tracePt t="24369" x="6007100" y="5137150"/>
          <p14:tracePt t="24386" x="5988050" y="5207000"/>
          <p14:tracePt t="24386" x="5975350" y="5270500"/>
          <p14:tracePt t="24403" x="5956300" y="5327650"/>
          <p14:tracePt t="24403" x="5943600" y="5384800"/>
          <p14:tracePt t="24419" x="5924550" y="5435600"/>
          <p14:tracePt t="24419" x="5905500" y="5486400"/>
          <p14:tracePt t="24419" x="5892800" y="5530850"/>
          <p14:tracePt t="24438" x="5873750" y="5568950"/>
          <p14:tracePt t="24438" x="5854700" y="5607050"/>
          <p14:tracePt t="24453" x="5835650" y="5638800"/>
          <p14:tracePt t="24453" x="5816600" y="5670550"/>
          <p14:tracePt t="24470" x="5803900" y="5695950"/>
          <p14:tracePt t="24470" x="5784850" y="5721350"/>
          <p14:tracePt t="24486" x="5772150" y="5746750"/>
          <p14:tracePt t="24486" x="5759450" y="5765800"/>
          <p14:tracePt t="24503" x="5746750" y="5791200"/>
          <p14:tracePt t="24503" x="5734050" y="5810250"/>
          <p14:tracePt t="24503" x="5727700" y="5835650"/>
          <p14:tracePt t="24522" x="5715000" y="5854700"/>
          <p14:tracePt t="24535" x="5702300" y="5880100"/>
          <p14:tracePt t="24535" x="5683250" y="5924550"/>
          <p14:tracePt t="24553" x="5670550" y="5943600"/>
          <p14:tracePt t="24553" x="5657850" y="5969000"/>
          <p14:tracePt t="24553" x="5651500" y="5988050"/>
          <p14:tracePt t="24573" x="5638800" y="6000750"/>
          <p14:tracePt t="24585" x="5626100" y="6019800"/>
          <p14:tracePt t="24585" x="5619750" y="6032500"/>
          <p14:tracePt t="24585" x="5607050" y="6045200"/>
          <p14:tracePt t="24605" x="5600700" y="6064250"/>
          <p14:tracePt t="24605" x="5588000" y="6076950"/>
          <p14:tracePt t="24620" x="5575300" y="6089650"/>
          <p14:tracePt t="24620" x="5562600" y="6102350"/>
          <p14:tracePt t="24637" x="5549900" y="6121400"/>
          <p14:tracePt t="24637" x="5543550" y="6134100"/>
          <p14:tracePt t="24654" x="5530850" y="6146800"/>
          <p14:tracePt t="24654" x="5518150" y="6159500"/>
          <p14:tracePt t="24670" x="5505450" y="6178550"/>
          <p14:tracePt t="24670" x="5473700" y="6197600"/>
          <p14:tracePt t="24687" x="5461000" y="6210300"/>
          <p14:tracePt t="24687" x="5448300" y="6216650"/>
          <p14:tracePt t="24704" x="5429250" y="6229350"/>
          <p14:tracePt t="24704" x="5416550" y="6235700"/>
          <p14:tracePt t="24720" x="5397500" y="6248400"/>
          <p14:tracePt t="24720" x="5359400" y="6261100"/>
          <p14:tracePt t="24738" x="5334000" y="6273800"/>
          <p14:tracePt t="24738" x="5314950" y="6280150"/>
          <p14:tracePt t="24754" x="5289550" y="6286500"/>
          <p14:tracePt t="24754" x="5264150" y="6292850"/>
          <p14:tracePt t="24771" x="5238750" y="6299200"/>
          <p14:tracePt t="24771" x="5213350" y="6305550"/>
          <p14:tracePt t="24787" x="5187950" y="6305550"/>
          <p14:tracePt t="24787" x="5162550" y="6311900"/>
          <p14:tracePt t="24787" x="5137150" y="6311900"/>
          <p14:tracePt t="24806" x="5105400" y="6305550"/>
          <p14:tracePt t="24819" x="5073650" y="6305550"/>
          <p14:tracePt t="24819" x="5003800" y="6292850"/>
          <p14:tracePt t="24838" x="4972050" y="6292850"/>
          <p14:tracePt t="24838" x="4940300" y="6280150"/>
          <p14:tracePt t="24854" x="4902200" y="6267450"/>
          <p14:tracePt t="24854" x="4870450" y="6254750"/>
          <p14:tracePt t="24871" x="4838700" y="6248400"/>
          <p14:tracePt t="24871" x="4806950" y="6229350"/>
          <p14:tracePt t="24871" x="4775200" y="6216650"/>
          <p14:tracePt t="24889" x="4743450" y="6191250"/>
          <p14:tracePt t="24903" x="4718050" y="6165850"/>
          <p14:tracePt t="24903" x="4660900" y="6096000"/>
          <p14:tracePt t="24922" x="4635500" y="6057900"/>
          <p14:tracePt t="24922" x="4603750" y="6007100"/>
          <p14:tracePt t="24938" x="4578350" y="5949950"/>
          <p14:tracePt t="24938" x="4559300" y="5899150"/>
          <p14:tracePt t="24954" x="4540250" y="5842000"/>
          <p14:tracePt t="24954" x="4508500" y="5721350"/>
          <p14:tracePt t="24972" x="4502150" y="5657850"/>
          <p14:tracePt t="24972" x="4495800" y="5594350"/>
          <p14:tracePt t="24988" x="4495800" y="5537200"/>
          <p14:tracePt t="24988" x="4508500" y="5473700"/>
          <p14:tracePt t="25004" x="4521200" y="5416550"/>
          <p14:tracePt t="25004" x="4533900" y="5353050"/>
          <p14:tracePt t="25022" x="4559300" y="5295900"/>
          <p14:tracePt t="25022" x="4629150" y="5181600"/>
          <p14:tracePt t="25038" x="4667250" y="5124450"/>
          <p14:tracePt t="25038" x="4718050" y="5067300"/>
          <p14:tracePt t="25055" x="4775200" y="5016500"/>
          <p14:tracePt t="25055" x="4838700" y="4965700"/>
          <p14:tracePt t="25073" x="4902200" y="4914900"/>
          <p14:tracePt t="25073" x="4978400" y="4870450"/>
          <p14:tracePt t="25073" x="5054600" y="4832350"/>
          <p14:tracePt t="25090" x="5137150" y="4800600"/>
          <p14:tracePt t="25090" x="5219700" y="4768850"/>
          <p14:tracePt t="25106" x="5302250" y="4749800"/>
          <p14:tracePt t="25106" x="5384800" y="4743450"/>
          <p14:tracePt t="25123" x="5473700" y="4737100"/>
          <p14:tracePt t="25123" x="5556250" y="4743450"/>
          <p14:tracePt t="25138" x="5638800" y="4756150"/>
          <p14:tracePt t="25138" x="5715000" y="4775200"/>
          <p14:tracePt t="25155" x="5797550" y="4800600"/>
          <p14:tracePt t="25155" x="5873750" y="4826000"/>
          <p14:tracePt t="25155" x="5943600" y="4857750"/>
          <p14:tracePt t="25174" x="6007100" y="4895850"/>
          <p14:tracePt t="25187" x="6070600" y="4927600"/>
          <p14:tracePt t="25187" x="6172200" y="5003800"/>
          <p14:tracePt t="25205" x="6216650" y="5041900"/>
          <p14:tracePt t="25205" x="6248400" y="5086350"/>
          <p14:tracePt t="25222" x="6273800" y="5130800"/>
          <p14:tracePt t="25222" x="6292850" y="5175250"/>
          <p14:tracePt t="25239" x="6299200" y="5226050"/>
          <p14:tracePt t="25239" x="6305550" y="5276850"/>
          <p14:tracePt t="25239" x="6305550" y="5321300"/>
          <p14:tracePt t="25258" x="6299200" y="5372100"/>
          <p14:tracePt t="25258" x="6286500" y="5422900"/>
          <p14:tracePt t="25272" x="6273800" y="5473700"/>
          <p14:tracePt t="25272" x="6254750" y="5518150"/>
          <p14:tracePt t="25289" x="6235700" y="5562600"/>
          <p14:tracePt t="25289" x="6210300" y="5600700"/>
          <p14:tracePt t="25306" x="6178550" y="5645150"/>
          <p14:tracePt t="25306" x="6146800" y="5683250"/>
          <p14:tracePt t="25323" x="6108700" y="5721350"/>
          <p14:tracePt t="25323" x="6026150" y="5797550"/>
          <p14:tracePt t="25339" x="5981700" y="5835650"/>
          <p14:tracePt t="25339" x="5937250" y="5867400"/>
          <p14:tracePt t="25356" x="5892800" y="5905500"/>
          <p14:tracePt t="25356" x="5848350" y="5937250"/>
          <p14:tracePt t="25372" x="5803900" y="5969000"/>
          <p14:tracePt t="25372" x="5721350" y="6013450"/>
          <p14:tracePt t="25390" x="5683250" y="6032500"/>
          <p14:tracePt t="25390" x="5651500" y="6051550"/>
          <p14:tracePt t="25406" x="5613400" y="6064250"/>
          <p14:tracePt t="25406" x="5581650" y="6076950"/>
          <p14:tracePt t="25423" x="5549900" y="6083300"/>
          <p14:tracePt t="25423" x="5524500" y="6089650"/>
          <p14:tracePt t="25439" x="5492750" y="6096000"/>
          <p14:tracePt t="25439" x="5467350" y="6096000"/>
          <p14:tracePt t="25439" x="5441950" y="6096000"/>
          <p14:tracePt t="25458" x="5422900" y="6096000"/>
          <p14:tracePt t="25458" x="5410200" y="6096000"/>
          <p14:tracePt t="25473" x="5391150" y="6089650"/>
          <p14:tracePt t="25473" x="5378450" y="6089650"/>
          <p14:tracePt t="25490" x="5372100" y="6083300"/>
          <p14:tracePt t="25490" x="5359400" y="6083300"/>
          <p14:tracePt t="25506" x="5359400" y="6076950"/>
          <p14:tracePt t="25522" x="5353050" y="6076950"/>
          <p14:tracePt t="25538" x="5346700" y="6070600"/>
          <p14:tracePt t="25555" x="5346700" y="6064250"/>
          <p14:tracePt t="25555" x="5346700" y="6057900"/>
          <p14:tracePt t="25575" x="5346700" y="6051550"/>
          <p14:tracePt t="25588" x="5346700" y="6045200"/>
          <p14:tracePt t="25617" x="5346700" y="6038850"/>
          <p14:tracePt t="25625" x="5353050" y="6032500"/>
          <p14:tracePt t="25625" x="5353050" y="6026150"/>
          <p14:tracePt t="25640" x="5353050" y="6019800"/>
          <p14:tracePt t="25640" x="5359400" y="6013450"/>
          <p14:tracePt t="25657" x="5359400" y="6007100"/>
          <p14:tracePt t="25657" x="5359400" y="6000750"/>
          <p14:tracePt t="25673" x="5365750" y="5988050"/>
          <p14:tracePt t="25673" x="5365750" y="5981700"/>
          <p14:tracePt t="25690" x="5372100" y="5975350"/>
          <p14:tracePt t="25690" x="5372100" y="5956300"/>
          <p14:tracePt t="25707" x="5378450" y="5949950"/>
          <p14:tracePt t="25729" x="5378450" y="5943600"/>
          <p14:tracePt t="25773" x="5384800" y="5937250"/>
          <p14:tracePt t="25809" x="5391150" y="5930900"/>
          <p14:tracePt t="25929" x="5391150" y="5924550"/>
          <p14:tracePt t="26028" x="5397500" y="5918200"/>
          <p14:tracePt t="26088" x="5403850" y="5911850"/>
          <p14:tracePt t="26105" x="5403850" y="5905500"/>
          <p14:tracePt t="26117" x="5410200" y="5899150"/>
          <p14:tracePt t="26141" x="5410200" y="5905500"/>
          <p14:tracePt t="26289" x="5403850" y="5905500"/>
          <p14:tracePt t="26345" x="5403850" y="5911850"/>
          <p14:tracePt t="26441" x="5403850" y="5918200"/>
          <p14:tracePt t="26469" x="5397500" y="5924550"/>
          <p14:tracePt t="26516" x="5397500" y="5930900"/>
          <p14:tracePt t="26628" x="5391150" y="5930900"/>
          <p14:tracePt t="26801" x="5384800" y="5930900"/>
          <p14:tracePt t="26965" x="5384800" y="5924550"/>
          <p14:tracePt t="27108" x="5378450" y="5924550"/>
          <p14:tracePt t="27145" x="5384800" y="5924550"/>
          <p14:tracePt t="27189" x="5384800" y="5911850"/>
          <p14:tracePt t="27205" x="5384800" y="5905500"/>
          <p14:tracePt t="27214" x="5391150" y="5899150"/>
          <p14:tracePt t="27227" x="5391150" y="5892800"/>
          <p14:tracePt t="27227" x="5397500" y="5880100"/>
          <p14:tracePt t="27245" x="5397500" y="5873750"/>
          <p14:tracePt t="27245" x="5397500" y="5867400"/>
          <p14:tracePt t="27262" x="5403850" y="5861050"/>
          <p14:tracePt t="27262" x="5410200" y="5854700"/>
          <p14:tracePt t="27278" x="5416550" y="5848350"/>
          <p14:tracePt t="27278" x="5416550" y="5842000"/>
          <p14:tracePt t="27295" x="5422900" y="5835650"/>
          <p14:tracePt t="27295" x="5435600" y="5822950"/>
          <p14:tracePt t="27312" x="5441950" y="5822950"/>
          <p14:tracePt t="27312" x="5441950" y="5810250"/>
          <p14:tracePt t="27329" x="5448300" y="5803900"/>
          <p14:tracePt t="27329" x="5448300" y="5797550"/>
          <p14:tracePt t="27345" x="5454650" y="5791200"/>
          <p14:tracePt t="27345" x="5454650" y="5778500"/>
          <p14:tracePt t="27362" x="5454650" y="5772150"/>
          <p14:tracePt t="27362" x="5461000" y="5759450"/>
          <p14:tracePt t="27379" x="5461000" y="5753100"/>
          <p14:tracePt t="27379" x="5467350" y="5746750"/>
          <p14:tracePt t="27395" x="5467350" y="5740400"/>
          <p14:tracePt t="27395" x="5473700" y="5727700"/>
          <p14:tracePt t="27412" x="5473700" y="5721350"/>
          <p14:tracePt t="27412" x="5480050" y="5708650"/>
          <p14:tracePt t="27430" x="5480050" y="5695950"/>
          <p14:tracePt t="27430" x="5480050" y="5670550"/>
          <p14:tracePt t="27446" x="5480050" y="56578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ドーピング検査における</a:t>
            </a:r>
            <a:r>
              <a:rPr kumimoji="1" lang="en-US" altLang="ja-JP" dirty="0" smtClean="0"/>
              <a:t>2</a:t>
            </a:r>
            <a:r>
              <a:rPr kumimoji="1" lang="ja-JP" altLang="en-US" dirty="0" smtClean="0"/>
              <a:t>種類の誤り</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78844011"/>
              </p:ext>
            </p:extLst>
          </p:nvPr>
        </p:nvGraphicFramePr>
        <p:xfrm>
          <a:off x="395536" y="1772816"/>
          <a:ext cx="8352928" cy="3456383"/>
        </p:xfrm>
        <a:graphic>
          <a:graphicData uri="http://schemas.openxmlformats.org/drawingml/2006/table">
            <a:tbl>
              <a:tblPr firstRow="1" firstCol="1" lastRow="1" lastCol="1" bandRow="1" bandCol="1"/>
              <a:tblGrid>
                <a:gridCol w="1728192"/>
                <a:gridCol w="1152128"/>
                <a:gridCol w="2808312"/>
                <a:gridCol w="2664296"/>
              </a:tblGrid>
              <a:tr h="493769">
                <a:tc rowSpan="2" gridSpan="2">
                  <a:txBody>
                    <a:bodyPr/>
                    <a:lstStyle/>
                    <a:p>
                      <a:pPr algn="just">
                        <a:spcAft>
                          <a:spcPts val="0"/>
                        </a:spcAft>
                      </a:pPr>
                      <a:r>
                        <a:rPr lang="en-US" sz="2400" kern="100">
                          <a:effectLst/>
                          <a:latin typeface="+mj-ea"/>
                          <a:ea typeface="+mj-ea"/>
                          <a:cs typeface="Times New Roman"/>
                        </a:rPr>
                        <a:t> </a:t>
                      </a:r>
                      <a:endParaRPr lang="ja-JP" sz="2400" kern="10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spcAft>
                          <a:spcPts val="0"/>
                        </a:spcAft>
                      </a:pPr>
                      <a:r>
                        <a:rPr lang="ja-JP" sz="2400" kern="100">
                          <a:effectLst/>
                          <a:latin typeface="+mj-ea"/>
                          <a:ea typeface="+mj-ea"/>
                          <a:cs typeface="Times New Roman"/>
                        </a:rPr>
                        <a:t>本当に成り立っているのは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987538">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sz="2400" kern="100">
                          <a:effectLst/>
                          <a:latin typeface="+mj-ea"/>
                          <a:ea typeface="+mj-ea"/>
                          <a:cs typeface="Times New Roman"/>
                        </a:rPr>
                        <a:t>非ドーピング違反者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mj-ea"/>
                          <a:ea typeface="+mj-ea"/>
                          <a:cs typeface="Times New Roman"/>
                        </a:rPr>
                        <a:t>ドーピング違反者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538">
                <a:tc rowSpan="2">
                  <a:txBody>
                    <a:bodyPr/>
                    <a:lstStyle/>
                    <a:p>
                      <a:pPr algn="just">
                        <a:spcAft>
                          <a:spcPts val="0"/>
                        </a:spcAft>
                      </a:pPr>
                      <a:r>
                        <a:rPr lang="ja-JP" sz="2400" kern="100">
                          <a:effectLst/>
                          <a:latin typeface="+mj-ea"/>
                          <a:ea typeface="+mj-ea"/>
                          <a:cs typeface="Times New Roman"/>
                        </a:rPr>
                        <a:t>検</a:t>
                      </a:r>
                    </a:p>
                    <a:p>
                      <a:pPr algn="just">
                        <a:spcAft>
                          <a:spcPts val="0"/>
                        </a:spcAft>
                      </a:pPr>
                      <a:r>
                        <a:rPr lang="ja-JP" sz="2400" kern="100">
                          <a:effectLst/>
                          <a:latin typeface="+mj-ea"/>
                          <a:ea typeface="+mj-ea"/>
                          <a:cs typeface="Times New Roman"/>
                        </a:rPr>
                        <a:t>定</a:t>
                      </a:r>
                    </a:p>
                    <a:p>
                      <a:pPr algn="just">
                        <a:spcAft>
                          <a:spcPts val="0"/>
                        </a:spcAft>
                      </a:pPr>
                      <a:r>
                        <a:rPr lang="ja-JP" sz="2400" kern="100">
                          <a:effectLst/>
                          <a:latin typeface="+mj-ea"/>
                          <a:ea typeface="+mj-ea"/>
                          <a:cs typeface="Times New Roman"/>
                        </a:rPr>
                        <a:t>結</a:t>
                      </a:r>
                    </a:p>
                    <a:p>
                      <a:pPr algn="just">
                        <a:spcAft>
                          <a:spcPts val="0"/>
                        </a:spcAft>
                      </a:pPr>
                      <a:r>
                        <a:rPr lang="ja-JP" sz="2400" kern="100">
                          <a:effectLst/>
                          <a:latin typeface="+mj-ea"/>
                          <a:ea typeface="+mj-ea"/>
                          <a:cs typeface="Times New Roman"/>
                        </a:rPr>
                        <a:t>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100">
                          <a:effectLst/>
                          <a:latin typeface="+mj-ea"/>
                          <a:ea typeface="+mj-ea"/>
                          <a:cs typeface="Times New Roman"/>
                        </a:rPr>
                        <a:t>陰性</a:t>
                      </a:r>
                    </a:p>
                    <a:p>
                      <a:pPr algn="just">
                        <a:spcAft>
                          <a:spcPts val="0"/>
                        </a:spcAft>
                      </a:pPr>
                      <a:r>
                        <a:rPr lang="en-US" sz="2400" kern="100">
                          <a:effectLst/>
                          <a:latin typeface="+mj-ea"/>
                          <a:ea typeface="+mj-ea"/>
                          <a:cs typeface="Times New Roman"/>
                        </a:rPr>
                        <a:t> </a:t>
                      </a:r>
                      <a:endParaRPr lang="ja-JP" sz="2400" kern="10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mj-ea"/>
                          <a:ea typeface="+mj-ea"/>
                          <a:cs typeface="Times New Roman"/>
                        </a:rPr>
                        <a:t>正しい</a:t>
                      </a:r>
                    </a:p>
                    <a:p>
                      <a:pPr algn="ctr">
                        <a:spcAft>
                          <a:spcPts val="0"/>
                        </a:spcAft>
                      </a:pPr>
                      <a:r>
                        <a:rPr lang="ja-JP" sz="2400" kern="100">
                          <a:effectLst/>
                          <a:latin typeface="+mj-ea"/>
                          <a:ea typeface="+mj-ea"/>
                          <a:cs typeface="Times New Roman"/>
                        </a:rPr>
                        <a:t>（</a:t>
                      </a:r>
                      <a:r>
                        <a:rPr lang="en-US" sz="2400" kern="100">
                          <a:effectLst/>
                          <a:latin typeface="+mj-ea"/>
                          <a:ea typeface="+mj-ea"/>
                          <a:cs typeface="Times New Roman"/>
                        </a:rPr>
                        <a:t>899</a:t>
                      </a:r>
                      <a:r>
                        <a:rPr lang="ja-JP" sz="2400" kern="10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mj-ea"/>
                          <a:ea typeface="+mj-ea"/>
                          <a:cs typeface="Times New Roman"/>
                        </a:rPr>
                        <a:t>第</a:t>
                      </a:r>
                      <a:r>
                        <a:rPr lang="en-US" sz="2400" kern="100">
                          <a:effectLst/>
                          <a:latin typeface="+mj-ea"/>
                          <a:ea typeface="+mj-ea"/>
                          <a:cs typeface="Times New Roman"/>
                        </a:rPr>
                        <a:t>2</a:t>
                      </a:r>
                      <a:r>
                        <a:rPr lang="ja-JP" sz="2400" kern="100">
                          <a:effectLst/>
                          <a:latin typeface="+mj-ea"/>
                          <a:ea typeface="+mj-ea"/>
                          <a:cs typeface="Times New Roman"/>
                        </a:rPr>
                        <a:t>種の誤り</a:t>
                      </a:r>
                    </a:p>
                    <a:p>
                      <a:pPr algn="ctr">
                        <a:spcAft>
                          <a:spcPts val="0"/>
                        </a:spcAft>
                      </a:pPr>
                      <a:r>
                        <a:rPr lang="ja-JP" sz="2400" kern="100">
                          <a:effectLst/>
                          <a:latin typeface="+mj-ea"/>
                          <a:ea typeface="+mj-ea"/>
                          <a:cs typeface="Times New Roman"/>
                        </a:rPr>
                        <a:t>（</a:t>
                      </a:r>
                      <a:r>
                        <a:rPr lang="en-US" sz="2400" kern="100">
                          <a:effectLst/>
                          <a:latin typeface="+mj-ea"/>
                          <a:ea typeface="+mj-ea"/>
                          <a:cs typeface="Times New Roman"/>
                        </a:rPr>
                        <a:t>91</a:t>
                      </a:r>
                      <a:r>
                        <a:rPr lang="ja-JP" sz="2400" kern="10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7538">
                <a:tc vMerge="1">
                  <a:txBody>
                    <a:bodyPr/>
                    <a:lstStyle/>
                    <a:p>
                      <a:endParaRPr kumimoji="1" lang="ja-JP" altLang="en-US"/>
                    </a:p>
                  </a:txBody>
                  <a:tcPr/>
                </a:tc>
                <a:tc>
                  <a:txBody>
                    <a:bodyPr/>
                    <a:lstStyle/>
                    <a:p>
                      <a:pPr algn="just">
                        <a:spcAft>
                          <a:spcPts val="0"/>
                        </a:spcAft>
                      </a:pPr>
                      <a:r>
                        <a:rPr lang="ja-JP" sz="2400" kern="100">
                          <a:effectLst/>
                          <a:latin typeface="+mj-ea"/>
                          <a:ea typeface="+mj-ea"/>
                          <a:cs typeface="Times New Roman"/>
                        </a:rPr>
                        <a:t>陽性</a:t>
                      </a:r>
                    </a:p>
                    <a:p>
                      <a:pPr algn="just">
                        <a:spcAft>
                          <a:spcPts val="0"/>
                        </a:spcAft>
                      </a:pPr>
                      <a:r>
                        <a:rPr lang="en-US" sz="2400" kern="100">
                          <a:effectLst/>
                          <a:latin typeface="+mj-ea"/>
                          <a:ea typeface="+mj-ea"/>
                          <a:cs typeface="Times New Roman"/>
                        </a:rPr>
                        <a:t> </a:t>
                      </a:r>
                      <a:endParaRPr lang="ja-JP" sz="2400" kern="100">
                        <a:effectLst/>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a:effectLst/>
                          <a:latin typeface="+mj-ea"/>
                          <a:ea typeface="+mj-ea"/>
                          <a:cs typeface="Times New Roman"/>
                        </a:rPr>
                        <a:t>第</a:t>
                      </a:r>
                      <a:r>
                        <a:rPr lang="en-US" sz="2400" kern="100">
                          <a:effectLst/>
                          <a:latin typeface="+mj-ea"/>
                          <a:ea typeface="+mj-ea"/>
                          <a:cs typeface="Times New Roman"/>
                        </a:rPr>
                        <a:t>1</a:t>
                      </a:r>
                      <a:r>
                        <a:rPr lang="ja-JP" sz="2400" kern="100">
                          <a:effectLst/>
                          <a:latin typeface="+mj-ea"/>
                          <a:ea typeface="+mj-ea"/>
                          <a:cs typeface="Times New Roman"/>
                        </a:rPr>
                        <a:t>種の誤り</a:t>
                      </a:r>
                    </a:p>
                    <a:p>
                      <a:pPr algn="ctr">
                        <a:spcAft>
                          <a:spcPts val="0"/>
                        </a:spcAft>
                      </a:pPr>
                      <a:r>
                        <a:rPr lang="ja-JP" sz="2400" kern="100">
                          <a:effectLst/>
                          <a:latin typeface="+mj-ea"/>
                          <a:ea typeface="+mj-ea"/>
                          <a:cs typeface="Times New Roman"/>
                        </a:rPr>
                        <a:t>（</a:t>
                      </a:r>
                      <a:r>
                        <a:rPr lang="en-US" sz="2400" kern="100">
                          <a:effectLst/>
                          <a:latin typeface="+mj-ea"/>
                          <a:ea typeface="+mj-ea"/>
                          <a:cs typeface="Times New Roman"/>
                        </a:rPr>
                        <a:t>1</a:t>
                      </a:r>
                      <a:r>
                        <a:rPr lang="ja-JP" sz="2400" kern="10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effectLst/>
                          <a:latin typeface="+mj-ea"/>
                          <a:ea typeface="+mj-ea"/>
                          <a:cs typeface="Times New Roman"/>
                        </a:rPr>
                        <a:t>正しい</a:t>
                      </a:r>
                    </a:p>
                    <a:p>
                      <a:pPr algn="ctr">
                        <a:spcAft>
                          <a:spcPts val="0"/>
                        </a:spcAft>
                      </a:pPr>
                      <a:r>
                        <a:rPr lang="ja-JP" sz="2400" kern="100" dirty="0">
                          <a:effectLst/>
                          <a:latin typeface="+mj-ea"/>
                          <a:ea typeface="+mj-ea"/>
                          <a:cs typeface="Times New Roman"/>
                        </a:rPr>
                        <a:t>（</a:t>
                      </a:r>
                      <a:r>
                        <a:rPr lang="en-US" sz="2400" kern="100" dirty="0">
                          <a:effectLst/>
                          <a:latin typeface="+mj-ea"/>
                          <a:ea typeface="+mj-ea"/>
                          <a:cs typeface="Times New Roman"/>
                        </a:rPr>
                        <a:t>9</a:t>
                      </a:r>
                      <a:r>
                        <a:rPr lang="ja-JP" sz="2400" kern="100" dirty="0">
                          <a:effectLst/>
                          <a:latin typeface="+mj-ea"/>
                          <a:ea typeface="+mj-ea"/>
                          <a:cs typeface="Times New Roman"/>
                        </a:rPr>
                        <a:t>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19732749"/>
      </p:ext>
    </p:extLst>
  </p:cSld>
  <p:clrMapOvr>
    <a:masterClrMapping/>
  </p:clrMapOvr>
  <mc:AlternateContent xmlns:mc="http://schemas.openxmlformats.org/markup-compatibility/2006">
    <mc:Choice xmlns:p14="http://schemas.microsoft.com/office/powerpoint/2010/main" Requires="p14">
      <p:transition spd="slow" p14:dur="2000" advTm="36020"/>
    </mc:Choice>
    <mc:Fallback>
      <p:transition spd="slow" advTm="36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3" x="4540250" y="5181600"/>
          <p14:tracePt t="858" x="4527550" y="5245100"/>
          <p14:tracePt t="866" x="4527550" y="5251450"/>
          <p14:tracePt t="870" x="4527550" y="5264150"/>
          <p14:tracePt t="870" x="4527550" y="5270500"/>
          <p14:tracePt t="888" x="4521200" y="5283200"/>
          <p14:tracePt t="888" x="4521200" y="5302250"/>
          <p14:tracePt t="905" x="4521200" y="5321300"/>
          <p14:tracePt t="905" x="4514850" y="5334000"/>
          <p14:tracePt t="922" x="4514850" y="5353050"/>
          <p14:tracePt t="922" x="4508500" y="5391150"/>
          <p14:tracePt t="939" x="4502150" y="5410200"/>
          <p14:tracePt t="939" x="4502150" y="5429250"/>
          <p14:tracePt t="956" x="4495800" y="5448300"/>
          <p14:tracePt t="956" x="4489450" y="5467350"/>
          <p14:tracePt t="972" x="4489450" y="5486400"/>
          <p14:tracePt t="972" x="4483100" y="5505450"/>
          <p14:tracePt t="972" x="4476750" y="5530850"/>
          <p14:tracePt t="991" x="4470400" y="5549900"/>
          <p14:tracePt t="1004" x="4464050" y="5568950"/>
          <p14:tracePt t="1004" x="4457700" y="5600700"/>
          <p14:tracePt t="1022" x="4451350" y="5619750"/>
          <p14:tracePt t="1022" x="4445000" y="5632450"/>
          <p14:tracePt t="1039" x="4445000" y="5645150"/>
          <p14:tracePt t="1039" x="4438650" y="5651500"/>
          <p14:tracePt t="1055" x="4438650" y="5657850"/>
          <p14:tracePt t="1055" x="4432300" y="5664200"/>
          <p14:tracePt t="1055" x="4432300" y="5670550"/>
          <p14:tracePt t="1074" x="4432300" y="5676900"/>
          <p14:tracePt t="1168" x="4432300" y="5670550"/>
          <p14:tracePt t="1285" x="4438650" y="5670550"/>
          <p14:tracePt t="1320" x="4438650" y="5664200"/>
          <p14:tracePt t="1381" x="4445000" y="5670550"/>
          <p14:tracePt t="1468" x="4445000" y="5664200"/>
          <p14:tracePt t="1529" x="4451350" y="5664200"/>
          <p14:tracePt t="1577" x="4451350" y="5670550"/>
          <p14:tracePt t="1657" x="4457700" y="5676900"/>
          <p14:tracePt t="1988" x="4457700" y="5670550"/>
          <p14:tracePt t="2016" x="4464050" y="5670550"/>
          <p14:tracePt t="2085" x="4464050" y="5664200"/>
          <p14:tracePt t="2153" x="4464050" y="5670550"/>
          <p14:tracePt t="2272" x="4470400" y="5664200"/>
          <p14:tracePt t="2317" x="4470400" y="5657850"/>
          <p14:tracePt t="2401" x="4476750" y="5657850"/>
          <p14:tracePt t="2489" x="4483100" y="5651500"/>
          <p14:tracePt t="2769" x="4483100" y="5645150"/>
          <p14:tracePt t="3002" x="4489450" y="5651500"/>
          <p14:tracePt t="3078" x="4483100" y="5645150"/>
          <p14:tracePt t="3122" x="4489450" y="5645150"/>
          <p14:tracePt t="3377" x="4489450" y="5638800"/>
          <p14:tracePt t="3397" x="4489450" y="5645150"/>
          <p14:tracePt t="3497" x="4489450" y="5651500"/>
          <p14:tracePt t="3645" x="4489450" y="5657850"/>
          <p14:tracePt t="4105" x="4483100" y="5664200"/>
          <p14:tracePt t="4570" x="4489450" y="5657850"/>
          <p14:tracePt t="4622" x="4495800" y="5657850"/>
          <p14:tracePt t="5197" x="4495800" y="5664200"/>
          <p14:tracePt t="5289" x="4489450" y="5657850"/>
          <p14:tracePt t="5453" x="4495800" y="5657850"/>
          <p14:tracePt t="5557" x="4502150" y="5657850"/>
          <p14:tracePt t="5761" x="4502150" y="5651500"/>
          <p14:tracePt t="5904" x="4495800" y="5657850"/>
          <p14:tracePt t="5993" x="4495800" y="5664200"/>
          <p14:tracePt t="6149" x="4495800" y="5670550"/>
          <p14:tracePt t="6757" x="4489450" y="5664200"/>
          <p14:tracePt t="6833" x="4495800" y="5670550"/>
          <p14:tracePt t="7305" x="4489450" y="5664200"/>
          <p14:tracePt t="7425" x="4495800" y="5664200"/>
          <p14:tracePt t="7508" x="4495800" y="5670550"/>
          <p14:tracePt t="7920" x="4489450" y="5670550"/>
          <p14:tracePt t="8057" x="4495800" y="5670550"/>
          <p14:tracePt t="8189" x="4495800" y="5676900"/>
          <p14:tracePt t="8649" x="4495800" y="5683250"/>
          <p14:tracePt t="8693" x="4495800" y="5689600"/>
          <p14:tracePt t="9044" x="4489450" y="5689600"/>
          <p14:tracePt t="9104" x="4489450" y="5683250"/>
          <p14:tracePt t="9242" x="4495800" y="5676900"/>
          <p14:tracePt t="9325" x="4502150" y="5670550"/>
          <p14:tracePt t="9377" x="4508500" y="5670550"/>
          <p14:tracePt t="9412" x="4508500" y="5676900"/>
          <p14:tracePt t="9482" x="4502150" y="5683250"/>
          <p14:tracePt t="9601" x="4502150" y="5689600"/>
          <p14:tracePt t="10217" x="4508500" y="5683250"/>
          <p14:tracePt t="10621" x="4502150" y="5683250"/>
          <p14:tracePt t="10681" x="4502150" y="5689600"/>
          <p14:tracePt t="10877" x="4502150" y="5683250"/>
          <p14:tracePt t="10929" x="4508500" y="5683250"/>
          <p14:tracePt t="11341" x="4508500" y="5689600"/>
          <p14:tracePt t="11726" x="4508500" y="5683250"/>
          <p14:tracePt t="12010" x="4508500" y="5689600"/>
          <p14:tracePt t="12294" x="4508500" y="5695950"/>
          <p14:tracePt t="12862" x="4508500" y="5702300"/>
          <p14:tracePt t="13710" x="4514850" y="5695950"/>
          <p14:tracePt t="14062" x="4508500" y="5702300"/>
          <p14:tracePt t="14145" x="4508500" y="5708650"/>
          <p14:tracePt t="14370" x="4508500" y="5702300"/>
          <p14:tracePt t="14470" x="4508500" y="5708650"/>
          <p14:tracePt t="14978" x="4508500" y="5702300"/>
          <p14:tracePt t="15262" x="4514850" y="5708650"/>
          <p14:tracePt t="15338" x="4514850" y="5702300"/>
          <p14:tracePt t="15502" x="4521200" y="5695950"/>
          <p14:tracePt t="15542" x="4527550" y="5695950"/>
          <p14:tracePt t="15570" x="4533900" y="5695950"/>
          <p14:tracePt t="15646" x="4540250" y="5695950"/>
          <p14:tracePt t="15742" x="4540250" y="5689600"/>
          <p14:tracePt t="16066" x="4540250" y="5683250"/>
          <p14:tracePt t="16142" x="4546600" y="5683250"/>
          <p14:tracePt t="16341" x="4546600" y="5689600"/>
          <p14:tracePt t="16578" x="4546600" y="5695950"/>
          <p14:tracePt t="16621" x="4546600" y="5702300"/>
          <p14:tracePt t="17058" x="4552950" y="5702300"/>
          <p14:tracePt t="17153" x="4559300" y="5695950"/>
          <p14:tracePt t="17189" x="4565650" y="5695950"/>
          <p14:tracePt t="17410" x="4565650" y="5702300"/>
          <p14:tracePt t="17514" x="4572000" y="5702300"/>
          <p14:tracePt t="17530" x="4572000" y="5708650"/>
          <p14:tracePt t="17566" x="4572000" y="5715000"/>
          <p14:tracePt t="17610" x="4565650" y="5715000"/>
          <p14:tracePt t="17722" x="4559300" y="5715000"/>
          <p14:tracePt t="17761" x="4552950" y="5715000"/>
          <p14:tracePt t="17830" x="4552950" y="5721350"/>
          <p14:tracePt t="17857" x="4546600" y="5721350"/>
          <p14:tracePt t="17890" x="4540250" y="5721350"/>
          <p14:tracePt t="17925" x="4540250" y="5727700"/>
          <p14:tracePt t="17961" x="4546600" y="5721350"/>
          <p14:tracePt t="18062" x="4552950" y="5715000"/>
          <p14:tracePt t="18077" x="4559300" y="5715000"/>
          <p14:tracePt t="18090" x="4565650" y="5715000"/>
          <p14:tracePt t="18098" x="4572000" y="5708650"/>
          <p14:tracePt t="18110" x="4578350" y="5702300"/>
          <p14:tracePt t="18126" x="4591050" y="5702300"/>
          <p14:tracePt t="18126" x="4603750" y="5695950"/>
          <p14:tracePt t="18144" x="4616450" y="5695950"/>
          <p14:tracePt t="18144" x="4629150" y="5695950"/>
          <p14:tracePt t="18161" x="4641850" y="5689600"/>
          <p14:tracePt t="18161" x="4654550" y="5689600"/>
          <p14:tracePt t="18178" x="4667250" y="5689600"/>
          <p14:tracePt t="18178" x="4679950" y="5689600"/>
          <p14:tracePt t="18194" x="4692650" y="5689600"/>
          <p14:tracePt t="18194" x="4711700" y="5689600"/>
          <p14:tracePt t="18211" x="4718050" y="5683250"/>
          <p14:tracePt t="18211" x="4724400" y="5689600"/>
          <p14:tracePt t="18228" x="4730750" y="5683250"/>
          <p14:tracePt t="18244" x="4737100" y="5683250"/>
          <p14:tracePt t="18261" x="4737100" y="5689600"/>
          <p14:tracePt t="18293" x="4730750" y="5689600"/>
          <p14:tracePt t="18308" x="4724400" y="5689600"/>
          <p14:tracePt t="18322" x="4718050" y="5689600"/>
          <p14:tracePt t="18362" x="4711700" y="5695950"/>
          <p14:tracePt t="18389" x="4705350" y="5695950"/>
          <p14:tracePt t="18421" x="4699000" y="5695950"/>
          <p14:tracePt t="18441" x="4692650" y="5695950"/>
          <p14:tracePt t="18473" x="4686300" y="5695950"/>
          <p14:tracePt t="18500" x="4686300" y="5702300"/>
          <p14:tracePt t="18548" x="4679950" y="5702300"/>
          <p14:tracePt t="18576" x="4673600" y="5702300"/>
          <p14:tracePt t="18600" x="4667250" y="5708650"/>
          <p14:tracePt t="18620" x="4667250" y="5715000"/>
          <p14:tracePt t="18645" x="4660900" y="5721350"/>
          <p14:tracePt t="18689" x="4660900" y="5727700"/>
          <p14:tracePt t="18712" x="4667250" y="5734050"/>
          <p14:tracePt t="18737" x="4667250" y="5740400"/>
          <p14:tracePt t="18741" x="4667250" y="5746750"/>
          <p14:tracePt t="18757" x="4673600" y="5753100"/>
          <p14:tracePt t="18773" x="4679950" y="5759450"/>
          <p14:tracePt t="18789" x="4686300" y="5772150"/>
          <p14:tracePt t="18801" x="4692650" y="5778500"/>
          <p14:tracePt t="18817" x="4692650" y="5784850"/>
          <p14:tracePt t="18828" x="4699000" y="5791200"/>
          <p14:tracePt t="18844" x="4699000" y="5797550"/>
          <p14:tracePt t="18861" x="4705350" y="5803900"/>
          <p14:tracePt t="18878" x="4705350" y="5797550"/>
          <p14:tracePt t="18929" x="4699000" y="5791200"/>
          <p14:tracePt t="18953" x="4699000" y="5784850"/>
          <p14:tracePt t="18976" x="4692650" y="5778500"/>
          <p14:tracePt t="18997" x="4686300" y="5772150"/>
          <p14:tracePt t="19012" x="4686300" y="5765800"/>
          <p14:tracePt t="19037" x="4679950" y="5765800"/>
          <p14:tracePt t="19049" x="4679950" y="5759450"/>
          <p14:tracePt t="19089" x="4686300" y="5759450"/>
          <p14:tracePt t="19149" x="4692650" y="5772150"/>
          <p14:tracePt t="19160" x="4699000" y="5778500"/>
          <p14:tracePt t="19169" x="4705350" y="5784850"/>
          <p14:tracePt t="19179" x="4711700" y="5797550"/>
          <p14:tracePt t="19179" x="4718050" y="5803900"/>
          <p14:tracePt t="19197" x="4730750" y="5816600"/>
          <p14:tracePt t="19197" x="4737100" y="5829300"/>
          <p14:tracePt t="19214" x="4743450" y="5842000"/>
          <p14:tracePt t="19214" x="4762500" y="5861050"/>
          <p14:tracePt t="19230" x="4768850" y="5867400"/>
          <p14:tracePt t="19230" x="4768850" y="5873750"/>
          <p14:tracePt t="19247" x="4775200" y="5873750"/>
          <p14:tracePt t="19262" x="4775200" y="5867400"/>
          <p14:tracePt t="19281" x="4775200" y="5861050"/>
          <p14:tracePt t="19296" x="4775200" y="5854700"/>
          <p14:tracePt t="19315" x="4768850" y="5848350"/>
          <p14:tracePt t="19315" x="4768850" y="5842000"/>
          <p14:tracePt t="19331" x="4762500" y="5835650"/>
          <p14:tracePt t="19331" x="4762500" y="5829300"/>
          <p14:tracePt t="19348" x="4756150" y="5816600"/>
          <p14:tracePt t="19363" x="4749800" y="5810250"/>
          <p14:tracePt t="19380" x="4743450" y="5803900"/>
          <p14:tracePt t="19396" x="4737100" y="5797550"/>
          <p14:tracePt t="19413" x="4730750" y="5797550"/>
          <p14:tracePt t="19430" x="4730750" y="5791200"/>
          <p14:tracePt t="19446" x="4724400" y="5784850"/>
          <p14:tracePt t="19469" x="4718050" y="5778500"/>
          <p14:tracePt t="19520" x="4724400" y="5778500"/>
          <p14:tracePt t="19612" x="4730750" y="5778500"/>
          <p14:tracePt t="19620" x="4737100" y="5784850"/>
          <p14:tracePt t="19630" x="4743450" y="5791200"/>
          <p14:tracePt t="19630" x="4768850" y="5803900"/>
          <p14:tracePt t="19649" x="4787900" y="5816600"/>
          <p14:tracePt t="19649" x="4800600" y="5829300"/>
          <p14:tracePt t="19665" x="4813300" y="5835650"/>
          <p14:tracePt t="19665" x="4832350" y="5848350"/>
          <p14:tracePt t="19682" x="4845050" y="5854700"/>
          <p14:tracePt t="19682" x="4864100" y="5861050"/>
          <p14:tracePt t="19699" x="4876800" y="5861050"/>
          <p14:tracePt t="19699" x="4889500" y="5861050"/>
          <p14:tracePt t="19699" x="4902200" y="5854700"/>
          <p14:tracePt t="19718" x="4914900" y="5848350"/>
          <p14:tracePt t="19731" x="4927600" y="5842000"/>
          <p14:tracePt t="19731" x="4953000" y="5816600"/>
          <p14:tracePt t="19749" x="4965700" y="5803900"/>
          <p14:tracePt t="19749" x="4978400" y="5791200"/>
          <p14:tracePt t="19765" x="4991100" y="5778500"/>
          <p14:tracePt t="19765" x="4997450" y="5765800"/>
          <p14:tracePt t="19782" x="5003800" y="5759450"/>
          <p14:tracePt t="19782" x="5010150" y="5753100"/>
          <p14:tracePt t="19799" x="5016500" y="5746750"/>
          <p14:tracePt t="19799" x="5022850" y="5740400"/>
          <p14:tracePt t="19818" x="5022850" y="5734050"/>
          <p14:tracePt t="19831" x="5016500" y="5734050"/>
          <p14:tracePt t="19848" x="5010150" y="5734050"/>
          <p14:tracePt t="19864" x="5003800" y="5734050"/>
          <p14:tracePt t="19864" x="4991100" y="5734050"/>
          <p14:tracePt t="19882" x="4984750" y="5734050"/>
          <p14:tracePt t="19882" x="4978400" y="5734050"/>
          <p14:tracePt t="19899" x="4965700" y="5734050"/>
          <p14:tracePt t="19899" x="4959350" y="5734050"/>
          <p14:tracePt t="19916" x="4953000" y="5734050"/>
          <p14:tracePt t="19916" x="4946650" y="5727700"/>
          <p14:tracePt t="19933" x="4940300" y="5727700"/>
          <p14:tracePt t="19933" x="4921250" y="5721350"/>
          <p14:tracePt t="19950" x="4914900" y="5715000"/>
          <p14:tracePt t="19950" x="4908550" y="5715000"/>
          <p14:tracePt t="19966" x="4908550" y="5708650"/>
          <p14:tracePt t="19966" x="4902200" y="5708650"/>
          <p14:tracePt t="19983" x="4895850" y="5702300"/>
          <p14:tracePt t="19998" x="4889500" y="5708650"/>
          <p14:tracePt t="20015" x="4895850" y="5715000"/>
          <p14:tracePt t="20032" x="4895850" y="5721350"/>
          <p14:tracePt t="20032" x="4902200" y="5727700"/>
          <p14:tracePt t="20050" x="4908550" y="5734050"/>
          <p14:tracePt t="20065" x="4908550" y="5740400"/>
          <p14:tracePt t="20065" x="4914900" y="5746750"/>
          <p14:tracePt t="20065" x="4921250" y="5753100"/>
          <p14:tracePt t="20085" x="4927600" y="5759450"/>
          <p14:tracePt t="20101" x="4927600" y="5746750"/>
          <p14:tracePt t="20180" x="4927600" y="5740400"/>
          <p14:tracePt t="20197" x="4921250" y="5734050"/>
          <p14:tracePt t="20213" x="4921250" y="5721350"/>
          <p14:tracePt t="20229" x="4921250" y="5715000"/>
          <p14:tracePt t="20241" x="4921250" y="5708650"/>
          <p14:tracePt t="20249" x="4921250" y="5702300"/>
          <p14:tracePt t="20266" x="4914900" y="5695950"/>
          <p14:tracePt t="20266" x="4914900" y="5689600"/>
          <p14:tracePt t="20284" x="4914900" y="5683250"/>
          <p14:tracePt t="20284" x="4908550" y="5676900"/>
          <p14:tracePt t="20301" x="4908550" y="5670550"/>
          <p14:tracePt t="20325" x="4914900" y="5676900"/>
          <p14:tracePt t="20385" x="4914900" y="5683250"/>
          <p14:tracePt t="20401" x="4921250" y="5689600"/>
          <p14:tracePt t="20409" x="4927600" y="5695950"/>
          <p14:tracePt t="20417" x="4927600" y="5702300"/>
          <p14:tracePt t="20417" x="4927600" y="5708650"/>
          <p14:tracePt t="20434" x="4933950" y="5715000"/>
          <p14:tracePt t="20450" x="4933950" y="5727700"/>
          <p14:tracePt t="20467" x="4933950" y="5734050"/>
          <p14:tracePt t="20483" x="4927600" y="5734050"/>
          <p14:tracePt t="20541" x="4927600" y="5727700"/>
          <p14:tracePt t="20573" x="4921250" y="5721350"/>
          <p14:tracePt t="20597" x="4921250" y="5715000"/>
          <p14:tracePt t="20609" x="4914900" y="5708650"/>
          <p14:tracePt t="20648" x="4914900" y="5702300"/>
          <p14:tracePt t="20685" x="4908550" y="5695950"/>
          <p14:tracePt t="20716" x="4908550" y="5689600"/>
          <p14:tracePt t="20737" x="4908550" y="5695950"/>
          <p14:tracePt t="20916" x="4908550" y="5702300"/>
          <p14:tracePt t="21121" x="4902200" y="5695950"/>
          <p14:tracePt t="21189" x="4902200" y="5708650"/>
          <p14:tracePt t="21284" x="4895850" y="5708650"/>
          <p14:tracePt t="21336" x="4895850" y="5715000"/>
          <p14:tracePt t="21437" x="4895850" y="5721350"/>
          <p14:tracePt t="21501" x="4889500" y="5727700"/>
          <p14:tracePt t="21540" x="4889500" y="5734050"/>
          <p14:tracePt t="21689" x="4895850" y="5734050"/>
          <p14:tracePt t="21788" x="4902200" y="5740400"/>
          <p14:tracePt t="21868" x="4908550" y="5746750"/>
          <p14:tracePt t="21953" x="4914900" y="5753100"/>
          <p14:tracePt t="21981" x="4921250" y="5759450"/>
          <p14:tracePt t="22004" x="4921250" y="5765800"/>
          <p14:tracePt t="22021" x="4927600" y="5772150"/>
          <p14:tracePt t="22041" x="4933950" y="5778500"/>
          <p14:tracePt t="22125" x="4940300" y="5778500"/>
          <p14:tracePt t="22244" x="4933950" y="5778500"/>
          <p14:tracePt t="22337" x="4927600" y="5778500"/>
          <p14:tracePt t="22688" x="4933950" y="5784850"/>
          <p14:tracePt t="22821" x="4927600" y="5791200"/>
          <p14:tracePt t="22861" x="4921250" y="5791200"/>
          <p14:tracePt t="23016" x="4921250" y="5784850"/>
          <p14:tracePt t="23092" x="4914900" y="5784850"/>
          <p14:tracePt t="23273" x="4914900" y="5778500"/>
          <p14:tracePt t="23416" x="4914900" y="5772150"/>
          <p14:tracePt t="23437" x="4914900" y="5765800"/>
          <p14:tracePt t="23453" x="4921250" y="5772150"/>
          <p14:tracePt t="23489" x="4921250" y="5778500"/>
          <p14:tracePt t="23541" x="4921250" y="5784850"/>
          <p14:tracePt t="23573" x="4914900" y="5791200"/>
          <p14:tracePt t="23608" x="4914900" y="5784850"/>
          <p14:tracePt t="23849" x="4921250" y="5784850"/>
          <p14:tracePt t="24076" x="4921250" y="5778500"/>
          <p14:tracePt t="24121" x="4921250" y="5772150"/>
          <p14:tracePt t="24156" x="4927600" y="5778500"/>
          <p14:tracePt t="24197" x="4927600" y="5784850"/>
          <p14:tracePt t="24344" x="4927600" y="5778500"/>
          <p14:tracePt t="24388" x="4927600" y="5784850"/>
          <p14:tracePt t="24449" x="4927600" y="5778500"/>
          <p14:tracePt t="24577" x="4927600" y="5784850"/>
          <p14:tracePt t="24628" x="4921250" y="5784850"/>
          <p14:tracePt t="24736" x="4914900" y="5791200"/>
          <p14:tracePt t="24781" x="4921250" y="5784850"/>
          <p14:tracePt t="24960" x="4921250" y="5791200"/>
          <p14:tracePt t="24996" x="4921250" y="5784850"/>
          <p14:tracePt t="25037" x="4914900" y="5791200"/>
          <p14:tracePt t="25296" x="4914900" y="5797550"/>
          <p14:tracePt t="25441" x="4914900" y="5791200"/>
          <p14:tracePt t="25485" x="4914900" y="5797550"/>
          <p14:tracePt t="25973" x="4914900" y="5791200"/>
          <p14:tracePt t="26024" x="4914900" y="5797550"/>
          <p14:tracePt t="26069" x="4908550" y="5803900"/>
          <p14:tracePt t="26100" x="4914900" y="5803900"/>
          <p14:tracePt t="26177" x="4914900" y="5810250"/>
          <p14:tracePt t="26265" x="4908550" y="5816600"/>
          <p14:tracePt t="26400" x="4908550" y="5822950"/>
          <p14:tracePt t="26668" x="4908550" y="5816600"/>
          <p14:tracePt t="26729" x="4908550" y="5822950"/>
          <p14:tracePt t="26797" x="4902200" y="5829300"/>
          <p14:tracePt t="26925" x="4908550" y="5822950"/>
          <p14:tracePt t="27028" x="4908550" y="5829300"/>
          <p14:tracePt t="27068" x="4902200" y="5829300"/>
          <p14:tracePt t="27129" x="4895850" y="5829300"/>
          <p14:tracePt t="27189" x="4902200" y="5829300"/>
          <p14:tracePt t="27368" x="4902200" y="5822950"/>
          <p14:tracePt t="27381" x="4908550" y="5816600"/>
          <p14:tracePt t="27397" x="4914900" y="5816600"/>
          <p14:tracePt t="27413" x="4921250" y="5810250"/>
          <p14:tracePt t="27429" x="4927600" y="5810250"/>
          <p14:tracePt t="27449" x="4927600" y="5816600"/>
          <p14:tracePt t="27472" x="4927600" y="5822950"/>
          <p14:tracePt t="27488" x="4921250" y="5822950"/>
          <p14:tracePt t="27524" x="4914900" y="5829300"/>
          <p14:tracePt t="27549" x="4914900" y="5835650"/>
          <p14:tracePt t="27561" x="4908550" y="5829300"/>
          <p14:tracePt t="27600" x="4908550" y="5835650"/>
          <p14:tracePt t="27653" x="4908550" y="5829300"/>
          <p14:tracePt t="27688" x="4908550" y="5822950"/>
          <p14:tracePt t="27713" x="4908550" y="5816600"/>
          <p14:tracePt t="27788" x="4914900" y="5816600"/>
          <p14:tracePt t="27833" x="4921250" y="5810250"/>
          <p14:tracePt t="27901" x="4914900" y="5810250"/>
          <p14:tracePt t="28013" x="4908550" y="5810250"/>
          <p14:tracePt t="28064" x="4908550" y="5803900"/>
          <p14:tracePt t="28096" x="4914900" y="5810250"/>
          <p14:tracePt t="28168" x="4914900" y="5816600"/>
          <p14:tracePt t="28268" x="4908550" y="5816600"/>
          <p14:tracePt t="28381" x="4908550" y="5822950"/>
          <p14:tracePt t="28468" x="4902200" y="5822950"/>
          <p14:tracePt t="28628" x="4895850" y="5822950"/>
          <p14:tracePt t="28649" x="4889500" y="5816600"/>
          <p14:tracePt t="28665" x="4883150" y="5816600"/>
          <p14:tracePt t="28681" x="4876800" y="5822950"/>
          <p14:tracePt t="28717" x="4870450" y="5822950"/>
          <p14:tracePt t="28749" x="4864100" y="5816600"/>
          <p14:tracePt t="28769" x="4870450" y="5810250"/>
          <p14:tracePt t="28836" x="4876800" y="5816600"/>
          <p14:tracePt t="28880" x="4876800" y="5810250"/>
          <p14:tracePt t="28957" x="4876800" y="5803900"/>
          <p14:tracePt t="29052" x="4883150" y="5803900"/>
          <p14:tracePt t="29076" x="4889500" y="5797550"/>
          <p14:tracePt t="29100" x="4895850" y="5791200"/>
          <p14:tracePt t="29160" x="4895850" y="5784850"/>
          <p14:tracePt t="29180" x="4902200" y="5778500"/>
          <p14:tracePt t="29197" x="4902200" y="5772150"/>
          <p14:tracePt t="29213" x="4908550" y="5765800"/>
          <p14:tracePt t="29229" x="4908550" y="5759450"/>
          <p14:tracePt t="29241" x="4914900" y="5746750"/>
          <p14:tracePt t="29257" x="4914900" y="5740400"/>
          <p14:tracePt t="29273" x="4914900" y="5734050"/>
          <p14:tracePt t="29281" x="4914900" y="5727700"/>
          <p14:tracePt t="29281" x="4914900" y="5721350"/>
          <p14:tracePt t="29296" x="4914900" y="5715000"/>
          <p14:tracePt t="29296" x="4914900" y="5708650"/>
          <p14:tracePt t="29314" x="4914900" y="5702300"/>
          <p14:tracePt t="29314" x="4921250" y="5695950"/>
          <p14:tracePt t="29330" x="4921250" y="5689600"/>
          <p14:tracePt t="29345" x="4927600" y="5676900"/>
          <p14:tracePt t="29345" x="4933950" y="5676900"/>
          <p14:tracePt t="29363" x="4940300" y="5670550"/>
          <p14:tracePt t="29378" x="4946650" y="5670550"/>
          <p14:tracePt t="29378" x="4953000" y="5670550"/>
          <p14:tracePt t="29396" x="4959350" y="5670550"/>
          <p14:tracePt t="29396" x="4972050" y="5670550"/>
          <p14:tracePt t="29414" x="4978400" y="5670550"/>
          <p14:tracePt t="29414" x="4984750" y="5670550"/>
          <p14:tracePt t="29430" x="4991100" y="5670550"/>
          <p14:tracePt t="29430" x="4991100" y="5676900"/>
          <p14:tracePt t="29447" x="4997450" y="5676900"/>
          <p14:tracePt t="29462" x="5010150" y="5670550"/>
          <p14:tracePt t="29462" x="5016500" y="5670550"/>
          <p14:tracePt t="29481" x="5022850" y="5664200"/>
          <p14:tracePt t="29505" x="5029200" y="5657850"/>
          <p14:tracePt t="29541" x="5035550" y="5651500"/>
          <p14:tracePt t="29565" x="5041900" y="5651500"/>
          <p14:tracePt t="29709" x="5048250" y="5651500"/>
          <p14:tracePt t="29737" x="5054600" y="5651500"/>
          <p14:tracePt t="29820" x="5060950" y="5651500"/>
          <p14:tracePt t="29856" x="5067300" y="5651500"/>
          <p14:tracePt t="29892" x="5067300" y="5657850"/>
          <p14:tracePt t="29969" x="5060950" y="5664200"/>
          <p14:tracePt t="29993" x="5054600" y="5664200"/>
          <p14:tracePt t="30028" x="5048250" y="5664200"/>
          <p14:tracePt t="30053" x="5048250" y="5670550"/>
          <p14:tracePt t="30068" x="5035550" y="5670550"/>
          <p14:tracePt t="30080" x="5029200" y="5670550"/>
          <p14:tracePt t="30096" x="5022850" y="5670550"/>
          <p14:tracePt t="30113" x="5016500" y="5676900"/>
          <p14:tracePt t="30149" x="5010150" y="5676900"/>
          <p14:tracePt t="30173" x="5003800" y="5683250"/>
          <p14:tracePt t="30225" x="5010150" y="5689600"/>
          <p14:tracePt t="30261" x="5016500" y="5689600"/>
          <p14:tracePt t="30309" x="5022850" y="5689600"/>
          <p14:tracePt t="30337" x="5029200" y="5689600"/>
          <p14:tracePt t="30369" x="5022850" y="5683250"/>
          <p14:tracePt t="30405" x="5022850" y="5676900"/>
          <p14:tracePt t="30428" x="5016500" y="5676900"/>
          <p14:tracePt t="30501" x="5010150" y="5676900"/>
          <p14:tracePt t="30524" x="5010150" y="5670550"/>
          <p14:tracePt t="30553" x="5003800" y="5676900"/>
          <p14:tracePt t="30585" x="4997450" y="5676900"/>
          <p14:tracePt t="30613" x="4997450" y="5683250"/>
          <p14:tracePt t="30661" x="4997450" y="5689600"/>
          <p14:tracePt t="30681" x="5003800" y="5702300"/>
          <p14:tracePt t="30705" x="5010150" y="5708650"/>
          <p14:tracePt t="30721" x="5010150" y="5715000"/>
          <p14:tracePt t="30732" x="5016500" y="5727700"/>
          <p14:tracePt t="30748" x="5016500" y="5734050"/>
          <p14:tracePt t="30757" x="5022850" y="5740400"/>
          <p14:tracePt t="30766" x="5029200" y="5753100"/>
          <p14:tracePt t="30783" x="5029200" y="5759450"/>
          <p14:tracePt t="30783" x="5041900" y="5765800"/>
          <p14:tracePt t="30801" x="5048250" y="5765800"/>
          <p14:tracePt t="30801" x="5054600" y="5765800"/>
          <p14:tracePt t="30818" x="5067300" y="5765800"/>
          <p14:tracePt t="30818" x="5073650" y="5765800"/>
          <p14:tracePt t="30835" x="5080000" y="5765800"/>
          <p14:tracePt t="30835" x="5086350" y="5765800"/>
          <p14:tracePt t="30835" x="5099050" y="5765800"/>
          <p14:tracePt t="30854" x="5105400" y="5772150"/>
          <p14:tracePt t="30867" x="5118100" y="57721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9.2|4.9"/>
</p:tagLst>
</file>

<file path=ppt/tags/tag2.xml><?xml version="1.0" encoding="utf-8"?>
<p:tagLst xmlns:a="http://schemas.openxmlformats.org/drawingml/2006/main" xmlns:r="http://schemas.openxmlformats.org/officeDocument/2006/relationships" xmlns:p="http://schemas.openxmlformats.org/presentationml/2006/main">
  <p:tag name="TIMING" val="|12.8|6.1|5.4|1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16533</TotalTime>
  <Words>1903</Words>
  <Application>Microsoft Office PowerPoint</Application>
  <PresentationFormat>画面に合わせる (4:3)</PresentationFormat>
  <Paragraphs>151</Paragraphs>
  <Slides>10</Slides>
  <Notes>10</Notes>
  <HiddenSlides>0</HiddenSlides>
  <MMClips>10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Ｐゴシック</vt:lpstr>
      <vt:lpstr>ＭＳ Ｐ明朝</vt:lpstr>
      <vt:lpstr>Arial</vt:lpstr>
      <vt:lpstr>Calibri</vt:lpstr>
      <vt:lpstr>Times New Roman</vt:lpstr>
      <vt:lpstr>Office テーマ</vt:lpstr>
      <vt:lpstr>第１種の誤りと第２種の誤り</vt:lpstr>
      <vt:lpstr>検定における２種類の誤り</vt:lpstr>
      <vt:lpstr>統計的検定の精神</vt:lpstr>
      <vt:lpstr>第1種の誤りと第2種の誤り</vt:lpstr>
      <vt:lpstr>ガン検診は当たらない？</vt:lpstr>
      <vt:lpstr>ガン検診における2種類の誤り</vt:lpstr>
      <vt:lpstr>第1種の誤りと第2種の誤り</vt:lpstr>
      <vt:lpstr>ドーピング違反者は見逃されやすい</vt:lpstr>
      <vt:lpstr>ドーピング検査における2種類の誤り</vt:lpstr>
      <vt:lpstr>現実的にはどちらを重視しているのか？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307</cp:revision>
  <dcterms:created xsi:type="dcterms:W3CDTF">2002-05-14T06:24:18Z</dcterms:created>
  <dcterms:modified xsi:type="dcterms:W3CDTF">2013-10-27T00:42:45Z</dcterms:modified>
</cp:coreProperties>
</file>