
<file path=[Content_Types].xml><?xml version="1.0" encoding="utf-8"?>
<Types xmlns="http://schemas.openxmlformats.org/package/2006/content-types">
  <Default Extension="png" ContentType="image/png"/>
  <Default Extension="bin" ContentType="application/vnd.openxmlformats-officedocument.oleObject"/>
  <Default Extension="wma" ContentType="audio/x-ms-wma"/>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handoutMasterIdLst>
    <p:handoutMasterId r:id="rId7"/>
  </p:handoutMasterIdLst>
  <p:sldIdLst>
    <p:sldId id="523" r:id="rId2"/>
    <p:sldId id="524" r:id="rId3"/>
    <p:sldId id="581" r:id="rId4"/>
    <p:sldId id="580" r:id="rId5"/>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3333CC"/>
    <a:srgbClr val="33CC33"/>
    <a:srgbClr val="000000"/>
    <a:srgbClr val="FF3300"/>
    <a:srgbClr val="FF0000"/>
    <a:srgbClr val="FF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4" autoAdjust="0"/>
    <p:restoredTop sz="68571" autoAdjust="0"/>
  </p:normalViewPr>
  <p:slideViewPr>
    <p:cSldViewPr>
      <p:cViewPr varScale="1">
        <p:scale>
          <a:sx n="53" d="100"/>
          <a:sy n="53" d="100"/>
        </p:scale>
        <p:origin x="1652"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C8FE314-903B-4C6D-B2AC-D501C4E1D5B6}" type="slidenum">
              <a:rPr lang="en-US" altLang="ja-JP"/>
              <a:pPr/>
              <a:t>‹#›</a:t>
            </a:fld>
            <a:endParaRPr lang="en-US" altLang="ja-JP"/>
          </a:p>
        </p:txBody>
      </p:sp>
    </p:spTree>
    <p:extLst>
      <p:ext uri="{BB962C8B-B14F-4D97-AF65-F5344CB8AC3E}">
        <p14:creationId xmlns:p14="http://schemas.microsoft.com/office/powerpoint/2010/main" val="759246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9DB316C-EF82-40B3-AECC-D44AAC7AA7CD}" type="slidenum">
              <a:rPr lang="en-US" altLang="ja-JP"/>
              <a:pPr/>
              <a:t>‹#›</a:t>
            </a:fld>
            <a:endParaRPr lang="en-US" altLang="ja-JP"/>
          </a:p>
        </p:txBody>
      </p:sp>
    </p:spTree>
    <p:extLst>
      <p:ext uri="{BB962C8B-B14F-4D97-AF65-F5344CB8AC3E}">
        <p14:creationId xmlns:p14="http://schemas.microsoft.com/office/powerpoint/2010/main" val="9420165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プリント「生物統計学＿第６回</a:t>
            </a:r>
            <a:r>
              <a:rPr kumimoji="1" lang="ja-JP" altLang="en-US" dirty="0" err="1" smtClean="0"/>
              <a:t>ｔ</a:t>
            </a:r>
            <a:r>
              <a:rPr kumimoji="1" lang="ja-JP" altLang="en-US" dirty="0" smtClean="0"/>
              <a:t>分布とｔ検定</a:t>
            </a:r>
            <a:r>
              <a:rPr kumimoji="1" lang="en-US" altLang="ja-JP" dirty="0" smtClean="0"/>
              <a:t>2013</a:t>
            </a:r>
            <a:r>
              <a:rPr kumimoji="1" lang="ja-JP" altLang="en-US" dirty="0" smtClean="0"/>
              <a:t>」</a:t>
            </a:r>
            <a:r>
              <a:rPr kumimoji="1" lang="en-US" altLang="ja-JP" dirty="0" smtClean="0"/>
              <a:t>P5</a:t>
            </a:r>
            <a:r>
              <a:rPr kumimoji="1" lang="ja-JP" altLang="en-US" dirty="0" smtClean="0"/>
              <a:t>以降を予習しながら空所を埋めていきましょう．</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smtClean="0">
                <a:solidFill>
                  <a:schemeClr val="tx1"/>
                </a:solidFill>
                <a:effectLst/>
                <a:latin typeface="Times New Roman" pitchFamily="18" charset="0"/>
                <a:ea typeface="ＭＳ Ｐ明朝" charset="-128"/>
                <a:cs typeface="+mn-cs"/>
              </a:rPr>
              <a:t>平均に関する統計的検定を学びます．前回</a:t>
            </a:r>
            <a:r>
              <a:rPr kumimoji="1" lang="ja-JP" altLang="en-US" sz="1200" kern="1200" dirty="0" err="1" smtClean="0">
                <a:solidFill>
                  <a:schemeClr val="tx1"/>
                </a:solidFill>
                <a:effectLst/>
                <a:latin typeface="Times New Roman" pitchFamily="18" charset="0"/>
                <a:ea typeface="ＭＳ Ｐ明朝" charset="-128"/>
                <a:cs typeface="+mn-cs"/>
              </a:rPr>
              <a:t>学んだ</a:t>
            </a:r>
            <a:r>
              <a:rPr kumimoji="1" lang="ja-JP" altLang="ja-JP" sz="1200" kern="1200" dirty="0" err="1" smtClean="0">
                <a:solidFill>
                  <a:schemeClr val="tx1"/>
                </a:solidFill>
                <a:effectLst/>
                <a:latin typeface="Times New Roman" pitchFamily="18" charset="0"/>
                <a:ea typeface="ＭＳ Ｐ明朝" charset="-128"/>
                <a:cs typeface="+mn-cs"/>
              </a:rPr>
              <a:t>ある</a:t>
            </a:r>
            <a:r>
              <a:rPr kumimoji="1" lang="ja-JP" altLang="ja-JP" sz="1200" kern="1200" dirty="0" smtClean="0">
                <a:solidFill>
                  <a:schemeClr val="tx1"/>
                </a:solidFill>
                <a:effectLst/>
                <a:latin typeface="Times New Roman" pitchFamily="18" charset="0"/>
                <a:ea typeface="ＭＳ Ｐ明朝" charset="-128"/>
                <a:cs typeface="+mn-cs"/>
              </a:rPr>
              <a:t>決まった平均に対する検定</a:t>
            </a:r>
            <a:r>
              <a:rPr kumimoji="1" lang="ja-JP" altLang="en-US" sz="1200" kern="1200" dirty="0" smtClean="0">
                <a:solidFill>
                  <a:schemeClr val="tx1"/>
                </a:solidFill>
                <a:effectLst/>
                <a:latin typeface="Times New Roman" pitchFamily="18" charset="0"/>
                <a:ea typeface="ＭＳ Ｐ明朝" charset="-128"/>
                <a:cs typeface="+mn-cs"/>
              </a:rPr>
              <a:t>で，</a:t>
            </a:r>
            <a:r>
              <a:rPr kumimoji="1" lang="ja-JP" altLang="ja-JP" sz="1200" kern="1200" dirty="0" smtClean="0">
                <a:solidFill>
                  <a:schemeClr val="tx1"/>
                </a:solidFill>
                <a:effectLst/>
                <a:latin typeface="Times New Roman" pitchFamily="18" charset="0"/>
                <a:ea typeface="ＭＳ Ｐ明朝" charset="-128"/>
                <a:cs typeface="+mn-cs"/>
              </a:rPr>
              <a:t>標本数が</a:t>
            </a:r>
            <a:r>
              <a:rPr kumimoji="1" lang="en-US" altLang="ja-JP" sz="1200" kern="1200" dirty="0" smtClean="0">
                <a:solidFill>
                  <a:schemeClr val="tx1"/>
                </a:solidFill>
                <a:effectLst/>
                <a:latin typeface="Times New Roman" pitchFamily="18" charset="0"/>
                <a:ea typeface="ＭＳ Ｐ明朝" charset="-128"/>
                <a:cs typeface="+mn-cs"/>
              </a:rPr>
              <a:t>100</a:t>
            </a:r>
            <a:r>
              <a:rPr kumimoji="1" lang="ja-JP" altLang="ja-JP" sz="1200" kern="1200" dirty="0" smtClean="0">
                <a:solidFill>
                  <a:schemeClr val="tx1"/>
                </a:solidFill>
                <a:effectLst/>
                <a:latin typeface="Times New Roman" pitchFamily="18" charset="0"/>
                <a:ea typeface="ＭＳ Ｐ明朝" charset="-128"/>
                <a:cs typeface="+mn-cs"/>
              </a:rPr>
              <a:t>以上の時に利用する</a:t>
            </a:r>
            <a:r>
              <a:rPr kumimoji="1" lang="ja-JP" altLang="en-US" sz="1200" kern="1200" dirty="0" smtClean="0">
                <a:solidFill>
                  <a:schemeClr val="tx1"/>
                </a:solidFill>
                <a:effectLst/>
                <a:latin typeface="Times New Roman" pitchFamily="18" charset="0"/>
                <a:ea typeface="ＭＳ Ｐ明朝" charset="-128"/>
                <a:cs typeface="+mn-cs"/>
              </a:rPr>
              <a:t>検定（</a:t>
            </a:r>
            <a:r>
              <a:rPr kumimoji="1" lang="en-US" altLang="ja-JP" sz="1200" kern="1200" dirty="0" smtClean="0">
                <a:solidFill>
                  <a:schemeClr val="tx1"/>
                </a:solidFill>
                <a:effectLst/>
                <a:latin typeface="Times New Roman" pitchFamily="18" charset="0"/>
                <a:ea typeface="ＭＳ Ｐ明朝" charset="-128"/>
                <a:cs typeface="+mn-cs"/>
              </a:rPr>
              <a:t>z</a:t>
            </a:r>
            <a:r>
              <a:rPr kumimoji="1" lang="ja-JP" altLang="en-US" sz="1200" kern="1200" dirty="0" smtClean="0">
                <a:solidFill>
                  <a:schemeClr val="tx1"/>
                </a:solidFill>
                <a:effectLst/>
                <a:latin typeface="Times New Roman" pitchFamily="18" charset="0"/>
                <a:ea typeface="ＭＳ Ｐ明朝" charset="-128"/>
                <a:cs typeface="+mn-cs"/>
              </a:rPr>
              <a:t>検定）に対し，今回，少数の標本で利用する</a:t>
            </a:r>
            <a:r>
              <a:rPr kumimoji="1" lang="en-US" altLang="ja-JP" sz="1200" kern="1200" dirty="0" smtClean="0">
                <a:solidFill>
                  <a:schemeClr val="tx1"/>
                </a:solidFill>
                <a:effectLst/>
                <a:latin typeface="Times New Roman" pitchFamily="18" charset="0"/>
                <a:ea typeface="ＭＳ Ｐ明朝" charset="-128"/>
                <a:cs typeface="+mn-cs"/>
              </a:rPr>
              <a:t>t</a:t>
            </a:r>
            <a:r>
              <a:rPr kumimoji="1" lang="ja-JP" altLang="en-US" sz="1200" kern="1200" dirty="0" smtClean="0">
                <a:solidFill>
                  <a:schemeClr val="tx1"/>
                </a:solidFill>
                <a:effectLst/>
                <a:latin typeface="Times New Roman" pitchFamily="18" charset="0"/>
                <a:ea typeface="ＭＳ Ｐ明朝" charset="-128"/>
                <a:cs typeface="+mn-cs"/>
              </a:rPr>
              <a:t>検定を学びます．この</a:t>
            </a:r>
            <a:r>
              <a:rPr kumimoji="1" lang="en-US" altLang="ja-JP" sz="1200" kern="1200" dirty="0" smtClean="0">
                <a:solidFill>
                  <a:schemeClr val="tx1"/>
                </a:solidFill>
                <a:effectLst/>
                <a:latin typeface="Times New Roman" pitchFamily="18" charset="0"/>
                <a:ea typeface="ＭＳ Ｐ明朝" charset="-128"/>
                <a:cs typeface="+mn-cs"/>
              </a:rPr>
              <a:t>t</a:t>
            </a:r>
            <a:r>
              <a:rPr kumimoji="1" lang="ja-JP" altLang="en-US" sz="1200" kern="1200" dirty="0" smtClean="0">
                <a:solidFill>
                  <a:schemeClr val="tx1"/>
                </a:solidFill>
                <a:effectLst/>
                <a:latin typeface="Times New Roman" pitchFamily="18" charset="0"/>
                <a:ea typeface="ＭＳ Ｐ明朝" charset="-128"/>
                <a:cs typeface="+mn-cs"/>
              </a:rPr>
              <a:t>検定は最もよく使われる検定のひとつです．</a:t>
            </a:r>
            <a:endParaRPr kumimoji="1" lang="en-US"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例</a:t>
            </a:r>
            <a:r>
              <a:rPr kumimoji="1" lang="ja-JP" altLang="en-US" sz="1200" kern="1200" dirty="0" smtClean="0">
                <a:solidFill>
                  <a:schemeClr val="tx1"/>
                </a:solidFill>
                <a:effectLst/>
                <a:latin typeface="Times New Roman" pitchFamily="18" charset="0"/>
                <a:ea typeface="ＭＳ Ｐ明朝" charset="-128"/>
                <a:cs typeface="+mn-cs"/>
              </a:rPr>
              <a:t>題です．</a:t>
            </a:r>
            <a:r>
              <a:rPr kumimoji="1" lang="ja-JP" altLang="ja-JP" sz="1200" kern="1200" dirty="0" smtClean="0">
                <a:solidFill>
                  <a:schemeClr val="tx1"/>
                </a:solidFill>
                <a:effectLst/>
                <a:latin typeface="Times New Roman" pitchFamily="18" charset="0"/>
                <a:ea typeface="ＭＳ Ｐ明朝" charset="-128"/>
                <a:cs typeface="+mn-cs"/>
              </a:rPr>
              <a:t>Ｔ食堂のラーメンの大盛りはライバル店Ｋレストランより</a:t>
            </a:r>
            <a:r>
              <a:rPr kumimoji="1" lang="en-US" altLang="ja-JP" sz="1200" kern="1200" dirty="0" smtClean="0">
                <a:solidFill>
                  <a:schemeClr val="tx1"/>
                </a:solidFill>
                <a:effectLst/>
                <a:latin typeface="Times New Roman" pitchFamily="18" charset="0"/>
                <a:ea typeface="ＭＳ Ｐ明朝" charset="-128"/>
                <a:cs typeface="+mn-cs"/>
              </a:rPr>
              <a:t>50g</a:t>
            </a:r>
            <a:r>
              <a:rPr kumimoji="1" lang="ja-JP" altLang="ja-JP" sz="1200" kern="1200" dirty="0" smtClean="0">
                <a:solidFill>
                  <a:schemeClr val="tx1"/>
                </a:solidFill>
                <a:effectLst/>
                <a:latin typeface="Times New Roman" pitchFamily="18" charset="0"/>
                <a:ea typeface="ＭＳ Ｐ明朝" charset="-128"/>
                <a:cs typeface="+mn-cs"/>
              </a:rPr>
              <a:t>多いと主張してい</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．Ｋ君はＴ食堂で</a:t>
            </a:r>
            <a:r>
              <a:rPr kumimoji="1" lang="en-US" altLang="ja-JP" sz="1200" kern="1200" dirty="0" smtClean="0">
                <a:solidFill>
                  <a:schemeClr val="tx1"/>
                </a:solidFill>
                <a:effectLst/>
                <a:latin typeface="Times New Roman" pitchFamily="18" charset="0"/>
                <a:ea typeface="ＭＳ Ｐ明朝" charset="-128"/>
                <a:cs typeface="+mn-cs"/>
              </a:rPr>
              <a:t>10</a:t>
            </a:r>
            <a:r>
              <a:rPr kumimoji="1" lang="ja-JP" altLang="ja-JP" sz="1200" kern="1200" dirty="0" smtClean="0">
                <a:solidFill>
                  <a:schemeClr val="tx1"/>
                </a:solidFill>
                <a:effectLst/>
                <a:latin typeface="Times New Roman" pitchFamily="18" charset="0"/>
                <a:ea typeface="ＭＳ Ｐ明朝" charset="-128"/>
                <a:cs typeface="+mn-cs"/>
              </a:rPr>
              <a:t>回ラーメンの大盛りを注文し，こっそり重さを調べた結果，以下のような結果を得</a:t>
            </a:r>
            <a:r>
              <a:rPr kumimoji="1" lang="ja-JP" altLang="en-US" sz="1200" kern="1200" dirty="0" smtClean="0">
                <a:solidFill>
                  <a:schemeClr val="tx1"/>
                </a:solidFill>
                <a:effectLst/>
                <a:latin typeface="Times New Roman" pitchFamily="18" charset="0"/>
                <a:ea typeface="ＭＳ Ｐ明朝" charset="-128"/>
                <a:cs typeface="+mn-cs"/>
              </a:rPr>
              <a:t>まし</a:t>
            </a:r>
            <a:r>
              <a:rPr kumimoji="1" lang="ja-JP" altLang="ja-JP" sz="1200" kern="1200" dirty="0" smtClean="0">
                <a:solidFill>
                  <a:schemeClr val="tx1"/>
                </a:solidFill>
                <a:effectLst/>
                <a:latin typeface="Times New Roman" pitchFamily="18" charset="0"/>
                <a:ea typeface="ＭＳ Ｐ明朝" charset="-128"/>
                <a:cs typeface="+mn-cs"/>
              </a:rPr>
              <a:t>た．</a:t>
            </a:r>
            <a:r>
              <a:rPr kumimoji="1" lang="en-US" altLang="ja-JP" sz="1200" kern="1200" dirty="0" smtClean="0">
                <a:solidFill>
                  <a:schemeClr val="tx1"/>
                </a:solidFill>
                <a:effectLst/>
                <a:latin typeface="Times New Roman" pitchFamily="18" charset="0"/>
                <a:ea typeface="ＭＳ Ｐ明朝" charset="-128"/>
                <a:cs typeface="+mn-cs"/>
              </a:rPr>
              <a:t>50g</a:t>
            </a:r>
            <a:r>
              <a:rPr kumimoji="1" lang="ja-JP" altLang="ja-JP" sz="1200" kern="1200" dirty="0" smtClean="0">
                <a:solidFill>
                  <a:schemeClr val="tx1"/>
                </a:solidFill>
                <a:effectLst/>
                <a:latin typeface="Times New Roman" pitchFamily="18" charset="0"/>
                <a:ea typeface="ＭＳ Ｐ明朝" charset="-128"/>
                <a:cs typeface="+mn-cs"/>
              </a:rPr>
              <a:t>多いというＴ食堂の主張を検定</a:t>
            </a:r>
            <a:r>
              <a:rPr kumimoji="1" lang="ja-JP" altLang="en-US" sz="1200" kern="1200" dirty="0" smtClean="0">
                <a:solidFill>
                  <a:schemeClr val="tx1"/>
                </a:solidFill>
                <a:effectLst/>
                <a:latin typeface="Times New Roman" pitchFamily="18" charset="0"/>
                <a:ea typeface="ＭＳ Ｐ明朝" charset="-128"/>
                <a:cs typeface="+mn-cs"/>
              </a:rPr>
              <a:t>しましょう．</a:t>
            </a:r>
            <a:endParaRPr kumimoji="1" lang="en-US"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smtClean="0">
                <a:solidFill>
                  <a:schemeClr val="tx1"/>
                </a:solidFill>
                <a:effectLst/>
                <a:latin typeface="Times New Roman" pitchFamily="18" charset="0"/>
                <a:ea typeface="ＭＳ Ｐ明朝" charset="-128"/>
                <a:cs typeface="+mn-cs"/>
              </a:rPr>
              <a:t>この場合，帰無仮説は「</a:t>
            </a:r>
            <a:r>
              <a:rPr kumimoji="1" lang="en-US" altLang="ja-JP" sz="1200" kern="1200" dirty="0" smtClean="0">
                <a:solidFill>
                  <a:schemeClr val="tx1"/>
                </a:solidFill>
                <a:effectLst/>
                <a:latin typeface="Times New Roman" pitchFamily="18" charset="0"/>
                <a:ea typeface="ＭＳ Ｐ明朝" charset="-128"/>
                <a:cs typeface="+mn-cs"/>
              </a:rPr>
              <a:t>μ=50g，ラーメンの大盛りは50g多い</a:t>
            </a:r>
            <a:r>
              <a:rPr kumimoji="1" lang="ja-JP" altLang="en-US" sz="1200" kern="1200" dirty="0" smtClean="0">
                <a:solidFill>
                  <a:schemeClr val="tx1"/>
                </a:solidFill>
                <a:effectLst/>
                <a:latin typeface="Times New Roman" pitchFamily="18" charset="0"/>
                <a:ea typeface="ＭＳ Ｐ明朝" charset="-128"/>
                <a:cs typeface="+mn-cs"/>
              </a:rPr>
              <a:t>」です．対立仮説は帰無仮説の否定ですから，</a:t>
            </a:r>
            <a:endParaRPr kumimoji="1" lang="en-US"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μ</a:t>
            </a:r>
            <a:r>
              <a:rPr kumimoji="1" lang="ja-JP" altLang="en-US" sz="1200" kern="1200" dirty="0"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50g，ラーメンの大盛りは50g多</a:t>
            </a:r>
            <a:r>
              <a:rPr kumimoji="1" lang="ja-JP" altLang="en-US" sz="1200" kern="1200" dirty="0" smtClean="0">
                <a:solidFill>
                  <a:schemeClr val="tx1"/>
                </a:solidFill>
                <a:effectLst/>
                <a:latin typeface="Times New Roman" pitchFamily="18" charset="0"/>
                <a:ea typeface="ＭＳ Ｐ明朝" charset="-128"/>
                <a:cs typeface="+mn-cs"/>
              </a:rPr>
              <a:t>くない」です．</a:t>
            </a:r>
            <a:endParaRPr kumimoji="1" lang="en-US"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smtClean="0">
                <a:solidFill>
                  <a:schemeClr val="tx1"/>
                </a:solidFill>
                <a:effectLst/>
                <a:latin typeface="Times New Roman" pitchFamily="18" charset="0"/>
                <a:ea typeface="ＭＳ Ｐ明朝" charset="-128"/>
                <a:cs typeface="+mn-cs"/>
              </a:rPr>
              <a:t>検定するときは有意水準を先に決めます．</a:t>
            </a:r>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en-US" sz="1200" kern="1200" dirty="0" smtClean="0">
                <a:solidFill>
                  <a:schemeClr val="tx1"/>
                </a:solidFill>
                <a:effectLst/>
                <a:latin typeface="Times New Roman" pitchFamily="18" charset="0"/>
                <a:ea typeface="ＭＳ Ｐ明朝" charset="-128"/>
                <a:cs typeface="+mn-cs"/>
              </a:rPr>
              <a:t>値が出てからどうしようというのは後出しじゃんけんのようなことになってしまいます．</a:t>
            </a:r>
            <a:endParaRPr kumimoji="1" lang="en-US"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この場合，有意水準を</a:t>
            </a:r>
            <a:r>
              <a:rPr kumimoji="1" lang="en-US" altLang="ja-JP" sz="1200" kern="1200" dirty="0" smtClean="0">
                <a:solidFill>
                  <a:schemeClr val="tx1"/>
                </a:solidFill>
                <a:effectLst/>
                <a:latin typeface="Times New Roman" pitchFamily="18" charset="0"/>
                <a:ea typeface="ＭＳ Ｐ明朝" charset="-128"/>
                <a:cs typeface="+mn-cs"/>
              </a:rPr>
              <a:t>5</a:t>
            </a:r>
            <a:r>
              <a:rPr kumimoji="1" lang="ja-JP" altLang="ja-JP" sz="1200" kern="1200" dirty="0" smtClean="0">
                <a:solidFill>
                  <a:schemeClr val="tx1"/>
                </a:solidFill>
                <a:effectLst/>
                <a:latin typeface="Times New Roman" pitchFamily="18" charset="0"/>
                <a:ea typeface="ＭＳ Ｐ明朝" charset="-128"/>
                <a:cs typeface="+mn-cs"/>
              </a:rPr>
              <a:t>％としてみ</a:t>
            </a:r>
            <a:r>
              <a:rPr kumimoji="1" lang="ja-JP" altLang="en-US" sz="1200" kern="1200" dirty="0" smtClean="0">
                <a:solidFill>
                  <a:schemeClr val="tx1"/>
                </a:solidFill>
                <a:effectLst/>
                <a:latin typeface="Times New Roman" pitchFamily="18" charset="0"/>
                <a:ea typeface="ＭＳ Ｐ明朝" charset="-128"/>
                <a:cs typeface="+mn-cs"/>
              </a:rPr>
              <a:t>ましょう</a:t>
            </a:r>
            <a:r>
              <a:rPr kumimoji="1" lang="ja-JP" altLang="ja-JP" sz="1200" kern="1200" dirty="0" smtClean="0">
                <a:solidFill>
                  <a:schemeClr val="tx1"/>
                </a:solidFill>
                <a:effectLst/>
                <a:latin typeface="Times New Roman" pitchFamily="18" charset="0"/>
                <a:ea typeface="ＭＳ Ｐ明朝" charset="-128"/>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ja-JP"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B9DB316C-EF82-40B3-AECC-D44AAC7AA7CD}" type="slidenum">
              <a:rPr lang="en-US" altLang="ja-JP" smtClean="0"/>
              <a:pPr/>
              <a:t>1</a:t>
            </a:fld>
            <a:endParaRPr lang="en-US" altLang="ja-JP"/>
          </a:p>
        </p:txBody>
      </p:sp>
    </p:spTree>
    <p:extLst>
      <p:ext uri="{BB962C8B-B14F-4D97-AF65-F5344CB8AC3E}">
        <p14:creationId xmlns:p14="http://schemas.microsoft.com/office/powerpoint/2010/main" val="175036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ja-JP" sz="1200" kern="1200" dirty="0" smtClean="0">
                <a:solidFill>
                  <a:schemeClr val="tx1"/>
                </a:solidFill>
                <a:effectLst/>
                <a:latin typeface="Times New Roman" pitchFamily="18" charset="0"/>
                <a:ea typeface="ＭＳ Ｐ明朝" charset="-128"/>
                <a:cs typeface="+mn-cs"/>
              </a:rPr>
              <a:t>値を計算</a:t>
            </a:r>
            <a:r>
              <a:rPr kumimoji="1" lang="ja-JP" altLang="en-US" sz="1200" kern="1200" dirty="0" smtClean="0">
                <a:solidFill>
                  <a:schemeClr val="tx1"/>
                </a:solidFill>
                <a:effectLst/>
                <a:latin typeface="Times New Roman" pitchFamily="18" charset="0"/>
                <a:ea typeface="ＭＳ Ｐ明朝" charset="-128"/>
                <a:cs typeface="+mn-cs"/>
              </a:rPr>
              <a:t>しましょう．</a:t>
            </a:r>
            <a:r>
              <a:rPr kumimoji="1" lang="en-US" altLang="ja-JP" sz="1200" kern="1200" dirty="0" smtClean="0">
                <a:solidFill>
                  <a:schemeClr val="tx1"/>
                </a:solidFill>
                <a:effectLst/>
                <a:latin typeface="Times New Roman" pitchFamily="18" charset="0"/>
                <a:ea typeface="ＭＳ Ｐ明朝" charset="-128"/>
                <a:cs typeface="+mn-cs"/>
              </a:rPr>
              <a:t>TDIST</a:t>
            </a:r>
            <a:r>
              <a:rPr kumimoji="1" lang="ja-JP" altLang="ja-JP" sz="1200" kern="1200" dirty="0" smtClean="0">
                <a:solidFill>
                  <a:schemeClr val="tx1"/>
                </a:solidFill>
                <a:effectLst/>
                <a:latin typeface="Times New Roman" pitchFamily="18" charset="0"/>
                <a:ea typeface="ＭＳ Ｐ明朝" charset="-128"/>
                <a:cs typeface="+mn-cs"/>
              </a:rPr>
              <a:t>というエクセルの関数で計算でき</a:t>
            </a:r>
            <a:r>
              <a:rPr kumimoji="1" lang="ja-JP" altLang="en-US" sz="1200" kern="1200" dirty="0" smtClean="0">
                <a:solidFill>
                  <a:schemeClr val="tx1"/>
                </a:solidFill>
                <a:effectLst/>
                <a:latin typeface="Times New Roman" pitchFamily="18" charset="0"/>
                <a:ea typeface="ＭＳ Ｐ明朝" charset="-128"/>
                <a:cs typeface="+mn-cs"/>
              </a:rPr>
              <a:t>ますが，</a:t>
            </a:r>
            <a:r>
              <a:rPr kumimoji="1" lang="ja-JP" altLang="ja-JP" sz="1200" kern="1200" dirty="0" smtClean="0">
                <a:solidFill>
                  <a:schemeClr val="tx1"/>
                </a:solidFill>
                <a:effectLst/>
                <a:latin typeface="Times New Roman" pitchFamily="18" charset="0"/>
                <a:ea typeface="ＭＳ Ｐ明朝" charset="-128"/>
                <a:cs typeface="+mn-cs"/>
              </a:rPr>
              <a:t>ここではデータをシートに代入すると計算できるようにし</a:t>
            </a:r>
            <a:r>
              <a:rPr kumimoji="1" lang="ja-JP" altLang="en-US" sz="1200" kern="1200" dirty="0" smtClean="0">
                <a:solidFill>
                  <a:schemeClr val="tx1"/>
                </a:solidFill>
                <a:effectLst/>
                <a:latin typeface="Times New Roman" pitchFamily="18" charset="0"/>
                <a:ea typeface="ＭＳ Ｐ明朝" charset="-128"/>
                <a:cs typeface="+mn-cs"/>
              </a:rPr>
              <a:t>まし</a:t>
            </a:r>
            <a:r>
              <a:rPr kumimoji="1" lang="ja-JP" altLang="ja-JP" sz="1200" kern="1200" dirty="0" smtClean="0">
                <a:solidFill>
                  <a:schemeClr val="tx1"/>
                </a:solidFill>
                <a:effectLst/>
                <a:latin typeface="Times New Roman" pitchFamily="18" charset="0"/>
                <a:ea typeface="ＭＳ Ｐ明朝" charset="-128"/>
                <a:cs typeface="+mn-cs"/>
              </a:rPr>
              <a:t>た（</a:t>
            </a:r>
            <a:r>
              <a:rPr kumimoji="1" lang="en-US" altLang="ja-JP" sz="1200" kern="1200" dirty="0" smtClean="0">
                <a:solidFill>
                  <a:schemeClr val="tx1"/>
                </a:solidFill>
                <a:effectLst/>
                <a:latin typeface="Times New Roman" pitchFamily="18" charset="0"/>
                <a:ea typeface="ＭＳ Ｐ明朝" charset="-128"/>
                <a:cs typeface="+mn-cs"/>
              </a:rPr>
              <a:t>100</a:t>
            </a:r>
            <a:r>
              <a:rPr kumimoji="1" lang="ja-JP" altLang="ja-JP" sz="1200" kern="1200" dirty="0" smtClean="0">
                <a:solidFill>
                  <a:schemeClr val="tx1"/>
                </a:solidFill>
                <a:effectLst/>
                <a:latin typeface="Times New Roman" pitchFamily="18" charset="0"/>
                <a:ea typeface="ＭＳ Ｐ明朝" charset="-128"/>
                <a:cs typeface="+mn-cs"/>
              </a:rPr>
              <a:t>個以内のデータに限</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100</a:t>
            </a:r>
            <a:r>
              <a:rPr kumimoji="1" lang="ja-JP" altLang="ja-JP" sz="1200" kern="1200" dirty="0" smtClean="0">
                <a:solidFill>
                  <a:schemeClr val="tx1"/>
                </a:solidFill>
                <a:effectLst/>
                <a:latin typeface="Times New Roman" pitchFamily="18" charset="0"/>
                <a:ea typeface="ＭＳ Ｐ明朝" charset="-128"/>
                <a:cs typeface="+mn-cs"/>
              </a:rPr>
              <a:t>個以上のデータは第</a:t>
            </a:r>
            <a:r>
              <a:rPr kumimoji="1" lang="en-US" altLang="ja-JP" sz="1200" kern="1200" dirty="0" smtClean="0">
                <a:solidFill>
                  <a:schemeClr val="tx1"/>
                </a:solidFill>
                <a:effectLst/>
                <a:latin typeface="Times New Roman" pitchFamily="18" charset="0"/>
                <a:ea typeface="ＭＳ Ｐ明朝" charset="-128"/>
                <a:cs typeface="+mn-cs"/>
              </a:rPr>
              <a:t>5</a:t>
            </a:r>
            <a:r>
              <a:rPr kumimoji="1" lang="ja-JP" altLang="ja-JP" sz="1200" kern="1200" dirty="0" smtClean="0">
                <a:solidFill>
                  <a:schemeClr val="tx1"/>
                </a:solidFill>
                <a:effectLst/>
                <a:latin typeface="Times New Roman" pitchFamily="18" charset="0"/>
                <a:ea typeface="ＭＳ Ｐ明朝" charset="-128"/>
                <a:cs typeface="+mn-cs"/>
              </a:rPr>
              <a:t>回の正規分布を元にしたシートで</a:t>
            </a:r>
            <a:r>
              <a:rPr kumimoji="1" lang="en-US" altLang="ja-JP" sz="1200" kern="1200" dirty="0" smtClean="0">
                <a:solidFill>
                  <a:schemeClr val="tx1"/>
                </a:solidFill>
                <a:effectLst/>
                <a:latin typeface="Times New Roman" pitchFamily="18" charset="0"/>
                <a:ea typeface="ＭＳ Ｐ明朝" charset="-128"/>
                <a:cs typeface="+mn-cs"/>
              </a:rPr>
              <a:t>z</a:t>
            </a:r>
            <a:r>
              <a:rPr kumimoji="1" lang="ja-JP" altLang="en-US" sz="1200" kern="1200" dirty="0" smtClean="0">
                <a:solidFill>
                  <a:schemeClr val="tx1"/>
                </a:solidFill>
                <a:effectLst/>
                <a:latin typeface="Times New Roman" pitchFamily="18" charset="0"/>
                <a:ea typeface="ＭＳ Ｐ明朝" charset="-128"/>
                <a:cs typeface="+mn-cs"/>
              </a:rPr>
              <a:t>検定すれば</a:t>
            </a:r>
            <a:r>
              <a:rPr kumimoji="1" lang="ja-JP" altLang="ja-JP" sz="1200" kern="1200" dirty="0" smtClean="0">
                <a:solidFill>
                  <a:schemeClr val="tx1"/>
                </a:solidFill>
                <a:effectLst/>
                <a:latin typeface="Times New Roman" pitchFamily="18" charset="0"/>
                <a:ea typeface="ＭＳ Ｐ明朝" charset="-128"/>
                <a:cs typeface="+mn-cs"/>
              </a:rPr>
              <a:t>よい</a:t>
            </a:r>
            <a:r>
              <a:rPr kumimoji="1" lang="ja-JP" altLang="en-US" sz="1200" kern="1200" dirty="0" smtClean="0">
                <a:solidFill>
                  <a:schemeClr val="tx1"/>
                </a:solidFill>
                <a:effectLst/>
                <a:latin typeface="Times New Roman" pitchFamily="18" charset="0"/>
                <a:ea typeface="ＭＳ Ｐ明朝" charset="-128"/>
                <a:cs typeface="+mn-cs"/>
              </a:rPr>
              <a:t>でしょう</a:t>
            </a:r>
            <a:r>
              <a:rPr kumimoji="1" lang="ja-JP" altLang="ja-JP" sz="1200" kern="1200" dirty="0" smtClean="0">
                <a:solidFill>
                  <a:schemeClr val="tx1"/>
                </a:solidFill>
                <a:effectLst/>
                <a:latin typeface="Times New Roman" pitchFamily="18" charset="0"/>
                <a:ea typeface="ＭＳ Ｐ明朝" charset="-128"/>
                <a:cs typeface="+mn-cs"/>
              </a:rPr>
              <a:t>）</a:t>
            </a:r>
          </a:p>
          <a:p>
            <a:r>
              <a:rPr kumimoji="1" lang="ja-JP" altLang="ja-JP" sz="1200" kern="1200" dirty="0" smtClean="0">
                <a:solidFill>
                  <a:schemeClr val="tx1"/>
                </a:solidFill>
                <a:effectLst/>
                <a:latin typeface="Times New Roman" pitchFamily="18" charset="0"/>
                <a:ea typeface="ＭＳ Ｐ明朝" charset="-128"/>
                <a:cs typeface="+mn-cs"/>
              </a:rPr>
              <a:t>帰無仮説が成り立つとして，今回の結果が得られる確率はエクセル</a:t>
            </a:r>
            <a:r>
              <a:rPr kumimoji="1" lang="ja-JP" altLang="en-US" sz="1200" kern="1200" dirty="0" smtClean="0">
                <a:solidFill>
                  <a:schemeClr val="tx1"/>
                </a:solidFill>
                <a:effectLst/>
                <a:latin typeface="Times New Roman" pitchFamily="18" charset="0"/>
                <a:ea typeface="ＭＳ Ｐ明朝" charset="-128"/>
                <a:cs typeface="+mn-cs"/>
              </a:rPr>
              <a:t>ファイル「生物統計学＿授業用データ集</a:t>
            </a:r>
            <a:r>
              <a:rPr kumimoji="1" lang="en-US" altLang="ja-JP" sz="1200" kern="1200" dirty="0" smtClean="0">
                <a:solidFill>
                  <a:schemeClr val="tx1"/>
                </a:solidFill>
                <a:effectLst/>
                <a:latin typeface="Times New Roman" pitchFamily="18" charset="0"/>
                <a:ea typeface="ＭＳ Ｐ明朝" charset="-128"/>
                <a:cs typeface="+mn-cs"/>
              </a:rPr>
              <a:t>2013</a:t>
            </a:r>
            <a:r>
              <a:rPr kumimoji="1" lang="ja-JP" altLang="en-US" sz="1200" kern="1200" dirty="0" smtClean="0">
                <a:solidFill>
                  <a:schemeClr val="tx1"/>
                </a:solidFill>
                <a:effectLst/>
                <a:latin typeface="Times New Roman" pitchFamily="18" charset="0"/>
                <a:ea typeface="ＭＳ Ｐ明朝" charset="-128"/>
                <a:cs typeface="+mn-cs"/>
              </a:rPr>
              <a:t>」の第６回</a:t>
            </a:r>
            <a:r>
              <a:rPr kumimoji="1" lang="ja-JP" altLang="en-US" sz="1200" kern="1200" dirty="0" err="1" smtClean="0">
                <a:solidFill>
                  <a:schemeClr val="tx1"/>
                </a:solidFill>
                <a:effectLst/>
                <a:latin typeface="Times New Roman" pitchFamily="18" charset="0"/>
                <a:ea typeface="ＭＳ Ｐ明朝" charset="-128"/>
                <a:cs typeface="+mn-cs"/>
              </a:rPr>
              <a:t>ｔ</a:t>
            </a:r>
            <a:r>
              <a:rPr kumimoji="1" lang="ja-JP" altLang="en-US" sz="1200" kern="1200" dirty="0" smtClean="0">
                <a:solidFill>
                  <a:schemeClr val="tx1"/>
                </a:solidFill>
                <a:effectLst/>
                <a:latin typeface="Times New Roman" pitchFamily="18" charset="0"/>
                <a:ea typeface="ＭＳ Ｐ明朝" charset="-128"/>
                <a:cs typeface="+mn-cs"/>
              </a:rPr>
              <a:t>検定タブ</a:t>
            </a:r>
            <a:r>
              <a:rPr kumimoji="1" lang="ja-JP" altLang="ja-JP" sz="1200" kern="1200" dirty="0" smtClean="0">
                <a:solidFill>
                  <a:schemeClr val="tx1"/>
                </a:solidFill>
                <a:effectLst/>
                <a:latin typeface="Times New Roman" pitchFamily="18" charset="0"/>
                <a:ea typeface="ＭＳ Ｐ明朝" charset="-128"/>
                <a:cs typeface="+mn-cs"/>
              </a:rPr>
              <a:t>で計算で</a:t>
            </a:r>
            <a:r>
              <a:rPr kumimoji="1" lang="ja-JP" altLang="en-US" sz="1200" kern="1200" dirty="0" smtClean="0">
                <a:solidFill>
                  <a:schemeClr val="tx1"/>
                </a:solidFill>
                <a:effectLst/>
                <a:latin typeface="Times New Roman" pitchFamily="18" charset="0"/>
                <a:ea typeface="ＭＳ Ｐ明朝" charset="-128"/>
                <a:cs typeface="+mn-cs"/>
              </a:rPr>
              <a:t>きます．入力すると画面のような結果を得ました．</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　</a:t>
            </a:r>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ja-JP" sz="1200" kern="1200" dirty="0" smtClean="0">
                <a:solidFill>
                  <a:schemeClr val="tx1"/>
                </a:solidFill>
                <a:effectLst/>
                <a:latin typeface="Times New Roman" pitchFamily="18" charset="0"/>
                <a:ea typeface="ＭＳ Ｐ明朝" charset="-128"/>
                <a:cs typeface="+mn-cs"/>
              </a:rPr>
              <a:t>値は</a:t>
            </a:r>
            <a:r>
              <a:rPr kumimoji="1" lang="en-US" altLang="ja-JP" sz="1200" kern="1200" dirty="0" smtClean="0">
                <a:solidFill>
                  <a:schemeClr val="tx1"/>
                </a:solidFill>
                <a:effectLst/>
                <a:latin typeface="Times New Roman" pitchFamily="18" charset="0"/>
                <a:ea typeface="ＭＳ Ｐ明朝" charset="-128"/>
                <a:cs typeface="+mn-cs"/>
              </a:rPr>
              <a:t>0.077</a:t>
            </a:r>
            <a:r>
              <a:rPr kumimoji="1" lang="ja-JP" altLang="ja-JP" sz="1200" kern="1200" dirty="0" smtClean="0">
                <a:solidFill>
                  <a:schemeClr val="tx1"/>
                </a:solidFill>
                <a:effectLst/>
                <a:latin typeface="Times New Roman" pitchFamily="18" charset="0"/>
                <a:ea typeface="ＭＳ Ｐ明朝" charset="-128"/>
                <a:cs typeface="+mn-cs"/>
              </a:rPr>
              <a:t>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．したがって，有意水準</a:t>
            </a:r>
            <a:r>
              <a:rPr kumimoji="1" lang="en-US" altLang="ja-JP" sz="1200" kern="1200" dirty="0" smtClean="0">
                <a:solidFill>
                  <a:schemeClr val="tx1"/>
                </a:solidFill>
                <a:effectLst/>
                <a:latin typeface="Times New Roman" pitchFamily="18" charset="0"/>
                <a:ea typeface="ＭＳ Ｐ明朝" charset="-128"/>
                <a:cs typeface="+mn-cs"/>
              </a:rPr>
              <a:t>5</a:t>
            </a:r>
            <a:r>
              <a:rPr kumimoji="1" lang="ja-JP" altLang="ja-JP" sz="1200" kern="1200" dirty="0" smtClean="0">
                <a:solidFill>
                  <a:schemeClr val="tx1"/>
                </a:solidFill>
                <a:effectLst/>
                <a:latin typeface="Times New Roman" pitchFamily="18" charset="0"/>
                <a:ea typeface="ＭＳ Ｐ明朝" charset="-128"/>
                <a:cs typeface="+mn-cs"/>
              </a:rPr>
              <a:t>％において，帰無仮説は棄却できないので，Ｔ食堂のラーメンの大盛りはＫレストランより</a:t>
            </a:r>
            <a:r>
              <a:rPr kumimoji="1" lang="en-US" altLang="ja-JP" sz="1200" kern="1200" dirty="0" smtClean="0">
                <a:solidFill>
                  <a:schemeClr val="tx1"/>
                </a:solidFill>
                <a:effectLst/>
                <a:latin typeface="Times New Roman" pitchFamily="18" charset="0"/>
                <a:ea typeface="ＭＳ Ｐ明朝" charset="-128"/>
                <a:cs typeface="+mn-cs"/>
              </a:rPr>
              <a:t>50g</a:t>
            </a:r>
            <a:r>
              <a:rPr kumimoji="1" lang="ja-JP" altLang="ja-JP" sz="1200" kern="1200" dirty="0" smtClean="0">
                <a:solidFill>
                  <a:schemeClr val="tx1"/>
                </a:solidFill>
                <a:effectLst/>
                <a:latin typeface="Times New Roman" pitchFamily="18" charset="0"/>
                <a:ea typeface="ＭＳ Ｐ明朝" charset="-128"/>
                <a:cs typeface="+mn-cs"/>
              </a:rPr>
              <a:t>多くないとはいえな</a:t>
            </a:r>
            <a:r>
              <a:rPr kumimoji="1" lang="ja-JP" altLang="en-US" sz="1200" kern="1200" dirty="0" smtClean="0">
                <a:solidFill>
                  <a:schemeClr val="tx1"/>
                </a:solidFill>
                <a:effectLst/>
                <a:latin typeface="Times New Roman" pitchFamily="18" charset="0"/>
                <a:ea typeface="ＭＳ Ｐ明朝" charset="-128"/>
                <a:cs typeface="+mn-cs"/>
              </a:rPr>
              <a:t>いという結論になります．</a:t>
            </a:r>
            <a:r>
              <a:rPr kumimoji="1" lang="ja-JP" altLang="ja-JP" sz="1200" kern="1200" dirty="0" smtClean="0">
                <a:solidFill>
                  <a:schemeClr val="tx1"/>
                </a:solidFill>
                <a:effectLst/>
                <a:latin typeface="Times New Roman" pitchFamily="18" charset="0"/>
                <a:ea typeface="ＭＳ Ｐ明朝" charset="-128"/>
                <a:cs typeface="+mn-cs"/>
              </a:rPr>
              <a:t>帰無仮説</a:t>
            </a:r>
            <a:r>
              <a:rPr kumimoji="1" lang="ja-JP" altLang="en-US" sz="1200" kern="1200" dirty="0" smtClean="0">
                <a:solidFill>
                  <a:schemeClr val="tx1"/>
                </a:solidFill>
                <a:effectLst/>
                <a:latin typeface="Times New Roman" pitchFamily="18" charset="0"/>
                <a:ea typeface="ＭＳ Ｐ明朝" charset="-128"/>
                <a:cs typeface="+mn-cs"/>
              </a:rPr>
              <a:t>が</a:t>
            </a:r>
            <a:r>
              <a:rPr kumimoji="1" lang="ja-JP" altLang="ja-JP" sz="1200" kern="1200" dirty="0" smtClean="0">
                <a:solidFill>
                  <a:schemeClr val="tx1"/>
                </a:solidFill>
                <a:effectLst/>
                <a:latin typeface="Times New Roman" pitchFamily="18" charset="0"/>
                <a:ea typeface="ＭＳ Ｐ明朝" charset="-128"/>
                <a:cs typeface="+mn-cs"/>
              </a:rPr>
              <a:t>棄却できない</a:t>
            </a:r>
            <a:r>
              <a:rPr kumimoji="1" lang="ja-JP" altLang="en-US" sz="1200" kern="1200" dirty="0" smtClean="0">
                <a:solidFill>
                  <a:schemeClr val="tx1"/>
                </a:solidFill>
                <a:effectLst/>
                <a:latin typeface="Times New Roman" pitchFamily="18" charset="0"/>
                <a:ea typeface="ＭＳ Ｐ明朝" charset="-128"/>
                <a:cs typeface="+mn-cs"/>
              </a:rPr>
              <a:t>ときは，対立仮説の否定が結論になることに注意してください．</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B9DB316C-EF82-40B3-AECC-D44AAC7AA7CD}" type="slidenum">
              <a:rPr lang="en-US" altLang="ja-JP" smtClean="0"/>
              <a:pPr/>
              <a:t>2</a:t>
            </a:fld>
            <a:endParaRPr lang="en-US" altLang="ja-JP"/>
          </a:p>
        </p:txBody>
      </p:sp>
    </p:spTree>
    <p:extLst>
      <p:ext uri="{BB962C8B-B14F-4D97-AF65-F5344CB8AC3E}">
        <p14:creationId xmlns:p14="http://schemas.microsoft.com/office/powerpoint/2010/main" val="1409139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しかし，標本平均は</a:t>
            </a:r>
            <a:r>
              <a:rPr kumimoji="1" lang="en-US" altLang="ja-JP" dirty="0" smtClean="0"/>
              <a:t>48g</a:t>
            </a:r>
            <a:r>
              <a:rPr kumimoji="1" lang="ja-JP" altLang="en-US" dirty="0" smtClean="0"/>
              <a:t>で</a:t>
            </a:r>
            <a:r>
              <a:rPr kumimoji="1" lang="en-US" altLang="ja-JP" dirty="0" smtClean="0"/>
              <a:t>50g</a:t>
            </a:r>
            <a:r>
              <a:rPr kumimoji="1" lang="ja-JP" altLang="en-US" dirty="0" smtClean="0"/>
              <a:t>を下回っているのですから，何となく納得できない人もいるでしょう．</a:t>
            </a:r>
            <a:endParaRPr kumimoji="1" lang="en-US" altLang="ja-JP" dirty="0" smtClean="0"/>
          </a:p>
          <a:p>
            <a:r>
              <a:rPr kumimoji="1" lang="ja-JP" altLang="ja-JP" sz="1200" kern="1200" dirty="0" smtClean="0">
                <a:solidFill>
                  <a:schemeClr val="tx1"/>
                </a:solidFill>
                <a:effectLst/>
                <a:latin typeface="Times New Roman" pitchFamily="18" charset="0"/>
                <a:ea typeface="ＭＳ Ｐ明朝" charset="-128"/>
                <a:cs typeface="+mn-cs"/>
              </a:rPr>
              <a:t>なおこのような問題では</a:t>
            </a:r>
            <a:r>
              <a:rPr kumimoji="1" lang="en-US" altLang="ja-JP" sz="1200" kern="1200" dirty="0" smtClean="0">
                <a:solidFill>
                  <a:schemeClr val="tx1"/>
                </a:solidFill>
                <a:effectLst/>
                <a:latin typeface="Times New Roman" pitchFamily="18" charset="0"/>
                <a:ea typeface="ＭＳ Ｐ明朝" charset="-128"/>
                <a:cs typeface="+mn-cs"/>
              </a:rPr>
              <a:t>95</a:t>
            </a:r>
            <a:r>
              <a:rPr kumimoji="1" lang="ja-JP" altLang="ja-JP" sz="1200" kern="1200" dirty="0" smtClean="0">
                <a:solidFill>
                  <a:schemeClr val="tx1"/>
                </a:solidFill>
                <a:effectLst/>
                <a:latin typeface="Times New Roman" pitchFamily="18" charset="0"/>
                <a:ea typeface="ＭＳ Ｐ明朝" charset="-128"/>
                <a:cs typeface="+mn-cs"/>
              </a:rPr>
              <a:t>％信頼率における母平均の区間推定をすることもでき</a:t>
            </a:r>
            <a:r>
              <a:rPr kumimoji="1" lang="ja-JP" altLang="en-US" sz="1200" kern="1200" dirty="0" smtClean="0">
                <a:solidFill>
                  <a:schemeClr val="tx1"/>
                </a:solidFill>
                <a:effectLst/>
                <a:latin typeface="Times New Roman" pitchFamily="18" charset="0"/>
                <a:ea typeface="ＭＳ Ｐ明朝" charset="-128"/>
                <a:cs typeface="+mn-cs"/>
              </a:rPr>
              <a:t>ます．</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ラーメンの大盛りの重さの母平均は</a:t>
            </a:r>
            <a:r>
              <a:rPr kumimoji="1" lang="en-US" altLang="ja-JP" sz="1200" kern="1200" dirty="0" smtClean="0">
                <a:solidFill>
                  <a:schemeClr val="tx1"/>
                </a:solidFill>
                <a:effectLst/>
                <a:latin typeface="Times New Roman" pitchFamily="18" charset="0"/>
                <a:ea typeface="ＭＳ Ｐ明朝" charset="-128"/>
                <a:cs typeface="+mn-cs"/>
              </a:rPr>
              <a:t>95</a:t>
            </a:r>
            <a:r>
              <a:rPr kumimoji="1" lang="ja-JP" altLang="ja-JP" sz="1200" kern="1200" dirty="0" smtClean="0">
                <a:solidFill>
                  <a:schemeClr val="tx1"/>
                </a:solidFill>
                <a:effectLst/>
                <a:latin typeface="Times New Roman" pitchFamily="18" charset="0"/>
                <a:ea typeface="ＭＳ Ｐ明朝" charset="-128"/>
                <a:cs typeface="+mn-cs"/>
              </a:rPr>
              <a:t>％の信頼率で</a:t>
            </a:r>
            <a:r>
              <a:rPr kumimoji="1" lang="en-US" altLang="ja-JP" sz="1200" kern="1200" dirty="0" smtClean="0">
                <a:solidFill>
                  <a:schemeClr val="tx1"/>
                </a:solidFill>
                <a:effectLst/>
                <a:latin typeface="Times New Roman" pitchFamily="18" charset="0"/>
                <a:ea typeface="ＭＳ Ｐ明朝" charset="-128"/>
                <a:cs typeface="+mn-cs"/>
              </a:rPr>
              <a:t>45.7</a:t>
            </a:r>
            <a:r>
              <a:rPr kumimoji="1" lang="ja-JP" altLang="ja-JP" sz="1200" kern="1200" dirty="0"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50.3g</a:t>
            </a:r>
            <a:r>
              <a:rPr kumimoji="1" lang="ja-JP" altLang="ja-JP" sz="1200" kern="1200" dirty="0" smtClean="0">
                <a:solidFill>
                  <a:schemeClr val="tx1"/>
                </a:solidFill>
                <a:effectLst/>
                <a:latin typeface="Times New Roman" pitchFamily="18" charset="0"/>
                <a:ea typeface="ＭＳ Ｐ明朝" charset="-128"/>
                <a:cs typeface="+mn-cs"/>
              </a:rPr>
              <a:t>の間に入</a:t>
            </a:r>
            <a:r>
              <a:rPr kumimoji="1" lang="ja-JP" altLang="en-US" sz="1200" kern="1200" dirty="0" smtClean="0">
                <a:solidFill>
                  <a:schemeClr val="tx1"/>
                </a:solidFill>
                <a:effectLst/>
                <a:latin typeface="Times New Roman" pitchFamily="18" charset="0"/>
                <a:ea typeface="ＭＳ Ｐ明朝" charset="-128"/>
                <a:cs typeface="+mn-cs"/>
              </a:rPr>
              <a:t>ります．</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確かに</a:t>
            </a:r>
            <a:r>
              <a:rPr kumimoji="1" lang="en-US" altLang="ja-JP" sz="1200" kern="1200" dirty="0" smtClean="0">
                <a:solidFill>
                  <a:schemeClr val="tx1"/>
                </a:solidFill>
                <a:effectLst/>
                <a:latin typeface="Times New Roman" pitchFamily="18" charset="0"/>
                <a:ea typeface="ＭＳ Ｐ明朝" charset="-128"/>
                <a:cs typeface="+mn-cs"/>
              </a:rPr>
              <a:t>50g</a:t>
            </a:r>
            <a:r>
              <a:rPr kumimoji="1" lang="ja-JP" altLang="ja-JP" sz="1200" kern="1200" dirty="0" smtClean="0">
                <a:solidFill>
                  <a:schemeClr val="tx1"/>
                </a:solidFill>
                <a:effectLst/>
                <a:latin typeface="Times New Roman" pitchFamily="18" charset="0"/>
                <a:ea typeface="ＭＳ Ｐ明朝" charset="-128"/>
                <a:cs typeface="+mn-cs"/>
              </a:rPr>
              <a:t>は信頼区間の範囲には入っていることがわか</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．しかし，</a:t>
            </a:r>
            <a:r>
              <a:rPr kumimoji="1" lang="en-US" altLang="ja-JP" sz="1200" kern="1200" dirty="0" smtClean="0">
                <a:solidFill>
                  <a:schemeClr val="tx1"/>
                </a:solidFill>
                <a:effectLst/>
                <a:latin typeface="Times New Roman" pitchFamily="18" charset="0"/>
                <a:ea typeface="ＭＳ Ｐ明朝" charset="-128"/>
                <a:cs typeface="+mn-cs"/>
              </a:rPr>
              <a:t>46g</a:t>
            </a:r>
            <a:r>
              <a:rPr kumimoji="1" lang="ja-JP" altLang="ja-JP" sz="1200" kern="1200" dirty="0" err="1" smtClean="0">
                <a:solidFill>
                  <a:schemeClr val="tx1"/>
                </a:solidFill>
                <a:effectLst/>
                <a:latin typeface="Times New Roman" pitchFamily="18" charset="0"/>
                <a:ea typeface="ＭＳ Ｐ明朝" charset="-128"/>
                <a:cs typeface="+mn-cs"/>
              </a:rPr>
              <a:t>ぐらい</a:t>
            </a:r>
            <a:r>
              <a:rPr kumimoji="1" lang="ja-JP" altLang="ja-JP" sz="1200" kern="1200" dirty="0" smtClean="0">
                <a:solidFill>
                  <a:schemeClr val="tx1"/>
                </a:solidFill>
                <a:effectLst/>
                <a:latin typeface="Times New Roman" pitchFamily="18" charset="0"/>
                <a:ea typeface="ＭＳ Ｐ明朝" charset="-128"/>
                <a:cs typeface="+mn-cs"/>
              </a:rPr>
              <a:t>しかない可能性も同じくらいあることにな</a:t>
            </a:r>
            <a:r>
              <a:rPr kumimoji="1" lang="ja-JP" altLang="en-US" sz="1200" kern="1200" dirty="0" smtClean="0">
                <a:solidFill>
                  <a:schemeClr val="tx1"/>
                </a:solidFill>
                <a:effectLst/>
                <a:latin typeface="Times New Roman" pitchFamily="18" charset="0"/>
                <a:ea typeface="ＭＳ Ｐ明朝" charset="-128"/>
                <a:cs typeface="+mn-cs"/>
              </a:rPr>
              <a:t>ります．</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要するにこういう検定をするより，区間推定の方がいいのかもしれません．検定ばかりする研究者も多いのですが，推定も大切であることがわかります．</a:t>
            </a:r>
            <a:endParaRPr kumimoji="1" lang="ja-JP"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B9DB316C-EF82-40B3-AECC-D44AAC7AA7CD}" type="slidenum">
              <a:rPr lang="en-US" altLang="ja-JP" smtClean="0"/>
              <a:pPr/>
              <a:t>3</a:t>
            </a:fld>
            <a:endParaRPr lang="en-US" altLang="ja-JP"/>
          </a:p>
        </p:txBody>
      </p:sp>
    </p:spTree>
    <p:extLst>
      <p:ext uri="{BB962C8B-B14F-4D97-AF65-F5344CB8AC3E}">
        <p14:creationId xmlns:p14="http://schemas.microsoft.com/office/powerpoint/2010/main" val="4130222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それでは予習問題をやってみましょう．</a:t>
            </a:r>
            <a:r>
              <a:rPr kumimoji="1" lang="ja-JP" altLang="ja-JP" sz="1200" kern="1200" dirty="0" smtClean="0">
                <a:solidFill>
                  <a:schemeClr val="tx1"/>
                </a:solidFill>
                <a:effectLst/>
                <a:latin typeface="Times New Roman" pitchFamily="18" charset="0"/>
                <a:ea typeface="ＭＳ Ｐ明朝" charset="-128"/>
                <a:cs typeface="+mn-cs"/>
              </a:rPr>
              <a:t>Ｍ大学の学生から</a:t>
            </a:r>
            <a:r>
              <a:rPr kumimoji="1" lang="en-US" altLang="ja-JP" sz="1200" kern="1200" dirty="0" smtClean="0">
                <a:solidFill>
                  <a:schemeClr val="tx1"/>
                </a:solidFill>
                <a:effectLst/>
                <a:latin typeface="Times New Roman" pitchFamily="18" charset="0"/>
                <a:ea typeface="ＭＳ Ｐ明朝" charset="-128"/>
                <a:cs typeface="+mn-cs"/>
              </a:rPr>
              <a:t>20</a:t>
            </a:r>
            <a:r>
              <a:rPr kumimoji="1" lang="ja-JP" altLang="ja-JP" sz="1200" kern="1200" dirty="0" smtClean="0">
                <a:solidFill>
                  <a:schemeClr val="tx1"/>
                </a:solidFill>
                <a:effectLst/>
                <a:latin typeface="Times New Roman" pitchFamily="18" charset="0"/>
                <a:ea typeface="ＭＳ Ｐ明朝" charset="-128"/>
                <a:cs typeface="+mn-cs"/>
              </a:rPr>
              <a:t>人を無作為に選び，立ち幅跳びをした結果，右のデータを得</a:t>
            </a:r>
            <a:r>
              <a:rPr kumimoji="1" lang="ja-JP" altLang="en-US" sz="1200" kern="1200" dirty="0" smtClean="0">
                <a:solidFill>
                  <a:schemeClr val="tx1"/>
                </a:solidFill>
                <a:effectLst/>
                <a:latin typeface="Times New Roman" pitchFamily="18" charset="0"/>
                <a:ea typeface="ＭＳ Ｐ明朝" charset="-128"/>
                <a:cs typeface="+mn-cs"/>
              </a:rPr>
              <a:t>まし</a:t>
            </a:r>
            <a:r>
              <a:rPr kumimoji="1" lang="ja-JP" altLang="ja-JP" sz="1200" kern="1200" dirty="0" smtClean="0">
                <a:solidFill>
                  <a:schemeClr val="tx1"/>
                </a:solidFill>
                <a:effectLst/>
                <a:latin typeface="Times New Roman" pitchFamily="18" charset="0"/>
                <a:ea typeface="ＭＳ Ｐ明朝" charset="-128"/>
                <a:cs typeface="+mn-cs"/>
              </a:rPr>
              <a:t>た．大学当局は学生の平均は</a:t>
            </a:r>
            <a:r>
              <a:rPr kumimoji="1" lang="en-US" altLang="ja-JP" sz="1200" kern="1200" dirty="0" smtClean="0">
                <a:solidFill>
                  <a:schemeClr val="tx1"/>
                </a:solidFill>
                <a:effectLst/>
                <a:latin typeface="Times New Roman" pitchFamily="18" charset="0"/>
                <a:ea typeface="ＭＳ Ｐ明朝" charset="-128"/>
                <a:cs typeface="+mn-cs"/>
              </a:rPr>
              <a:t>1.3m</a:t>
            </a:r>
            <a:r>
              <a:rPr kumimoji="1" lang="ja-JP" altLang="ja-JP" sz="1200" kern="1200" dirty="0" smtClean="0">
                <a:solidFill>
                  <a:schemeClr val="tx1"/>
                </a:solidFill>
                <a:effectLst/>
                <a:latin typeface="Times New Roman" pitchFamily="18" charset="0"/>
                <a:ea typeface="ＭＳ Ｐ明朝" charset="-128"/>
                <a:cs typeface="+mn-cs"/>
              </a:rPr>
              <a:t>と主張</a:t>
            </a:r>
            <a:r>
              <a:rPr kumimoji="1" lang="ja-JP" altLang="en-US" sz="1200" kern="1200" dirty="0" smtClean="0">
                <a:solidFill>
                  <a:schemeClr val="tx1"/>
                </a:solidFill>
                <a:effectLst/>
                <a:latin typeface="Times New Roman" pitchFamily="18" charset="0"/>
                <a:ea typeface="ＭＳ Ｐ明朝" charset="-128"/>
                <a:cs typeface="+mn-cs"/>
              </a:rPr>
              <a:t>します</a:t>
            </a:r>
            <a:r>
              <a:rPr kumimoji="1" lang="ja-JP" altLang="ja-JP" sz="1200" kern="1200" dirty="0" smtClean="0">
                <a:solidFill>
                  <a:schemeClr val="tx1"/>
                </a:solidFill>
                <a:effectLst/>
                <a:latin typeface="Times New Roman" pitchFamily="18" charset="0"/>
                <a:ea typeface="ＭＳ Ｐ明朝" charset="-128"/>
                <a:cs typeface="+mn-cs"/>
              </a:rPr>
              <a:t>．この主張の是非を有意水準を</a:t>
            </a:r>
            <a:r>
              <a:rPr kumimoji="1" lang="en-US" altLang="ja-JP" sz="1200" kern="1200" dirty="0" smtClean="0">
                <a:solidFill>
                  <a:schemeClr val="tx1"/>
                </a:solidFill>
                <a:effectLst/>
                <a:latin typeface="Times New Roman" pitchFamily="18" charset="0"/>
                <a:ea typeface="ＭＳ Ｐ明朝" charset="-128"/>
                <a:cs typeface="+mn-cs"/>
              </a:rPr>
              <a:t>5</a:t>
            </a:r>
            <a:r>
              <a:rPr kumimoji="1" lang="ja-JP" altLang="ja-JP" sz="1200" kern="1200" dirty="0" smtClean="0">
                <a:solidFill>
                  <a:schemeClr val="tx1"/>
                </a:solidFill>
                <a:effectLst/>
                <a:latin typeface="Times New Roman" pitchFamily="18" charset="0"/>
                <a:ea typeface="ＭＳ Ｐ明朝" charset="-128"/>
                <a:cs typeface="+mn-cs"/>
              </a:rPr>
              <a:t>％として</a:t>
            </a:r>
            <a:r>
              <a:rPr kumimoji="1" lang="ja-JP" altLang="ja-JP" sz="1200" kern="1200" dirty="0" err="1" smtClean="0">
                <a:solidFill>
                  <a:schemeClr val="tx1"/>
                </a:solidFill>
                <a:effectLst/>
                <a:latin typeface="Times New Roman" pitchFamily="18" charset="0"/>
                <a:ea typeface="ＭＳ Ｐ明朝" charset="-128"/>
                <a:cs typeface="+mn-cs"/>
              </a:rPr>
              <a:t>ｔ</a:t>
            </a:r>
            <a:r>
              <a:rPr kumimoji="1" lang="ja-JP" altLang="ja-JP" sz="1200" kern="1200" dirty="0" smtClean="0">
                <a:solidFill>
                  <a:schemeClr val="tx1"/>
                </a:solidFill>
                <a:effectLst/>
                <a:latin typeface="Times New Roman" pitchFamily="18" charset="0"/>
                <a:ea typeface="ＭＳ Ｐ明朝" charset="-128"/>
                <a:cs typeface="+mn-cs"/>
              </a:rPr>
              <a:t>検定</a:t>
            </a:r>
            <a:r>
              <a:rPr kumimoji="1" lang="ja-JP" altLang="en-US" sz="1200" kern="1200" dirty="0" smtClean="0">
                <a:solidFill>
                  <a:schemeClr val="tx1"/>
                </a:solidFill>
                <a:effectLst/>
                <a:latin typeface="Times New Roman" pitchFamily="18" charset="0"/>
                <a:ea typeface="ＭＳ Ｐ明朝" charset="-128"/>
                <a:cs typeface="+mn-cs"/>
              </a:rPr>
              <a:t>しましょう</a:t>
            </a:r>
            <a:r>
              <a:rPr kumimoji="1" lang="ja-JP" altLang="ja-JP" sz="1200" kern="1200" dirty="0" smtClean="0">
                <a:solidFill>
                  <a:schemeClr val="tx1"/>
                </a:solidFill>
                <a:effectLst/>
                <a:latin typeface="Times New Roman" pitchFamily="18" charset="0"/>
                <a:ea typeface="ＭＳ Ｐ明朝" charset="-128"/>
                <a:cs typeface="+mn-cs"/>
              </a:rPr>
              <a:t>．</a:t>
            </a:r>
            <a:r>
              <a:rPr lang="ja-JP" altLang="en-US" dirty="0" smtClean="0"/>
              <a:t>予習は「生物統計学第５回宿題と第６回のための予習</a:t>
            </a:r>
            <a:r>
              <a:rPr lang="en-US" altLang="ja-JP" dirty="0" smtClean="0"/>
              <a:t>2013 </a:t>
            </a:r>
            <a:r>
              <a:rPr lang="ja-JP" altLang="en-US" dirty="0" smtClean="0"/>
              <a:t>」の提出用タブ欄に入力して提出してください．</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9DB316C-EF82-40B3-AECC-D44AAC7AA7CD}" type="slidenum">
              <a:rPr lang="en-US" altLang="ja-JP" smtClean="0"/>
              <a:pPr/>
              <a:t>4</a:t>
            </a:fld>
            <a:endParaRPr lang="en-US" altLang="ja-JP"/>
          </a:p>
        </p:txBody>
      </p:sp>
    </p:spTree>
    <p:extLst>
      <p:ext uri="{BB962C8B-B14F-4D97-AF65-F5344CB8AC3E}">
        <p14:creationId xmlns:p14="http://schemas.microsoft.com/office/powerpoint/2010/main" val="3843234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4E4C17A6-C3DE-4F72-8F3B-1F9CBBE1B95F}"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B11C43D6-75CF-4B67-9E94-5FA2CD1320C7}"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2EE205FB-DA2C-447B-8C3D-9CBF8657F4E4}"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4032"/>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コンテンツ プレースホルダ 2"/>
          <p:cNvSpPr>
            <a:spLocks noGrp="1"/>
          </p:cNvSpPr>
          <p:nvPr>
            <p:ph idx="1"/>
          </p:nvPr>
        </p:nvSpPr>
        <p:spPr>
          <a:xfrm>
            <a:off x="457200" y="1071546"/>
            <a:ext cx="8229600" cy="5054617"/>
          </a:xfrm>
        </p:spPr>
        <p:txBody>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45CAD192-F627-4873-833D-49D7E7B069B8}"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789E7BE1-1BA0-46EB-9A46-C267F8D16A5C}"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79097F9D-C1A0-4B94-A35F-943853119256}"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F9556492-E080-4A4A-81D5-A6F98AF2314A}"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4032"/>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7B27DC9C-60A0-404C-92C1-6A337608C22A}"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7E54E35B-B2E1-4D00-97E2-8646BA12DEF8}"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AB695137-CFD1-4AED-8D08-E7A8A2C38C06}"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93B469C6-BCDD-4F85-9964-33B78B04F8B2}"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8C4D18-933C-44AB-81D6-FD26E8F81AC6}"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wma"/><Relationship Id="rId7" Type="http://schemas.openxmlformats.org/officeDocument/2006/relationships/image" Target="../media/image2.png"/><Relationship Id="rId2" Type="http://schemas.microsoft.com/office/2007/relationships/media" Target="../media/media1.wma"/><Relationship Id="rId1" Type="http://schemas.openxmlformats.org/officeDocument/2006/relationships/tags" Target="../tags/tag1.xml"/><Relationship Id="rId6" Type="http://schemas.openxmlformats.org/officeDocument/2006/relationships/image" Target="../media/image1.emf"/><Relationship Id="rId5" Type="http://schemas.openxmlformats.org/officeDocument/2006/relationships/notesSlide" Target="../notesSlides/notesSlide1.xml"/><Relationship Id="rId4"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3.wmf"/><Relationship Id="rId3" Type="http://schemas.microsoft.com/office/2007/relationships/media" Target="../media/media2.wma"/><Relationship Id="rId7"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notesSlide" Target="../notesSlides/notesSlide2.xml"/><Relationship Id="rId11" Type="http://schemas.openxmlformats.org/officeDocument/2006/relationships/image" Target="../media/image2.png"/><Relationship Id="rId5" Type="http://schemas.openxmlformats.org/officeDocument/2006/relationships/slideLayout" Target="../slideLayouts/slideLayout6.xml"/><Relationship Id="rId10" Type="http://schemas.openxmlformats.org/officeDocument/2006/relationships/image" Target="../media/image5.emf"/><Relationship Id="rId4" Type="http://schemas.openxmlformats.org/officeDocument/2006/relationships/audio" Target="../media/media2.wma"/><Relationship Id="rId9"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2.png"/><Relationship Id="rId5" Type="http://schemas.openxmlformats.org/officeDocument/2006/relationships/image" Target="../media/image7.emf"/><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p:txBody>
          <a:bodyPr/>
          <a:lstStyle/>
          <a:p>
            <a:r>
              <a:rPr lang="en-US" altLang="ja-JP"/>
              <a:t>t</a:t>
            </a:r>
            <a:r>
              <a:rPr lang="ja-JP" altLang="en-US"/>
              <a:t>検定：ある決まった平均に対する検定</a:t>
            </a:r>
          </a:p>
        </p:txBody>
      </p:sp>
      <p:sp>
        <p:nvSpPr>
          <p:cNvPr id="537603" name="Text Box 3"/>
          <p:cNvSpPr txBox="1">
            <a:spLocks noChangeArrowheads="1"/>
          </p:cNvSpPr>
          <p:nvPr/>
        </p:nvSpPr>
        <p:spPr bwMode="auto">
          <a:xfrm>
            <a:off x="428596" y="1142984"/>
            <a:ext cx="641350" cy="461665"/>
          </a:xfrm>
          <a:prstGeom prst="rect">
            <a:avLst/>
          </a:prstGeom>
          <a:noFill/>
          <a:ln w="38100">
            <a:noFill/>
            <a:miter lim="800000"/>
            <a:headEnd/>
            <a:tailEnd/>
          </a:ln>
          <a:effectLst/>
        </p:spPr>
        <p:txBody>
          <a:bodyPr wrap="square">
            <a:spAutoFit/>
          </a:bodyPr>
          <a:lstStyle/>
          <a:p>
            <a:r>
              <a:rPr lang="ja-JP" altLang="en-US" dirty="0"/>
              <a:t>例：</a:t>
            </a:r>
          </a:p>
        </p:txBody>
      </p:sp>
      <p:sp>
        <p:nvSpPr>
          <p:cNvPr id="537604" name="Text Box 4"/>
          <p:cNvSpPr txBox="1">
            <a:spLocks noChangeArrowheads="1"/>
          </p:cNvSpPr>
          <p:nvPr/>
        </p:nvSpPr>
        <p:spPr bwMode="auto">
          <a:xfrm>
            <a:off x="1071538" y="1142984"/>
            <a:ext cx="5156646" cy="2308324"/>
          </a:xfrm>
          <a:prstGeom prst="rect">
            <a:avLst/>
          </a:prstGeom>
          <a:noFill/>
          <a:ln w="38100">
            <a:noFill/>
            <a:miter lim="800000"/>
            <a:headEnd/>
            <a:tailEnd/>
          </a:ln>
          <a:effectLst/>
        </p:spPr>
        <p:txBody>
          <a:bodyPr wrap="square">
            <a:spAutoFit/>
          </a:bodyPr>
          <a:lstStyle/>
          <a:p>
            <a:r>
              <a:rPr lang="ja-JP" altLang="en-US" dirty="0"/>
              <a:t>Ｔ食堂のラーメンの大盛りはライバル店Ｋレストランより</a:t>
            </a:r>
            <a:r>
              <a:rPr lang="en-US" altLang="ja-JP" dirty="0"/>
              <a:t>50g</a:t>
            </a:r>
            <a:r>
              <a:rPr lang="ja-JP" altLang="en-US" dirty="0"/>
              <a:t>多いと主張している．Ｋ君はＴ食堂で</a:t>
            </a:r>
            <a:r>
              <a:rPr lang="en-US" altLang="ja-JP" dirty="0"/>
              <a:t>10</a:t>
            </a:r>
            <a:r>
              <a:rPr lang="ja-JP" altLang="en-US" dirty="0"/>
              <a:t>回ラーメンの大盛りを注文し，こっそり重さを調べた結果</a:t>
            </a:r>
            <a:r>
              <a:rPr lang="ja-JP" altLang="en-US" dirty="0" smtClean="0"/>
              <a:t>，右のような結果</a:t>
            </a:r>
            <a:r>
              <a:rPr lang="ja-JP" altLang="en-US" dirty="0"/>
              <a:t>を得た．</a:t>
            </a:r>
            <a:r>
              <a:rPr lang="en-US" altLang="ja-JP" dirty="0"/>
              <a:t>50g</a:t>
            </a:r>
            <a:r>
              <a:rPr lang="ja-JP" altLang="en-US" dirty="0"/>
              <a:t>多いというＴ食堂の主張を検定せよ．</a:t>
            </a:r>
          </a:p>
        </p:txBody>
      </p:sp>
      <p:sp>
        <p:nvSpPr>
          <p:cNvPr id="537607" name="Text Box 7"/>
          <p:cNvSpPr txBox="1">
            <a:spLocks noChangeArrowheads="1"/>
          </p:cNvSpPr>
          <p:nvPr/>
        </p:nvSpPr>
        <p:spPr bwMode="auto">
          <a:xfrm>
            <a:off x="611560" y="4365104"/>
            <a:ext cx="6718506" cy="461665"/>
          </a:xfrm>
          <a:prstGeom prst="rect">
            <a:avLst/>
          </a:prstGeom>
          <a:noFill/>
          <a:ln w="38100">
            <a:noFill/>
            <a:miter lim="800000"/>
            <a:headEnd/>
            <a:tailEnd/>
          </a:ln>
          <a:effectLst/>
        </p:spPr>
        <p:txBody>
          <a:bodyPr wrap="none">
            <a:spAutoFit/>
          </a:bodyPr>
          <a:lstStyle/>
          <a:p>
            <a:r>
              <a:rPr lang="ja-JP" altLang="en-US" dirty="0"/>
              <a:t>帰無仮説Ｈ</a:t>
            </a:r>
            <a:r>
              <a:rPr lang="ja-JP" altLang="en-US" baseline="-25000" dirty="0"/>
              <a:t>０</a:t>
            </a:r>
            <a:r>
              <a:rPr lang="ja-JP" altLang="en-US" dirty="0"/>
              <a:t>：</a:t>
            </a:r>
            <a:r>
              <a:rPr lang="en-US" altLang="ja-JP" dirty="0"/>
              <a:t>μ</a:t>
            </a:r>
            <a:r>
              <a:rPr lang="ja-JP" altLang="en-US" dirty="0"/>
              <a:t>＝</a:t>
            </a:r>
            <a:r>
              <a:rPr lang="en-US" altLang="ja-JP" dirty="0"/>
              <a:t>50g </a:t>
            </a:r>
            <a:r>
              <a:rPr lang="ja-JP" altLang="en-US" dirty="0" err="1" smtClean="0"/>
              <a:t>，</a:t>
            </a:r>
            <a:r>
              <a:rPr lang="ja-JP" altLang="en-US" dirty="0" smtClean="0"/>
              <a:t>ラーメン</a:t>
            </a:r>
            <a:r>
              <a:rPr lang="ja-JP" altLang="en-US" dirty="0"/>
              <a:t>の大盛りは</a:t>
            </a:r>
            <a:r>
              <a:rPr lang="en-US" altLang="ja-JP" dirty="0"/>
              <a:t>50g</a:t>
            </a:r>
            <a:r>
              <a:rPr lang="ja-JP" altLang="en-US" dirty="0"/>
              <a:t>多い</a:t>
            </a:r>
          </a:p>
        </p:txBody>
      </p:sp>
      <p:sp>
        <p:nvSpPr>
          <p:cNvPr id="537608" name="Text Box 8"/>
          <p:cNvSpPr txBox="1">
            <a:spLocks noChangeArrowheads="1"/>
          </p:cNvSpPr>
          <p:nvPr/>
        </p:nvSpPr>
        <p:spPr bwMode="auto">
          <a:xfrm>
            <a:off x="611560" y="5084241"/>
            <a:ext cx="7250113" cy="457200"/>
          </a:xfrm>
          <a:prstGeom prst="rect">
            <a:avLst/>
          </a:prstGeom>
          <a:noFill/>
          <a:ln w="38100">
            <a:noFill/>
            <a:miter lim="800000"/>
            <a:headEnd/>
            <a:tailEnd/>
          </a:ln>
          <a:effectLst/>
        </p:spPr>
        <p:txBody>
          <a:bodyPr wrap="none">
            <a:spAutoFit/>
          </a:bodyPr>
          <a:lstStyle/>
          <a:p>
            <a:r>
              <a:rPr lang="ja-JP" altLang="en-US" dirty="0"/>
              <a:t>対立仮説Ｈ</a:t>
            </a:r>
            <a:r>
              <a:rPr lang="ja-JP" altLang="en-US" baseline="-25000" dirty="0"/>
              <a:t>１</a:t>
            </a:r>
            <a:r>
              <a:rPr lang="ja-JP" altLang="en-US" dirty="0"/>
              <a:t>：</a:t>
            </a:r>
            <a:r>
              <a:rPr lang="en-US" altLang="ja-JP" dirty="0"/>
              <a:t>μ≠50g </a:t>
            </a:r>
            <a:r>
              <a:rPr lang="ja-JP" altLang="en-US" dirty="0" err="1" smtClean="0"/>
              <a:t>，</a:t>
            </a:r>
            <a:r>
              <a:rPr lang="ja-JP" altLang="en-US" dirty="0" smtClean="0"/>
              <a:t>ラーメン</a:t>
            </a:r>
            <a:r>
              <a:rPr lang="ja-JP" altLang="en-US" dirty="0"/>
              <a:t>の大盛りは</a:t>
            </a:r>
            <a:r>
              <a:rPr lang="en-US" altLang="ja-JP" dirty="0"/>
              <a:t>50g</a:t>
            </a:r>
            <a:r>
              <a:rPr lang="ja-JP" altLang="en-US" dirty="0"/>
              <a:t>多くない．</a:t>
            </a:r>
          </a:p>
        </p:txBody>
      </p:sp>
      <p:sp>
        <p:nvSpPr>
          <p:cNvPr id="537609" name="Text Box 9"/>
          <p:cNvSpPr txBox="1">
            <a:spLocks noChangeArrowheads="1"/>
          </p:cNvSpPr>
          <p:nvPr/>
        </p:nvSpPr>
        <p:spPr bwMode="auto">
          <a:xfrm>
            <a:off x="682998" y="6022454"/>
            <a:ext cx="6526212" cy="457200"/>
          </a:xfrm>
          <a:prstGeom prst="rect">
            <a:avLst/>
          </a:prstGeom>
          <a:noFill/>
          <a:ln w="38100">
            <a:noFill/>
            <a:miter lim="800000"/>
            <a:headEnd/>
            <a:tailEnd/>
          </a:ln>
          <a:effectLst/>
        </p:spPr>
        <p:txBody>
          <a:bodyPr wrap="none">
            <a:spAutoFit/>
          </a:bodyPr>
          <a:lstStyle/>
          <a:p>
            <a:r>
              <a:rPr lang="ja-JP" altLang="en-US"/>
              <a:t>有意水準を決める　ここでは有意水準を</a:t>
            </a:r>
            <a:r>
              <a:rPr lang="en-US" altLang="ja-JP"/>
              <a:t>5</a:t>
            </a:r>
            <a:r>
              <a:rPr lang="ja-JP" altLang="en-US"/>
              <a:t>％とする</a:t>
            </a:r>
          </a:p>
        </p:txBody>
      </p:sp>
      <p:pic>
        <p:nvPicPr>
          <p:cNvPr id="645121" name="Picture 1"/>
          <p:cNvPicPr>
            <a:picLocks noChangeAspect="1" noChangeArrowheads="1"/>
          </p:cNvPicPr>
          <p:nvPr/>
        </p:nvPicPr>
        <p:blipFill>
          <a:blip r:embed="rId6" cstate="print"/>
          <a:srcRect/>
          <a:stretch>
            <a:fillRect/>
          </a:stretch>
        </p:blipFill>
        <p:spPr bwMode="auto">
          <a:xfrm>
            <a:off x="6372200" y="980727"/>
            <a:ext cx="2466004" cy="3384377"/>
          </a:xfrm>
          <a:prstGeom prst="rect">
            <a:avLst/>
          </a:prstGeom>
          <a:noFill/>
          <a:ln w="9525">
            <a:noFill/>
            <a:miter lim="800000"/>
            <a:headEnd/>
            <a:tailEnd/>
          </a:ln>
          <a:effectLst/>
        </p:spPr>
      </p:pic>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115487"/>
    </mc:Choice>
    <mc:Fallback>
      <p:transition spd="slow" advTm="1154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76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76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76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2"/>
                </p:tgtEl>
              </p:cMediaNode>
            </p:audio>
          </p:childTnLst>
        </p:cTn>
      </p:par>
    </p:tnLst>
    <p:bldLst>
      <p:bldP spid="537607" grpId="0"/>
      <p:bldP spid="537608" grpId="0"/>
      <p:bldP spid="537609" grpId="0"/>
    </p:bldLst>
  </p:timing>
  <p:extLst>
    <p:ext uri="{3A86A75C-4F4B-4683-9AE1-C65F6400EC91}">
      <p14:laserTraceLst xmlns:p14="http://schemas.microsoft.com/office/powerpoint/2010/main">
        <p14:tracePtLst>
          <p14:tracePt t="2473" x="857250" y="5003800"/>
          <p14:tracePt t="3232" x="869950" y="4991100"/>
          <p14:tracePt t="3255" x="863600" y="4997450"/>
          <p14:tracePt t="3271" x="857250" y="5010150"/>
          <p14:tracePt t="3275" x="850900" y="5016500"/>
          <p14:tracePt t="3275" x="850900" y="5029200"/>
          <p14:tracePt t="3292" x="844550" y="5035550"/>
          <p14:tracePt t="3292" x="844550" y="5048250"/>
          <p14:tracePt t="3308" x="844550" y="5060950"/>
          <p14:tracePt t="3308" x="850900" y="5073650"/>
          <p14:tracePt t="3325" x="857250" y="5086350"/>
          <p14:tracePt t="3325" x="863600" y="5099050"/>
          <p14:tracePt t="3325" x="876300" y="5105400"/>
          <p14:tracePt t="3344" x="895350" y="5118100"/>
          <p14:tracePt t="3344" x="908050" y="5124450"/>
          <p14:tracePt t="3359" x="927100" y="5137150"/>
          <p14:tracePt t="3359" x="946150" y="5149850"/>
          <p14:tracePt t="10975" x="4737100" y="5689600"/>
          <p14:tracePt t="10992" x="4737100" y="5651500"/>
          <p14:tracePt t="11027" x="4737100" y="5619750"/>
          <p14:tracePt t="11059" x="4737100" y="5588000"/>
          <p14:tracePt t="11075" x="4737100" y="5556250"/>
          <p14:tracePt t="11083" x="4737100" y="5518150"/>
          <p14:tracePt t="11087" x="4737100" y="5486400"/>
          <p14:tracePt t="11099" x="4737100" y="5448300"/>
          <p14:tracePt t="11127" x="4737100" y="5486400"/>
          <p14:tracePt t="11143" x="4737100" y="5480050"/>
          <p14:tracePt t="11179" x="4743450" y="5448300"/>
          <p14:tracePt t="11306" x="4743450" y="5410200"/>
          <p14:tracePt t="15271" x="4705350" y="5454650"/>
          <p14:tracePt t="16111" x="4699000" y="5461000"/>
          <p14:tracePt t="16230" x="4705350" y="5454650"/>
          <p14:tracePt t="16254" x="4705350" y="5416550"/>
          <p14:tracePt t="16275" x="4705350" y="5378450"/>
          <p14:tracePt t="16306" x="4705350" y="5372100"/>
          <p14:tracePt t="16331" x="4705350" y="5416550"/>
          <p14:tracePt t="16382" x="4705350" y="5454650"/>
          <p14:tracePt t="16395" x="4705350" y="5416550"/>
          <p14:tracePt t="16411" x="4705350" y="5378450"/>
          <p14:tracePt t="16463" x="4705350" y="5346700"/>
          <p14:tracePt t="16479" x="4705350" y="5308600"/>
          <p14:tracePt t="16494" x="4711700" y="5270500"/>
          <p14:tracePt t="16511" x="4711700" y="5232400"/>
          <p14:tracePt t="16523" x="4711700" y="5200650"/>
          <p14:tracePt t="16547" x="4711700" y="5162550"/>
          <p14:tracePt t="16562" x="4705350" y="5207000"/>
          <p14:tracePt t="16598" x="4705350" y="5238750"/>
          <p14:tracePt t="16615" x="4705350" y="5276850"/>
          <p14:tracePt t="16630" x="4705350" y="5314950"/>
          <p14:tracePt t="16643" x="4705350" y="5353050"/>
          <p14:tracePt t="16658" x="4705350" y="5384800"/>
          <p14:tracePt t="16675" x="4705350" y="5422900"/>
          <p14:tracePt t="16683" x="4705350" y="5454650"/>
          <p14:tracePt t="16700" x="4705350" y="5448300"/>
          <p14:tracePt t="16755" x="4699000" y="5454650"/>
          <p14:tracePt t="16823" x="4705350" y="5461000"/>
          <p14:tracePt t="16839" x="4705350" y="5492750"/>
          <p14:tracePt t="16958" x="4705350" y="5461000"/>
          <p14:tracePt t="17018" x="4699000" y="5461000"/>
          <p14:tracePt t="17063" x="4699000" y="5467350"/>
          <p14:tracePt t="17115" x="4699000" y="5473700"/>
          <p14:tracePt t="17258" x="4692650" y="5473700"/>
          <p14:tracePt t="17411" x="4686300" y="5467350"/>
          <p14:tracePt t="17643" x="4686300" y="5473700"/>
          <p14:tracePt t="17686" x="4686300" y="5480050"/>
          <p14:tracePt t="17835" x="4686300" y="5486400"/>
          <p14:tracePt t="17867" x="4686300" y="5480050"/>
          <p14:tracePt t="17883" x="4686300" y="5486400"/>
          <p14:tracePt t="18038" x="4686300" y="5480050"/>
          <p14:tracePt t="18075" x="4686300" y="5473700"/>
          <p14:tracePt t="18107" x="4686300" y="5480050"/>
          <p14:tracePt t="18123" x="4686300" y="5486400"/>
          <p14:tracePt t="18174" x="4686300" y="5480050"/>
          <p14:tracePt t="18191" x="4686300" y="5473700"/>
          <p14:tracePt t="18243" x="4692650" y="5473700"/>
          <p14:tracePt t="18270" x="4692650" y="5480050"/>
          <p14:tracePt t="18287" x="4692650" y="5473700"/>
          <p14:tracePt t="18338" x="4692650" y="5480050"/>
          <p14:tracePt t="18491" x="4699000" y="5473700"/>
          <p14:tracePt t="18550" x="4699000" y="5480050"/>
          <p14:tracePt t="18562" x="4692650" y="5486400"/>
          <p14:tracePt t="18603" x="4692650" y="5480050"/>
          <p14:tracePt t="18654" x="4692650" y="5473700"/>
          <p14:tracePt t="18699" x="4692650" y="5480050"/>
          <p14:tracePt t="18722" x="4692650" y="5473700"/>
          <p14:tracePt t="18743" x="4686300" y="5467350"/>
          <p14:tracePt t="18879" x="4686300" y="5480050"/>
          <p14:tracePt t="19014" x="4692650" y="5480050"/>
          <p14:tracePt t="19102" x="4692650" y="5473700"/>
          <p14:tracePt t="19246" x="4692650" y="5480050"/>
          <p14:tracePt t="19271" x="4686300" y="5486400"/>
          <p14:tracePt t="19307" x="4692650" y="5480050"/>
          <p14:tracePt t="19323" x="4692650" y="5473700"/>
          <p14:tracePt t="19358" x="4692650" y="5480050"/>
          <p14:tracePt t="19383" x="4692650" y="5473700"/>
          <p14:tracePt t="19563" x="4699000" y="5473700"/>
          <p14:tracePt t="19582" x="4699000" y="5480050"/>
          <p14:tracePt t="19623" x="4699000" y="5473700"/>
          <p14:tracePt t="19683" x="4699000" y="5480050"/>
          <p14:tracePt t="19734" x="4699000" y="5473700"/>
          <p14:tracePt t="19795" x="4699000" y="5467350"/>
          <p14:tracePt t="19823" x="4699000" y="5473700"/>
          <p14:tracePt t="19875" x="4705350" y="5480050"/>
          <p14:tracePt t="20018" x="4705350" y="5473700"/>
          <p14:tracePt t="20131" x="4705350" y="5480050"/>
          <p14:tracePt t="20199" x="4699000" y="5486400"/>
          <p14:tracePt t="20483" x="4705350" y="5480050"/>
          <p14:tracePt t="20591" x="4699000" y="5486400"/>
          <p14:tracePt t="20619" x="4705350" y="5492750"/>
          <p14:tracePt t="20651" x="4705350" y="5486400"/>
          <p14:tracePt t="20702" x="4705350" y="5480050"/>
          <p14:tracePt t="20771" x="4705350" y="5486400"/>
          <p14:tracePt t="20831" x="4699000" y="5480050"/>
          <p14:tracePt t="20874" x="4705350" y="5486400"/>
          <p14:tracePt t="20911" x="4705350" y="5480050"/>
          <p14:tracePt t="21039" x="4711700" y="5486400"/>
          <p14:tracePt t="21218" x="4711700" y="5480050"/>
          <p14:tracePt t="21255" x="4705350" y="5480050"/>
          <p14:tracePt t="21295" x="4711700" y="5486400"/>
          <p14:tracePt t="21311" x="4711700" y="5480050"/>
          <p14:tracePt t="21363" x="4711700" y="5492750"/>
          <p14:tracePt t="21414" x="4711700" y="5486400"/>
          <p14:tracePt t="21434" x="4711700" y="5492750"/>
          <p14:tracePt t="21491" x="4705350" y="5492750"/>
          <p14:tracePt t="21562" x="4705350" y="5486400"/>
          <p14:tracePt t="21611" x="4705350" y="5492750"/>
          <p14:tracePt t="21631" x="4705350" y="5499100"/>
          <p14:tracePt t="21663" x="4699000" y="5499100"/>
          <p14:tracePt t="21698" x="4705350" y="5499100"/>
          <p14:tracePt t="21759" x="4705350" y="5505450"/>
          <p14:tracePt t="21766" x="4705350" y="5499100"/>
          <p14:tracePt t="21854" x="4705350" y="5505450"/>
          <p14:tracePt t="21903" x="4711700" y="5505450"/>
          <p14:tracePt t="22030" x="4705350" y="5511800"/>
          <p14:tracePt t="22091" x="4705350" y="5518150"/>
          <p14:tracePt t="22134" x="4705350" y="5524500"/>
          <p14:tracePt t="22214" x="4705350" y="5518150"/>
          <p14:tracePt t="22270" x="4705350" y="5524500"/>
          <p14:tracePt t="22350" x="4705350" y="5518150"/>
          <p14:tracePt t="22471" x="4705350" y="5524500"/>
          <p14:tracePt t="22514" x="4705350" y="5530850"/>
          <p14:tracePt t="22554" x="4705350" y="5537200"/>
          <p14:tracePt t="22583" x="4705350" y="5530850"/>
          <p14:tracePt t="22606" x="4705350" y="5524500"/>
          <p14:tracePt t="22743" x="4705350" y="5530850"/>
          <p14:tracePt t="22763" x="4699000" y="5537200"/>
          <p14:tracePt t="22935" x="4699000" y="5543550"/>
          <p14:tracePt t="22975" x="4699000" y="5537200"/>
          <p14:tracePt t="23034" x="4699000" y="5530850"/>
          <p14:tracePt t="23054" x="4692650" y="5537200"/>
          <p14:tracePt t="23110" x="4692650" y="5530850"/>
          <p14:tracePt t="23170" x="4692650" y="5524500"/>
          <p14:tracePt t="23191" x="4692650" y="5530850"/>
          <p14:tracePt t="23250" x="4692650" y="5543550"/>
          <p14:tracePt t="23327" x="4699000" y="5549900"/>
          <p14:tracePt t="23350" x="4699000" y="5556250"/>
          <p14:tracePt t="23370" x="4699000" y="5549900"/>
          <p14:tracePt t="23550" x="4705350" y="5549900"/>
          <p14:tracePt t="23611" x="4699000" y="5543550"/>
          <p14:tracePt t="23694" x="4699000" y="5537200"/>
          <p14:tracePt t="23722" x="4699000" y="5543550"/>
          <p14:tracePt t="23754" x="4699000" y="5549900"/>
          <p14:tracePt t="23782" x="4699000" y="5556250"/>
          <p14:tracePt t="23850" x="4699000" y="5549900"/>
          <p14:tracePt t="23866" x="4699000" y="5556250"/>
          <p14:tracePt t="23919" x="4699000" y="5562600"/>
          <p14:tracePt t="23955" x="4699000" y="5556250"/>
          <p14:tracePt t="24151" x="4699000" y="5562600"/>
          <p14:tracePt t="24191" x="4699000" y="5568950"/>
          <p14:tracePt t="24390" x="4699000" y="5575300"/>
          <p14:tracePt t="24562" x="4699000" y="5568950"/>
          <p14:tracePt t="24623" x="4699000" y="5562600"/>
          <p14:tracePt t="24638" x="4699000" y="5568950"/>
          <p14:tracePt t="24654" x="4699000" y="5575300"/>
          <p14:tracePt t="24691" x="4699000" y="5568950"/>
          <p14:tracePt t="24714" x="4699000" y="5575300"/>
          <p14:tracePt t="24758" x="4699000" y="5568950"/>
          <p14:tracePt t="24782" x="4692650" y="5575300"/>
          <p14:tracePt t="24834" x="4699000" y="5581650"/>
          <p14:tracePt t="24846" x="4692650" y="5575300"/>
          <p14:tracePt t="24886" x="4699000" y="5581650"/>
          <p14:tracePt t="25026" x="4699000" y="5575300"/>
          <p14:tracePt t="25074" x="4692650" y="5575300"/>
          <p14:tracePt t="25118" x="4692650" y="5581650"/>
          <p14:tracePt t="25162" x="4699000" y="5581650"/>
          <p14:tracePt t="25202" x="4699000" y="5575300"/>
          <p14:tracePt t="25238" x="4699000" y="5581650"/>
          <p14:tracePt t="25263" x="4699000" y="5575300"/>
          <p14:tracePt t="25282" x="4699000" y="5568950"/>
          <p14:tracePt t="25314" x="4705350" y="5575300"/>
          <p14:tracePt t="25366" x="4705350" y="5581650"/>
          <p14:tracePt t="25443" x="4699000" y="5588000"/>
          <p14:tracePt t="25530" x="4699000" y="5581650"/>
          <p14:tracePt t="25666" x="4699000" y="5575300"/>
          <p14:tracePt t="25694" x="4699000" y="5581650"/>
          <p14:tracePt t="25754" x="4699000" y="5575300"/>
          <p14:tracePt t="25898" x="4699000" y="5568950"/>
          <p14:tracePt t="25922" x="4699000" y="5575300"/>
          <p14:tracePt t="25958" x="4699000" y="5588000"/>
          <p14:tracePt t="25994" x="4699000" y="5581650"/>
          <p14:tracePt t="26054" x="4699000" y="5575300"/>
          <p14:tracePt t="26122" x="4699000" y="5581650"/>
          <p14:tracePt t="26146" x="4699000" y="5575300"/>
          <p14:tracePt t="26234" x="4699000" y="5581650"/>
          <p14:tracePt t="26362" x="4699000" y="5575300"/>
          <p14:tracePt t="26551" x="4699000" y="5568950"/>
          <p14:tracePt t="26678" x="4692650" y="5562600"/>
          <p14:tracePt t="26754" x="4699000" y="5562600"/>
          <p14:tracePt t="26782" x="4699000" y="5568950"/>
          <p14:tracePt t="26842" x="4699000" y="5575300"/>
          <p14:tracePt t="26866" x="4699000" y="5581650"/>
          <p14:tracePt t="26882" x="4699000" y="5568950"/>
          <p14:tracePt t="26902" x="4699000" y="5575300"/>
          <p14:tracePt t="26946" x="4705350" y="5568950"/>
          <p14:tracePt t="27006" x="4711700" y="5562600"/>
          <p14:tracePt t="27022" x="4724400" y="5556250"/>
          <p14:tracePt t="27039" x="4730750" y="5549900"/>
          <p14:tracePt t="27047" x="4737100" y="5537200"/>
          <p14:tracePt t="27055" x="4749800" y="5530850"/>
          <p14:tracePt t="27055" x="4756150" y="5518150"/>
          <p14:tracePt t="27068" x="4762500" y="5511800"/>
          <p14:tracePt t="27068" x="4775200" y="5505450"/>
          <p14:tracePt t="27086" x="4787900" y="5499100"/>
          <p14:tracePt t="27086" x="4794250" y="5492750"/>
          <p14:tracePt t="27102" x="4806950" y="5480050"/>
          <p14:tracePt t="27102" x="4813300" y="5480050"/>
          <p14:tracePt t="27119" x="4819650" y="5480050"/>
          <p14:tracePt t="27119" x="4838700" y="5473700"/>
          <p14:tracePt t="27135" x="4845050" y="5473700"/>
          <p14:tracePt t="27135" x="4851400" y="5473700"/>
          <p14:tracePt t="27152" x="4864100" y="5480050"/>
          <p14:tracePt t="27167" x="4870450" y="5473700"/>
          <p14:tracePt t="27184" x="4870450" y="5480050"/>
          <p14:tracePt t="27202" x="4870450" y="5486400"/>
          <p14:tracePt t="27234" x="4864100" y="5480050"/>
          <p14:tracePt t="27254" x="4857750" y="5480050"/>
          <p14:tracePt t="27278" x="4851400" y="5480050"/>
          <p14:tracePt t="27302" x="4851400" y="5486400"/>
          <p14:tracePt t="27314" x="4845050" y="5480050"/>
          <p14:tracePt t="27422" x="4845050" y="5486400"/>
          <p14:tracePt t="27450" x="4845050" y="5492750"/>
          <p14:tracePt t="27487" x="4838700" y="5486400"/>
          <p14:tracePt t="27562" x="4838700" y="5499100"/>
          <p14:tracePt t="27602" x="4832350" y="5499100"/>
          <p14:tracePt t="27682" x="4832350" y="5492750"/>
          <p14:tracePt t="27699" x="4838700" y="5499100"/>
          <p14:tracePt t="27751" x="4832350" y="5499100"/>
          <p14:tracePt t="27795" x="4832350" y="5492750"/>
          <p14:tracePt t="27834" x="4832350" y="5499100"/>
          <p14:tracePt t="27886" x="4826000" y="5492750"/>
          <p14:tracePt t="28026" x="4826000" y="5499100"/>
          <p14:tracePt t="28058" x="4819650" y="5499100"/>
          <p14:tracePt t="28102" x="4819650" y="5505450"/>
          <p14:tracePt t="28146" x="4813300" y="5511800"/>
          <p14:tracePt t="28186" x="4813300" y="5518150"/>
          <p14:tracePt t="28334" x="4813300" y="5511800"/>
          <p14:tracePt t="28382" x="4813300" y="5518150"/>
          <p14:tracePt t="28402" x="4813300" y="5524500"/>
          <p14:tracePt t="28442" x="4813300" y="5530850"/>
          <p14:tracePt t="28470" x="4806950" y="5530850"/>
          <p14:tracePt t="28554" x="4813300" y="5543550"/>
          <p14:tracePt t="28622" x="4813300" y="5549900"/>
          <p14:tracePt t="28642" x="4806950" y="5556250"/>
          <p14:tracePt t="28650" x="4806950" y="5562600"/>
          <p14:tracePt t="28666" x="4806950" y="5568950"/>
          <p14:tracePt t="28686" x="4806950" y="5575300"/>
          <p14:tracePt t="28746" x="4806950" y="5581650"/>
          <p14:tracePt t="28763" x="4806950" y="5588000"/>
          <p14:tracePt t="28794" x="4813300" y="5588000"/>
          <p14:tracePt t="28863" x="4813300" y="5594350"/>
          <p14:tracePt t="28922" x="4813300" y="5588000"/>
          <p14:tracePt t="28967" x="4813300" y="5594350"/>
          <p14:tracePt t="29026" x="4813300" y="5600700"/>
          <p14:tracePt t="29054" x="4813300" y="5594350"/>
          <p14:tracePt t="29182" x="4819650" y="5588000"/>
          <p14:tracePt t="29214" x="4826000" y="5588000"/>
          <p14:tracePt t="29234" x="4826000" y="5581650"/>
          <p14:tracePt t="29251" x="4832350" y="5581650"/>
          <p14:tracePt t="29266" x="4838700" y="5581650"/>
          <p14:tracePt t="29274" x="4845050" y="5581650"/>
          <p14:tracePt t="29282" x="4851400" y="5575300"/>
          <p14:tracePt t="29291" x="4857750" y="5575300"/>
          <p14:tracePt t="29291" x="4864100" y="5575300"/>
          <p14:tracePt t="29291" x="4870450" y="5575300"/>
          <p14:tracePt t="29312" x="4876800" y="5575300"/>
          <p14:tracePt t="29324" x="4883150" y="5575300"/>
          <p14:tracePt t="29324" x="4902200" y="5575300"/>
          <p14:tracePt t="29343" x="4908550" y="5575300"/>
          <p14:tracePt t="29343" x="4914900" y="5575300"/>
          <p14:tracePt t="29359" x="4921250" y="5575300"/>
          <p14:tracePt t="29359" x="4927600" y="5575300"/>
          <p14:tracePt t="29376" x="4933950" y="5575300"/>
          <p14:tracePt t="29376" x="4940300" y="5575300"/>
          <p14:tracePt t="29376" x="4946650" y="5575300"/>
          <p14:tracePt t="29395" x="4953000" y="5568950"/>
          <p14:tracePt t="29408" x="4953000" y="5562600"/>
          <p14:tracePt t="29425" x="4959350" y="5549900"/>
          <p14:tracePt t="29425" x="4965700" y="5543550"/>
          <p14:tracePt t="29443" x="4965700" y="5537200"/>
          <p14:tracePt t="29459" x="4965700" y="5530850"/>
          <p14:tracePt t="29475" x="4972050" y="5524500"/>
          <p14:tracePt t="29492" x="4965700" y="5518150"/>
          <p14:tracePt t="29526" x="4959350" y="5511800"/>
          <p14:tracePt t="29551" x="4959350" y="5518150"/>
          <p14:tracePt t="29558" x="4953000" y="5524500"/>
          <p14:tracePt t="29583" x="4946650" y="5530850"/>
          <p14:tracePt t="29594" x="4940300" y="5530850"/>
          <p14:tracePt t="29618" x="4933950" y="5537200"/>
          <p14:tracePt t="29654" x="4927600" y="5543550"/>
          <p14:tracePt t="29670" x="4921250" y="5543550"/>
          <p14:tracePt t="29702" x="4921250" y="5537200"/>
          <p14:tracePt t="29763" x="4921250" y="5530850"/>
          <p14:tracePt t="29874" x="4914900" y="5537200"/>
          <p14:tracePt t="30054" x="4914900" y="5543550"/>
          <p14:tracePt t="30074" x="4914900" y="5549900"/>
          <p14:tracePt t="30166" x="4921250" y="5543550"/>
          <p14:tracePt t="30242" x="4914900" y="5543550"/>
          <p14:tracePt t="30279" x="4908550" y="5543550"/>
          <p14:tracePt t="30422" x="4908550" y="5549900"/>
          <p14:tracePt t="30442" x="4908550" y="5562600"/>
          <p14:tracePt t="30594" x="4902200" y="5556250"/>
          <p14:tracePt t="30630" x="4902200" y="5562600"/>
          <p14:tracePt t="30691" x="4902200" y="5568950"/>
          <p14:tracePt t="30727" x="4902200" y="5562600"/>
          <p14:tracePt t="30743" x="4895850" y="5556250"/>
          <p14:tracePt t="30787" x="4895850" y="5562600"/>
          <p14:tracePt t="30794" x="4902200" y="5568950"/>
          <p14:tracePt t="30835" x="4895850" y="5562600"/>
          <p14:tracePt t="30886" x="4895850" y="5568950"/>
          <p14:tracePt t="30946" x="4895850" y="5562600"/>
          <p14:tracePt t="31034" x="4895850" y="5568950"/>
          <p14:tracePt t="31083" x="4895850" y="5575300"/>
          <p14:tracePt t="31146" x="4895850" y="5581650"/>
          <p14:tracePt t="31394" x="4895850" y="5575300"/>
          <p14:tracePt t="31442" x="4889500" y="5581650"/>
          <p14:tracePt t="31530" x="4889500" y="5575300"/>
          <p14:tracePt t="31591" x="4889500" y="5568950"/>
          <p14:tracePt t="31726" x="4889500" y="5562600"/>
          <p14:tracePt t="31906" x="4895850" y="5568950"/>
          <p14:tracePt t="31934" x="4889500" y="5568950"/>
          <p14:tracePt t="31958" x="4889500" y="5575300"/>
          <p14:tracePt t="31966" x="4889500" y="5568950"/>
          <p14:tracePt t="32054" x="4889500" y="5575300"/>
          <p14:tracePt t="32102" x="4889500" y="5581650"/>
          <p14:tracePt t="32114" x="4883150" y="5588000"/>
          <p14:tracePt t="32166" x="4883150" y="5581650"/>
          <p14:tracePt t="32354" x="4883150" y="5588000"/>
          <p14:tracePt t="32415" x="4883150" y="5581650"/>
          <p14:tracePt t="32466" x="4883150" y="5588000"/>
          <p14:tracePt t="32526" x="4876800" y="5594350"/>
          <p14:tracePt t="32550" x="4883150" y="5594350"/>
          <p14:tracePt t="32642" x="4883150" y="5588000"/>
          <p14:tracePt t="32678" x="4883150" y="5594350"/>
          <p14:tracePt t="32722" x="4883150" y="5600700"/>
          <p14:tracePt t="32766" x="4883150" y="5594350"/>
          <p14:tracePt t="32814" x="4883150" y="5588000"/>
          <p14:tracePt t="32926" x="4883150" y="5594350"/>
          <p14:tracePt t="32986" x="4889500" y="5600700"/>
          <p14:tracePt t="33106" x="4889500" y="5594350"/>
          <p14:tracePt t="33166" x="4883150" y="5600700"/>
          <p14:tracePt t="33227" x="4883150" y="5594350"/>
          <p14:tracePt t="33302" x="4883150" y="5600700"/>
          <p14:tracePt t="33375" x="4889500" y="5594350"/>
          <p14:tracePt t="33422" x="4883150" y="5600700"/>
          <p14:tracePt t="33570" x="4883150" y="5607050"/>
          <p14:tracePt t="33654" x="4883150" y="5600700"/>
          <p14:tracePt t="33674" x="4883150" y="5607050"/>
          <p14:tracePt t="33734" x="4883150" y="5600700"/>
          <p14:tracePt t="33811" x="4883150" y="5594350"/>
          <p14:tracePt t="33862" x="4883150" y="5588000"/>
          <p14:tracePt t="33962" x="4883150" y="5594350"/>
          <p14:tracePt t="34042" x="4889500" y="5600700"/>
          <p14:tracePt t="34154" x="4889500" y="5607050"/>
          <p14:tracePt t="34194" x="4883150" y="5607050"/>
          <p14:tracePt t="34282" x="4883150" y="5600700"/>
          <p14:tracePt t="34350" x="4883150" y="5594350"/>
          <p14:tracePt t="34402" x="4883150" y="5600700"/>
          <p14:tracePt t="34443" x="4889500" y="5600700"/>
          <p14:tracePt t="34866" x="4895850" y="5600700"/>
          <p14:tracePt t="34898" x="4889500" y="5594350"/>
          <p14:tracePt t="35087" x="4889500" y="5600700"/>
          <p14:tracePt t="35106" x="4889500" y="5607050"/>
          <p14:tracePt t="35147" x="4889500" y="5600700"/>
          <p14:tracePt t="35295" x="4883150" y="5607050"/>
          <p14:tracePt t="35362" x="4883150" y="5613400"/>
          <p14:tracePt t="35766" x="4876800" y="5607050"/>
          <p14:tracePt t="35962" x="4876800" y="5613400"/>
          <p14:tracePt t="36150" x="4876800" y="5619750"/>
          <p14:tracePt t="36186" x="4876800" y="5613400"/>
          <p14:tracePt t="36242" x="4876800" y="5607050"/>
          <p14:tracePt t="36322" x="4876800" y="5613400"/>
          <p14:tracePt t="36330" x="4876800" y="5619750"/>
          <p14:tracePt t="36818" x="4870450" y="5613400"/>
          <p14:tracePt t="36870" x="4870450" y="5619750"/>
          <p14:tracePt t="36946" x="4870450" y="5613400"/>
          <p14:tracePt t="37022" x="4870450" y="5619750"/>
          <p14:tracePt t="37094" x="4870450" y="5626100"/>
          <p14:tracePt t="37146" x="4864100" y="5626100"/>
          <p14:tracePt t="37426" x="4864100" y="5619750"/>
          <p14:tracePt t="37446" x="4864100" y="5626100"/>
          <p14:tracePt t="37502" x="4864100" y="5619750"/>
          <p14:tracePt t="37554" x="4864100" y="5626100"/>
          <p14:tracePt t="37642" x="4864100" y="5632450"/>
          <p14:tracePt t="37682" x="4864100" y="5626100"/>
          <p14:tracePt t="37846" x="4857750" y="5626100"/>
          <p14:tracePt t="37883" x="4857750" y="5632450"/>
          <p14:tracePt t="37915" x="4851400" y="5638800"/>
          <p14:tracePt t="38026" x="4851400" y="5626100"/>
          <p14:tracePt t="38107" x="4857750" y="5626100"/>
          <p14:tracePt t="38222" x="4851400" y="5626100"/>
          <p14:tracePt t="38282" x="4857750" y="5619750"/>
          <p14:tracePt t="38326" x="4857750" y="5613400"/>
          <p14:tracePt t="38362" x="4864100" y="5619750"/>
          <p14:tracePt t="38414" x="4864100" y="5613400"/>
          <p14:tracePt t="38462" x="4857750" y="5607050"/>
          <p14:tracePt t="38474" x="4864100" y="5613400"/>
          <p14:tracePt t="38534" x="4864100" y="5626100"/>
          <p14:tracePt t="38558" x="4870450" y="5632450"/>
          <p14:tracePt t="38602" x="4870450" y="5626100"/>
          <p14:tracePt t="38626" x="4870450" y="5632450"/>
          <p14:tracePt t="38670" x="4864100" y="5638800"/>
          <p14:tracePt t="38738" x="4864100" y="5632450"/>
          <p14:tracePt t="38791" x="4857750" y="5632450"/>
          <p14:tracePt t="38918" x="4851400" y="5626100"/>
          <p14:tracePt t="38970" x="4857750" y="5632450"/>
          <p14:tracePt t="39030" x="4851400" y="5638800"/>
          <p14:tracePt t="39150" x="4851400" y="5632450"/>
          <p14:tracePt t="39302" x="4851400" y="5638800"/>
          <p14:tracePt t="39362" x="4851400" y="5632450"/>
          <p14:tracePt t="39422" x="4845050" y="5632450"/>
          <p14:tracePt t="39474" x="4845050" y="5638800"/>
          <p14:tracePt t="39518" x="4845050" y="5632450"/>
          <p14:tracePt t="39562" x="4845050" y="5638800"/>
          <p14:tracePt t="39586" x="4845050" y="5645150"/>
          <p14:tracePt t="39622" x="4845050" y="5651500"/>
          <p14:tracePt t="39758" x="4838700" y="5645150"/>
          <p14:tracePt t="39818" x="4838700" y="5651500"/>
          <p14:tracePt t="39834" x="4838700" y="5645150"/>
          <p14:tracePt t="40042" x="4838700" y="5638800"/>
          <p14:tracePt t="40074" x="4838700" y="5645150"/>
          <p14:tracePt t="40126" x="4838700" y="5651500"/>
          <p14:tracePt t="40142" x="4838700" y="5645150"/>
          <p14:tracePt t="40394" x="4838700" y="5651500"/>
          <p14:tracePt t="40574" x="4838700" y="5645150"/>
          <p14:tracePt t="40650" x="4838700" y="5651500"/>
          <p14:tracePt t="40710" x="4838700" y="5645150"/>
          <p14:tracePt t="40762" x="4838700" y="5651500"/>
          <p14:tracePt t="40967" x="4838700" y="5645150"/>
          <p14:tracePt t="41035" x="4838700" y="5651500"/>
          <p14:tracePt t="41146" x="4806950" y="5651500"/>
          <p14:tracePt t="41191" x="4838700" y="5645150"/>
          <p14:tracePt t="41250" x="4838700" y="5651500"/>
          <p14:tracePt t="41386" x="4838700" y="5645150"/>
          <p14:tracePt t="41454" x="4838700" y="5651500"/>
          <p14:tracePt t="41578" x="4845050" y="5651500"/>
          <p14:tracePt t="41654" x="4845050" y="5645150"/>
          <p14:tracePt t="41694" x="4838700" y="5651500"/>
          <p14:tracePt t="41746" x="4845050" y="5657850"/>
          <p14:tracePt t="41807" x="4838700" y="5651500"/>
          <p14:tracePt t="41827" x="4838700" y="5645150"/>
          <p14:tracePt t="41851" x="4838700" y="5657850"/>
          <p14:tracePt t="41895" x="4838700" y="5651500"/>
          <p14:tracePt t="42106" x="4838700" y="5657850"/>
          <p14:tracePt t="42166" x="4838700" y="5651500"/>
          <p14:tracePt t="42418" x="4845050" y="5657850"/>
          <p14:tracePt t="42578" x="4838700" y="5651500"/>
          <p14:tracePt t="42658" x="4838700" y="5657850"/>
          <p14:tracePt t="42718" x="4838700" y="5664200"/>
          <p14:tracePt t="42750" x="4832350" y="5657850"/>
          <p14:tracePt t="42803" x="4838700" y="5651500"/>
          <p14:tracePt t="42838" x="4832350" y="5645150"/>
          <p14:tracePt t="42974" x="4838700" y="5645150"/>
          <p14:tracePt t="43026" x="4838700" y="5651500"/>
          <p14:tracePt t="43082" x="4838700" y="5645150"/>
          <p14:tracePt t="43162" x="4838700" y="5651500"/>
          <p14:tracePt t="43194" x="4838700" y="5657850"/>
          <p14:tracePt t="43214" x="4845050" y="5651500"/>
          <p14:tracePt t="43274" x="4845050" y="5645150"/>
          <p14:tracePt t="43299" x="4845050" y="5651500"/>
          <p14:tracePt t="43358" x="4845050" y="5657850"/>
          <p14:tracePt t="43402" x="4838700" y="5651500"/>
          <p14:tracePt t="43426" x="4845050" y="5651500"/>
          <p14:tracePt t="43582" x="4845050" y="5645150"/>
          <p14:tracePt t="43710" x="4845050" y="5651500"/>
          <p14:tracePt t="43734" x="4851400" y="5657850"/>
          <p14:tracePt t="43822" x="4845050" y="5651500"/>
          <p14:tracePt t="43854" x="4845050" y="5645150"/>
          <p14:tracePt t="43866" x="4845050" y="5651500"/>
          <p14:tracePt t="43906" x="4845050" y="5657850"/>
          <p14:tracePt t="43918" x="4845050" y="5651500"/>
          <p14:tracePt t="43978" x="4845050" y="5657850"/>
          <p14:tracePt t="44054" x="4845050" y="5651500"/>
          <p14:tracePt t="44078" x="4845050" y="5645150"/>
          <p14:tracePt t="44106" x="4845050" y="5651500"/>
          <p14:tracePt t="44158" x="4845050" y="5657850"/>
          <p14:tracePt t="44182" x="4838700" y="5664200"/>
          <p14:tracePt t="44274" x="4845050" y="5670550"/>
          <p14:tracePt t="44362" x="4838700" y="5664200"/>
          <p14:tracePt t="44438" x="4838700" y="5657850"/>
          <p14:tracePt t="44506" x="4838700" y="5651500"/>
          <p14:tracePt t="44534" x="4838700" y="5657850"/>
          <p14:tracePt t="44574" x="4832350" y="5664200"/>
          <p14:tracePt t="44774" x="4832350" y="5670550"/>
          <p14:tracePt t="44806" x="4838700" y="5670550"/>
          <p14:tracePt t="44954" x="4832350" y="5676900"/>
          <p14:tracePt t="44979" x="4832350" y="5670550"/>
          <p14:tracePt t="45022" x="4838700" y="5670550"/>
          <p14:tracePt t="45218" x="4800600" y="5670550"/>
          <p14:tracePt t="45270" x="4800600" y="5664200"/>
          <p14:tracePt t="45314" x="4838700" y="5664200"/>
          <p14:tracePt t="45355" x="4838700" y="5670550"/>
          <p14:tracePt t="45398" x="4838700" y="5664200"/>
          <p14:tracePt t="45599" x="4832350" y="5670550"/>
          <p14:tracePt t="45654" x="4826000" y="5670550"/>
          <p14:tracePt t="45698" x="4819650" y="5670550"/>
          <p14:tracePt t="45718" x="4813300" y="5676900"/>
          <p14:tracePt t="45750" x="4806950" y="5683250"/>
          <p14:tracePt t="45774" x="4813300" y="5683250"/>
          <p14:tracePt t="45826" x="4826000" y="5676900"/>
          <p14:tracePt t="45886" x="4794250" y="5670550"/>
          <p14:tracePt t="45906" x="4762500" y="5664200"/>
          <p14:tracePt t="45922" x="4806950" y="5664200"/>
          <p14:tracePt t="45938" x="4813300" y="5664200"/>
          <p14:tracePt t="45955" x="4819650" y="5657850"/>
          <p14:tracePt t="45962" x="4826000" y="5657850"/>
          <p14:tracePt t="45979" x="4832350" y="5657850"/>
          <p14:tracePt t="45995" x="4870450" y="5657850"/>
          <p14:tracePt t="45995" x="4908550" y="5657850"/>
          <p14:tracePt t="45995" x="4876800" y="5657850"/>
          <p14:tracePt t="46015" x="4883150" y="5651500"/>
          <p14:tracePt t="46034" x="4876800" y="5645150"/>
          <p14:tracePt t="46127" x="4870450" y="5651500"/>
          <p14:tracePt t="46138" x="4870450" y="5645150"/>
          <p14:tracePt t="46162" x="4864100" y="5651500"/>
          <p14:tracePt t="46178" x="4870450" y="5645150"/>
          <p14:tracePt t="46199" x="4876800" y="5645150"/>
          <p14:tracePt t="46291" x="4883150" y="5638800"/>
          <p14:tracePt t="46342" x="4908550" y="5670550"/>
          <p14:tracePt t="46910" x="4902200" y="5676900"/>
          <p14:tracePt t="46954" x="4895850" y="5670550"/>
          <p14:tracePt t="46970" x="4895850" y="5664200"/>
          <p14:tracePt t="46994" x="4889500" y="5657850"/>
          <p14:tracePt t="47006" x="4883150" y="5657850"/>
          <p14:tracePt t="47030" x="4876800" y="5664200"/>
          <p14:tracePt t="47098" x="4883150" y="5657850"/>
          <p14:tracePt t="47166" x="4889500" y="5651500"/>
          <p14:tracePt t="47210" x="4895850" y="5657850"/>
          <p14:tracePt t="47234" x="4895850" y="5651500"/>
          <p14:tracePt t="47254" x="4895850" y="5657850"/>
          <p14:tracePt t="47338" x="4889500" y="5657850"/>
          <p14:tracePt t="47414" x="4889500" y="5651500"/>
          <p14:tracePt t="47442" x="4889500" y="5657850"/>
          <p14:tracePt t="47534" x="4889500" y="5664200"/>
          <p14:tracePt t="47682" x="4889500" y="5657850"/>
          <p14:tracePt t="47802" x="4883150" y="5664200"/>
          <p14:tracePt t="47862" x="4883150" y="5657850"/>
          <p14:tracePt t="47962" x="4883150" y="5651500"/>
          <p14:tracePt t="48059" x="4883150" y="5657850"/>
          <p14:tracePt t="48082" x="4883150" y="5664200"/>
          <p14:tracePt t="48118" x="4883150" y="5657850"/>
          <p14:tracePt t="48154" x="4876800" y="5664200"/>
          <p14:tracePt t="48238" x="4883150" y="5657850"/>
          <p14:tracePt t="48298" x="4883150" y="5651500"/>
          <p14:tracePt t="48314" x="4883150" y="5645150"/>
          <p14:tracePt t="48334" x="4883150" y="5651500"/>
          <p14:tracePt t="48434" x="4883150" y="5657850"/>
          <p14:tracePt t="48486" x="4889500" y="5664200"/>
          <p14:tracePt t="48507" x="4889500" y="5670550"/>
          <p14:tracePt t="48538" x="4895850" y="5670550"/>
          <p14:tracePt t="48591" x="4889500" y="5664200"/>
          <p14:tracePt t="48622" x="4883150" y="5670550"/>
          <p14:tracePt t="48702" x="4889500" y="5676900"/>
          <p14:tracePt t="48854" x="4895850" y="5670550"/>
          <p14:tracePt t="48874" x="4902200" y="5670550"/>
          <p14:tracePt t="48898" x="4902200" y="5664200"/>
          <p14:tracePt t="48974" x="4902200" y="5657850"/>
          <p14:tracePt t="49002" x="4895850" y="5651500"/>
          <p14:tracePt t="49026" x="4889500" y="5645150"/>
          <p14:tracePt t="49047" x="4883150" y="5645150"/>
          <p14:tracePt t="49070" x="4876800" y="5645150"/>
          <p14:tracePt t="49122" x="4883150" y="5651500"/>
          <p14:tracePt t="49167" x="4889500" y="5651500"/>
          <p14:tracePt t="49242" x="4895850" y="5645150"/>
          <p14:tracePt t="49266" x="4902200" y="5645150"/>
          <p14:tracePt t="49354" x="4895850" y="5638800"/>
          <p14:tracePt t="49387" x="4889500" y="5632450"/>
          <p14:tracePt t="49638" x="4883150" y="5632450"/>
          <p14:tracePt t="49678" x="4876800" y="5638800"/>
          <p14:tracePt t="49731" x="4883150" y="5638800"/>
          <p14:tracePt t="49782" x="4889500" y="5638800"/>
          <p14:tracePt t="49806" x="4895850" y="5632450"/>
          <p14:tracePt t="49822" x="4902200" y="5632450"/>
          <p14:tracePt t="49843" x="4908550" y="5626100"/>
          <p14:tracePt t="49946" x="4908550" y="5619750"/>
          <p14:tracePt t="49986" x="4908550" y="5607050"/>
          <p14:tracePt t="49998" x="4902200" y="5600700"/>
          <p14:tracePt t="50014" x="4902200" y="5594350"/>
          <p14:tracePt t="50025" x="4895850" y="5581650"/>
          <p14:tracePt t="50025" x="4889500" y="5568950"/>
          <p14:tracePt t="50043" x="4883150" y="5556250"/>
          <p14:tracePt t="50043" x="4864100" y="5518150"/>
          <p14:tracePt t="50062" x="4851400" y="5499100"/>
          <p14:tracePt t="50062" x="4838700" y="5473700"/>
          <p14:tracePt t="50077" x="4826000" y="5448300"/>
          <p14:tracePt t="50077" x="4806950" y="5422900"/>
          <p14:tracePt t="50094" x="4787900" y="5397500"/>
          <p14:tracePt t="50094" x="4768850" y="5372100"/>
          <p14:tracePt t="50110" x="4749800" y="5340350"/>
          <p14:tracePt t="50110" x="4724400" y="5308600"/>
          <p14:tracePt t="50531" x="3282950" y="1619250"/>
          <p14:tracePt t="50554" x="3276600" y="1606550"/>
          <p14:tracePt t="50559" x="3276600" y="1593850"/>
          <p14:tracePt t="50559" x="3276600" y="1574800"/>
          <p14:tracePt t="50578" x="3270250" y="1549400"/>
          <p14:tracePt t="50578" x="3270250" y="1517650"/>
          <p14:tracePt t="50595" x="3270250" y="1492250"/>
          <p14:tracePt t="50595" x="3270250" y="1460500"/>
          <p14:tracePt t="50612" x="3263900" y="1435100"/>
          <p14:tracePt t="50612" x="3257550" y="1409700"/>
          <p14:tracePt t="50628" x="3257550" y="1403350"/>
          <p14:tracePt t="50644" x="3257550" y="1409700"/>
          <p14:tracePt t="50644" x="3257550" y="1416050"/>
          <p14:tracePt t="50662" x="3263900" y="1428750"/>
          <p14:tracePt t="50662" x="3282950" y="1454150"/>
          <p14:tracePt t="50679" x="3289300" y="1466850"/>
          <p14:tracePt t="50679" x="3302000" y="1479550"/>
          <p14:tracePt t="50696" x="3308350" y="1492250"/>
          <p14:tracePt t="50696" x="3321050" y="1504950"/>
          <p14:tracePt t="50712" x="3327400" y="1524000"/>
          <p14:tracePt t="50712" x="3340100" y="1530350"/>
          <p14:tracePt t="50729" x="3352800" y="1543050"/>
          <p14:tracePt t="50729" x="3365500" y="1555750"/>
          <p14:tracePt t="50729" x="3378200" y="1562100"/>
          <p14:tracePt t="50748" x="3390900" y="1568450"/>
          <p14:tracePt t="50748" x="3403600" y="1574800"/>
          <p14:tracePt t="50763" x="3416300" y="1574800"/>
          <p14:tracePt t="50763" x="3429000" y="1581150"/>
          <p14:tracePt t="50779" x="3448050" y="1581150"/>
          <p14:tracePt t="50779" x="3460750" y="1574800"/>
          <p14:tracePt t="50796" x="3479800" y="1568450"/>
          <p14:tracePt t="50796" x="3498850" y="1562100"/>
          <p14:tracePt t="50812" x="3517900" y="1555750"/>
          <p14:tracePt t="50812" x="3536950" y="1549400"/>
          <p14:tracePt t="50812" x="3556000" y="1536700"/>
          <p14:tracePt t="50831" x="3581400" y="1530350"/>
          <p14:tracePt t="50845" x="3606800" y="1524000"/>
          <p14:tracePt t="50845" x="3657600" y="1517650"/>
          <p14:tracePt t="50863" x="3689350" y="1517650"/>
          <p14:tracePt t="50863" x="3721100" y="1524000"/>
          <p14:tracePt t="50879" x="3746500" y="1530350"/>
          <p14:tracePt t="50879" x="3778250" y="1543050"/>
          <p14:tracePt t="50896" x="3810000" y="1549400"/>
          <p14:tracePt t="50896" x="3848100" y="1555750"/>
          <p14:tracePt t="50896" x="3879850" y="1568450"/>
          <p14:tracePt t="50915" x="3911600" y="1574800"/>
          <p14:tracePt t="50915" x="3943350" y="1574800"/>
          <p14:tracePt t="50930" x="3981450" y="1581150"/>
          <p14:tracePt t="50930" x="4019550" y="1581150"/>
          <p14:tracePt t="50946" x="4057650" y="1574800"/>
          <p14:tracePt t="50946" x="4095750" y="1574800"/>
          <p14:tracePt t="50963" x="4133850" y="1568450"/>
          <p14:tracePt t="50963" x="4210050" y="1562100"/>
          <p14:tracePt t="50980" x="4248150" y="1555750"/>
          <p14:tracePt t="50980" x="4279900" y="1549400"/>
          <p14:tracePt t="50996" x="4318000" y="1543050"/>
          <p14:tracePt t="50996" x="4349750" y="1536700"/>
          <p14:tracePt t="51013" x="4387850" y="1530350"/>
          <p14:tracePt t="51013" x="4413250" y="1524000"/>
          <p14:tracePt t="51030" x="4445000" y="1511300"/>
          <p14:tracePt t="51030" x="4495800" y="1498600"/>
          <p14:tracePt t="51048" x="4521200" y="1485900"/>
          <p14:tracePt t="51048" x="4540250" y="1479550"/>
          <p14:tracePt t="51063" x="4552950" y="1479550"/>
          <p14:tracePt t="51063" x="4572000" y="1473200"/>
          <p14:tracePt t="51080" x="4584700" y="1473200"/>
          <p14:tracePt t="51080" x="4591050" y="1473200"/>
          <p14:tracePt t="51097" x="4603750" y="1473200"/>
          <p14:tracePt t="51097" x="4610100" y="1473200"/>
          <p14:tracePt t="51097" x="4616450" y="1479550"/>
          <p14:tracePt t="51115" x="4622800" y="1479550"/>
          <p14:tracePt t="51115" x="4629150" y="1485900"/>
          <p14:tracePt t="51131" x="4635500" y="1485900"/>
          <p14:tracePt t="51131" x="4641850" y="1485900"/>
          <p14:tracePt t="51147" x="4648200" y="1492250"/>
          <p14:tracePt t="51162" x="4654550" y="1492250"/>
          <p14:tracePt t="51179" x="4660900" y="1492250"/>
          <p14:tracePt t="51179" x="4667250" y="1492250"/>
          <p14:tracePt t="51179" x="4673600" y="1485900"/>
          <p14:tracePt t="51199" x="4679950" y="1485900"/>
          <p14:tracePt t="51212" x="4686300" y="1485900"/>
          <p14:tracePt t="51212" x="4705350" y="1479550"/>
          <p14:tracePt t="51231" x="4711700" y="1479550"/>
          <p14:tracePt t="51231" x="4718050" y="1479550"/>
          <p14:tracePt t="51247" x="4724400" y="1479550"/>
          <p14:tracePt t="51247" x="4730750" y="1473200"/>
          <p14:tracePt t="51264" x="4743450" y="1473200"/>
          <p14:tracePt t="51264" x="4762500" y="1473200"/>
          <p14:tracePt t="51280" x="4775200" y="1473200"/>
          <p14:tracePt t="51280" x="4787900" y="1473200"/>
          <p14:tracePt t="51298" x="4800600" y="1466850"/>
          <p14:tracePt t="51298" x="4819650" y="1466850"/>
          <p14:tracePt t="51314" x="4832350" y="1466850"/>
          <p14:tracePt t="51314" x="4851400" y="1466850"/>
          <p14:tracePt t="51331" x="4876800" y="1460500"/>
          <p14:tracePt t="51331" x="4921250" y="1454150"/>
          <p14:tracePt t="51347" x="4946650" y="1454150"/>
          <p14:tracePt t="51347" x="4972050" y="1447800"/>
          <p14:tracePt t="51364" x="5003800" y="1447800"/>
          <p14:tracePt t="51364" x="5029200" y="1441450"/>
          <p14:tracePt t="51381" x="5060950" y="1441450"/>
          <p14:tracePt t="51381" x="5118100" y="1441450"/>
          <p14:tracePt t="51399" x="5143500" y="1435100"/>
          <p14:tracePt t="51399" x="5175250" y="1435100"/>
          <p14:tracePt t="51415" x="5207000" y="1435100"/>
          <p14:tracePt t="51415" x="5232400" y="1441450"/>
          <p14:tracePt t="51431" x="5264150" y="1441450"/>
          <p14:tracePt t="51431" x="5295900" y="1441450"/>
          <p14:tracePt t="51448" x="5327650" y="1441450"/>
          <p14:tracePt t="51448" x="5359400" y="1441450"/>
          <p14:tracePt t="51464" x="5391150" y="1441450"/>
          <p14:tracePt t="51464" x="5416550" y="1441450"/>
          <p14:tracePt t="51464" x="5448300" y="1435100"/>
          <p14:tracePt t="51483" x="5473700" y="1435100"/>
          <p14:tracePt t="51496" x="5505450" y="1435100"/>
          <p14:tracePt t="51496" x="5549900" y="1435100"/>
          <p14:tracePt t="51515" x="5575300" y="1441450"/>
          <p14:tracePt t="51515" x="5594350" y="1441450"/>
          <p14:tracePt t="51532" x="5613400" y="1447800"/>
          <p14:tracePt t="51532" x="5632450" y="1447800"/>
          <p14:tracePt t="51532" x="5645150" y="1454150"/>
          <p14:tracePt t="51551" x="5664200" y="1454150"/>
          <p14:tracePt t="51563" x="5676900" y="1454150"/>
          <p14:tracePt t="51563" x="5702300" y="1460500"/>
          <p14:tracePt t="51582" x="5715000" y="1460500"/>
          <p14:tracePt t="51582" x="5727700" y="1460500"/>
          <p14:tracePt t="51598" x="5740400" y="1460500"/>
          <p14:tracePt t="51598" x="5746750" y="1460500"/>
          <p14:tracePt t="51615" x="5753100" y="1454150"/>
          <p14:tracePt t="51615" x="5759450" y="1454150"/>
          <p14:tracePt t="51632" x="5765800" y="1454150"/>
          <p14:tracePt t="51647" x="5772150" y="1460500"/>
          <p14:tracePt t="51686" x="5765800" y="1466850"/>
          <p14:tracePt t="51723" x="5759450" y="1466850"/>
          <p14:tracePt t="51746" x="5759450" y="1473200"/>
          <p14:tracePt t="51834" x="5753100" y="1479550"/>
          <p14:tracePt t="51859" x="5746750" y="1479550"/>
          <p14:tracePt t="51866" x="5740400" y="1479550"/>
          <p14:tracePt t="51866" x="5727700" y="1485900"/>
          <p14:tracePt t="51883" x="5721350" y="1485900"/>
          <p14:tracePt t="51883" x="5702300" y="1485900"/>
          <p14:tracePt t="51900" x="5689600" y="1492250"/>
          <p14:tracePt t="51900" x="5664200" y="1498600"/>
          <p14:tracePt t="51916" x="5638800" y="1504950"/>
          <p14:tracePt t="51916" x="5607050" y="1511300"/>
          <p14:tracePt t="51932" x="5568950" y="1517650"/>
          <p14:tracePt t="51932" x="5473700" y="1543050"/>
          <p14:tracePt t="51950" x="5416550" y="1555750"/>
          <p14:tracePt t="51950" x="5359400" y="1574800"/>
          <p14:tracePt t="51966" x="5295900" y="1587500"/>
          <p14:tracePt t="51966" x="5226050" y="1606550"/>
          <p14:tracePt t="51983" x="5149850" y="1625600"/>
          <p14:tracePt t="51983" x="4997450" y="1663700"/>
          <p14:tracePt t="51999" x="4914900" y="1676400"/>
          <p14:tracePt t="51999" x="4832350" y="1695450"/>
          <p14:tracePt t="52016" x="4749800" y="1708150"/>
          <p14:tracePt t="52016" x="4660900" y="1720850"/>
          <p14:tracePt t="52033" x="4572000" y="1733550"/>
          <p14:tracePt t="52033" x="4483100" y="1746250"/>
          <p14:tracePt t="52051" x="4387850" y="1758950"/>
          <p14:tracePt t="52051" x="4197350" y="1778000"/>
          <p14:tracePt t="52067" x="4095750" y="1790700"/>
          <p14:tracePt t="52067" x="4000500" y="1797050"/>
          <p14:tracePt t="52083" x="3898900" y="1797050"/>
          <p14:tracePt t="52083" x="3797300" y="1803400"/>
          <p14:tracePt t="52100" x="3702050" y="1809750"/>
          <p14:tracePt t="52100" x="3600450" y="1809750"/>
          <p14:tracePt t="52100" x="3498850" y="1816100"/>
          <p14:tracePt t="52119" x="3403600" y="1816100"/>
          <p14:tracePt t="52132" x="3308350" y="1809750"/>
          <p14:tracePt t="52132" x="3219450" y="1816100"/>
          <p14:tracePt t="52151" x="3035300" y="1822450"/>
          <p14:tracePt t="52151" x="2952750" y="1822450"/>
          <p14:tracePt t="52167" x="2863850" y="1822450"/>
          <p14:tracePt t="52167" x="2781300" y="1822450"/>
          <p14:tracePt t="52183" x="2705100" y="1828800"/>
          <p14:tracePt t="52183" x="2628900" y="1828800"/>
          <p14:tracePt t="52200" x="2552700" y="1828800"/>
          <p14:tracePt t="52200" x="2489200" y="1828800"/>
          <p14:tracePt t="52200" x="2425700" y="1828800"/>
          <p14:tracePt t="52219" x="2362200" y="1828800"/>
          <p14:tracePt t="52232" x="2298700" y="1835150"/>
          <p14:tracePt t="52232" x="2184400" y="1841500"/>
          <p14:tracePt t="52250" x="2133600" y="1847850"/>
          <p14:tracePt t="52250" x="2076450" y="1854200"/>
          <p14:tracePt t="52267" x="2025650" y="1860550"/>
          <p14:tracePt t="52267" x="1981200" y="1866900"/>
          <p14:tracePt t="52284" x="1943100" y="1866900"/>
          <p14:tracePt t="52284" x="1866900" y="1873250"/>
          <p14:tracePt t="52300" x="1835150" y="1873250"/>
          <p14:tracePt t="52300" x="1803400" y="1873250"/>
          <p14:tracePt t="52318" x="1778000" y="1879600"/>
          <p14:tracePt t="52318" x="1752600" y="1879600"/>
          <p14:tracePt t="52334" x="1733550" y="1879600"/>
          <p14:tracePt t="52334" x="1714500" y="1879600"/>
          <p14:tracePt t="52351" x="1701800" y="1879600"/>
          <p14:tracePt t="52351" x="1682750" y="1879600"/>
          <p14:tracePt t="52368" x="1676400" y="1879600"/>
          <p14:tracePt t="52383" x="1670050" y="1873250"/>
          <p14:tracePt t="52400" x="1663700" y="1873250"/>
          <p14:tracePt t="52416" x="1670050" y="1873250"/>
          <p14:tracePt t="52458" x="1670050" y="1879600"/>
          <p14:tracePt t="52479" x="1670050" y="1885950"/>
          <p14:tracePt t="52519" x="1670050" y="1892300"/>
          <p14:tracePt t="52539" x="1663700" y="1898650"/>
          <p14:tracePt t="52555" x="1657350" y="1898650"/>
          <p14:tracePt t="52571" x="1651000" y="1898650"/>
          <p14:tracePt t="52586" x="1644650" y="1898650"/>
          <p14:tracePt t="52599" x="1644650" y="1905000"/>
          <p14:tracePt t="52654" x="1657350" y="1905000"/>
          <p14:tracePt t="52666" x="1663700" y="1905000"/>
          <p14:tracePt t="52675" x="1670050" y="1905000"/>
          <p14:tracePt t="52684" x="1682750" y="1905000"/>
          <p14:tracePt t="52684" x="1695450" y="1905000"/>
          <p14:tracePt t="52702" x="1708150" y="1905000"/>
          <p14:tracePt t="52702" x="1739900" y="1905000"/>
          <p14:tracePt t="52720" x="1758950" y="1898650"/>
          <p14:tracePt t="52720" x="1778000" y="1898650"/>
          <p14:tracePt t="52736" x="1803400" y="1892300"/>
          <p14:tracePt t="52736" x="1822450" y="1892300"/>
          <p14:tracePt t="52753" x="1847850" y="1892300"/>
          <p14:tracePt t="52753" x="1873250" y="1885950"/>
          <p14:tracePt t="52770" x="1892300" y="1885950"/>
          <p14:tracePt t="52770" x="1917700" y="1879600"/>
          <p14:tracePt t="52770" x="1949450" y="1879600"/>
          <p14:tracePt t="52788" x="1974850" y="1879600"/>
          <p14:tracePt t="52788" x="2006600" y="1873250"/>
          <p14:tracePt t="52804" x="2038350" y="1873250"/>
          <p14:tracePt t="52804" x="2063750" y="1873250"/>
          <p14:tracePt t="52820" x="2095500" y="1873250"/>
          <p14:tracePt t="52820" x="2127250" y="1866900"/>
          <p14:tracePt t="52837" x="2159000" y="1866900"/>
          <p14:tracePt t="52837" x="2190750" y="1866900"/>
          <p14:tracePt t="52853" x="2222500" y="1866900"/>
          <p14:tracePt t="52853" x="2254250" y="1866900"/>
          <p14:tracePt t="52853" x="2286000" y="1866900"/>
          <p14:tracePt t="52872" x="2317750" y="1866900"/>
          <p14:tracePt t="52885" x="2349500" y="1866900"/>
          <p14:tracePt t="52885" x="2419350" y="1866900"/>
          <p14:tracePt t="52904" x="2451100" y="1860550"/>
          <p14:tracePt t="52904" x="2482850" y="1860550"/>
          <p14:tracePt t="52919" x="2514600" y="1860550"/>
          <p14:tracePt t="52919" x="2546350" y="1854200"/>
          <p14:tracePt t="52937" x="2578100" y="1847850"/>
          <p14:tracePt t="52937" x="2609850" y="1847850"/>
          <p14:tracePt t="52937" x="2647950" y="1841500"/>
          <p14:tracePt t="52955" x="2679700" y="1835150"/>
          <p14:tracePt t="52955" x="2711450" y="1828800"/>
          <p14:tracePt t="52970" x="2743200" y="1828800"/>
          <p14:tracePt t="52970" x="2781300" y="1822450"/>
          <p14:tracePt t="52987" x="2813050" y="1816100"/>
          <p14:tracePt t="52987" x="2844800" y="1816100"/>
          <p14:tracePt t="53004" x="2876550" y="1809750"/>
          <p14:tracePt t="53004" x="2940050" y="1803400"/>
          <p14:tracePt t="53020" x="2965450" y="1803400"/>
          <p14:tracePt t="53020" x="2997200" y="1797050"/>
          <p14:tracePt t="53038" x="3028950" y="1790700"/>
          <p14:tracePt t="53038" x="3054350" y="1784350"/>
          <p14:tracePt t="53055" x="3086100" y="1784350"/>
          <p14:tracePt t="53055" x="3111500" y="1778000"/>
          <p14:tracePt t="53071" x="3136900" y="1778000"/>
          <p14:tracePt t="53071" x="3187700" y="1765300"/>
          <p14:tracePt t="53088" x="3213100" y="1765300"/>
          <p14:tracePt t="53088" x="3238500" y="1765300"/>
          <p14:tracePt t="53104" x="3263900" y="1758950"/>
          <p14:tracePt t="53104" x="3282950" y="1758950"/>
          <p14:tracePt t="53121" x="3302000" y="1758950"/>
          <p14:tracePt t="53121" x="3321050" y="1758950"/>
          <p14:tracePt t="53137" x="3340100" y="1758950"/>
          <p14:tracePt t="53137" x="3352800" y="1758950"/>
          <p14:tracePt t="53137" x="3371850" y="1752600"/>
          <p14:tracePt t="53157" x="3384550" y="1752600"/>
          <p14:tracePt t="53170" x="3397250" y="1752600"/>
          <p14:tracePt t="53170" x="3416300" y="1752600"/>
          <p14:tracePt t="53188" x="3429000" y="1758950"/>
          <p14:tracePt t="53188" x="3435350" y="1758950"/>
          <p14:tracePt t="53204" x="3441700" y="1758950"/>
          <p14:tracePt t="53204" x="3448050" y="1758950"/>
          <p14:tracePt t="53221" x="3454400" y="1765300"/>
          <p14:tracePt t="53221" x="3460750" y="1765300"/>
          <p14:tracePt t="53221" x="3467100" y="1765300"/>
          <p14:tracePt t="53240" x="3473450" y="1765300"/>
          <p14:tracePt t="53253" x="3479800" y="1765300"/>
          <p14:tracePt t="53253" x="3486150" y="1765300"/>
          <p14:tracePt t="53271" x="3492500" y="1771650"/>
          <p14:tracePt t="53271" x="3498850" y="1771650"/>
          <p14:tracePt t="53288" x="3505200" y="1771650"/>
          <p14:tracePt t="53288" x="3511550" y="1771650"/>
          <p14:tracePt t="53304" x="3517900" y="1771650"/>
          <p14:tracePt t="53304" x="3536950" y="1771650"/>
          <p14:tracePt t="53321" x="3543300" y="1765300"/>
          <p14:tracePt t="53321" x="3556000" y="1765300"/>
          <p14:tracePt t="53338" x="3568700" y="1771650"/>
          <p14:tracePt t="53338" x="3581400" y="1765300"/>
          <p14:tracePt t="53355" x="3600450" y="1771650"/>
          <p14:tracePt t="53355" x="3613150" y="1771650"/>
          <p14:tracePt t="53371" x="3632200" y="1771650"/>
          <p14:tracePt t="53371" x="3663950" y="1778000"/>
          <p14:tracePt t="53389" x="3683000" y="1784350"/>
          <p14:tracePt t="53389" x="3702050" y="1784350"/>
          <p14:tracePt t="53405" x="3721100" y="1797050"/>
          <p14:tracePt t="53405" x="3746500" y="1803400"/>
          <p14:tracePt t="53422" x="3765550" y="1816100"/>
          <p14:tracePt t="53422" x="3790950" y="1822450"/>
          <p14:tracePt t="53422" x="3810000" y="1835150"/>
          <p14:tracePt t="53441" x="3829050" y="1841500"/>
          <p14:tracePt t="53441" x="3854450" y="1854200"/>
          <p14:tracePt t="53456" x="3873500" y="1860550"/>
          <p14:tracePt t="53456" x="3892550" y="1866900"/>
          <p14:tracePt t="53472" x="3911600" y="1873250"/>
          <p14:tracePt t="53472" x="3930650" y="1879600"/>
          <p14:tracePt t="53489" x="3949700" y="1885950"/>
          <p14:tracePt t="53489" x="3962400" y="1892300"/>
          <p14:tracePt t="53505" x="3981450" y="1892300"/>
          <p14:tracePt t="53505" x="3994150" y="1892300"/>
          <p14:tracePt t="53505" x="4006850" y="1898650"/>
          <p14:tracePt t="53524" x="4019550" y="1898650"/>
          <p14:tracePt t="53537" x="4025900" y="1905000"/>
          <p14:tracePt t="53537" x="4044950" y="1905000"/>
          <p14:tracePt t="53557" x="4051300" y="1905000"/>
          <p14:tracePt t="53557" x="4057650" y="1905000"/>
          <p14:tracePt t="53572" x="4064000" y="1911350"/>
          <p14:tracePt t="53587" x="4070350" y="1905000"/>
          <p14:tracePt t="53627" x="4076700" y="1905000"/>
          <p14:tracePt t="53643" x="4083050" y="1898650"/>
          <p14:tracePt t="53659" x="4095750" y="1898650"/>
          <p14:tracePt t="53675" x="4102100" y="1892300"/>
          <p14:tracePt t="53680" x="4108450" y="1892300"/>
          <p14:tracePt t="53688" x="4114800" y="1892300"/>
          <p14:tracePt t="53704" x="4121150" y="1892300"/>
          <p14:tracePt t="53704" x="4127500" y="1885950"/>
          <p14:tracePt t="53723" x="4133850" y="1885950"/>
          <p14:tracePt t="53723" x="4140200" y="1885950"/>
          <p14:tracePt t="53739" x="4152900" y="1885950"/>
          <p14:tracePt t="53755" x="4159250" y="1879600"/>
          <p14:tracePt t="53795" x="4165600" y="1879600"/>
          <p14:tracePt t="53823" x="4171950" y="1873250"/>
          <p14:tracePt t="53847" x="4178300" y="1873250"/>
          <p14:tracePt t="53859" x="4184650" y="1866900"/>
          <p14:tracePt t="53875" x="4191000" y="1866900"/>
          <p14:tracePt t="53892" x="4203700" y="1866900"/>
          <p14:tracePt t="53907" x="4210050" y="1866900"/>
          <p14:tracePt t="53919" x="4216400" y="1866900"/>
          <p14:tracePt t="53927" x="4222750" y="1866900"/>
          <p14:tracePt t="53939" x="4229100" y="1866900"/>
          <p14:tracePt t="53939" x="4235450" y="1866900"/>
          <p14:tracePt t="53957" x="4248150" y="1866900"/>
          <p14:tracePt t="53957" x="4254500" y="1873250"/>
          <p14:tracePt t="53957" x="4267200" y="1873250"/>
          <p14:tracePt t="53976" x="4279900" y="1873250"/>
          <p14:tracePt t="53976" x="4292600" y="1866900"/>
          <p14:tracePt t="53990" x="4305300" y="1866900"/>
          <p14:tracePt t="53990" x="4318000" y="1866900"/>
          <p14:tracePt t="54008" x="4330700" y="1866900"/>
          <p14:tracePt t="54008" x="4343400" y="1866900"/>
          <p14:tracePt t="54024" x="4362450" y="1866900"/>
          <p14:tracePt t="54024" x="4394200" y="1860550"/>
          <p14:tracePt t="54041" x="4413250" y="1860550"/>
          <p14:tracePt t="54041" x="4425950" y="1860550"/>
          <p14:tracePt t="54059" x="4445000" y="1860550"/>
          <p14:tracePt t="54059" x="4464050" y="1860550"/>
          <p14:tracePt t="54074" x="4476750" y="1860550"/>
          <p14:tracePt t="54074" x="4495800" y="1854200"/>
          <p14:tracePt t="54093" x="4514850" y="1860550"/>
          <p14:tracePt t="54093" x="4546600" y="1860550"/>
          <p14:tracePt t="54112" x="4565650" y="1860550"/>
          <p14:tracePt t="54112" x="4584700" y="1860550"/>
          <p14:tracePt t="54129" x="4610100" y="1860550"/>
          <p14:tracePt t="54129" x="4629150" y="1860550"/>
          <p14:tracePt t="54129" x="4648200" y="1860550"/>
          <p14:tracePt t="54147" x="4667250" y="1860550"/>
          <p14:tracePt t="54157" x="4692650" y="1860550"/>
          <p14:tracePt t="54157" x="4730750" y="1860550"/>
          <p14:tracePt t="54178" x="4749800" y="1860550"/>
          <p14:tracePt t="54178" x="4775200" y="1860550"/>
          <p14:tracePt t="54192" x="4794250" y="1860550"/>
          <p14:tracePt t="54192" x="4813300" y="1860550"/>
          <p14:tracePt t="54208" x="4832350" y="1860550"/>
          <p14:tracePt t="54208" x="4851400" y="1854200"/>
          <p14:tracePt t="54224" x="4870450" y="1854200"/>
          <p14:tracePt t="54224" x="4895850" y="1854200"/>
          <p14:tracePt t="54241" x="4914900" y="1854200"/>
          <p14:tracePt t="54241" x="4933950" y="1847850"/>
          <p14:tracePt t="54241" x="4953000" y="1847850"/>
          <p14:tracePt t="54260" x="4972050" y="1847850"/>
          <p14:tracePt t="54273" x="4997450" y="1847850"/>
          <p14:tracePt t="54273" x="5035550" y="1841500"/>
          <p14:tracePt t="54292" x="5054600" y="1841500"/>
          <p14:tracePt t="54292" x="5080000" y="1835150"/>
          <p14:tracePt t="54308" x="5099050" y="1835150"/>
          <p14:tracePt t="54308" x="5118100" y="1835150"/>
          <p14:tracePt t="54325" x="5137150" y="1828800"/>
          <p14:tracePt t="54325" x="5175250" y="1822450"/>
          <p14:tracePt t="54341" x="5200650" y="1822450"/>
          <p14:tracePt t="54341" x="5219700" y="1822450"/>
          <p14:tracePt t="54358" x="5238750" y="1822450"/>
          <p14:tracePt t="54358" x="5257800" y="1822450"/>
          <p14:tracePt t="54375" x="5276850" y="1822450"/>
          <p14:tracePt t="54375" x="5295900" y="1822450"/>
          <p14:tracePt t="54392" x="5314950" y="1816100"/>
          <p14:tracePt t="54392" x="5353050" y="1816100"/>
          <p14:tracePt t="54409" x="5365750" y="1816100"/>
          <p14:tracePt t="54409" x="5384800" y="1816100"/>
          <p14:tracePt t="54425" x="5403850" y="1816100"/>
          <p14:tracePt t="54425" x="5416550" y="1809750"/>
          <p14:tracePt t="54442" x="5429250" y="1809750"/>
          <p14:tracePt t="54442" x="5441950" y="1809750"/>
          <p14:tracePt t="54442" x="5454650" y="1809750"/>
          <p14:tracePt t="54461" x="5467350" y="1809750"/>
          <p14:tracePt t="54461" x="5480050" y="1809750"/>
          <p14:tracePt t="54476" x="5492750" y="1809750"/>
          <p14:tracePt t="54476" x="5505450" y="1809750"/>
          <p14:tracePt t="54492" x="5511800" y="1809750"/>
          <p14:tracePt t="54492" x="5524500" y="1809750"/>
          <p14:tracePt t="54509" x="5537200" y="1809750"/>
          <p14:tracePt t="54509" x="5543550" y="1809750"/>
          <p14:tracePt t="54525" x="5556250" y="1803400"/>
          <p14:tracePt t="54525" x="5568950" y="1803400"/>
          <p14:tracePt t="54525" x="5575300" y="1803400"/>
          <p14:tracePt t="54544" x="5588000" y="1803400"/>
          <p14:tracePt t="54557" x="5594350" y="1803400"/>
          <p14:tracePt t="54557" x="5613400" y="1803400"/>
          <p14:tracePt t="54576" x="5626100" y="1803400"/>
          <p14:tracePt t="54576" x="5632450" y="1797050"/>
          <p14:tracePt t="54592" x="5645150" y="1797050"/>
          <p14:tracePt t="54592" x="5651500" y="1797050"/>
          <p14:tracePt t="54609" x="5664200" y="1797050"/>
          <p14:tracePt t="54609" x="5670550" y="1797050"/>
          <p14:tracePt t="54625" x="5683250" y="1790700"/>
          <p14:tracePt t="54625" x="5702300" y="1790700"/>
          <p14:tracePt t="54643" x="5715000" y="1790700"/>
          <p14:tracePt t="54643" x="5727700" y="1790700"/>
          <p14:tracePt t="54659" x="5734050" y="1790700"/>
          <p14:tracePt t="54659" x="5746750" y="1790700"/>
          <p14:tracePt t="54676" x="5759450" y="1790700"/>
          <p14:tracePt t="54676" x="5772150" y="1790700"/>
          <p14:tracePt t="54693" x="5778500" y="1790700"/>
          <p14:tracePt t="54693" x="5797550" y="1790700"/>
          <p14:tracePt t="54709" x="5810250" y="1797050"/>
          <p14:tracePt t="54709" x="5822950" y="1797050"/>
          <p14:tracePt t="54726" x="5829300" y="1797050"/>
          <p14:tracePt t="54726" x="5842000" y="1797050"/>
          <p14:tracePt t="54743" x="5848350" y="1803400"/>
          <p14:tracePt t="54743" x="5867400" y="1809750"/>
          <p14:tracePt t="54760" x="5873750" y="1809750"/>
          <p14:tracePt t="54760" x="5873750" y="1816100"/>
          <p14:tracePt t="54777" x="5880100" y="1822450"/>
          <p14:tracePt t="54792" x="5880100" y="1828800"/>
          <p14:tracePt t="54808" x="5873750" y="1835150"/>
          <p14:tracePt t="54808" x="5867400" y="1841500"/>
          <p14:tracePt t="54808" x="5861050" y="1847850"/>
          <p14:tracePt t="54828" x="5848350" y="1854200"/>
          <p14:tracePt t="54828" x="5829300" y="1860550"/>
          <p14:tracePt t="54844" x="5810250" y="1866900"/>
          <p14:tracePt t="54844" x="5791200" y="1873250"/>
          <p14:tracePt t="54860" x="5765800" y="1879600"/>
          <p14:tracePt t="54860" x="5734050" y="1885950"/>
          <p14:tracePt t="54877" x="5702300" y="1898650"/>
          <p14:tracePt t="54877" x="5670550" y="1905000"/>
          <p14:tracePt t="54877" x="5632450" y="1917700"/>
          <p14:tracePt t="54895" x="5588000" y="1924050"/>
          <p14:tracePt t="54909" x="5543550" y="1936750"/>
          <p14:tracePt t="54909" x="5441950" y="1955800"/>
          <p14:tracePt t="54929" x="5391150" y="1968500"/>
          <p14:tracePt t="54929" x="5334000" y="1981200"/>
          <p14:tracePt t="54943" x="5270500" y="1993900"/>
          <p14:tracePt t="54943" x="5213350" y="2006600"/>
          <p14:tracePt t="54960" x="5143500" y="2019300"/>
          <p14:tracePt t="54960" x="5073650" y="2032000"/>
          <p14:tracePt t="54977" x="5003800" y="2038350"/>
          <p14:tracePt t="54977" x="4933950" y="2051050"/>
          <p14:tracePt t="54977" x="4857750" y="2057400"/>
          <p14:tracePt t="54996" x="4781550" y="2070100"/>
          <p14:tracePt t="54996" x="4699000" y="2076450"/>
          <p14:tracePt t="55010" x="4622800" y="2089150"/>
          <p14:tracePt t="55010" x="4540250" y="2095500"/>
          <p14:tracePt t="55027" x="4451350" y="2101850"/>
          <p14:tracePt t="55027" x="4368800" y="2108200"/>
          <p14:tracePt t="55044" x="4279900" y="2114550"/>
          <p14:tracePt t="55044" x="4102100" y="2133600"/>
          <p14:tracePt t="55062" x="4013200" y="2139950"/>
          <p14:tracePt t="55062" x="3917950" y="2139950"/>
          <p14:tracePt t="55077" x="3829050" y="2146300"/>
          <p14:tracePt t="55077" x="3733800" y="2152650"/>
          <p14:tracePt t="55094" x="3644900" y="2146300"/>
          <p14:tracePt t="55094" x="3556000" y="2152650"/>
          <p14:tracePt t="55111" x="3460750" y="2146300"/>
          <p14:tracePt t="55111" x="3282950" y="2152650"/>
          <p14:tracePt t="55127" x="3187700" y="2152650"/>
          <p14:tracePt t="55127" x="3098800" y="2152650"/>
          <p14:tracePt t="55144" x="3009900" y="2152650"/>
          <p14:tracePt t="55144" x="2927350" y="2159000"/>
          <p14:tracePt t="55161" x="2838450" y="2159000"/>
          <p14:tracePt t="55161" x="2755900" y="2159000"/>
          <p14:tracePt t="55161" x="2673350" y="2159000"/>
          <p14:tracePt t="55180" x="2590800" y="2165350"/>
          <p14:tracePt t="55193" x="2514600" y="2165350"/>
          <p14:tracePt t="55193" x="2438400" y="2165350"/>
          <p14:tracePt t="55212" x="2298700" y="2165350"/>
          <p14:tracePt t="55212" x="2228850" y="2171700"/>
          <p14:tracePt t="55228" x="2165350" y="2178050"/>
          <p14:tracePt t="55228" x="2101850" y="2178050"/>
          <p14:tracePt t="55244" x="2038350" y="2178050"/>
          <p14:tracePt t="55244" x="1974850" y="2184400"/>
          <p14:tracePt t="55261" x="1917700" y="2190750"/>
          <p14:tracePt t="55261" x="1860550" y="2190750"/>
          <p14:tracePt t="55278" x="1803400" y="2197100"/>
          <p14:tracePt t="55278" x="1752600" y="2197100"/>
          <p14:tracePt t="55278" x="1708150" y="2197100"/>
          <p14:tracePt t="55296" x="1657350" y="2197100"/>
          <p14:tracePt t="55296" x="1612900" y="2203450"/>
          <p14:tracePt t="55311" x="1574800" y="2203450"/>
          <p14:tracePt t="55311" x="1536700" y="2203450"/>
          <p14:tracePt t="55328" x="1498600" y="2209800"/>
          <p14:tracePt t="55328" x="1466850" y="2209800"/>
          <p14:tracePt t="55345" x="1435100" y="2216150"/>
          <p14:tracePt t="55345" x="1390650" y="2216150"/>
          <p14:tracePt t="55361" x="1371600" y="2222500"/>
          <p14:tracePt t="55361" x="1352550" y="2222500"/>
          <p14:tracePt t="55378" x="1339850" y="2228850"/>
          <p14:tracePt t="55378" x="1327150" y="2235200"/>
          <p14:tracePt t="55395" x="1314450" y="2241550"/>
          <p14:tracePt t="55395" x="1308100" y="2241550"/>
          <p14:tracePt t="55412" x="1301750" y="2247900"/>
          <p14:tracePt t="55412" x="1295400" y="2254250"/>
          <p14:tracePt t="55428" x="1301750" y="2260600"/>
          <p14:tracePt t="55444" x="1308100" y="2266950"/>
          <p14:tracePt t="55444" x="1314450" y="2266950"/>
          <p14:tracePt t="55462" x="1320800" y="2266950"/>
          <p14:tracePt t="55462" x="1333500" y="2266950"/>
          <p14:tracePt t="55462" x="1339850" y="2273300"/>
          <p14:tracePt t="55480" x="1352550" y="2273300"/>
          <p14:tracePt t="55480" x="1365250" y="2279650"/>
          <p14:tracePt t="55495" x="1377950" y="2279650"/>
          <p14:tracePt t="55495" x="1397000" y="2279650"/>
          <p14:tracePt t="55513" x="1409700" y="2286000"/>
          <p14:tracePt t="55513" x="1428750" y="2286000"/>
          <p14:tracePt t="55529" x="1454150" y="2286000"/>
          <p14:tracePt t="55529" x="1473200" y="2286000"/>
          <p14:tracePt t="55545" x="1498600" y="2292350"/>
          <p14:tracePt t="55545" x="1517650" y="2292350"/>
          <p14:tracePt t="55545" x="1543050" y="2292350"/>
          <p14:tracePt t="55565" x="1568450" y="2292350"/>
          <p14:tracePt t="55577" x="1593850" y="2292350"/>
          <p14:tracePt t="55577" x="1644650" y="2292350"/>
          <p14:tracePt t="55595" x="1670050" y="2292350"/>
          <p14:tracePt t="55595" x="1701800" y="2292350"/>
          <p14:tracePt t="55612" x="1727200" y="2292350"/>
          <p14:tracePt t="55612" x="1758950" y="2286000"/>
          <p14:tracePt t="55629" x="1784350" y="2286000"/>
          <p14:tracePt t="55629" x="1816100" y="2286000"/>
          <p14:tracePt t="55645" x="1841500" y="2286000"/>
          <p14:tracePt t="55645" x="1898650" y="2279650"/>
          <p14:tracePt t="55662" x="1924050" y="2279650"/>
          <p14:tracePt t="55662" x="1949450" y="2279650"/>
          <p14:tracePt t="55679" x="1974850" y="2273300"/>
          <p14:tracePt t="55679" x="2000250" y="2273300"/>
          <p14:tracePt t="55696" x="2025650" y="2273300"/>
          <p14:tracePt t="55696" x="2051050" y="2273300"/>
          <p14:tracePt t="55713" x="2070100" y="2273300"/>
          <p14:tracePt t="55713" x="2114550" y="2273300"/>
          <p14:tracePt t="55729" x="2133600" y="2273300"/>
          <p14:tracePt t="55729" x="2146300" y="2273300"/>
          <p14:tracePt t="55746" x="2165350" y="2273300"/>
          <p14:tracePt t="55746" x="2178050" y="2279650"/>
          <p14:tracePt t="55763" x="2190750" y="2279650"/>
          <p14:tracePt t="55763" x="2216150" y="2286000"/>
          <p14:tracePt t="55780" x="2222500" y="2286000"/>
          <p14:tracePt t="55780" x="2228850" y="2292350"/>
          <p14:tracePt t="55796" x="2235200" y="2292350"/>
          <p14:tracePt t="55796" x="2241550" y="2298700"/>
          <p14:tracePt t="55813" x="2247900" y="2298700"/>
          <p14:tracePt t="55828" x="2241550" y="2298700"/>
          <p14:tracePt t="55863" x="2235200" y="2292350"/>
          <p14:tracePt t="55879" x="2228850" y="2292350"/>
          <p14:tracePt t="55895" x="2222500" y="2286000"/>
          <p14:tracePt t="55939" x="2228850" y="2279650"/>
          <p14:tracePt t="55959" x="2235200" y="2273300"/>
          <p14:tracePt t="55975" x="2241550" y="2266950"/>
          <p14:tracePt t="55983" x="2247900" y="2266950"/>
          <p14:tracePt t="55995" x="2254250" y="2260600"/>
          <p14:tracePt t="55995" x="2266950" y="2260600"/>
          <p14:tracePt t="55995" x="2273300" y="2254250"/>
          <p14:tracePt t="56015" x="2286000" y="2254250"/>
          <p14:tracePt t="56015" x="2298700" y="2254250"/>
          <p14:tracePt t="56031" x="2311400" y="2254250"/>
          <p14:tracePt t="56031" x="2330450" y="2247900"/>
          <p14:tracePt t="56049" x="2343150" y="2247900"/>
          <p14:tracePt t="56049" x="2355850" y="2254250"/>
          <p14:tracePt t="56064" x="2374900" y="2247900"/>
          <p14:tracePt t="56064" x="2400300" y="2254250"/>
          <p14:tracePt t="56080" x="2413000" y="2254250"/>
          <p14:tracePt t="56080" x="2425700" y="2260600"/>
          <p14:tracePt t="56097" x="2432050" y="2260600"/>
          <p14:tracePt t="56097" x="2444750" y="2260600"/>
          <p14:tracePt t="56114" x="2451100" y="2254250"/>
          <p14:tracePt t="56114" x="2463800" y="2254250"/>
          <p14:tracePt t="56131" x="2470150" y="2254250"/>
          <p14:tracePt t="56131" x="2495550" y="2254250"/>
          <p14:tracePt t="56147" x="2501900" y="2254250"/>
          <p14:tracePt t="56147" x="2514600" y="2247900"/>
          <p14:tracePt t="56164" x="2527300" y="2254250"/>
          <p14:tracePt t="56164" x="2540000" y="2254250"/>
          <p14:tracePt t="56181" x="2552700" y="2247900"/>
          <p14:tracePt t="56181" x="2565400" y="2247900"/>
          <p14:tracePt t="56197" x="2578100" y="2241550"/>
          <p14:tracePt t="56197" x="2590800" y="2241550"/>
          <p14:tracePt t="56197" x="2603500" y="2235200"/>
          <p14:tracePt t="56216" x="2622550" y="2235200"/>
          <p14:tracePt t="56229" x="2641600" y="2228850"/>
          <p14:tracePt t="56229" x="2679700" y="2222500"/>
          <p14:tracePt t="56248" x="2698750" y="2222500"/>
          <p14:tracePt t="56248" x="2717800" y="2216150"/>
          <p14:tracePt t="56265" x="2736850" y="2216150"/>
          <p14:tracePt t="56265" x="2762250" y="2216150"/>
          <p14:tracePt t="56281" x="2781300" y="2216150"/>
          <p14:tracePt t="56281" x="2806700" y="2209800"/>
          <p14:tracePt t="56281" x="2825750" y="2209800"/>
          <p14:tracePt t="56300" x="2844800" y="2203450"/>
          <p14:tracePt t="56313" x="2870200" y="2203450"/>
          <p14:tracePt t="56313" x="2921000" y="2203450"/>
          <p14:tracePt t="56331" x="2940050" y="2197100"/>
          <p14:tracePt t="56331" x="2959100" y="2197100"/>
          <p14:tracePt t="56348" x="2984500" y="2197100"/>
          <p14:tracePt t="56348" x="3003550" y="2197100"/>
          <p14:tracePt t="56365" x="3022600" y="2197100"/>
          <p14:tracePt t="56365" x="3054350" y="2190750"/>
          <p14:tracePt t="56381" x="3073400" y="2190750"/>
          <p14:tracePt t="56381" x="3086100" y="2190750"/>
          <p14:tracePt t="56398" x="3105150" y="2190750"/>
          <p14:tracePt t="56398" x="3117850" y="2190750"/>
          <p14:tracePt t="56415" x="3136900" y="2190750"/>
          <p14:tracePt t="56415" x="3149600" y="2190750"/>
          <p14:tracePt t="56431" x="3168650" y="2190750"/>
          <p14:tracePt t="56431" x="3194050" y="2190750"/>
          <p14:tracePt t="56448" x="3213100" y="2190750"/>
          <p14:tracePt t="56448" x="3225800" y="2190750"/>
          <p14:tracePt t="56465" x="3238500" y="2197100"/>
          <p14:tracePt t="56465" x="3257550" y="2197100"/>
          <p14:tracePt t="56481" x="3270250" y="2197100"/>
          <p14:tracePt t="56481" x="3282950" y="2197100"/>
          <p14:tracePt t="56481" x="3302000" y="2197100"/>
          <p14:tracePt t="56501" x="3314700" y="2197100"/>
          <p14:tracePt t="56501" x="3327400" y="2197100"/>
          <p14:tracePt t="56515" x="3346450" y="2197100"/>
          <p14:tracePt t="56515" x="3359150" y="2197100"/>
          <p14:tracePt t="56532" x="3371850" y="2203450"/>
          <p14:tracePt t="56532" x="3384550" y="2203450"/>
          <p14:tracePt t="56549" x="3403600" y="2203450"/>
          <p14:tracePt t="56549" x="3416300" y="2203450"/>
          <p14:tracePt t="56549" x="3429000" y="2203450"/>
          <p14:tracePt t="56568" x="3441700" y="2203450"/>
          <p14:tracePt t="56581" x="3448050" y="2203450"/>
          <p14:tracePt t="56581" x="3467100" y="2203450"/>
          <p14:tracePt t="56599" x="3473450" y="2203450"/>
          <p14:tracePt t="56599" x="3479800" y="2209800"/>
          <p14:tracePt t="56616" x="3486150" y="2209800"/>
          <p14:tracePt t="56631" x="3486150" y="2216150"/>
          <p14:tracePt t="56648" x="3486150" y="2222500"/>
          <p14:tracePt t="56664" x="3479800" y="2228850"/>
          <p14:tracePt t="56664" x="3473450" y="2228850"/>
          <p14:tracePt t="56682" x="3467100" y="2235200"/>
          <p14:tracePt t="56682" x="3460750" y="2235200"/>
          <p14:tracePt t="56699" x="3454400" y="2241550"/>
          <p14:tracePt t="56699" x="3441700" y="2241550"/>
          <p14:tracePt t="56716" x="3435350" y="2247900"/>
          <p14:tracePt t="56716" x="3422650" y="2247900"/>
          <p14:tracePt t="56732" x="3409950" y="2254250"/>
          <p14:tracePt t="56732" x="3384550" y="2260600"/>
          <p14:tracePt t="56749" x="3371850" y="2266950"/>
          <p14:tracePt t="56749" x="3359150" y="2266950"/>
          <p14:tracePt t="56766" x="3346450" y="2273300"/>
          <p14:tracePt t="56766" x="3327400" y="2273300"/>
          <p14:tracePt t="56783" x="3314700" y="2279650"/>
          <p14:tracePt t="56783" x="3289300" y="2286000"/>
          <p14:tracePt t="56800" x="3276600" y="2292350"/>
          <p14:tracePt t="56800" x="3263900" y="2292350"/>
          <p14:tracePt t="56816" x="3251200" y="2298700"/>
          <p14:tracePt t="56816" x="3244850" y="2298700"/>
          <p14:tracePt t="56833" x="3232150" y="2305050"/>
          <p14:tracePt t="56833" x="3225800" y="2305050"/>
          <p14:tracePt t="56849" x="3219450" y="2305050"/>
          <p14:tracePt t="56865" x="3225800" y="2305050"/>
          <p14:tracePt t="56884" x="3232150" y="2305050"/>
          <p14:tracePt t="56884" x="3238500" y="2305050"/>
          <p14:tracePt t="56900" x="3244850" y="2305050"/>
          <p14:tracePt t="56900" x="3257550" y="2305050"/>
          <p14:tracePt t="56917" x="3270250" y="2305050"/>
          <p14:tracePt t="56917" x="3276600" y="2298700"/>
          <p14:tracePt t="56933" x="3289300" y="2298700"/>
          <p14:tracePt t="56933" x="3302000" y="2298700"/>
          <p14:tracePt t="56933" x="3314700" y="2292350"/>
          <p14:tracePt t="56952" x="3327400" y="2292350"/>
          <p14:tracePt t="56965" x="3346450" y="2286000"/>
          <p14:tracePt t="56965" x="3378200" y="2286000"/>
          <p14:tracePt t="56983" x="3397250" y="2279650"/>
          <p14:tracePt t="56983" x="3409950" y="2279650"/>
          <p14:tracePt t="57000" x="3429000" y="2279650"/>
          <p14:tracePt t="57000" x="3448050" y="2273300"/>
          <p14:tracePt t="57017" x="3473450" y="2273300"/>
          <p14:tracePt t="57017" x="3492500" y="2273300"/>
          <p14:tracePt t="57033" x="3517900" y="2266950"/>
          <p14:tracePt t="57033" x="3562350" y="2266950"/>
          <p14:tracePt t="57052" x="3587750" y="2266950"/>
          <p14:tracePt t="57052" x="3613150" y="2266950"/>
          <p14:tracePt t="57067" x="3638550" y="2266950"/>
          <p14:tracePt t="57067" x="3663950" y="2266950"/>
          <p14:tracePt t="57084" x="3689350" y="2266950"/>
          <p14:tracePt t="57084" x="3746500" y="2260600"/>
          <p14:tracePt t="57100" x="3771900" y="2260600"/>
          <p14:tracePt t="57100" x="3803650" y="2260600"/>
          <p14:tracePt t="57117" x="3829050" y="2260600"/>
          <p14:tracePt t="57117" x="3854450" y="2260600"/>
          <p14:tracePt t="57134" x="3879850" y="2260600"/>
          <p14:tracePt t="57134" x="3905250" y="2254250"/>
          <p14:tracePt t="57150" x="3924300" y="2260600"/>
          <p14:tracePt t="57150" x="3968750" y="2254250"/>
          <p14:tracePt t="57168" x="3981450" y="2254250"/>
          <p14:tracePt t="57168" x="4000500" y="2254250"/>
          <p14:tracePt t="57184" x="4019550" y="2254250"/>
          <p14:tracePt t="57184" x="4032250" y="2254250"/>
          <p14:tracePt t="57201" x="4044950" y="2254250"/>
          <p14:tracePt t="57201" x="4057650" y="2254250"/>
          <p14:tracePt t="57217" x="4070350" y="2254250"/>
          <p14:tracePt t="57217" x="4083050" y="2254250"/>
          <p14:tracePt t="57217" x="4089400" y="2247900"/>
          <p14:tracePt t="57237" x="4102100" y="2247900"/>
          <p14:tracePt t="57249" x="4108450" y="2247900"/>
          <p14:tracePt t="57249" x="4121150" y="2241550"/>
          <p14:tracePt t="57268" x="4127500" y="2241550"/>
          <p14:tracePt t="57268" x="4133850" y="2241550"/>
          <p14:tracePt t="57284" x="4140200" y="2235200"/>
          <p14:tracePt t="57300" x="4146550" y="2228850"/>
          <p14:tracePt t="57316" x="4152900" y="2228850"/>
          <p14:tracePt t="57336" x="4159250" y="2222500"/>
          <p14:tracePt t="57371" x="4171950" y="2216150"/>
          <p14:tracePt t="57388" x="4178300" y="2216150"/>
          <p14:tracePt t="57399" x="4184650" y="2209800"/>
          <p14:tracePt t="57407" x="4191000" y="2209800"/>
          <p14:tracePt t="57416" x="4197350" y="2209800"/>
          <p14:tracePt t="57416" x="4203700" y="2209800"/>
          <p14:tracePt t="57435" x="4210050" y="2209800"/>
          <p14:tracePt t="57435" x="4216400" y="2209800"/>
          <p14:tracePt t="57451" x="4222750" y="2203450"/>
          <p14:tracePt t="57451" x="4241800" y="2203450"/>
          <p14:tracePt t="57468" x="4248150" y="2203450"/>
          <p14:tracePt t="57468" x="4254500" y="2203450"/>
          <p14:tracePt t="57485" x="4260850" y="2203450"/>
          <p14:tracePt t="57485" x="4267200" y="2203450"/>
          <p14:tracePt t="57502" x="4279900" y="2203450"/>
          <p14:tracePt t="57502" x="4286250" y="2197100"/>
          <p14:tracePt t="57520" x="4292600" y="2197100"/>
          <p14:tracePt t="57534" x="4298950" y="2197100"/>
          <p14:tracePt t="57552" x="4311650" y="2197100"/>
          <p14:tracePt t="57567" x="4318000" y="2197100"/>
          <p14:tracePt t="57584" x="4324350" y="2197100"/>
          <p14:tracePt t="57584" x="4330700" y="2197100"/>
          <p14:tracePt t="57603" x="4337050" y="2190750"/>
          <p14:tracePt t="57617" x="4343400" y="2190750"/>
          <p14:tracePt t="57617" x="4362450" y="2190750"/>
          <p14:tracePt t="57635" x="4368800" y="2190750"/>
          <p14:tracePt t="57635" x="4375150" y="2190750"/>
          <p14:tracePt t="57652" x="4387850" y="2184400"/>
          <p14:tracePt t="57652" x="4394200" y="2184400"/>
          <p14:tracePt t="57669" x="4406900" y="2184400"/>
          <p14:tracePt t="57669" x="4419600" y="2184400"/>
          <p14:tracePt t="57669" x="4425950" y="2184400"/>
          <p14:tracePt t="57688" x="4438650" y="2184400"/>
          <p14:tracePt t="57688" x="4451350" y="2178050"/>
          <p14:tracePt t="57703" x="4464050" y="2178050"/>
          <p14:tracePt t="57703" x="4476750" y="2178050"/>
          <p14:tracePt t="57719" x="4495800" y="2178050"/>
          <p14:tracePt t="57719" x="4508500" y="2178050"/>
          <p14:tracePt t="57736" x="4527550" y="2178050"/>
          <p14:tracePt t="57736" x="4540250" y="2178050"/>
          <p14:tracePt t="57753" x="4559300" y="2171700"/>
          <p14:tracePt t="57753" x="4597400" y="2165350"/>
          <p14:tracePt t="57769" x="4616450" y="2165350"/>
          <p14:tracePt t="57769" x="4641850" y="2159000"/>
          <p14:tracePt t="57786" x="4660900" y="2159000"/>
          <p14:tracePt t="57786" x="4679950" y="2152650"/>
          <p14:tracePt t="57802" x="4705350" y="2152650"/>
          <p14:tracePt t="57802" x="4749800" y="2146300"/>
          <p14:tracePt t="57820" x="4775200" y="2139950"/>
          <p14:tracePt t="57820" x="4794250" y="2139950"/>
          <p14:tracePt t="57836" x="4813300" y="2139950"/>
          <p14:tracePt t="57836" x="4838700" y="2133600"/>
          <p14:tracePt t="57853" x="4857750" y="2133600"/>
          <p14:tracePt t="57853" x="4876800" y="2133600"/>
          <p14:tracePt t="57869" x="4895850" y="2133600"/>
          <p14:tracePt t="57869" x="4908550" y="2133600"/>
          <p14:tracePt t="57869" x="4927600" y="2139950"/>
          <p14:tracePt t="57888" x="4940300" y="2139950"/>
          <p14:tracePt t="57888" x="4953000" y="2139950"/>
          <p14:tracePt t="57904" x="4965700" y="2146300"/>
          <p14:tracePt t="57904" x="4978400" y="2146300"/>
          <p14:tracePt t="57920" x="4991100" y="2152650"/>
          <p14:tracePt t="57920" x="5003800" y="2159000"/>
          <p14:tracePt t="57936" x="5010150" y="2159000"/>
          <p14:tracePt t="57936" x="5016500" y="2165350"/>
          <p14:tracePt t="57953" x="5022850" y="2165350"/>
          <p14:tracePt t="57953" x="5035550" y="2171700"/>
          <p14:tracePt t="57953" x="5041900" y="2171700"/>
          <p14:tracePt t="57972" x="5054600" y="2178050"/>
          <p14:tracePt t="57995" x="5054600" y="2184400"/>
          <p14:tracePt t="58007" x="5060950" y="2190750"/>
          <p14:tracePt t="58023" x="5067300" y="2197100"/>
          <p14:tracePt t="58059" x="5073650" y="2197100"/>
          <p14:tracePt t="58115" x="5080000" y="2190750"/>
          <p14:tracePt t="58135" x="5086350" y="2190750"/>
          <p14:tracePt t="58151" x="5092700" y="2190750"/>
          <p14:tracePt t="58167" x="5099050" y="2190750"/>
          <p14:tracePt t="58179" x="5105400" y="2190750"/>
          <p14:tracePt t="58188" x="5111750" y="2190750"/>
          <p14:tracePt t="58188" x="5118100" y="2190750"/>
          <p14:tracePt t="58204" x="5130800" y="2190750"/>
          <p14:tracePt t="58204" x="5137150" y="2190750"/>
          <p14:tracePt t="58221" x="5143500" y="2190750"/>
          <p14:tracePt t="58221" x="5156200" y="2190750"/>
          <p14:tracePt t="58237" x="5162550" y="2190750"/>
          <p14:tracePt t="58237" x="5175250" y="2190750"/>
          <p14:tracePt t="58237" x="5181600" y="2190750"/>
          <p14:tracePt t="58256" x="5194300" y="2190750"/>
          <p14:tracePt t="58269" x="5207000" y="2190750"/>
          <p14:tracePt t="58269" x="5232400" y="2190750"/>
          <p14:tracePt t="58287" x="5245100" y="2190750"/>
          <p14:tracePt t="58287" x="5264150" y="2184400"/>
          <p14:tracePt t="58304" x="5276850" y="2184400"/>
          <p14:tracePt t="58304" x="5295900" y="2184400"/>
          <p14:tracePt t="58321" x="5308600" y="2184400"/>
          <p14:tracePt t="58321" x="5327650" y="2178050"/>
          <p14:tracePt t="58337" x="5346700" y="2178050"/>
          <p14:tracePt t="58337" x="5359400" y="2178050"/>
          <p14:tracePt t="58337" x="5378450" y="2178050"/>
          <p14:tracePt t="58356" x="5397500" y="2171700"/>
          <p14:tracePt t="58356" x="5416550" y="2171700"/>
          <p14:tracePt t="58371" x="5435600" y="2165350"/>
          <p14:tracePt t="58371" x="5454650" y="2165350"/>
          <p14:tracePt t="58388" x="5473700" y="2159000"/>
          <p14:tracePt t="58388" x="5492750" y="2159000"/>
          <p14:tracePt t="58405" x="5518150" y="2159000"/>
          <p14:tracePt t="58405" x="5562600" y="2152650"/>
          <p14:tracePt t="58421" x="5581650" y="2146300"/>
          <p14:tracePt t="58421" x="5607050" y="2146300"/>
          <p14:tracePt t="58438" x="5626100" y="2139950"/>
          <p14:tracePt t="58438" x="5651500" y="2139950"/>
          <p14:tracePt t="58454" x="5670550" y="2133600"/>
          <p14:tracePt t="58454" x="5689600" y="2133600"/>
          <p14:tracePt t="58471" x="5708650" y="2133600"/>
          <p14:tracePt t="58471" x="5746750" y="2127250"/>
          <p14:tracePt t="58488" x="5765800" y="2127250"/>
          <p14:tracePt t="58488" x="5784850" y="2127250"/>
          <p14:tracePt t="58505" x="5797550" y="2133600"/>
          <p14:tracePt t="58505" x="5816600" y="2133600"/>
          <p14:tracePt t="58522" x="5829300" y="2133600"/>
          <p14:tracePt t="58522" x="5848350" y="2133600"/>
          <p14:tracePt t="58522" x="5861050" y="2139950"/>
          <p14:tracePt t="58540" x="5873750" y="2146300"/>
          <p14:tracePt t="58540" x="5886450" y="2146300"/>
          <p14:tracePt t="58556" x="5899150" y="2152650"/>
          <p14:tracePt t="58556" x="5911850" y="2152650"/>
          <p14:tracePt t="58572" x="5918200" y="2159000"/>
          <p14:tracePt t="58572" x="5930900" y="2159000"/>
          <p14:tracePt t="58589" x="5937250" y="2165350"/>
          <p14:tracePt t="58589" x="5943600" y="2171700"/>
          <p14:tracePt t="58605" x="5956300" y="2178050"/>
          <p14:tracePt t="58605" x="5962650" y="2184400"/>
          <p14:tracePt t="58605" x="5962650" y="2190750"/>
          <p14:tracePt t="58624" x="5969000" y="2197100"/>
          <p14:tracePt t="58637" x="5975350" y="2203450"/>
          <p14:tracePt t="58637" x="5981700" y="2216150"/>
          <p14:tracePt t="58655" x="5988050" y="2222500"/>
          <p14:tracePt t="58655" x="5988050" y="2228850"/>
          <p14:tracePt t="58672" x="5994400" y="2228850"/>
          <p14:tracePt t="58672" x="5994400" y="2235200"/>
          <p14:tracePt t="58689" x="6000750" y="2241550"/>
          <p14:tracePt t="58704" x="6000750" y="2247900"/>
          <p14:tracePt t="58704" x="6000750" y="2254250"/>
          <p14:tracePt t="58723" x="6007100" y="2260600"/>
          <p14:tracePt t="58743" x="6000750" y="2266950"/>
          <p14:tracePt t="58767" x="5994400" y="2273300"/>
          <p14:tracePt t="58779" x="5988050" y="2279650"/>
          <p14:tracePt t="58795" x="5981700" y="2286000"/>
          <p14:tracePt t="58811" x="5975350" y="2286000"/>
          <p14:tracePt t="58828" x="5969000" y="2292350"/>
          <p14:tracePt t="58839" x="5962650" y="2292350"/>
          <p14:tracePt t="58856" x="5956300" y="2298700"/>
          <p14:tracePt t="58856" x="5949950" y="2298700"/>
          <p14:tracePt t="58873" x="5943600" y="2298700"/>
          <p14:tracePt t="58873" x="5937250" y="2298700"/>
          <p14:tracePt t="58889" x="5930900" y="2305050"/>
          <p14:tracePt t="58889" x="5918200" y="2305050"/>
          <p14:tracePt t="58889" x="5911850" y="2305050"/>
          <p14:tracePt t="58908" x="5899150" y="2305050"/>
          <p14:tracePt t="58921" x="5880100" y="2305050"/>
          <p14:tracePt t="58921" x="5848350" y="2305050"/>
          <p14:tracePt t="58941" x="5829300" y="2305050"/>
          <p14:tracePt t="58941" x="5810250" y="2305050"/>
          <p14:tracePt t="58956" x="5791200" y="2305050"/>
          <p14:tracePt t="58956" x="5765800" y="2305050"/>
          <p14:tracePt t="58973" x="5740400" y="2311400"/>
          <p14:tracePt t="58973" x="5708650" y="2311400"/>
          <p14:tracePt t="58973" x="5683250" y="2311400"/>
          <p14:tracePt t="58993" x="5645150" y="2317750"/>
          <p14:tracePt t="59005" x="5613400" y="2317750"/>
          <p14:tracePt t="59005" x="5543550" y="2330450"/>
          <p14:tracePt t="59023" x="5505450" y="2330450"/>
          <p14:tracePt t="59023" x="5467350" y="2330450"/>
          <p14:tracePt t="59040" x="5429250" y="2336800"/>
          <p14:tracePt t="59040" x="5391150" y="2336800"/>
          <p14:tracePt t="59040" x="5353050" y="2343150"/>
          <p14:tracePt t="59060" x="5314950" y="2343150"/>
          <p14:tracePt t="59072" x="5276850" y="2343150"/>
          <p14:tracePt t="59072" x="5207000" y="2349500"/>
          <p14:tracePt t="59090" x="5168900" y="2349500"/>
          <p14:tracePt t="59090" x="5137150" y="2349500"/>
          <p14:tracePt t="59107" x="5105400" y="2349500"/>
          <p14:tracePt t="59107" x="5073650" y="2349500"/>
          <p14:tracePt t="59123" x="5048250" y="2349500"/>
          <p14:tracePt t="59123" x="4997450" y="2349500"/>
          <p14:tracePt t="59140" x="4978400" y="2349500"/>
          <p14:tracePt t="59140" x="4959350" y="2349500"/>
          <p14:tracePt t="59158" x="4940300" y="2349500"/>
          <p14:tracePt t="59158" x="4921250" y="2343150"/>
          <p14:tracePt t="59174" x="4908550" y="2343150"/>
          <p14:tracePt t="59174" x="4895850" y="2343150"/>
          <p14:tracePt t="59191" x="4889500" y="2343150"/>
          <p14:tracePt t="59191" x="4876800" y="2343150"/>
          <p14:tracePt t="59208" x="4870450" y="2343150"/>
          <p14:tracePt t="59224" x="4883150" y="2343150"/>
          <p14:tracePt t="59255" x="4889500" y="2349500"/>
          <p14:tracePt t="59267" x="4895850" y="2349500"/>
          <p14:tracePt t="59276" x="4902200" y="2355850"/>
          <p14:tracePt t="59289" x="4914900" y="2355850"/>
          <p14:tracePt t="59289" x="4933950" y="2362200"/>
          <p14:tracePt t="59308" x="4946650" y="2362200"/>
          <p14:tracePt t="59308" x="4959350" y="2368550"/>
          <p14:tracePt t="59324" x="4965700" y="2368550"/>
          <p14:tracePt t="59324" x="4978400" y="2374900"/>
          <p14:tracePt t="59324" x="4991100" y="2381250"/>
          <p14:tracePt t="59344" x="5003800" y="2387600"/>
          <p14:tracePt t="59356" x="5016500" y="2387600"/>
          <p14:tracePt t="59356" x="5029200" y="2393950"/>
          <p14:tracePt t="59356" x="5035550" y="2400300"/>
          <p14:tracePt t="59376" x="5048250" y="2413000"/>
          <p14:tracePt t="59376" x="5054600" y="2419350"/>
          <p14:tracePt t="59392" x="5067300" y="2425700"/>
          <p14:tracePt t="59392" x="5073650" y="2425700"/>
          <p14:tracePt t="59408" x="5080000" y="2432050"/>
          <p14:tracePt t="59408" x="5086350" y="2438400"/>
          <p14:tracePt t="59424" x="5092700" y="2444750"/>
          <p14:tracePt t="59424" x="5099050" y="2444750"/>
          <p14:tracePt t="59442" x="5105400" y="2451100"/>
          <p14:tracePt t="59457" x="5111750" y="2457450"/>
          <p14:tracePt t="59473" x="5111750" y="2451100"/>
          <p14:tracePt t="59539" x="5111750" y="2444750"/>
          <p14:tracePt t="59559" x="5118100" y="2438400"/>
          <p14:tracePt t="59575" x="5124450" y="2432050"/>
          <p14:tracePt t="59592" x="5137150" y="2432050"/>
          <p14:tracePt t="59607" x="5137150" y="2425700"/>
          <p14:tracePt t="59615" x="5143500" y="2425700"/>
          <p14:tracePt t="59624" x="5149850" y="2425700"/>
          <p14:tracePt t="59624" x="5156200" y="2419350"/>
          <p14:tracePt t="59624" x="5162550" y="2419350"/>
          <p14:tracePt t="59645" x="5168900" y="2419350"/>
          <p14:tracePt t="59657" x="5175250" y="2413000"/>
          <p14:tracePt t="59657" x="5187950" y="2413000"/>
          <p14:tracePt t="59676" x="5194300" y="2413000"/>
          <p14:tracePt t="59676" x="5200650" y="2413000"/>
          <p14:tracePt t="59693" x="5207000" y="2419350"/>
          <p14:tracePt t="59693" x="5213350" y="2419350"/>
          <p14:tracePt t="59709" x="5219700" y="2425700"/>
          <p14:tracePt t="59709" x="5226050" y="2425700"/>
          <p14:tracePt t="59709" x="5232400" y="2425700"/>
          <p14:tracePt t="59728" x="5238750" y="2425700"/>
          <p14:tracePt t="59728" x="5245100" y="2432050"/>
          <p14:tracePt t="59743" x="5251450" y="2432050"/>
          <p14:tracePt t="59743" x="5257800" y="2438400"/>
          <p14:tracePt t="59759" x="5264150" y="2438400"/>
          <p14:tracePt t="59759" x="5270500" y="2438400"/>
          <p14:tracePt t="59775" x="5276850" y="2444750"/>
          <p14:tracePt t="59775" x="5283200" y="2444750"/>
          <p14:tracePt t="59793" x="5289550" y="2451100"/>
          <p14:tracePt t="59793" x="5302250" y="2457450"/>
          <p14:tracePt t="59809" x="5308600" y="2457450"/>
          <p14:tracePt t="59809" x="5308600" y="2463800"/>
          <p14:tracePt t="59826" x="5314950" y="2463800"/>
          <p14:tracePt t="59826" x="5321300" y="2470150"/>
          <p14:tracePt t="59843" x="5327650" y="2476500"/>
          <p14:tracePt t="59843" x="5334000" y="2482850"/>
          <p14:tracePt t="59860" x="5340350" y="2489200"/>
          <p14:tracePt t="59860" x="5346700" y="2495550"/>
          <p14:tracePt t="59876" x="5346700" y="2508250"/>
          <p14:tracePt t="59876" x="5353050" y="2514600"/>
          <p14:tracePt t="59893" x="5359400" y="2520950"/>
          <p14:tracePt t="59893" x="5359400" y="2527300"/>
          <p14:tracePt t="59910" x="5365750" y="2533650"/>
          <p14:tracePt t="59910" x="5372100" y="2540000"/>
          <p14:tracePt t="59910" x="5378450" y="2546350"/>
          <p14:tracePt t="59929" x="5378450" y="2552700"/>
          <p14:tracePt t="59929" x="5384800" y="2559050"/>
          <p14:tracePt t="59944" x="5391150" y="2565400"/>
          <p14:tracePt t="59944" x="5403850" y="2571750"/>
          <p14:tracePt t="59960" x="5410200" y="2578100"/>
          <p14:tracePt t="59960" x="5416550" y="2578100"/>
          <p14:tracePt t="59976" x="5429250" y="2584450"/>
          <p14:tracePt t="59976" x="5435600" y="2584450"/>
          <p14:tracePt t="59993" x="5448300" y="2584450"/>
          <p14:tracePt t="59993" x="5454650" y="2584450"/>
          <p14:tracePt t="59993" x="5467350" y="2584450"/>
          <p14:tracePt t="60011" x="5473700" y="2584450"/>
          <p14:tracePt t="60025" x="5486400" y="2590800"/>
          <p14:tracePt t="60025" x="5505450" y="2590800"/>
          <p14:tracePt t="60044" x="5518150" y="2590800"/>
          <p14:tracePt t="60044" x="5530850" y="2590800"/>
          <p14:tracePt t="60044" x="5543550" y="2597150"/>
          <p14:tracePt t="60064" x="5556250" y="2597150"/>
          <p14:tracePt t="60075" x="5568950" y="2597150"/>
          <p14:tracePt t="60075" x="5581650" y="2603500"/>
          <p14:tracePt t="60075" x="5594350" y="2603500"/>
          <p14:tracePt t="60096" x="5607050" y="2603500"/>
          <p14:tracePt t="60096" x="5619750" y="2609850"/>
          <p14:tracePt t="60110" x="5632450" y="2609850"/>
          <p14:tracePt t="60110" x="5645150" y="2616200"/>
          <p14:tracePt t="60127" x="5651500" y="2616200"/>
          <p14:tracePt t="60127" x="5664200" y="2616200"/>
          <p14:tracePt t="60144" x="5670550" y="2622550"/>
          <p14:tracePt t="60144" x="5683250" y="2622550"/>
          <p14:tracePt t="60160" x="5695950" y="2628900"/>
          <p14:tracePt t="60160" x="5702300" y="2628900"/>
          <p14:tracePt t="60177" x="5708650" y="2635250"/>
          <p14:tracePt t="60193" x="5715000" y="2635250"/>
          <p14:tracePt t="60193" x="5721350" y="2641600"/>
          <p14:tracePt t="60210" x="5727700" y="2641600"/>
          <p14:tracePt t="60210" x="5734050" y="2647950"/>
          <p14:tracePt t="60228" x="5740400" y="2647950"/>
          <p14:tracePt t="60243" x="5746750" y="2647950"/>
          <p14:tracePt t="60259" x="5753100" y="2647950"/>
          <p14:tracePt t="60280" x="5759450" y="2647950"/>
          <p14:tracePt t="60296" x="5765800" y="2647950"/>
          <p14:tracePt t="60312" x="5772150" y="2641600"/>
          <p14:tracePt t="60339" x="5778500" y="2635250"/>
          <p14:tracePt t="60363" x="5784850" y="2635250"/>
          <p14:tracePt t="60387" x="5791200" y="2628900"/>
          <p14:tracePt t="60407" x="5797550" y="2628900"/>
          <p14:tracePt t="60431" x="5803900" y="2622550"/>
          <p14:tracePt t="60467" x="5810250" y="2616200"/>
          <p14:tracePt t="60483" x="5816600" y="2609850"/>
          <p14:tracePt t="60507" x="5829300" y="2609850"/>
          <p14:tracePt t="60551" x="5829300" y="2603500"/>
          <p14:tracePt t="60567" x="5835650" y="2603500"/>
          <p14:tracePt t="60579" x="5842000" y="2603500"/>
          <p14:tracePt t="60595" x="5848350" y="2597150"/>
          <p14:tracePt t="60603" x="5854700" y="2597150"/>
          <p14:tracePt t="60619" x="5861050" y="2597150"/>
          <p14:tracePt t="60627" x="5873750" y="2590800"/>
          <p14:tracePt t="60644" x="5880100" y="2590800"/>
          <p14:tracePt t="60644" x="5880100" y="2584450"/>
          <p14:tracePt t="60644" x="5886450" y="2584450"/>
          <p14:tracePt t="60665" x="5899150" y="2584450"/>
          <p14:tracePt t="60680" x="5905500" y="2578100"/>
          <p14:tracePt t="60695" x="5911850" y="2578100"/>
          <p14:tracePt t="60711" x="5918200" y="2578100"/>
          <p14:tracePt t="60711" x="5924550" y="2578100"/>
          <p14:tracePt t="60729" x="5930900" y="2578100"/>
          <p14:tracePt t="60744" x="5937250" y="2578100"/>
          <p14:tracePt t="60744" x="5949950" y="2571750"/>
          <p14:tracePt t="60762" x="5956300" y="2571750"/>
          <p14:tracePt t="60762" x="5956300" y="2565400"/>
          <p14:tracePt t="60779" x="5962650" y="2565400"/>
          <p14:tracePt t="60779" x="5969000" y="2565400"/>
          <p14:tracePt t="60796" x="5975350" y="2565400"/>
          <p14:tracePt t="60796" x="5981700" y="2565400"/>
          <p14:tracePt t="60812" x="5988050" y="2565400"/>
          <p14:tracePt t="60812" x="6000750" y="2559050"/>
          <p14:tracePt t="60830" x="6007100" y="2559050"/>
          <p14:tracePt t="60830" x="6013450" y="2559050"/>
          <p14:tracePt t="60846" x="6019800" y="2559050"/>
          <p14:tracePt t="60861" x="6026150" y="2565400"/>
          <p14:tracePt t="60878" x="6032500" y="2565400"/>
          <p14:tracePt t="60895" x="6038850" y="2571750"/>
          <p14:tracePt t="60912" x="6038850" y="2578100"/>
          <p14:tracePt t="60947" x="6032500" y="2584450"/>
          <p14:tracePt t="60971" x="6026150" y="2590800"/>
          <p14:tracePt t="60987" x="6019800" y="2597150"/>
          <p14:tracePt t="60999" x="6013450" y="2603500"/>
          <p14:tracePt t="61007" x="6007100" y="2603500"/>
          <p14:tracePt t="61016" x="6000750" y="2609850"/>
          <p14:tracePt t="61028" x="5994400" y="2609850"/>
          <p14:tracePt t="61028" x="5988050" y="2616200"/>
          <p14:tracePt t="61050" x="5981700" y="2622550"/>
          <p14:tracePt t="61050" x="5975350" y="2622550"/>
          <p14:tracePt t="61063" x="5969000" y="2628900"/>
          <p14:tracePt t="61078" x="5962650" y="2635250"/>
          <p14:tracePt t="61095" x="5956300" y="2641600"/>
          <p14:tracePt t="61116" x="5956300" y="2647950"/>
          <p14:tracePt t="61129" x="5949950" y="2647950"/>
          <p14:tracePt t="61145" x="5949950" y="2654300"/>
          <p14:tracePt t="61167" x="5949950" y="2660650"/>
          <p14:tracePt t="61187" x="5943600" y="2667000"/>
          <p14:tracePt t="61203" x="5943600" y="2673350"/>
          <p14:tracePt t="61219" x="5930900" y="2679700"/>
          <p14:tracePt t="61235" x="5924550" y="2686050"/>
          <p14:tracePt t="61247" x="5911850" y="2692400"/>
          <p14:tracePt t="61247" x="5905500" y="2698750"/>
          <p14:tracePt t="61264" x="5892800" y="2705100"/>
          <p14:tracePt t="61264" x="5886450" y="2711450"/>
          <p14:tracePt t="61280" x="5873750" y="2717800"/>
          <p14:tracePt t="61280" x="5861050" y="2730500"/>
          <p14:tracePt t="61297" x="5848350" y="2736850"/>
          <p14:tracePt t="61297" x="5835650" y="2749550"/>
          <p14:tracePt t="61297" x="5822950" y="2755900"/>
          <p14:tracePt t="61316" x="5810250" y="2762250"/>
          <p14:tracePt t="61329" x="5797550" y="2774950"/>
          <p14:tracePt t="61329" x="5772150" y="2794000"/>
          <p14:tracePt t="61348" x="5759450" y="2800350"/>
          <p14:tracePt t="61348" x="5746750" y="2813050"/>
          <p14:tracePt t="61364" x="5727700" y="2819400"/>
          <p14:tracePt t="61364" x="5715000" y="2832100"/>
          <p14:tracePt t="61381" x="5702300" y="2844800"/>
          <p14:tracePt t="61381" x="5689600" y="2851150"/>
          <p14:tracePt t="61381" x="5676900" y="2863850"/>
          <p14:tracePt t="61400" x="5664200" y="2876550"/>
          <p14:tracePt t="61413" x="5651500" y="2882900"/>
          <p14:tracePt t="61413" x="5619750" y="2908300"/>
          <p14:tracePt t="61431" x="5607050" y="2921000"/>
          <p14:tracePt t="61431" x="5594350" y="2940050"/>
          <p14:tracePt t="61448" x="5581650" y="2952750"/>
          <p14:tracePt t="61448" x="5568950" y="2971800"/>
          <p14:tracePt t="61465" x="5556250" y="2984500"/>
          <p14:tracePt t="61465" x="5530850" y="3022600"/>
          <p14:tracePt t="61481" x="5511800" y="3041650"/>
          <p14:tracePt t="61481" x="5499100" y="3054350"/>
          <p14:tracePt t="61498" x="5486400" y="3073400"/>
          <p14:tracePt t="61498" x="5473700" y="3086100"/>
          <p14:tracePt t="61514" x="5461000" y="3098800"/>
          <p14:tracePt t="61514" x="5441950" y="3130550"/>
          <p14:tracePt t="61532" x="5429250" y="3149600"/>
          <p14:tracePt t="61532" x="5416550" y="3168650"/>
          <p14:tracePt t="61549" x="5410200" y="3187700"/>
          <p14:tracePt t="61549" x="5397500" y="3206750"/>
          <p14:tracePt t="61565" x="5391150" y="3232150"/>
          <p14:tracePt t="61565" x="5378450" y="3251200"/>
          <p14:tracePt t="61582" x="5365750" y="3276600"/>
          <p14:tracePt t="61582" x="5359400" y="3302000"/>
          <p14:tracePt t="62028" x="6908800" y="4286250"/>
          <p14:tracePt t="62045" x="6921500" y="4292600"/>
          <p14:tracePt t="62052" x="6927850" y="4298950"/>
          <p14:tracePt t="62065" x="6940550" y="4305300"/>
          <p14:tracePt t="62065" x="6965950" y="4324350"/>
          <p14:tracePt t="62084" x="6978650" y="4337050"/>
          <p14:tracePt t="62084" x="6985000" y="4349750"/>
          <p14:tracePt t="62100" x="6991350" y="4362450"/>
          <p14:tracePt t="62100" x="6997700" y="4368800"/>
          <p14:tracePt t="62116" x="6997700" y="4375150"/>
          <p14:tracePt t="62116" x="6991350" y="4387850"/>
          <p14:tracePt t="62133" x="6978650" y="4387850"/>
          <p14:tracePt t="62133" x="6965950" y="4381500"/>
          <p14:tracePt t="62150" x="6946900" y="4375150"/>
          <p14:tracePt t="62150" x="6921500" y="4368800"/>
          <p14:tracePt t="62166" x="6896100" y="4362450"/>
          <p14:tracePt t="62166" x="6864350" y="4349750"/>
          <p14:tracePt t="62183" x="6832600" y="4330700"/>
          <p14:tracePt t="62183" x="6762750" y="4292600"/>
          <p14:tracePt t="62201" x="6718300" y="4273550"/>
          <p14:tracePt t="62201" x="6680200" y="4248150"/>
          <p14:tracePt t="62217" x="6635750" y="4216400"/>
          <p14:tracePt t="62217" x="6591300" y="4184650"/>
          <p14:tracePt t="62234" x="6546850" y="4152900"/>
          <p14:tracePt t="62234" x="6502400" y="4121150"/>
          <p14:tracePt t="62234" x="6464300" y="4083050"/>
          <p14:tracePt t="62253" x="6419850" y="4038600"/>
          <p14:tracePt t="62253" x="6375400" y="4000500"/>
          <p14:tracePt t="62268" x="6337300" y="3956050"/>
          <p14:tracePt t="62268" x="6299200" y="3911600"/>
          <p14:tracePt t="62284" x="6261100" y="3867150"/>
          <p14:tracePt t="62284" x="6223000" y="3816350"/>
          <p14:tracePt t="62301" x="6184900" y="3765550"/>
          <p14:tracePt t="62301" x="6153150" y="3708400"/>
          <p14:tracePt t="62317" x="6121400" y="3644900"/>
          <p14:tracePt t="62317" x="6089650" y="3581400"/>
          <p14:tracePt t="62317" x="6064250" y="3517900"/>
          <p14:tracePt t="62336" x="6032500" y="3448050"/>
          <p14:tracePt t="62349" x="6007100" y="3378200"/>
          <p14:tracePt t="62349" x="5969000" y="3225800"/>
          <p14:tracePt t="62368" x="5949950" y="3149600"/>
          <p14:tracePt t="62368" x="5930900" y="3073400"/>
          <p14:tracePt t="62384" x="5924550" y="2990850"/>
          <p14:tracePt t="62384" x="5911850" y="2908300"/>
          <p14:tracePt t="62401" x="5905500" y="2825750"/>
          <p14:tracePt t="62401" x="5905500" y="2736850"/>
          <p14:tracePt t="62401" x="5905500" y="2641600"/>
          <p14:tracePt t="62420" x="5911850" y="2546350"/>
          <p14:tracePt t="62420" x="5918200" y="2444750"/>
          <p14:tracePt t="62434" x="5924550" y="2349500"/>
          <p14:tracePt t="62434" x="5937250" y="2247900"/>
          <p14:tracePt t="62451" x="5949950" y="2146300"/>
          <p14:tracePt t="62451" x="5969000" y="2051050"/>
          <p14:tracePt t="62468" x="5988050" y="1962150"/>
          <p14:tracePt t="62468" x="6007100" y="1873250"/>
          <p14:tracePt t="62484" x="6026150" y="1790700"/>
          <p14:tracePt t="62484" x="6089650" y="1638300"/>
          <p14:tracePt t="62501" x="6121400" y="1568450"/>
          <p14:tracePt t="62501" x="6159500" y="1504950"/>
          <p14:tracePt t="62518" x="6203950" y="1435100"/>
          <p14:tracePt t="62518" x="6248400" y="1371600"/>
          <p14:tracePt t="62535" x="6299200" y="1308100"/>
          <p14:tracePt t="62535" x="6400800" y="1193800"/>
          <p14:tracePt t="62553" x="6457950" y="1143000"/>
          <p14:tracePt t="62553" x="6508750" y="1098550"/>
          <p14:tracePt t="62569" x="6565900" y="1054100"/>
          <p14:tracePt t="62569" x="6616700" y="1009650"/>
          <p14:tracePt t="62585" x="6673850" y="971550"/>
          <p14:tracePt t="62585" x="6731000" y="933450"/>
          <p14:tracePt t="62602" x="6788150" y="901700"/>
          <p14:tracePt t="62602" x="6845300" y="869950"/>
          <p14:tracePt t="62602" x="6908800" y="844550"/>
          <p14:tracePt t="62620" x="6965950" y="825500"/>
          <p14:tracePt t="62620" x="7029450" y="800100"/>
          <p14:tracePt t="62635" x="7092950" y="787400"/>
          <p14:tracePt t="62635" x="7156450" y="774700"/>
          <p14:tracePt t="62652" x="7226300" y="762000"/>
          <p14:tracePt t="62652" x="7289800" y="755650"/>
          <p14:tracePt t="62668" x="7359650" y="749300"/>
          <p14:tracePt t="62668" x="7429500" y="742950"/>
          <p14:tracePt t="62685" x="7499350" y="742950"/>
          <p14:tracePt t="62685" x="7569200" y="749300"/>
          <p14:tracePt t="62685" x="7639050" y="755650"/>
          <p14:tracePt t="62704" x="7715250" y="768350"/>
          <p14:tracePt t="62717" x="7785100" y="787400"/>
          <p14:tracePt t="62717" x="7931150" y="838200"/>
          <p14:tracePt t="62735" x="8007350" y="869950"/>
          <p14:tracePt t="62735" x="8077200" y="908050"/>
          <p14:tracePt t="62752" x="8153400" y="952500"/>
          <p14:tracePt t="62752" x="8223250" y="990600"/>
          <p14:tracePt t="62769" x="8293100" y="1041400"/>
          <p14:tracePt t="62769" x="8362950" y="1085850"/>
          <p14:tracePt t="62769" x="8426450" y="1136650"/>
          <p14:tracePt t="62788" x="8496300" y="1187450"/>
          <p14:tracePt t="62788" x="8553450" y="1244600"/>
          <p14:tracePt t="62802" x="8616950" y="1301750"/>
          <p14:tracePt t="62802" x="8674100" y="1358900"/>
          <p14:tracePt t="62819" x="8724900" y="1428750"/>
          <p14:tracePt t="62819" x="8775700" y="1498600"/>
          <p14:tracePt t="62836" x="8820150" y="1568450"/>
          <p14:tracePt t="62836" x="8902700" y="1720850"/>
          <p14:tracePt t="62853" x="8940800" y="1803400"/>
          <p14:tracePt t="62853" x="8972550" y="1885950"/>
          <p14:tracePt t="62869" x="8997950" y="1968500"/>
          <p14:tracePt t="62869" x="9029700" y="2051050"/>
          <p14:tracePt t="62886" x="9055100" y="2133600"/>
          <p14:tracePt t="62886" x="9080500" y="2222500"/>
          <p14:tracePt t="62902" x="9105900" y="2305050"/>
          <p14:tracePt t="62902" x="9131300" y="2482850"/>
          <p14:tracePt t="62953" x="9131300" y="2997200"/>
          <p14:tracePt t="62969" x="9118600" y="3073400"/>
          <p14:tracePt t="62969" x="9099550" y="3155950"/>
          <p14:tracePt t="62969" x="9074150" y="3225800"/>
          <p14:tracePt t="62989" x="9048750" y="3302000"/>
          <p14:tracePt t="62989" x="9023350" y="3371850"/>
          <p14:tracePt t="63003" x="8985250" y="3441700"/>
          <p14:tracePt t="63003" x="8947150" y="3511550"/>
          <p14:tracePt t="63020" x="8909050" y="3581400"/>
          <p14:tracePt t="63020" x="8858250" y="3651250"/>
          <p14:tracePt t="63037" x="8813800" y="3714750"/>
          <p14:tracePt t="63037" x="8756650" y="3784600"/>
          <p14:tracePt t="63037" x="8699500" y="3848100"/>
          <p14:tracePt t="63056" x="8636000" y="3911600"/>
          <p14:tracePt t="63068" x="8572500" y="3968750"/>
          <p14:tracePt t="63068" x="8439150" y="4076700"/>
          <p14:tracePt t="63089" x="8369300" y="4127500"/>
          <p14:tracePt t="63089" x="8299450" y="4171950"/>
          <p14:tracePt t="63104" x="8223250" y="4216400"/>
          <p14:tracePt t="63104" x="8147050" y="4260850"/>
          <p14:tracePt t="63120" x="8070850" y="4298950"/>
          <p14:tracePt t="63120" x="7988300" y="4337050"/>
          <p14:tracePt t="63137" x="7905750" y="4368800"/>
          <p14:tracePt t="63137" x="7734300" y="4438650"/>
          <p14:tracePt t="63153" x="7645400" y="4470400"/>
          <p14:tracePt t="63153" x="7556500" y="4495800"/>
          <p14:tracePt t="63170" x="7461250" y="4521200"/>
          <p14:tracePt t="63170" x="7366000" y="4540250"/>
          <p14:tracePt t="63187" x="7270750" y="4559300"/>
          <p14:tracePt t="63187" x="7175500" y="4572000"/>
          <p14:tracePt t="63203" x="7080250" y="4584700"/>
          <p14:tracePt t="63203" x="6883400" y="4597400"/>
          <p14:tracePt t="63221" x="6788150" y="4597400"/>
          <p14:tracePt t="63221" x="6692900" y="4597400"/>
          <p14:tracePt t="63237" x="6597650" y="4597400"/>
          <p14:tracePt t="63237" x="6502400" y="4584700"/>
          <p14:tracePt t="63253" x="6407150" y="4578350"/>
          <p14:tracePt t="63253" x="6318250" y="4565650"/>
          <p14:tracePt t="63253" x="6229350" y="4552950"/>
          <p14:tracePt t="63272" x="6140450" y="4533900"/>
          <p14:tracePt t="63272" x="6057900" y="4514850"/>
          <p14:tracePt t="63288" x="5981700" y="4489450"/>
          <p14:tracePt t="63288" x="5899150" y="4470400"/>
          <p14:tracePt t="63304" x="5829300" y="4451350"/>
          <p14:tracePt t="63304" x="5759450" y="4432300"/>
          <p14:tracePt t="63321" x="5689600" y="4406900"/>
          <p14:tracePt t="63321" x="5626100" y="4387850"/>
          <p14:tracePt t="63338" x="5568950" y="4368800"/>
          <p14:tracePt t="63338" x="5511800" y="4349750"/>
          <p14:tracePt t="63338" x="5461000" y="4330700"/>
          <p14:tracePt t="63356" x="5416550" y="4311650"/>
          <p14:tracePt t="63369" x="5365750" y="4292600"/>
          <p14:tracePt t="63369" x="5283200" y="4260850"/>
          <p14:tracePt t="63388" x="5245100" y="4241800"/>
          <p14:tracePt t="63388" x="5207000" y="4229100"/>
          <p14:tracePt t="63404" x="5175250" y="4216400"/>
          <p14:tracePt t="63404" x="5143500" y="4203700"/>
          <p14:tracePt t="63421" x="5111750" y="4197350"/>
          <p14:tracePt t="63421" x="5080000" y="4184650"/>
          <p14:tracePt t="63437" x="5054600" y="4178300"/>
          <p14:tracePt t="63437" x="5003800" y="4165600"/>
          <p14:tracePt t="63454" x="4984750" y="4159250"/>
          <p14:tracePt t="63454" x="4965700" y="4152900"/>
          <p14:tracePt t="63471" x="4953000" y="4140200"/>
          <p14:tracePt t="63471" x="4940300" y="4133850"/>
          <p14:tracePt t="63488" x="4933950" y="4127500"/>
          <p14:tracePt t="63488" x="4927600" y="4127500"/>
          <p14:tracePt t="63504" x="4921250" y="4121150"/>
          <p14:tracePt t="63504" x="4914900" y="4121150"/>
          <p14:tracePt t="63521" x="4908550" y="4127500"/>
          <p14:tracePt t="63521" x="4908550" y="4133850"/>
          <p14:tracePt t="63538" x="4908550" y="4146550"/>
          <p14:tracePt t="63553" x="4908550" y="4159250"/>
          <p14:tracePt t="63553" x="4927600" y="4178300"/>
          <p14:tracePt t="63571" x="4940300" y="4191000"/>
          <p14:tracePt t="63571" x="4953000" y="4203700"/>
          <p14:tracePt t="63588" x="4959350" y="4216400"/>
          <p14:tracePt t="63588" x="4972050" y="4229100"/>
          <p14:tracePt t="63605" x="4984750" y="4235450"/>
          <p14:tracePt t="63605" x="4991100" y="4241800"/>
          <p14:tracePt t="63621" x="4997450" y="4248150"/>
          <p14:tracePt t="63621" x="4997450" y="4260850"/>
          <p14:tracePt t="63621" x="5003800" y="4260850"/>
          <p14:tracePt t="63640" x="5003800" y="4267200"/>
          <p14:tracePt t="63655" x="4997450" y="4260850"/>
          <p14:tracePt t="63687" x="4991100" y="4254500"/>
          <p14:tracePt t="63699" x="4984750" y="4248150"/>
          <p14:tracePt t="63715" x="4978400" y="4241800"/>
          <p14:tracePt t="63724" x="4972050" y="4241800"/>
          <p14:tracePt t="63737" x="4965700" y="4229100"/>
          <p14:tracePt t="63754" x="4965700" y="4222750"/>
          <p14:tracePt t="63771" x="4965700" y="4216400"/>
          <p14:tracePt t="63787" x="4972050" y="4203700"/>
          <p14:tracePt t="63808" x="4972050" y="4210050"/>
          <p14:tracePt t="63867" x="4965700" y="4216400"/>
          <p14:tracePt t="63895" x="4959350" y="4222750"/>
          <p14:tracePt t="63903" x="4953000" y="4222750"/>
          <p14:tracePt t="63911" x="4946650" y="4229100"/>
          <p14:tracePt t="63921" x="4940300" y="4235450"/>
          <p14:tracePt t="63921" x="4927600" y="4241800"/>
          <p14:tracePt t="63940" x="4921250" y="4248150"/>
          <p14:tracePt t="63940" x="4914900" y="4254500"/>
          <p14:tracePt t="63956" x="4908550" y="4254500"/>
          <p14:tracePt t="63956" x="4902200" y="4260850"/>
          <p14:tracePt t="63973" x="4895850" y="4260850"/>
          <p14:tracePt t="63988" x="4889500" y="4267200"/>
          <p14:tracePt t="64005" x="4883150" y="4267200"/>
          <p14:tracePt t="64022" x="4876800" y="4273550"/>
          <p14:tracePt t="64039" x="4870450" y="4273550"/>
          <p14:tracePt t="64057" x="4864100" y="4279900"/>
          <p14:tracePt t="64071" x="4857750" y="4279900"/>
          <p14:tracePt t="64093" x="4851400" y="4286250"/>
          <p14:tracePt t="64119" x="4845050" y="4292600"/>
          <p14:tracePt t="64167" x="4838700" y="4292600"/>
          <p14:tracePt t="64187" x="4832350" y="4292600"/>
          <p14:tracePt t="64228" x="4826000" y="4292600"/>
          <p14:tracePt t="64255" x="4819650" y="4286250"/>
          <p14:tracePt t="64315" x="4819650" y="4279900"/>
          <p14:tracePt t="64367" x="4819650" y="4273550"/>
          <p14:tracePt t="64411" x="4826000" y="4267200"/>
          <p14:tracePt t="64427" x="4826000" y="4260850"/>
          <p14:tracePt t="64443" x="4832350" y="4254500"/>
          <p14:tracePt t="64459" x="4838700" y="4248150"/>
          <p14:tracePt t="64471" x="4838700" y="4241800"/>
          <p14:tracePt t="64488" x="4845050" y="4241800"/>
          <p14:tracePt t="64503" x="4851400" y="4235450"/>
          <p14:tracePt t="64531" x="4857750" y="4229100"/>
          <p14:tracePt t="64623" x="4870450" y="4222750"/>
          <p14:tracePt t="64639" x="4876800" y="4222750"/>
          <p14:tracePt t="64647" x="4883150" y="4216400"/>
          <p14:tracePt t="64657" x="4889500" y="4216400"/>
          <p14:tracePt t="64657" x="4908550" y="4216400"/>
          <p14:tracePt t="64675" x="4921250" y="4210050"/>
          <p14:tracePt t="64675" x="4940300" y="4210050"/>
          <p14:tracePt t="64692" x="4953000" y="4216400"/>
          <p14:tracePt t="64692" x="4978400" y="4216400"/>
          <p14:tracePt t="64708" x="4997450" y="4222750"/>
          <p14:tracePt t="64708" x="5022850" y="4235450"/>
          <p14:tracePt t="64725" x="5054600" y="4241800"/>
          <p14:tracePt t="64725" x="5080000" y="4254500"/>
          <p14:tracePt t="64725" x="5118100" y="4267200"/>
          <p14:tracePt t="64745" x="5156200" y="4286250"/>
          <p14:tracePt t="64757" x="5194300" y="4305300"/>
          <p14:tracePt t="64757" x="5276850" y="4337050"/>
          <p14:tracePt t="64775" x="5314950" y="4356100"/>
          <p14:tracePt t="64775" x="5353050" y="4368800"/>
          <p14:tracePt t="64793" x="5397500" y="4387850"/>
          <p14:tracePt t="64793" x="5435600" y="4400550"/>
          <p14:tracePt t="64809" x="5467350" y="4413250"/>
          <p14:tracePt t="64809" x="5505450" y="4425950"/>
          <p14:tracePt t="64825" x="5530850" y="4438650"/>
          <p14:tracePt t="64825" x="5594350" y="4457700"/>
          <p14:tracePt t="64843" x="5619750" y="4464050"/>
          <p14:tracePt t="64843" x="5645150" y="4476750"/>
          <p14:tracePt t="64859" x="5670550" y="4483100"/>
          <p14:tracePt t="64859" x="5689600" y="4489450"/>
          <p14:tracePt t="64875" x="5708650" y="4495800"/>
          <p14:tracePt t="64875" x="5740400" y="4508500"/>
          <p14:tracePt t="64893" x="5753100" y="4514850"/>
          <p14:tracePt t="64893" x="5759450" y="4521200"/>
          <p14:tracePt t="64909" x="5765800" y="4527550"/>
          <p14:tracePt t="64909" x="5772150" y="4533900"/>
          <p14:tracePt t="64926" x="5778500" y="4540250"/>
          <p14:tracePt t="64926" x="5778500" y="4546600"/>
          <p14:tracePt t="64943" x="5772150" y="4546600"/>
          <p14:tracePt t="64958" x="5765800" y="4546600"/>
          <p14:tracePt t="64958" x="5753100" y="4546600"/>
          <p14:tracePt t="64976" x="5746750" y="4546600"/>
          <p14:tracePt t="64976" x="5734050" y="4540250"/>
          <p14:tracePt t="64993" x="5721350" y="4540250"/>
          <p14:tracePt t="64993" x="5708650" y="4533900"/>
          <p14:tracePt t="65010" x="5695950" y="4533900"/>
          <p14:tracePt t="65010" x="5676900" y="4527550"/>
          <p14:tracePt t="65010" x="5657850" y="4521200"/>
          <p14:tracePt t="65027" x="5645150" y="4521200"/>
          <p14:tracePt t="65041" x="5619750" y="4514850"/>
          <p14:tracePt t="65041" x="5575300" y="4508500"/>
          <p14:tracePt t="65061" x="5549900" y="4508500"/>
          <p14:tracePt t="65061" x="5524500" y="4502150"/>
          <p14:tracePt t="65076" x="5492750" y="4495800"/>
          <p14:tracePt t="65076" x="5461000" y="4489450"/>
          <p14:tracePt t="65093" x="5429250" y="4483100"/>
          <p14:tracePt t="65093" x="5391150" y="4470400"/>
          <p14:tracePt t="65109" x="5353050" y="4457700"/>
          <p14:tracePt t="65109" x="5314950" y="4445000"/>
          <p14:tracePt t="65109" x="5270500" y="4432300"/>
          <p14:tracePt t="65128" x="5219700" y="4419600"/>
          <p14:tracePt t="65128" x="5168900" y="4400550"/>
          <p14:tracePt t="65144" x="5118100" y="4387850"/>
          <p14:tracePt t="65144" x="5060950" y="4381500"/>
          <p14:tracePt t="65160" x="5003800" y="4368800"/>
          <p14:tracePt t="65160" x="4953000" y="4362450"/>
          <p14:tracePt t="65177" x="4895850" y="4349750"/>
          <p14:tracePt t="65177" x="4787900" y="4337050"/>
          <p14:tracePt t="65194" x="4743450" y="4330700"/>
          <p14:tracePt t="65194" x="4699000" y="4324350"/>
          <p14:tracePt t="65210" x="4654550" y="4311650"/>
          <p14:tracePt t="65210" x="4610100" y="4298950"/>
          <p14:tracePt t="65227" x="4572000" y="4286250"/>
          <p14:tracePt t="65227" x="4540250" y="4279900"/>
          <p14:tracePt t="65244" x="4508500" y="4260850"/>
          <p14:tracePt t="65244" x="4451350" y="4235450"/>
          <p14:tracePt t="65260" x="4432300" y="4222750"/>
          <p14:tracePt t="65260" x="4413250" y="4203700"/>
          <p14:tracePt t="65277" x="4394200" y="4191000"/>
          <p14:tracePt t="65277" x="4381500" y="4178300"/>
          <p14:tracePt t="65294" x="4368800" y="4159250"/>
          <p14:tracePt t="65294" x="4362450" y="4140200"/>
          <p14:tracePt t="65294" x="4356100" y="4121150"/>
          <p14:tracePt t="65313" x="4349750" y="4102100"/>
          <p14:tracePt t="65313" x="4343400" y="4083050"/>
          <p14:tracePt t="65327" x="4337050" y="4057650"/>
          <p14:tracePt t="65327" x="4337050" y="4032250"/>
          <p14:tracePt t="65345" x="4330700" y="4006850"/>
          <p14:tracePt t="65345" x="4330700" y="3975100"/>
          <p14:tracePt t="65360" x="4330700" y="3943350"/>
          <p14:tracePt t="65360" x="4337050" y="3911600"/>
          <p14:tracePt t="65377" x="4343400" y="3879850"/>
          <p14:tracePt t="65377" x="4349750" y="3848100"/>
          <p14:tracePt t="65377" x="4362450" y="3816350"/>
          <p14:tracePt t="65397" x="4375150" y="3784600"/>
          <p14:tracePt t="65409" x="4387850" y="3752850"/>
          <p14:tracePt t="65409" x="4425950" y="3702050"/>
          <p14:tracePt t="65427" x="4438650" y="3683000"/>
          <p14:tracePt t="65427" x="4457700" y="3663950"/>
          <p14:tracePt t="65444" x="4476750" y="3644900"/>
          <p14:tracePt t="65444" x="4495800" y="3632200"/>
          <p14:tracePt t="65461" x="4508500" y="3619500"/>
          <p14:tracePt t="65461" x="4527550" y="3613150"/>
          <p14:tracePt t="65461" x="4540250" y="3606800"/>
          <p14:tracePt t="65480" x="4559300" y="3606800"/>
          <p14:tracePt t="65480" x="4572000" y="3606800"/>
          <p14:tracePt t="65494" x="4584700" y="3606800"/>
          <p14:tracePt t="65494" x="4603750" y="3613150"/>
          <p14:tracePt t="65511" x="4622800" y="3613150"/>
          <p14:tracePt t="65511" x="4641850" y="3619500"/>
          <p14:tracePt t="65528" x="4660900" y="3632200"/>
          <p14:tracePt t="65528" x="4679950" y="3638550"/>
          <p14:tracePt t="65545" x="4699000" y="3651250"/>
          <p14:tracePt t="65545" x="4743450" y="3670300"/>
          <p14:tracePt t="65562" x="4768850" y="3676650"/>
          <p14:tracePt t="65562" x="4794250" y="3689350"/>
          <p14:tracePt t="65578" x="4813300" y="3695700"/>
          <p14:tracePt t="65578" x="4832350" y="3708400"/>
          <p14:tracePt t="65595" x="4851400" y="3714750"/>
          <p14:tracePt t="65595" x="4889500" y="3733800"/>
          <p14:tracePt t="65612" x="4902200" y="3740150"/>
          <p14:tracePt t="65612" x="4914900" y="3752850"/>
          <p14:tracePt t="65628" x="4921250" y="3759200"/>
          <p14:tracePt t="65628" x="4927600" y="3771900"/>
          <p14:tracePt t="65645" x="4927600" y="3784600"/>
          <p14:tracePt t="65645" x="4921250" y="3797300"/>
          <p14:tracePt t="65662" x="4914900" y="3810000"/>
          <p14:tracePt t="65662" x="4902200" y="3822700"/>
          <p14:tracePt t="65662" x="4883150" y="3841750"/>
          <p14:tracePt t="65681" x="4864100" y="3854450"/>
          <p14:tracePt t="65681" x="4838700" y="3867150"/>
          <p14:tracePt t="65696" x="4800600" y="3886200"/>
          <p14:tracePt t="65696" x="4768850" y="3898900"/>
          <p14:tracePt t="65712" x="4724400" y="3911600"/>
          <p14:tracePt t="65712" x="4673600" y="3924300"/>
          <p14:tracePt t="65728" x="4622800" y="3937000"/>
          <p14:tracePt t="65728" x="4565650" y="3949700"/>
          <p14:tracePt t="65745" x="4502150" y="3956050"/>
          <p14:tracePt t="65745" x="4438650" y="3968750"/>
          <p14:tracePt t="65745" x="4368800" y="3968750"/>
          <p14:tracePt t="65765" x="4292600" y="3975100"/>
          <p14:tracePt t="65777" x="4216400" y="3981450"/>
          <p14:tracePt t="65777" x="4051300" y="3981450"/>
          <p14:tracePt t="65795" x="3962400" y="3975100"/>
          <p14:tracePt t="65795" x="3879850" y="3975100"/>
          <p14:tracePt t="65812" x="3790950" y="3968750"/>
          <p14:tracePt t="65812" x="3702050" y="3962400"/>
          <p14:tracePt t="65829" x="3619500" y="3956050"/>
          <p14:tracePt t="65829" x="3530600" y="3949700"/>
          <p14:tracePt t="65829" x="3448050" y="3937000"/>
          <p14:tracePt t="65848" x="3371850" y="3924300"/>
          <p14:tracePt t="65848" x="3289300" y="3911600"/>
          <p14:tracePt t="65863" x="3213100" y="3898900"/>
          <p14:tracePt t="65863" x="3136900" y="3879850"/>
          <p14:tracePt t="65879" x="3067050" y="3867150"/>
          <p14:tracePt t="65879" x="2997200" y="3848100"/>
          <p14:tracePt t="65895" x="2927350" y="3829050"/>
          <p14:tracePt t="65895" x="2800350" y="3803650"/>
          <p14:tracePt t="65912" x="2743200" y="3790950"/>
          <p14:tracePt t="65912" x="2686050" y="3778250"/>
          <p14:tracePt t="65929" x="2635250" y="3771900"/>
          <p14:tracePt t="65929" x="2590800" y="3765550"/>
          <p14:tracePt t="65946" x="2559050" y="3765550"/>
          <p14:tracePt t="65946" x="2527300" y="3765550"/>
          <p14:tracePt t="65962" x="2495550" y="3765550"/>
          <p14:tracePt t="65962" x="2463800" y="3771900"/>
          <p14:tracePt t="65980" x="2451100" y="3778250"/>
          <p14:tracePt t="65980" x="2444750" y="3784600"/>
          <p14:tracePt t="65996" x="2444750" y="3790950"/>
          <p14:tracePt t="66012" x="2451100" y="3790950"/>
          <p14:tracePt t="66012" x="2463800" y="3797300"/>
          <p14:tracePt t="66029" x="2476500" y="3797300"/>
          <p14:tracePt t="66029" x="2489200" y="3797300"/>
          <p14:tracePt t="66029" x="2508250" y="3803650"/>
          <p14:tracePt t="66050" x="2520950" y="3810000"/>
          <p14:tracePt t="66061" x="2540000" y="3816350"/>
          <p14:tracePt t="66061" x="2578100" y="3835400"/>
          <p14:tracePt t="66080" x="2597150" y="3841750"/>
          <p14:tracePt t="66080" x="2616200" y="3854450"/>
          <p14:tracePt t="66096" x="2635250" y="3867150"/>
          <p14:tracePt t="66096" x="2654300" y="3879850"/>
          <p14:tracePt t="66113" x="2667000" y="3892550"/>
          <p14:tracePt t="66113" x="2686050" y="3911600"/>
          <p14:tracePt t="66113" x="2698750" y="3924300"/>
          <p14:tracePt t="66132" x="2711450" y="3937000"/>
          <p14:tracePt t="66145" x="2717800" y="3949700"/>
          <p14:tracePt t="66145" x="2730500" y="3975100"/>
          <p14:tracePt t="66163" x="2730500" y="3981450"/>
          <p14:tracePt t="66163" x="2730500" y="3994150"/>
          <p14:tracePt t="66179" x="2730500" y="4000500"/>
          <p14:tracePt t="66179" x="2724150" y="4006850"/>
          <p14:tracePt t="66196" x="2724150" y="4013200"/>
          <p14:tracePt t="66196" x="2711450" y="4019550"/>
          <p14:tracePt t="66213" x="2705100" y="4019550"/>
          <p14:tracePt t="66213" x="2698750" y="4013200"/>
          <p14:tracePt t="66230" x="2686050" y="4013200"/>
          <p14:tracePt t="66230" x="2679700" y="4006850"/>
          <p14:tracePt t="66246" x="2673350" y="4000500"/>
          <p14:tracePt t="66246" x="2667000" y="3994150"/>
          <p14:tracePt t="66263" x="2660650" y="3987800"/>
          <p14:tracePt t="66263" x="2654300" y="3975100"/>
          <p14:tracePt t="66280" x="2654300" y="3968750"/>
          <p14:tracePt t="66296" x="2641600" y="3962400"/>
          <p14:tracePt t="66312" x="2635250" y="3956050"/>
          <p14:tracePt t="66329" x="2622550" y="3962400"/>
          <p14:tracePt t="66329" x="2616200" y="3968750"/>
          <p14:tracePt t="66347" x="2609850" y="3968750"/>
          <p14:tracePt t="66364" x="2603500" y="3975100"/>
          <p14:tracePt t="66379" x="2597150" y="3975100"/>
          <p14:tracePt t="66400" x="2590800" y="3981450"/>
          <p14:tracePt t="66412" x="2584450" y="3987800"/>
          <p14:tracePt t="66429" x="2578100" y="3987800"/>
          <p14:tracePt t="66446" x="2578100" y="3994150"/>
          <p14:tracePt t="66463" x="2578100" y="3987800"/>
          <p14:tracePt t="66492" x="2584450" y="3981450"/>
          <p14:tracePt t="66507" x="2584450" y="3975100"/>
          <p14:tracePt t="66519" x="2584450" y="3968750"/>
          <p14:tracePt t="66535" x="2590800" y="3968750"/>
          <p14:tracePt t="66571" x="2597150" y="3968750"/>
          <p14:tracePt t="66603" x="2603500" y="3968750"/>
          <p14:tracePt t="66631" x="2603500" y="3962400"/>
          <p14:tracePt t="66679" x="2597150" y="3956050"/>
          <p14:tracePt t="66692" x="2597150" y="3949700"/>
          <p14:tracePt t="66731" x="2597150" y="3943350"/>
          <p14:tracePt t="66747" x="2597150" y="3937000"/>
          <p14:tracePt t="66759" x="2597150" y="3930650"/>
          <p14:tracePt t="66775" x="2597150" y="3924300"/>
          <p14:tracePt t="66791" x="2590800" y="3924300"/>
          <p14:tracePt t="66807" x="2597150" y="3917950"/>
          <p14:tracePt t="66835" x="2603500" y="3917950"/>
          <p14:tracePt t="66895" x="2609850" y="3911600"/>
          <p14:tracePt t="66919" x="2616200" y="3917950"/>
          <p14:tracePt t="66931" x="2622550" y="3917950"/>
          <p14:tracePt t="66947" x="2628900" y="3917950"/>
          <p14:tracePt t="66963" x="2635250" y="3917950"/>
          <p14:tracePt t="66991" x="2635250" y="3911600"/>
          <p14:tracePt t="67031" x="2641600" y="3905250"/>
          <p14:tracePt t="67092" x="2647950" y="3898900"/>
          <p14:tracePt t="67112" x="2654300" y="3898900"/>
          <p14:tracePt t="67135" x="2654300" y="3892550"/>
          <p14:tracePt t="67159" x="2660650" y="3886200"/>
          <p14:tracePt t="67187" x="2667000" y="3886200"/>
          <p14:tracePt t="67211" x="2673350" y="3879850"/>
          <p14:tracePt t="67240" x="2673350" y="3873500"/>
          <p14:tracePt t="67263" x="2673350" y="3867150"/>
          <p14:tracePt t="67287" x="2679700" y="3867150"/>
          <p14:tracePt t="67307" x="2679700" y="3860800"/>
          <p14:tracePt t="67323" x="2686050" y="3860800"/>
          <p14:tracePt t="67347" x="2692400" y="3854450"/>
          <p14:tracePt t="67367" x="2692400" y="3848100"/>
          <p14:tracePt t="67407" x="2686050" y="3841750"/>
          <p14:tracePt t="67503" x="2692400" y="3841750"/>
          <p14:tracePt t="67547" x="2692400" y="3835400"/>
          <p14:tracePt t="67571" x="2698750" y="3829050"/>
          <p14:tracePt t="67607" x="2698750" y="3822700"/>
          <p14:tracePt t="67631" x="2705100" y="3822700"/>
          <p14:tracePt t="67675" x="2698750" y="3822700"/>
          <p14:tracePt t="67735" x="2698750" y="3829050"/>
          <p14:tracePt t="67767" x="2698750" y="3822700"/>
          <p14:tracePt t="68732" x="2692400" y="3822700"/>
          <p14:tracePt t="68755" x="2686050" y="3829050"/>
          <p14:tracePt t="69139" x="2686050" y="3822700"/>
          <p14:tracePt t="69271" x="2686050" y="3816350"/>
          <p14:tracePt t="69407" x="2686050" y="3810000"/>
          <p14:tracePt t="69423" x="2692400" y="3803650"/>
          <p14:tracePt t="69459" x="2686050" y="3810000"/>
          <p14:tracePt t="69835" x="2692400" y="3803650"/>
          <p14:tracePt t="69999" x="2686050" y="3803650"/>
          <p14:tracePt t="70111" x="2686050" y="3810000"/>
          <p14:tracePt t="70639" x="2679700" y="3816350"/>
          <p14:tracePt t="70727" x="2673350" y="3816350"/>
          <p14:tracePt t="70779" x="2667000" y="3822700"/>
          <p14:tracePt t="70803" x="2660650" y="3822700"/>
          <p14:tracePt t="70819" x="2654300" y="3829050"/>
          <p14:tracePt t="70824" x="2647950" y="3829050"/>
          <p14:tracePt t="70839" x="2641600" y="3835400"/>
          <p14:tracePt t="70847" x="2635250" y="3841750"/>
          <p14:tracePt t="70864" x="2628900" y="3848100"/>
          <p14:tracePt t="70880" x="2622550" y="3848100"/>
          <p14:tracePt t="70894" x="2616200" y="3860800"/>
          <p14:tracePt t="70910" x="2609850" y="3867150"/>
          <p14:tracePt t="70910" x="2609850" y="3873500"/>
          <p14:tracePt t="70929" x="2603500" y="3879850"/>
          <p14:tracePt t="70929" x="2590800" y="3898900"/>
          <p14:tracePt t="70945" x="2584450" y="3905250"/>
          <p14:tracePt t="70945" x="2578100" y="3917950"/>
          <p14:tracePt t="70962" x="2571750" y="3924300"/>
          <p14:tracePt t="70962" x="2571750" y="3930650"/>
          <p14:tracePt t="70979" x="2565400" y="3937000"/>
          <p14:tracePt t="70979" x="2565400" y="3943350"/>
          <p14:tracePt t="70995" x="2565400" y="3949700"/>
          <p14:tracePt t="70995" x="2571750" y="3956050"/>
          <p14:tracePt t="71012" x="2571750" y="3968750"/>
          <p14:tracePt t="71012" x="2571750" y="3975100"/>
          <p14:tracePt t="71030" x="2565400" y="3981450"/>
          <p14:tracePt t="71030" x="2565400" y="3987800"/>
          <p14:tracePt t="71046" x="2565400" y="3994150"/>
          <p14:tracePt t="71046" x="2565400" y="4006850"/>
          <p14:tracePt t="71046" x="2559050" y="4013200"/>
          <p14:tracePt t="71065" x="2559050" y="4019550"/>
          <p14:tracePt t="71065" x="2559050" y="4025900"/>
          <p14:tracePt t="71080" x="2559050" y="4032250"/>
          <p14:tracePt t="71080" x="2559050" y="4038600"/>
          <p14:tracePt t="71096" x="2559050" y="4044950"/>
          <p14:tracePt t="71096" x="2559050" y="4051300"/>
          <p14:tracePt t="71113" x="2565400" y="4057650"/>
          <p14:tracePt t="71113" x="2565400" y="4064000"/>
          <p14:tracePt t="71129" x="2559050" y="4070350"/>
          <p14:tracePt t="71129" x="2559050" y="4083050"/>
          <p14:tracePt t="71129" x="2559050" y="4089400"/>
          <p14:tracePt t="71148" x="2552700" y="4102100"/>
          <p14:tracePt t="71161" x="2552700" y="4108450"/>
          <p14:tracePt t="71161" x="2546350" y="4127500"/>
          <p14:tracePt t="71179" x="2540000" y="4140200"/>
          <p14:tracePt t="71179" x="2540000" y="4152900"/>
          <p14:tracePt t="71196" x="2533650" y="4159250"/>
          <p14:tracePt t="71196" x="2527300" y="4171950"/>
          <p14:tracePt t="71213" x="2527300" y="4184650"/>
          <p14:tracePt t="71213" x="2527300" y="4191000"/>
          <p14:tracePt t="71213" x="2520950" y="4197350"/>
          <p14:tracePt t="71232" x="2520950" y="4210050"/>
          <p14:tracePt t="71232" x="2514600" y="4216400"/>
          <p14:tracePt t="71246" x="2514600" y="4222750"/>
          <p14:tracePt t="71246" x="2508250" y="4229100"/>
          <p14:tracePt t="71263" x="2501900" y="4235450"/>
          <p14:tracePt t="71263" x="2495550" y="4241800"/>
          <p14:tracePt t="71280" x="2489200" y="4248150"/>
          <p14:tracePt t="71280" x="2489200" y="4254500"/>
          <p14:tracePt t="71296" x="2476500" y="4267200"/>
          <p14:tracePt t="71296" x="2476500" y="4273550"/>
          <p14:tracePt t="71313" x="2470150" y="4279900"/>
          <p14:tracePt t="71313" x="2463800" y="4279900"/>
          <p14:tracePt t="71330" x="2457450" y="4286250"/>
          <p14:tracePt t="71330" x="2444750" y="4292600"/>
          <p14:tracePt t="71347" x="2432050" y="4298950"/>
          <p14:tracePt t="71347" x="2413000" y="4318000"/>
          <p14:tracePt t="71364" x="2393950" y="4318000"/>
          <p14:tracePt t="71364" x="2387600" y="4324350"/>
          <p14:tracePt t="71380" x="2374900" y="4324350"/>
          <p14:tracePt t="71380" x="2362200" y="4324350"/>
          <p14:tracePt t="74115" x="1162050" y="6432550"/>
          <p14:tracePt t="74124" x="1181100" y="6400800"/>
          <p14:tracePt t="74124" x="1193800" y="6369050"/>
          <p14:tracePt t="74139" x="1212850" y="6337300"/>
          <p14:tracePt t="74139" x="1231900" y="6311900"/>
          <p14:tracePt t="74156" x="1250950" y="6280150"/>
          <p14:tracePt t="74156" x="1270000" y="6261100"/>
          <p14:tracePt t="74172" x="1289050" y="6235700"/>
          <p14:tracePt t="74172" x="1308100" y="6216650"/>
          <p14:tracePt t="74189" x="1327150" y="6197600"/>
          <p14:tracePt t="74189" x="1352550" y="6178550"/>
          <p14:tracePt t="74189" x="1371600" y="6159500"/>
          <p14:tracePt t="74208" x="1397000" y="6140450"/>
          <p14:tracePt t="74208" x="1416050" y="6127750"/>
          <p14:tracePt t="74222" x="1435100" y="6108700"/>
          <p14:tracePt t="74222" x="1460500" y="6096000"/>
          <p14:tracePt t="74239" x="1479550" y="6076950"/>
          <p14:tracePt t="74239" x="1498600" y="6064250"/>
          <p14:tracePt t="74256" x="1517650" y="6057900"/>
          <p14:tracePt t="74256" x="1536700" y="6045200"/>
          <p14:tracePt t="74273" x="1549400" y="6032500"/>
          <p14:tracePt t="74273" x="1568450" y="6019800"/>
          <p14:tracePt t="74289" x="1574800" y="6013450"/>
          <p14:tracePt t="74289" x="1581150" y="6007100"/>
          <p14:tracePt t="74306" x="1587500" y="6000750"/>
          <p14:tracePt t="74306" x="1587500" y="5994400"/>
          <p14:tracePt t="74323" x="1593850" y="5988050"/>
          <p14:tracePt t="74339" x="1600200" y="5975350"/>
          <p14:tracePt t="74339" x="1606550" y="5969000"/>
          <p14:tracePt t="74356" x="1612900" y="5962650"/>
          <p14:tracePt t="74356" x="1619250" y="5949950"/>
          <p14:tracePt t="74373" x="1625600" y="5943600"/>
          <p14:tracePt t="74373" x="1638300" y="5930900"/>
          <p14:tracePt t="74390" x="1644650" y="5911850"/>
          <p14:tracePt t="74390" x="1676400" y="5880100"/>
          <p14:tracePt t="74409" x="1695450" y="5861050"/>
          <p14:tracePt t="74409" x="1714500" y="5842000"/>
          <p14:tracePt t="74424" x="1746250" y="5816600"/>
          <p14:tracePt t="74424" x="1778000" y="5797550"/>
          <p14:tracePt t="74440" x="1816100" y="5778500"/>
          <p14:tracePt t="74440" x="1854200" y="5753100"/>
          <p14:tracePt t="74457" x="1905000" y="5734050"/>
          <p14:tracePt t="74457" x="1955800" y="5708650"/>
          <p14:tracePt t="74473" x="2012950" y="5689600"/>
          <p14:tracePt t="74473" x="2070100" y="5664200"/>
          <p14:tracePt t="74473" x="2127250" y="5638800"/>
          <p14:tracePt t="74493" x="2184400" y="5613400"/>
          <p14:tracePt t="74493" x="2241550" y="5588000"/>
          <p14:tracePt t="74507" x="2292350" y="5562600"/>
          <p14:tracePt t="74507" x="2336800" y="5537200"/>
          <p14:tracePt t="74524" x="2381250" y="5511800"/>
          <p14:tracePt t="74524" x="2425700" y="5486400"/>
          <p14:tracePt t="74541" x="2463800" y="5467350"/>
          <p14:tracePt t="74541" x="2501900" y="5448300"/>
          <p14:tracePt t="74541" x="2540000" y="5435600"/>
          <p14:tracePt t="74561" x="2571750" y="5416550"/>
          <p14:tracePt t="74572" x="2603500" y="5403850"/>
          <p14:tracePt t="74572" x="2647950" y="5384800"/>
          <p14:tracePt t="74590" x="2667000" y="5378450"/>
          <p14:tracePt t="74590" x="2679700" y="5378450"/>
          <p14:tracePt t="74607" x="2692400" y="5372100"/>
          <p14:tracePt t="74607" x="2698750" y="5372100"/>
          <p14:tracePt t="74624" x="2692400" y="5378450"/>
          <p14:tracePt t="74624" x="2686050" y="5384800"/>
          <p14:tracePt t="74641" x="2679700" y="5391150"/>
          <p14:tracePt t="74656" x="2673350" y="5397500"/>
          <p14:tracePt t="74656" x="2667000" y="5397500"/>
          <p14:tracePt t="74674" x="2667000" y="5403850"/>
          <p14:tracePt t="74689" x="2667000" y="5410200"/>
          <p14:tracePt t="74706" x="2673350" y="5410200"/>
          <p14:tracePt t="74723" x="2679700" y="5410200"/>
          <p14:tracePt t="74723" x="2692400" y="5410200"/>
          <p14:tracePt t="74741" x="2698750" y="5403850"/>
          <p14:tracePt t="74741" x="2705100" y="5403850"/>
          <p14:tracePt t="74757" x="2717800" y="5397500"/>
          <p14:tracePt t="74757" x="2743200" y="5384800"/>
          <p14:tracePt t="74777" x="2762250" y="5378450"/>
          <p14:tracePt t="74777" x="2781300" y="5372100"/>
          <p14:tracePt t="74792" x="2800350" y="5365750"/>
          <p14:tracePt t="74792" x="2825750" y="5353050"/>
          <p14:tracePt t="74808" x="2851150" y="5346700"/>
          <p14:tracePt t="74808" x="2882900" y="5340350"/>
          <p14:tracePt t="74824" x="2914650" y="5327650"/>
          <p14:tracePt t="74824" x="2952750" y="5321300"/>
          <p14:tracePt t="74824" x="2984500" y="5308600"/>
          <p14:tracePt t="74844" x="3022600" y="5302250"/>
          <p14:tracePt t="74856" x="3054350" y="5295900"/>
          <p14:tracePt t="74856" x="3136900" y="5289550"/>
          <p14:tracePt t="74875" x="3175000" y="5283200"/>
          <p14:tracePt t="74875" x="3219450" y="5276850"/>
          <p14:tracePt t="74892" x="3263900" y="5276850"/>
          <p14:tracePt t="74892" x="3308350" y="5270500"/>
          <p14:tracePt t="74908" x="3352800" y="5270500"/>
          <p14:tracePt t="74908" x="3390900" y="5264150"/>
          <p14:tracePt t="74925" x="3435350" y="5264150"/>
          <p14:tracePt t="74925" x="3517900" y="5257800"/>
          <p14:tracePt t="74942" x="3556000" y="5257800"/>
          <p14:tracePt t="74942" x="3594100" y="5257800"/>
          <p14:tracePt t="74958" x="3625850" y="5251450"/>
          <p14:tracePt t="74958" x="3657600" y="5251450"/>
          <p14:tracePt t="74975" x="3683000" y="5245100"/>
          <p14:tracePt t="74975" x="3702050" y="5245100"/>
          <p14:tracePt t="74992" x="3721100" y="5245100"/>
          <p14:tracePt t="74992" x="3752850" y="5238750"/>
          <p14:tracePt t="75009" x="3759200" y="5238750"/>
          <p14:tracePt t="75009" x="3765550" y="5238750"/>
          <p14:tracePt t="75026" x="3771900" y="5245100"/>
          <p14:tracePt t="75041" x="3771900" y="5251450"/>
          <p14:tracePt t="75057" x="3765550" y="5257800"/>
          <p14:tracePt t="75075" x="3759200" y="5251450"/>
          <p14:tracePt t="75100" x="3759200" y="5245100"/>
          <p14:tracePt t="75115" x="3752850" y="5238750"/>
          <p14:tracePt t="75124" x="3759200" y="5232400"/>
          <p14:tracePt t="75141" x="3759200" y="5226050"/>
          <p14:tracePt t="75141" x="3765550" y="5213350"/>
          <p14:tracePt t="75160" x="3765550" y="5207000"/>
          <p14:tracePt t="75160" x="3771900" y="5200650"/>
          <p14:tracePt t="75176" x="3778250" y="5194300"/>
          <p14:tracePt t="75191" x="3784600" y="5187950"/>
          <p14:tracePt t="75208" x="3790950" y="5181600"/>
          <p14:tracePt t="75208" x="3797300" y="5175250"/>
          <p14:tracePt t="75208" x="3797300" y="5168900"/>
          <p14:tracePt t="75228" x="3803650" y="5168900"/>
          <p14:tracePt t="75241" x="3810000" y="5156200"/>
          <p14:tracePt t="75258" x="3810000" y="5149850"/>
          <p14:tracePt t="75275" x="3816350" y="5143500"/>
          <p14:tracePt t="75292" x="3816350" y="5137150"/>
          <p14:tracePt t="75292" x="3816350" y="5130800"/>
          <p14:tracePt t="75309" x="3822700" y="5124450"/>
          <p14:tracePt t="75325" x="3829050" y="5118100"/>
          <p14:tracePt t="75355" x="3829050" y="5111750"/>
          <p14:tracePt t="75367" x="3835400" y="5105400"/>
          <p14:tracePt t="75383" x="3835400" y="5099050"/>
          <p14:tracePt t="75399" x="3848100" y="5099050"/>
          <p14:tracePt t="75415" x="3854450" y="5092700"/>
          <p14:tracePt t="75427" x="3867150" y="5092700"/>
          <p14:tracePt t="75427" x="3873500" y="5092700"/>
          <p14:tracePt t="75443" x="3879850" y="5092700"/>
          <p14:tracePt t="75443" x="3892550" y="5092700"/>
          <p14:tracePt t="75460" x="3905250" y="5092700"/>
          <p14:tracePt t="75460" x="3917950" y="5092700"/>
          <p14:tracePt t="75477" x="3930650" y="5099050"/>
          <p14:tracePt t="75477" x="3943350" y="5099050"/>
          <p14:tracePt t="75493" x="3962400" y="5105400"/>
          <p14:tracePt t="75493" x="3981450" y="5105400"/>
          <p14:tracePt t="75493" x="4000500" y="5105400"/>
          <p14:tracePt t="75512" x="4019550" y="5111750"/>
          <p14:tracePt t="75525" x="4038600" y="5111750"/>
          <p14:tracePt t="75525" x="4076700" y="5118100"/>
          <p14:tracePt t="75544" x="4095750" y="5124450"/>
          <p14:tracePt t="75544" x="4114800" y="5124450"/>
          <p14:tracePt t="75561" x="4140200" y="5124450"/>
          <p14:tracePt t="75561" x="4159250" y="5130800"/>
          <p14:tracePt t="75577" x="4178300" y="5130800"/>
          <p14:tracePt t="75577" x="4197350" y="5130800"/>
          <p14:tracePt t="75577" x="4222750" y="5130800"/>
          <p14:tracePt t="75596" x="4241800" y="5124450"/>
          <p14:tracePt t="75596" x="4267200" y="5118100"/>
          <p14:tracePt t="75610" x="4292600" y="5118100"/>
          <p14:tracePt t="75610" x="4324350" y="5111750"/>
          <p14:tracePt t="75627" x="4349750" y="5105400"/>
          <p14:tracePt t="75627" x="4381500" y="5099050"/>
          <p14:tracePt t="75644" x="4413250" y="5092700"/>
          <p14:tracePt t="75644" x="4476750" y="5080000"/>
          <p14:tracePt t="75661" x="4508500" y="5073650"/>
          <p14:tracePt t="75661" x="4540250" y="5067300"/>
          <p14:tracePt t="75677" x="4578350" y="5060950"/>
          <p14:tracePt t="75677" x="4610100" y="5054600"/>
          <p14:tracePt t="75694" x="4654550" y="5041900"/>
          <p14:tracePt t="75694" x="4692650" y="5035550"/>
          <p14:tracePt t="75711" x="4730750" y="5029200"/>
          <p14:tracePt t="75711" x="4819650" y="5022850"/>
          <p14:tracePt t="75728" x="4857750" y="5016500"/>
          <p14:tracePt t="75728" x="4908550" y="5016500"/>
          <p14:tracePt t="75744" x="4953000" y="5016500"/>
          <p14:tracePt t="75744" x="4997450" y="5016500"/>
          <p14:tracePt t="75761" x="5041900" y="5016500"/>
          <p14:tracePt t="75761" x="5086350" y="5016500"/>
          <p14:tracePt t="75761" x="5130800" y="5016500"/>
          <p14:tracePt t="75780" x="5175250" y="5016500"/>
          <p14:tracePt t="75793" x="5219700" y="5016500"/>
          <p14:tracePt t="75793" x="5308600" y="5016500"/>
          <p14:tracePt t="75812" x="5346700" y="5016500"/>
          <p14:tracePt t="75812" x="5391150" y="5016500"/>
          <p14:tracePt t="75828" x="5429250" y="5016500"/>
          <p14:tracePt t="75828" x="5467350" y="5016500"/>
          <p14:tracePt t="75844" x="5505450" y="5016500"/>
          <p14:tracePt t="75844" x="5543550" y="5016500"/>
          <p14:tracePt t="75861" x="5581650" y="5016500"/>
          <p14:tracePt t="75861" x="5619750" y="5016500"/>
          <p14:tracePt t="75861" x="5657850" y="5010150"/>
          <p14:tracePt t="75881" x="5695950" y="5010150"/>
          <p14:tracePt t="75893" x="5734050" y="5010150"/>
          <p14:tracePt t="75893" x="5810250" y="5003800"/>
          <p14:tracePt t="75911" x="5848350" y="4997450"/>
          <p14:tracePt t="75911" x="5886450" y="4997450"/>
          <p14:tracePt t="75928" x="5924550" y="4997450"/>
          <p14:tracePt t="75928" x="5962650" y="4991100"/>
          <p14:tracePt t="75945" x="6007100" y="4991100"/>
          <p14:tracePt t="75945" x="6083300" y="4991100"/>
          <p14:tracePt t="75962" x="6121400" y="4991100"/>
          <p14:tracePt t="75962" x="6165850" y="4991100"/>
          <p14:tracePt t="75978" x="6203950" y="4991100"/>
          <p14:tracePt t="75978" x="6242050" y="4991100"/>
          <p14:tracePt t="75995" x="6280150" y="4991100"/>
          <p14:tracePt t="75995" x="6318250" y="4991100"/>
          <p14:tracePt t="76011" x="6350000" y="4991100"/>
          <p14:tracePt t="76011" x="6413500" y="4991100"/>
          <p14:tracePt t="76029" x="6445250" y="4991100"/>
          <p14:tracePt t="76029" x="6470650" y="4991100"/>
          <p14:tracePt t="76045" x="6496050" y="4991100"/>
          <p14:tracePt t="76045" x="6515100" y="4991100"/>
          <p14:tracePt t="76063" x="6534150" y="4991100"/>
          <p14:tracePt t="76063" x="6565900" y="4991100"/>
          <p14:tracePt t="76080" x="6578600" y="4991100"/>
          <p14:tracePt t="76080" x="6584950" y="4991100"/>
          <p14:tracePt t="76096" x="6597650" y="4991100"/>
          <p14:tracePt t="76096" x="6604000" y="4991100"/>
          <p14:tracePt t="76112" x="6610350" y="4991100"/>
          <p14:tracePt t="76112" x="6616700" y="4991100"/>
          <p14:tracePt t="76129" x="6623050" y="4991100"/>
          <p14:tracePt t="76144" x="6629400" y="4991100"/>
          <p14:tracePt t="76161" x="6623050" y="4997450"/>
          <p14:tracePt t="76187" x="6616700" y="5003800"/>
          <p14:tracePt t="76207" x="6610350" y="5010150"/>
          <p14:tracePt t="76231" x="6604000" y="5010150"/>
          <p14:tracePt t="76255" x="6597650" y="5016500"/>
          <p14:tracePt t="76275" x="6591300" y="5016500"/>
          <p14:tracePt t="76291" x="6578600" y="5022850"/>
          <p14:tracePt t="76307" x="6565900" y="5029200"/>
          <p14:tracePt t="76319" x="6559550" y="5029200"/>
          <p14:tracePt t="76328" x="6546850" y="5035550"/>
          <p14:tracePt t="76328" x="6527800" y="5035550"/>
          <p14:tracePt t="76346" x="6515100" y="5041900"/>
          <p14:tracePt t="76346" x="6489700" y="5048250"/>
          <p14:tracePt t="76363" x="6470650" y="5048250"/>
          <p14:tracePt t="76363" x="6419850" y="5048250"/>
          <p14:tracePt t="76380" x="6394450" y="5041900"/>
          <p14:tracePt t="76380" x="6369050" y="5035550"/>
          <p14:tracePt t="76396" x="6343650" y="5029200"/>
          <p14:tracePt t="76396" x="6318250" y="5010150"/>
          <p14:tracePt t="76413" x="6292850" y="4997450"/>
          <p14:tracePt t="76413" x="6273800" y="4978400"/>
          <p14:tracePt t="76430" x="6248400" y="4959350"/>
          <p14:tracePt t="76430" x="6229350" y="4933950"/>
          <p14:tracePt t="76430" x="6210300" y="4908550"/>
          <p14:tracePt t="76448" x="6191250" y="4883150"/>
          <p14:tracePt t="76448" x="6172200" y="4851400"/>
          <p14:tracePt t="76463" x="6159500" y="4826000"/>
          <p14:tracePt t="76463" x="6146800" y="4794250"/>
          <p14:tracePt t="76480" x="6140450" y="4768850"/>
          <p14:tracePt t="76480" x="6140450" y="4737100"/>
          <p14:tracePt t="76496" x="6146800" y="4711700"/>
          <p14:tracePt t="76496" x="6159500" y="4686300"/>
          <p14:tracePt t="76513" x="6172200" y="4660900"/>
          <p14:tracePt t="76513" x="6191250" y="4635500"/>
          <p14:tracePt t="76513" x="6216650" y="4616450"/>
          <p14:tracePt t="76533" x="6242050" y="4591050"/>
          <p14:tracePt t="76533" x="6280150" y="4565650"/>
          <p14:tracePt t="76548" x="6311900" y="4546600"/>
          <p14:tracePt t="76548" x="6350000" y="4527550"/>
          <p14:tracePt t="76563" x="6388100" y="4508500"/>
          <p14:tracePt t="76563" x="6426200" y="4489450"/>
          <p14:tracePt t="76580" x="6470650" y="4476750"/>
          <p14:tracePt t="76580" x="6515100" y="4457700"/>
          <p14:tracePt t="76597" x="6559550" y="4445000"/>
          <p14:tracePt t="76597" x="6604000" y="4432300"/>
          <p14:tracePt t="76597" x="6654800" y="4425950"/>
          <p14:tracePt t="76616" x="6699250" y="4413250"/>
          <p14:tracePt t="76616" x="6743700" y="4406900"/>
          <p14:tracePt t="76630" x="6788150" y="4406900"/>
          <p14:tracePt t="76630" x="6832600" y="4406900"/>
          <p14:tracePt t="76647" x="6877050" y="4406900"/>
          <p14:tracePt t="76647" x="6915150" y="4419600"/>
          <p14:tracePt t="76664" x="6959600" y="4425950"/>
          <p14:tracePt t="76664" x="7029450" y="4457700"/>
          <p14:tracePt t="76681" x="7067550" y="4470400"/>
          <p14:tracePt t="76681" x="7099300" y="4489450"/>
          <p14:tracePt t="76697" x="7131050" y="4514850"/>
          <p14:tracePt t="76697" x="7162800" y="4533900"/>
          <p14:tracePt t="76714" x="7188200" y="4552950"/>
          <p14:tracePt t="76714" x="7207250" y="4572000"/>
          <p14:tracePt t="76731" x="7232650" y="4597400"/>
          <p14:tracePt t="76731" x="7270750" y="4641850"/>
          <p14:tracePt t="76748" x="7283450" y="4660900"/>
          <p14:tracePt t="76748" x="7296150" y="4679950"/>
          <p14:tracePt t="76764" x="7308850" y="4705350"/>
          <p14:tracePt t="76764" x="7308850" y="4724400"/>
          <p14:tracePt t="76781" x="7308850" y="4749800"/>
          <p14:tracePt t="76781" x="7302500" y="4768850"/>
          <p14:tracePt t="76781" x="7289800" y="4794250"/>
          <p14:tracePt t="76799" x="7270750" y="4819650"/>
          <p14:tracePt t="76813" x="7245350" y="4838700"/>
          <p14:tracePt t="76813" x="7188200" y="4876800"/>
          <p14:tracePt t="76831" x="7150100" y="4895850"/>
          <p14:tracePt t="76831" x="7112000" y="4914900"/>
          <p14:tracePt t="76848" x="7073900" y="4927600"/>
          <p14:tracePt t="76848" x="7029450" y="4940300"/>
          <p14:tracePt t="76864" x="6985000" y="4953000"/>
          <p14:tracePt t="76864" x="6940550" y="4965700"/>
          <p14:tracePt t="76864" x="6889750" y="4972050"/>
          <p14:tracePt t="76884" x="6838950" y="4984750"/>
          <p14:tracePt t="76896" x="6788150" y="4997450"/>
          <p14:tracePt t="76896" x="6692900" y="5010150"/>
          <p14:tracePt t="76915" x="6635750" y="5016500"/>
          <p14:tracePt t="76915" x="6584950" y="5022850"/>
          <p14:tracePt t="76931" x="6527800" y="5029200"/>
          <p14:tracePt t="76931" x="6470650" y="5035550"/>
          <p14:tracePt t="76948" x="6413500" y="5041900"/>
          <p14:tracePt t="76948" x="6356350" y="5041900"/>
          <p14:tracePt t="76965" x="6299200" y="5048250"/>
          <p14:tracePt t="76965" x="6184900" y="5048250"/>
          <p14:tracePt t="76982" x="6127750" y="5048250"/>
          <p14:tracePt t="76982" x="6070600" y="5054600"/>
          <p14:tracePt t="76998" x="6007100" y="5054600"/>
          <p14:tracePt t="76998" x="5949950" y="5060950"/>
          <p14:tracePt t="77015" x="5892800" y="5060950"/>
          <p14:tracePt t="77015" x="5829300" y="5067300"/>
          <p14:tracePt t="77032" x="5765800" y="5067300"/>
          <p14:tracePt t="77032" x="5638800" y="5080000"/>
          <p14:tracePt t="77050" x="5568950" y="5080000"/>
          <p14:tracePt t="77050" x="5492750" y="5086350"/>
          <p14:tracePt t="77065" x="5416550" y="5086350"/>
          <p14:tracePt t="77065" x="5334000" y="5092700"/>
          <p14:tracePt t="77082" x="5245100" y="5092700"/>
          <p14:tracePt t="77082" x="5060950" y="5092700"/>
          <p14:tracePt t="77100" x="4959350" y="5092700"/>
          <p14:tracePt t="77100" x="4857750" y="5092700"/>
          <p14:tracePt t="77115" x="4756150" y="5092700"/>
          <p14:tracePt t="77115" x="4648200" y="5092700"/>
          <p14:tracePt t="77132" x="4540250" y="5092700"/>
          <p14:tracePt t="77132" x="4432300" y="5099050"/>
          <p14:tracePt t="77149" x="4324350" y="5099050"/>
          <p14:tracePt t="77149" x="4222750" y="5099050"/>
          <p14:tracePt t="77149" x="4114800" y="5099050"/>
          <p14:tracePt t="77167" x="4013200" y="5105400"/>
          <p14:tracePt t="77181" x="3911600" y="5105400"/>
          <p14:tracePt t="77181" x="3727450" y="5111750"/>
          <p14:tracePt t="77199" x="3638550" y="5111750"/>
          <p14:tracePt t="77199" x="3562350" y="5111750"/>
          <p14:tracePt t="77216" x="3492500" y="5105400"/>
          <p14:tracePt t="77216" x="3429000" y="5105400"/>
          <p14:tracePt t="77232" x="3365500" y="5099050"/>
          <p14:tracePt t="77232" x="3314700" y="5092700"/>
          <p14:tracePt t="77249" x="3270250" y="5086350"/>
          <p14:tracePt t="77249" x="3225800" y="5080000"/>
          <p14:tracePt t="77249" x="3187700" y="5073650"/>
          <p14:tracePt t="77268" x="3155950" y="5067300"/>
          <p14:tracePt t="77268" x="3124200" y="5060950"/>
          <p14:tracePt t="77283" x="3098800" y="5048250"/>
          <p14:tracePt t="77283" x="3079750" y="5041900"/>
          <p14:tracePt t="77299" x="3060700" y="5035550"/>
          <p14:tracePt t="77299" x="3041650" y="5029200"/>
          <p14:tracePt t="77316" x="3028950" y="5022850"/>
          <p14:tracePt t="77316" x="3009900" y="5016500"/>
          <p14:tracePt t="77332" x="2997200" y="5010150"/>
          <p14:tracePt t="77332" x="2965450" y="4997450"/>
          <p14:tracePt t="77349" x="2946400" y="4997450"/>
          <p14:tracePt t="77349" x="2927350" y="4997450"/>
          <p14:tracePt t="77366" x="2914650" y="4997450"/>
          <p14:tracePt t="77366" x="2895600" y="4991100"/>
          <p14:tracePt t="77383" x="2876550" y="4991100"/>
          <p14:tracePt t="77383" x="2838450" y="4991100"/>
          <p14:tracePt t="77400" x="2819400" y="4991100"/>
          <p14:tracePt t="77400" x="2806700" y="4991100"/>
          <p14:tracePt t="77417" x="2787650" y="4991100"/>
          <p14:tracePt t="77417" x="2768600" y="4991100"/>
          <p14:tracePt t="77433" x="2749550" y="4991100"/>
          <p14:tracePt t="77433" x="2736850" y="4991100"/>
          <p14:tracePt t="77450" x="2717800" y="4991100"/>
          <p14:tracePt t="77450" x="2686050" y="4991100"/>
          <p14:tracePt t="77468" x="2673350" y="4991100"/>
          <p14:tracePt t="77468" x="2654300" y="4984750"/>
          <p14:tracePt t="77484" x="2641600" y="4984750"/>
          <p14:tracePt t="77484" x="2622550" y="4978400"/>
          <p14:tracePt t="77500" x="2609850" y="4972050"/>
          <p14:tracePt t="77500" x="2597150" y="4972050"/>
          <p14:tracePt t="77517" x="2578100" y="4965700"/>
          <p14:tracePt t="77517" x="2565400" y="4965700"/>
          <p14:tracePt t="77533" x="2552700" y="4965700"/>
          <p14:tracePt t="77533" x="2540000" y="4965700"/>
          <p14:tracePt t="77533" x="2527300" y="4965700"/>
          <p14:tracePt t="77552" x="2514600" y="4959350"/>
          <p14:tracePt t="77552" x="2508250" y="4959350"/>
          <p14:tracePt t="77568" x="2501900" y="4959350"/>
          <p14:tracePt t="77568" x="2495550" y="4959350"/>
          <p14:tracePt t="77583" x="2489200" y="4959350"/>
          <p14:tracePt t="77583" x="2482850" y="4959350"/>
          <p14:tracePt t="77600" x="2476500" y="4953000"/>
          <p14:tracePt t="77615" x="2470150" y="4946650"/>
          <p14:tracePt t="77636" x="2476500" y="4953000"/>
          <p14:tracePt t="77671" x="2482850" y="4953000"/>
          <p14:tracePt t="77687" x="2489200" y="4953000"/>
          <p14:tracePt t="77698" x="2495550" y="4959350"/>
          <p14:tracePt t="77715" x="2501900" y="4959350"/>
          <p14:tracePt t="77731" x="2508250" y="4959350"/>
          <p14:tracePt t="77747" x="2514600" y="4953000"/>
          <p14:tracePt t="77759" x="2520950" y="4953000"/>
          <p14:tracePt t="77775" x="2514600" y="4959350"/>
          <p14:tracePt t="77851" x="2508250" y="4965700"/>
          <p14:tracePt t="77879" x="2508250" y="4959350"/>
          <p14:tracePt t="77911" x="2501900" y="4959350"/>
          <p14:tracePt t="77939" x="2501900" y="4953000"/>
          <p14:tracePt t="77963" x="2501900" y="4946650"/>
          <p14:tracePt t="77995" x="2495550" y="4946650"/>
          <p14:tracePt t="78075" x="2489200" y="4940300"/>
          <p14:tracePt t="78151" x="2489200" y="4933950"/>
          <p14:tracePt t="78195" x="2482850" y="4927600"/>
          <p14:tracePt t="78239" x="2476500" y="4927600"/>
          <p14:tracePt t="78287" x="2482850" y="4927600"/>
          <p14:tracePt t="78367" x="2489200" y="4933950"/>
          <p14:tracePt t="78375" x="2495550" y="4940300"/>
          <p14:tracePt t="78384" x="2501900" y="4940300"/>
          <p14:tracePt t="78384" x="2514600" y="4946650"/>
          <p14:tracePt t="78402" x="2520950" y="4946650"/>
          <p14:tracePt t="78402" x="2546350" y="4953000"/>
          <p14:tracePt t="78420" x="2559050" y="4953000"/>
          <p14:tracePt t="78420" x="2571750" y="4953000"/>
          <p14:tracePt t="78436" x="2590800" y="4953000"/>
          <p14:tracePt t="78436" x="2603500" y="4946650"/>
          <p14:tracePt t="78453" x="2622550" y="4946650"/>
          <p14:tracePt t="78453" x="2635250" y="4946650"/>
          <p14:tracePt t="78470" x="2647950" y="4940300"/>
          <p14:tracePt t="78470" x="2667000" y="4940300"/>
          <p14:tracePt t="78470" x="2679700" y="4940300"/>
          <p14:tracePt t="78488" x="2692400" y="4933950"/>
          <p14:tracePt t="78488" x="2698750" y="4933950"/>
          <p14:tracePt t="78504" x="2705100" y="4933950"/>
          <p14:tracePt t="78504" x="2711450" y="4933950"/>
          <p14:tracePt t="78520" x="2717800" y="4933950"/>
          <p14:tracePt t="78535" x="2724150" y="4933950"/>
          <p14:tracePt t="78555" x="2736850" y="4927600"/>
          <p14:tracePt t="78599" x="2736850" y="4921250"/>
          <p14:tracePt t="78607" x="2743200" y="4921250"/>
          <p14:tracePt t="78619" x="2749550" y="4914900"/>
          <p14:tracePt t="78619" x="2762250" y="4908550"/>
          <p14:tracePt t="78637" x="2768600" y="4908550"/>
          <p14:tracePt t="78637" x="2781300" y="4902200"/>
          <p14:tracePt t="78637" x="2794000" y="4902200"/>
          <p14:tracePt t="78656" x="2806700" y="4895850"/>
          <p14:tracePt t="78656" x="2819400" y="4895850"/>
          <p14:tracePt t="78670" x="2838450" y="4895850"/>
          <p14:tracePt t="78670" x="2857500" y="4895850"/>
          <p14:tracePt t="78687" x="2876550" y="4895850"/>
          <p14:tracePt t="78687" x="2901950" y="4895850"/>
          <p14:tracePt t="78704" x="2921000" y="4895850"/>
          <p14:tracePt t="78704" x="2965450" y="4902200"/>
          <p14:tracePt t="78721" x="2984500" y="4902200"/>
          <p14:tracePt t="78721" x="3003550" y="4902200"/>
          <p14:tracePt t="78737" x="3016250" y="4902200"/>
          <p14:tracePt t="78737" x="3028950" y="4902200"/>
          <p14:tracePt t="78754" x="3041650" y="4902200"/>
          <p14:tracePt t="78754" x="3048000" y="4902200"/>
          <p14:tracePt t="78771" x="3054350" y="4895850"/>
          <p14:tracePt t="78786" x="3048000" y="4902200"/>
          <p14:tracePt t="78818" x="3041650" y="4902200"/>
          <p14:tracePt t="78835" x="3035300" y="4902200"/>
          <p14:tracePt t="78847" x="3028950" y="4908550"/>
          <p14:tracePt t="78871" x="3022600" y="4914900"/>
          <p14:tracePt t="78992" x="3028950" y="4914900"/>
          <p14:tracePt t="79043" x="3035300" y="4908550"/>
          <p14:tracePt t="79067" x="3041650" y="4908550"/>
          <p14:tracePt t="79080" x="3054350" y="4908550"/>
          <p14:tracePt t="79095" x="3060700" y="4908550"/>
          <p14:tracePt t="79104" x="3067050" y="4914900"/>
          <p14:tracePt t="79104" x="3073400" y="4914900"/>
          <p14:tracePt t="79122" x="3079750" y="4921250"/>
          <p14:tracePt t="79122" x="3098800" y="4933950"/>
          <p14:tracePt t="79140" x="3105150" y="4946650"/>
          <p14:tracePt t="79140" x="3117850" y="4953000"/>
          <p14:tracePt t="79156" x="3124200" y="4959350"/>
          <p14:tracePt t="79156" x="3130550" y="4965700"/>
          <p14:tracePt t="79172" x="3130550" y="4972050"/>
          <p14:tracePt t="79172" x="3136900" y="4972050"/>
          <p14:tracePt t="79189" x="3143250" y="4978400"/>
          <p14:tracePt t="79204" x="3143250" y="4984750"/>
          <p14:tracePt t="79224" x="3136900" y="4991100"/>
          <p14:tracePt t="79247" x="3130550" y="4997450"/>
          <p14:tracePt t="79267" x="3124200" y="5003800"/>
          <p14:tracePt t="79283" x="3117850" y="5003800"/>
          <p14:tracePt t="79299" x="3111500" y="5003800"/>
          <p14:tracePt t="79315" x="3105150" y="5003800"/>
          <p14:tracePt t="79327" x="3098800" y="5003800"/>
          <p14:tracePt t="79351" x="3092450" y="4997450"/>
          <p14:tracePt t="79375" x="3092450" y="4991100"/>
          <p14:tracePt t="79395" x="3086100" y="4991100"/>
          <p14:tracePt t="79411" x="3079750" y="4978400"/>
          <p14:tracePt t="79427" x="3073400" y="4972050"/>
          <p14:tracePt t="79435" x="3073400" y="4965700"/>
          <p14:tracePt t="79439" x="3067050" y="4953000"/>
          <p14:tracePt t="79439" x="3054350" y="4940300"/>
          <p14:tracePt t="79456" x="3048000" y="4921250"/>
          <p14:tracePt t="79456" x="3028950" y="4895850"/>
          <p14:tracePt t="79473" x="3016250" y="4876800"/>
          <p14:tracePt t="79473" x="3003550" y="4851400"/>
          <p14:tracePt t="79490" x="2984500" y="4819650"/>
          <p14:tracePt t="79490" x="2952750" y="4756150"/>
          <p14:tracePt t="79507" x="2940050" y="4724400"/>
          <p14:tracePt t="79507" x="2927350" y="4692650"/>
          <p14:tracePt t="79523" x="2921000" y="4660900"/>
          <p14:tracePt t="79523" x="2914650" y="4629150"/>
          <p14:tracePt t="79540" x="2914650" y="4597400"/>
          <p14:tracePt t="79540" x="2914650" y="4565650"/>
          <p14:tracePt t="79557" x="2921000" y="4533900"/>
          <p14:tracePt t="79557" x="2933700" y="4502150"/>
          <p14:tracePt t="79573" x="2946400" y="4476750"/>
          <p14:tracePt t="79573" x="2965450" y="4451350"/>
          <p14:tracePt t="79573" x="2978150" y="4419600"/>
          <p14:tracePt t="79593" x="2997200" y="4400550"/>
          <p14:tracePt t="79605" x="3016250" y="4375150"/>
          <p14:tracePt t="79605" x="3060700" y="4337050"/>
          <p14:tracePt t="79623" x="3086100" y="4318000"/>
          <p14:tracePt t="79623" x="3111500" y="4298950"/>
          <p14:tracePt t="79640" x="3136900" y="4286250"/>
          <p14:tracePt t="79640" x="3162300" y="4273550"/>
          <p14:tracePt t="79656" x="3194050" y="4267200"/>
          <p14:tracePt t="79656" x="3219450" y="4260850"/>
          <p14:tracePt t="79656" x="3244850" y="4254500"/>
          <p14:tracePt t="79676" x="3276600" y="4254500"/>
          <p14:tracePt t="79676" x="3302000" y="4254500"/>
          <p14:tracePt t="79690" x="3327400" y="4267200"/>
          <p14:tracePt t="79690" x="3352800" y="4279900"/>
          <p14:tracePt t="79707" x="3371850" y="4292600"/>
          <p14:tracePt t="79707" x="3397250" y="4311650"/>
          <p14:tracePt t="79724" x="3416300" y="4337050"/>
          <p14:tracePt t="79724" x="3460750" y="4387850"/>
          <p14:tracePt t="79741" x="3479800" y="4419600"/>
          <p14:tracePt t="79741" x="3498850" y="4445000"/>
          <p14:tracePt t="79757" x="3511550" y="4476750"/>
          <p14:tracePt t="79757" x="3530600" y="4508500"/>
          <p14:tracePt t="79774" x="3536950" y="4540250"/>
          <p14:tracePt t="79774" x="3549650" y="4572000"/>
          <p14:tracePt t="79790" x="3549650" y="4603750"/>
          <p14:tracePt t="79790" x="3549650" y="4667250"/>
          <p14:tracePt t="79808" x="3536950" y="4699000"/>
          <p14:tracePt t="79808" x="3530600" y="4724400"/>
          <p14:tracePt t="79824" x="3517900" y="4756150"/>
          <p14:tracePt t="79824" x="3498850" y="4787900"/>
          <p14:tracePt t="79841" x="3479800" y="4819650"/>
          <p14:tracePt t="79841" x="3460750" y="4845050"/>
          <p14:tracePt t="79841" x="3441700" y="4870450"/>
          <p14:tracePt t="79860" x="3422650" y="4889500"/>
          <p14:tracePt t="79873" x="3403600" y="4914900"/>
          <p14:tracePt t="79873" x="3359150" y="4953000"/>
          <p14:tracePt t="79892" x="3333750" y="4965700"/>
          <p14:tracePt t="79892" x="3308350" y="4984750"/>
          <p14:tracePt t="79908" x="3282950" y="4997450"/>
          <p14:tracePt t="79908" x="3251200" y="5003800"/>
          <p14:tracePt t="79924" x="3225800" y="5016500"/>
          <p14:tracePt t="79924" x="3194050" y="5022850"/>
          <p14:tracePt t="79924" x="3168650" y="5022850"/>
          <p14:tracePt t="79944" x="3143250" y="5022850"/>
          <p14:tracePt t="79956" x="3117850" y="5022850"/>
          <p14:tracePt t="79956" x="3073400" y="5022850"/>
          <p14:tracePt t="79976" x="3060700" y="5016500"/>
          <p14:tracePt t="79976" x="3041650" y="5010150"/>
          <p14:tracePt t="79992" x="3028950" y="5003800"/>
          <p14:tracePt t="79992" x="3022600" y="4997450"/>
          <p14:tracePt t="80008" x="3009900" y="4997450"/>
          <p14:tracePt t="80008" x="3003550" y="4991100"/>
          <p14:tracePt t="80025" x="2997200" y="4984750"/>
          <p14:tracePt t="80041" x="2997200" y="4978400"/>
          <p14:tracePt t="80057" x="3003550" y="4978400"/>
          <p14:tracePt t="80087" x="3003550" y="4984750"/>
          <p14:tracePt t="80115" x="2997200" y="4991100"/>
          <p14:tracePt t="80131" x="2997200" y="4997450"/>
          <p14:tracePt t="80147" x="2990850" y="4997450"/>
          <p14:tracePt t="80159" x="2984500" y="5003800"/>
          <p14:tracePt t="80175" x="2978150" y="5010150"/>
          <p14:tracePt t="80192" x="2971800" y="5010150"/>
          <p14:tracePt t="80215" x="2965450" y="5016500"/>
          <p14:tracePt t="80235" x="2965450" y="5022850"/>
          <p14:tracePt t="80251" x="2952750" y="5029200"/>
          <p14:tracePt t="80267" x="2946400" y="5035550"/>
          <p14:tracePt t="80276" x="2940050" y="5041900"/>
          <p14:tracePt t="80276" x="2933700" y="5048250"/>
          <p14:tracePt t="80292" x="2927350" y="5048250"/>
          <p14:tracePt t="80292" x="2921000" y="5054600"/>
          <p14:tracePt t="80309" x="2914650" y="5054600"/>
          <p14:tracePt t="80309" x="2908300" y="5060950"/>
          <p14:tracePt t="80309" x="2901950" y="5060950"/>
          <p14:tracePt t="80328" x="2895600" y="5060950"/>
          <p14:tracePt t="80328" x="2882900" y="5060950"/>
          <p14:tracePt t="80343" x="2876550" y="5060950"/>
          <p14:tracePt t="80343" x="2870200" y="5060950"/>
          <p14:tracePt t="80359" x="2857500" y="5054600"/>
          <p14:tracePt t="80359" x="2851150" y="5054600"/>
          <p14:tracePt t="80376" x="2838450" y="5054600"/>
          <p14:tracePt t="80376" x="2825750" y="5054600"/>
          <p14:tracePt t="80393" x="2813050" y="5054600"/>
          <p14:tracePt t="80393" x="2787650" y="5048250"/>
          <p14:tracePt t="80409" x="2774950" y="5041900"/>
          <p14:tracePt t="80409" x="2762250" y="5041900"/>
          <p14:tracePt t="80426" x="2749550" y="5035550"/>
          <p14:tracePt t="80426" x="2736850" y="5029200"/>
          <p14:tracePt t="80443" x="2724150" y="5016500"/>
          <p14:tracePt t="80443" x="2698750" y="5003800"/>
          <p14:tracePt t="80460" x="2686050" y="4997450"/>
          <p14:tracePt t="80460" x="2673350" y="4991100"/>
          <p14:tracePt t="80476" x="2660650" y="4984750"/>
          <p14:tracePt t="80476" x="2654300" y="4978400"/>
          <p14:tracePt t="80493" x="2641600" y="4972050"/>
          <p14:tracePt t="80493" x="2635250" y="4965700"/>
          <p14:tracePt t="80510" x="2628900" y="4965700"/>
          <p14:tracePt t="80510" x="2628900" y="4959350"/>
          <p14:tracePt t="80510" x="2635250" y="4953000"/>
          <p14:tracePt t="80528" x="2635250" y="4946650"/>
          <p14:tracePt t="80528" x="2641600" y="4940300"/>
          <p14:tracePt t="80543" x="2654300" y="4933950"/>
          <p14:tracePt t="80543" x="2660650" y="4927600"/>
          <p14:tracePt t="80561" x="2673350" y="4921250"/>
          <p14:tracePt t="80561" x="2679700" y="4921250"/>
          <p14:tracePt t="80577" x="2692400" y="4914900"/>
          <p14:tracePt t="80577" x="2698750" y="4914900"/>
          <p14:tracePt t="80593" x="2711450" y="4908550"/>
          <p14:tracePt t="80593" x="2717800" y="4908550"/>
          <p14:tracePt t="80593" x="2724150" y="4908550"/>
          <p14:tracePt t="80612" x="2730500" y="4908550"/>
          <p14:tracePt t="80625" x="2736850" y="4914900"/>
          <p14:tracePt t="80642" x="2736850" y="4921250"/>
          <p14:tracePt t="80659" x="2730500" y="4927600"/>
          <p14:tracePt t="80659" x="2724150" y="4933950"/>
          <p14:tracePt t="80677" x="2711450" y="4940300"/>
          <p14:tracePt t="80696" x="2705100" y="4940300"/>
          <p14:tracePt t="80709" x="2698750" y="4933950"/>
          <p14:tracePt t="80731" x="2705100" y="4927600"/>
          <p14:tracePt t="80747" x="2705100" y="4921250"/>
          <p14:tracePt t="80759" x="2711450" y="4914900"/>
          <p14:tracePt t="80776" x="2717800" y="4908550"/>
          <p14:tracePt t="80815" x="2724150" y="4908550"/>
          <p14:tracePt t="80827" x="2730500" y="4908550"/>
          <p14:tracePt t="80851" x="2730500" y="4895850"/>
          <p14:tracePt t="80911" x="2730500" y="4889500"/>
          <p14:tracePt t="80927" x="2730500" y="4883150"/>
          <p14:tracePt t="80935" x="2724150" y="4883150"/>
          <p14:tracePt t="80943" x="2724150" y="4876800"/>
          <p14:tracePt t="80943" x="2724150" y="4870450"/>
          <p14:tracePt t="80961" x="2717800" y="4857750"/>
          <p14:tracePt t="80961" x="2711450" y="4851400"/>
          <p14:tracePt t="80961" x="2711450" y="4845050"/>
          <p14:tracePt t="80979" x="2698750" y="4838700"/>
          <p14:tracePt t="80993" x="2692400" y="4826000"/>
          <p14:tracePt t="80993" x="2673350" y="4813300"/>
          <p14:tracePt t="81011" x="2660650" y="4800600"/>
          <p14:tracePt t="81011" x="2654300" y="4794250"/>
          <p14:tracePt t="81028" x="2641600" y="4787900"/>
          <p14:tracePt t="81028" x="2635250" y="4775200"/>
          <p14:tracePt t="81045" x="2622550" y="4768850"/>
          <p14:tracePt t="81045" x="2609850" y="4743450"/>
          <p14:tracePt t="81063" x="2603500" y="4730750"/>
          <p14:tracePt t="81063" x="2597150" y="4718050"/>
          <p14:tracePt t="81078" x="2590800" y="4699000"/>
          <p14:tracePt t="81078" x="2584450" y="4679950"/>
          <p14:tracePt t="81095" x="2578100" y="4660900"/>
          <p14:tracePt t="81095" x="2571750" y="4641850"/>
          <p14:tracePt t="81111" x="2571750" y="4622800"/>
          <p14:tracePt t="81111" x="2565400" y="4578350"/>
          <p14:tracePt t="81128" x="2559050" y="4559300"/>
          <p14:tracePt t="81128" x="2559050" y="4533900"/>
          <p14:tracePt t="81145" x="2559050" y="4514850"/>
          <p14:tracePt t="81145" x="2559050" y="4489450"/>
          <p14:tracePt t="81162" x="2565400" y="4470400"/>
          <p14:tracePt t="81162" x="2571750" y="4425950"/>
          <p14:tracePt t="81180" x="2578100" y="4400550"/>
          <p14:tracePt t="81180" x="2590800" y="4381500"/>
          <p14:tracePt t="81195" x="2597150" y="4362450"/>
          <p14:tracePt t="81195" x="2609850" y="4349750"/>
          <p14:tracePt t="81212" x="2622550" y="4330700"/>
          <p14:tracePt t="81212" x="2628900" y="4318000"/>
          <p14:tracePt t="81228" x="2641600" y="4305300"/>
          <p14:tracePt t="81228" x="2654300" y="4292600"/>
          <p14:tracePt t="81228" x="2660650" y="4286250"/>
          <p14:tracePt t="81248" x="2673350" y="4279900"/>
          <p14:tracePt t="81261" x="2686050" y="4273550"/>
          <p14:tracePt t="81261" x="2692400" y="4267200"/>
          <p14:tracePt t="81280" x="2717800" y="4260850"/>
          <p14:tracePt t="81280" x="2730500" y="4260850"/>
          <p14:tracePt t="81295" x="2736850" y="4267200"/>
          <p14:tracePt t="81295" x="2749550" y="4267200"/>
          <p14:tracePt t="81312" x="2762250" y="4273550"/>
          <p14:tracePt t="81312" x="2768600" y="4286250"/>
          <p14:tracePt t="81329" x="2781300" y="4292600"/>
          <p14:tracePt t="81329" x="2794000" y="4298950"/>
          <p14:tracePt t="81329" x="2806700" y="4311650"/>
          <p14:tracePt t="81348" x="2819400" y="4324350"/>
          <p14:tracePt t="81348" x="2825750" y="4337050"/>
          <p14:tracePt t="81362" x="2838450" y="4349750"/>
          <p14:tracePt t="81362" x="2851150" y="4368800"/>
          <p14:tracePt t="81379" x="2863850" y="4381500"/>
          <p14:tracePt t="81379" x="2876550" y="4400550"/>
          <p14:tracePt t="81396" x="2882900" y="4419600"/>
          <p14:tracePt t="81396" x="2895600" y="4438650"/>
          <p14:tracePt t="81413" x="2908300" y="4457700"/>
          <p14:tracePt t="81413" x="2921000" y="4495800"/>
          <p14:tracePt t="81429" x="2933700" y="4514850"/>
          <p14:tracePt t="81429" x="2940050" y="4533900"/>
          <p14:tracePt t="81446" x="2946400" y="4552950"/>
          <p14:tracePt t="81446" x="2952750" y="4572000"/>
          <p14:tracePt t="81463" x="2952750" y="4597400"/>
          <p14:tracePt t="81463" x="2959100" y="4635500"/>
          <p14:tracePt t="81480" x="2959100" y="4654550"/>
          <p14:tracePt t="81480" x="2959100" y="4679950"/>
          <p14:tracePt t="81496" x="2959100" y="4699000"/>
          <p14:tracePt t="81496" x="2952750" y="4718050"/>
          <p14:tracePt t="81513" x="2952750" y="4737100"/>
          <p14:tracePt t="81513" x="2952750" y="4756150"/>
          <p14:tracePt t="81529" x="2946400" y="4775200"/>
          <p14:tracePt t="81529" x="2940050" y="4787900"/>
          <p14:tracePt t="81529" x="2933700" y="4806950"/>
          <p14:tracePt t="81549" x="2927350" y="4819650"/>
          <p14:tracePt t="81549" x="2921000" y="4832350"/>
          <p14:tracePt t="81563" x="2908300" y="4851400"/>
          <p14:tracePt t="81563" x="2901950" y="4864100"/>
          <p14:tracePt t="81581" x="2889250" y="4876800"/>
          <p14:tracePt t="81581" x="2882900" y="4883150"/>
          <p14:tracePt t="81596" x="2870200" y="4895850"/>
          <p14:tracePt t="81596" x="2857500" y="4902200"/>
          <p14:tracePt t="81613" x="2851150" y="4908550"/>
          <p14:tracePt t="81613" x="2844800" y="4914900"/>
          <p14:tracePt t="81613" x="2832100" y="4921250"/>
          <p14:tracePt t="81632" x="2825750" y="4927600"/>
          <p14:tracePt t="81645" x="2819400" y="4927600"/>
          <p14:tracePt t="81645" x="2806700" y="4927600"/>
          <p14:tracePt t="81663" x="2800350" y="4927600"/>
          <p14:tracePt t="81663" x="2794000" y="4927600"/>
          <p14:tracePt t="81680" x="2787650" y="4927600"/>
          <p14:tracePt t="81696" x="2781300" y="4927600"/>
          <p14:tracePt t="81712" x="2774950" y="4933950"/>
          <p14:tracePt t="81712" x="2768600" y="4940300"/>
          <p14:tracePt t="81730" x="2768600" y="4946650"/>
          <p14:tracePt t="81730" x="2768600" y="4953000"/>
          <p14:tracePt t="81747" x="2762250" y="4959350"/>
          <p14:tracePt t="81747" x="2755900" y="4972050"/>
          <p14:tracePt t="81764" x="2755900" y="4978400"/>
          <p14:tracePt t="81764" x="2743200" y="5003800"/>
          <p14:tracePt t="81781" x="2736850" y="5022850"/>
          <p14:tracePt t="81781" x="2724150" y="5041900"/>
          <p14:tracePt t="81797" x="2717800" y="5060950"/>
          <p14:tracePt t="81797" x="2705100" y="5080000"/>
          <p14:tracePt t="81814" x="2692400" y="5099050"/>
          <p14:tracePt t="81814" x="2679700" y="5118100"/>
          <p14:tracePt t="81831" x="2660650" y="5143500"/>
          <p14:tracePt t="81831" x="2622550" y="5187950"/>
          <p14:tracePt t="81848" x="2597150" y="5213350"/>
          <p14:tracePt t="81848" x="2565400" y="5245100"/>
          <p14:tracePt t="81864" x="2540000" y="5276850"/>
          <p14:tracePt t="81864" x="2501900" y="5308600"/>
          <p14:tracePt t="81881" x="2470150" y="5340350"/>
          <p14:tracePt t="81881" x="2438400" y="5378450"/>
          <p14:tracePt t="81897" x="2400300" y="5416550"/>
          <p14:tracePt t="81897" x="2362200" y="5454650"/>
          <p14:tracePt t="81897" x="2330450" y="5492750"/>
          <p14:tracePt t="81916" x="2292350" y="5530850"/>
          <p14:tracePt t="81916" x="2254250" y="5568950"/>
          <p14:tracePt t="81931" x="2222500" y="5613400"/>
          <p14:tracePt t="81931" x="2184400" y="5645150"/>
          <p14:tracePt t="81948" x="2146300" y="5683250"/>
          <p14:tracePt t="81948" x="2114550" y="5715000"/>
          <p14:tracePt t="81964" x="2076450" y="5746750"/>
          <p14:tracePt t="81964" x="2038350" y="5772150"/>
          <p14:tracePt t="81981" x="2000250" y="5803900"/>
          <p14:tracePt t="81981" x="1962150" y="5829300"/>
          <p14:tracePt t="81981" x="1930400" y="5854700"/>
          <p14:tracePt t="82000" x="1892300" y="5880100"/>
          <p14:tracePt t="82013" x="1854200" y="5899150"/>
          <p14:tracePt t="82013" x="1784350" y="5943600"/>
          <p14:tracePt t="82031" x="1752600" y="5962650"/>
          <p14:tracePt t="82031" x="1720850" y="5981700"/>
          <p14:tracePt t="82048" x="1689100" y="6000750"/>
          <p14:tracePt t="82048" x="1651000" y="6013450"/>
          <p14:tracePt t="82048" x="1619250" y="6032500"/>
          <p14:tracePt t="82068" x="1593850" y="6045200"/>
          <p14:tracePt t="82068" x="1562100" y="6064250"/>
          <p14:tracePt t="82081" x="1530350" y="6083300"/>
          <p14:tracePt t="82081" x="1498600" y="6102350"/>
          <p14:tracePt t="82098" x="1466850" y="6121400"/>
          <p14:tracePt t="82098" x="1435100" y="6134100"/>
          <p14:tracePt t="82115" x="1403350" y="6153150"/>
          <p14:tracePt t="82115" x="1377950" y="6172200"/>
          <p14:tracePt t="82132" x="1346200" y="6184900"/>
          <p14:tracePt t="82132" x="1295400" y="6216650"/>
          <p14:tracePt t="82148" x="1263650" y="6235700"/>
          <p14:tracePt t="82148" x="1238250" y="6248400"/>
          <p14:tracePt t="82165" x="1212850" y="6267450"/>
          <p14:tracePt t="82165" x="1187450" y="6292850"/>
          <p14:tracePt t="82182" x="1162050" y="6318250"/>
          <p14:tracePt t="82182" x="1117600" y="6369050"/>
          <p14:tracePt t="82201" x="1098550" y="6394450"/>
          <p14:tracePt t="82201" x="1079500" y="6419850"/>
          <p14:tracePt t="82215" x="1060450" y="6451600"/>
          <p14:tracePt t="82215" x="1047750" y="6477000"/>
          <p14:tracePt t="83107" x="768350" y="6457950"/>
          <p14:tracePt t="83123" x="793750" y="6438900"/>
          <p14:tracePt t="83131" x="819150" y="6426200"/>
          <p14:tracePt t="83139" x="844550" y="6419850"/>
          <p14:tracePt t="83150" x="876300" y="6407150"/>
          <p14:tracePt t="83150" x="946150" y="6375400"/>
          <p14:tracePt t="83168" x="984250" y="6369050"/>
          <p14:tracePt t="83168" x="1028700" y="6350000"/>
          <p14:tracePt t="83185" x="1066800" y="6337300"/>
          <p14:tracePt t="83185" x="1117600" y="6318250"/>
          <p14:tracePt t="83201" x="1168400" y="6299200"/>
          <p14:tracePt t="83201" x="1276350" y="6267450"/>
          <p14:tracePt t="83220" x="1339850" y="6254750"/>
          <p14:tracePt t="83220" x="1403350" y="6235700"/>
          <p14:tracePt t="83235" x="1466850" y="6216650"/>
          <p14:tracePt t="83235" x="1530350" y="6197600"/>
          <p14:tracePt t="83252" x="1600200" y="6178550"/>
          <p14:tracePt t="83252" x="1670050" y="6159500"/>
          <p14:tracePt t="83268" x="1739900" y="6134100"/>
          <p14:tracePt t="83268" x="1803400" y="6115050"/>
          <p14:tracePt t="83285" x="1873250" y="6089650"/>
          <p14:tracePt t="83285" x="1936750" y="6070600"/>
          <p14:tracePt t="83285" x="2000250" y="6051550"/>
          <p14:tracePt t="83304" x="2063750" y="6038850"/>
          <p14:tracePt t="83317" x="2120900" y="6019800"/>
          <p14:tracePt t="83317" x="2241550" y="6000750"/>
          <p14:tracePt t="83335" x="2298700" y="5988050"/>
          <p14:tracePt t="83335" x="2355850" y="5975350"/>
          <p14:tracePt t="83352" x="2406650" y="5969000"/>
          <p14:tracePt t="83352" x="2457450" y="5962650"/>
          <p14:tracePt t="83369" x="2508250" y="5956300"/>
          <p14:tracePt t="83369" x="2552700" y="5949950"/>
          <p14:tracePt t="83369" x="2597150" y="5943600"/>
          <p14:tracePt t="83388" x="2635250" y="5937250"/>
          <p14:tracePt t="83388" x="2667000" y="5937250"/>
          <p14:tracePt t="83402" x="2698750" y="5930900"/>
          <p14:tracePt t="83402" x="2730500" y="5930900"/>
          <p14:tracePt t="83419" x="2749550" y="5930900"/>
          <p14:tracePt t="83419" x="2768600" y="5930900"/>
          <p14:tracePt t="83436" x="2781300" y="5930900"/>
          <p14:tracePt t="83436" x="2794000" y="5930900"/>
          <p14:tracePt t="83453" x="2781300" y="5930900"/>
          <p14:tracePt t="83499" x="2774950" y="5930900"/>
          <p14:tracePt t="83507" x="2768600" y="5924550"/>
          <p14:tracePt t="83519" x="2762250" y="5918200"/>
          <p14:tracePt t="83535" x="2762250" y="5911850"/>
          <p14:tracePt t="83535" x="2762250" y="5905500"/>
          <p14:tracePt t="83553" x="2768600" y="5899150"/>
          <p14:tracePt t="83553" x="2768600" y="5892800"/>
          <p14:tracePt t="83570" x="2774950" y="5886450"/>
          <p14:tracePt t="83570" x="2794000" y="5873750"/>
          <p14:tracePt t="83588" x="2800350" y="5867400"/>
          <p14:tracePt t="83588" x="2813050" y="5867400"/>
          <p14:tracePt t="83603" x="2825750" y="5861050"/>
          <p14:tracePt t="83603" x="2838450" y="5867400"/>
          <p14:tracePt t="83620" x="2857500" y="5867400"/>
          <p14:tracePt t="83620" x="2876550" y="5867400"/>
          <p14:tracePt t="83636" x="2901950" y="5873750"/>
          <p14:tracePt t="83636" x="2921000" y="5880100"/>
          <p14:tracePt t="83636" x="2946400" y="5886450"/>
          <p14:tracePt t="83656" x="2971800" y="5892800"/>
          <p14:tracePt t="83669" x="2997200" y="5899150"/>
          <p14:tracePt t="83669" x="3022600" y="5905500"/>
          <p14:tracePt t="83687" x="3079750" y="5911850"/>
          <p14:tracePt t="83687" x="3105150" y="5918200"/>
          <p14:tracePt t="83703" x="3130550" y="5924550"/>
          <p14:tracePt t="83703" x="3162300" y="5930900"/>
          <p14:tracePt t="83720" x="3187700" y="5937250"/>
          <p14:tracePt t="83720" x="3219450" y="5937250"/>
          <p14:tracePt t="83737" x="3251200" y="5943600"/>
          <p14:tracePt t="83737" x="3282950" y="5943600"/>
          <p14:tracePt t="83753" x="3314700" y="5943600"/>
          <p14:tracePt t="83753" x="3378200" y="5943600"/>
          <p14:tracePt t="83770" x="3409950" y="5943600"/>
          <p14:tracePt t="83770" x="3441700" y="5937250"/>
          <p14:tracePt t="83787" x="3473450" y="5930900"/>
          <p14:tracePt t="83787" x="3505200" y="5924550"/>
          <p14:tracePt t="83803" x="3536950" y="5918200"/>
          <p14:tracePt t="83803" x="3600450" y="5899150"/>
          <p14:tracePt t="83821" x="3632200" y="5892800"/>
          <p14:tracePt t="83821" x="3657600" y="5880100"/>
          <p14:tracePt t="83838" x="3683000" y="5873750"/>
          <p14:tracePt t="83838" x="3702050" y="5867400"/>
          <p14:tracePt t="83854" x="3721100" y="5861050"/>
          <p14:tracePt t="83854" x="3733800" y="5854700"/>
          <p14:tracePt t="83870" x="3746500" y="5848350"/>
          <p14:tracePt t="83870" x="3771900" y="5835650"/>
          <p14:tracePt t="83887" x="3778250" y="5835650"/>
          <p14:tracePt t="83903" x="3784600" y="5829300"/>
          <p14:tracePt t="83919" x="3778250" y="5822950"/>
          <p14:tracePt t="83919" x="3771900" y="5822950"/>
          <p14:tracePt t="83937" x="3765550" y="5816600"/>
          <p14:tracePt t="83937" x="3759200" y="5816600"/>
          <p14:tracePt t="83937" x="3746500" y="5816600"/>
          <p14:tracePt t="83957" x="3740150" y="5810250"/>
          <p14:tracePt t="83957" x="3727450" y="5810250"/>
          <p14:tracePt t="83971" x="3714750" y="5810250"/>
          <p14:tracePt t="83971" x="3702050" y="5803900"/>
          <p14:tracePt t="83988" x="3683000" y="5803900"/>
          <p14:tracePt t="83988" x="3670300" y="5797550"/>
          <p14:tracePt t="84004" x="3651250" y="5797550"/>
          <p14:tracePt t="84004" x="3632200" y="5791200"/>
          <p14:tracePt t="84021" x="3613150" y="5784850"/>
          <p14:tracePt t="84021" x="3594100" y="5778500"/>
          <p14:tracePt t="84021" x="3575050" y="5765800"/>
          <p14:tracePt t="84040" x="3556000" y="5759450"/>
          <p14:tracePt t="84040" x="3536950" y="5753100"/>
          <p14:tracePt t="84056" x="3524250" y="5746750"/>
          <p14:tracePt t="84056" x="3511550" y="5740400"/>
          <p14:tracePt t="84071" x="3505200" y="5734050"/>
          <p14:tracePt t="84071" x="3498850" y="5727700"/>
          <p14:tracePt t="84088" x="3492500" y="5721350"/>
          <p14:tracePt t="84103" x="3498850" y="5721350"/>
          <p14:tracePt t="84120" x="3505200" y="5721350"/>
          <p14:tracePt t="84120" x="3517900" y="5727700"/>
          <p14:tracePt t="84138" x="3524250" y="5727700"/>
          <p14:tracePt t="84138" x="3536950" y="5727700"/>
          <p14:tracePt t="84155" x="3543300" y="5734050"/>
          <p14:tracePt t="84155" x="3568700" y="5740400"/>
          <p14:tracePt t="84172" x="3581400" y="5746750"/>
          <p14:tracePt t="84172" x="3594100" y="5746750"/>
          <p14:tracePt t="84188" x="3606800" y="5746750"/>
          <p14:tracePt t="84188" x="3613150" y="5753100"/>
          <p14:tracePt t="84205" x="3619500" y="5753100"/>
          <p14:tracePt t="84205" x="3625850" y="5753100"/>
          <p14:tracePt t="84221" x="3638550" y="5753100"/>
          <p14:tracePt t="84221" x="3651250" y="5753100"/>
          <p14:tracePt t="84241" x="3657600" y="5753100"/>
          <p14:tracePt t="84241" x="3663950" y="5759450"/>
          <p14:tracePt t="84255" x="3670300" y="5759450"/>
          <p14:tracePt t="84255" x="3683000" y="5759450"/>
          <p14:tracePt t="84273" x="3689350" y="5759450"/>
          <p14:tracePt t="84273" x="3702050" y="5759450"/>
          <p14:tracePt t="84289" x="3708400" y="5759450"/>
          <p14:tracePt t="84289" x="3721100" y="5765800"/>
          <p14:tracePt t="84305" x="3733800" y="5765800"/>
          <p14:tracePt t="84305" x="3746500" y="5765800"/>
          <p14:tracePt t="84305" x="3759200" y="5765800"/>
          <p14:tracePt t="84324" x="3771900" y="5759450"/>
          <p14:tracePt t="84337" x="3784600" y="5759450"/>
          <p14:tracePt t="84337" x="3810000" y="5753100"/>
          <p14:tracePt t="84355" x="3822700" y="5753100"/>
          <p14:tracePt t="84355" x="3835400" y="5746750"/>
          <p14:tracePt t="84372" x="3841750" y="5746750"/>
          <p14:tracePt t="84372" x="3848100" y="5740400"/>
          <p14:tracePt t="84388" x="3854450" y="5734050"/>
          <p14:tracePt t="84388" x="3860800" y="5734050"/>
          <p14:tracePt t="84388" x="3867150" y="5727700"/>
          <p14:tracePt t="84408" x="3873500" y="5721350"/>
          <p14:tracePt t="84408" x="3873500" y="5715000"/>
          <p14:tracePt t="84422" x="3879850" y="5715000"/>
          <p14:tracePt t="84438" x="3886200" y="5702300"/>
          <p14:tracePt t="84454" x="3892550" y="5702300"/>
          <p14:tracePt t="84471" x="3898900" y="5695950"/>
          <p14:tracePt t="84488" x="3898900" y="5702300"/>
          <p14:tracePt t="84504" x="3905250" y="5702300"/>
          <p14:tracePt t="84521" x="3917950" y="5702300"/>
          <p14:tracePt t="84521" x="3924300" y="5702300"/>
          <p14:tracePt t="84539" x="3930650" y="5708650"/>
          <p14:tracePt t="84539" x="3937000" y="5708650"/>
          <p14:tracePt t="84556" x="3949700" y="5708650"/>
          <p14:tracePt t="84556" x="3956050" y="5715000"/>
          <p14:tracePt t="84573" x="3968750" y="5715000"/>
          <p14:tracePt t="84573" x="3981450" y="5715000"/>
          <p14:tracePt t="84573" x="3987800" y="5721350"/>
          <p14:tracePt t="84592" x="4000500" y="5721350"/>
          <p14:tracePt t="84605" x="4013200" y="5721350"/>
          <p14:tracePt t="84605" x="4044950" y="5727700"/>
          <p14:tracePt t="84623" x="4064000" y="5727700"/>
          <p14:tracePt t="84623" x="4083050" y="5734050"/>
          <p14:tracePt t="84640" x="4102100" y="5734050"/>
          <p14:tracePt t="84640" x="4121150" y="5740400"/>
          <p14:tracePt t="84656" x="4146550" y="5740400"/>
          <p14:tracePt t="84656" x="4171950" y="5740400"/>
          <p14:tracePt t="84673" x="4203700" y="5746750"/>
          <p14:tracePt t="84673" x="4229100" y="5746750"/>
          <p14:tracePt t="84673" x="4260850" y="5746750"/>
          <p14:tracePt t="84692" x="4286250" y="5740400"/>
          <p14:tracePt t="84705" x="4318000" y="5740400"/>
          <p14:tracePt t="84705" x="4387850" y="5734050"/>
          <p14:tracePt t="84724" x="4425950" y="5734050"/>
          <p14:tracePt t="84724" x="4457700" y="5727700"/>
          <p14:tracePt t="84740" x="4495800" y="5721350"/>
          <p14:tracePt t="84740" x="4533900" y="5715000"/>
          <p14:tracePt t="84757" x="4572000" y="5715000"/>
          <p14:tracePt t="84757" x="4654550" y="5702300"/>
          <p14:tracePt t="84773" x="4692650" y="5695950"/>
          <p14:tracePt t="84773" x="4737100" y="5689600"/>
          <p14:tracePt t="84790" x="4781550" y="5683250"/>
          <p14:tracePt t="84790" x="4826000" y="5676900"/>
          <p14:tracePt t="84807" x="4876800" y="5670550"/>
          <p14:tracePt t="84807" x="4921250" y="5670550"/>
          <p14:tracePt t="84823" x="4972050" y="5664200"/>
          <p14:tracePt t="84823" x="5067300" y="5657850"/>
          <p14:tracePt t="84840" x="5118100" y="5657850"/>
          <p14:tracePt t="84840" x="5168900" y="5657850"/>
          <p14:tracePt t="84857" x="5219700" y="5657850"/>
          <p14:tracePt t="84857" x="5264150" y="5657850"/>
          <p14:tracePt t="84874" x="5314950" y="5657850"/>
          <p14:tracePt t="84874" x="5410200" y="5657850"/>
          <p14:tracePt t="84893" x="5454650" y="5657850"/>
          <p14:tracePt t="84893" x="5499100" y="5657850"/>
          <p14:tracePt t="84908" x="5543550" y="5657850"/>
          <p14:tracePt t="84908" x="5588000" y="5657850"/>
          <p14:tracePt t="84924" x="5632450" y="5657850"/>
          <p14:tracePt t="84924" x="5670550" y="5657850"/>
          <p14:tracePt t="84940" x="5708650" y="5657850"/>
          <p14:tracePt t="84940" x="5746750" y="5657850"/>
          <p14:tracePt t="84940" x="5784850" y="5651500"/>
          <p14:tracePt t="84959" x="5816600" y="5651500"/>
          <p14:tracePt t="84973" x="5848350" y="5651500"/>
          <p14:tracePt t="84973" x="5899150" y="5645150"/>
          <p14:tracePt t="84992" x="5924550" y="5645150"/>
          <p14:tracePt t="84992" x="5949950" y="5638800"/>
          <p14:tracePt t="85008" x="5969000" y="5638800"/>
          <p14:tracePt t="85008" x="5981700" y="5638800"/>
          <p14:tracePt t="85024" x="6000750" y="5638800"/>
          <p14:tracePt t="85024" x="6013450" y="5632450"/>
          <p14:tracePt t="85041" x="6019800" y="5632450"/>
          <p14:tracePt t="85041" x="6032500" y="5632450"/>
          <p14:tracePt t="85041" x="6032500" y="5638800"/>
          <p14:tracePt t="85060" x="6038850" y="5638800"/>
          <p14:tracePt t="85073" x="6038850" y="5645150"/>
          <p14:tracePt t="85095" x="6032500" y="5651500"/>
          <p14:tracePt t="85111" x="6019800" y="5657850"/>
          <p14:tracePt t="85127" x="6013450" y="5657850"/>
          <p14:tracePt t="85140" x="6013450" y="5664200"/>
          <p14:tracePt t="85163" x="6019800" y="5664200"/>
          <p14:tracePt t="85191" x="6026150" y="5670550"/>
          <p14:tracePt t="85207" x="6032500" y="5670550"/>
          <p14:tracePt t="85222" x="6038850" y="5670550"/>
          <p14:tracePt t="85239" x="6045200" y="5676900"/>
          <p14:tracePt t="85259" x="6038850" y="5683250"/>
          <p14:tracePt t="85283" x="6026150" y="5683250"/>
          <p14:tracePt t="85311" x="6019800" y="5689600"/>
          <p14:tracePt t="85327" x="6013450" y="5689600"/>
          <p14:tracePt t="85343" x="6007100" y="5689600"/>
          <p14:tracePt t="85359" x="6000750" y="5683250"/>
          <p14:tracePt t="85371" x="5994400" y="5676900"/>
          <p14:tracePt t="85403" x="6000750" y="5670550"/>
          <p14:tracePt t="85463" x="6007100" y="5670550"/>
          <p14:tracePt t="85479" x="6019800" y="5670550"/>
          <p14:tracePt t="85491" x="6026150" y="5670550"/>
          <p14:tracePt t="85507" x="6032500" y="5670550"/>
          <p14:tracePt t="85515" x="6038850" y="5676900"/>
          <p14:tracePt t="85525" x="6045200" y="5676900"/>
          <p14:tracePt t="85525" x="6051550" y="5676900"/>
          <p14:tracePt t="85543" x="6057900" y="5676900"/>
          <p14:tracePt t="85543" x="6076950" y="5683250"/>
          <p14:tracePt t="85560" x="6089650" y="5683250"/>
          <p14:tracePt t="85560" x="6096000" y="5689600"/>
          <p14:tracePt t="85576" x="6102350" y="5689600"/>
          <p14:tracePt t="85576" x="6115050" y="5695950"/>
          <p14:tracePt t="85593" x="6121400" y="5695950"/>
          <p14:tracePt t="85593" x="6134100" y="5695950"/>
          <p14:tracePt t="85609" x="6140450" y="5702300"/>
          <p14:tracePt t="85609" x="6153150" y="5702300"/>
          <p14:tracePt t="85609" x="6165850" y="5708650"/>
          <p14:tracePt t="85628" x="6178550" y="5715000"/>
          <p14:tracePt t="85628" x="6191250" y="5715000"/>
          <p14:tracePt t="85643" x="6203950" y="5721350"/>
          <p14:tracePt t="85643" x="6216650" y="5721350"/>
          <p14:tracePt t="85660" x="6235700" y="5727700"/>
          <p14:tracePt t="85660" x="6248400" y="5727700"/>
          <p14:tracePt t="85677" x="6267450" y="5727700"/>
          <p14:tracePt t="85677" x="6286500" y="5727700"/>
          <p14:tracePt t="85693" x="6299200" y="5727700"/>
          <p14:tracePt t="85693" x="6318250" y="5727700"/>
          <p14:tracePt t="85693" x="6337300" y="5727700"/>
          <p14:tracePt t="85712" x="6356350" y="5727700"/>
          <p14:tracePt t="85725" x="6369050" y="5727700"/>
          <p14:tracePt t="85725" x="6407150" y="5727700"/>
          <p14:tracePt t="85743" x="6419850" y="5734050"/>
          <p14:tracePt t="85743" x="6432550" y="5734050"/>
          <p14:tracePt t="85760" x="6445250" y="5734050"/>
          <p14:tracePt t="85760" x="6457950" y="5734050"/>
          <p14:tracePt t="85777" x="6464300" y="5734050"/>
          <p14:tracePt t="85777" x="6483350" y="5734050"/>
          <p14:tracePt t="85793" x="6489700" y="5734050"/>
          <p14:tracePt t="85809" x="6496050" y="5727700"/>
          <p14:tracePt t="85826" x="6489700" y="5727700"/>
          <p14:tracePt t="85899" x="6496050" y="5727700"/>
          <p14:tracePt t="85979" x="6502400" y="5727700"/>
          <p14:tracePt t="86031" x="6508750" y="5721350"/>
          <p14:tracePt t="86047" x="6515100" y="5715000"/>
          <p14:tracePt t="86063" x="6521450" y="5715000"/>
          <p14:tracePt t="86071" x="6527800" y="5708650"/>
          <p14:tracePt t="86080" x="6534150" y="5708650"/>
          <p14:tracePt t="86080" x="6540500" y="5702300"/>
          <p14:tracePt t="86094" x="6553200" y="5702300"/>
          <p14:tracePt t="86094" x="6565900" y="5695950"/>
          <p14:tracePt t="86111" x="6578600" y="5695950"/>
          <p14:tracePt t="86111" x="6591300" y="5689600"/>
          <p14:tracePt t="86128" x="6610350" y="5689600"/>
          <p14:tracePt t="86128" x="6635750" y="5683250"/>
          <p14:tracePt t="86144" x="6667500" y="5683250"/>
          <p14:tracePt t="86144" x="6731000" y="5676900"/>
          <p14:tracePt t="86161" x="6769100" y="5670550"/>
          <p14:tracePt t="86161" x="6807200" y="5664200"/>
          <p14:tracePt t="86178" x="6845300" y="5664200"/>
          <p14:tracePt t="86178" x="6889750" y="5657850"/>
          <p14:tracePt t="86195" x="6927850" y="5657850"/>
          <p14:tracePt t="86195" x="7004050" y="5645150"/>
          <p14:tracePt t="86212" x="7042150" y="5645150"/>
          <p14:tracePt t="86212" x="7080250" y="5638800"/>
          <p14:tracePt t="86228" x="7112000" y="5632450"/>
          <p14:tracePt t="86228" x="7137400" y="5632450"/>
          <p14:tracePt t="86245" x="7169150" y="5626100"/>
          <p14:tracePt t="86245" x="7188200" y="5619750"/>
          <p14:tracePt t="86262" x="7213600" y="5619750"/>
          <p14:tracePt t="86262" x="7251700" y="5613400"/>
          <p14:tracePt t="86280" x="7270750" y="5607050"/>
          <p14:tracePt t="86280" x="7283450" y="5607050"/>
          <p14:tracePt t="86295" x="7302500" y="5607050"/>
          <p14:tracePt t="86295" x="7308850" y="5607050"/>
          <p14:tracePt t="86312" x="7321550" y="5607050"/>
          <p14:tracePt t="86312" x="7327900" y="5607050"/>
          <p14:tracePt t="86329" x="7334250" y="5600700"/>
          <p14:tracePt t="86344" x="7334250" y="5607050"/>
          <p14:tracePt t="86364" x="7327900" y="5613400"/>
          <p14:tracePt t="86377" x="7321550" y="5613400"/>
          <p14:tracePt t="86377" x="7302500" y="5619750"/>
          <p14:tracePt t="86396" x="7289800" y="5619750"/>
          <p14:tracePt t="86396" x="7277100" y="5626100"/>
          <p14:tracePt t="86412" x="7264400" y="5632450"/>
          <p14:tracePt t="86412" x="7245350" y="5632450"/>
          <p14:tracePt t="86429" x="7232650" y="5638800"/>
          <p14:tracePt t="86429" x="7213600" y="5638800"/>
          <p14:tracePt t="86445" x="7188200" y="5645150"/>
          <p14:tracePt t="86445" x="7143750" y="5657850"/>
          <p14:tracePt t="86462" x="7112000" y="5664200"/>
          <p14:tracePt t="86462" x="7080250" y="5664200"/>
          <p14:tracePt t="86479" x="7048500" y="5670550"/>
          <p14:tracePt t="86479" x="7010400" y="5676900"/>
          <p14:tracePt t="86495" x="6972300" y="5689600"/>
          <p14:tracePt t="86495" x="6883400" y="5702300"/>
          <p14:tracePt t="86513" x="6832600" y="5715000"/>
          <p14:tracePt t="86513" x="6788150" y="5721350"/>
          <p14:tracePt t="86529" x="6737350" y="5727700"/>
          <p14:tracePt t="86529" x="6680200" y="5734050"/>
          <p14:tracePt t="86547" x="6629400" y="5740400"/>
          <p14:tracePt t="86547" x="6572250" y="5746750"/>
          <p14:tracePt t="86562" x="6521450" y="5753100"/>
          <p14:tracePt t="86562" x="6407150" y="5759450"/>
          <p14:tracePt t="86580" x="6356350" y="5759450"/>
          <p14:tracePt t="86580" x="6305550" y="5765800"/>
          <p14:tracePt t="86596" x="6248400" y="5765800"/>
          <p14:tracePt t="86596" x="6197600" y="5772150"/>
          <p14:tracePt t="86613" x="6153150" y="5778500"/>
          <p14:tracePt t="86613" x="6108700" y="5778500"/>
          <p14:tracePt t="86613" x="6064250" y="5784850"/>
          <p14:tracePt t="86632" x="6019800" y="5791200"/>
          <p14:tracePt t="86645" x="5981700" y="5797550"/>
          <p14:tracePt t="86645" x="5911850" y="5803900"/>
          <p14:tracePt t="86663" x="5886450" y="5810250"/>
          <p14:tracePt t="86663" x="5854700" y="5816600"/>
          <p14:tracePt t="86680" x="5829300" y="5822950"/>
          <p14:tracePt t="86680" x="5810250" y="5829300"/>
          <p14:tracePt t="86696" x="5784850" y="5829300"/>
          <p14:tracePt t="86696" x="5765800" y="5835650"/>
          <p14:tracePt t="86713" x="5753100" y="5842000"/>
          <p14:tracePt t="86713" x="5734050" y="5848350"/>
          <p14:tracePt t="86713" x="5715000" y="5848350"/>
          <p14:tracePt t="86732" x="5702300" y="5854700"/>
          <p14:tracePt t="86745" x="5683250" y="5861050"/>
          <p14:tracePt t="86745" x="5645150" y="5867400"/>
          <p14:tracePt t="86764" x="5619750" y="5873750"/>
          <p14:tracePt t="86764" x="5600700" y="5880100"/>
          <p14:tracePt t="86780" x="5568950" y="5886450"/>
          <p14:tracePt t="86780" x="5543550" y="5892800"/>
          <p14:tracePt t="86796" x="5511800" y="5899150"/>
          <p14:tracePt t="86796" x="5435600" y="5911850"/>
          <p14:tracePt t="86813" x="5391150" y="5918200"/>
          <p14:tracePt t="86813" x="5340350" y="5924550"/>
          <p14:tracePt t="86830" x="5289550" y="5930900"/>
          <p14:tracePt t="86830" x="5232400" y="5930900"/>
          <p14:tracePt t="86847" x="5168900" y="5937250"/>
          <p14:tracePt t="86847" x="5105400" y="5937250"/>
          <p14:tracePt t="86864" x="5035550" y="5937250"/>
          <p14:tracePt t="86864" x="4895850" y="5930900"/>
          <p14:tracePt t="86880" x="4819650" y="5924550"/>
          <p14:tracePt t="86880" x="4743450" y="5918200"/>
          <p14:tracePt t="86897" x="4660900" y="5911850"/>
          <p14:tracePt t="86897" x="4584700" y="5899150"/>
          <p14:tracePt t="86914" x="4502150" y="5892800"/>
          <p14:tracePt t="86914" x="4337050" y="5873750"/>
          <p14:tracePt t="86933" x="4254500" y="5867400"/>
          <p14:tracePt t="86933" x="4171950" y="5861050"/>
          <p14:tracePt t="86948" x="4089400" y="5848350"/>
          <p14:tracePt t="86948" x="4006850" y="5842000"/>
          <p14:tracePt t="86964" x="3930650" y="5835650"/>
          <p14:tracePt t="86964" x="3860800" y="5829300"/>
          <p14:tracePt t="86981" x="3784600" y="5829300"/>
          <p14:tracePt t="86981" x="3721100" y="5822950"/>
          <p14:tracePt t="86997" x="3651250" y="5816600"/>
          <p14:tracePt t="86997" x="3594100" y="5810250"/>
          <p14:tracePt t="86997" x="3536950" y="5803900"/>
          <p14:tracePt t="87016" x="3479800" y="5803900"/>
          <p14:tracePt t="87016" x="3429000" y="5797550"/>
          <p14:tracePt t="87031" x="3371850" y="5784850"/>
          <p14:tracePt t="87031" x="3321050" y="5778500"/>
          <p14:tracePt t="87048" x="3270250" y="5765800"/>
          <p14:tracePt t="87048" x="3219450" y="5753100"/>
          <p14:tracePt t="87048" x="3175000" y="5734050"/>
          <p14:tracePt t="87068" x="3124200" y="5721350"/>
          <p14:tracePt t="87079" x="3079750" y="5708650"/>
          <p14:tracePt t="87079" x="3035300" y="5695950"/>
          <p14:tracePt t="87079" x="2990850" y="5683250"/>
          <p14:tracePt t="87100" x="2959100" y="5670550"/>
          <p14:tracePt t="87100" x="2921000" y="5664200"/>
          <p14:tracePt t="87114" x="2895600" y="5657850"/>
          <p14:tracePt t="87114" x="2870200" y="5651500"/>
          <p14:tracePt t="87131" x="2844800" y="5645150"/>
          <p14:tracePt t="87131" x="2825750" y="5645150"/>
          <p14:tracePt t="87148" x="2813050" y="5638800"/>
          <p14:tracePt t="87148" x="2800350" y="5632450"/>
          <p14:tracePt t="87164" x="2787650" y="5632450"/>
          <p14:tracePt t="87164" x="2768600" y="5619750"/>
          <p14:tracePt t="87181" x="2768600" y="5613400"/>
          <p14:tracePt t="87181" x="2762250" y="5613400"/>
          <p14:tracePt t="87198" x="2762250" y="5607050"/>
          <p14:tracePt t="87198" x="2755900" y="5600700"/>
          <p14:tracePt t="87215" x="2755900" y="5588000"/>
          <p14:tracePt t="87215" x="2755900" y="5575300"/>
          <p14:tracePt t="87231" x="2755900" y="5562600"/>
          <p14:tracePt t="87231" x="2755900" y="5549900"/>
          <p14:tracePt t="87249" x="2755900" y="5537200"/>
          <p14:tracePt t="87249" x="2755900" y="5524500"/>
          <p14:tracePt t="87265" x="2755900" y="5511800"/>
          <p14:tracePt t="87265" x="2749550" y="5492750"/>
          <p14:tracePt t="87281" x="2749550" y="5480050"/>
          <p14:tracePt t="87281" x="2743200" y="5467350"/>
          <p14:tracePt t="87281" x="2743200" y="5454650"/>
          <p14:tracePt t="87301" x="2736850" y="5441950"/>
          <p14:tracePt t="87301" x="2730500" y="5429250"/>
          <p14:tracePt t="87316" x="2724150" y="5416550"/>
          <p14:tracePt t="87316" x="2724150" y="5403850"/>
          <p14:tracePt t="87332" x="2717800" y="5391150"/>
          <p14:tracePt t="87332" x="2711450" y="5378450"/>
          <p14:tracePt t="87349" x="2711450" y="5365750"/>
          <p14:tracePt t="87349" x="2705100" y="5353050"/>
          <p14:tracePt t="87365" x="2705100" y="5340350"/>
          <p14:tracePt t="87365" x="2705100" y="5334000"/>
          <p14:tracePt t="87365" x="2705100" y="5327650"/>
          <p14:tracePt t="87384" x="2705100" y="5314950"/>
          <p14:tracePt t="87397" x="2705100" y="5308600"/>
          <p14:tracePt t="87414" x="2705100" y="5314950"/>
          <p14:tracePt t="87431" x="2705100" y="5327650"/>
          <p14:tracePt t="87447" x="2705100" y="5334000"/>
          <p14:tracePt t="87464" x="2705100" y="5340350"/>
          <p14:tracePt t="87464" x="2711450" y="5346700"/>
          <p14:tracePt t="87482" x="2717800" y="5346700"/>
          <p14:tracePt t="87497" x="2724150" y="5340350"/>
          <p14:tracePt t="87514" x="2730500" y="5334000"/>
          <p14:tracePt t="87514" x="2730500" y="5327650"/>
          <p14:tracePt t="87533" x="2736850" y="5314950"/>
          <p14:tracePt t="87533" x="2743200" y="5295900"/>
          <p14:tracePt t="87549" x="2749550" y="5283200"/>
          <p14:tracePt t="87549" x="2749550" y="5270500"/>
          <p14:tracePt t="87566" x="2755900" y="5257800"/>
          <p14:tracePt t="87566" x="2762250" y="5245100"/>
          <p14:tracePt t="87583" x="2768600" y="5226050"/>
          <p14:tracePt t="87583" x="2774950" y="5194300"/>
          <p14:tracePt t="87600" x="2787650" y="5181600"/>
          <p14:tracePt t="87600" x="2794000" y="5162550"/>
          <p14:tracePt t="87616" x="2800350" y="5143500"/>
          <p14:tracePt t="87616" x="2806700" y="5118100"/>
          <p14:tracePt t="87633" x="2813050" y="5099050"/>
          <p14:tracePt t="87633" x="2813050" y="5073650"/>
          <p14:tracePt t="87633" x="2819400" y="5054600"/>
          <p14:tracePt t="87652" x="2819400" y="5029200"/>
          <p14:tracePt t="87665" x="2825750" y="5010150"/>
          <p14:tracePt t="87665" x="2825750" y="4965700"/>
          <p14:tracePt t="87683" x="2832100" y="4953000"/>
          <p14:tracePt t="87683" x="2832100" y="4933950"/>
          <p14:tracePt t="87700" x="2838450" y="4914900"/>
          <p14:tracePt t="87700" x="2838450" y="4895850"/>
          <p14:tracePt t="87716" x="2844800" y="4883150"/>
          <p14:tracePt t="87716" x="2844800" y="4864100"/>
          <p14:tracePt t="87733" x="2851150" y="4851400"/>
          <p14:tracePt t="87733" x="2851150" y="4838700"/>
          <p14:tracePt t="87733" x="2851150" y="4826000"/>
          <p14:tracePt t="87752" x="2851150" y="4819650"/>
          <p14:tracePt t="87765" x="2851150" y="4806950"/>
          <p14:tracePt t="87765" x="2844800" y="4794250"/>
          <p14:tracePt t="87783" x="2838450" y="4787900"/>
          <p14:tracePt t="87798" x="2832100" y="4787900"/>
          <p14:tracePt t="87815" x="2825750" y="4794250"/>
          <p14:tracePt t="87815" x="2813050" y="4806950"/>
          <p14:tracePt t="87833" x="2806700" y="4819650"/>
          <p14:tracePt t="87833" x="2794000" y="4845050"/>
          <p14:tracePt t="87850" x="2781300" y="4883150"/>
          <p14:tracePt t="87850" x="2762250" y="4921250"/>
          <p14:tracePt t="87867" x="2743200" y="4978400"/>
          <p14:tracePt t="87867" x="2724150" y="5035550"/>
          <p14:tracePt t="87883" x="2705100" y="5105400"/>
          <p14:tracePt t="87883" x="2660650" y="5251450"/>
          <p14:tracePt t="87900" x="2641600" y="5314950"/>
          <p14:tracePt t="87900" x="2622550" y="5378450"/>
          <p14:tracePt t="87917" x="2609850" y="5435600"/>
          <p14:tracePt t="87917" x="2590800" y="5486400"/>
          <p14:tracePt t="87934" x="2578100" y="5524500"/>
          <p14:tracePt t="87934" x="2559050" y="5588000"/>
          <p14:tracePt t="87952" x="2559050" y="5607050"/>
          <p14:tracePt t="87952" x="2552700" y="5619750"/>
          <p14:tracePt t="87968" x="2552700" y="5626100"/>
          <p14:tracePt t="87983" x="2559050" y="5626100"/>
          <p14:tracePt t="88007" x="2565400" y="5619750"/>
          <p14:tracePt t="88016" x="2571750" y="5613400"/>
          <p14:tracePt t="88016" x="2578100" y="5600700"/>
          <p14:tracePt t="88016" x="2584450" y="5594350"/>
          <p14:tracePt t="88036" x="2590800" y="5588000"/>
          <p14:tracePt t="88036" x="2597150" y="5575300"/>
          <p14:tracePt t="88053" x="2609850" y="5568950"/>
          <p14:tracePt t="88053" x="2616200" y="5562600"/>
          <p14:tracePt t="88068" x="2616200" y="5556250"/>
          <p14:tracePt t="88068" x="2622550" y="5549900"/>
          <p14:tracePt t="88084" x="2622550" y="5543550"/>
          <p14:tracePt t="88099" x="2622550" y="5549900"/>
          <p14:tracePt t="88120" x="2622550" y="5556250"/>
          <p14:tracePt t="88120" x="2622550" y="5562600"/>
          <p14:tracePt t="88135" x="2622550" y="5568950"/>
          <p14:tracePt t="88135" x="2616200" y="5581650"/>
          <p14:tracePt t="88151" x="2616200" y="5594350"/>
          <p14:tracePt t="88151" x="2616200" y="5607050"/>
          <p14:tracePt t="88168" x="2616200" y="5619750"/>
          <p14:tracePt t="88168" x="2616200" y="5632450"/>
          <p14:tracePt t="88185" x="2616200" y="5645150"/>
          <p14:tracePt t="88185" x="2622550" y="5670550"/>
          <p14:tracePt t="88201" x="2622550" y="5683250"/>
          <p14:tracePt t="88201" x="2628900" y="5689600"/>
          <p14:tracePt t="88218" x="2635250" y="5702300"/>
          <p14:tracePt t="88233" x="2641600" y="5708650"/>
          <p14:tracePt t="88233" x="2654300" y="5715000"/>
          <p14:tracePt t="88252" x="2660650" y="5721350"/>
          <p14:tracePt t="88252" x="2667000" y="5721350"/>
          <p14:tracePt t="88268" x="2673350" y="5721350"/>
          <p14:tracePt t="88268" x="2686050" y="5721350"/>
          <p14:tracePt t="88285" x="2692400" y="5721350"/>
          <p14:tracePt t="88285" x="2698750" y="5715000"/>
          <p14:tracePt t="88302" x="2705100" y="5715000"/>
          <p14:tracePt t="88302" x="2711450" y="5715000"/>
          <p14:tracePt t="88302" x="2717800" y="5715000"/>
          <p14:tracePt t="88320" x="2730500" y="5715000"/>
          <p14:tracePt t="88320" x="2736850" y="5715000"/>
          <p14:tracePt t="88335" x="2743200" y="5715000"/>
          <p14:tracePt t="88352" x="2749550" y="5715000"/>
          <p14:tracePt t="88352" x="2755900" y="5708650"/>
          <p14:tracePt t="88368" x="2762250" y="5708650"/>
          <p14:tracePt t="88368" x="2768600" y="5715000"/>
          <p14:tracePt t="88368" x="2768600" y="5708650"/>
          <p14:tracePt t="88388" x="2781300" y="5708650"/>
          <p14:tracePt t="88404" x="2787650" y="5708650"/>
          <p14:tracePt t="88419" x="2794000" y="5702300"/>
          <p14:tracePt t="88419" x="2800350" y="5702300"/>
          <p14:tracePt t="88435" x="2813050" y="5702300"/>
          <p14:tracePt t="88455" x="2825750" y="5695950"/>
          <p14:tracePt t="88479" x="2832100" y="5702300"/>
          <p14:tracePt t="88491" x="2838450" y="5702300"/>
          <p14:tracePt t="88501" x="2844800" y="5708650"/>
          <p14:tracePt t="88518" x="2851150" y="5708650"/>
          <p14:tracePt t="88518" x="2857500" y="5715000"/>
          <p14:tracePt t="88536" x="2863850" y="5715000"/>
          <p14:tracePt t="88536" x="2876550" y="5721350"/>
          <p14:tracePt t="88553" x="2882900" y="5721350"/>
          <p14:tracePt t="88568" x="2889250" y="5721350"/>
          <p14:tracePt t="88584" x="2895600" y="5721350"/>
          <p14:tracePt t="88601" x="2901950" y="5715000"/>
          <p14:tracePt t="88618" x="2908300" y="5708650"/>
          <p14:tracePt t="88635" x="2908300" y="5702300"/>
          <p14:tracePt t="88651" x="2914650" y="5702300"/>
          <p14:tracePt t="88672" x="2921000" y="5695950"/>
          <p14:tracePt t="88695" x="2927350" y="5695950"/>
          <p14:tracePt t="88711" x="2933700" y="5695950"/>
          <p14:tracePt t="88727" x="2940050" y="5695950"/>
          <p14:tracePt t="88740" x="2946400" y="5695950"/>
          <p14:tracePt t="88756" x="2952750" y="5695950"/>
          <p14:tracePt t="88772" x="2965450" y="5695950"/>
          <p14:tracePt t="88788" x="2971800" y="5695950"/>
          <p14:tracePt t="88802" x="2978150" y="5695950"/>
          <p14:tracePt t="88802" x="2990850" y="5695950"/>
          <p14:tracePt t="88820" x="2997200" y="5695950"/>
          <p14:tracePt t="88820" x="3009900" y="5702300"/>
          <p14:tracePt t="88837" x="3022600" y="5702300"/>
          <p14:tracePt t="88837" x="3060700" y="5708650"/>
          <p14:tracePt t="88853" x="3079750" y="5708650"/>
          <p14:tracePt t="88853" x="3098800" y="5715000"/>
          <p14:tracePt t="88871" x="3124200" y="5721350"/>
          <p14:tracePt t="88871" x="3149600" y="5721350"/>
          <p14:tracePt t="88887" x="3175000" y="5727700"/>
          <p14:tracePt t="88887" x="3200400" y="5727700"/>
          <p14:tracePt t="88904" x="3219450" y="5734050"/>
          <p14:tracePt t="88904" x="3263900" y="5740400"/>
          <p14:tracePt t="88920" x="3282950" y="5740400"/>
          <p14:tracePt t="88920" x="3302000" y="5740400"/>
          <p14:tracePt t="88937" x="3314700" y="5746750"/>
          <p14:tracePt t="88937" x="3321050" y="5746750"/>
          <p14:tracePt t="88954" x="3333750" y="5746750"/>
          <p14:tracePt t="88954" x="3340100" y="5746750"/>
          <p14:tracePt t="88971" x="3346450" y="5746750"/>
          <p14:tracePt t="88988" x="3346450" y="5740400"/>
          <p14:tracePt t="89139" x="3346450" y="5734050"/>
          <p14:tracePt t="89191" x="3346450" y="5727700"/>
          <p14:tracePt t="89207" x="3346450" y="5721350"/>
          <p14:tracePt t="89218" x="3352800" y="5715000"/>
          <p14:tracePt t="89235" x="3352800" y="5708650"/>
          <p14:tracePt t="89251" x="3346450" y="5702300"/>
          <p14:tracePt t="89355" x="3352800" y="5702300"/>
          <p14:tracePt t="89431" x="3352800" y="5708650"/>
          <p14:tracePt t="89526" x="3359150" y="5708650"/>
          <p14:tracePt t="89715" x="3359150" y="5715000"/>
          <p14:tracePt t="89807" x="3359150" y="5721350"/>
          <p14:tracePt t="89851" x="3359150" y="5727700"/>
          <p14:tracePt t="89903" x="3359150" y="5721350"/>
          <p14:tracePt t="89979" x="3359150" y="5715000"/>
          <p14:tracePt t="90014" x="3359150" y="5721350"/>
          <p14:tracePt t="90107" x="3359150" y="5727700"/>
          <p14:tracePt t="90287" x="3352800" y="5727700"/>
          <p14:tracePt t="90375" x="3346450" y="5727700"/>
          <p14:tracePt t="90443" x="3352800" y="5721350"/>
          <p14:tracePt t="90518" x="3359150" y="5721350"/>
          <p14:tracePt t="90539" x="3365500" y="5715000"/>
          <p14:tracePt t="90563" x="3371850" y="5715000"/>
          <p14:tracePt t="90579" x="3378200" y="5715000"/>
          <p14:tracePt t="90599" x="3384550" y="5715000"/>
          <p14:tracePt t="90623" x="3390900" y="5721350"/>
          <p14:tracePt t="90651" x="3390900" y="5727700"/>
          <p14:tracePt t="90683" x="3390900" y="5734050"/>
          <p14:tracePt t="90711" x="3390900" y="5740400"/>
          <p14:tracePt t="90743" x="3384550" y="5746750"/>
          <p14:tracePt t="90787" x="3378200" y="5746750"/>
          <p14:tracePt t="90819" x="3371850" y="5753100"/>
          <p14:tracePt t="90831" x="3365500" y="5765800"/>
          <p14:tracePt t="90846" x="3359150" y="5765800"/>
          <p14:tracePt t="90859" x="3352800" y="5772150"/>
          <p14:tracePt t="90859" x="3346450" y="5778500"/>
          <p14:tracePt t="90877" x="3340100" y="5784850"/>
          <p14:tracePt t="90877" x="3327400" y="5797550"/>
          <p14:tracePt t="90893" x="3321050" y="5803900"/>
          <p14:tracePt t="90893" x="3314700" y="5810250"/>
          <p14:tracePt t="90910" x="3308350" y="5816600"/>
          <p14:tracePt t="90910" x="3302000" y="5822950"/>
          <p14:tracePt t="90927" x="3295650" y="5829300"/>
          <p14:tracePt t="90927" x="3289300" y="5829300"/>
          <p14:tracePt t="90943" x="3282950" y="5835650"/>
          <p14:tracePt t="90943" x="3276600" y="5842000"/>
          <p14:tracePt t="90960" x="3270250" y="5848350"/>
          <p14:tracePt t="90991" x="3276600" y="5848350"/>
          <p14:tracePt t="91007" x="3282950" y="5842000"/>
          <p14:tracePt t="91019" x="3289300" y="5842000"/>
          <p14:tracePt t="91027" x="3295650" y="5842000"/>
          <p14:tracePt t="91027" x="3302000" y="5842000"/>
          <p14:tracePt t="91044" x="3308350" y="5842000"/>
          <p14:tracePt t="91044" x="3314700" y="5842000"/>
          <p14:tracePt t="91061" x="3327400" y="5842000"/>
          <p14:tracePt t="91061" x="3333750" y="5842000"/>
          <p14:tracePt t="91077" x="3340100" y="5842000"/>
          <p14:tracePt t="91077" x="3352800" y="5842000"/>
          <p14:tracePt t="91077" x="3359150" y="5842000"/>
          <p14:tracePt t="91096" x="3371850" y="5842000"/>
          <p14:tracePt t="91109" x="3378200" y="5842000"/>
          <p14:tracePt t="91109" x="3397250" y="5842000"/>
          <p14:tracePt t="91128" x="3409950" y="5842000"/>
          <p14:tracePt t="91128" x="3416300" y="5842000"/>
          <p14:tracePt t="91144" x="3429000" y="5842000"/>
          <p14:tracePt t="91144" x="3435350" y="5842000"/>
          <p14:tracePt t="91161" x="3441700" y="5842000"/>
          <p14:tracePt t="91161" x="3448050" y="5842000"/>
          <p14:tracePt t="91161" x="3454400" y="5842000"/>
          <p14:tracePt t="91179" x="3460750" y="5842000"/>
          <p14:tracePt t="91193" x="3467100" y="5842000"/>
          <p14:tracePt t="91210" x="3460750" y="5842000"/>
          <p14:tracePt t="91307" x="3454400" y="5829300"/>
          <p14:tracePt t="91327" x="3448050" y="5829300"/>
          <p14:tracePt t="91342" x="3441700" y="5822950"/>
          <p14:tracePt t="91351" x="3435350" y="5816600"/>
          <p14:tracePt t="91367" x="3435350" y="5810250"/>
          <p14:tracePt t="91377" x="3429000" y="5803900"/>
          <p14:tracePt t="91377" x="3422650" y="5791200"/>
          <p14:tracePt t="91396" x="3416300" y="5784850"/>
          <p14:tracePt t="91396" x="3409950" y="5784850"/>
          <p14:tracePt t="91412" x="3403600" y="5778500"/>
          <p14:tracePt t="91412" x="3397250" y="5772150"/>
          <p14:tracePt t="91428" x="3390900" y="5765800"/>
          <p14:tracePt t="91428" x="3384550" y="5759450"/>
          <p14:tracePt t="91445" x="3378200" y="5753100"/>
          <p14:tracePt t="91445" x="3371850" y="5746750"/>
          <p14:tracePt t="91445" x="3365500" y="5740400"/>
          <p14:tracePt t="91463" x="3359150" y="5734050"/>
          <p14:tracePt t="91477" x="3352800" y="5727700"/>
          <p14:tracePt t="91477" x="3333750" y="5708650"/>
          <p14:tracePt t="91495" x="3327400" y="5702300"/>
          <p14:tracePt t="91495" x="3321050" y="5695950"/>
          <p14:tracePt t="91511" x="3314700" y="5683250"/>
          <p14:tracePt t="91511" x="3308350" y="5676900"/>
          <p14:tracePt t="91529" x="3302000" y="5670550"/>
          <p14:tracePt t="91529" x="3295650" y="5657850"/>
          <p14:tracePt t="91529" x="3289300" y="5651500"/>
          <p14:tracePt t="91548" x="3282950" y="5645150"/>
          <p14:tracePt t="91548" x="3282950" y="5638800"/>
          <p14:tracePt t="91563" x="3276600" y="5632450"/>
          <p14:tracePt t="91563" x="3270250" y="5626100"/>
          <p14:tracePt t="91579" x="3263900" y="5619750"/>
          <p14:tracePt t="91579" x="3263900" y="5613400"/>
          <p14:tracePt t="91596" x="3257550" y="5613400"/>
          <p14:tracePt t="91596" x="3251200" y="5600700"/>
          <p14:tracePt t="91612" x="3244850" y="5594350"/>
          <p14:tracePt t="91627" x="3238500" y="5588000"/>
          <p14:tracePt t="91644" x="3232150" y="5581650"/>
          <p14:tracePt t="91661" x="3225800" y="5575300"/>
          <p14:tracePt t="91678" x="3219450" y="5562600"/>
          <p14:tracePt t="91695" x="3213100" y="5556250"/>
          <p14:tracePt t="91711" x="3206750" y="5549900"/>
          <p14:tracePt t="91728" x="3206750" y="5537200"/>
          <p14:tracePt t="91745" x="3200400" y="5530850"/>
          <p14:tracePt t="91745" x="3200400" y="5524500"/>
          <p14:tracePt t="91764" x="3194050" y="5518150"/>
          <p14:tracePt t="91779" x="3187700" y="5518150"/>
          <p14:tracePt t="91795" x="3181350" y="5511800"/>
          <p14:tracePt t="91811" x="3175000" y="5518150"/>
          <p14:tracePt t="91847" x="3175000" y="5524500"/>
          <p14:tracePt t="91852" x="3175000" y="5530850"/>
          <p14:tracePt t="91862" x="3175000" y="5537200"/>
          <p14:tracePt t="91862" x="3175000" y="5549900"/>
          <p14:tracePt t="91880" x="3175000" y="5556250"/>
          <p14:tracePt t="91880" x="3181350" y="5568950"/>
          <p14:tracePt t="91896" x="3181350" y="5581650"/>
          <p14:tracePt t="91896" x="3187700" y="5613400"/>
          <p14:tracePt t="91913" x="3187700" y="5632450"/>
          <p14:tracePt t="91913" x="3194050" y="5645150"/>
          <p14:tracePt t="91930" x="3194050" y="5664200"/>
          <p14:tracePt t="91930" x="3200400" y="5676900"/>
          <p14:tracePt t="91947" x="3206750" y="5695950"/>
          <p14:tracePt t="91947" x="3206750" y="5708650"/>
          <p14:tracePt t="91963" x="3206750" y="5721350"/>
          <p14:tracePt t="91963" x="3213100" y="5746750"/>
          <p14:tracePt t="91980" x="3213100" y="5753100"/>
          <p14:tracePt t="91980" x="3219450" y="5765800"/>
          <p14:tracePt t="91997" x="3219450" y="5772150"/>
          <p14:tracePt t="91997" x="3219450" y="5778500"/>
          <p14:tracePt t="92013" x="3219450" y="5791200"/>
          <p14:tracePt t="92031" x="3225800" y="5797550"/>
          <p14:tracePt t="92047" x="3232150" y="5803900"/>
          <p14:tracePt t="92064" x="3232150" y="5797550"/>
          <p14:tracePt t="92175" x="3225800" y="5791200"/>
          <p14:tracePt t="92199" x="3225800" y="5784850"/>
          <p14:tracePt t="92211" x="3225800" y="5778500"/>
          <p14:tracePt t="92235" x="3219450" y="5772150"/>
          <p14:tracePt t="92259" x="3219450" y="5765800"/>
          <p14:tracePt t="92278" x="3219450" y="5759450"/>
          <p14:tracePt t="92295" x="3213100" y="5753100"/>
          <p14:tracePt t="92311" x="3213100" y="5740400"/>
          <p14:tracePt t="92339" x="3213100" y="5734050"/>
          <p14:tracePt t="92355" x="3213100" y="5727700"/>
          <p14:tracePt t="92371" x="3206750" y="5715000"/>
          <p14:tracePt t="92391" x="3206750" y="5708650"/>
          <p14:tracePt t="92407" x="3206750" y="5702300"/>
          <p14:tracePt t="92423" x="3200400" y="5695950"/>
          <p14:tracePt t="92439" x="3200400" y="5689600"/>
          <p14:tracePt t="92475" x="3206750" y="5683250"/>
          <p14:tracePt t="92507" x="3213100" y="5670550"/>
          <p14:tracePt t="92527" x="3219450" y="5664200"/>
          <p14:tracePt t="92543" x="3219450" y="5657850"/>
          <p14:tracePt t="92559" x="3225800" y="5651500"/>
          <p14:tracePt t="92571" x="3232150" y="5638800"/>
          <p14:tracePt t="92587" x="3238500" y="5632450"/>
          <p14:tracePt t="92603" x="3244850" y="5626100"/>
          <p14:tracePt t="92619" x="3251200" y="5619750"/>
          <p14:tracePt t="92646" x="3257550" y="5613400"/>
          <p14:tracePt t="92663" x="3263900" y="5600700"/>
          <p14:tracePt t="92679" x="3270250" y="5594350"/>
          <p14:tracePt t="92691" x="3270250" y="5581650"/>
          <p14:tracePt t="92707" x="3270250" y="5568950"/>
          <p14:tracePt t="92715" x="3270250" y="5562600"/>
          <p14:tracePt t="92715" x="3270250" y="5556250"/>
          <p14:tracePt t="92733" x="3263900" y="5549900"/>
          <p14:tracePt t="92733" x="3263900" y="5537200"/>
          <p14:tracePt t="92733" x="3263900" y="5530850"/>
          <p14:tracePt t="92751" x="3257550" y="5524500"/>
          <p14:tracePt t="92765" x="3257550" y="5518150"/>
          <p14:tracePt t="92765" x="3251200" y="5511800"/>
          <p14:tracePt t="92783" x="3251200" y="5505450"/>
          <p14:tracePt t="92799" x="3244850" y="5505450"/>
          <p14:tracePt t="92819" x="3238500" y="5511800"/>
          <p14:tracePt t="92851" x="3238500" y="5518150"/>
          <p14:tracePt t="92879" x="3244850" y="5524500"/>
          <p14:tracePt t="92903" x="3244850" y="5530850"/>
          <p14:tracePt t="92927" x="3251200" y="5537200"/>
          <p14:tracePt t="92955" x="3257550" y="5537200"/>
          <p14:tracePt t="92978" x="3263900" y="5537200"/>
          <p14:tracePt t="92999" x="3270250" y="5543550"/>
          <p14:tracePt t="93022" x="3270250" y="5549900"/>
          <p14:tracePt t="93048" x="3270250" y="5543550"/>
          <p14:tracePt t="93119" x="3263900" y="5537200"/>
          <p14:tracePt t="93135" x="3257550" y="5530850"/>
          <p14:tracePt t="93151" x="3251200" y="5530850"/>
          <p14:tracePt t="93171" x="3257550" y="5530850"/>
          <p14:tracePt t="93279" x="3263900" y="5530850"/>
          <p14:tracePt t="93315" x="3263900" y="5524500"/>
          <p14:tracePt t="93351" x="3270250" y="5524500"/>
          <p14:tracePt t="93407" x="3263900" y="5518150"/>
          <p14:tracePt t="93471" x="3257550" y="5518150"/>
          <p14:tracePt t="93495" x="3251200" y="5518150"/>
          <p14:tracePt t="93519" x="3251200" y="5524500"/>
          <p14:tracePt t="93547" x="3244850" y="5530850"/>
          <p14:tracePt t="93615" x="3244850" y="5537200"/>
          <p14:tracePt t="93711" x="3244850" y="5543550"/>
          <p14:tracePt t="93727" x="3244850" y="5549900"/>
          <p14:tracePt t="93750" x="3244850" y="5556250"/>
          <p14:tracePt t="93771" x="3244850" y="5562600"/>
          <p14:tracePt t="93803" x="3244850" y="5568950"/>
          <p14:tracePt t="93831" x="3238500" y="5581650"/>
          <p14:tracePt t="93863" x="3238500" y="5588000"/>
          <p14:tracePt t="93879" x="3238500" y="5594350"/>
          <p14:tracePt t="93923" x="3232150" y="5600700"/>
          <p14:tracePt t="93959" x="3238500" y="5607050"/>
          <p14:tracePt t="94079" x="3238500" y="5613400"/>
          <p14:tracePt t="94187" x="3244850" y="5619750"/>
          <p14:tracePt t="94259" x="3251200" y="5626100"/>
          <p14:tracePt t="94343" x="3244850" y="5632450"/>
          <p14:tracePt t="94419" x="3244850" y="5638800"/>
          <p14:tracePt t="94463" x="3244850" y="5645150"/>
          <p14:tracePt t="94499" x="3244850" y="5651500"/>
          <p14:tracePt t="94530" x="3244850" y="5657850"/>
          <p14:tracePt t="94551" x="3244850" y="5664200"/>
          <p14:tracePt t="94575" x="3244850" y="5670550"/>
          <p14:tracePt t="94627" x="3244850" y="5676900"/>
          <p14:tracePt t="94667" x="3244850" y="5683250"/>
          <p14:tracePt t="94695" x="3244850" y="5676900"/>
          <p14:tracePt t="94799" x="3251200" y="5683250"/>
          <p14:tracePt t="95054" x="3244850" y="5676900"/>
          <p14:tracePt t="95139" x="3238500" y="5676900"/>
          <p14:tracePt t="95182" x="3244850" y="5683250"/>
          <p14:tracePt t="95311" x="3251200" y="5676900"/>
          <p14:tracePt t="95355" x="3257550" y="5676900"/>
          <p14:tracePt t="95407" x="3263900" y="5676900"/>
          <p14:tracePt t="95438" x="3270250" y="5676900"/>
          <p14:tracePt t="95467" x="3263900" y="5683250"/>
          <p14:tracePt t="95692" x="3270250" y="5683250"/>
          <p14:tracePt t="95739" x="3276600" y="5683250"/>
          <p14:tracePt t="95759" x="3282950" y="5683250"/>
          <p14:tracePt t="95783" x="3289300" y="5676900"/>
          <p14:tracePt t="95806" x="3289300" y="5670550"/>
          <p14:tracePt t="95827" x="3289300" y="5664200"/>
          <p14:tracePt t="95859" x="3282950" y="5664200"/>
          <p14:tracePt t="95887" x="3276600" y="5664200"/>
          <p14:tracePt t="95939" x="3270250" y="5670550"/>
          <p14:tracePt t="95987" x="3276600" y="5676900"/>
          <p14:tracePt t="96022" x="3282950" y="5676900"/>
          <p14:tracePt t="96059" x="3289300" y="5676900"/>
          <p14:tracePt t="96107" x="3289300" y="5670550"/>
          <p14:tracePt t="96255" x="3282950" y="5664200"/>
          <p14:tracePt t="96323" x="3282950" y="5657850"/>
          <p14:tracePt t="96479" x="3282950" y="5664200"/>
          <p14:tracePt t="96651" x="3276600" y="5670550"/>
          <p14:tracePt t="96751" x="3282950" y="5664200"/>
          <p14:tracePt t="97119" x="3276600" y="5657850"/>
          <p14:tracePt t="97215" x="3282950" y="5657850"/>
          <p14:tracePt t="97311" x="3289300" y="5657850"/>
          <p14:tracePt t="97335" x="3295650" y="5657850"/>
          <p14:tracePt t="97359" x="3302000" y="5651500"/>
          <p14:tracePt t="97378" x="3308350" y="5651500"/>
          <p14:tracePt t="97403" x="3314700" y="5645150"/>
          <p14:tracePt t="97427" x="3314700" y="5638800"/>
          <p14:tracePt t="97455" x="3314700" y="5645150"/>
          <p14:tracePt t="97507" x="3308350" y="5645150"/>
          <p14:tracePt t="97548" x="3302000" y="5645150"/>
          <p14:tracePt t="97583" x="3302000" y="5651500"/>
          <p14:tracePt t="97687" x="3308350" y="5657850"/>
          <p14:tracePt t="97731" x="3314700" y="5664200"/>
          <p14:tracePt t="97823" x="3308350" y="5657850"/>
          <p14:tracePt t="97935" x="3302000" y="5651500"/>
          <p14:tracePt t="97951" x="3302000" y="5645150"/>
          <p14:tracePt t="97967" x="3302000" y="5638800"/>
          <p14:tracePt t="97979" x="3302000" y="5632450"/>
          <p14:tracePt t="97995" x="3295650" y="5632450"/>
          <p14:tracePt t="98079" x="3302000" y="5638800"/>
          <p14:tracePt t="98151" x="3308350" y="5645150"/>
          <p14:tracePt t="98207" x="3314700" y="5645150"/>
          <p14:tracePt t="98242" x="3314700" y="5651500"/>
          <p14:tracePt t="98295" x="3308350" y="5657850"/>
          <p14:tracePt t="98339" x="3302000" y="5657850"/>
          <p14:tracePt t="98459" x="3302000" y="5651500"/>
          <p14:tracePt t="98535" x="3308350" y="5651500"/>
          <p14:tracePt t="98571" x="3308350" y="5657850"/>
          <p14:tracePt t="98678" x="3308350" y="5664200"/>
          <p14:tracePt t="98811" x="3314700" y="5664200"/>
          <p14:tracePt t="99023" x="3308350" y="5664200"/>
          <p14:tracePt t="99211" x="3302000" y="5670550"/>
          <p14:tracePt t="99983" x="3302000" y="5676900"/>
          <p14:tracePt t="100223" x="3302000" y="5683250"/>
          <p14:tracePt t="100299" x="3295650" y="5683250"/>
          <p14:tracePt t="100559" x="3289300" y="5683250"/>
          <p14:tracePt t="100723" x="3295650" y="5683250"/>
          <p14:tracePt t="100763" x="3302000" y="5683250"/>
          <p14:tracePt t="100791" x="3308350" y="5683250"/>
          <p14:tracePt t="100851" x="3314700" y="5676900"/>
          <p14:tracePt t="100918" x="3314700" y="5670550"/>
          <p14:tracePt t="100971" x="3308350" y="5670550"/>
          <p14:tracePt t="101087" x="3308350" y="5676900"/>
          <p14:tracePt t="101190" x="3314700" y="5683250"/>
          <p14:tracePt t="101227" x="3314700" y="5689600"/>
          <p14:tracePt t="101258" x="3321050" y="5689600"/>
          <p14:tracePt t="101303" x="3321050" y="5683250"/>
          <p14:tracePt t="101331" x="3314700" y="5676900"/>
          <p14:tracePt t="101355" x="3314700" y="5670550"/>
          <p14:tracePt t="101379" x="3308350" y="5664200"/>
          <p14:tracePt t="101407" x="3302000" y="5664200"/>
          <p14:tracePt t="101439" x="3302000" y="5670550"/>
          <p14:tracePt t="101491" x="3302000" y="5676900"/>
          <p14:tracePt t="101551" x="3308350" y="5683250"/>
          <p14:tracePt t="101579" x="3308350" y="5689600"/>
          <p14:tracePt t="101619" x="3302000" y="5683250"/>
          <p14:tracePt t="101723" x="3302000" y="5689600"/>
          <p14:tracePt t="102014" x="3295650" y="5689600"/>
          <p14:tracePt t="102171" x="3295650" y="5695950"/>
          <p14:tracePt t="102323" x="3289300" y="5695950"/>
          <p14:tracePt t="102427" x="3282950" y="5695950"/>
          <p14:tracePt t="102471" x="3276600" y="5689600"/>
          <p14:tracePt t="102510" x="3276600" y="5683250"/>
          <p14:tracePt t="102547" x="3282950" y="5689600"/>
          <p14:tracePt t="102607" x="3289300" y="5695950"/>
          <p14:tracePt t="102659" x="3295650" y="5695950"/>
          <p14:tracePt t="102683" x="3302000" y="5695950"/>
          <p14:tracePt t="102711" x="3295650" y="5695950"/>
          <p14:tracePt t="102795" x="3289300" y="5695950"/>
          <p14:tracePt t="102827" x="3289300" y="5702300"/>
          <p14:tracePt t="102959" x="3295650" y="5702300"/>
          <p14:tracePt t="102999" x="3302000" y="5695950"/>
          <p14:tracePt t="103051" x="3295650" y="5689600"/>
          <p14:tracePt t="103087" x="3289300" y="5689600"/>
          <p14:tracePt t="103119" x="3282950" y="5683250"/>
          <p14:tracePt t="103139" x="3276600" y="5689600"/>
          <p14:tracePt t="103230" x="3282950" y="5695950"/>
          <p14:tracePt t="103283" x="3289300" y="5702300"/>
          <p14:tracePt t="103319" x="3289300" y="5695950"/>
          <p14:tracePt t="103479" x="3282950" y="5689600"/>
          <p14:tracePt t="103514" x="3276600" y="5689600"/>
          <p14:tracePt t="103543" x="3270250" y="5689600"/>
          <p14:tracePt t="103575" x="3263900" y="5689600"/>
          <p14:tracePt t="103598" x="3257550" y="5689600"/>
          <p14:tracePt t="103627" x="3251200" y="5683250"/>
          <p14:tracePt t="103651" x="3251200" y="5676900"/>
          <p14:tracePt t="103671" x="3251200" y="5670550"/>
          <p14:tracePt t="103679" x="3251200" y="5664200"/>
          <p14:tracePt t="103687" x="3244850" y="5657850"/>
          <p14:tracePt t="103700" x="3244850" y="565150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p:txBody>
          <a:bodyPr/>
          <a:lstStyle/>
          <a:p>
            <a:r>
              <a:rPr lang="en-US" altLang="ja-JP">
                <a:latin typeface="ＭＳ ゴシック" pitchFamily="49" charset="-128"/>
                <a:ea typeface="ＭＳ ゴシック" pitchFamily="49" charset="-128"/>
              </a:rPr>
              <a:t>p-</a:t>
            </a:r>
            <a:r>
              <a:rPr lang="ja-JP" altLang="en-US"/>
              <a:t>値の計算</a:t>
            </a:r>
          </a:p>
        </p:txBody>
      </p:sp>
      <p:graphicFrame>
        <p:nvGraphicFramePr>
          <p:cNvPr id="538636" name="Object 12"/>
          <p:cNvGraphicFramePr>
            <a:graphicFrameLocks noChangeAspect="1"/>
          </p:cNvGraphicFramePr>
          <p:nvPr/>
        </p:nvGraphicFramePr>
        <p:xfrm>
          <a:off x="4686276" y="3192449"/>
          <a:ext cx="114300" cy="215900"/>
        </p:xfrm>
        <a:graphic>
          <a:graphicData uri="http://schemas.openxmlformats.org/presentationml/2006/ole">
            <mc:AlternateContent xmlns:mc="http://schemas.openxmlformats.org/markup-compatibility/2006">
              <mc:Choice xmlns:v="urn:schemas-microsoft-com:vml" Requires="v">
                <p:oleObj spid="_x0000_s538644" name="数式" r:id="rId7" imgW="114120" imgH="215640" progId="Equation.3">
                  <p:embed/>
                </p:oleObj>
              </mc:Choice>
              <mc:Fallback>
                <p:oleObj name="数式" r:id="rId7" imgW="114120" imgH="215640" progId="Equation.3">
                  <p:embed/>
                  <p:pic>
                    <p:nvPicPr>
                      <p:cNvPr id="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6276" y="3192449"/>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8642" name="Text Box 18"/>
          <p:cNvSpPr txBox="1">
            <a:spLocks noChangeArrowheads="1"/>
          </p:cNvSpPr>
          <p:nvPr/>
        </p:nvSpPr>
        <p:spPr bwMode="auto">
          <a:xfrm>
            <a:off x="144016" y="3441680"/>
            <a:ext cx="8892480" cy="3046988"/>
          </a:xfrm>
          <a:prstGeom prst="rect">
            <a:avLst/>
          </a:prstGeom>
          <a:noFill/>
          <a:ln w="38100">
            <a:noFill/>
            <a:miter lim="800000"/>
            <a:headEnd/>
            <a:tailEnd/>
          </a:ln>
          <a:effectLst/>
        </p:spPr>
        <p:txBody>
          <a:bodyPr wrap="square">
            <a:spAutoFit/>
          </a:bodyPr>
          <a:lstStyle/>
          <a:p>
            <a:r>
              <a:rPr lang="en-US" altLang="ja-JP" dirty="0"/>
              <a:t>p</a:t>
            </a:r>
            <a:r>
              <a:rPr lang="en-US" altLang="ja-JP" dirty="0" smtClean="0"/>
              <a:t>-</a:t>
            </a:r>
            <a:r>
              <a:rPr lang="ja-JP" altLang="en-US" dirty="0" smtClean="0"/>
              <a:t>値は（　　　　　　　　）である．</a:t>
            </a:r>
            <a:endParaRPr lang="en-US" altLang="ja-JP" dirty="0" smtClean="0"/>
          </a:p>
          <a:p>
            <a:endParaRPr lang="en-US" altLang="ja-JP" dirty="0" smtClean="0"/>
          </a:p>
          <a:p>
            <a:r>
              <a:rPr lang="ja-JP" altLang="en-US" dirty="0" smtClean="0"/>
              <a:t>したがって</a:t>
            </a:r>
            <a:r>
              <a:rPr lang="ja-JP" altLang="en-US" dirty="0"/>
              <a:t>，有意水準</a:t>
            </a:r>
            <a:r>
              <a:rPr lang="en-US" altLang="ja-JP" dirty="0"/>
              <a:t>5</a:t>
            </a:r>
            <a:r>
              <a:rPr lang="ja-JP" altLang="en-US" dirty="0"/>
              <a:t>％において，帰無仮説</a:t>
            </a:r>
            <a:r>
              <a:rPr lang="ja-JP" altLang="en-US" dirty="0" smtClean="0"/>
              <a:t>は</a:t>
            </a:r>
            <a:endParaRPr lang="en-US" altLang="ja-JP" dirty="0" smtClean="0"/>
          </a:p>
          <a:p>
            <a:endParaRPr lang="en-US" altLang="ja-JP" dirty="0" smtClean="0"/>
          </a:p>
          <a:p>
            <a:r>
              <a:rPr lang="ja-JP" altLang="en-US" dirty="0" smtClean="0"/>
              <a:t>（棄却された　・　棄却できない　）ので，Ｔ食堂のラーメンの大盛りは</a:t>
            </a:r>
            <a:endParaRPr lang="en-US" altLang="ja-JP" dirty="0" smtClean="0"/>
          </a:p>
          <a:p>
            <a:endParaRPr lang="en-US" altLang="ja-JP" dirty="0" smtClean="0"/>
          </a:p>
          <a:p>
            <a:r>
              <a:rPr lang="ja-JP" altLang="en-US" dirty="0" smtClean="0"/>
              <a:t>Ｋレストランより</a:t>
            </a:r>
            <a:r>
              <a:rPr lang="en-US" altLang="ja-JP" dirty="0" smtClean="0"/>
              <a:t>50g</a:t>
            </a:r>
            <a:r>
              <a:rPr lang="ja-JP" altLang="en-US" dirty="0" smtClean="0"/>
              <a:t>（　多い　・　多いとはいえない　・多くない　・</a:t>
            </a:r>
            <a:endParaRPr lang="en-US" altLang="ja-JP" dirty="0" smtClean="0"/>
          </a:p>
          <a:p>
            <a:r>
              <a:rPr lang="ja-JP" altLang="en-US" dirty="0" smtClean="0"/>
              <a:t>　多くないとはいえない）．</a:t>
            </a:r>
          </a:p>
        </p:txBody>
      </p:sp>
      <p:pic>
        <p:nvPicPr>
          <p:cNvPr id="2" name="Picture 14"/>
          <p:cNvPicPr>
            <a:picLocks noChangeAspect="1" noChangeArrowheads="1"/>
          </p:cNvPicPr>
          <p:nvPr/>
        </p:nvPicPr>
        <p:blipFill>
          <a:blip r:embed="rId9" cstate="print"/>
          <a:srcRect/>
          <a:stretch>
            <a:fillRect/>
          </a:stretch>
        </p:blipFill>
        <p:spPr bwMode="auto">
          <a:xfrm>
            <a:off x="611560" y="1124744"/>
            <a:ext cx="3401953" cy="2160240"/>
          </a:xfrm>
          <a:prstGeom prst="rect">
            <a:avLst/>
          </a:prstGeom>
          <a:noFill/>
          <a:ln w="9525">
            <a:noFill/>
            <a:miter lim="800000"/>
            <a:headEnd/>
            <a:tailEnd/>
          </a:ln>
          <a:effectLst/>
        </p:spPr>
      </p:pic>
      <p:pic>
        <p:nvPicPr>
          <p:cNvPr id="3" name="Picture 15"/>
          <p:cNvPicPr>
            <a:picLocks noChangeAspect="1" noChangeArrowheads="1"/>
          </p:cNvPicPr>
          <p:nvPr/>
        </p:nvPicPr>
        <p:blipFill>
          <a:blip r:embed="rId10" cstate="print"/>
          <a:srcRect/>
          <a:stretch>
            <a:fillRect/>
          </a:stretch>
        </p:blipFill>
        <p:spPr bwMode="auto">
          <a:xfrm>
            <a:off x="5076055" y="1124744"/>
            <a:ext cx="3515351" cy="2232248"/>
          </a:xfrm>
          <a:prstGeom prst="rect">
            <a:avLst/>
          </a:prstGeom>
          <a:noFill/>
          <a:ln w="9525">
            <a:noFill/>
            <a:miter lim="800000"/>
            <a:headEnd/>
            <a:tailEnd/>
          </a:ln>
          <a:effectLst/>
        </p:spPr>
      </p:pic>
      <p:sp>
        <p:nvSpPr>
          <p:cNvPr id="4" name="テキスト ボックス 3"/>
          <p:cNvSpPr txBox="1"/>
          <p:nvPr/>
        </p:nvSpPr>
        <p:spPr>
          <a:xfrm>
            <a:off x="1619672" y="3441680"/>
            <a:ext cx="877163" cy="461665"/>
          </a:xfrm>
          <a:prstGeom prst="rect">
            <a:avLst/>
          </a:prstGeom>
          <a:noFill/>
        </p:spPr>
        <p:txBody>
          <a:bodyPr wrap="none" rtlCol="0">
            <a:spAutoFit/>
          </a:bodyPr>
          <a:lstStyle/>
          <a:p>
            <a:r>
              <a:rPr kumimoji="1" lang="en-US" altLang="ja-JP" dirty="0" smtClean="0"/>
              <a:t>0.077</a:t>
            </a:r>
            <a:endParaRPr kumimoji="1" lang="ja-JP" altLang="en-US" dirty="0"/>
          </a:p>
        </p:txBody>
      </p:sp>
      <p:sp>
        <p:nvSpPr>
          <p:cNvPr id="8" name="円/楕円 7"/>
          <p:cNvSpPr/>
          <p:nvPr/>
        </p:nvSpPr>
        <p:spPr>
          <a:xfrm>
            <a:off x="2085798" y="4797152"/>
            <a:ext cx="2270177" cy="624541"/>
          </a:xfrm>
          <a:prstGeom prst="ellipse">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240386" y="6021288"/>
            <a:ext cx="3323502" cy="624541"/>
          </a:xfrm>
          <a:prstGeom prst="ellipse">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オーディオ 4">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8521700" y="6235700"/>
            <a:ext cx="406400" cy="4064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93287"/>
    </mc:Choice>
    <mc:Fallback>
      <p:transition spd="slow" advTm="932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5"/>
                </p:tgtEl>
              </p:cMediaNode>
            </p:audio>
          </p:childTnLst>
        </p:cTn>
      </p:par>
    </p:tnLst>
    <p:bldLst>
      <p:bldP spid="4" grpId="0"/>
      <p:bldP spid="8" grpId="0" animBg="1"/>
      <p:bldP spid="9" grpId="0" animBg="1"/>
    </p:bldLst>
  </p:timing>
  <p:extLst>
    <p:ext uri="{3A86A75C-4F4B-4683-9AE1-C65F6400EC91}">
      <p14:laserTraceLst xmlns:p14="http://schemas.microsoft.com/office/powerpoint/2010/main">
        <p14:tracePtLst>
          <p14:tracePt t="580" x="654050" y="6419850"/>
          <p14:tracePt t="588" x="666750" y="6375400"/>
          <p14:tracePt t="9373" x="2743200" y="2990850"/>
          <p14:tracePt t="9963" x="2736850" y="2990850"/>
          <p14:tracePt t="9979" x="2730500" y="2984500"/>
          <p14:tracePt t="9987" x="2717800" y="2984500"/>
          <p14:tracePt t="9987" x="2711450" y="2978150"/>
          <p14:tracePt t="10000" x="2698750" y="2971800"/>
          <p14:tracePt t="10000" x="2686050" y="2965450"/>
          <p14:tracePt t="10017" x="2679700" y="2965450"/>
          <p14:tracePt t="10017" x="2673350" y="2959100"/>
          <p14:tracePt t="10034" x="2660650" y="2952750"/>
          <p14:tracePt t="10034" x="2654300" y="2933700"/>
          <p14:tracePt t="10052" x="2654300" y="2927350"/>
          <p14:tracePt t="10052" x="2654300" y="2914650"/>
          <p14:tracePt t="10067" x="2660650" y="2901950"/>
          <p14:tracePt t="10067" x="2660650" y="2895600"/>
          <p14:tracePt t="10084" x="2667000" y="2889250"/>
          <p14:tracePt t="10084" x="2673350" y="2882900"/>
          <p14:tracePt t="10084" x="2686050" y="2876550"/>
          <p14:tracePt t="10104" x="2692400" y="2870200"/>
          <p14:tracePt t="10116" x="2698750" y="2870200"/>
          <p14:tracePt t="10116" x="2717800" y="2870200"/>
          <p14:tracePt t="10136" x="2724150" y="2870200"/>
          <p14:tracePt t="10136" x="2730500" y="2870200"/>
          <p14:tracePt t="10151" x="2736850" y="2870200"/>
          <p14:tracePt t="10151" x="2743200" y="2870200"/>
          <p14:tracePt t="10168" x="2755900" y="2870200"/>
          <p14:tracePt t="10168" x="2762250" y="2870200"/>
          <p14:tracePt t="10184" x="2774950" y="2870200"/>
          <p14:tracePt t="10184" x="2781300" y="2870200"/>
          <p14:tracePt t="10201" x="2794000" y="2870200"/>
          <p14:tracePt t="10201" x="2800350" y="2870200"/>
          <p14:tracePt t="10201" x="2813050" y="2876550"/>
          <p14:tracePt t="10220" x="2819400" y="2876550"/>
          <p14:tracePt t="10220" x="2832100" y="2876550"/>
          <p14:tracePt t="10234" x="2838450" y="2882900"/>
          <p14:tracePt t="10234" x="2844800" y="2882900"/>
          <p14:tracePt t="10251" x="2857500" y="2882900"/>
          <p14:tracePt t="10251" x="2870200" y="2889250"/>
          <p14:tracePt t="10268" x="2882900" y="2882900"/>
          <p14:tracePt t="10268" x="2927350" y="2882900"/>
          <p14:tracePt t="10285" x="2952750" y="2889250"/>
          <p14:tracePt t="10285" x="2984500" y="2889250"/>
          <p14:tracePt t="10301" x="3022600" y="2889250"/>
          <p14:tracePt t="10301" x="3067050" y="2889250"/>
          <p14:tracePt t="10318" x="3117850" y="2895600"/>
          <p14:tracePt t="10318" x="3168650" y="2895600"/>
          <p14:tracePt t="10335" x="3219450" y="2895600"/>
          <p14:tracePt t="10335" x="3346450" y="2901950"/>
          <p14:tracePt t="10352" x="3409950" y="2901950"/>
          <p14:tracePt t="10352" x="3486150" y="2901950"/>
          <p14:tracePt t="10368" x="3562350" y="2901950"/>
          <p14:tracePt t="10368" x="3644900" y="2895600"/>
          <p14:tracePt t="10385" x="3740150" y="2895600"/>
          <p14:tracePt t="10385" x="3835400" y="2895600"/>
          <p14:tracePt t="10385" x="3937000" y="2895600"/>
          <p14:tracePt t="10404" x="4038600" y="2895600"/>
          <p14:tracePt t="10404" x="4146550" y="2889250"/>
          <p14:tracePt t="10419" x="4260850" y="2889250"/>
          <p14:tracePt t="10419" x="4375150" y="2889250"/>
          <p14:tracePt t="10436" x="4495800" y="2889250"/>
          <p14:tracePt t="10436" x="4610100" y="2882900"/>
          <p14:tracePt t="10452" x="4730750" y="2882900"/>
          <p14:tracePt t="10452" x="4851400" y="2882900"/>
          <p14:tracePt t="10469" x="4965700" y="2876550"/>
          <p14:tracePt t="10469" x="5080000" y="2876550"/>
          <p14:tracePt t="10485" x="5187950" y="2876550"/>
          <p14:tracePt t="10485" x="5384800" y="2870200"/>
          <p14:tracePt t="10504" x="5467350" y="2870200"/>
          <p14:tracePt t="10504" x="5543550" y="2876550"/>
          <p14:tracePt t="10519" x="5613400" y="2876550"/>
          <p14:tracePt t="10519" x="5670550" y="2882900"/>
          <p14:tracePt t="10536" x="5715000" y="2889250"/>
          <p14:tracePt t="10536" x="5753100" y="2895600"/>
          <p14:tracePt t="10552" x="5778500" y="2908300"/>
          <p14:tracePt t="10552" x="5791200" y="2914650"/>
          <p14:tracePt t="10569" x="5797550" y="2927350"/>
          <p14:tracePt t="10569" x="5778500" y="2959100"/>
          <p14:tracePt t="10586" x="5753100" y="2978150"/>
          <p14:tracePt t="10586" x="5715000" y="2997200"/>
          <p14:tracePt t="10603" x="5670550" y="3016250"/>
          <p14:tracePt t="10603" x="5619750" y="3035300"/>
          <p14:tracePt t="10619" x="5556250" y="3054350"/>
          <p14:tracePt t="10619" x="5492750" y="3073400"/>
          <p14:tracePt t="10636" x="5416550" y="3098800"/>
          <p14:tracePt t="10636" x="5251450" y="3136900"/>
          <p14:tracePt t="10653" x="5156200" y="3155950"/>
          <p14:tracePt t="10653" x="5067300" y="3181350"/>
          <p14:tracePt t="10669" x="4965700" y="3194050"/>
          <p14:tracePt t="10669" x="4870450" y="3213100"/>
          <p14:tracePt t="10686" x="4775200" y="3232150"/>
          <p14:tracePt t="10686" x="4578350" y="3263900"/>
          <p14:tracePt t="10703" x="4476750" y="3282950"/>
          <p14:tracePt t="10703" x="4381500" y="3295650"/>
          <p14:tracePt t="10720" x="4279900" y="3308350"/>
          <p14:tracePt t="10720" x="4178300" y="3321050"/>
          <p14:tracePt t="10736" x="4070350" y="3327400"/>
          <p14:tracePt t="10736" x="3968750" y="3333750"/>
          <p14:tracePt t="10753" x="3860800" y="3333750"/>
          <p14:tracePt t="10753" x="3759200" y="3340100"/>
          <p14:tracePt t="10753" x="3651250" y="3340100"/>
          <p14:tracePt t="10772" x="3549650" y="3340100"/>
          <p14:tracePt t="10772" x="3441700" y="3333750"/>
          <p14:tracePt t="10788" x="3333750" y="3333750"/>
          <p14:tracePt t="10788" x="3225800" y="3327400"/>
          <p14:tracePt t="10803" x="3117850" y="3321050"/>
          <p14:tracePt t="10803" x="3003550" y="3314700"/>
          <p14:tracePt t="10820" x="2889250" y="3314700"/>
          <p14:tracePt t="10820" x="2781300" y="3302000"/>
          <p14:tracePt t="10836" x="2667000" y="3295650"/>
          <p14:tracePt t="10836" x="2559050" y="3282950"/>
          <p14:tracePt t="10836" x="2451100" y="3276600"/>
          <p14:tracePt t="10855" x="2343150" y="3263900"/>
          <p14:tracePt t="10868" x="2241550" y="3251200"/>
          <p14:tracePt t="10868" x="2038350" y="3219450"/>
          <p14:tracePt t="10886" x="1943100" y="3194050"/>
          <p14:tracePt t="10886" x="1854200" y="3168650"/>
          <p14:tracePt t="10903" x="1758950" y="3136900"/>
          <p14:tracePt t="10903" x="1676400" y="3105150"/>
          <p14:tracePt t="10920" x="1587500" y="3067050"/>
          <p14:tracePt t="10920" x="1511300" y="3028950"/>
          <p14:tracePt t="10920" x="1435100" y="2978150"/>
          <p14:tracePt t="10939" x="1365250" y="2933700"/>
          <p14:tracePt t="10939" x="1301750" y="2882900"/>
          <p14:tracePt t="10953" x="1244600" y="2825750"/>
          <p14:tracePt t="10953" x="1193800" y="2768600"/>
          <p14:tracePt t="10970" x="1155700" y="2711450"/>
          <p14:tracePt t="10970" x="1117600" y="2647950"/>
          <p14:tracePt t="10987" x="1085850" y="2584450"/>
          <p14:tracePt t="10987" x="1041400" y="2451100"/>
          <p14:tracePt t="11004" x="1028700" y="2387600"/>
          <p14:tracePt t="11004" x="1016000" y="2317750"/>
          <p14:tracePt t="11020" x="1016000" y="2254250"/>
          <p14:tracePt t="11020" x="1016000" y="2184400"/>
          <p14:tracePt t="11037" x="1022350" y="2120900"/>
          <p14:tracePt t="11037" x="1028700" y="2057400"/>
          <p14:tracePt t="11053" x="1047750" y="1993900"/>
          <p14:tracePt t="11053" x="1092200" y="1866900"/>
          <p14:tracePt t="11071" x="1123950" y="1803400"/>
          <p14:tracePt t="11071" x="1162050" y="1746250"/>
          <p14:tracePt t="11088" x="1200150" y="1689100"/>
          <p14:tracePt t="11088" x="1244600" y="1638300"/>
          <p14:tracePt t="11105" x="1295400" y="1581150"/>
          <p14:tracePt t="11105" x="1352550" y="1536700"/>
          <p14:tracePt t="11121" x="1409700" y="1485900"/>
          <p14:tracePt t="11121" x="1473200" y="1441450"/>
          <p14:tracePt t="11121" x="1543050" y="1403350"/>
          <p14:tracePt t="11140" x="1619250" y="1358900"/>
          <p14:tracePt t="11153" x="1701800" y="1320800"/>
          <p14:tracePt t="11153" x="1873250" y="1257300"/>
          <p14:tracePt t="11171" x="1968500" y="1225550"/>
          <p14:tracePt t="11171" x="2063750" y="1193800"/>
          <p14:tracePt t="11188" x="2159000" y="1168400"/>
          <p14:tracePt t="11188" x="2260600" y="1143000"/>
          <p14:tracePt t="11204" x="2362200" y="1123950"/>
          <p14:tracePt t="11204" x="2470150" y="1104900"/>
          <p14:tracePt t="11204" x="2578100" y="1085850"/>
          <p14:tracePt t="11223" x="2692400" y="1066800"/>
          <p14:tracePt t="11236" x="2813050" y="1047750"/>
          <p14:tracePt t="11236" x="3054350" y="1009650"/>
          <p14:tracePt t="11255" x="3181350" y="996950"/>
          <p14:tracePt t="11255" x="3308350" y="984250"/>
          <p14:tracePt t="11271" x="3441700" y="971550"/>
          <p14:tracePt t="11271" x="3575050" y="965200"/>
          <p14:tracePt t="11288" x="3714750" y="958850"/>
          <p14:tracePt t="11288" x="3987800" y="958850"/>
          <p14:tracePt t="11305" x="4127500" y="965200"/>
          <p14:tracePt t="11305" x="4260850" y="965200"/>
          <p14:tracePt t="11321" x="4400550" y="971550"/>
          <p14:tracePt t="11321" x="4540250" y="977900"/>
          <p14:tracePt t="11338" x="4679950" y="984250"/>
          <p14:tracePt t="11338" x="4819650" y="990600"/>
          <p14:tracePt t="11354" x="4959350" y="990600"/>
          <p14:tracePt t="11354" x="5251450" y="996950"/>
          <p14:tracePt t="11372" x="5391150" y="1003300"/>
          <p14:tracePt t="11372" x="5530850" y="1009650"/>
          <p14:tracePt t="11388" x="5664200" y="1016000"/>
          <p14:tracePt t="11388" x="5797550" y="1028700"/>
          <p14:tracePt t="11405" x="5924550" y="1041400"/>
          <p14:tracePt t="11405" x="6057900" y="1054100"/>
          <p14:tracePt t="11405" x="6165850" y="1066800"/>
          <p14:tracePt t="11424" x="6286500" y="1079500"/>
          <p14:tracePt t="11424" x="6407150" y="1098550"/>
          <p14:tracePt t="11439" x="6527800" y="1111250"/>
          <p14:tracePt t="11439" x="6642100" y="1130300"/>
          <p14:tracePt t="11455" x="6750050" y="1149350"/>
          <p14:tracePt t="11455" x="6858000" y="1162050"/>
          <p14:tracePt t="11472" x="6965950" y="1187450"/>
          <p14:tracePt t="11472" x="7067550" y="1206500"/>
          <p14:tracePt t="11488" x="7169150" y="1225550"/>
          <p14:tracePt t="11488" x="7258050" y="1250950"/>
          <p14:tracePt t="11488" x="7346950" y="1276350"/>
          <p14:tracePt t="11508" x="7435850" y="1301750"/>
          <p14:tracePt t="11520" x="7518400" y="1333500"/>
          <p14:tracePt t="11520" x="7670800" y="1390650"/>
          <p14:tracePt t="11539" x="7740650" y="1422400"/>
          <p14:tracePt t="11539" x="7810500" y="1454150"/>
          <p14:tracePt t="11555" x="7880350" y="1485900"/>
          <p14:tracePt t="11555" x="7943850" y="1524000"/>
          <p14:tracePt t="11572" x="8001000" y="1562100"/>
          <p14:tracePt t="11572" x="8051800" y="1600200"/>
          <p14:tracePt t="11589" x="8102600" y="1644650"/>
          <p14:tracePt t="11589" x="8191500" y="1733550"/>
          <p14:tracePt t="11607" x="8223250" y="1784350"/>
          <p14:tracePt t="11607" x="8255000" y="1835150"/>
          <p14:tracePt t="11623" x="8280400" y="1892300"/>
          <p14:tracePt t="11623" x="8299450" y="1943100"/>
          <p14:tracePt t="11639" x="8312150" y="2000250"/>
          <p14:tracePt t="11639" x="8318500" y="2051050"/>
          <p14:tracePt t="11656" x="8324850" y="2108200"/>
          <p14:tracePt t="11656" x="8312150" y="2222500"/>
          <p14:tracePt t="11672" x="8299450" y="2286000"/>
          <p14:tracePt t="11672" x="8280400" y="2343150"/>
          <p14:tracePt t="11689" x="8261350" y="2400300"/>
          <p14:tracePt t="11689" x="8223250" y="2457450"/>
          <p14:tracePt t="11706" x="8185150" y="2520950"/>
          <p14:tracePt t="11706" x="8089900" y="2635250"/>
          <p14:tracePt t="11723" x="8026400" y="2686050"/>
          <p14:tracePt t="11723" x="7962900" y="2736850"/>
          <p14:tracePt t="11740" x="7893050" y="2781300"/>
          <p14:tracePt t="11740" x="7816850" y="2825750"/>
          <p14:tracePt t="11756" x="7734300" y="2870200"/>
          <p14:tracePt t="11756" x="7651750" y="2908300"/>
          <p14:tracePt t="11773" x="7556500" y="2940050"/>
          <p14:tracePt t="11773" x="7461250" y="2971800"/>
          <p14:tracePt t="11773" x="7359650" y="2997200"/>
          <p14:tracePt t="11792" x="7258050" y="3022600"/>
          <p14:tracePt t="11805" x="7143750" y="3041650"/>
          <p14:tracePt t="11805" x="6908800" y="3086100"/>
          <p14:tracePt t="11823" x="6788150" y="3105150"/>
          <p14:tracePt t="11823" x="6661150" y="3124200"/>
          <p14:tracePt t="11840" x="6527800" y="3143250"/>
          <p14:tracePt t="11840" x="6394450" y="3155950"/>
          <p14:tracePt t="11857" x="6261100" y="3175000"/>
          <p14:tracePt t="11857" x="6121400" y="3194050"/>
          <p14:tracePt t="11873" x="5981700" y="3206750"/>
          <p14:tracePt t="11873" x="5695950" y="3238500"/>
          <p14:tracePt t="11892" x="5549900" y="3251200"/>
          <p14:tracePt t="11892" x="5403850" y="3263900"/>
          <p14:tracePt t="11907" x="5257800" y="3282950"/>
          <p14:tracePt t="11907" x="5118100" y="3295650"/>
          <p14:tracePt t="11923" x="4972050" y="3308350"/>
          <p14:tracePt t="11923" x="4826000" y="3321050"/>
          <p14:tracePt t="11940" x="4673600" y="3333750"/>
          <p14:tracePt t="11940" x="4527550" y="3346450"/>
          <p14:tracePt t="11957" x="4381500" y="3359150"/>
          <p14:tracePt t="11957" x="4095750" y="3384550"/>
          <p14:tracePt t="11974" x="3949700" y="3390900"/>
          <p14:tracePt t="11974" x="3816350" y="3403600"/>
          <p14:tracePt t="11991" x="3676650" y="3409950"/>
          <p14:tracePt t="11991" x="3543300" y="3409950"/>
          <p14:tracePt t="12007" x="3416300" y="3416300"/>
          <p14:tracePt t="12007" x="3175000" y="3416300"/>
          <p14:tracePt t="12024" x="3060700" y="3409950"/>
          <p14:tracePt t="12024" x="2952750" y="3409950"/>
          <p14:tracePt t="12041" x="2844800" y="3403600"/>
          <p14:tracePt t="12041" x="2743200" y="3397250"/>
          <p14:tracePt t="12057" x="2654300" y="3390900"/>
          <p14:tracePt t="12057" x="2565400" y="3384550"/>
          <p14:tracePt t="12074" x="2489200" y="3371850"/>
          <p14:tracePt t="12074" x="2362200" y="3346450"/>
          <p14:tracePt t="12091" x="2305050" y="3333750"/>
          <p14:tracePt t="12091" x="2260600" y="3314700"/>
          <p14:tracePt t="12108" x="2222500" y="3295650"/>
          <p14:tracePt t="12108" x="2184400" y="3276600"/>
          <p14:tracePt t="12124" x="2159000" y="3257550"/>
          <p14:tracePt t="12124" x="2133600" y="3244850"/>
          <p14:tracePt t="12141" x="2114550" y="3225800"/>
          <p14:tracePt t="12141" x="2108200" y="3206750"/>
          <p14:tracePt t="12141" x="2095500" y="3194050"/>
          <p14:tracePt t="12159" x="2089150" y="3175000"/>
          <p14:tracePt t="12173" x="2082800" y="3162300"/>
          <p14:tracePt t="12173" x="2089150" y="3143250"/>
          <p14:tracePt t="12191" x="2089150" y="3130550"/>
          <p14:tracePt t="12191" x="2095500" y="3124200"/>
          <p14:tracePt t="12207" x="2101850" y="3117850"/>
          <p14:tracePt t="12207" x="2108200" y="3111500"/>
          <p14:tracePt t="12224" x="2120900" y="3105150"/>
          <p14:tracePt t="12240" x="2127250" y="3098800"/>
          <p14:tracePt t="12240" x="2133600" y="3098800"/>
          <p14:tracePt t="12240" x="2146300" y="3092450"/>
          <p14:tracePt t="12260" x="2152650" y="3092450"/>
          <p14:tracePt t="12260" x="2165350" y="3086100"/>
          <p14:tracePt t="12274" x="2171700" y="3086100"/>
          <p14:tracePt t="12274" x="2184400" y="3086100"/>
          <p14:tracePt t="12291" x="2197100" y="3086100"/>
          <p14:tracePt t="12291" x="2209800" y="3086100"/>
          <p14:tracePt t="12308" x="2222500" y="3086100"/>
          <p14:tracePt t="12308" x="2241550" y="3092450"/>
          <p14:tracePt t="12324" x="2247900" y="3092450"/>
          <p14:tracePt t="12324" x="2260600" y="3092450"/>
          <p14:tracePt t="12341" x="2266950" y="3098800"/>
          <p14:tracePt t="12341" x="2279650" y="3098800"/>
          <p14:tracePt t="12358" x="2286000" y="3098800"/>
          <p14:tracePt t="12358" x="2292350" y="3098800"/>
          <p14:tracePt t="12375" x="2305050" y="3098800"/>
          <p14:tracePt t="12375" x="2324100" y="3092450"/>
          <p14:tracePt t="12392" x="2330450" y="3092450"/>
          <p14:tracePt t="12392" x="2336800" y="3092450"/>
          <p14:tracePt t="12408" x="2349500" y="3086100"/>
          <p14:tracePt t="12408" x="2355850" y="3086100"/>
          <p14:tracePt t="12425" x="2355850" y="3079750"/>
          <p14:tracePt t="12425" x="2362200" y="3079750"/>
          <p14:tracePt t="12442" x="2368550" y="3073400"/>
          <p14:tracePt t="12459" x="2362200" y="3079750"/>
          <p14:tracePt t="12503" x="2355850" y="3079750"/>
          <p14:tracePt t="12526" x="2355850" y="3086100"/>
          <p14:tracePt t="12542" x="2355850" y="3092450"/>
          <p14:tracePt t="12551" x="2355850" y="3098800"/>
          <p14:tracePt t="12563" x="2355850" y="3105150"/>
          <p14:tracePt t="12574" x="2355850" y="3111500"/>
          <p14:tracePt t="12591" x="2362200" y="3117850"/>
          <p14:tracePt t="12610" x="2374900" y="3124200"/>
          <p14:tracePt t="12624" x="2387600" y="3124200"/>
          <p14:tracePt t="12655" x="2393950" y="3130550"/>
          <p14:tracePt t="12671" x="2400300" y="3130550"/>
          <p14:tracePt t="12683" x="2406650" y="3124200"/>
          <p14:tracePt t="12715" x="2413000" y="3117850"/>
          <p14:tracePt t="12739" x="2406650" y="3117850"/>
          <p14:tracePt t="12751" x="2476500" y="3073400"/>
          <p14:tracePt t="13542" x="2470150" y="3079750"/>
          <p14:tracePt t="13618" x="2463800" y="3079750"/>
          <p14:tracePt t="13631" x="2457450" y="3079750"/>
          <p14:tracePt t="16279" x="2273300" y="3276600"/>
          <p14:tracePt t="17007" x="2266950" y="3276600"/>
          <p14:tracePt t="17030" x="2260600" y="3270250"/>
          <p14:tracePt t="17046" x="2260600" y="3276600"/>
          <p14:tracePt t="17066" x="2260600" y="3270250"/>
          <p14:tracePt t="17126" x="2266950" y="3276600"/>
          <p14:tracePt t="17195" x="2266950" y="3270250"/>
          <p14:tracePt t="17262" x="2266950" y="3276600"/>
          <p14:tracePt t="17315" x="2273300" y="3276600"/>
          <p14:tracePt t="17487" x="2279650" y="3276600"/>
          <p14:tracePt t="17518" x="2279650" y="3270250"/>
          <p14:tracePt t="17571" x="2286000" y="3276600"/>
          <p14:tracePt t="17615" x="2286000" y="3270250"/>
          <p14:tracePt t="17622" x="2279650" y="3270250"/>
          <p14:tracePt t="17658" x="2273300" y="3276600"/>
          <p14:tracePt t="17675" x="2273300" y="3282950"/>
          <p14:tracePt t="17719" x="2279650" y="3289300"/>
          <p14:tracePt t="17743" x="2273300" y="3295650"/>
          <p14:tracePt t="17751" x="2273300" y="3302000"/>
          <p14:tracePt t="17775" x="2273300" y="3295650"/>
          <p14:tracePt t="17795" x="2279650" y="3289300"/>
          <p14:tracePt t="17838" x="2279650" y="3295650"/>
          <p14:tracePt t="17855" x="2279650" y="3302000"/>
          <p14:tracePt t="17895" x="2273300" y="3302000"/>
          <p14:tracePt t="17915" x="2266950" y="3302000"/>
          <p14:tracePt t="17954" x="2260600" y="3308350"/>
          <p14:tracePt t="17967" x="2254250" y="3314700"/>
          <p14:tracePt t="17983" x="2247900" y="3321050"/>
          <p14:tracePt t="17999" x="2241550" y="3321050"/>
          <p14:tracePt t="18026" x="2241550" y="3327400"/>
          <p14:tracePt t="18035" x="2235200" y="3327400"/>
          <p14:tracePt t="18058" x="2228850" y="3327400"/>
          <p14:tracePt t="18074" x="2228850" y="3333750"/>
          <p14:tracePt t="18135" x="2222500" y="3333750"/>
          <p14:tracePt t="18179" x="2228850" y="3340100"/>
          <p14:tracePt t="18215" x="2235200" y="3333750"/>
          <p14:tracePt t="18239" x="2241550" y="3333750"/>
          <p14:tracePt t="18267" x="2247900" y="3340100"/>
          <p14:tracePt t="18334" x="2241550" y="3340100"/>
          <p14:tracePt t="18366" x="2235200" y="3340100"/>
          <p14:tracePt t="18395" x="2241550" y="3340100"/>
          <p14:tracePt t="18434" x="2235200" y="3346450"/>
          <p14:tracePt t="18487" x="2235200" y="3352800"/>
          <p14:tracePt t="18522" x="2228850" y="3352800"/>
          <p14:tracePt t="18590" x="2222500" y="3359150"/>
          <p14:tracePt t="18614" x="2216150" y="3365500"/>
          <p14:tracePt t="18674" x="2209800" y="3365500"/>
          <p14:tracePt t="18687" x="2216150" y="3359150"/>
          <p14:tracePt t="18739" x="2209800" y="3359150"/>
          <p14:tracePt t="18883" x="2203450" y="3359150"/>
          <p14:tracePt t="18915" x="2197100" y="3359150"/>
          <p14:tracePt t="18987" x="2190750" y="3352800"/>
          <p14:tracePt t="19047" x="2184400" y="3359150"/>
          <p14:tracePt t="19071" x="2178050" y="3359150"/>
          <p14:tracePt t="19094" x="2171700" y="3359150"/>
          <p14:tracePt t="19131" x="2165350" y="3365500"/>
          <p14:tracePt t="19155" x="2159000" y="3371850"/>
          <p14:tracePt t="19159" x="2159000" y="3378200"/>
          <p14:tracePt t="19167" x="2152650" y="3384550"/>
          <p14:tracePt t="19183" x="2152650" y="3390900"/>
          <p14:tracePt t="19195" x="2146300" y="3397250"/>
          <p14:tracePt t="19212" x="2152650" y="3403600"/>
          <p14:tracePt t="19287" x="2159000" y="3403600"/>
          <p14:tracePt t="19311" x="2165350" y="3403600"/>
          <p14:tracePt t="19334" x="2171700" y="3403600"/>
          <p14:tracePt t="19347" x="2178050" y="3403600"/>
          <p14:tracePt t="19355" x="2184400" y="3403600"/>
          <p14:tracePt t="19371" x="2190750" y="3403600"/>
          <p14:tracePt t="19379" x="2197100" y="3397250"/>
          <p14:tracePt t="19396" x="2203450" y="3397250"/>
          <p14:tracePt t="19413" x="2209800" y="3397250"/>
          <p14:tracePt t="19430" x="2216150" y="3390900"/>
          <p14:tracePt t="19447" x="2222500" y="3397250"/>
          <p14:tracePt t="19463" x="2222500" y="3403600"/>
          <p14:tracePt t="19491" x="2222500" y="3409950"/>
          <p14:tracePt t="19518" x="2216150" y="3409950"/>
          <p14:tracePt t="19586" x="2209800" y="3409950"/>
          <p14:tracePt t="19635" x="2209800" y="3416300"/>
          <p14:tracePt t="19655" x="2203450" y="3416300"/>
          <p14:tracePt t="19678" x="2197100" y="3416300"/>
          <p14:tracePt t="19707" x="2190750" y="3422650"/>
          <p14:tracePt t="19739" x="2184400" y="3429000"/>
          <p14:tracePt t="19754" x="2178050" y="3435350"/>
          <p14:tracePt t="19790" x="2171700" y="3435350"/>
          <p14:tracePt t="19815" x="2165350" y="3435350"/>
          <p14:tracePt t="19835" x="2165350" y="3441700"/>
          <p14:tracePt t="19858" x="2159000" y="3441700"/>
          <p14:tracePt t="19879" x="2152650" y="3454400"/>
          <p14:tracePt t="19911" x="2152650" y="3460750"/>
          <p14:tracePt t="19971" x="2159000" y="3454400"/>
          <p14:tracePt t="20046" x="2165350" y="3454400"/>
          <p14:tracePt t="20074" x="2165350" y="3448050"/>
          <p14:tracePt t="20098" x="2165350" y="3441700"/>
          <p14:tracePt t="20135" x="2165350" y="3448050"/>
          <p14:tracePt t="20158" x="2165350" y="3441700"/>
          <p14:tracePt t="20211" x="2159000" y="3448050"/>
          <p14:tracePt t="20247" x="2165350" y="3454400"/>
          <p14:tracePt t="20278" x="2165350" y="3448050"/>
          <p14:tracePt t="20306" x="2159000" y="3448050"/>
          <p14:tracePt t="20355" x="2159000" y="3454400"/>
          <p14:tracePt t="20359" x="2152650" y="3454400"/>
          <p14:tracePt t="20406" x="2146300" y="3454400"/>
          <p14:tracePt t="20418" x="2139950" y="3460750"/>
          <p14:tracePt t="20443" x="2133600" y="3460750"/>
          <p14:tracePt t="20466" x="2127250" y="3460750"/>
          <p14:tracePt t="20495" x="2120900" y="3467100"/>
          <p14:tracePt t="20527" x="2114550" y="3467100"/>
          <p14:tracePt t="20546" x="2108200" y="3473450"/>
          <p14:tracePt t="20562" x="2095500" y="3479800"/>
          <p14:tracePt t="20586" x="2089150" y="3486150"/>
          <p14:tracePt t="20598" x="2082800" y="3486150"/>
          <p14:tracePt t="20615" x="2076450" y="3492500"/>
          <p14:tracePt t="20623" x="2070100" y="3492500"/>
          <p14:tracePt t="20638" x="2063750" y="3498850"/>
          <p14:tracePt t="20655" x="2057400" y="3498850"/>
          <p14:tracePt t="20667" x="2051050" y="3505200"/>
          <p14:tracePt t="20684" x="2044700" y="3505200"/>
          <p14:tracePt t="20700" x="2038350" y="3511550"/>
          <p14:tracePt t="20717" x="2032000" y="3505200"/>
          <p14:tracePt t="20786" x="2038350" y="3511550"/>
          <p14:tracePt t="20826" x="2032000" y="3517900"/>
          <p14:tracePt t="20922" x="2025650" y="3517900"/>
          <p14:tracePt t="20982" x="2019300" y="3524250"/>
          <p14:tracePt t="21007" x="2012950" y="3524250"/>
          <p14:tracePt t="21066" x="2012950" y="3530600"/>
          <p14:tracePt t="21095" x="2012950" y="3536950"/>
          <p14:tracePt t="21134" x="2006600" y="3536950"/>
          <p14:tracePt t="21162" x="2000250" y="3543300"/>
          <p14:tracePt t="21187" x="2000250" y="3536950"/>
          <p14:tracePt t="21222" x="2000250" y="3530600"/>
          <p14:tracePt t="21255" x="2000250" y="3524250"/>
          <p14:tracePt t="21274" x="2000250" y="3517900"/>
          <p14:tracePt t="21291" x="2000250" y="3511550"/>
          <p14:tracePt t="21315" x="2006600" y="3511550"/>
          <p14:tracePt t="21342" x="2012950" y="3505200"/>
          <p14:tracePt t="21367" x="2012950" y="3498850"/>
          <p14:tracePt t="21395" x="2019300" y="3498850"/>
          <p14:tracePt t="21427" x="2019300" y="3492500"/>
          <p14:tracePt t="21439" x="2019300" y="3486150"/>
          <p14:tracePt t="21471" x="2019300" y="3479800"/>
          <p14:tracePt t="21514" x="2019300" y="3473450"/>
          <p14:tracePt t="21546" x="2019300" y="3467100"/>
          <p14:tracePt t="21575" x="2019300" y="3473450"/>
          <p14:tracePt t="21627" x="2019300" y="3479800"/>
          <p14:tracePt t="21650" x="2012950" y="3479800"/>
          <p14:tracePt t="21675" x="2006600" y="3479800"/>
          <p14:tracePt t="21726" x="2000250" y="3486150"/>
          <p14:tracePt t="21747" x="2000250" y="3492500"/>
          <p14:tracePt t="21770" x="1993900" y="3498850"/>
          <p14:tracePt t="21786" x="1987550" y="3505200"/>
          <p14:tracePt t="21798" x="1987550" y="3517900"/>
          <p14:tracePt t="21814" x="1981200" y="3524250"/>
          <p14:tracePt t="21823" x="1987550" y="3536950"/>
          <p14:tracePt t="21847" x="1993900" y="3543300"/>
          <p14:tracePt t="21859" x="2000250" y="3549650"/>
          <p14:tracePt t="21871" x="2006600" y="3549650"/>
          <p14:tracePt t="21871" x="2012950" y="3549650"/>
          <p14:tracePt t="21890" x="2019300" y="3556000"/>
          <p14:tracePt t="21904" x="2025650" y="3556000"/>
          <p14:tracePt t="21904" x="2032000" y="3556000"/>
          <p14:tracePt t="21922" x="2038350" y="3556000"/>
          <p14:tracePt t="21938" x="2044700" y="3549650"/>
          <p14:tracePt t="21954" x="2051050" y="3549650"/>
          <p14:tracePt t="21976" x="2051050" y="3543300"/>
          <p14:tracePt t="21988" x="2044700" y="3543300"/>
          <p14:tracePt t="22004" x="2038350" y="3536950"/>
          <p14:tracePt t="22021" x="2032000" y="3536950"/>
          <p14:tracePt t="22021" x="2025650" y="3536950"/>
          <p14:tracePt t="22040" x="2019300" y="3543300"/>
          <p14:tracePt t="22099" x="2025650" y="3543300"/>
          <p14:tracePt t="22146" x="2032000" y="3543300"/>
          <p14:tracePt t="22159" x="2038350" y="3536950"/>
          <p14:tracePt t="22166" x="2044700" y="3530600"/>
          <p14:tracePt t="22175" x="2051050" y="3524250"/>
          <p14:tracePt t="22188" x="2063750" y="3517900"/>
          <p14:tracePt t="22188" x="2082800" y="3498850"/>
          <p14:tracePt t="22207" x="2089150" y="3492500"/>
          <p14:tracePt t="22207" x="2095500" y="3479800"/>
          <p14:tracePt t="22224" x="2108200" y="3473450"/>
          <p14:tracePt t="22224" x="2114550" y="3467100"/>
          <p14:tracePt t="22240" x="2120900" y="3454400"/>
          <p14:tracePt t="22240" x="2127250" y="3448050"/>
          <p14:tracePt t="22257" x="2139950" y="3441700"/>
          <p14:tracePt t="22272" x="2146300" y="3435350"/>
          <p14:tracePt t="22272" x="2159000" y="3429000"/>
          <p14:tracePt t="22290" x="2165350" y="3422650"/>
          <p14:tracePt t="22290" x="2171700" y="3422650"/>
          <p14:tracePt t="22307" x="2178050" y="3416300"/>
          <p14:tracePt t="22323" x="2184400" y="3409950"/>
          <p14:tracePt t="22323" x="2197100" y="3409950"/>
          <p14:tracePt t="22340" x="2203450" y="3403600"/>
          <p14:tracePt t="22340" x="2209800" y="3403600"/>
          <p14:tracePt t="22357" x="2216150" y="3403600"/>
          <p14:tracePt t="22372" x="2222500" y="3397250"/>
          <p14:tracePt t="22389" x="2228850" y="3403600"/>
          <p14:tracePt t="22406" x="2235200" y="3403600"/>
          <p14:tracePt t="22423" x="2247900" y="3403600"/>
          <p14:tracePt t="22526" x="2254250" y="3397250"/>
          <p14:tracePt t="22542" x="2260600" y="3397250"/>
          <p14:tracePt t="22558" x="2266950" y="3390900"/>
          <p14:tracePt t="22574" x="2273300" y="3384550"/>
          <p14:tracePt t="22586" x="2273300" y="3378200"/>
          <p14:tracePt t="22603" x="2279650" y="3371850"/>
          <p14:tracePt t="22618" x="2279650" y="3365500"/>
          <p14:tracePt t="22634" x="2273300" y="3359150"/>
          <p14:tracePt t="22646" x="2266950" y="3352800"/>
          <p14:tracePt t="22662" x="2260600" y="3352800"/>
          <p14:tracePt t="22678" x="2254250" y="3346450"/>
          <p14:tracePt t="22695" x="2247900" y="3346450"/>
          <p14:tracePt t="22707" x="2241550" y="3346450"/>
          <p14:tracePt t="22724" x="2235200" y="3346450"/>
          <p14:tracePt t="22740" x="2228850" y="3352800"/>
          <p14:tracePt t="22759" x="2228850" y="3359150"/>
          <p14:tracePt t="22783" x="2235200" y="3359150"/>
          <p14:tracePt t="22806" x="2241550" y="3365500"/>
          <p14:tracePt t="22826" x="2247900" y="3365500"/>
          <p14:tracePt t="22851" x="2254250" y="3365500"/>
          <p14:tracePt t="22867" x="2260600" y="3365500"/>
          <p14:tracePt t="22895" x="2254250" y="3365500"/>
          <p14:tracePt t="22946" x="2247900" y="3365500"/>
          <p14:tracePt t="22970" x="2241550" y="3365500"/>
          <p14:tracePt t="22986" x="2235200" y="3371850"/>
          <p14:tracePt t="22998" x="2228850" y="3371850"/>
          <p14:tracePt t="23014" x="2222500" y="3371850"/>
          <p14:tracePt t="23030" x="2216150" y="3371850"/>
          <p14:tracePt t="23046" x="2209800" y="3371850"/>
          <p14:tracePt t="23059" x="2203450" y="3371850"/>
          <p14:tracePt t="23134" x="2203450" y="3378200"/>
          <p14:tracePt t="23179" x="2197100" y="3384550"/>
          <p14:tracePt t="23226" x="2190750" y="3384550"/>
          <p14:tracePt t="23263" x="2190750" y="3390900"/>
          <p14:tracePt t="23314" x="2197100" y="3390900"/>
          <p14:tracePt t="23354" x="2203450" y="3390900"/>
          <p14:tracePt t="23383" x="2209800" y="3390900"/>
          <p14:tracePt t="23406" x="2216150" y="3390900"/>
          <p14:tracePt t="23427" x="2222500" y="3390900"/>
          <p14:tracePt t="23479" x="2228850" y="3390900"/>
          <p14:tracePt t="23495" x="2235200" y="3390900"/>
          <p14:tracePt t="23511" x="2235200" y="3384550"/>
          <p14:tracePt t="23538" x="2241550" y="3384550"/>
          <p14:tracePt t="23586" x="2235200" y="3384550"/>
          <p14:tracePt t="23638" x="2228850" y="3384550"/>
          <p14:tracePt t="23658" x="2222500" y="3384550"/>
          <p14:tracePt t="23675" x="2216150" y="3390900"/>
          <p14:tracePt t="23691" x="2209800" y="3390900"/>
          <p14:tracePt t="23707" x="2216150" y="3397250"/>
          <p14:tracePt t="23750" x="2222500" y="3397250"/>
          <p14:tracePt t="23767" x="2228850" y="3397250"/>
          <p14:tracePt t="23775" x="2235200" y="3397250"/>
          <p14:tracePt t="23779" x="2241550" y="3397250"/>
          <p14:tracePt t="23794" x="2247900" y="3397250"/>
          <p14:tracePt t="23794" x="2254250" y="3397250"/>
          <p14:tracePt t="23812" x="2266950" y="3397250"/>
          <p14:tracePt t="23812" x="2273300" y="3390900"/>
          <p14:tracePt t="23828" x="2286000" y="3390900"/>
          <p14:tracePt t="23828" x="2292350" y="3384550"/>
          <p14:tracePt t="23828" x="2305050" y="3384550"/>
          <p14:tracePt t="23847" x="2317750" y="3378200"/>
          <p14:tracePt t="23860" x="2330450" y="3378200"/>
          <p14:tracePt t="23860" x="2349500" y="3371850"/>
          <p14:tracePt t="23879" x="2362200" y="3365500"/>
          <p14:tracePt t="23879" x="2368550" y="3365500"/>
          <p14:tracePt t="23895" x="2374900" y="3359150"/>
          <p14:tracePt t="23895" x="2387600" y="3359150"/>
          <p14:tracePt t="23912" x="2393950" y="3346450"/>
          <p14:tracePt t="23912" x="2400300" y="3346450"/>
          <p14:tracePt t="23912" x="2406650" y="3340100"/>
          <p14:tracePt t="23931" x="2413000" y="3340100"/>
          <p14:tracePt t="23944" x="2419350" y="3333750"/>
          <p14:tracePt t="23944" x="2425700" y="3321050"/>
          <p14:tracePt t="23962" x="2425700" y="3314700"/>
          <p14:tracePt t="23978" x="2425700" y="3308350"/>
          <p14:tracePt t="23994" x="2419350" y="3302000"/>
          <p14:tracePt t="24012" x="2413000" y="3302000"/>
          <p14:tracePt t="24012" x="2400300" y="3302000"/>
          <p14:tracePt t="24029" x="2393950" y="3302000"/>
          <p14:tracePt t="24045" x="2381250" y="3302000"/>
          <p14:tracePt t="24045" x="2374900" y="3308350"/>
          <p14:tracePt t="24062" x="2368550" y="3302000"/>
          <p14:tracePt t="24062" x="2349500" y="3308350"/>
          <p14:tracePt t="24079" x="2343150" y="3314700"/>
          <p14:tracePt t="24079" x="2336800" y="3321050"/>
          <p14:tracePt t="24096" x="2330450" y="3321050"/>
          <p14:tracePt t="24096" x="2324100" y="3321050"/>
          <p14:tracePt t="24113" x="2317750" y="3327400"/>
          <p14:tracePt t="24113" x="2311400" y="3327400"/>
          <p14:tracePt t="24129" x="2311400" y="3333750"/>
          <p14:tracePt t="24147" x="2305050" y="3333750"/>
          <p14:tracePt t="24147" x="2298700" y="3340100"/>
          <p14:tracePt t="24163" x="2298700" y="3346450"/>
          <p14:tracePt t="24186" x="2305050" y="3352800"/>
          <p14:tracePt t="24223" x="2305050" y="3359150"/>
          <p14:tracePt t="24258" x="2305050" y="3365500"/>
          <p14:tracePt t="24307" x="2298700" y="3371850"/>
          <p14:tracePt t="24342" x="2292350" y="3378200"/>
          <p14:tracePt t="24375" x="2286000" y="3384550"/>
          <p14:tracePt t="24395" x="2279650" y="3390900"/>
          <p14:tracePt t="24410" x="2273300" y="3397250"/>
          <p14:tracePt t="24427" x="2266950" y="3403600"/>
          <p14:tracePt t="24439" x="2260600" y="3409950"/>
          <p14:tracePt t="24447" x="2254250" y="3409950"/>
          <p14:tracePt t="24447" x="2247900" y="3416300"/>
          <p14:tracePt t="24464" x="2241550" y="3416300"/>
          <p14:tracePt t="24464" x="2235200" y="3422650"/>
          <p14:tracePt t="24481" x="2228850" y="3429000"/>
          <p14:tracePt t="24481" x="2216150" y="3435350"/>
          <p14:tracePt t="24481" x="2209800" y="3435350"/>
          <p14:tracePt t="24500" x="2197100" y="3441700"/>
          <p14:tracePt t="24513" x="2190750" y="3448050"/>
          <p14:tracePt t="24513" x="2171700" y="3460750"/>
          <p14:tracePt t="24532" x="2165350" y="3460750"/>
          <p14:tracePt t="24532" x="2159000" y="3467100"/>
          <p14:tracePt t="24547" x="2146300" y="3473450"/>
          <p14:tracePt t="24547" x="2139950" y="3479800"/>
          <p14:tracePt t="24564" x="2133600" y="3479800"/>
          <p14:tracePt t="24580" x="2120900" y="3486150"/>
          <p14:tracePt t="24596" x="2114550" y="3486150"/>
          <p14:tracePt t="24615" x="2120900" y="3486150"/>
          <p14:tracePt t="24630" x="2127250" y="3479800"/>
          <p14:tracePt t="24646" x="2133600" y="3473450"/>
          <p14:tracePt t="24646" x="2139950" y="3473450"/>
          <p14:tracePt t="24665" x="2146300" y="3467100"/>
          <p14:tracePt t="24665" x="2159000" y="3467100"/>
          <p14:tracePt t="24681" x="2165350" y="3460750"/>
          <p14:tracePt t="24681" x="2171700" y="3460750"/>
          <p14:tracePt t="24698" x="2184400" y="3454400"/>
          <p14:tracePt t="24698" x="2190750" y="3454400"/>
          <p14:tracePt t="24715" x="2197100" y="3448050"/>
          <p14:tracePt t="24715" x="2209800" y="3448050"/>
          <p14:tracePt t="24731" x="2216150" y="3448050"/>
          <p14:tracePt t="24731" x="2228850" y="3441700"/>
          <p14:tracePt t="24748" x="2235200" y="3441700"/>
          <p14:tracePt t="24748" x="2241550" y="3435350"/>
          <p14:tracePt t="24765" x="2247900" y="3435350"/>
          <p14:tracePt t="24780" x="2247900" y="3441700"/>
          <p14:tracePt t="24806" x="2241550" y="3441700"/>
          <p14:tracePt t="24839" x="2235200" y="3441700"/>
          <p14:tracePt t="24854" x="2228850" y="3441700"/>
          <p14:tracePt t="24867" x="2222500" y="3441700"/>
          <p14:tracePt t="24882" x="2216150" y="3448050"/>
          <p14:tracePt t="24906" x="2222500" y="3441700"/>
          <p14:tracePt t="24958" x="2228850" y="3435350"/>
          <p14:tracePt t="24974" x="2228850" y="3429000"/>
          <p14:tracePt t="24981" x="2235200" y="3422650"/>
          <p14:tracePt t="24981" x="2235200" y="3416300"/>
          <p14:tracePt t="24999" x="2241550" y="3409950"/>
          <p14:tracePt t="24999" x="2241550" y="3403600"/>
          <p14:tracePt t="25016" x="2247900" y="3397250"/>
          <p14:tracePt t="25016" x="2247900" y="3390900"/>
          <p14:tracePt t="25032" x="2247900" y="3384550"/>
          <p14:tracePt t="25032" x="2247900" y="3371850"/>
          <p14:tracePt t="25049" x="2247900" y="3365500"/>
          <p14:tracePt t="25065" x="2247900" y="3359150"/>
          <p14:tracePt t="25081" x="2247900" y="3352800"/>
          <p14:tracePt t="25098" x="2241550" y="3346450"/>
          <p14:tracePt t="25115" x="2235200" y="3346450"/>
          <p14:tracePt t="25131" x="2228850" y="3352800"/>
          <p14:tracePt t="25148" x="2228850" y="3359150"/>
          <p14:tracePt t="25166" x="2222500" y="3371850"/>
          <p14:tracePt t="25182" x="2222500" y="3384550"/>
          <p14:tracePt t="25199" x="2222500" y="3390900"/>
          <p14:tracePt t="25215" x="2222500" y="3397250"/>
          <p14:tracePt t="25232" x="2222500" y="3403600"/>
          <p14:tracePt t="25248" x="2222500" y="3409950"/>
          <p14:tracePt t="25279" x="2216150" y="3409950"/>
          <p14:tracePt t="25303" x="2216150" y="3403600"/>
          <p14:tracePt t="25378" x="2216150" y="3397250"/>
          <p14:tracePt t="25406" x="2209800" y="3397250"/>
          <p14:tracePt t="25447" x="2209800" y="3403600"/>
          <p14:tracePt t="25474" x="2209800" y="3409950"/>
          <p14:tracePt t="25507" x="2209800" y="3416300"/>
          <p14:tracePt t="25534" x="2209800" y="3422650"/>
          <p14:tracePt t="25603" x="2209800" y="3429000"/>
          <p14:tracePt t="25679" x="2203450" y="3429000"/>
          <p14:tracePt t="25731" x="2197100" y="3429000"/>
          <p14:tracePt t="25754" x="2190750" y="3435350"/>
          <p14:tracePt t="25782" x="2184400" y="3441700"/>
          <p14:tracePt t="25806" x="2178050" y="3448050"/>
          <p14:tracePt t="25826" x="2184400" y="3441700"/>
          <p14:tracePt t="25886" x="2190750" y="3441700"/>
          <p14:tracePt t="25926" x="2184400" y="3435350"/>
          <p14:tracePt t="25986" x="2178050" y="3435350"/>
          <p14:tracePt t="26014" x="2171700" y="3435350"/>
          <p14:tracePt t="26038" x="2165350" y="3441700"/>
          <p14:tracePt t="26055" x="2159000" y="3441700"/>
          <p14:tracePt t="26066" x="2146300" y="3448050"/>
          <p14:tracePt t="26082" x="2139950" y="3448050"/>
          <p14:tracePt t="26099" x="2127250" y="3454400"/>
          <p14:tracePt t="26114" x="2120900" y="3460750"/>
          <p14:tracePt t="26126" x="2120900" y="3467100"/>
          <p14:tracePt t="26135" x="2120900" y="3473450"/>
          <p14:tracePt t="26135" x="2120900" y="3479800"/>
          <p14:tracePt t="26153" x="2127250" y="3486150"/>
          <p14:tracePt t="26168" x="2133600" y="3492500"/>
          <p14:tracePt t="26185" x="2139950" y="3492500"/>
          <p14:tracePt t="26185" x="2146300" y="3498850"/>
          <p14:tracePt t="26203" x="2152650" y="3498850"/>
          <p14:tracePt t="26203" x="2159000" y="3498850"/>
          <p14:tracePt t="26220" x="2165350" y="3505200"/>
          <p14:tracePt t="26220" x="2171700" y="3505200"/>
          <p14:tracePt t="26236" x="2178050" y="3505200"/>
          <p14:tracePt t="26236" x="2190750" y="3505200"/>
          <p14:tracePt t="26236" x="2197100" y="3505200"/>
          <p14:tracePt t="26256" x="2209800" y="3505200"/>
          <p14:tracePt t="26268" x="2216150" y="3498850"/>
          <p14:tracePt t="26268" x="2241550" y="3492500"/>
          <p14:tracePt t="26287" x="2247900" y="3492500"/>
          <p14:tracePt t="26287" x="2260600" y="3486150"/>
          <p14:tracePt t="26303" x="2266950" y="3479800"/>
          <p14:tracePt t="26303" x="2273300" y="3473450"/>
          <p14:tracePt t="26320" x="2286000" y="3467100"/>
          <p14:tracePt t="26320" x="2286000" y="3460750"/>
          <p14:tracePt t="26336" x="2292350" y="3454400"/>
          <p14:tracePt t="26352" x="2298700" y="3441700"/>
          <p14:tracePt t="26369" x="2298700" y="3435350"/>
          <p14:tracePt t="26386" x="2292350" y="3429000"/>
          <p14:tracePt t="26403" x="2292350" y="3416300"/>
          <p14:tracePt t="26403" x="2279650" y="3416300"/>
          <p14:tracePt t="26421" x="2266950" y="3416300"/>
          <p14:tracePt t="26435" x="2260600" y="3416300"/>
          <p14:tracePt t="26435" x="2254250" y="3422650"/>
          <p14:tracePt t="26453" x="2247900" y="3422650"/>
          <p14:tracePt t="26453" x="2241550" y="3429000"/>
          <p14:tracePt t="26471" x="2235200" y="3429000"/>
          <p14:tracePt t="26471" x="2222500" y="3435350"/>
          <p14:tracePt t="26488" x="2216150" y="3441700"/>
          <p14:tracePt t="26503" x="2209800" y="3441700"/>
          <p14:tracePt t="26503" x="2203450" y="3441700"/>
          <p14:tracePt t="26521" x="2197100" y="3448050"/>
          <p14:tracePt t="26536" x="2190750" y="3448050"/>
          <p14:tracePt t="26553" x="2184400" y="3454400"/>
          <p14:tracePt t="26553" x="2184400" y="3460750"/>
          <p14:tracePt t="26571" x="2178050" y="3460750"/>
          <p14:tracePt t="26587" x="2171700" y="3467100"/>
          <p14:tracePt t="26604" x="2165350" y="3467100"/>
          <p14:tracePt t="26623" x="2165350" y="3460750"/>
          <p14:tracePt t="26683" x="2171700" y="3454400"/>
          <p14:tracePt t="26707" x="2178050" y="3454400"/>
          <p14:tracePt t="26718" x="2184400" y="3454400"/>
          <p14:tracePt t="26734" x="2190750" y="3448050"/>
          <p14:tracePt t="26751" x="2203450" y="3448050"/>
          <p14:tracePt t="26766" x="2203450" y="3441700"/>
          <p14:tracePt t="26775" x="2209800" y="3441700"/>
          <p14:tracePt t="26775" x="2216150" y="3435350"/>
          <p14:tracePt t="26788" x="2222500" y="3429000"/>
          <p14:tracePt t="26788" x="2228850" y="3422650"/>
          <p14:tracePt t="26805" x="2228850" y="3416300"/>
          <p14:tracePt t="26820" x="2235200" y="3409950"/>
          <p14:tracePt t="26820" x="2235200" y="3390900"/>
          <p14:tracePt t="26839" x="2235200" y="3384550"/>
          <p14:tracePt t="26855" x="2235200" y="3378200"/>
          <p14:tracePt t="26855" x="2235200" y="3371850"/>
          <p14:tracePt t="26872" x="2228850" y="3365500"/>
          <p14:tracePt t="26895" x="2222500" y="3365500"/>
          <p14:tracePt t="26904" x="2216150" y="3365500"/>
          <p14:tracePt t="26921" x="2209800" y="3365500"/>
          <p14:tracePt t="26921" x="2197100" y="3371850"/>
          <p14:tracePt t="26939" x="2190750" y="3371850"/>
          <p14:tracePt t="26939" x="2190750" y="3378200"/>
          <p14:tracePt t="26955" x="2184400" y="3384550"/>
          <p14:tracePt t="26971" x="2178050" y="3390900"/>
          <p14:tracePt t="26987" x="2184400" y="3397250"/>
          <p14:tracePt t="27004" x="2184400" y="3403600"/>
          <p14:tracePt t="27021" x="2197100" y="3403600"/>
          <p14:tracePt t="27038" x="2203450" y="3403600"/>
          <p14:tracePt t="27054" x="2209800" y="3403600"/>
          <p14:tracePt t="27071" x="2216150" y="3403600"/>
          <p14:tracePt t="27088" x="2228850" y="3403600"/>
          <p14:tracePt t="27106" x="2228850" y="3397250"/>
          <p14:tracePt t="27127" x="2228850" y="3390900"/>
          <p14:tracePt t="27163" x="2222500" y="3390900"/>
          <p14:tracePt t="27195" x="2216150" y="3390900"/>
          <p14:tracePt t="27206" x="2209800" y="3390900"/>
          <p14:tracePt t="27223" x="2203450" y="3390900"/>
          <p14:tracePt t="27238" x="2197100" y="3397250"/>
          <p14:tracePt t="27247" x="2190750" y="3397250"/>
          <p14:tracePt t="27259" x="2184400" y="3403600"/>
          <p14:tracePt t="27275" x="2190750" y="3403600"/>
          <p14:tracePt t="27379" x="2190750" y="3397250"/>
          <p14:tracePt t="27411" x="2197100" y="3397250"/>
          <p14:tracePt t="27447" x="2203450" y="3397250"/>
          <p14:tracePt t="27498" x="2197100" y="3397250"/>
          <p14:tracePt t="27554" x="2190750" y="3397250"/>
          <p14:tracePt t="27575" x="2197100" y="3397250"/>
          <p14:tracePt t="27666" x="2203450" y="3390900"/>
          <p14:tracePt t="27686" x="2216150" y="3390900"/>
          <p14:tracePt t="27718" x="2222500" y="3384550"/>
          <p14:tracePt t="27734" x="2228850" y="3384550"/>
          <p14:tracePt t="27778" x="2235200" y="3384550"/>
          <p14:tracePt t="27814" x="2228850" y="3384550"/>
          <p14:tracePt t="27866" x="2222500" y="3390900"/>
          <p14:tracePt t="27898" x="2222500" y="3397250"/>
          <p14:tracePt t="28071" x="2216150" y="3397250"/>
          <p14:tracePt t="28106" x="2222500" y="3390900"/>
          <p14:tracePt t="28155" x="2228850" y="3390900"/>
          <p14:tracePt t="28174" x="2222500" y="3397250"/>
          <p14:tracePt t="28274" x="2222500" y="3390900"/>
          <p14:tracePt t="28514" x="2228850" y="3397250"/>
          <p14:tracePt t="28558" x="2222500" y="3397250"/>
          <p14:tracePt t="28595" x="2216150" y="3397250"/>
          <p14:tracePt t="28662" x="2209800" y="3397250"/>
          <p14:tracePt t="28679" x="2203450" y="3397250"/>
          <p14:tracePt t="28706" x="2203450" y="3403600"/>
          <p14:tracePt t="28754" x="2197100" y="3409950"/>
          <p14:tracePt t="28814" x="2190750" y="3416300"/>
          <p14:tracePt t="28962" x="2184400" y="3416300"/>
          <p14:tracePt t="28999" x="2178050" y="3422650"/>
          <p14:tracePt t="29075" x="2171700" y="3422650"/>
          <p14:tracePt t="29418" x="2165350" y="3416300"/>
          <p14:tracePt t="29486" x="2171700" y="3416300"/>
          <p14:tracePt t="29750" x="2171700" y="3422650"/>
          <p14:tracePt t="29826" x="2165350" y="3422650"/>
          <p14:tracePt t="29838" x="2159000" y="3429000"/>
          <p14:tracePt t="29878" x="2152650" y="3435350"/>
          <p14:tracePt t="29958" x="2146300" y="3435350"/>
          <p14:tracePt t="29990" x="2139950" y="3435350"/>
          <p14:tracePt t="30034" x="2133600" y="3441700"/>
          <p14:tracePt t="30058" x="2127250" y="3441700"/>
          <p14:tracePt t="30086" x="2120900" y="3448050"/>
          <p14:tracePt t="30127" x="2114550" y="3454400"/>
          <p14:tracePt t="30162" x="2120900" y="3448050"/>
          <p14:tracePt t="30386" x="2127250" y="3448050"/>
          <p14:tracePt t="30463" x="2133600" y="3448050"/>
          <p14:tracePt t="30486" x="2139950" y="3448050"/>
          <p14:tracePt t="30498" x="2146300" y="3441700"/>
          <p14:tracePt t="30523" x="2152650" y="3441700"/>
          <p14:tracePt t="30554" x="2159000" y="3441700"/>
          <p14:tracePt t="30575" x="2165350" y="3441700"/>
          <p14:tracePt t="30590" x="2171700" y="3441700"/>
          <p14:tracePt t="30618" x="2178050" y="3435350"/>
          <p14:tracePt t="30666" x="2178050" y="3429000"/>
          <p14:tracePt t="30719" x="2171700" y="3435350"/>
          <p14:tracePt t="30763" x="2165350" y="3435350"/>
          <p14:tracePt t="30830" x="2165350" y="3429000"/>
          <p14:tracePt t="31003" x="2165350" y="3435350"/>
          <p14:tracePt t="31107" x="2171700" y="3435350"/>
          <p14:tracePt t="31130" x="2178050" y="3435350"/>
          <p14:tracePt t="31182" x="2171700" y="3435350"/>
          <p14:tracePt t="31266" x="2171700" y="3441700"/>
          <p14:tracePt t="31310" x="2165350" y="3448050"/>
          <p14:tracePt t="31346" x="2159000" y="3448050"/>
          <p14:tracePt t="31446" x="2165350" y="3441700"/>
          <p14:tracePt t="31498" x="2171700" y="3448050"/>
          <p14:tracePt t="31730" x="2178050" y="3448050"/>
          <p14:tracePt t="31759" x="2184400" y="3441700"/>
          <p14:tracePt t="31806" x="2178050" y="3448050"/>
          <p14:tracePt t="31911" x="2171700" y="3454400"/>
          <p14:tracePt t="31939" x="2165350" y="3460750"/>
          <p14:tracePt t="32031" x="2159000" y="3460750"/>
          <p14:tracePt t="32107" x="2152650" y="3467100"/>
          <p14:tracePt t="32247" x="2152650" y="3473450"/>
          <p14:tracePt t="32298" x="2146300" y="3473450"/>
          <p14:tracePt t="32578" x="2152650" y="3479800"/>
          <p14:tracePt t="32726" x="2146300" y="3486150"/>
          <p14:tracePt t="32938" x="2139950" y="3492500"/>
          <p14:tracePt t="32959" x="2133600" y="3492500"/>
          <p14:tracePt t="32998" x="2139950" y="3492500"/>
          <p14:tracePt t="33110" x="2133600" y="3498850"/>
          <p14:tracePt t="33222" x="2127250" y="3498850"/>
          <p14:tracePt t="33247" x="2133600" y="3498850"/>
          <p14:tracePt t="33350" x="2139950" y="3498850"/>
          <p14:tracePt t="33418" x="2146300" y="3492500"/>
          <p14:tracePt t="33574" x="2152650" y="3492500"/>
          <p14:tracePt t="33611" x="2159000" y="3492500"/>
          <p14:tracePt t="33642" x="2159000" y="3486150"/>
          <p14:tracePt t="33678" x="2165350" y="3486150"/>
          <p14:tracePt t="33731" x="2159000" y="3486150"/>
          <p14:tracePt t="33823" x="2152650" y="3486150"/>
          <p14:tracePt t="33910" x="2152650" y="3479800"/>
          <p14:tracePt t="34039" x="2146300" y="3486150"/>
          <p14:tracePt t="34139" x="2146300" y="3492500"/>
          <p14:tracePt t="34174" x="2139950" y="3492500"/>
          <p14:tracePt t="34206" x="2146300" y="3492500"/>
          <p14:tracePt t="34302" x="2139950" y="3492500"/>
          <p14:tracePt t="34370" x="2133600" y="3498850"/>
          <p14:tracePt t="34391" x="2127250" y="3498850"/>
          <p14:tracePt t="34422" x="2120900" y="3498850"/>
          <p14:tracePt t="34467" x="2127250" y="3498850"/>
          <p14:tracePt t="34526" x="2133600" y="3492500"/>
          <p14:tracePt t="34567" x="2139950" y="3492500"/>
          <p14:tracePt t="34594" x="2133600" y="3492500"/>
          <p14:tracePt t="34691" x="2127250" y="3498850"/>
          <p14:tracePt t="34782" x="2120900" y="3505200"/>
          <p14:tracePt t="34858" x="2120900" y="3498850"/>
          <p14:tracePt t="34970" x="2120900" y="3505200"/>
          <p14:tracePt t="35090" x="2114550" y="3505200"/>
          <p14:tracePt t="35126" x="2120900" y="3505200"/>
          <p14:tracePt t="35239" x="2120900" y="3498850"/>
          <p14:tracePt t="35299" x="2120900" y="3505200"/>
          <p14:tracePt t="35451" x="2120900" y="3511550"/>
          <p14:tracePt t="35518" x="2120900" y="3505200"/>
          <p14:tracePt t="35614" x="2127250" y="3505200"/>
          <p14:tracePt t="35646" x="2120900" y="3505200"/>
          <p14:tracePt t="35727" x="2120900" y="3511550"/>
          <p14:tracePt t="35750" x="2114550" y="3517900"/>
          <p14:tracePt t="35766" x="2108200" y="3517900"/>
          <p14:tracePt t="35794" x="2108200" y="3524250"/>
          <p14:tracePt t="35819" x="2101850" y="3517900"/>
          <p14:tracePt t="35862" x="2108200" y="3511550"/>
          <p14:tracePt t="35898" x="2114550" y="3511550"/>
          <p14:tracePt t="35946" x="2108200" y="3511550"/>
          <p14:tracePt t="36026" x="2114550" y="3505200"/>
          <p14:tracePt t="36130" x="2114550" y="3511550"/>
          <p14:tracePt t="36230" x="2114550" y="3517900"/>
          <p14:tracePt t="36311" x="2114550" y="3524250"/>
          <p14:tracePt t="36430" x="2114550" y="3517900"/>
          <p14:tracePt t="36462" x="2114550" y="3511550"/>
          <p14:tracePt t="36486" x="2114550" y="3505200"/>
          <p14:tracePt t="36499" x="2114550" y="3498850"/>
          <p14:tracePt t="36514" x="2108200" y="3492500"/>
          <p14:tracePt t="36530" x="2108200" y="3486150"/>
          <p14:tracePt t="36539" x="2101850" y="3479800"/>
          <p14:tracePt t="36552" x="2095500" y="3473450"/>
          <p14:tracePt t="36568" x="2089150" y="3460750"/>
          <p14:tracePt t="36585" x="2082800" y="3454400"/>
          <p14:tracePt t="36603" x="2076450" y="3448050"/>
          <p14:tracePt t="36619" x="2076450" y="3441700"/>
          <p14:tracePt t="36643" x="2082800" y="3435350"/>
          <p14:tracePt t="36671" x="2089150" y="3435350"/>
          <p14:tracePt t="36687" x="2095500" y="3429000"/>
          <p14:tracePt t="36702" x="2101850" y="3422650"/>
          <p14:tracePt t="36710" x="2108200" y="3422650"/>
          <p14:tracePt t="36719" x="2114550" y="3422650"/>
          <p14:tracePt t="36719" x="2120900" y="3416300"/>
          <p14:tracePt t="36719" x="2127250" y="3416300"/>
          <p14:tracePt t="36739" x="2133600" y="3409950"/>
          <p14:tracePt t="36755" x="2139950" y="3409950"/>
          <p14:tracePt t="36755" x="2146300" y="3409950"/>
          <p14:tracePt t="36771" x="2152650" y="3409950"/>
          <p14:tracePt t="36771" x="2159000" y="3403600"/>
          <p14:tracePt t="36788" x="2165350" y="3403600"/>
          <p14:tracePt t="36802" x="2171700" y="3403600"/>
          <p14:tracePt t="36802" x="2178050" y="3397250"/>
          <p14:tracePt t="36820" x="2184400" y="3397250"/>
          <p14:tracePt t="36836" x="2190750" y="3397250"/>
          <p14:tracePt t="36853" x="2197100" y="3390900"/>
          <p14:tracePt t="36869" x="2190750" y="3397250"/>
          <p14:tracePt t="36986" x="2197100" y="3397250"/>
          <p14:tracePt t="37010" x="2203450" y="3403600"/>
          <p14:tracePt t="37026" x="2203450" y="3409950"/>
          <p14:tracePt t="37031" x="2209800" y="3416300"/>
          <p14:tracePt t="37039" x="2216150" y="3416300"/>
          <p14:tracePt t="37055" x="2222500" y="3422650"/>
          <p14:tracePt t="37071" x="2228850" y="3429000"/>
          <p14:tracePt t="37071" x="2235200" y="3429000"/>
          <p14:tracePt t="37088" x="2241550" y="3429000"/>
          <p14:tracePt t="37105" x="2247900" y="3435350"/>
          <p14:tracePt t="37120" x="2254250" y="3441700"/>
          <p14:tracePt t="37120" x="2266950" y="3441700"/>
          <p14:tracePt t="37139" x="2273300" y="3441700"/>
          <p14:tracePt t="37154" x="2279650" y="3441700"/>
          <p14:tracePt t="37154" x="2286000" y="3441700"/>
          <p14:tracePt t="37172" x="2286000" y="3435350"/>
          <p14:tracePt t="37172" x="2292350" y="3435350"/>
          <p14:tracePt t="37188" x="2298700" y="3435350"/>
          <p14:tracePt t="37204" x="2305050" y="3429000"/>
          <p14:tracePt t="37204" x="2311400" y="3429000"/>
          <p14:tracePt t="37222" x="2317750" y="3429000"/>
          <p14:tracePt t="37237" x="2324100" y="3429000"/>
          <p14:tracePt t="37254" x="2330450" y="3435350"/>
          <p14:tracePt t="37271" x="2330450" y="3441700"/>
          <p14:tracePt t="37302" x="2336800" y="3441700"/>
          <p14:tracePt t="37327" x="2343150" y="3441700"/>
          <p14:tracePt t="37331" x="2349500" y="3435350"/>
          <p14:tracePt t="37339" x="2355850" y="3429000"/>
          <p14:tracePt t="37339" x="2368550" y="3422650"/>
          <p14:tracePt t="37356" x="2381250" y="3416300"/>
          <p14:tracePt t="37356" x="2393950" y="3409950"/>
          <p14:tracePt t="37372" x="2413000" y="3397250"/>
          <p14:tracePt t="37372" x="2432050" y="3384550"/>
          <p14:tracePt t="37372" x="2451100" y="3365500"/>
          <p14:tracePt t="37391" x="2470150" y="3346450"/>
          <p14:tracePt t="37405" x="2495550" y="3327400"/>
          <p14:tracePt t="37405" x="2559050" y="3289300"/>
          <p14:tracePt t="37423" x="2590800" y="3263900"/>
          <p14:tracePt t="37423" x="2628900" y="3232150"/>
          <p14:tracePt t="37439" x="2660650" y="3206750"/>
          <p14:tracePt t="37439" x="2698750" y="3175000"/>
          <p14:tracePt t="37456" x="2736850" y="3149600"/>
          <p14:tracePt t="37456" x="2774950" y="3117850"/>
          <p14:tracePt t="37473" x="2813050" y="3086100"/>
          <p14:tracePt t="37473" x="2844800" y="3054350"/>
          <p14:tracePt t="37473" x="2882900" y="3028950"/>
          <p14:tracePt t="37492" x="2914650" y="2997200"/>
          <p14:tracePt t="37492" x="2940050" y="2965450"/>
          <p14:tracePt t="37507" x="2965450" y="2933700"/>
          <p14:tracePt t="37507" x="2990850" y="2901950"/>
          <p14:tracePt t="37523" x="3009900" y="2876550"/>
          <p14:tracePt t="37523" x="3028950" y="2844800"/>
          <p14:tracePt t="37540" x="3041650" y="2813050"/>
          <p14:tracePt t="37540" x="3054350" y="2781300"/>
          <p14:tracePt t="37556" x="3060700" y="2749550"/>
          <p14:tracePt t="37556" x="3067050" y="2698750"/>
          <p14:tracePt t="37573" x="3067050" y="2679700"/>
          <p14:tracePt t="37573" x="3060700" y="2654300"/>
          <p14:tracePt t="37590" x="3054350" y="2628900"/>
          <p14:tracePt t="37590" x="3048000" y="2616200"/>
          <p14:tracePt t="37608" x="3035300" y="2597150"/>
          <p14:tracePt t="37608" x="3028950" y="2578100"/>
          <p14:tracePt t="37623" x="3009900" y="2565400"/>
          <p14:tracePt t="37623" x="2978150" y="2533650"/>
          <p14:tracePt t="37640" x="2965450" y="2514600"/>
          <p14:tracePt t="37640" x="2940050" y="2501900"/>
          <p14:tracePt t="37657" x="2921000" y="2489200"/>
          <p14:tracePt t="37657" x="2901950" y="2470150"/>
          <p14:tracePt t="37673" x="2882900" y="2457450"/>
          <p14:tracePt t="37673" x="2863850" y="2444750"/>
          <p14:tracePt t="37692" x="2825750" y="2425700"/>
          <p14:tracePt t="37692" x="2806700" y="2413000"/>
          <p14:tracePt t="37707" x="2794000" y="2406650"/>
          <p14:tracePt t="37707" x="2781300" y="2393950"/>
          <p14:tracePt t="37723" x="2762250" y="2387600"/>
          <p14:tracePt t="37723" x="2749550" y="2374900"/>
          <p14:tracePt t="37740" x="2743200" y="2362200"/>
          <p14:tracePt t="37740" x="2730500" y="2349500"/>
          <p14:tracePt t="37740" x="2724150" y="2330450"/>
          <p14:tracePt t="37759" x="2711450" y="2317750"/>
          <p14:tracePt t="37772" x="2711450" y="2298700"/>
          <p14:tracePt t="37772" x="2698750" y="2266950"/>
          <p14:tracePt t="37791" x="2698750" y="2254250"/>
          <p14:tracePt t="37791" x="2692400" y="2235200"/>
          <p14:tracePt t="37807" x="2692400" y="2222500"/>
          <p14:tracePt t="37807" x="2692400" y="2203450"/>
          <p14:tracePt t="37824" x="2692400" y="2190750"/>
          <p14:tracePt t="37824" x="2692400" y="2178050"/>
          <p14:tracePt t="37841" x="2692400" y="2165350"/>
          <p14:tracePt t="37841" x="2692400" y="2152650"/>
          <p14:tracePt t="37841" x="2692400" y="2139950"/>
          <p14:tracePt t="37859" x="2692400" y="2133600"/>
          <p14:tracePt t="37859" x="2686050" y="2120900"/>
          <p14:tracePt t="37874" x="2686050" y="2114550"/>
          <p14:tracePt t="37874" x="2686050" y="2108200"/>
          <p14:tracePt t="37891" x="2686050" y="2101850"/>
          <p14:tracePt t="37891" x="2686050" y="2095500"/>
          <p14:tracePt t="37907" x="2686050" y="2089150"/>
          <p14:tracePt t="37907" x="2692400" y="2082800"/>
          <p14:tracePt t="37924" x="2698750" y="2076450"/>
          <p14:tracePt t="37924" x="2698750" y="2070100"/>
          <p14:tracePt t="37941" x="2705100" y="2070100"/>
          <p14:tracePt t="37941" x="2711450" y="2063750"/>
          <p14:tracePt t="37957" x="2717800" y="2057400"/>
          <p14:tracePt t="37957" x="2730500" y="2057400"/>
          <p14:tracePt t="37975" x="2736850" y="2057400"/>
          <p14:tracePt t="37975" x="2755900" y="2051050"/>
          <p14:tracePt t="37992" x="2768600" y="2051050"/>
          <p14:tracePt t="37992" x="2774950" y="2051050"/>
          <p14:tracePt t="38008" x="2787650" y="2051050"/>
          <p14:tracePt t="38008" x="2800350" y="2057400"/>
          <p14:tracePt t="38024" x="2813050" y="2057400"/>
          <p14:tracePt t="38024" x="2825750" y="2057400"/>
          <p14:tracePt t="38041" x="2832100" y="2057400"/>
          <p14:tracePt t="38041" x="2844800" y="2057400"/>
          <p14:tracePt t="38060" x="2870200" y="2063750"/>
          <p14:tracePt t="38060" x="2876550" y="2057400"/>
          <p14:tracePt t="38075" x="2889250" y="2057400"/>
          <p14:tracePt t="38075" x="2901950" y="2057400"/>
          <p14:tracePt t="38091" x="2914650" y="2057400"/>
          <p14:tracePt t="38091" x="2927350" y="2057400"/>
          <p14:tracePt t="38108" x="2933700" y="2057400"/>
          <p14:tracePt t="38108" x="2946400" y="2057400"/>
          <p14:tracePt t="38108" x="2959100" y="2057400"/>
          <p14:tracePt t="38127" x="2971800" y="2057400"/>
          <p14:tracePt t="38140" x="2978150" y="2051050"/>
          <p14:tracePt t="38140" x="2997200" y="2051050"/>
          <p14:tracePt t="38159" x="3003550" y="2051050"/>
          <p14:tracePt t="38159" x="3009900" y="2044700"/>
          <p14:tracePt t="38175" x="3016250" y="2044700"/>
          <p14:tracePt t="38175" x="3022600" y="2044700"/>
          <p14:tracePt t="38191" x="3028950" y="2044700"/>
          <p14:tracePt t="38207" x="3035300" y="2044700"/>
          <p14:tracePt t="38224" x="3035300" y="2051050"/>
          <p14:tracePt t="38246" x="3028950" y="2057400"/>
          <p14:tracePt t="38278" x="3028950" y="2063750"/>
          <p14:tracePt t="38290" x="3028950" y="2070100"/>
          <p14:tracePt t="38306" x="3022600" y="2076450"/>
          <p14:tracePt t="38322" x="3022600" y="2082800"/>
          <p14:tracePt t="38338" x="3022600" y="2089150"/>
          <p14:tracePt t="38350" x="3016250" y="2095500"/>
          <p14:tracePt t="38367" x="3016250" y="2101850"/>
          <p14:tracePt t="38382" x="3009900" y="2101850"/>
          <p14:tracePt t="38398" x="3009900" y="2108200"/>
          <p14:tracePt t="38411" x="3003550" y="2114550"/>
          <p14:tracePt t="38427" x="2997200" y="2120900"/>
          <p14:tracePt t="38443" x="2990850" y="2127250"/>
          <p14:tracePt t="38459" x="2978150" y="2133600"/>
          <p14:tracePt t="38475" x="2971800" y="2139950"/>
          <p14:tracePt t="38491" x="2965450" y="2139950"/>
          <p14:tracePt t="38508" x="2959100" y="2146300"/>
          <p14:tracePt t="38526" x="2952750" y="2146300"/>
          <p14:tracePt t="38542" x="2946400" y="2152650"/>
          <p14:tracePt t="38558" x="2940050" y="2152650"/>
          <p14:tracePt t="38575" x="2933700" y="2159000"/>
          <p14:tracePt t="38575" x="2927350" y="2159000"/>
          <p14:tracePt t="38594" x="2921000" y="2165350"/>
          <p14:tracePt t="38608" x="2914650" y="2165350"/>
          <p14:tracePt t="38625" x="2908300" y="2171700"/>
          <p14:tracePt t="38642" x="2901950" y="2171700"/>
          <p14:tracePt t="38642" x="2889250" y="2171700"/>
          <p14:tracePt t="38660" x="2882900" y="2171700"/>
          <p14:tracePt t="38660" x="2876550" y="2171700"/>
          <p14:tracePt t="38677" x="2863850" y="2171700"/>
          <p14:tracePt t="38677" x="2857500" y="2171700"/>
          <p14:tracePt t="38694" x="2844800" y="2165350"/>
          <p14:tracePt t="38694" x="2832100" y="2165350"/>
          <p14:tracePt t="38712" x="2806700" y="2159000"/>
          <p14:tracePt t="38712" x="2794000" y="2152650"/>
          <p14:tracePt t="38728" x="2781300" y="2139950"/>
          <p14:tracePt t="38728" x="2768600" y="2133600"/>
          <p14:tracePt t="38745" x="2762250" y="2120900"/>
          <p14:tracePt t="38745" x="2749550" y="2101850"/>
          <p14:tracePt t="38760" x="2743200" y="2089150"/>
          <p14:tracePt t="38760" x="2736850" y="2070100"/>
          <p14:tracePt t="38760" x="2730500" y="2051050"/>
          <p14:tracePt t="38779" x="2724150" y="2032000"/>
          <p14:tracePt t="38792" x="2724150" y="2012950"/>
          <p14:tracePt t="38792" x="2730500" y="1968500"/>
          <p14:tracePt t="38811" x="2736850" y="1949450"/>
          <p14:tracePt t="38811" x="2743200" y="1930400"/>
          <p14:tracePt t="38827" x="2749550" y="1911350"/>
          <p14:tracePt t="38827" x="2762250" y="1892300"/>
          <p14:tracePt t="38844" x="2774950" y="1873250"/>
          <p14:tracePt t="38844" x="2787650" y="1854200"/>
          <p14:tracePt t="38861" x="2806700" y="1835150"/>
          <p14:tracePt t="38861" x="2825750" y="1816100"/>
          <p14:tracePt t="38861" x="2851150" y="1797050"/>
          <p14:tracePt t="38880" x="2876550" y="1778000"/>
          <p14:tracePt t="38880" x="2901950" y="1758950"/>
          <p14:tracePt t="38894" x="2933700" y="1739900"/>
          <p14:tracePt t="38894" x="2965450" y="1720850"/>
          <p14:tracePt t="38911" x="2997200" y="1708150"/>
          <p14:tracePt t="38911" x="3035300" y="1689100"/>
          <p14:tracePt t="38927" x="3073400" y="1676400"/>
          <p14:tracePt t="38927" x="3105150" y="1663700"/>
          <p14:tracePt t="38927" x="3143250" y="1651000"/>
          <p14:tracePt t="38947" x="3187700" y="1638300"/>
          <p14:tracePt t="38947" x="3225800" y="1631950"/>
          <p14:tracePt t="38961" x="3263900" y="1619250"/>
          <p14:tracePt t="38961" x="3302000" y="1612900"/>
          <p14:tracePt t="38978" x="3340100" y="1606550"/>
          <p14:tracePt t="38978" x="3384550" y="1600200"/>
          <p14:tracePt t="38995" x="3422650" y="1600200"/>
          <p14:tracePt t="38995" x="3505200" y="1593850"/>
          <p14:tracePt t="39011" x="3549650" y="1593850"/>
          <p14:tracePt t="39011" x="3587750" y="1593850"/>
          <p14:tracePt t="39027" x="3632200" y="1600200"/>
          <p14:tracePt t="39027" x="3676650" y="1606550"/>
          <p14:tracePt t="39045" x="3721100" y="1612900"/>
          <p14:tracePt t="39045" x="3759200" y="1612900"/>
          <p14:tracePt t="39061" x="3797300" y="1625600"/>
          <p14:tracePt t="39061" x="3879850" y="1638300"/>
          <p14:tracePt t="39079" x="3911600" y="1651000"/>
          <p14:tracePt t="39079" x="3949700" y="1663700"/>
          <p14:tracePt t="39095" x="3981450" y="1676400"/>
          <p14:tracePt t="39095" x="4013200" y="1689100"/>
          <p14:tracePt t="39112" x="4038600" y="1701800"/>
          <p14:tracePt t="39112" x="4064000" y="1720850"/>
          <p14:tracePt t="39128" x="4089400" y="1733550"/>
          <p14:tracePt t="39128" x="4108450" y="1758950"/>
          <p14:tracePt t="39128" x="4121150" y="1778000"/>
          <p14:tracePt t="39147" x="4133850" y="1803400"/>
          <p14:tracePt t="39160" x="4146550" y="1822450"/>
          <p14:tracePt t="39160" x="4159250" y="1873250"/>
          <p14:tracePt t="39179" x="4152900" y="1898650"/>
          <p14:tracePt t="39179" x="4152900" y="1924050"/>
          <p14:tracePt t="39195" x="4146550" y="1949450"/>
          <p14:tracePt t="39195" x="4133850" y="1968500"/>
          <p14:tracePt t="39211" x="4121150" y="1993900"/>
          <p14:tracePt t="39211" x="4102100" y="2012950"/>
          <p14:tracePt t="39228" x="4083050" y="2038350"/>
          <p14:tracePt t="39228" x="4064000" y="2057400"/>
          <p14:tracePt t="39228" x="4038600" y="2082800"/>
          <p14:tracePt t="39248" x="4006850" y="2101850"/>
          <p14:tracePt t="39248" x="3975100" y="2120900"/>
          <p14:tracePt t="39262" x="3943350" y="2146300"/>
          <p14:tracePt t="39262" x="3905250" y="2165350"/>
          <p14:tracePt t="39278" x="3867150" y="2178050"/>
          <p14:tracePt t="39278" x="3829050" y="2197100"/>
          <p14:tracePt t="39295" x="3784600" y="2209800"/>
          <p14:tracePt t="39295" x="3695700" y="2235200"/>
          <p14:tracePt t="39312" x="3651250" y="2247900"/>
          <p14:tracePt t="39312" x="3600450" y="2254250"/>
          <p14:tracePt t="39329" x="3549650" y="2260600"/>
          <p14:tracePt t="39329" x="3498850" y="2266950"/>
          <p14:tracePt t="39345" x="3448050" y="2273300"/>
          <p14:tracePt t="39345" x="3397250" y="2273300"/>
          <p14:tracePt t="39362" x="3346450" y="2273300"/>
          <p14:tracePt t="39362" x="3244850" y="2273300"/>
          <p14:tracePt t="39379" x="3194050" y="2266950"/>
          <p14:tracePt t="39379" x="3149600" y="2260600"/>
          <p14:tracePt t="39395" x="3098800" y="2254250"/>
          <p14:tracePt t="39395" x="3054350" y="2247900"/>
          <p14:tracePt t="39412" x="3009900" y="2241550"/>
          <p14:tracePt t="39412" x="2971800" y="2235200"/>
          <p14:tracePt t="39412" x="2933700" y="2228850"/>
          <p14:tracePt t="39431" x="2895600" y="2222500"/>
          <p14:tracePt t="39444" x="2863850" y="2216150"/>
          <p14:tracePt t="39444" x="2813050" y="2197100"/>
          <p14:tracePt t="39463" x="2794000" y="2190750"/>
          <p14:tracePt t="39463" x="2781300" y="2184400"/>
          <p14:tracePt t="39480" x="2768600" y="2178050"/>
          <p14:tracePt t="39480" x="2755900" y="2171700"/>
          <p14:tracePt t="39496" x="2749550" y="2165350"/>
          <p14:tracePt t="39496" x="2749550" y="2159000"/>
          <p14:tracePt t="39513" x="2749550" y="2152650"/>
          <p14:tracePt t="39528" x="2755900" y="2146300"/>
          <p14:tracePt t="39528" x="2768600" y="2139950"/>
          <p14:tracePt t="39547" x="2774950" y="2133600"/>
          <p14:tracePt t="39547" x="2787650" y="2133600"/>
          <p14:tracePt t="39563" x="2800350" y="2127250"/>
          <p14:tracePt t="39563" x="2813050" y="2127250"/>
          <p14:tracePt t="39580" x="2819400" y="2127250"/>
          <p14:tracePt t="39580" x="2832100" y="2120900"/>
          <p14:tracePt t="39596" x="2844800" y="2120900"/>
          <p14:tracePt t="39596" x="2863850" y="2120900"/>
          <p14:tracePt t="39615" x="2876550" y="2114550"/>
          <p14:tracePt t="39615" x="2882900" y="2114550"/>
          <p14:tracePt t="39630" x="2889250" y="2114550"/>
          <p14:tracePt t="39630" x="2895600" y="2114550"/>
          <p14:tracePt t="39647" x="2901950" y="2108200"/>
          <p14:tracePt t="39647" x="2908300" y="2108200"/>
          <p14:tracePt t="39663" x="2914650" y="2108200"/>
          <p14:tracePt t="39679" x="2908300" y="2108200"/>
          <p14:tracePt t="39718" x="2895600" y="2108200"/>
          <p14:tracePt t="39730" x="2889250" y="2108200"/>
          <p14:tracePt t="39747" x="2882900" y="2108200"/>
          <p14:tracePt t="39755" x="2876550" y="2108200"/>
          <p14:tracePt t="39763" x="2870200" y="2114550"/>
          <p14:tracePt t="39763" x="2863850" y="2108200"/>
          <p14:tracePt t="39780" x="2857500" y="2114550"/>
          <p14:tracePt t="39780" x="2851150" y="2108200"/>
          <p14:tracePt t="39780" x="2844800" y="2108200"/>
          <p14:tracePt t="39799" x="2832100" y="2108200"/>
          <p14:tracePt t="39812" x="2825750" y="2108200"/>
          <p14:tracePt t="39812" x="2800350" y="2108200"/>
          <p14:tracePt t="39831" x="2787650" y="2101850"/>
          <p14:tracePt t="39831" x="2774950" y="2101850"/>
          <p14:tracePt t="39847" x="2762250" y="2101850"/>
          <p14:tracePt t="39847" x="2743200" y="2095500"/>
          <p14:tracePt t="39864" x="2724150" y="2089150"/>
          <p14:tracePt t="39864" x="2711450" y="2082800"/>
          <p14:tracePt t="39880" x="2692400" y="2076450"/>
          <p14:tracePt t="39880" x="2673350" y="2070100"/>
          <p14:tracePt t="39880" x="2647950" y="2057400"/>
          <p14:tracePt t="39899" x="2628900" y="2051050"/>
          <p14:tracePt t="39899" x="2609850" y="2038350"/>
          <p14:tracePt t="39914" x="2590800" y="2025650"/>
          <p14:tracePt t="39914" x="2565400" y="2012950"/>
          <p14:tracePt t="39931" x="2546350" y="2006600"/>
          <p14:tracePt t="39931" x="2527300" y="1993900"/>
          <p14:tracePt t="39948" x="2514600" y="1987550"/>
          <p14:tracePt t="39948" x="2495550" y="1981200"/>
          <p14:tracePt t="39948" x="2482850" y="1974850"/>
          <p14:tracePt t="39967" x="2476500" y="1974850"/>
          <p14:tracePt t="39967" x="2463800" y="1968500"/>
          <p14:tracePt t="39981" x="2463800" y="1962150"/>
          <p14:tracePt t="40010" x="2470150" y="1962150"/>
          <p14:tracePt t="40018" x="2482850" y="1955800"/>
          <p14:tracePt t="40018" x="2495550" y="1949450"/>
          <p14:tracePt t="40031" x="2514600" y="1943100"/>
          <p14:tracePt t="40031" x="2540000" y="1936750"/>
          <p14:tracePt t="40048" x="2571750" y="1930400"/>
          <p14:tracePt t="40048" x="2609850" y="1924050"/>
          <p14:tracePt t="40064" x="2647950" y="1917700"/>
          <p14:tracePt t="40064" x="2692400" y="1905000"/>
          <p14:tracePt t="40082" x="2736850" y="1898650"/>
          <p14:tracePt t="40082" x="2844800" y="1885950"/>
          <p14:tracePt t="40100" x="2895600" y="1879600"/>
          <p14:tracePt t="40100" x="2952750" y="1879600"/>
          <p14:tracePt t="40115" x="3009900" y="1873250"/>
          <p14:tracePt t="40115" x="3067050" y="1866900"/>
          <p14:tracePt t="40131" x="3117850" y="1866900"/>
          <p14:tracePt t="40131" x="3175000" y="1860550"/>
          <p14:tracePt t="40148" x="3225800" y="1860550"/>
          <p14:tracePt t="40148" x="3270250" y="1854200"/>
          <p14:tracePt t="40148" x="3314700" y="1854200"/>
          <p14:tracePt t="40167" x="3359150" y="1847850"/>
          <p14:tracePt t="40180" x="3390900" y="1847850"/>
          <p14:tracePt t="40180" x="3448050" y="1847850"/>
          <p14:tracePt t="40199" x="3467100" y="1847850"/>
          <p14:tracePt t="40199" x="3479800" y="1847850"/>
          <p14:tracePt t="40215" x="3486150" y="1847850"/>
          <p14:tracePt t="40230" x="3479800" y="1860550"/>
          <p14:tracePt t="40230" x="3467100" y="1860550"/>
          <p14:tracePt t="40248" x="3454400" y="1866900"/>
          <p14:tracePt t="40248" x="3435350" y="1873250"/>
          <p14:tracePt t="40248" x="3409950" y="1885950"/>
          <p14:tracePt t="40267" x="3378200" y="1892300"/>
          <p14:tracePt t="40267" x="3346450" y="1898650"/>
          <p14:tracePt t="40282" x="3302000" y="1911350"/>
          <p14:tracePt t="40282" x="3263900" y="1924050"/>
          <p14:tracePt t="40299" x="3213100" y="1930400"/>
          <p14:tracePt t="40299" x="3168650" y="1943100"/>
          <p14:tracePt t="40316" x="3111500" y="1955800"/>
          <p14:tracePt t="40316" x="2997200" y="1987550"/>
          <p14:tracePt t="40332" x="2933700" y="2000250"/>
          <p14:tracePt t="40332" x="2876550" y="2019300"/>
          <p14:tracePt t="40349" x="2813050" y="2032000"/>
          <p14:tracePt t="40349" x="2755900" y="2051050"/>
          <p14:tracePt t="40366" x="2692400" y="2063750"/>
          <p14:tracePt t="40366" x="2635250" y="2076450"/>
          <p14:tracePt t="40382" x="2584450" y="2089150"/>
          <p14:tracePt t="40382" x="2482850" y="2114550"/>
          <p14:tracePt t="40399" x="2444750" y="2120900"/>
          <p14:tracePt t="40399" x="2406650" y="2127250"/>
          <p14:tracePt t="40416" x="2374900" y="2133600"/>
          <p14:tracePt t="40416" x="2349500" y="2133600"/>
          <p14:tracePt t="40432" x="2330450" y="2139950"/>
          <p14:tracePt t="40432" x="2317750" y="2133600"/>
          <p14:tracePt t="40432" x="2311400" y="2133600"/>
          <p14:tracePt t="40451" x="2324100" y="2120900"/>
          <p14:tracePt t="40467" x="2343150" y="2114550"/>
          <p14:tracePt t="40467" x="2368550" y="2108200"/>
          <p14:tracePt t="40483" x="2393950" y="2095500"/>
          <p14:tracePt t="40483" x="2432050" y="2089150"/>
          <p14:tracePt t="40499" x="2476500" y="2076450"/>
          <p14:tracePt t="40499" x="2520950" y="2063750"/>
          <p14:tracePt t="40516" x="2571750" y="2057400"/>
          <p14:tracePt t="40516" x="2628900" y="2044700"/>
          <p14:tracePt t="40516" x="2692400" y="2038350"/>
          <p14:tracePt t="40535" x="2755900" y="2025650"/>
          <p14:tracePt t="40548" x="2819400" y="2012950"/>
          <p14:tracePt t="40548" x="2959100" y="2000250"/>
          <p14:tracePt t="40567" x="3022600" y="1993900"/>
          <p14:tracePt t="40567" x="3092450" y="1987550"/>
          <p14:tracePt t="40583" x="3149600" y="1981200"/>
          <p14:tracePt t="40583" x="3213100" y="1974850"/>
          <p14:tracePt t="40583" x="3263900" y="1968500"/>
          <p14:tracePt t="40603" x="3314700" y="1962150"/>
          <p14:tracePt t="40615" x="3359150" y="1949450"/>
          <p14:tracePt t="40615" x="3429000" y="1943100"/>
          <p14:tracePt t="40633" x="3454400" y="1943100"/>
          <p14:tracePt t="40633" x="3473450" y="1936750"/>
          <p14:tracePt t="40650" x="3492500" y="1936750"/>
          <p14:tracePt t="40650" x="3505200" y="1936750"/>
          <p14:tracePt t="40667" x="3511550" y="1943100"/>
          <p14:tracePt t="40682" x="3511550" y="1949450"/>
          <p14:tracePt t="40682" x="3505200" y="1949450"/>
          <p14:tracePt t="40700" x="3498850" y="1955800"/>
          <p14:tracePt t="40700" x="3486150" y="1955800"/>
          <p14:tracePt t="40717" x="3473450" y="1962150"/>
          <p14:tracePt t="40717" x="3460750" y="1962150"/>
          <p14:tracePt t="40734" x="3448050" y="1968500"/>
          <p14:tracePt t="40734" x="3435350" y="1968500"/>
          <p14:tracePt t="40751" x="3429000" y="1974850"/>
          <p14:tracePt t="40766" x="3435350" y="1974850"/>
          <p14:tracePt t="40790" x="3448050" y="1974850"/>
          <p14:tracePt t="40799" x="3460750" y="1974850"/>
          <p14:tracePt t="40799" x="3479800" y="1974850"/>
          <p14:tracePt t="40799" x="3498850" y="1974850"/>
          <p14:tracePt t="40819" x="3524250" y="1981200"/>
          <p14:tracePt t="40832" x="3556000" y="1987550"/>
          <p14:tracePt t="40832" x="3619500" y="2006600"/>
          <p14:tracePt t="40851" x="3651250" y="2012950"/>
          <p14:tracePt t="40851" x="3683000" y="2025650"/>
          <p14:tracePt t="40867" x="3714750" y="2038350"/>
          <p14:tracePt t="40867" x="3746500" y="2051050"/>
          <p14:tracePt t="40884" x="3778250" y="2063750"/>
          <p14:tracePt t="40884" x="3803650" y="2076450"/>
          <p14:tracePt t="40884" x="3822700" y="2089150"/>
          <p14:tracePt t="40903" x="3848100" y="2101850"/>
          <p14:tracePt t="40916" x="3860800" y="2114550"/>
          <p14:tracePt t="40916" x="3873500" y="2139950"/>
          <p14:tracePt t="40934" x="3873500" y="2152650"/>
          <p14:tracePt t="40934" x="3873500" y="2165350"/>
          <p14:tracePt t="40951" x="3867150" y="2178050"/>
          <p14:tracePt t="40951" x="3854450" y="2190750"/>
          <p14:tracePt t="40967" x="3835400" y="2197100"/>
          <p14:tracePt t="40967" x="3816350" y="2203450"/>
          <p14:tracePt t="40984" x="3790950" y="2209800"/>
          <p14:tracePt t="40984" x="3733800" y="2216150"/>
          <p14:tracePt t="41001" x="3695700" y="2216150"/>
          <p14:tracePt t="41001" x="3657600" y="2209800"/>
          <p14:tracePt t="41018" x="3619500" y="2203450"/>
          <p14:tracePt t="41018" x="3575050" y="2190750"/>
          <p14:tracePt t="41034" x="3530600" y="2171700"/>
          <p14:tracePt t="41034" x="3441700" y="2133600"/>
          <p14:tracePt t="41051" x="3403600" y="2101850"/>
          <p14:tracePt t="41051" x="3359150" y="2076450"/>
          <p14:tracePt t="41068" x="3327400" y="2044700"/>
          <p14:tracePt t="41068" x="3289300" y="2006600"/>
          <p14:tracePt t="41085" x="3257550" y="1974850"/>
          <p14:tracePt t="41085" x="3232150" y="1936750"/>
          <p14:tracePt t="41102" x="3206750" y="1898650"/>
          <p14:tracePt t="41102" x="3175000" y="1816100"/>
          <p14:tracePt t="41119" x="3162300" y="1771650"/>
          <p14:tracePt t="41119" x="3155950" y="1727200"/>
          <p14:tracePt t="41135" x="3155950" y="1682750"/>
          <p14:tracePt t="41135" x="3162300" y="1638300"/>
          <p14:tracePt t="41151" x="3175000" y="1593850"/>
          <p14:tracePt t="41151" x="3187700" y="1555750"/>
          <p14:tracePt t="41169" x="3213100" y="1511300"/>
          <p14:tracePt t="41169" x="3238500" y="1473200"/>
          <p14:tracePt t="41169" x="3270250" y="1441450"/>
          <p14:tracePt t="41187" x="3302000" y="1409700"/>
          <p14:tracePt t="41200" x="3340100" y="1377950"/>
          <p14:tracePt t="41200" x="3429000" y="1320800"/>
          <p14:tracePt t="41218" x="3479800" y="1295400"/>
          <p14:tracePt t="41218" x="3530600" y="1270000"/>
          <p14:tracePt t="41235" x="3587750" y="1250950"/>
          <p14:tracePt t="41235" x="3644900" y="1231900"/>
          <p14:tracePt t="41252" x="3702050" y="1219200"/>
          <p14:tracePt t="41252" x="3765550" y="1200150"/>
          <p14:tracePt t="41268" x="3829050" y="1193800"/>
          <p14:tracePt t="41268" x="3892550" y="1187450"/>
          <p14:tracePt t="41268" x="3956050" y="1187450"/>
          <p14:tracePt t="41287" x="4025900" y="1187450"/>
          <p14:tracePt t="41287" x="4095750" y="1187450"/>
          <p14:tracePt t="41302" x="4159250" y="1193800"/>
          <p14:tracePt t="41302" x="4229100" y="1200150"/>
          <p14:tracePt t="41318" x="4292600" y="1219200"/>
          <p14:tracePt t="41318" x="4356100" y="1231900"/>
          <p14:tracePt t="41335" x="4419600" y="1244600"/>
          <p14:tracePt t="41335" x="4540250" y="1289050"/>
          <p14:tracePt t="41353" x="4597400" y="1308100"/>
          <p14:tracePt t="41353" x="4654550" y="1339850"/>
          <p14:tracePt t="41368" x="4705350" y="1365250"/>
          <p14:tracePt t="41368" x="4749800" y="1397000"/>
          <p14:tracePt t="41385" x="4794250" y="1428750"/>
          <p14:tracePt t="41385" x="4832350" y="1460500"/>
          <p14:tracePt t="41402" x="4864100" y="1498600"/>
          <p14:tracePt t="41402" x="4914900" y="1568450"/>
          <p14:tracePt t="41419" x="4927600" y="1606550"/>
          <p14:tracePt t="41419" x="4940300" y="1638300"/>
          <p14:tracePt t="41436" x="4940300" y="1676400"/>
          <p14:tracePt t="41436" x="4940300" y="1708150"/>
          <p14:tracePt t="41452" x="4933950" y="1746250"/>
          <p14:tracePt t="41452" x="4921250" y="1784350"/>
          <p14:tracePt t="41452" x="4895850" y="1816100"/>
          <p14:tracePt t="41471" x="4870450" y="1854200"/>
          <p14:tracePt t="41484" x="4838700" y="1885950"/>
          <p14:tracePt t="41484" x="4756150" y="1955800"/>
          <p14:tracePt t="41503" x="4711700" y="1987550"/>
          <p14:tracePt t="41503" x="4654550" y="2012950"/>
          <p14:tracePt t="41519" x="4603750" y="2044700"/>
          <p14:tracePt t="41519" x="4546600" y="2070100"/>
          <p14:tracePt t="41536" x="4483100" y="2095500"/>
          <p14:tracePt t="41536" x="4413250" y="2114550"/>
          <p14:tracePt t="41553" x="4349750" y="2139950"/>
          <p14:tracePt t="41553" x="4279900" y="2159000"/>
          <p14:tracePt t="41553" x="4210050" y="2178050"/>
          <p14:tracePt t="41571" x="4140200" y="2190750"/>
          <p14:tracePt t="41571" x="4070350" y="2203450"/>
          <p14:tracePt t="41587" x="4000500" y="2209800"/>
          <p14:tracePt t="41587" x="3930650" y="2222500"/>
          <p14:tracePt t="41605" x="3867150" y="2228850"/>
          <p14:tracePt t="41605" x="3803650" y="2228850"/>
          <p14:tracePt t="41620" x="3746500" y="2235200"/>
          <p14:tracePt t="41620" x="3689350" y="2235200"/>
          <p14:tracePt t="41637" x="3638550" y="2241550"/>
          <p14:tracePt t="41637" x="3549650" y="2241550"/>
          <p14:tracePt t="41653" x="3511550" y="2241550"/>
          <p14:tracePt t="41653" x="3473450" y="2241550"/>
          <p14:tracePt t="41670" x="3448050" y="2241550"/>
          <p14:tracePt t="41670" x="3422650" y="2241550"/>
          <p14:tracePt t="41687" x="3397250" y="2235200"/>
          <p14:tracePt t="41687" x="3384550" y="2235200"/>
          <p14:tracePt t="41703" x="3371850" y="2228850"/>
          <p14:tracePt t="41703" x="3352800" y="2222500"/>
          <p14:tracePt t="41720" x="3346450" y="2216150"/>
          <p14:tracePt t="41720" x="3340100" y="2209800"/>
          <p14:tracePt t="41737" x="3340100" y="2203450"/>
          <p14:tracePt t="41737" x="3333750" y="2197100"/>
          <p14:tracePt t="41753" x="3333750" y="2190750"/>
          <p14:tracePt t="41771" x="3327400" y="2184400"/>
          <p14:tracePt t="41787" x="3327400" y="2178050"/>
          <p14:tracePt t="41803" x="3321050" y="2178050"/>
          <p14:tracePt t="41819" x="3308350" y="2178050"/>
          <p14:tracePt t="41835" x="3302000" y="2178050"/>
          <p14:tracePt t="41852" x="3295650" y="2184400"/>
          <p14:tracePt t="41852" x="3282950" y="2184400"/>
          <p14:tracePt t="41871" x="3276600" y="2184400"/>
          <p14:tracePt t="41871" x="3270250" y="2184400"/>
          <p14:tracePt t="41888" x="3263900" y="2190750"/>
          <p14:tracePt t="41888" x="3257550" y="2190750"/>
          <p14:tracePt t="41904" x="3251200" y="2190750"/>
          <p14:tracePt t="41904" x="3244850" y="2190750"/>
          <p14:tracePt t="41904" x="3238500" y="2190750"/>
          <p14:tracePt t="41923" x="3232150" y="2190750"/>
          <p14:tracePt t="41936" x="3225800" y="2190750"/>
          <p14:tracePt t="41936" x="3219450" y="2190750"/>
          <p14:tracePt t="41954" x="3213100" y="2190750"/>
          <p14:tracePt t="41969" x="3206750" y="2190750"/>
          <p14:tracePt t="41986" x="3200400" y="2190750"/>
          <p14:tracePt t="42003" x="3194050" y="2190750"/>
          <p14:tracePt t="42003" x="3187700" y="2184400"/>
          <p14:tracePt t="42021" x="3181350" y="2184400"/>
          <p14:tracePt t="42036" x="3175000" y="2178050"/>
          <p14:tracePt t="42058" x="3168650" y="2178050"/>
          <p14:tracePt t="42078" x="3162300" y="2171700"/>
          <p14:tracePt t="42094" x="3155950" y="2171700"/>
          <p14:tracePt t="42111" x="3149600" y="2165350"/>
          <p14:tracePt t="42126" x="3143250" y="2159000"/>
          <p14:tracePt t="42139" x="3136900" y="2159000"/>
          <p14:tracePt t="42155" x="3130550" y="2159000"/>
          <p14:tracePt t="42171" x="3130550" y="2165350"/>
          <p14:tracePt t="42187" x="3124200" y="2171700"/>
          <p14:tracePt t="42203" x="3130550" y="2171700"/>
          <p14:tracePt t="42223" x="3130550" y="2178050"/>
          <p14:tracePt t="42239" x="3143250" y="2178050"/>
          <p14:tracePt t="42253" x="3155950" y="2184400"/>
          <p14:tracePt t="42275" x="3162300" y="2184400"/>
          <p14:tracePt t="42291" x="3155950" y="2184400"/>
          <p14:tracePt t="42326" x="3149600" y="2184400"/>
          <p14:tracePt t="42335" x="3143250" y="2184400"/>
          <p14:tracePt t="42343" x="3136900" y="2184400"/>
          <p14:tracePt t="42354" x="3130550" y="2184400"/>
          <p14:tracePt t="42354" x="3111500" y="2190750"/>
          <p14:tracePt t="42372" x="3098800" y="2197100"/>
          <p14:tracePt t="42372" x="3092450" y="2197100"/>
          <p14:tracePt t="42389" x="3079750" y="2203450"/>
          <p14:tracePt t="42389" x="3067050" y="2203450"/>
          <p14:tracePt t="42406" x="3054350" y="2203450"/>
          <p14:tracePt t="42406" x="3041650" y="2203450"/>
          <p14:tracePt t="42422" x="3028950" y="2209800"/>
          <p14:tracePt t="42422" x="3009900" y="2209800"/>
          <p14:tracePt t="42439" x="2997200" y="2209800"/>
          <p14:tracePt t="42439" x="2984500" y="2209800"/>
          <p14:tracePt t="42456" x="2971800" y="2209800"/>
          <p14:tracePt t="42456" x="2965450" y="2203450"/>
          <p14:tracePt t="42472" x="2952750" y="2203450"/>
          <p14:tracePt t="42472" x="2940050" y="2203450"/>
          <p14:tracePt t="42472" x="2933700" y="2203450"/>
          <p14:tracePt t="42491" x="2921000" y="2203450"/>
          <p14:tracePt t="42504" x="2908300" y="2197100"/>
          <p14:tracePt t="42504" x="2889250" y="2197100"/>
          <p14:tracePt t="42523" x="2876550" y="2190750"/>
          <p14:tracePt t="42523" x="2863850" y="2184400"/>
          <p14:tracePt t="42539" x="2851150" y="2184400"/>
          <p14:tracePt t="42539" x="2838450" y="2178050"/>
          <p14:tracePt t="42556" x="2825750" y="2171700"/>
          <p14:tracePt t="42556" x="2813050" y="2165350"/>
          <p14:tracePt t="42573" x="2800350" y="2152650"/>
          <p14:tracePt t="42573" x="2787650" y="2139950"/>
          <p14:tracePt t="42573" x="2781300" y="2127250"/>
          <p14:tracePt t="42591" x="2768600" y="2108200"/>
          <p14:tracePt t="42591" x="2762250" y="2089150"/>
          <p14:tracePt t="42608" x="2755900" y="2070100"/>
          <p14:tracePt t="42608" x="2755900" y="2044700"/>
          <p14:tracePt t="42623" x="2749550" y="2012950"/>
          <p14:tracePt t="42623" x="2749550" y="1987550"/>
          <p14:tracePt t="42639" x="2755900" y="1962150"/>
          <p14:tracePt t="42639" x="2762250" y="1930400"/>
          <p14:tracePt t="42656" x="2768600" y="1898650"/>
          <p14:tracePt t="42656" x="2787650" y="1841500"/>
          <p14:tracePt t="42673" x="2806700" y="1816100"/>
          <p14:tracePt t="42673" x="2825750" y="1790700"/>
          <p14:tracePt t="42690" x="2844800" y="1765300"/>
          <p14:tracePt t="42690" x="2876550" y="1739900"/>
          <p14:tracePt t="42706" x="2901950" y="1714500"/>
          <p14:tracePt t="42706" x="2940050" y="1689100"/>
          <p14:tracePt t="42723" x="2971800" y="1670050"/>
          <p14:tracePt t="42723" x="3048000" y="1631950"/>
          <p14:tracePt t="42740" x="3092450" y="1612900"/>
          <p14:tracePt t="42740" x="3136900" y="1593850"/>
          <p14:tracePt t="42757" x="3181350" y="1581150"/>
          <p14:tracePt t="42757" x="3225800" y="1562100"/>
          <p14:tracePt t="42773" x="3270250" y="1549400"/>
          <p14:tracePt t="42773" x="3321050" y="1536700"/>
          <p14:tracePt t="42791" x="3416300" y="1511300"/>
          <p14:tracePt t="42791" x="3467100" y="1504950"/>
          <p14:tracePt t="42807" x="3511550" y="1498600"/>
          <p14:tracePt t="42807" x="3562350" y="1492250"/>
          <p14:tracePt t="42824" x="3613150" y="1485900"/>
          <p14:tracePt t="42824" x="3657600" y="1485900"/>
          <p14:tracePt t="42840" x="3708400" y="1485900"/>
          <p14:tracePt t="42840" x="3759200" y="1485900"/>
          <p14:tracePt t="42840" x="3803650" y="1492250"/>
          <p14:tracePt t="42859" x="3848100" y="1498600"/>
          <p14:tracePt t="42872" x="3892550" y="1511300"/>
          <p14:tracePt t="42872" x="3975100" y="1536700"/>
          <p14:tracePt t="42891" x="4013200" y="1562100"/>
          <p14:tracePt t="42891" x="4044950" y="1581150"/>
          <p14:tracePt t="42907" x="4070350" y="1606550"/>
          <p14:tracePt t="42907" x="4089400" y="1638300"/>
          <p14:tracePt t="42924" x="4108450" y="1663700"/>
          <p14:tracePt t="42924" x="4121150" y="1695450"/>
          <p14:tracePt t="42940" x="4127500" y="1727200"/>
          <p14:tracePt t="42940" x="4127500" y="1752600"/>
          <p14:tracePt t="42940" x="4121150" y="1778000"/>
          <p14:tracePt t="42960" x="4108450" y="1803400"/>
          <p14:tracePt t="42960" x="4095750" y="1822450"/>
          <p14:tracePt t="42974" x="4070350" y="1841500"/>
          <p14:tracePt t="42974" x="4044950" y="1860550"/>
          <p14:tracePt t="42990" x="4006850" y="1879600"/>
          <p14:tracePt t="42990" x="3962400" y="1898650"/>
          <p14:tracePt t="43008" x="3911600" y="1924050"/>
          <p14:tracePt t="43008" x="3854450" y="1955800"/>
          <p14:tracePt t="43024" x="3784600" y="1987550"/>
          <p14:tracePt t="43024" x="3714750" y="2012950"/>
          <p14:tracePt t="43376" x="2940050" y="2184400"/>
          <p14:tracePt t="43376" x="3009900" y="2178050"/>
          <p14:tracePt t="43392" x="3105150" y="2165350"/>
          <p14:tracePt t="43392" x="3206750" y="2159000"/>
          <p14:tracePt t="43409" x="3352800" y="2146300"/>
          <p14:tracePt t="43409" x="3498850" y="2127250"/>
          <p14:tracePt t="43425" x="3644900" y="2114550"/>
          <p14:tracePt t="43425" x="3949700" y="2089150"/>
          <p14:tracePt t="43444" x="4114800" y="2070100"/>
          <p14:tracePt t="43444" x="4279900" y="2063750"/>
          <p14:tracePt t="43459" x="4457700" y="2057400"/>
          <p14:tracePt t="43459" x="4616450" y="2044700"/>
          <p14:tracePt t="43476" x="4794250" y="2038350"/>
          <p14:tracePt t="43476" x="4965700" y="2032000"/>
          <p14:tracePt t="43493" x="5149850" y="2025650"/>
          <p14:tracePt t="43493" x="5340350" y="2019300"/>
          <p14:tracePt t="43493" x="5530850" y="2019300"/>
          <p14:tracePt t="43511" x="5715000" y="2012950"/>
          <p14:tracePt t="43524" x="5899150" y="2012950"/>
          <p14:tracePt t="43524" x="6248400" y="2012950"/>
          <p14:tracePt t="43544" x="6407150" y="2019300"/>
          <p14:tracePt t="43544" x="6565900" y="2025650"/>
          <p14:tracePt t="43559" x="6705600" y="2038350"/>
          <p14:tracePt t="43559" x="6838950" y="2044700"/>
          <p14:tracePt t="43576" x="6959600" y="2051050"/>
          <p14:tracePt t="43576" x="7073900" y="2063750"/>
          <p14:tracePt t="43576" x="7175500" y="2070100"/>
          <p14:tracePt t="43595" x="7277100" y="2076450"/>
          <p14:tracePt t="43608" x="7359650" y="2082800"/>
          <p14:tracePt t="43608" x="7518400" y="2095500"/>
          <p14:tracePt t="43626" x="7588250" y="2101850"/>
          <p14:tracePt t="43626" x="7651750" y="2108200"/>
          <p14:tracePt t="43643" x="7708900" y="2108200"/>
          <p14:tracePt t="43643" x="7759700" y="2114550"/>
          <p14:tracePt t="43660" x="7810500" y="2114550"/>
          <p14:tracePt t="43660" x="7886700" y="2120900"/>
          <p14:tracePt t="43676" x="7918450" y="2127250"/>
          <p14:tracePt t="43676" x="7950200" y="2127250"/>
          <p14:tracePt t="43693" x="7969250" y="2127250"/>
          <p14:tracePt t="43693" x="7988300" y="2133600"/>
          <p14:tracePt t="43710" x="8007350" y="2127250"/>
          <p14:tracePt t="43710" x="8020050" y="2127250"/>
          <p14:tracePt t="43727" x="8032750" y="2127250"/>
          <p14:tracePt t="43727" x="8051800" y="2127250"/>
          <p14:tracePt t="43745" x="8058150" y="2127250"/>
          <p14:tracePt t="43760" x="8064500" y="2120900"/>
          <p14:tracePt t="43775" x="8058150" y="2114550"/>
          <p14:tracePt t="43775" x="8051800" y="2108200"/>
          <p14:tracePt t="43775" x="8045450" y="2108200"/>
          <p14:tracePt t="43797" x="8039100" y="2101850"/>
          <p14:tracePt t="43809" x="8026400" y="2095500"/>
          <p14:tracePt t="43809" x="7994650" y="2082800"/>
          <p14:tracePt t="43827" x="7975600" y="2070100"/>
          <p14:tracePt t="43827" x="7956550" y="2063750"/>
          <p14:tracePt t="43845" x="7937500" y="2051050"/>
          <p14:tracePt t="43845" x="7918450" y="2032000"/>
          <p14:tracePt t="43861" x="7899400" y="2019300"/>
          <p14:tracePt t="43861" x="7880350" y="2000250"/>
          <p14:tracePt t="43861" x="7867650" y="1974850"/>
          <p14:tracePt t="43879" x="7861300" y="1949450"/>
          <p14:tracePt t="43892" x="7854950" y="1924050"/>
          <p14:tracePt t="43892" x="7854950" y="1854200"/>
          <p14:tracePt t="43911" x="7867650" y="1809750"/>
          <p14:tracePt t="43911" x="7880350" y="1771650"/>
          <p14:tracePt t="43927" x="7893050" y="1727200"/>
          <p14:tracePt t="43927" x="7918450" y="1689100"/>
          <p14:tracePt t="43944" x="7937500" y="1651000"/>
          <p14:tracePt t="43944" x="7969250" y="1612900"/>
          <p14:tracePt t="43961" x="7994650" y="1581150"/>
          <p14:tracePt t="43961" x="8058150" y="1524000"/>
          <p14:tracePt t="43977" x="8096250" y="1504950"/>
          <p14:tracePt t="43977" x="8128000" y="1485900"/>
          <p14:tracePt t="43995" x="8166100" y="1466850"/>
          <p14:tracePt t="43995" x="8210550" y="1460500"/>
          <p14:tracePt t="44012" x="8248650" y="1447800"/>
          <p14:tracePt t="44012" x="8293100" y="1447800"/>
          <p14:tracePt t="44029" x="8337550" y="1441450"/>
          <p14:tracePt t="44029" x="8426450" y="1454150"/>
          <p14:tracePt t="44046" x="8464550" y="1466850"/>
          <p14:tracePt t="44046" x="8509000" y="1479550"/>
          <p14:tracePt t="44062" x="8547100" y="1498600"/>
          <p14:tracePt t="44062" x="8585200" y="1524000"/>
          <p14:tracePt t="44079" x="8623300" y="1543050"/>
          <p14:tracePt t="44079" x="8686800" y="1606550"/>
          <p14:tracePt t="44096" x="8712200" y="1638300"/>
          <p14:tracePt t="44096" x="8731250" y="1670050"/>
          <p14:tracePt t="44113" x="8750300" y="1701800"/>
          <p14:tracePt t="44113" x="8763000" y="1733550"/>
          <p14:tracePt t="44129" x="8775700" y="1771650"/>
          <p14:tracePt t="44129" x="8775700" y="1803400"/>
          <p14:tracePt t="44146" x="8775700" y="1841500"/>
          <p14:tracePt t="44146" x="8763000" y="1873250"/>
          <p14:tracePt t="44146" x="8750300" y="1905000"/>
          <p14:tracePt t="44164" x="8737600" y="1936750"/>
          <p14:tracePt t="44177" x="8712200" y="1968500"/>
          <p14:tracePt t="44177" x="8648700" y="2032000"/>
          <p14:tracePt t="44196" x="8604250" y="2057400"/>
          <p14:tracePt t="44196" x="8553450" y="2082800"/>
          <p14:tracePt t="44212" x="8496300" y="2108200"/>
          <p14:tracePt t="44212" x="8432800" y="2127250"/>
          <p14:tracePt t="44229" x="8362950" y="2146300"/>
          <p14:tracePt t="44229" x="8286750" y="2165350"/>
          <p14:tracePt t="44246" x="8197850" y="2184400"/>
          <p14:tracePt t="44246" x="8102600" y="2197100"/>
          <p14:tracePt t="44246" x="7994650" y="2209800"/>
          <p14:tracePt t="44265" x="7874000" y="2222500"/>
          <p14:tracePt t="44265" x="7747000" y="2235200"/>
          <p14:tracePt t="44279" x="7607300" y="2247900"/>
          <p14:tracePt t="44279" x="7467600" y="2260600"/>
          <p14:tracePt t="44297" x="7308850" y="2273300"/>
          <p14:tracePt t="44297" x="7150100" y="2298700"/>
          <p14:tracePt t="44313" x="6978650" y="2317750"/>
          <p14:tracePt t="44313" x="6800850" y="2343150"/>
          <p14:tracePt t="44329" x="6616700" y="2368550"/>
          <p14:tracePt t="44329" x="6235700" y="2425700"/>
          <p14:tracePt t="44346" x="6038850" y="2457450"/>
          <p14:tracePt t="44346" x="5835650" y="2489200"/>
          <p14:tracePt t="44363" x="5626100" y="2514600"/>
          <p14:tracePt t="44363" x="5422900" y="2546350"/>
          <p14:tracePt t="44379" x="5219700" y="2578100"/>
          <p14:tracePt t="44379" x="4819650" y="2635250"/>
          <p14:tracePt t="44397" x="4629150" y="2667000"/>
          <p14:tracePt t="44397" x="4438650" y="2686050"/>
          <p14:tracePt t="44413" x="4260850" y="2711450"/>
          <p14:tracePt t="44413" x="4083050" y="2736850"/>
          <p14:tracePt t="44429" x="3911600" y="2755900"/>
          <p14:tracePt t="44429" x="3746500" y="2774950"/>
          <p14:tracePt t="44446" x="3594100" y="2794000"/>
          <p14:tracePt t="44446" x="3302000" y="2825750"/>
          <p14:tracePt t="44464" x="3168650" y="2838450"/>
          <p14:tracePt t="44464" x="3041650" y="2851150"/>
          <p14:tracePt t="44480" x="2927350" y="2863850"/>
          <p14:tracePt t="44480" x="2819400" y="2870200"/>
          <p14:tracePt t="44496" x="2717800" y="2870200"/>
          <p14:tracePt t="44496" x="2622550" y="2876550"/>
          <p14:tracePt t="44513" x="2527300" y="2882900"/>
          <p14:tracePt t="44513" x="2451100" y="2889250"/>
          <p14:tracePt t="44513" x="2374900" y="2889250"/>
          <p14:tracePt t="44532" x="2305050" y="2889250"/>
          <p14:tracePt t="44545" x="2235200" y="2889250"/>
          <p14:tracePt t="44545" x="2108200" y="2889250"/>
          <p14:tracePt t="44564" x="2057400" y="2882900"/>
          <p14:tracePt t="44564" x="2006600" y="2876550"/>
          <p14:tracePt t="44580" x="1955800" y="2870200"/>
          <p14:tracePt t="44580" x="1911350" y="2863850"/>
          <p14:tracePt t="44597" x="1866900" y="2857500"/>
          <p14:tracePt t="44597" x="1828800" y="2851150"/>
          <p14:tracePt t="44597" x="1790700" y="2844800"/>
          <p14:tracePt t="44617" x="1758950" y="2838450"/>
          <p14:tracePt t="44629" x="1720850" y="2825750"/>
          <p14:tracePt t="44629" x="1663700" y="2813050"/>
          <p14:tracePt t="44647" x="1638300" y="2800350"/>
          <p14:tracePt t="44647" x="1612900" y="2794000"/>
          <p14:tracePt t="44663" x="1587500" y="2787650"/>
          <p14:tracePt t="44663" x="1568450" y="2781300"/>
          <p14:tracePt t="44680" x="1549400" y="2768600"/>
          <p14:tracePt t="44680" x="1511300" y="2755900"/>
          <p14:tracePt t="44697" x="1492250" y="2743200"/>
          <p14:tracePt t="44697" x="1479550" y="2736850"/>
          <p14:tracePt t="44714" x="1466850" y="2730500"/>
          <p14:tracePt t="44714" x="1460500" y="2724150"/>
          <p14:tracePt t="44731" x="1447800" y="2711450"/>
          <p14:tracePt t="44731" x="1441450" y="2705100"/>
          <p14:tracePt t="44747" x="1441450" y="2698750"/>
          <p14:tracePt t="44747" x="1435100" y="2686050"/>
          <p14:tracePt t="44764" x="1441450" y="2679700"/>
          <p14:tracePt t="44780" x="1447800" y="2673350"/>
          <p14:tracePt t="44780" x="1454150" y="2673350"/>
          <p14:tracePt t="44798" x="1466850" y="2673350"/>
          <p14:tracePt t="44798" x="1473200" y="2673350"/>
          <p14:tracePt t="44798" x="1485900" y="2679700"/>
          <p14:tracePt t="44817" x="1504950" y="2679700"/>
          <p14:tracePt t="44829" x="1517650" y="2679700"/>
          <p14:tracePt t="44829" x="1555750" y="2679700"/>
          <p14:tracePt t="44848" x="1581150" y="2679700"/>
          <p14:tracePt t="44848" x="1606550" y="2679700"/>
          <p14:tracePt t="44865" x="1631950" y="2679700"/>
          <p14:tracePt t="44865" x="1657350" y="2679700"/>
          <p14:tracePt t="44881" x="1689100" y="2686050"/>
          <p14:tracePt t="44881" x="1720850" y="2686050"/>
          <p14:tracePt t="44898" x="1752600" y="2692400"/>
          <p14:tracePt t="44898" x="1790700" y="2692400"/>
          <p14:tracePt t="44898" x="1822450" y="2692400"/>
          <p14:tracePt t="44916" x="1860550" y="2698750"/>
          <p14:tracePt t="44916" x="1898650" y="2698750"/>
          <p14:tracePt t="44932" x="1936750" y="2698750"/>
          <p14:tracePt t="44932" x="1974850" y="2705100"/>
          <p14:tracePt t="44948" x="2012950" y="2705100"/>
          <p14:tracePt t="44948" x="2051050" y="2705100"/>
          <p14:tracePt t="44965" x="2089150" y="2711450"/>
          <p14:tracePt t="44965" x="2127250" y="2711450"/>
          <p14:tracePt t="44965" x="2159000" y="2717800"/>
          <p14:tracePt t="44984" x="2197100" y="2724150"/>
          <p14:tracePt t="44984" x="2228850" y="2724150"/>
          <p14:tracePt t="44998" x="2254250" y="2730500"/>
          <p14:tracePt t="44998" x="2279650" y="2730500"/>
          <p14:tracePt t="45015" x="2305050" y="2736850"/>
          <p14:tracePt t="45015" x="2324100" y="2743200"/>
          <p14:tracePt t="45032" x="2343150" y="2743200"/>
          <p14:tracePt t="45032" x="2362200" y="2743200"/>
          <p14:tracePt t="45048" x="2374900" y="2749550"/>
          <p14:tracePt t="45048" x="2393950" y="2749550"/>
          <p14:tracePt t="45065" x="2400300" y="2749550"/>
          <p14:tracePt t="45065" x="2406650" y="2749550"/>
          <p14:tracePt t="45082" x="2413000" y="2749550"/>
          <p14:tracePt t="45097" x="2406650" y="2749550"/>
          <p14:tracePt t="45123" x="2400300" y="2749550"/>
          <p14:tracePt t="45139" x="2393950" y="2749550"/>
          <p14:tracePt t="45155" x="2400300" y="2743200"/>
          <p14:tracePt t="45175" x="2406650" y="2736850"/>
          <p14:tracePt t="45191" x="2413000" y="2736850"/>
          <p14:tracePt t="45200" x="2419350" y="2730500"/>
          <p14:tracePt t="45200" x="2425700" y="2730500"/>
          <p14:tracePt t="45216" x="2438400" y="2724150"/>
          <p14:tracePt t="45216" x="2451100" y="2717800"/>
          <p14:tracePt t="45233" x="2463800" y="2717800"/>
          <p14:tracePt t="45233" x="2482850" y="2711450"/>
          <p14:tracePt t="45249" x="2501900" y="2705100"/>
          <p14:tracePt t="45249" x="2527300" y="2698750"/>
          <p14:tracePt t="45265" x="2552700" y="2698750"/>
          <p14:tracePt t="45265" x="2584450" y="2692400"/>
          <p14:tracePt t="45265" x="2622550" y="2692400"/>
          <p14:tracePt t="45284" x="2654300" y="2692400"/>
          <p14:tracePt t="45284" x="2692400" y="2692400"/>
          <p14:tracePt t="45299" x="2736850" y="2698750"/>
          <p14:tracePt t="45299" x="2774950" y="2705100"/>
          <p14:tracePt t="45316" x="2819400" y="2711450"/>
          <p14:tracePt t="45316" x="2863850" y="2717800"/>
          <p14:tracePt t="45333" x="2901950" y="2724150"/>
          <p14:tracePt t="45333" x="2946400" y="2730500"/>
          <p14:tracePt t="45349" x="2984500" y="2736850"/>
          <p14:tracePt t="45349" x="3054350" y="2749550"/>
          <p14:tracePt t="45366" x="3086100" y="2755900"/>
          <p14:tracePt t="45366" x="3117850" y="2762250"/>
          <p14:tracePt t="45383" x="3143250" y="2768600"/>
          <p14:tracePt t="45383" x="3168650" y="2774950"/>
          <p14:tracePt t="45399" x="3194050" y="2774950"/>
          <p14:tracePt t="45399" x="3225800" y="2787650"/>
          <p14:tracePt t="45416" x="3238500" y="2794000"/>
          <p14:tracePt t="45416" x="3251200" y="2800350"/>
          <p14:tracePt t="45433" x="3257550" y="2806700"/>
          <p14:tracePt t="45448" x="3251200" y="2813050"/>
          <p14:tracePt t="45448" x="3244850" y="2819400"/>
          <p14:tracePt t="45466" x="3238500" y="2825750"/>
          <p14:tracePt t="45466" x="3219450" y="2832100"/>
          <p14:tracePt t="45484" x="3187700" y="2838450"/>
          <p14:tracePt t="45484" x="3168650" y="2838450"/>
          <p14:tracePt t="45500" x="3149600" y="2838450"/>
          <p14:tracePt t="45500" x="3124200" y="2838450"/>
          <p14:tracePt t="45517" x="3105150" y="2832100"/>
          <p14:tracePt t="45517" x="3079750" y="2832100"/>
          <p14:tracePt t="45533" x="3054350" y="2825750"/>
          <p14:tracePt t="45533" x="3028950" y="2819400"/>
          <p14:tracePt t="45533" x="3003550" y="2806700"/>
          <p14:tracePt t="45552" x="2978150" y="2800350"/>
          <p14:tracePt t="45565" x="2959100" y="2787650"/>
          <p14:tracePt t="45565" x="2914650" y="2755900"/>
          <p14:tracePt t="45584" x="2901950" y="2736850"/>
          <p14:tracePt t="45584" x="2889250" y="2717800"/>
          <p14:tracePt t="45584" x="2876550" y="2692400"/>
          <p14:tracePt t="45603" x="2870200" y="2667000"/>
          <p14:tracePt t="45615" x="2863850" y="2641600"/>
          <p14:tracePt t="45615" x="2857500" y="2616200"/>
          <p14:tracePt t="45634" x="2857500" y="2590800"/>
          <p14:tracePt t="45634" x="2863850" y="2565400"/>
          <p14:tracePt t="45634" x="2870200" y="2540000"/>
          <p14:tracePt t="45653" x="2882900" y="2520950"/>
          <p14:tracePt t="45653" x="2895600" y="2495550"/>
          <p14:tracePt t="45667" x="2914650" y="2470150"/>
          <p14:tracePt t="45667" x="2933700" y="2451100"/>
          <p14:tracePt t="45683" x="2959100" y="2425700"/>
          <p14:tracePt t="45683" x="2984500" y="2406650"/>
          <p14:tracePt t="45701" x="3016250" y="2381250"/>
          <p14:tracePt t="45701" x="3079750" y="2343150"/>
          <p14:tracePt t="45717" x="3117850" y="2330450"/>
          <p14:tracePt t="45717" x="3155950" y="2311400"/>
          <p14:tracePt t="45734" x="3194050" y="2298700"/>
          <p14:tracePt t="45734" x="3238500" y="2286000"/>
          <p14:tracePt t="45751" x="3282950" y="2273300"/>
          <p14:tracePt t="45751" x="3327400" y="2266950"/>
          <p14:tracePt t="45767" x="3371850" y="2254250"/>
          <p14:tracePt t="45767" x="3467100" y="2241550"/>
          <p14:tracePt t="45784" x="3517900" y="2241550"/>
          <p14:tracePt t="45784" x="3562350" y="2235200"/>
          <p14:tracePt t="45801" x="3606800" y="2241550"/>
          <p14:tracePt t="45801" x="3651250" y="2241550"/>
          <p14:tracePt t="45818" x="3695700" y="2247900"/>
          <p14:tracePt t="45818" x="3740150" y="2260600"/>
          <p14:tracePt t="45818" x="3784600" y="2266950"/>
          <p14:tracePt t="45837" x="3822700" y="2279650"/>
          <p14:tracePt t="45849" x="3860800" y="2298700"/>
          <p14:tracePt t="45849" x="3924300" y="2336800"/>
          <p14:tracePt t="45868" x="3956050" y="2362200"/>
          <p14:tracePt t="45868" x="3975100" y="2387600"/>
          <p14:tracePt t="45885" x="3994150" y="2406650"/>
          <p14:tracePt t="45885" x="4013200" y="2438400"/>
          <p14:tracePt t="45901" x="4025900" y="2463800"/>
          <p14:tracePt t="45901" x="4032250" y="2489200"/>
          <p14:tracePt t="45901" x="4032250" y="2514600"/>
          <p14:tracePt t="45920" x="4032250" y="2546350"/>
          <p14:tracePt t="45933" x="4032250" y="2571750"/>
          <p14:tracePt t="45933" x="4006850" y="2622550"/>
          <p14:tracePt t="45952" x="3994150" y="2647950"/>
          <p14:tracePt t="45952" x="3975100" y="2673350"/>
          <p14:tracePt t="45968" x="3949700" y="2692400"/>
          <p14:tracePt t="45968" x="3924300" y="2717800"/>
          <p14:tracePt t="45985" x="3898900" y="2736850"/>
          <p14:tracePt t="45985" x="3867150" y="2749550"/>
          <p14:tracePt t="46002" x="3835400" y="2762250"/>
          <p14:tracePt t="46002" x="3765550" y="2787650"/>
          <p14:tracePt t="46018" x="3727450" y="2800350"/>
          <p14:tracePt t="46018" x="3689350" y="2806700"/>
          <p14:tracePt t="46035" x="3651250" y="2813050"/>
          <p14:tracePt t="46035" x="3613150" y="2819400"/>
          <p14:tracePt t="46051" x="3575050" y="2825750"/>
          <p14:tracePt t="46051" x="3536950" y="2825750"/>
          <p14:tracePt t="46068" x="3498850" y="2825750"/>
          <p14:tracePt t="46068" x="3429000" y="2819400"/>
          <p14:tracePt t="46085" x="3397250" y="2819400"/>
          <p14:tracePt t="46085" x="3365500" y="2813050"/>
          <p14:tracePt t="46102" x="3340100" y="2806700"/>
          <p14:tracePt t="46102" x="3308350" y="2800350"/>
          <p14:tracePt t="46118" x="3282950" y="2794000"/>
          <p14:tracePt t="46118" x="3244850" y="2781300"/>
          <p14:tracePt t="46135" x="3225800" y="2774950"/>
          <p14:tracePt t="46135" x="3213100" y="2774950"/>
          <p14:tracePt t="46152" x="3200400" y="2768600"/>
          <p14:tracePt t="46152" x="3187700" y="2768600"/>
          <p14:tracePt t="46169" x="3181350" y="2762250"/>
          <p14:tracePt t="46184" x="3181350" y="2755900"/>
          <p14:tracePt t="46201" x="3187700" y="2749550"/>
          <p14:tracePt t="46217" x="3194050" y="2743200"/>
          <p14:tracePt t="46217" x="3213100" y="2736850"/>
          <p14:tracePt t="46236" x="3225800" y="2736850"/>
          <p14:tracePt t="46236" x="3232150" y="2736850"/>
          <p14:tracePt t="46252" x="3244850" y="2730500"/>
          <p14:tracePt t="46252" x="3257550" y="2730500"/>
          <p14:tracePt t="46269" x="3263900" y="2730500"/>
          <p14:tracePt t="46269" x="3276600" y="2730500"/>
          <p14:tracePt t="46286" x="3289300" y="2730500"/>
          <p14:tracePt t="46286" x="3295650" y="2730500"/>
          <p14:tracePt t="46286" x="3302000" y="2730500"/>
          <p14:tracePt t="46304" x="3314700" y="2730500"/>
          <p14:tracePt t="46304" x="3321050" y="2730500"/>
          <p14:tracePt t="46319" x="3327400" y="2736850"/>
          <p14:tracePt t="46335" x="3340100" y="2736850"/>
          <p14:tracePt t="46351" x="3346450" y="2743200"/>
          <p14:tracePt t="46372" x="3346450" y="2749550"/>
          <p14:tracePt t="46392" x="3340100" y="2743200"/>
          <p14:tracePt t="46451" x="3333750" y="2743200"/>
          <p14:tracePt t="46483" x="3333750" y="2736850"/>
          <p14:tracePt t="46511" x="3333750" y="2730500"/>
          <p14:tracePt t="46535" x="3333750" y="2724150"/>
          <p14:tracePt t="46551" x="3333750" y="2717800"/>
          <p14:tracePt t="46571" x="3340100" y="2711450"/>
          <p14:tracePt t="46615" x="3340100" y="2705100"/>
          <p14:tracePt t="46647" x="3346450" y="2698750"/>
          <p14:tracePt t="46663" x="3346450" y="2692400"/>
          <p14:tracePt t="46672" x="3346450" y="2679700"/>
          <p14:tracePt t="46685" x="3346450" y="2673350"/>
          <p14:tracePt t="46685" x="3346450" y="2660650"/>
          <p14:tracePt t="46704" x="3346450" y="2647950"/>
          <p14:tracePt t="46704" x="3346450" y="2635250"/>
          <p14:tracePt t="46721" x="3346450" y="2616200"/>
          <p14:tracePt t="46721" x="3340100" y="2578100"/>
          <p14:tracePt t="46737" x="3340100" y="2552700"/>
          <p14:tracePt t="46737" x="3333750" y="2527300"/>
          <p14:tracePt t="46754" x="3327400" y="2501900"/>
          <p14:tracePt t="46754" x="3327400" y="2476500"/>
          <p14:tracePt t="46770" x="3321050" y="2444750"/>
          <p14:tracePt t="46770" x="3314700" y="2413000"/>
          <p14:tracePt t="46787" x="3308350" y="2381250"/>
          <p14:tracePt t="46787" x="3302000" y="2330450"/>
          <p14:tracePt t="46804" x="3302000" y="2311400"/>
          <p14:tracePt t="46804" x="3295650" y="2292350"/>
          <p14:tracePt t="46821" x="3295650" y="2279650"/>
          <p14:tracePt t="46821" x="3295650" y="2266950"/>
          <p14:tracePt t="46837" x="3295650" y="2260600"/>
          <p14:tracePt t="46853" x="3295650" y="2273300"/>
          <p14:tracePt t="46853" x="3295650" y="2286000"/>
          <p14:tracePt t="46872" x="3295650" y="2298700"/>
          <p14:tracePt t="46872" x="3295650" y="2317750"/>
          <p14:tracePt t="46888" x="3295650" y="2343150"/>
          <p14:tracePt t="46888" x="3295650" y="2368550"/>
          <p14:tracePt t="46904" x="3302000" y="2393950"/>
          <p14:tracePt t="46904" x="3302000" y="2425700"/>
          <p14:tracePt t="46921" x="3302000" y="2451100"/>
          <p14:tracePt t="46921" x="3302000" y="2476500"/>
          <p14:tracePt t="46938" x="3302000" y="2501900"/>
          <p14:tracePt t="46938" x="3308350" y="2520950"/>
          <p14:tracePt t="46938" x="3308350" y="2533650"/>
          <p14:tracePt t="46957" x="3308350" y="2546350"/>
          <p14:tracePt t="46957" x="3308350" y="2559050"/>
          <p14:tracePt t="46972" x="3308350" y="2565400"/>
          <p14:tracePt t="46987" x="3314700" y="2565400"/>
          <p14:tracePt t="47003" x="3321050" y="2565400"/>
          <p14:tracePt t="47021" x="3327400" y="2559050"/>
          <p14:tracePt t="47021" x="3333750" y="2546350"/>
          <p14:tracePt t="47038" x="3340100" y="2540000"/>
          <p14:tracePt t="47038" x="3352800" y="2527300"/>
          <p14:tracePt t="47055" x="3359150" y="2514600"/>
          <p14:tracePt t="47055" x="3371850" y="2501900"/>
          <p14:tracePt t="47072" x="3378200" y="2495550"/>
          <p14:tracePt t="47072" x="3390900" y="2482850"/>
          <p14:tracePt t="47089" x="3403600" y="2470150"/>
          <p14:tracePt t="47089" x="3435350" y="2457450"/>
          <p14:tracePt t="47106" x="3448050" y="2451100"/>
          <p14:tracePt t="47106" x="3460750" y="2451100"/>
          <p14:tracePt t="47122" x="3473450" y="2451100"/>
          <p14:tracePt t="47122" x="3486150" y="2457450"/>
          <p14:tracePt t="47138" x="3498850" y="2463800"/>
          <p14:tracePt t="47138" x="3517900" y="2482850"/>
          <p14:tracePt t="47156" x="3524250" y="2501900"/>
          <p14:tracePt t="47156" x="3530600" y="2514600"/>
          <p14:tracePt t="47172" x="3530600" y="2540000"/>
          <p14:tracePt t="47172" x="3530600" y="2559050"/>
          <p14:tracePt t="47188" x="3530600" y="2578100"/>
          <p14:tracePt t="47188" x="3524250" y="2603500"/>
          <p14:tracePt t="47205" x="3511550" y="2628900"/>
          <p14:tracePt t="47205" x="3505200" y="2647950"/>
          <p14:tracePt t="47205" x="3486150" y="2673350"/>
          <p14:tracePt t="47225" x="3473450" y="2692400"/>
          <p14:tracePt t="47237" x="3454400" y="2711450"/>
          <p14:tracePt t="47237" x="3416300" y="2743200"/>
          <p14:tracePt t="47256" x="3397250" y="2755900"/>
          <p14:tracePt t="47256" x="3378200" y="2768600"/>
          <p14:tracePt t="47272" x="3359150" y="2774950"/>
          <p14:tracePt t="47272" x="3340100" y="2781300"/>
          <p14:tracePt t="47289" x="3321050" y="2787650"/>
          <p14:tracePt t="47289" x="3308350" y="2787650"/>
          <p14:tracePt t="47305" x="3295650" y="2787650"/>
          <p14:tracePt t="47305" x="3282950" y="2787650"/>
          <p14:tracePt t="47305" x="3270250" y="2781300"/>
          <p14:tracePt t="47324" x="3263900" y="2774950"/>
          <p14:tracePt t="47324" x="3251200" y="2768600"/>
          <p14:tracePt t="47339" x="3244850" y="2762250"/>
          <p14:tracePt t="47339" x="3238500" y="2755900"/>
          <p14:tracePt t="47355" x="3232150" y="2743200"/>
          <p14:tracePt t="47355" x="3225800" y="2736850"/>
          <p14:tracePt t="47373" x="3219450" y="2724150"/>
          <p14:tracePt t="47373" x="3213100" y="2711450"/>
          <p14:tracePt t="47390" x="3213100" y="2698750"/>
          <p14:tracePt t="47390" x="3200400" y="2667000"/>
          <p14:tracePt t="47406" x="3200400" y="2647950"/>
          <p14:tracePt t="47406" x="3194050" y="2628900"/>
          <p14:tracePt t="47423" x="3187700" y="2603500"/>
          <p14:tracePt t="47423" x="3187700" y="2584450"/>
          <p14:tracePt t="47440" x="3181350" y="2552700"/>
          <p14:tracePt t="47440" x="3175000" y="2508250"/>
          <p14:tracePt t="47456" x="3175000" y="2482850"/>
          <p14:tracePt t="47456" x="3168650" y="2457450"/>
          <p14:tracePt t="47473" x="3168650" y="2438400"/>
          <p14:tracePt t="47473" x="3168650" y="2425700"/>
          <p14:tracePt t="47490" x="3168650" y="2413000"/>
          <p14:tracePt t="47490" x="3168650" y="2406650"/>
          <p14:tracePt t="47507" x="3175000" y="2393950"/>
          <p14:tracePt t="47507" x="3181350" y="2393950"/>
          <p14:tracePt t="47524" x="3206750" y="2387600"/>
          <p14:tracePt t="47524" x="3219450" y="2387600"/>
          <p14:tracePt t="47540" x="3238500" y="2387600"/>
          <p14:tracePt t="47540" x="3257550" y="2387600"/>
          <p14:tracePt t="47556" x="3276600" y="2381250"/>
          <p14:tracePt t="47556" x="3302000" y="2381250"/>
          <p14:tracePt t="47573" x="3327400" y="2374900"/>
          <p14:tracePt t="47573" x="3352800" y="2374900"/>
          <p14:tracePt t="47573" x="3378200" y="2368550"/>
          <p14:tracePt t="47592" x="3403600" y="2362200"/>
          <p14:tracePt t="47592" x="3429000" y="2355850"/>
          <p14:tracePt t="47609" x="3454400" y="2349500"/>
          <p14:tracePt t="47609" x="3479800" y="2343150"/>
          <p14:tracePt t="47625" x="3498850" y="2343150"/>
          <p14:tracePt t="47625" x="3524250" y="2336800"/>
          <p14:tracePt t="47640" x="3543300" y="2336800"/>
          <p14:tracePt t="47640" x="3556000" y="2336800"/>
          <p14:tracePt t="47657" x="3568700" y="2336800"/>
          <p14:tracePt t="47657" x="3575050" y="2336800"/>
          <p14:tracePt t="47673" x="3581400" y="2336800"/>
          <p14:tracePt t="47689" x="3581400" y="2343150"/>
          <p14:tracePt t="47689" x="3575050" y="2349500"/>
          <p14:tracePt t="47707" x="3568700" y="2349500"/>
          <p14:tracePt t="47707" x="3562350" y="2349500"/>
          <p14:tracePt t="47723" x="3549650" y="2355850"/>
          <p14:tracePt t="47723" x="3543300" y="2355850"/>
          <p14:tracePt t="47741" x="3536950" y="2355850"/>
          <p14:tracePt t="47741" x="3517900" y="2362200"/>
          <p14:tracePt t="47757" x="3511550" y="2362200"/>
          <p14:tracePt t="47757" x="3505200" y="2362200"/>
          <p14:tracePt t="47774" x="3498850" y="2368550"/>
          <p14:tracePt t="47789" x="3492500" y="2368550"/>
          <p14:tracePt t="47806" x="3492500" y="2381250"/>
          <p14:tracePt t="47806" x="3505200" y="2387600"/>
          <p14:tracePt t="47824" x="3517900" y="2393950"/>
          <p14:tracePt t="47824" x="3530600" y="2400300"/>
          <p14:tracePt t="47841" x="3549650" y="2406650"/>
          <p14:tracePt t="47841" x="3568700" y="2413000"/>
          <p14:tracePt t="47858" x="3594100" y="2419350"/>
          <p14:tracePt t="47858" x="3632200" y="2425700"/>
          <p14:tracePt t="47858" x="3670300" y="2432050"/>
          <p14:tracePt t="47876" x="3714750" y="2438400"/>
          <p14:tracePt t="47889" x="3771900" y="2444750"/>
          <p14:tracePt t="47889" x="3898900" y="2457450"/>
          <p14:tracePt t="47908" x="3975100" y="2470150"/>
          <p14:tracePt t="47908" x="4064000" y="2476500"/>
          <p14:tracePt t="47925" x="4159250" y="2482850"/>
          <p14:tracePt t="47925" x="4254500" y="2489200"/>
          <p14:tracePt t="47941" x="4362450" y="2501900"/>
          <p14:tracePt t="47941" x="4476750" y="2508250"/>
          <p14:tracePt t="47941" x="4597400" y="2514600"/>
          <p14:tracePt t="47960" x="4724400" y="2527300"/>
          <p14:tracePt t="47973" x="4857750" y="2533650"/>
          <p14:tracePt t="47973" x="5137150" y="2552700"/>
          <p14:tracePt t="47992" x="5276850" y="2559050"/>
          <p14:tracePt t="47992" x="5422900" y="2565400"/>
          <p14:tracePt t="48008" x="5575300" y="2571750"/>
          <p14:tracePt t="48008" x="5721350" y="2578100"/>
          <p14:tracePt t="48025" x="5867400" y="2584450"/>
          <p14:tracePt t="48025" x="6007100" y="2590800"/>
          <p14:tracePt t="48025" x="6153150" y="2597150"/>
          <p14:tracePt t="48044" x="6292850" y="2603500"/>
          <p14:tracePt t="48044" x="6426200" y="2609850"/>
          <p14:tracePt t="48059" x="6559550" y="2622550"/>
          <p14:tracePt t="48059" x="6686550" y="2622550"/>
          <p14:tracePt t="48075" x="6807200" y="2628900"/>
          <p14:tracePt t="48075" x="6921500" y="2635250"/>
          <p14:tracePt t="48092" x="7035800" y="2641600"/>
          <p14:tracePt t="48092" x="7143750" y="2641600"/>
          <p14:tracePt t="48109" x="7251700" y="2641600"/>
          <p14:tracePt t="48109" x="7442200" y="2647950"/>
          <p14:tracePt t="48125" x="7531100" y="2647950"/>
          <p14:tracePt t="48125" x="7613650" y="2647950"/>
          <p14:tracePt t="48142" x="7689850" y="2647950"/>
          <p14:tracePt t="48142" x="7753350" y="2647950"/>
          <p14:tracePt t="48158" x="7816850" y="2654300"/>
          <p14:tracePt t="48158" x="7918450" y="2667000"/>
          <p14:tracePt t="48176" x="7962900" y="2673350"/>
          <p14:tracePt t="48176" x="7994650" y="2679700"/>
          <p14:tracePt t="48192" x="8026400" y="2686050"/>
          <p14:tracePt t="48192" x="8058150" y="2692400"/>
          <p14:tracePt t="48209" x="8077200" y="2705100"/>
          <p14:tracePt t="48209" x="8102600" y="2711450"/>
          <p14:tracePt t="48225" x="8121650" y="2717800"/>
          <p14:tracePt t="48225" x="8140700" y="2730500"/>
          <p14:tracePt t="48225" x="8153400" y="2736850"/>
          <p14:tracePt t="48244" x="8172450" y="2743200"/>
          <p14:tracePt t="48257" x="8185150" y="2749550"/>
          <p14:tracePt t="48257" x="8216900" y="2768600"/>
          <p14:tracePt t="48276" x="8229600" y="2774950"/>
          <p14:tracePt t="48276" x="8235950" y="2781300"/>
          <p14:tracePt t="48292" x="8248650" y="2794000"/>
          <p14:tracePt t="48292" x="8255000" y="2800350"/>
          <p14:tracePt t="48309" x="8267700" y="2806700"/>
          <p14:tracePt t="48309" x="8267700" y="2813050"/>
          <p14:tracePt t="48325" x="8274050" y="2825750"/>
          <p14:tracePt t="48325" x="8280400" y="2832100"/>
          <p14:tracePt t="48325" x="8280400" y="2838450"/>
          <p14:tracePt t="48345" x="8280400" y="2851150"/>
          <p14:tracePt t="48345" x="8274050" y="2857500"/>
          <p14:tracePt t="48359" x="8267700" y="2863850"/>
          <p14:tracePt t="48359" x="8261350" y="2870200"/>
          <p14:tracePt t="48376" x="8248650" y="2876550"/>
          <p14:tracePt t="48376" x="8235950" y="2882900"/>
          <p14:tracePt t="48393" x="8223250" y="2882900"/>
          <p14:tracePt t="48393" x="8204200" y="2889250"/>
          <p14:tracePt t="48409" x="8185150" y="2889250"/>
          <p14:tracePt t="48409" x="8140700" y="2889250"/>
          <p14:tracePt t="48426" x="8115300" y="2889250"/>
          <p14:tracePt t="48426" x="8089900" y="2889250"/>
          <p14:tracePt t="48442" x="8064500" y="2882900"/>
          <p14:tracePt t="48442" x="8032750" y="2882900"/>
          <p14:tracePt t="48459" x="8007350" y="2876550"/>
          <p14:tracePt t="48459" x="7950200" y="2857500"/>
          <p14:tracePt t="48476" x="7918450" y="2838450"/>
          <p14:tracePt t="48476" x="7893050" y="2825750"/>
          <p14:tracePt t="48493" x="7867650" y="2806700"/>
          <p14:tracePt t="48493" x="7848600" y="2781300"/>
          <p14:tracePt t="48510" x="7823200" y="2755900"/>
          <p14:tracePt t="48510" x="7810500" y="2724150"/>
          <p14:tracePt t="48526" x="7797800" y="2692400"/>
          <p14:tracePt t="48526" x="7785100" y="2654300"/>
          <p14:tracePt t="48545" x="7772400" y="2578100"/>
          <p14:tracePt t="48545" x="7772400" y="2540000"/>
          <p14:tracePt t="48560" x="7778750" y="2495550"/>
          <p14:tracePt t="48560" x="7785100" y="2457450"/>
          <p14:tracePt t="48577" x="7797800" y="2419350"/>
          <p14:tracePt t="48577" x="7816850" y="2387600"/>
          <p14:tracePt t="48593" x="7835900" y="2355850"/>
          <p14:tracePt t="48593" x="7861300" y="2324100"/>
          <p14:tracePt t="48593" x="7886700" y="2298700"/>
          <p14:tracePt t="48613" x="7918450" y="2273300"/>
          <p14:tracePt t="48625" x="7950200" y="2254250"/>
          <p14:tracePt t="48625" x="8026400" y="2222500"/>
          <p14:tracePt t="48644" x="8064500" y="2209800"/>
          <p14:tracePt t="48644" x="8108950" y="2197100"/>
          <p14:tracePt t="48660" x="8153400" y="2190750"/>
          <p14:tracePt t="48660" x="8197850" y="2184400"/>
          <p14:tracePt t="48677" x="8242300" y="2184400"/>
          <p14:tracePt t="48677" x="8286750" y="2184400"/>
          <p14:tracePt t="48694" x="8331200" y="2190750"/>
          <p14:tracePt t="48694" x="8413750" y="2216150"/>
          <p14:tracePt t="48713" x="8451850" y="2235200"/>
          <p14:tracePt t="48713" x="8489950" y="2260600"/>
          <p14:tracePt t="48727" x="8528050" y="2279650"/>
          <p14:tracePt t="48727" x="8559800" y="2311400"/>
          <p14:tracePt t="48744" x="8591550" y="2336800"/>
          <p14:tracePt t="48744" x="8616950" y="2368550"/>
          <p14:tracePt t="48761" x="8648700" y="2400300"/>
          <p14:tracePt t="48761" x="8693150" y="2463800"/>
          <p14:tracePt t="48777" x="8718550" y="2501900"/>
          <p14:tracePt t="48777" x="8731250" y="2533650"/>
          <p14:tracePt t="48794" x="8750300" y="2565400"/>
          <p14:tracePt t="48794" x="8756650" y="2597150"/>
          <p14:tracePt t="48810" x="8769350" y="2628900"/>
          <p14:tracePt t="48810" x="8769350" y="2660650"/>
          <p14:tracePt t="48827" x="8769350" y="2692400"/>
          <p14:tracePt t="48827" x="8756650" y="2749550"/>
          <p14:tracePt t="48845" x="8743950" y="2781300"/>
          <p14:tracePt t="48845" x="8731250" y="2800350"/>
          <p14:tracePt t="48860" x="8705850" y="2825750"/>
          <p14:tracePt t="48860" x="8686800" y="2851150"/>
          <p14:tracePt t="48877" x="8655050" y="2870200"/>
          <p14:tracePt t="48877" x="8623300" y="2882900"/>
          <p14:tracePt t="48877" x="8591550" y="2901950"/>
          <p14:tracePt t="48897" x="8553450" y="2914650"/>
          <p14:tracePt t="48909" x="8515350" y="2927350"/>
          <p14:tracePt t="48909" x="8426450" y="2952750"/>
          <p14:tracePt t="48928" x="8382000" y="2959100"/>
          <p14:tracePt t="48928" x="8337550" y="2965450"/>
          <p14:tracePt t="48945" x="8286750" y="2971800"/>
          <p14:tracePt t="48945" x="8242300" y="2978150"/>
          <p14:tracePt t="48961" x="8191500" y="2978150"/>
          <p14:tracePt t="48961" x="8147050" y="2984500"/>
          <p14:tracePt t="48977" x="8102600" y="2984500"/>
          <p14:tracePt t="48977" x="8020050" y="2984500"/>
          <p14:tracePt t="48997" x="7981950" y="2984500"/>
          <p14:tracePt t="48997" x="7950200" y="2984500"/>
          <p14:tracePt t="49011" x="7918450" y="2978150"/>
          <p14:tracePt t="49011" x="7886700" y="2978150"/>
          <p14:tracePt t="49028" x="7861300" y="2971800"/>
          <p14:tracePt t="49028" x="7842250" y="2971800"/>
          <p14:tracePt t="49046" x="7823200" y="2965450"/>
          <p14:tracePt t="49046" x="7810500" y="2965450"/>
          <p14:tracePt t="49061" x="7797800" y="2959100"/>
          <p14:tracePt t="49061" x="7778750" y="2952750"/>
          <p14:tracePt t="49078" x="7772400" y="2946400"/>
          <p14:tracePt t="49078" x="7766050" y="2946400"/>
          <p14:tracePt t="49095" x="7766050" y="2940050"/>
          <p14:tracePt t="49110" x="7759700" y="2940050"/>
          <p14:tracePt t="49131" x="7753350" y="2946400"/>
          <p14:tracePt t="49151" x="7747000" y="2946400"/>
          <p14:tracePt t="49168" x="7740650" y="2952750"/>
          <p14:tracePt t="49177" x="7734300" y="2952750"/>
          <p14:tracePt t="49177" x="7721600" y="2952750"/>
          <p14:tracePt t="49196" x="7708900" y="2959100"/>
          <p14:tracePt t="49196" x="7696200" y="2959100"/>
          <p14:tracePt t="49212" x="7677150" y="2959100"/>
          <p14:tracePt t="49212" x="7658100" y="2959100"/>
          <p14:tracePt t="49229" x="7639050" y="2965450"/>
          <p14:tracePt t="49229" x="7607300" y="2965450"/>
          <p14:tracePt t="49245" x="7575550" y="2971800"/>
          <p14:tracePt t="49245" x="7543800" y="2971800"/>
          <p14:tracePt t="49245" x="7499350" y="2978150"/>
          <p14:tracePt t="49265" x="7454900" y="2984500"/>
          <p14:tracePt t="49277" x="7397750" y="2997200"/>
          <p14:tracePt t="49277" x="7277100" y="3016250"/>
          <p14:tracePt t="49296" x="7207250" y="3028950"/>
          <p14:tracePt t="49296" x="7131050" y="3035300"/>
          <p14:tracePt t="49312" x="7054850" y="3048000"/>
          <p14:tracePt t="49312" x="6972300" y="3067050"/>
          <p14:tracePt t="49329" x="6883400" y="3079750"/>
          <p14:tracePt t="49329" x="6788150" y="3092450"/>
          <p14:tracePt t="49329" x="6692900" y="3105150"/>
          <p14:tracePt t="49348" x="6597650" y="3124200"/>
          <p14:tracePt t="49361" x="6502400" y="3143250"/>
          <p14:tracePt t="49361" x="6311900" y="3168650"/>
          <p14:tracePt t="49379" x="6223000" y="3181350"/>
          <p14:tracePt t="49379" x="6134100" y="3194050"/>
          <p14:tracePt t="49396" x="6051550" y="3206750"/>
          <p14:tracePt t="49396" x="5975350" y="3213100"/>
          <p14:tracePt t="49413" x="5905500" y="3219450"/>
          <p14:tracePt t="49413" x="5842000" y="3232150"/>
          <p14:tracePt t="49429" x="5784850" y="3238500"/>
          <p14:tracePt t="49429" x="5695950" y="3251200"/>
          <p14:tracePt t="49446" x="5657850" y="3257550"/>
          <p14:tracePt t="49446" x="5638800" y="3257550"/>
          <p14:tracePt t="49463" x="5626100" y="3251200"/>
          <p14:tracePt t="49478" x="5632450" y="3238500"/>
          <p14:tracePt t="49478" x="5683250" y="3219450"/>
          <p14:tracePt t="49497" x="5715000" y="3213100"/>
          <p14:tracePt t="49497" x="5759450" y="3200400"/>
          <p14:tracePt t="49513" x="5810250" y="3187700"/>
          <p14:tracePt t="49513" x="5867400" y="3175000"/>
          <p14:tracePt t="49530" x="5924550" y="3168650"/>
          <p14:tracePt t="49530" x="5988050" y="3155950"/>
          <p14:tracePt t="49546" x="6057900" y="3143250"/>
          <p14:tracePt t="49546" x="6127750" y="3136900"/>
          <p14:tracePt t="49564" x="6280150" y="3117850"/>
          <p14:tracePt t="49564" x="6356350" y="3105150"/>
          <p14:tracePt t="49580" x="6432550" y="3098800"/>
          <p14:tracePt t="49580" x="6508750" y="3092450"/>
          <p14:tracePt t="49596" x="6584950" y="3086100"/>
          <p14:tracePt t="49596" x="6661150" y="3079750"/>
          <p14:tracePt t="49596" x="6731000" y="3073400"/>
          <p14:tracePt t="49616" x="6800850" y="3073400"/>
          <p14:tracePt t="49628" x="6870700" y="3073400"/>
          <p14:tracePt t="49628" x="6934200" y="3073400"/>
          <p14:tracePt t="49628" x="6997700" y="3073400"/>
          <p14:tracePt t="49649" x="7054850" y="3079750"/>
          <p14:tracePt t="49649" x="7112000" y="3079750"/>
          <p14:tracePt t="49664" x="7162800" y="3079750"/>
          <p14:tracePt t="49664" x="7213600" y="3079750"/>
          <p14:tracePt t="49680" x="7258050" y="3079750"/>
          <p14:tracePt t="49680" x="7296150" y="3079750"/>
          <p14:tracePt t="49697" x="7334250" y="3086100"/>
          <p14:tracePt t="49697" x="7372350" y="3086100"/>
          <p14:tracePt t="49714" x="7404100" y="3086100"/>
          <p14:tracePt t="49714" x="7461250" y="3086100"/>
          <p14:tracePt t="49731" x="7486650" y="3092450"/>
          <p14:tracePt t="49731" x="7512050" y="3092450"/>
          <p14:tracePt t="49747" x="7537450" y="3092450"/>
          <p14:tracePt t="49747" x="7556500" y="3092450"/>
          <p14:tracePt t="49764" x="7575550" y="3092450"/>
          <p14:tracePt t="49764" x="7594600" y="3098800"/>
          <p14:tracePt t="49780" x="7613650" y="3098800"/>
          <p14:tracePt t="49780" x="7645400" y="3105150"/>
          <p14:tracePt t="49797" x="7664450" y="3105150"/>
          <p14:tracePt t="49797" x="7677150" y="3111500"/>
          <p14:tracePt t="49814" x="7696200" y="3117850"/>
          <p14:tracePt t="49814" x="7708900" y="3124200"/>
          <p14:tracePt t="49831" x="7721600" y="3130550"/>
          <p14:tracePt t="49831" x="7747000" y="3143250"/>
          <p14:tracePt t="49848" x="7753350" y="3155950"/>
          <p14:tracePt t="49848" x="7766050" y="3168650"/>
          <p14:tracePt t="49864" x="7772400" y="3181350"/>
          <p14:tracePt t="49864" x="7772400" y="3194050"/>
          <p14:tracePt t="49880" x="7778750" y="3213100"/>
          <p14:tracePt t="49880" x="7778750" y="3225800"/>
          <p14:tracePt t="49897" x="7778750" y="3251200"/>
          <p14:tracePt t="49897" x="7772400" y="3270250"/>
          <p14:tracePt t="49897" x="7772400" y="3295650"/>
          <p14:tracePt t="49916" x="7766050" y="3321050"/>
          <p14:tracePt t="49929" x="7753350" y="3346450"/>
          <p14:tracePt t="49929" x="7734300" y="3390900"/>
          <p14:tracePt t="49948" x="7721600" y="3416300"/>
          <p14:tracePt t="49948" x="7708900" y="3435350"/>
          <p14:tracePt t="49964" x="7689850" y="3454400"/>
          <p14:tracePt t="49964" x="7670800" y="3473450"/>
          <p14:tracePt t="49981" x="7658100" y="3492500"/>
          <p14:tracePt t="49981" x="7639050" y="3505200"/>
          <p14:tracePt t="49997" x="7620000" y="3517900"/>
          <p14:tracePt t="49997" x="7600950" y="3530600"/>
          <p14:tracePt t="49997" x="7588250" y="3543300"/>
          <p14:tracePt t="50017" x="7569200" y="3549650"/>
          <p14:tracePt t="50017" x="7556500" y="3556000"/>
          <p14:tracePt t="50031" x="7550150" y="3562350"/>
          <p14:tracePt t="50031" x="7537450" y="3562350"/>
          <p14:tracePt t="50048" x="7531100" y="3568700"/>
          <p14:tracePt t="50048" x="7524750" y="3568700"/>
          <p14:tracePt t="50065" x="7518400" y="3568700"/>
          <p14:tracePt t="50080" x="7518400" y="3562350"/>
          <p14:tracePt t="50119" x="7524750" y="3556000"/>
          <p14:tracePt t="50135" x="7531100" y="3556000"/>
          <p14:tracePt t="50148" x="7537450" y="3549650"/>
          <p14:tracePt t="50163" x="7543800" y="3549650"/>
          <p14:tracePt t="50179" x="7550150" y="3549650"/>
          <p14:tracePt t="50188" x="7556500" y="3543300"/>
          <p14:tracePt t="50203" x="7562850" y="3549650"/>
          <p14:tracePt t="50216" x="7575550" y="3549650"/>
          <p14:tracePt t="50232" x="7575550" y="3556000"/>
          <p14:tracePt t="50248" x="7581900" y="3556000"/>
          <p14:tracePt t="50268" x="7575550" y="3549650"/>
          <p14:tracePt t="50315" x="7562850" y="3543300"/>
          <p14:tracePt t="50327" x="7556500" y="3536950"/>
          <p14:tracePt t="50336" x="7543800" y="3530600"/>
          <p14:tracePt t="50347" x="7531100" y="3524250"/>
          <p14:tracePt t="50347" x="7505700" y="3517900"/>
          <p14:tracePt t="50365" x="7486650" y="3505200"/>
          <p14:tracePt t="50365" x="7454900" y="3492500"/>
          <p14:tracePt t="50365" x="7416800" y="3479800"/>
          <p14:tracePt t="50385" x="7372350" y="3467100"/>
          <p14:tracePt t="50385" x="7321550" y="3454400"/>
          <p14:tracePt t="50399" x="7264400" y="3429000"/>
          <p14:tracePt t="50399" x="7200900" y="3409950"/>
          <p14:tracePt t="50416" x="7137400" y="3384550"/>
          <p14:tracePt t="50416" x="7061200" y="3359150"/>
          <p14:tracePt t="50433" x="6978650" y="3327400"/>
          <p14:tracePt t="50433" x="6800850" y="3257550"/>
          <p14:tracePt t="50449" x="6699250" y="3225800"/>
          <p14:tracePt t="50449" x="6597650" y="3187700"/>
          <p14:tracePt t="50466" x="6489700" y="3149600"/>
          <p14:tracePt t="50466" x="6381750" y="3111500"/>
          <p14:tracePt t="50483" x="6267450" y="3073400"/>
          <p14:tracePt t="50483" x="6153150" y="3035300"/>
          <p14:tracePt t="50499" x="6045200" y="3003550"/>
          <p14:tracePt t="50499" x="5842000" y="2940050"/>
          <p14:tracePt t="50516" x="5746750" y="2921000"/>
          <p14:tracePt t="50516" x="5664200" y="2895600"/>
          <p14:tracePt t="50533" x="5594350" y="2876550"/>
          <p14:tracePt t="50533" x="5530850" y="2857500"/>
          <p14:tracePt t="50550" x="5480050" y="2838450"/>
          <p14:tracePt t="50550" x="5435600" y="2819400"/>
          <p14:tracePt t="50550" x="5397500" y="2800350"/>
          <p14:tracePt t="50569" x="5365750" y="2781300"/>
          <p14:tracePt t="50581" x="5346700" y="2768600"/>
          <p14:tracePt t="50581" x="5334000" y="2755900"/>
          <p14:tracePt t="50600" x="5321300" y="2724150"/>
          <p14:tracePt t="50820" x="7600950" y="3403600"/>
          <p14:tracePt t="50820" x="7620000" y="3409950"/>
          <p14:tracePt t="50834" x="7639050" y="3422650"/>
          <p14:tracePt t="50834" x="7670800" y="3429000"/>
          <p14:tracePt t="50850" x="7696200" y="3448050"/>
          <p14:tracePt t="50850" x="7734300" y="3460750"/>
          <p14:tracePt t="50867" x="7766050" y="3479800"/>
          <p14:tracePt t="50867" x="7823200" y="3517900"/>
          <p14:tracePt t="50884" x="7842250" y="3536950"/>
          <p14:tracePt t="50884" x="7854950" y="3549650"/>
          <p14:tracePt t="50901" x="7867650" y="3568700"/>
          <p14:tracePt t="50901" x="7874000" y="3581400"/>
          <p14:tracePt t="50917" x="7880350" y="3594100"/>
          <p14:tracePt t="50917" x="7880350" y="3606800"/>
          <p14:tracePt t="50934" x="7874000" y="3619500"/>
          <p14:tracePt t="50934" x="7861300" y="3638550"/>
          <p14:tracePt t="50953" x="7848600" y="3644900"/>
          <p14:tracePt t="50953" x="7842250" y="3651250"/>
          <p14:tracePt t="50968" x="7829550" y="3657600"/>
          <p14:tracePt t="50968" x="7823200" y="3657600"/>
          <p14:tracePt t="50984" x="7810500" y="3663950"/>
          <p14:tracePt t="50984" x="7804150" y="3663950"/>
          <p14:tracePt t="51001" x="7791450" y="3663950"/>
          <p14:tracePt t="51001" x="7785100" y="3670300"/>
          <p14:tracePt t="51018" x="7778750" y="3670300"/>
          <p14:tracePt t="51018" x="7759700" y="3663950"/>
          <p14:tracePt t="51037" x="7753350" y="3663950"/>
          <p14:tracePt t="51037" x="7747000" y="3663950"/>
          <p14:tracePt t="51052" x="7740650" y="3663950"/>
          <p14:tracePt t="51052" x="7734300" y="3657600"/>
          <p14:tracePt t="51068" x="7727950" y="3657600"/>
          <p14:tracePt t="51068" x="7721600" y="3651250"/>
          <p14:tracePt t="51085" x="7708900" y="3651250"/>
          <p14:tracePt t="51085" x="7702550" y="3651250"/>
          <p14:tracePt t="51085" x="7689850" y="3651250"/>
          <p14:tracePt t="51104" x="7677150" y="3651250"/>
          <p14:tracePt t="51117" x="7664450" y="3644900"/>
          <p14:tracePt t="51117" x="7632700" y="3644900"/>
          <p14:tracePt t="51135" x="7613650" y="3644900"/>
          <p14:tracePt t="51135" x="7594600" y="3638550"/>
          <p14:tracePt t="51152" x="7575550" y="3638550"/>
          <p14:tracePt t="51152" x="7556500" y="3632200"/>
          <p14:tracePt t="51168" x="7537450" y="3625850"/>
          <p14:tracePt t="51168" x="7499350" y="3613150"/>
          <p14:tracePt t="51185" x="7480300" y="3606800"/>
          <p14:tracePt t="51185" x="7461250" y="3594100"/>
          <p14:tracePt t="51202" x="7435850" y="3581400"/>
          <p14:tracePt t="51202" x="7416800" y="3568700"/>
          <p14:tracePt t="51219" x="7397750" y="3549650"/>
          <p14:tracePt t="51219" x="7378700" y="3530600"/>
          <p14:tracePt t="51235" x="7359650" y="3505200"/>
          <p14:tracePt t="51235" x="7321550" y="3454400"/>
          <p14:tracePt t="51252" x="7308850" y="3429000"/>
          <p14:tracePt t="51252" x="7296150" y="3397250"/>
          <p14:tracePt t="51269" x="7289800" y="3359150"/>
          <p14:tracePt t="51269" x="7283450" y="3327400"/>
          <p14:tracePt t="51286" x="7277100" y="3289300"/>
          <p14:tracePt t="51286" x="7277100" y="3251200"/>
          <p14:tracePt t="51302" x="7283450" y="3213100"/>
          <p14:tracePt t="51302" x="7296150" y="3175000"/>
          <p14:tracePt t="51302" x="7308850" y="3136900"/>
          <p14:tracePt t="51321" x="7327900" y="3105150"/>
          <p14:tracePt t="51321" x="7353300" y="3079750"/>
          <p14:tracePt t="51336" x="7378700" y="3048000"/>
          <p14:tracePt t="51336" x="7404100" y="3022600"/>
          <p14:tracePt t="51353" x="7435850" y="2997200"/>
          <p14:tracePt t="51353" x="7467600" y="2978150"/>
          <p14:tracePt t="51369" x="7505700" y="2959100"/>
          <p14:tracePt t="51369" x="7543800" y="2940050"/>
          <p14:tracePt t="51369" x="7588250" y="2921000"/>
          <p14:tracePt t="51388" x="7632700" y="2908300"/>
          <p14:tracePt t="51401" x="7677150" y="2895600"/>
          <p14:tracePt t="51401" x="7772400" y="2882900"/>
          <p14:tracePt t="51420" x="7823200" y="2876550"/>
          <p14:tracePt t="51420" x="7874000" y="2876550"/>
          <p14:tracePt t="51436" x="7931150" y="2876550"/>
          <p14:tracePt t="51436" x="7981950" y="2882900"/>
          <p14:tracePt t="51452" x="8032750" y="2889250"/>
          <p14:tracePt t="51452" x="8089900" y="2895600"/>
          <p14:tracePt t="51469" x="8140700" y="2908300"/>
          <p14:tracePt t="51469" x="8235950" y="2940050"/>
          <p14:tracePt t="51486" x="8280400" y="2952750"/>
          <p14:tracePt t="51486" x="8324850" y="2971800"/>
          <p14:tracePt t="51502" x="8375650" y="2997200"/>
          <p14:tracePt t="51502" x="8413750" y="3016250"/>
          <p14:tracePt t="51520" x="8458200" y="3041650"/>
          <p14:tracePt t="51520" x="8489950" y="3067050"/>
          <p14:tracePt t="51536" x="8528050" y="3092450"/>
          <p14:tracePt t="51536" x="8591550" y="3149600"/>
          <p14:tracePt t="51553" x="8616950" y="3175000"/>
          <p14:tracePt t="51553" x="8642350" y="3200400"/>
          <p14:tracePt t="51570" x="8661400" y="3232150"/>
          <p14:tracePt t="51570" x="8674100" y="3263900"/>
          <p14:tracePt t="51586" x="8686800" y="3295650"/>
          <p14:tracePt t="51586" x="8699500" y="3327400"/>
          <p14:tracePt t="51605" x="8699500" y="3390900"/>
          <p14:tracePt t="51605" x="8693150" y="3422650"/>
          <p14:tracePt t="51620" x="8680450" y="3448050"/>
          <p14:tracePt t="51620" x="8667750" y="3479800"/>
          <p14:tracePt t="51637" x="8648700" y="3511550"/>
          <p14:tracePt t="51637" x="8616950" y="3543300"/>
          <p14:tracePt t="51653" x="8585200" y="3568700"/>
          <p14:tracePt t="51653" x="8553450" y="3594100"/>
          <p14:tracePt t="51670" x="8509000" y="3619500"/>
          <p14:tracePt t="51670" x="8470900" y="3644900"/>
          <p14:tracePt t="51670" x="8420100" y="3663950"/>
          <p14:tracePt t="51689" x="8375650" y="3683000"/>
          <p14:tracePt t="51689" x="8318500" y="3702050"/>
          <p14:tracePt t="51704" x="8267700" y="3714750"/>
          <p14:tracePt t="51704" x="8216900" y="3727450"/>
          <p14:tracePt t="51720" x="8159750" y="3740150"/>
          <p14:tracePt t="51720" x="8102600" y="3752850"/>
          <p14:tracePt t="51737" x="8045450" y="3759200"/>
          <p14:tracePt t="51737" x="7988300" y="3765550"/>
          <p14:tracePt t="51753" x="7937500" y="3771900"/>
          <p14:tracePt t="51753" x="7880350" y="3771900"/>
          <p14:tracePt t="51753" x="7829550" y="3771900"/>
          <p14:tracePt t="51772" x="7778750" y="3771900"/>
          <p14:tracePt t="51772" x="7734300" y="3771900"/>
          <p14:tracePt t="51787" x="7689850" y="3765550"/>
          <p14:tracePt t="51787" x="7651750" y="3759200"/>
          <p14:tracePt t="51804" x="7613650" y="3752850"/>
          <p14:tracePt t="51804" x="7575550" y="3746500"/>
          <p14:tracePt t="51820" x="7550150" y="3740150"/>
          <p14:tracePt t="51820" x="7518400" y="3727450"/>
          <p14:tracePt t="51837" x="7499350" y="3721100"/>
          <p14:tracePt t="51837" x="7461250" y="3695700"/>
          <p14:tracePt t="51854" x="7448550" y="3689350"/>
          <p14:tracePt t="51854" x="7435850" y="3676650"/>
          <p14:tracePt t="51871" x="7429500" y="3670300"/>
          <p14:tracePt t="51871" x="7416800" y="3663950"/>
          <p14:tracePt t="51887" x="7416800" y="3651250"/>
          <p14:tracePt t="51887" x="7410450" y="3644900"/>
          <p14:tracePt t="51904" x="7410450" y="3638550"/>
          <p14:tracePt t="51904" x="7410450" y="3632200"/>
          <p14:tracePt t="51921" x="7416800" y="3625850"/>
          <p14:tracePt t="51936" x="7423150" y="3625850"/>
          <p14:tracePt t="51952" x="7429500" y="3619500"/>
          <p14:tracePt t="51952" x="7442200" y="3625850"/>
          <p14:tracePt t="51973" x="7448550" y="3625850"/>
          <p14:tracePt t="51973" x="7454900" y="3625850"/>
          <p14:tracePt t="51988" x="7454900" y="3632200"/>
          <p14:tracePt t="51988" x="7461250" y="3632200"/>
          <p14:tracePt t="52005" x="7467600" y="3632200"/>
          <p14:tracePt t="52005" x="7473950" y="3638550"/>
          <p14:tracePt t="52021" x="7480300" y="3638550"/>
          <p14:tracePt t="52021" x="7486650" y="3644900"/>
          <p14:tracePt t="52038" x="7493000" y="3644900"/>
          <p14:tracePt t="52038" x="7499350" y="3644900"/>
          <p14:tracePt t="52038" x="7505700" y="3651250"/>
          <p14:tracePt t="52057" x="7518400" y="3657600"/>
          <p14:tracePt t="52079" x="7524750" y="3657600"/>
          <p14:tracePt t="52091" x="7531100" y="3663950"/>
          <p14:tracePt t="52108" x="7537450" y="3663950"/>
          <p14:tracePt t="52131" x="7524750" y="3663950"/>
          <p14:tracePt t="52184" x="7518400" y="3657600"/>
          <p14:tracePt t="52200" x="7512050" y="3657600"/>
          <p14:tracePt t="52211" x="7505700" y="3657600"/>
          <p14:tracePt t="52227" x="7499350" y="3657600"/>
          <p14:tracePt t="52244" x="7486650" y="3651250"/>
          <p14:tracePt t="52260" x="7480300" y="3644900"/>
          <p14:tracePt t="52272" x="7473950" y="3638550"/>
          <p14:tracePt t="52303" x="7473950" y="3632200"/>
          <p14:tracePt t="52319" x="7480300" y="3625850"/>
          <p14:tracePt t="52339" x="7486650" y="3619500"/>
          <p14:tracePt t="52364" x="7493000" y="3619500"/>
          <p14:tracePt t="52380" x="7499350" y="3619500"/>
          <p14:tracePt t="52391" x="7505700" y="3619500"/>
          <p14:tracePt t="52408" x="7512050" y="3619500"/>
          <p14:tracePt t="52431" x="7518400" y="3619500"/>
          <p14:tracePt t="52443" x="7518400" y="3625850"/>
          <p14:tracePt t="52475" x="7524750" y="3625850"/>
          <p14:tracePt t="52503" x="7531100" y="3632200"/>
          <p14:tracePt t="52559" x="7531100" y="3638550"/>
          <p14:tracePt t="52587" x="7531100" y="3644900"/>
          <p14:tracePt t="52611" x="7537450" y="3644900"/>
          <p14:tracePt t="52679" x="7543800" y="3644900"/>
          <p14:tracePt t="52699" x="7550150" y="3651250"/>
          <p14:tracePt t="52740" x="7556500" y="3651250"/>
          <p14:tracePt t="52775" x="7556500" y="3657600"/>
          <p14:tracePt t="52799" x="7562850" y="3657600"/>
          <p14:tracePt t="52819" x="7569200" y="3657600"/>
          <p14:tracePt t="52835" x="7575550" y="3657600"/>
          <p14:tracePt t="52851" x="7581900" y="3657600"/>
          <p14:tracePt t="52871" x="7581900" y="3651250"/>
          <p14:tracePt t="52895" x="7588250" y="3651250"/>
          <p14:tracePt t="52920" x="7594600" y="3651250"/>
          <p14:tracePt t="52963" x="7600950" y="3657600"/>
          <p14:tracePt t="53007" x="7600950" y="3663950"/>
          <p14:tracePt t="53043" x="7600950" y="3670300"/>
          <p14:tracePt t="53091" x="7594600" y="3670300"/>
          <p14:tracePt t="53135" x="7600950" y="3663950"/>
          <p14:tracePt t="53211" x="7600950" y="3657600"/>
          <p14:tracePt t="53279" x="7607300" y="3651250"/>
          <p14:tracePt t="53307" x="7613650" y="3644900"/>
          <p14:tracePt t="53331" x="7620000" y="3638550"/>
          <p14:tracePt t="53344" x="7626350" y="3632200"/>
          <p14:tracePt t="53359" x="7632700" y="3632200"/>
          <p14:tracePt t="53375" x="7639050" y="3625850"/>
          <p14:tracePt t="53392" x="7645400" y="3625850"/>
          <p14:tracePt t="53419" x="7645400" y="3619500"/>
          <p14:tracePt t="53451" x="7645400" y="3613150"/>
          <p14:tracePt t="53471" x="7651750" y="3613150"/>
          <p14:tracePt t="53495" x="7658100" y="3606800"/>
          <p14:tracePt t="53523" x="7670800" y="3606800"/>
          <p14:tracePt t="53556" x="7677150" y="3600450"/>
          <p14:tracePt t="53571" x="7683500" y="3600450"/>
          <p14:tracePt t="53584" x="7689850" y="3600450"/>
          <p14:tracePt t="53599" x="7696200" y="3606800"/>
          <p14:tracePt t="53615" x="7702550" y="3606800"/>
          <p14:tracePt t="53651" x="7696200" y="3613150"/>
          <p14:tracePt t="53691" x="7689850" y="3619500"/>
          <p14:tracePt t="53719" x="7683500" y="3619500"/>
          <p14:tracePt t="53743" x="7677150" y="3619500"/>
          <p14:tracePt t="53771" x="7683500" y="3625850"/>
          <p14:tracePt t="53840" x="7689850" y="3619500"/>
          <p14:tracePt t="53983" x="7696200" y="3613150"/>
          <p14:tracePt t="54027" x="7702550" y="3613150"/>
          <p14:tracePt t="54051" x="7708900" y="3606800"/>
          <p14:tracePt t="54063" x="7715250" y="3600450"/>
          <p14:tracePt t="54079" x="7721600" y="3600450"/>
          <p14:tracePt t="54096" x="7727950" y="3594100"/>
          <p14:tracePt t="54111" x="7734300" y="3594100"/>
          <p14:tracePt t="54123" x="7740650" y="3587750"/>
          <p14:tracePt t="54139" x="7747000" y="3581400"/>
          <p14:tracePt t="54155" x="7753350" y="3581400"/>
          <p14:tracePt t="54171" x="7759700" y="3575050"/>
          <p14:tracePt t="54183" x="7753350" y="3581400"/>
          <p14:tracePt t="54232" x="7747000" y="3581400"/>
          <p14:tracePt t="54243" x="7740650" y="3581400"/>
          <p14:tracePt t="54251" x="7734300" y="3587750"/>
          <p14:tracePt t="54260" x="7727950" y="3587750"/>
          <p14:tracePt t="54260" x="7715250" y="3587750"/>
          <p14:tracePt t="54278" x="7702550" y="3594100"/>
          <p14:tracePt t="54278" x="7696200" y="3594100"/>
          <p14:tracePt t="54295" x="7683500" y="3600450"/>
          <p14:tracePt t="54295" x="7651750" y="3606800"/>
          <p14:tracePt t="54312" x="7639050" y="3613150"/>
          <p14:tracePt t="54312" x="7626350" y="3613150"/>
          <p14:tracePt t="54328" x="7607300" y="3619500"/>
          <p14:tracePt t="54328" x="7588250" y="3619500"/>
          <p14:tracePt t="54345" x="7569200" y="3625850"/>
          <p14:tracePt t="54345" x="7556500" y="3632200"/>
          <p14:tracePt t="54345" x="7537450" y="3632200"/>
          <p14:tracePt t="54364" x="7518400" y="3638550"/>
          <p14:tracePt t="54377" x="7499350" y="3638550"/>
          <p14:tracePt t="54377" x="7461250" y="3644900"/>
          <p14:tracePt t="54396" x="7442200" y="3651250"/>
          <p14:tracePt t="54396" x="7423150" y="3657600"/>
          <p14:tracePt t="54413" x="7404100" y="3657600"/>
          <p14:tracePt t="54413" x="7385050" y="3657600"/>
          <p14:tracePt t="54429" x="7366000" y="3663950"/>
          <p14:tracePt t="54429" x="7346950" y="3663950"/>
          <p14:tracePt t="54429" x="7334250" y="3663950"/>
          <p14:tracePt t="54448" x="7315200" y="3670300"/>
          <p14:tracePt t="54461" x="7302500" y="3670300"/>
          <p14:tracePt t="54461" x="7289800" y="3670300"/>
          <p14:tracePt t="54480" x="7270750" y="3663950"/>
          <p14:tracePt t="54480" x="7258050" y="3663950"/>
          <p14:tracePt t="54496" x="7251700" y="3663950"/>
          <p14:tracePt t="54496" x="7239000" y="3663950"/>
          <p14:tracePt t="54512" x="7232650" y="3657600"/>
          <p14:tracePt t="54512" x="7226300" y="3657600"/>
          <p14:tracePt t="54529" x="7219950" y="3657600"/>
          <p14:tracePt t="54529" x="7213600" y="3651250"/>
          <p14:tracePt t="54546" x="7207250" y="3651250"/>
          <p14:tracePt t="54546" x="7200900" y="3651250"/>
          <p14:tracePt t="54563" x="7194550" y="3644900"/>
          <p14:tracePt t="54563" x="7188200" y="3644900"/>
          <p14:tracePt t="54579" x="7181850" y="3644900"/>
          <p14:tracePt t="54595" x="7175500" y="3638550"/>
          <p14:tracePt t="54595" x="7169150" y="3638550"/>
          <p14:tracePt t="54614" x="7162800" y="3638550"/>
          <p14:tracePt t="54614" x="7156450" y="3632200"/>
          <p14:tracePt t="54629" x="7150100" y="3632200"/>
          <p14:tracePt t="54644" x="7143750" y="3632200"/>
          <p14:tracePt t="54644" x="7137400" y="3625850"/>
          <p14:tracePt t="54665" x="7124700" y="3619500"/>
          <p14:tracePt t="54680" x="7118350" y="3613150"/>
          <p14:tracePt t="54696" x="7112000" y="3606800"/>
          <p14:tracePt t="54712" x="7105650" y="3600450"/>
          <p14:tracePt t="54728" x="7099300" y="3594100"/>
          <p14:tracePt t="54745" x="7092950" y="3581400"/>
          <p14:tracePt t="54745" x="7092950" y="3575050"/>
          <p14:tracePt t="54763" x="7086600" y="3562350"/>
          <p14:tracePt t="54780" x="7080250" y="3556000"/>
          <p14:tracePt t="54795" x="7080250" y="3549650"/>
          <p14:tracePt t="54795" x="7073900" y="3549650"/>
          <p14:tracePt t="54813" x="7073900" y="3543300"/>
          <p14:tracePt t="54813" x="7073900" y="3536950"/>
          <p14:tracePt t="54813" x="7073900" y="3530600"/>
          <p14:tracePt t="54832" x="7080250" y="3524250"/>
          <p14:tracePt t="54832" x="7080250" y="3517900"/>
          <p14:tracePt t="54847" x="7086600" y="3517900"/>
          <p14:tracePt t="54847" x="7086600" y="3511550"/>
          <p14:tracePt t="54864" x="7092950" y="3505200"/>
          <p14:tracePt t="54864" x="7099300" y="3498850"/>
          <p14:tracePt t="54880" x="7105650" y="3498850"/>
          <p14:tracePt t="54880" x="7112000" y="3492500"/>
          <p14:tracePt t="54897" x="7118350" y="3492500"/>
          <p14:tracePt t="54897" x="7137400" y="3486150"/>
          <p14:tracePt t="54913" x="7143750" y="3486150"/>
          <p14:tracePt t="54913" x="7156450" y="3486150"/>
          <p14:tracePt t="54930" x="7162800" y="3486150"/>
          <p14:tracePt t="54930" x="7169150" y="3486150"/>
          <p14:tracePt t="54947" x="7181850" y="3479800"/>
          <p14:tracePt t="54947" x="7194550" y="3486150"/>
          <p14:tracePt t="54964" x="7194550" y="3492500"/>
          <p14:tracePt t="54995" x="7181850" y="3498850"/>
          <p14:tracePt t="55004" x="7169150" y="3505200"/>
          <p14:tracePt t="55013" x="7150100" y="3505200"/>
          <p14:tracePt t="55013" x="7086600" y="3524250"/>
          <p14:tracePt t="55031" x="7042150" y="3536950"/>
          <p14:tracePt t="55031" x="6991350" y="3543300"/>
          <p14:tracePt t="55048" x="6934200" y="3556000"/>
          <p14:tracePt t="55048" x="6870700" y="3568700"/>
          <p14:tracePt t="55065" x="6800850" y="3581400"/>
          <p14:tracePt t="55065" x="6718300" y="3600450"/>
          <p14:tracePt t="55081" x="6629400" y="3619500"/>
          <p14:tracePt t="55081" x="6534150" y="3638550"/>
          <p14:tracePt t="55098" x="6432550" y="3657600"/>
          <p14:tracePt t="55098" x="6324600" y="3676650"/>
          <p14:tracePt t="55098" x="6210300" y="3702050"/>
          <p14:tracePt t="55117" x="6096000" y="3727450"/>
          <p14:tracePt t="55130" x="5969000" y="3752850"/>
          <p14:tracePt t="55130" x="5715000" y="3803650"/>
          <p14:tracePt t="55148" x="5581650" y="3835400"/>
          <p14:tracePt t="55148" x="5441950" y="3860800"/>
          <p14:tracePt t="55164" x="5302250" y="3892550"/>
          <p14:tracePt t="55164" x="5156200" y="3924300"/>
          <p14:tracePt t="55181" x="5016500" y="3956050"/>
          <p14:tracePt t="55181" x="4870450" y="3987800"/>
          <p14:tracePt t="55181" x="4724400" y="4019550"/>
          <p14:tracePt t="55200" x="4572000" y="4051300"/>
          <p14:tracePt t="55200" x="4425950" y="4083050"/>
          <p14:tracePt t="55214" x="4273550" y="4114800"/>
          <p14:tracePt t="55214" x="4127500" y="4140200"/>
          <p14:tracePt t="55231" x="3975100" y="4165600"/>
          <p14:tracePt t="55231" x="3829050" y="4191000"/>
          <p14:tracePt t="55248" x="3683000" y="4216400"/>
          <p14:tracePt t="55248" x="3409950" y="4254500"/>
          <p14:tracePt t="55265" x="3282950" y="4267200"/>
          <p14:tracePt t="55265" x="3149600" y="4279900"/>
          <p14:tracePt t="55282" x="3028950" y="4286250"/>
          <p14:tracePt t="55282" x="2908300" y="4286250"/>
          <p14:tracePt t="55298" x="2794000" y="4286250"/>
          <p14:tracePt t="55298" x="2686050" y="4292600"/>
          <p14:tracePt t="55315" x="2590800" y="4286250"/>
          <p14:tracePt t="55315" x="2419350" y="4279900"/>
          <p14:tracePt t="55332" x="2343150" y="4267200"/>
          <p14:tracePt t="55332" x="2279650" y="4260850"/>
          <p14:tracePt t="55349" x="2222500" y="4254500"/>
          <p14:tracePt t="55349" x="2171700" y="4248150"/>
          <p14:tracePt t="55365" x="2120900" y="4235450"/>
          <p14:tracePt t="55365" x="2076450" y="4222750"/>
          <p14:tracePt t="55365" x="2032000" y="4210050"/>
          <p14:tracePt t="55384" x="1993900" y="4203700"/>
          <p14:tracePt t="55397" x="1962150" y="4191000"/>
          <p14:tracePt t="55397" x="1905000" y="4178300"/>
          <p14:tracePt t="55416" x="1885950" y="4171950"/>
          <p14:tracePt t="55416" x="1866900" y="4165600"/>
          <p14:tracePt t="55432" x="1854200" y="4165600"/>
          <p14:tracePt t="55432" x="1835150" y="4165600"/>
          <p14:tracePt t="55449" x="1828800" y="4159250"/>
          <p14:tracePt t="55449" x="1816100" y="4165600"/>
          <p14:tracePt t="55465" x="1803400" y="4165600"/>
          <p14:tracePt t="55465" x="1797050" y="4171950"/>
          <p14:tracePt t="55465" x="1790700" y="4171950"/>
          <p14:tracePt t="55485" x="1784350" y="4178300"/>
          <p14:tracePt t="55498" x="1778000" y="4178300"/>
          <p14:tracePt t="55498" x="1771650" y="4191000"/>
          <p14:tracePt t="55516" x="1765300" y="4197350"/>
          <p14:tracePt t="55516" x="1758950" y="4203700"/>
          <p14:tracePt t="55532" x="1752600" y="4216400"/>
          <p14:tracePt t="55548" x="1746250" y="4222750"/>
          <p14:tracePt t="55548" x="1733550" y="4235450"/>
          <p14:tracePt t="55566" x="1727200" y="4248150"/>
          <p14:tracePt t="55566" x="1720850" y="4260850"/>
          <p14:tracePt t="55583" x="1714500" y="4273550"/>
          <p14:tracePt t="55583" x="1708150" y="4292600"/>
          <p14:tracePt t="55599" x="1695450" y="4305300"/>
          <p14:tracePt t="55599" x="1689100" y="4324350"/>
          <p14:tracePt t="55599" x="1676400" y="4343400"/>
          <p14:tracePt t="55619" x="1663700" y="4368800"/>
          <p14:tracePt t="55619" x="1644650" y="4394200"/>
          <p14:tracePt t="55633" x="1631950" y="4425950"/>
          <p14:tracePt t="55633" x="1612900" y="4457700"/>
          <p14:tracePt t="55649" x="1600200" y="4495800"/>
          <p14:tracePt t="55649" x="1581150" y="4540250"/>
          <p14:tracePt t="55666" x="1568450" y="4591050"/>
          <p14:tracePt t="55666" x="1555750" y="4699000"/>
          <p14:tracePt t="55685" x="1549400" y="4762500"/>
          <p14:tracePt t="55685" x="1555750" y="4832350"/>
          <p14:tracePt t="55700" x="1562100" y="4908550"/>
          <p14:tracePt t="55700" x="1568450" y="4984750"/>
          <p14:tracePt t="55716" x="1581150" y="5060950"/>
          <p14:tracePt t="55716" x="1593850" y="5137150"/>
          <p14:tracePt t="55733" x="1600200" y="5213350"/>
          <p14:tracePt t="55733" x="1612900" y="5295900"/>
          <p14:tracePt t="55749" x="1619250" y="5372100"/>
          <p14:tracePt t="55749" x="1625600" y="5448300"/>
          <p14:tracePt t="55749" x="1631950" y="5524500"/>
          <p14:tracePt t="55769" x="1631950" y="5588000"/>
          <p14:tracePt t="55769" x="1638300" y="5657850"/>
          <p14:tracePt t="55783" x="1638300" y="5727700"/>
          <p14:tracePt t="55783" x="1644650" y="5791200"/>
          <p14:tracePt t="55800" x="1644650" y="5848350"/>
          <p14:tracePt t="55800" x="1651000" y="5899150"/>
          <p14:tracePt t="55816" x="1651000" y="5949950"/>
          <p14:tracePt t="55816" x="1657350" y="6000750"/>
          <p14:tracePt t="55833" x="1657350" y="6045200"/>
          <p14:tracePt t="55833" x="1657350" y="6083300"/>
          <p14:tracePt t="55833" x="1651000" y="6121400"/>
          <p14:tracePt t="55852" x="1638300" y="6153150"/>
          <p14:tracePt t="55852" x="1631950" y="6184900"/>
          <p14:tracePt t="55867" x="1619250" y="6210300"/>
          <p14:tracePt t="55867" x="1600200" y="6235700"/>
          <p14:tracePt t="55884" x="1587500" y="6267450"/>
          <p14:tracePt t="55884" x="1574800" y="6299200"/>
          <p14:tracePt t="55901" x="1555750" y="6324600"/>
          <p14:tracePt t="55901" x="1543050" y="6350000"/>
          <p14:tracePt t="55917" x="1524000" y="6375400"/>
          <p14:tracePt t="55917" x="1492250" y="6419850"/>
          <p14:tracePt t="55934" x="1473200" y="6438900"/>
          <p14:tracePt t="55949" x="1435100" y="6470650"/>
          <p14:tracePt t="56820" x="762000" y="6445250"/>
          <p14:tracePt t="56835" x="800100" y="6407150"/>
          <p14:tracePt t="56852" x="825500" y="6381750"/>
          <p14:tracePt t="56852" x="844550" y="6356350"/>
          <p14:tracePt t="56852" x="876300" y="6343650"/>
          <p14:tracePt t="56872" x="901700" y="6324600"/>
          <p14:tracePt t="56872" x="927100" y="6305550"/>
          <p14:tracePt t="56887" x="952500" y="6286500"/>
          <p14:tracePt t="56887" x="977900" y="6267450"/>
          <p14:tracePt t="56903" x="1003300" y="6254750"/>
          <p14:tracePt t="56903" x="1028700" y="6242050"/>
          <p14:tracePt t="56920" x="1054100" y="6229350"/>
          <p14:tracePt t="56920" x="1079500" y="6216650"/>
          <p14:tracePt t="56937" x="1111250" y="6203950"/>
          <p14:tracePt t="56937" x="1149350" y="6184900"/>
          <p14:tracePt t="56954" x="1174750" y="6178550"/>
          <p14:tracePt t="56954" x="1193800" y="6165850"/>
          <p14:tracePt t="56970" x="1212850" y="6165850"/>
          <p14:tracePt t="56970" x="1238250" y="6159500"/>
          <p14:tracePt t="56987" x="1250950" y="6153150"/>
          <p14:tracePt t="56987" x="1289050" y="6140450"/>
          <p14:tracePt t="57004" x="1308100" y="6140450"/>
          <p14:tracePt t="57004" x="1327150" y="6146800"/>
          <p14:tracePt t="57021" x="1339850" y="6153150"/>
          <p14:tracePt t="57021" x="1352550" y="6153150"/>
          <p14:tracePt t="57037" x="1365250" y="6153150"/>
          <p14:tracePt t="57037" x="1377950" y="6165850"/>
          <p14:tracePt t="57053" x="1390650" y="6172200"/>
          <p14:tracePt t="57053" x="1409700" y="6178550"/>
          <p14:tracePt t="57071" x="1409700" y="6184900"/>
          <p14:tracePt t="57086" x="1416050" y="6191250"/>
          <p14:tracePt t="57104" x="1409700" y="6197600"/>
          <p14:tracePt t="57120" x="1403350" y="6197600"/>
          <p14:tracePt t="57136" x="1403350" y="6191250"/>
          <p14:tracePt t="57153" x="1409700" y="6191250"/>
          <p14:tracePt t="57169" x="1416050" y="6184900"/>
          <p14:tracePt t="57169" x="1422400" y="6178550"/>
          <p14:tracePt t="57188" x="1422400" y="6172200"/>
          <p14:tracePt t="57188" x="1428750" y="6165850"/>
          <p14:tracePt t="57204" x="1435100" y="6159500"/>
          <p14:tracePt t="57204" x="1441450" y="6146800"/>
          <p14:tracePt t="57221" x="1441450" y="6140450"/>
          <p14:tracePt t="57221" x="1454150" y="6127750"/>
          <p14:tracePt t="57221" x="1454150" y="6121400"/>
          <p14:tracePt t="57240" x="1460500" y="6115050"/>
          <p14:tracePt t="57240" x="1460500" y="6102350"/>
          <p14:tracePt t="57255" x="1466850" y="6096000"/>
          <p14:tracePt t="57255" x="1466850" y="6083300"/>
          <p14:tracePt t="57271" x="1473200" y="6076950"/>
          <p14:tracePt t="57271" x="1473200" y="6064250"/>
          <p14:tracePt t="57288" x="1473200" y="6057900"/>
          <p14:tracePt t="57288" x="1479550" y="6038850"/>
          <p14:tracePt t="57305" x="1479550" y="6032500"/>
          <p14:tracePt t="57305" x="1479550" y="6026150"/>
          <p14:tracePt t="57322" x="1479550" y="6019800"/>
          <p14:tracePt t="57338" x="1485900" y="6007100"/>
          <p14:tracePt t="57354" x="1485900" y="6000750"/>
          <p14:tracePt t="57354" x="1492250" y="6000750"/>
          <p14:tracePt t="57372" x="1498600" y="5994400"/>
          <p14:tracePt t="57387" x="1511300" y="5994400"/>
          <p14:tracePt t="57404" x="1511300" y="6000750"/>
          <p14:tracePt t="57424" x="1517650" y="5994400"/>
          <p14:tracePt t="57440" x="1524000" y="5988050"/>
          <p14:tracePt t="57463" x="1530350" y="5988050"/>
          <p14:tracePt t="57483" x="1536700" y="5988050"/>
          <p14:tracePt t="57507" x="1543050" y="5981700"/>
          <p14:tracePt t="57523" x="1549400" y="5981700"/>
          <p14:tracePt t="57539" x="1555750" y="5975350"/>
          <p14:tracePt t="57551" x="1562100" y="5969000"/>
          <p14:tracePt t="57592" x="1562100" y="5962650"/>
          <p14:tracePt t="57635" x="1568450" y="5949950"/>
          <p14:tracePt t="57659" x="1568450" y="5943600"/>
          <p14:tracePt t="57680" x="1568450" y="5937250"/>
          <p14:tracePt t="57696" x="1574800" y="5930900"/>
          <p14:tracePt t="57703" x="1574800" y="5924550"/>
          <p14:tracePt t="57719" x="1574800" y="5918200"/>
          <p14:tracePt t="57732" x="1581150" y="5911850"/>
          <p14:tracePt t="57747" x="1581150" y="5905500"/>
          <p14:tracePt t="57764" x="1587500" y="5899150"/>
          <p14:tracePt t="57799" x="1587500" y="5892800"/>
          <p14:tracePt t="57815" x="1593850" y="5886450"/>
          <p14:tracePt t="57831" x="1593850" y="5880100"/>
          <p14:tracePt t="57843" x="1593850" y="5873750"/>
          <p14:tracePt t="57860" x="1593850" y="5867400"/>
          <p14:tracePt t="57876" x="1593850" y="5861050"/>
          <p14:tracePt t="57903" x="1593850" y="5848350"/>
          <p14:tracePt t="57919" x="1593850" y="5842000"/>
          <p14:tracePt t="57935" x="1593850" y="5835650"/>
          <p14:tracePt t="57951" x="1593850" y="5829300"/>
          <p14:tracePt t="57963" x="1600200" y="5822950"/>
          <p14:tracePt t="57987" x="1600200" y="5816600"/>
          <p14:tracePt t="58023" x="1600200" y="5810250"/>
          <p14:tracePt t="58075" x="1593850" y="5810250"/>
          <p14:tracePt t="58115" x="1593850" y="5803900"/>
          <p14:tracePt t="58251" x="1600200" y="5797550"/>
          <p14:tracePt t="58287" x="1600200" y="5803900"/>
          <p14:tracePt t="58339" x="1600200" y="5797550"/>
          <p14:tracePt t="58603" x="1600200" y="5791200"/>
          <p14:tracePt t="58715" x="1600200" y="5784850"/>
          <p14:tracePt t="58735" x="1600200" y="5778500"/>
          <p14:tracePt t="58767" x="1606550" y="5772150"/>
          <p14:tracePt t="58803" x="1612900" y="5765800"/>
          <p14:tracePt t="58851" x="1619250" y="5765800"/>
          <p14:tracePt t="58871" x="1625600" y="5765800"/>
          <p14:tracePt t="58896" x="1631950" y="5765800"/>
          <p14:tracePt t="58912" x="1638300" y="5759450"/>
          <p14:tracePt t="58931" x="1638300" y="5753100"/>
          <p14:tracePt t="58940" x="1644650" y="5746750"/>
          <p14:tracePt t="58955" x="1644650" y="5740400"/>
          <p14:tracePt t="58963" x="1651000" y="5734050"/>
          <p14:tracePt t="58975" x="1657350" y="5727700"/>
          <p14:tracePt t="58975" x="1670050" y="5715000"/>
          <p14:tracePt t="58993" x="1682750" y="5708650"/>
          <p14:tracePt t="58993" x="1689100" y="5702300"/>
          <p14:tracePt t="59010" x="1701800" y="5689600"/>
          <p14:tracePt t="59010" x="1708150" y="5683250"/>
          <p14:tracePt t="59027" x="1720850" y="5676900"/>
          <p14:tracePt t="59027" x="1746250" y="5664200"/>
          <p14:tracePt t="59045" x="1758950" y="5657850"/>
          <p14:tracePt t="59045" x="1765300" y="5651500"/>
          <p14:tracePt t="59060" x="1778000" y="5638800"/>
          <p14:tracePt t="59060" x="1790700" y="5632450"/>
          <p14:tracePt t="59077" x="1803400" y="5626100"/>
          <p14:tracePt t="59077" x="1816100" y="5613400"/>
          <p14:tracePt t="59077" x="1828800" y="5600700"/>
          <p14:tracePt t="59096" x="1841500" y="5588000"/>
          <p14:tracePt t="59096" x="1854200" y="5575300"/>
          <p14:tracePt t="59112" x="1866900" y="5562600"/>
          <p14:tracePt t="59112" x="1879600" y="5543550"/>
          <p14:tracePt t="59128" x="1892300" y="5530850"/>
          <p14:tracePt t="59128" x="1898650" y="5511800"/>
          <p14:tracePt t="59145" x="1911350" y="5492750"/>
          <p14:tracePt t="59145" x="1924050" y="5480050"/>
          <p14:tracePt t="59161" x="1936750" y="5461000"/>
          <p14:tracePt t="59161" x="1943100" y="5448300"/>
          <p14:tracePt t="59178" x="1955800" y="5429250"/>
          <p14:tracePt t="59178" x="1962150" y="5416550"/>
          <p14:tracePt t="59178" x="1974850" y="5397500"/>
          <p14:tracePt t="59197" x="1981200" y="5378450"/>
          <p14:tracePt t="59209" x="1993900" y="5359400"/>
          <p14:tracePt t="59209" x="2012950" y="5314950"/>
          <p14:tracePt t="59227" x="2025650" y="5295900"/>
          <p14:tracePt t="59227" x="2038350" y="5270500"/>
          <p14:tracePt t="59245" x="2057400" y="5245100"/>
          <p14:tracePt t="59245" x="2070100" y="5213350"/>
          <p14:tracePt t="59261" x="2089150" y="5187950"/>
          <p14:tracePt t="59261" x="2127250" y="5137150"/>
          <p14:tracePt t="59278" x="2146300" y="5105400"/>
          <p14:tracePt t="59278" x="2165350" y="5080000"/>
          <p14:tracePt t="59295" x="2184400" y="5048250"/>
          <p14:tracePt t="59295" x="2197100" y="5016500"/>
          <p14:tracePt t="59311" x="2216150" y="4991100"/>
          <p14:tracePt t="59311" x="2235200" y="4959350"/>
          <p14:tracePt t="59328" x="2247900" y="4933950"/>
          <p14:tracePt t="59328" x="2286000" y="4889500"/>
          <p14:tracePt t="59346" x="2305050" y="4870450"/>
          <p14:tracePt t="59346" x="2324100" y="4851400"/>
          <p14:tracePt t="59362" x="2343150" y="4838700"/>
          <p14:tracePt t="59362" x="2362200" y="4826000"/>
          <p14:tracePt t="59378" x="2387600" y="4813300"/>
          <p14:tracePt t="59378" x="2406650" y="4806950"/>
          <p14:tracePt t="59397" x="2451100" y="4794250"/>
          <p14:tracePt t="59397" x="2470150" y="4787900"/>
          <p14:tracePt t="59412" x="2489200" y="4781550"/>
          <p14:tracePt t="59412" x="2508250" y="4775200"/>
          <p14:tracePt t="59428" x="2527300" y="4775200"/>
          <p14:tracePt t="59428" x="2546350" y="4775200"/>
          <p14:tracePt t="59445" x="2565400" y="4775200"/>
          <p14:tracePt t="59445" x="2578100" y="4775200"/>
          <p14:tracePt t="59445" x="2597150" y="4775200"/>
          <p14:tracePt t="59464" x="2609850" y="4775200"/>
          <p14:tracePt t="59477" x="2616200" y="4775200"/>
          <p14:tracePt t="59477" x="2635250" y="4781550"/>
          <p14:tracePt t="59496" x="2641600" y="4781550"/>
          <p14:tracePt t="59511" x="2647950" y="4781550"/>
          <p14:tracePt t="59528" x="2647950" y="4775200"/>
          <p14:tracePt t="59555" x="2647950" y="4768850"/>
          <p14:tracePt t="59583" x="2654300" y="4768850"/>
          <p14:tracePt t="59607" x="2660650" y="4768850"/>
          <p14:tracePt t="59626" x="2673350" y="4762500"/>
          <p14:tracePt t="59636" x="2679700" y="4762500"/>
          <p14:tracePt t="59646" x="2692400" y="4756150"/>
          <p14:tracePt t="59646" x="2698750" y="4756150"/>
          <p14:tracePt t="59663" x="2711450" y="4749800"/>
          <p14:tracePt t="59663" x="2724150" y="4749800"/>
          <p14:tracePt t="59679" x="2736850" y="4749800"/>
          <p14:tracePt t="59679" x="2755900" y="4743450"/>
          <p14:tracePt t="59696" x="2768600" y="4737100"/>
          <p14:tracePt t="59696" x="2774950" y="4730750"/>
          <p14:tracePt t="59712" x="2781300" y="4730750"/>
          <p14:tracePt t="59712" x="2787650" y="4724400"/>
          <p14:tracePt t="59729" x="2794000" y="4724400"/>
          <p14:tracePt t="59745" x="2794000" y="4718050"/>
          <p14:tracePt t="59762" x="2800350" y="4711700"/>
          <p14:tracePt t="59778" x="2794000" y="4711700"/>
          <p14:tracePt t="59815" x="2800350" y="4718050"/>
          <p14:tracePt t="59875" x="2806700" y="4718050"/>
          <p14:tracePt t="59891" x="2813050" y="4718050"/>
          <p14:tracePt t="59907" x="2819400" y="4718050"/>
          <p14:tracePt t="59923" x="2825750" y="4718050"/>
          <p14:tracePt t="59935" x="2832100" y="4718050"/>
          <p14:tracePt t="60003" x="2825750" y="4711700"/>
          <p14:tracePt t="60035" x="2825750" y="4705350"/>
          <p14:tracePt t="60056" x="2819400" y="4699000"/>
          <p14:tracePt t="60079" x="2825750" y="4699000"/>
          <p14:tracePt t="60175" x="2832100" y="4705350"/>
          <p14:tracePt t="60199" x="2838450" y="4705350"/>
          <p14:tracePt t="60215" x="2844800" y="4711700"/>
          <p14:tracePt t="60231" x="2851150" y="4718050"/>
          <p14:tracePt t="60243" x="2857500" y="4718050"/>
          <p14:tracePt t="60251" x="2870200" y="4724400"/>
          <p14:tracePt t="60268" x="2876550" y="4724400"/>
          <p14:tracePt t="60279" x="2882900" y="4730750"/>
          <p14:tracePt t="60279" x="2889250" y="4730750"/>
          <p14:tracePt t="60298" x="2895600" y="4730750"/>
          <p14:tracePt t="60298" x="2901950" y="4737100"/>
          <p14:tracePt t="60314" x="2908300" y="4737100"/>
          <p14:tracePt t="60314" x="2921000" y="4743450"/>
          <p14:tracePt t="60331" x="2927350" y="4743450"/>
          <p14:tracePt t="60331" x="2933700" y="4743450"/>
          <p14:tracePt t="60348" x="2940050" y="4749800"/>
          <p14:tracePt t="60348" x="2959100" y="4756150"/>
          <p14:tracePt t="60365" x="2965450" y="4756150"/>
          <p14:tracePt t="60365" x="2978150" y="4762500"/>
          <p14:tracePt t="60382" x="2990850" y="4762500"/>
          <p14:tracePt t="60382" x="3003550" y="4762500"/>
          <p14:tracePt t="60398" x="3016250" y="4768850"/>
          <p14:tracePt t="60398" x="3041650" y="4762500"/>
          <p14:tracePt t="60417" x="3054350" y="4762500"/>
          <p14:tracePt t="60417" x="3067050" y="4762500"/>
          <p14:tracePt t="60432" x="3079750" y="4762500"/>
          <p14:tracePt t="60432" x="3092450" y="4756150"/>
          <p14:tracePt t="60448" x="3111500" y="4756150"/>
          <p14:tracePt t="60448" x="3124200" y="4749800"/>
          <p14:tracePt t="60465" x="3136900" y="4749800"/>
          <p14:tracePt t="60465" x="3149600" y="4743450"/>
          <p14:tracePt t="60465" x="3162300" y="4743450"/>
          <p14:tracePt t="60484" x="3175000" y="4737100"/>
          <p14:tracePt t="60497" x="3187700" y="4737100"/>
          <p14:tracePt t="60497" x="3213100" y="4730750"/>
          <p14:tracePt t="60515" x="3219450" y="4730750"/>
          <p14:tracePt t="60515" x="3232150" y="4730750"/>
          <p14:tracePt t="60532" x="3238500" y="4730750"/>
          <p14:tracePt t="60532" x="3244850" y="4730750"/>
          <p14:tracePt t="60549" x="3238500" y="4730750"/>
          <p14:tracePt t="60635" x="3244850" y="4730750"/>
          <p14:tracePt t="60704" x="3244850" y="4737100"/>
          <p14:tracePt t="60771" x="3238500" y="4737100"/>
          <p14:tracePt t="60800" x="3238500" y="4743450"/>
          <p14:tracePt t="61047" x="3232150" y="4743450"/>
          <p14:tracePt t="61256" x="3225800" y="4749800"/>
          <p14:tracePt t="61296" x="3232150" y="4756150"/>
          <p14:tracePt t="61347" x="3232150" y="4762500"/>
          <p14:tracePt t="61595" x="3232150" y="4756150"/>
          <p14:tracePt t="61767" x="3232150" y="4749800"/>
          <p14:tracePt t="61796" x="3238500" y="4743450"/>
          <p14:tracePt t="61819" x="3244850" y="4743450"/>
          <p14:tracePt t="61835" x="3251200" y="4743450"/>
          <p14:tracePt t="61851" x="3257550" y="4737100"/>
          <p14:tracePt t="61856" x="3263900" y="4737100"/>
          <p14:tracePt t="61868" x="3270250" y="4737100"/>
          <p14:tracePt t="61868" x="3276600" y="4737100"/>
          <p14:tracePt t="61868" x="3282950" y="4737100"/>
          <p14:tracePt t="61888" x="3295650" y="4730750"/>
          <p14:tracePt t="61902" x="3308350" y="4730750"/>
          <p14:tracePt t="61902" x="3340100" y="4730750"/>
          <p14:tracePt t="61919" x="3359150" y="4730750"/>
          <p14:tracePt t="61919" x="3384550" y="4724400"/>
          <p14:tracePt t="61936" x="3409950" y="4724400"/>
          <p14:tracePt t="61936" x="3435350" y="4730750"/>
          <p14:tracePt t="61953" x="3460750" y="4730750"/>
          <p14:tracePt t="61953" x="3492500" y="4730750"/>
          <p14:tracePt t="61953" x="3530600" y="4730750"/>
          <p14:tracePt t="61972" x="3562350" y="4730750"/>
          <p14:tracePt t="61972" x="3606800" y="4737100"/>
          <p14:tracePt t="61987" x="3644900" y="4737100"/>
          <p14:tracePt t="61987" x="3689350" y="4737100"/>
          <p14:tracePt t="62003" x="3733800" y="4737100"/>
          <p14:tracePt t="62003" x="3784600" y="4743450"/>
          <p14:tracePt t="62020" x="3835400" y="4743450"/>
          <p14:tracePt t="62020" x="3943350" y="4743450"/>
          <p14:tracePt t="62038" x="4000500" y="4743450"/>
          <p14:tracePt t="62038" x="4057650" y="4743450"/>
          <p14:tracePt t="62054" x="4114800" y="4743450"/>
          <p14:tracePt t="62054" x="4178300" y="4743450"/>
          <p14:tracePt t="62070" x="4241800" y="4743450"/>
          <p14:tracePt t="62070" x="4298950" y="4743450"/>
          <p14:tracePt t="62087" x="4362450" y="4749800"/>
          <p14:tracePt t="62087" x="4483100" y="4756150"/>
          <p14:tracePt t="62105" x="4540250" y="4762500"/>
          <p14:tracePt t="62105" x="4597400" y="4768850"/>
          <p14:tracePt t="62120" x="4648200" y="4775200"/>
          <p14:tracePt t="62120" x="4705350" y="4775200"/>
          <p14:tracePt t="62137" x="4756150" y="4781550"/>
          <p14:tracePt t="62137" x="4813300" y="4787900"/>
          <p14:tracePt t="62137" x="4864100" y="4787900"/>
          <p14:tracePt t="62156" x="4914900" y="4794250"/>
          <p14:tracePt t="62169" x="4965700" y="4794250"/>
          <p14:tracePt t="62169" x="5067300" y="4800600"/>
          <p14:tracePt t="62188" x="5111750" y="4800600"/>
          <p14:tracePt t="62188" x="5156200" y="4800600"/>
          <p14:tracePt t="62204" x="5194300" y="4800600"/>
          <p14:tracePt t="62204" x="5232400" y="4800600"/>
          <p14:tracePt t="62220" x="5264150" y="4800600"/>
          <p14:tracePt t="62220" x="5295900" y="4800600"/>
          <p14:tracePt t="62220" x="5327650" y="4800600"/>
          <p14:tracePt t="62240" x="5353050" y="4800600"/>
          <p14:tracePt t="62253" x="5378450" y="4794250"/>
          <p14:tracePt t="62253" x="5416550" y="4794250"/>
          <p14:tracePt t="62272" x="5429250" y="4794250"/>
          <p14:tracePt t="62272" x="5441950" y="4794250"/>
          <p14:tracePt t="62287" x="5448300" y="4794250"/>
          <p14:tracePt t="62287" x="5454650" y="4794250"/>
          <p14:tracePt t="62304" x="5461000" y="4794250"/>
          <p14:tracePt t="62320" x="5467350" y="4794250"/>
          <p14:tracePt t="62336" x="5467350" y="4800600"/>
          <p14:tracePt t="62353" x="5467350" y="4806950"/>
          <p14:tracePt t="62370" x="5461000" y="4813300"/>
          <p14:tracePt t="62386" x="5461000" y="4819650"/>
          <p14:tracePt t="62411" x="5467350" y="4826000"/>
          <p14:tracePt t="62435" x="5473700" y="4826000"/>
          <p14:tracePt t="62451" x="5480050" y="4826000"/>
          <p14:tracePt t="62456" x="5486400" y="4826000"/>
          <p14:tracePt t="62456" x="5492750" y="4826000"/>
          <p14:tracePt t="62472" x="5505450" y="4826000"/>
          <p14:tracePt t="62472" x="5518150" y="4826000"/>
          <p14:tracePt t="62488" x="5530850" y="4826000"/>
          <p14:tracePt t="62488" x="5549900" y="4826000"/>
          <p14:tracePt t="62505" x="5575300" y="4826000"/>
          <p14:tracePt t="62505" x="5600700" y="4826000"/>
          <p14:tracePt t="62522" x="5632450" y="4826000"/>
          <p14:tracePt t="62522" x="5664200" y="4826000"/>
          <p14:tracePt t="62522" x="5702300" y="4826000"/>
          <p14:tracePt t="62540" x="5734050" y="4819650"/>
          <p14:tracePt t="62540" x="5772150" y="4819650"/>
          <p14:tracePt t="62555" x="5816600" y="4819650"/>
          <p14:tracePt t="62555" x="5854700" y="4813300"/>
          <p14:tracePt t="62572" x="5886450" y="4813300"/>
          <p14:tracePt t="62572" x="5924550" y="4806950"/>
          <p14:tracePt t="62589" x="5956300" y="4806950"/>
          <p14:tracePt t="62589" x="5988050" y="4806950"/>
          <p14:tracePt t="62589" x="6019800" y="4806950"/>
          <p14:tracePt t="62609" x="6045200" y="4800600"/>
          <p14:tracePt t="62621" x="6070600" y="4800600"/>
          <p14:tracePt t="62621" x="6108700" y="4800600"/>
          <p14:tracePt t="62641" x="6115050" y="4800600"/>
          <p14:tracePt t="62641" x="6121400" y="4800600"/>
          <p14:tracePt t="62656" x="6108700" y="4806950"/>
          <p14:tracePt t="62675" x="6089650" y="4813300"/>
          <p14:tracePt t="62687" x="6064250" y="4819650"/>
          <p14:tracePt t="62687" x="5994400" y="4832350"/>
          <p14:tracePt t="62705" x="5949950" y="4838700"/>
          <p14:tracePt t="62705" x="5899150" y="4851400"/>
          <p14:tracePt t="62722" x="5842000" y="4864100"/>
          <p14:tracePt t="62722" x="5772150" y="4876800"/>
          <p14:tracePt t="62739" x="5702300" y="4889500"/>
          <p14:tracePt t="62739" x="5530850" y="4921250"/>
          <p14:tracePt t="62756" x="5435600" y="4940300"/>
          <p14:tracePt t="62756" x="5334000" y="4959350"/>
          <p14:tracePt t="62773" x="5226050" y="4978400"/>
          <p14:tracePt t="62773" x="5111750" y="5003800"/>
          <p14:tracePt t="62789" x="4997450" y="5022850"/>
          <p14:tracePt t="62789" x="4876800" y="5041900"/>
          <p14:tracePt t="62806" x="4749800" y="5067300"/>
          <p14:tracePt t="62806" x="4622800" y="5086350"/>
          <p14:tracePt t="62806" x="4489450" y="5105400"/>
          <p14:tracePt t="62825" x="4362450" y="5124450"/>
          <p14:tracePt t="62825" x="4229100" y="5137150"/>
          <p14:tracePt t="62840" x="4089400" y="5156200"/>
          <p14:tracePt t="62840" x="3956050" y="5168900"/>
          <p14:tracePt t="62856" x="3822700" y="5181600"/>
          <p14:tracePt t="62856" x="3689350" y="5194300"/>
          <p14:tracePt t="62873" x="3556000" y="5207000"/>
          <p14:tracePt t="62873" x="3429000" y="5219700"/>
          <p14:tracePt t="62873" x="3302000" y="5232400"/>
          <p14:tracePt t="62892" x="3175000" y="5251450"/>
          <p14:tracePt t="62905" x="3054350" y="5264150"/>
          <p14:tracePt t="62905" x="2819400" y="5302250"/>
          <p14:tracePt t="62923" x="2711450" y="5321300"/>
          <p14:tracePt t="62923" x="2603500" y="5340350"/>
          <p14:tracePt t="62940" x="2508250" y="5359400"/>
          <p14:tracePt t="62940" x="2419350" y="5372100"/>
          <p14:tracePt t="62956" x="2336800" y="5384800"/>
          <p14:tracePt t="62956" x="2266950" y="5397500"/>
          <p14:tracePt t="62973" x="2203450" y="5410200"/>
          <p14:tracePt t="62973" x="2146300" y="5416550"/>
          <p14:tracePt t="62973" x="2089150" y="5422900"/>
          <p14:tracePt t="62992" x="2044700" y="5429250"/>
          <p14:tracePt t="62992" x="2000250" y="5435600"/>
          <p14:tracePt t="63006" x="1955800" y="5441950"/>
          <p14:tracePt t="63006" x="1917700" y="5448300"/>
          <p14:tracePt t="63023" x="1885950" y="5454650"/>
          <p14:tracePt t="63023" x="1854200" y="5461000"/>
          <p14:tracePt t="63040" x="1828800" y="5467350"/>
          <p14:tracePt t="63040" x="1790700" y="5480050"/>
          <p14:tracePt t="63057" x="1771650" y="5486400"/>
          <p14:tracePt t="63057" x="1758950" y="5499100"/>
          <p14:tracePt t="63073" x="1746250" y="5518150"/>
          <p14:tracePt t="63073" x="1733550" y="5537200"/>
          <p14:tracePt t="63090" x="1727200" y="5562600"/>
          <p14:tracePt t="63090" x="1714500" y="5588000"/>
          <p14:tracePt t="63108" x="1708150" y="5619750"/>
          <p14:tracePt t="63108" x="1695450" y="5689600"/>
          <p14:tracePt t="63124" x="1682750" y="5734050"/>
          <p14:tracePt t="63124" x="1676400" y="5778500"/>
          <p14:tracePt t="63140" x="1657350" y="5816600"/>
          <p14:tracePt t="63140" x="1644650" y="5861050"/>
          <p14:tracePt t="63157" x="1625600" y="5911850"/>
          <p14:tracePt t="63157" x="1600200" y="5956300"/>
          <p14:tracePt t="63157" x="1581150" y="6000750"/>
          <p14:tracePt t="63176" x="1549400" y="6045200"/>
          <p14:tracePt t="63189" x="1524000" y="6083300"/>
          <p14:tracePt t="63189" x="1473200" y="6159500"/>
          <p14:tracePt t="63208" x="1447800" y="6191250"/>
          <p14:tracePt t="63208" x="1416050" y="6223000"/>
          <p14:tracePt t="63224" x="1390650" y="6248400"/>
          <p14:tracePt t="63224" x="1365250" y="6280150"/>
          <p14:tracePt t="63240" x="1339850" y="6311900"/>
          <p14:tracePt t="63240" x="1314450" y="6343650"/>
          <p14:tracePt t="63257" x="1289050" y="6369050"/>
          <p14:tracePt t="63257" x="1263650" y="6400800"/>
          <p14:tracePt t="63257" x="1231900" y="6426200"/>
          <p14:tracePt t="63276" x="1206500" y="6457950"/>
          <p14:tracePt t="63289" x="1187450" y="6483350"/>
          <p14:tracePt t="64795" x="1212850" y="6464300"/>
          <p14:tracePt t="64819" x="1200150" y="6438900"/>
          <p14:tracePt t="64871" x="1219200" y="6419850"/>
          <p14:tracePt t="65043" x="1219200" y="6394450"/>
          <p14:tracePt t="65095" x="1212850" y="6375400"/>
          <p14:tracePt t="65143" x="1212850" y="6350000"/>
          <p14:tracePt t="65179" x="1212850" y="6343650"/>
          <p14:tracePt t="65187" x="1212850" y="6337300"/>
          <p14:tracePt t="65196" x="1212850" y="6330950"/>
          <p14:tracePt t="65196" x="1212850" y="6324600"/>
          <p14:tracePt t="65213" x="1212850" y="6318250"/>
          <p14:tracePt t="65229" x="1212850" y="6311900"/>
          <p14:tracePt t="65229" x="1212850" y="6305550"/>
          <p14:tracePt t="65248" x="1212850" y="6299200"/>
          <p14:tracePt t="65272" x="1219200" y="6292850"/>
          <p14:tracePt t="65291" x="1225550" y="6292850"/>
          <p14:tracePt t="65315" x="1225550" y="6286500"/>
          <p14:tracePt t="65332" x="1231900" y="6286500"/>
          <p14:tracePt t="65360" x="1231900" y="6280150"/>
          <p14:tracePt t="65391" x="1231900" y="6273800"/>
          <p14:tracePt t="65419" x="1238250" y="6267450"/>
          <p14:tracePt t="65436" x="1238250" y="6261100"/>
          <p14:tracePt t="65455" x="1238250" y="6254750"/>
          <p14:tracePt t="65463" x="1238250" y="6248400"/>
          <p14:tracePt t="65479" x="1238250" y="6242050"/>
          <p14:tracePt t="65495" x="1238250" y="6235700"/>
          <p14:tracePt t="65503" x="1238250" y="6229350"/>
          <p14:tracePt t="65515" x="1244600" y="6223000"/>
          <p14:tracePt t="65532" x="1250950" y="6216650"/>
          <p14:tracePt t="65555" x="1257300" y="6210300"/>
          <p14:tracePt t="65616" x="1263650" y="6203950"/>
          <p14:tracePt t="65635" x="1270000" y="6197600"/>
          <p14:tracePt t="65659" x="1276350" y="6191250"/>
          <p14:tracePt t="65683" x="1282700" y="6184900"/>
          <p14:tracePt t="65743" x="1289050" y="6184900"/>
          <p14:tracePt t="65763" x="1295400" y="6178550"/>
          <p14:tracePt t="65779" x="1301750" y="6178550"/>
          <p14:tracePt t="65796" x="1308100" y="6172200"/>
          <p14:tracePt t="65847" x="1308100" y="6165850"/>
          <p14:tracePt t="65875" x="1308100" y="6159500"/>
          <p14:tracePt t="65907" x="1314450" y="6153150"/>
          <p14:tracePt t="66003" x="1314450" y="6146800"/>
          <p14:tracePt t="66044" x="1314450" y="6140450"/>
          <p14:tracePt t="66111" x="1320800" y="6134100"/>
          <p14:tracePt t="66139" x="1327150" y="6127750"/>
          <p14:tracePt t="66191" x="1327150" y="6121400"/>
          <p14:tracePt t="66223" x="1333500" y="6115050"/>
          <p14:tracePt t="66260" x="1339850" y="6115050"/>
          <p14:tracePt t="66295" x="1346200" y="6115050"/>
          <p14:tracePt t="66319" x="1352550" y="6121400"/>
          <p14:tracePt t="66351" x="1358900" y="6127750"/>
          <p14:tracePt t="66387" x="1365250" y="6127750"/>
          <p14:tracePt t="66403" x="1371600" y="6121400"/>
          <p14:tracePt t="66415" x="1377950" y="6121400"/>
          <p14:tracePt t="66431" x="1384300" y="6115050"/>
          <p14:tracePt t="66447" x="1390650" y="6108700"/>
          <p14:tracePt t="66464" x="1397000" y="6108700"/>
          <p14:tracePt t="66475" x="1409700" y="6108700"/>
          <p14:tracePt t="66491" x="1422400" y="6108700"/>
          <p14:tracePt t="66515" x="1428750" y="6108700"/>
          <p14:tracePt t="66523" x="1441450" y="6108700"/>
          <p14:tracePt t="66543" x="1447800" y="6108700"/>
          <p14:tracePt t="66559" x="1454150" y="6108700"/>
          <p14:tracePt t="66568" x="1460500" y="6108700"/>
          <p14:tracePt t="66583" x="1466850" y="6115050"/>
          <p14:tracePt t="66583" x="1473200" y="6115050"/>
          <p14:tracePt t="66601" x="1485900" y="6115050"/>
          <p14:tracePt t="66601" x="1492250" y="6115050"/>
          <p14:tracePt t="66601" x="1498600" y="6115050"/>
          <p14:tracePt t="66621" x="1511300" y="6115050"/>
          <p14:tracePt t="66621" x="1524000" y="6108700"/>
          <p14:tracePt t="66636" x="1543050" y="6108700"/>
          <p14:tracePt t="66636" x="1555750" y="6108700"/>
          <p14:tracePt t="66653" x="1568450" y="6102350"/>
          <p14:tracePt t="66653" x="1587500" y="6102350"/>
          <p14:tracePt t="66669" x="1606550" y="6096000"/>
          <p14:tracePt t="66669" x="1625600" y="6096000"/>
          <p14:tracePt t="66685" x="1644650" y="6089650"/>
          <p14:tracePt t="66685" x="1670050" y="6089650"/>
          <p14:tracePt t="66685" x="1689100" y="6083300"/>
          <p14:tracePt t="66704" x="1714500" y="6076950"/>
          <p14:tracePt t="66704" x="1739900" y="6076950"/>
          <p14:tracePt t="66718" x="1765300" y="6070600"/>
          <p14:tracePt t="66718" x="1790700" y="6070600"/>
          <p14:tracePt t="66735" x="1816100" y="6070600"/>
          <p14:tracePt t="66735" x="1847850" y="6064250"/>
          <p14:tracePt t="66752" x="1873250" y="6064250"/>
          <p14:tracePt t="66752" x="1898650" y="6064250"/>
          <p14:tracePt t="66769" x="1924050" y="6064250"/>
          <p14:tracePt t="66769" x="1981200" y="6057900"/>
          <p14:tracePt t="66785" x="2006600" y="6057900"/>
          <p14:tracePt t="66785" x="2032000" y="6057900"/>
          <p14:tracePt t="66802" x="2057400" y="6051550"/>
          <p14:tracePt t="66802" x="2082800" y="6051550"/>
          <p14:tracePt t="66819" x="2108200" y="6051550"/>
          <p14:tracePt t="66819" x="2152650" y="6051550"/>
          <p14:tracePt t="66836" x="2171700" y="6051550"/>
          <p14:tracePt t="66836" x="2190750" y="6051550"/>
          <p14:tracePt t="66852" x="2209800" y="6051550"/>
          <p14:tracePt t="66852" x="2222500" y="6051550"/>
          <p14:tracePt t="66869" x="2241550" y="6051550"/>
          <p14:tracePt t="66869" x="2254250" y="6051550"/>
          <p14:tracePt t="66886" x="2266950" y="6051550"/>
          <p14:tracePt t="66886" x="2279650" y="6057900"/>
          <p14:tracePt t="66886" x="2286000" y="6057900"/>
          <p14:tracePt t="66904" x="2292350" y="6057900"/>
          <p14:tracePt t="66904" x="2305050" y="6064250"/>
          <p14:tracePt t="66919" x="2311400" y="6064250"/>
          <p14:tracePt t="66919" x="2317750" y="6064250"/>
          <p14:tracePt t="66936" x="2324100" y="6070600"/>
          <p14:tracePt t="66936" x="2330450" y="6070600"/>
          <p14:tracePt t="66953" x="2336800" y="6070600"/>
          <p14:tracePt t="66953" x="2343150" y="6070600"/>
          <p14:tracePt t="66969" x="2349500" y="6070600"/>
          <p14:tracePt t="66985" x="2355850" y="6076950"/>
          <p14:tracePt t="67004" x="2362200" y="6076950"/>
          <p14:tracePt t="67019" x="2368550" y="6076950"/>
          <p14:tracePt t="67035" x="2368550" y="6070600"/>
          <p14:tracePt t="67056" x="2368550" y="6064250"/>
          <p14:tracePt t="67075" x="2374900" y="6064250"/>
          <p14:tracePt t="67107" x="2381250" y="6064250"/>
          <p14:tracePt t="67123" x="2393950" y="6064250"/>
          <p14:tracePt t="67135" x="2400300" y="6064250"/>
          <p14:tracePt t="67144" x="2406650" y="6064250"/>
          <p14:tracePt t="67152" x="2419350" y="6064250"/>
          <p14:tracePt t="67152" x="2432050" y="6064250"/>
          <p14:tracePt t="67170" x="2444750" y="6064250"/>
          <p14:tracePt t="67170" x="2463800" y="6064250"/>
          <p14:tracePt t="67187" x="2482850" y="6057900"/>
          <p14:tracePt t="67187" x="2533650" y="6057900"/>
          <p14:tracePt t="67204" x="2565400" y="6057900"/>
          <p14:tracePt t="67204" x="2597150" y="6057900"/>
          <p14:tracePt t="67220" x="2635250" y="6057900"/>
          <p14:tracePt t="67220" x="2679700" y="6057900"/>
          <p14:tracePt t="67237" x="2730500" y="6057900"/>
          <p14:tracePt t="67237" x="2781300" y="6057900"/>
          <p14:tracePt t="67237" x="2838450" y="6057900"/>
          <p14:tracePt t="67256" x="2901950" y="6057900"/>
          <p14:tracePt t="67269" x="2959100" y="6051550"/>
          <p14:tracePt t="67269" x="3092450" y="6045200"/>
          <p14:tracePt t="67287" x="3162300" y="6038850"/>
          <p14:tracePt t="67287" x="3225800" y="6026150"/>
          <p14:tracePt t="67304" x="3295650" y="6019800"/>
          <p14:tracePt t="67304" x="3365500" y="6013450"/>
          <p14:tracePt t="67321" x="3441700" y="6007100"/>
          <p14:tracePt t="67321" x="3511550" y="5994400"/>
          <p14:tracePt t="67321" x="3587750" y="5981700"/>
          <p14:tracePt t="67340" x="3663950" y="5975350"/>
          <p14:tracePt t="67353" x="3746500" y="5969000"/>
          <p14:tracePt t="67353" x="3905250" y="5949950"/>
          <p14:tracePt t="67372" x="3987800" y="5943600"/>
          <p14:tracePt t="67372" x="4064000" y="5937250"/>
          <p14:tracePt t="67388" x="4140200" y="5924550"/>
          <p14:tracePt t="67388" x="4216400" y="5918200"/>
          <p14:tracePt t="67404" x="4286250" y="5911850"/>
          <p14:tracePt t="67404" x="4362450" y="5905500"/>
          <p14:tracePt t="67421" x="4425950" y="5899150"/>
          <p14:tracePt t="67421" x="4552950" y="5880100"/>
          <p14:tracePt t="67438" x="4616450" y="5873750"/>
          <p14:tracePt t="67438" x="4679950" y="5861050"/>
          <p14:tracePt t="67454" x="4743450" y="5854700"/>
          <p14:tracePt t="67454" x="4800600" y="5842000"/>
          <p14:tracePt t="67471" x="4864100" y="5835650"/>
          <p14:tracePt t="67471" x="4921250" y="5829300"/>
          <p14:tracePt t="67488" x="4978400" y="5816600"/>
          <p14:tracePt t="67488" x="5092700" y="5810250"/>
          <p14:tracePt t="67505" x="5149850" y="5803900"/>
          <p14:tracePt t="67505" x="5200650" y="5797550"/>
          <p14:tracePt t="67521" x="5251450" y="5791200"/>
          <p14:tracePt t="67521" x="5302250" y="5791200"/>
          <p14:tracePt t="67538" x="5353050" y="5784850"/>
          <p14:tracePt t="67538" x="5448300" y="5778500"/>
          <p14:tracePt t="67557" x="5499100" y="5772150"/>
          <p14:tracePt t="67557" x="5543550" y="5765800"/>
          <p14:tracePt t="67572" x="5594350" y="5759450"/>
          <p14:tracePt t="67572" x="5645150" y="5759450"/>
          <p14:tracePt t="67588" x="5695950" y="5753100"/>
          <p14:tracePt t="67588" x="5746750" y="5746750"/>
          <p14:tracePt t="67607" x="5797550" y="5740400"/>
          <p14:tracePt t="67607" x="5854700" y="5734050"/>
          <p14:tracePt t="67621" x="5905500" y="5734050"/>
          <p14:tracePt t="67621" x="5962650" y="5727700"/>
          <p14:tracePt t="67621" x="6026150" y="5721350"/>
          <p14:tracePt t="67640" x="6083300" y="5715000"/>
          <p14:tracePt t="67640" x="6146800" y="5708650"/>
          <p14:tracePt t="67655" x="6210300" y="5708650"/>
          <p14:tracePt t="67655" x="6280150" y="5702300"/>
          <p14:tracePt t="67672" x="6350000" y="5702300"/>
          <p14:tracePt t="67672" x="6419850" y="5695950"/>
          <p14:tracePt t="67689" x="6489700" y="5695950"/>
          <p14:tracePt t="67689" x="6565900" y="5689600"/>
          <p14:tracePt t="67705" x="6642100" y="5683250"/>
          <p14:tracePt t="67705" x="6718300" y="5676900"/>
          <p14:tracePt t="67705" x="6794500" y="5670550"/>
          <p14:tracePt t="67724" x="6870700" y="5664200"/>
          <p14:tracePt t="67724" x="6946900" y="5657850"/>
          <p14:tracePt t="67739" x="7023100" y="5651500"/>
          <p14:tracePt t="67739" x="7099300" y="5645150"/>
          <p14:tracePt t="67755" x="7175500" y="5638800"/>
          <p14:tracePt t="67755" x="7251700" y="5626100"/>
          <p14:tracePt t="67772" x="7327900" y="5619750"/>
          <p14:tracePt t="67772" x="7397750" y="5613400"/>
          <p14:tracePt t="67789" x="7467600" y="5607050"/>
          <p14:tracePt t="67789" x="7607300" y="5588000"/>
          <p14:tracePt t="67805" x="7664450" y="5581650"/>
          <p14:tracePt t="67805" x="7727950" y="5568950"/>
          <p14:tracePt t="67822" x="7778750" y="5562600"/>
          <p14:tracePt t="67822" x="7829550" y="5556250"/>
          <p14:tracePt t="67839" x="7874000" y="5549900"/>
          <p14:tracePt t="67839" x="7950200" y="5537200"/>
          <p14:tracePt t="67856" x="7975600" y="5530850"/>
          <p14:tracePt t="67856" x="7994650" y="5530850"/>
          <p14:tracePt t="67872" x="8007350" y="5524500"/>
          <p14:tracePt t="67888" x="7994650" y="5524500"/>
          <p14:tracePt t="67904" x="7975600" y="5524500"/>
          <p14:tracePt t="67904" x="7943850" y="5530850"/>
          <p14:tracePt t="67904" x="7899400" y="5537200"/>
          <p14:tracePt t="67925" x="7848600" y="5543550"/>
          <p14:tracePt t="67925" x="7791450" y="5549900"/>
          <p14:tracePt t="67940" x="7715250" y="5562600"/>
          <p14:tracePt t="67940" x="7632700" y="5575300"/>
          <p14:tracePt t="67956" x="7543800" y="5588000"/>
          <p14:tracePt t="67956" x="7442200" y="5607050"/>
          <p14:tracePt t="67973" x="7327900" y="5626100"/>
          <p14:tracePt t="67973" x="7200900" y="5651500"/>
          <p14:tracePt t="67989" x="7067550" y="5670550"/>
          <p14:tracePt t="67989" x="6927850" y="5695950"/>
          <p14:tracePt t="67989" x="6775450" y="5715000"/>
          <p14:tracePt t="68007" x="6623050" y="5740400"/>
          <p14:tracePt t="68022" x="6464300" y="5765800"/>
          <p14:tracePt t="68022" x="6127750" y="5822950"/>
          <p14:tracePt t="68040" x="5956300" y="5848350"/>
          <p14:tracePt t="68040" x="5778500" y="5873750"/>
          <p14:tracePt t="68056" x="5600700" y="5905500"/>
          <p14:tracePt t="68056" x="5422900" y="5937250"/>
          <p14:tracePt t="68073" x="5245100" y="5962650"/>
          <p14:tracePt t="68073" x="5067300" y="5994400"/>
          <p14:tracePt t="68073" x="4889500" y="6026150"/>
          <p14:tracePt t="68092" x="4718050" y="6051550"/>
          <p14:tracePt t="68092" x="4546600" y="6083300"/>
          <p14:tracePt t="68107" x="4375150" y="6115050"/>
          <p14:tracePt t="68107" x="4210050" y="6140450"/>
          <p14:tracePt t="68123" x="4057650" y="6165850"/>
          <p14:tracePt t="68123" x="3905250" y="6197600"/>
          <p14:tracePt t="68140" x="3752850" y="6223000"/>
          <p14:tracePt t="68140" x="3473450" y="6280150"/>
          <p14:tracePt t="68157" x="3340100" y="6311900"/>
          <p14:tracePt t="68157" x="3206750" y="6350000"/>
          <p14:tracePt t="68173" x="3073400" y="6381750"/>
          <p14:tracePt t="68173" x="2946400" y="6419850"/>
          <p14:tracePt t="68190" x="2825750" y="6457950"/>
          <p14:tracePt t="68190" x="2711450" y="6496050"/>
          <p14:tracePt t="68206" x="2597150" y="6527800"/>
          <p14:tracePt t="68206" x="2400300" y="6591300"/>
          <p14:tracePt t="68224" x="2311400" y="6623050"/>
          <p14:tracePt t="68224" x="2228850" y="6648450"/>
          <p14:tracePt t="70888" x="2222500" y="6559550"/>
          <p14:tracePt t="70895" x="2254250" y="6546850"/>
          <p14:tracePt t="70904" x="2279650" y="6527800"/>
          <p14:tracePt t="70904" x="2311400" y="6502400"/>
          <p14:tracePt t="70916" x="2343150" y="6483350"/>
          <p14:tracePt t="70916" x="2368550" y="6464300"/>
          <p14:tracePt t="70932" x="2393950" y="6445250"/>
          <p14:tracePt t="70932" x="2419350" y="6426200"/>
          <p14:tracePt t="70949" x="2451100" y="6413500"/>
          <p14:tracePt t="70949" x="2470150" y="6394450"/>
          <p14:tracePt t="70965" x="2495550" y="6381750"/>
          <p14:tracePt t="70965" x="2514600" y="6375400"/>
          <p14:tracePt t="70965" x="2533650" y="6362700"/>
          <p14:tracePt t="70984" x="2552700" y="6350000"/>
          <p14:tracePt t="70998" x="2584450" y="6343650"/>
          <p14:tracePt t="70998" x="2597150" y="6337300"/>
          <p14:tracePt t="71016" x="2616200" y="6324600"/>
          <p14:tracePt t="71036" x="2622550" y="6324600"/>
          <p14:tracePt t="71048" x="2647950" y="6337300"/>
          <p14:tracePt t="71111" x="2647950" y="6330950"/>
          <p14:tracePt t="71119" x="2654300" y="6324600"/>
          <p14:tracePt t="71131" x="2660650" y="6318250"/>
          <p14:tracePt t="71148" x="2667000" y="6311900"/>
          <p14:tracePt t="71148" x="2673350" y="6305550"/>
          <p14:tracePt t="71167" x="2679700" y="6299200"/>
          <p14:tracePt t="71182" x="2686050" y="6292850"/>
          <p14:tracePt t="71198" x="2692400" y="6292850"/>
          <p14:tracePt t="71223" x="2698750" y="6299200"/>
          <p14:tracePt t="71247" x="2705100" y="6299200"/>
          <p14:tracePt t="71271" x="2705100" y="6305550"/>
          <p14:tracePt t="71283" x="2711450" y="6311900"/>
          <p14:tracePt t="71307" x="2717800" y="6324600"/>
          <p14:tracePt t="71367" x="2724150" y="6318250"/>
          <p14:tracePt t="71395" x="2724150" y="6311900"/>
          <p14:tracePt t="71411" x="2717800" y="6311900"/>
          <p14:tracePt t="71443" x="2717800" y="6305550"/>
          <p14:tracePt t="71455" x="2711450" y="6299200"/>
          <p14:tracePt t="71487" x="2711450" y="6292850"/>
          <p14:tracePt t="71531" x="2717800" y="6292850"/>
          <p14:tracePt t="71555" x="2724150" y="6292850"/>
          <p14:tracePt t="71571" x="2730500" y="6292850"/>
          <p14:tracePt t="71583" x="2736850" y="6292850"/>
          <p14:tracePt t="71616" x="2743200" y="6292850"/>
          <p14:tracePt t="71631" x="2755900" y="6286500"/>
          <p14:tracePt t="71643" x="2762250" y="6286500"/>
          <p14:tracePt t="71660" x="2768600" y="6286500"/>
          <p14:tracePt t="71675" x="2774950" y="6280150"/>
          <p14:tracePt t="71691" x="2781300" y="6273800"/>
          <p14:tracePt t="71704" x="2787650" y="6273800"/>
          <p14:tracePt t="71735" x="2794000" y="6267450"/>
          <p14:tracePt t="71751" x="2800350" y="6267450"/>
          <p14:tracePt t="71771" x="2806700" y="6261100"/>
          <p14:tracePt t="71803" x="2813050" y="6261100"/>
          <p14:tracePt t="71824" x="2819400" y="6261100"/>
          <p14:tracePt t="71839" x="2825750" y="6261100"/>
          <p14:tracePt t="71871" x="2832100" y="6261100"/>
          <p14:tracePt t="71883" x="2838450" y="6261100"/>
          <p14:tracePt t="71899" x="2844800" y="6261100"/>
          <p14:tracePt t="71916" x="2851150" y="6261100"/>
          <p14:tracePt t="71931" x="2857500" y="6267450"/>
          <p14:tracePt t="71943" x="2863850" y="6267450"/>
          <p14:tracePt t="71959" x="2870200" y="6273800"/>
          <p14:tracePt t="71975" x="2876550" y="6273800"/>
          <p14:tracePt t="71991" x="2882900" y="6273800"/>
          <p14:tracePt t="72011" x="2889250" y="6273800"/>
          <p14:tracePt t="72036" x="2895600" y="6267450"/>
          <p14:tracePt t="72055" x="2901950" y="6261100"/>
          <p14:tracePt t="72095" x="2908300" y="6261100"/>
          <p14:tracePt t="72115" x="2914650" y="6267450"/>
          <p14:tracePt t="72139" x="2921000" y="6267450"/>
          <p14:tracePt t="72163" x="2927350" y="6267450"/>
          <p14:tracePt t="72175" x="2933700" y="6267450"/>
          <p14:tracePt t="72192" x="2940050" y="6267450"/>
          <p14:tracePt t="72223" x="2946400" y="6273800"/>
          <p14:tracePt t="72243" x="2952750" y="6280150"/>
          <p14:tracePt t="72267" x="2959100" y="6280150"/>
          <p14:tracePt t="72343" x="2965450" y="6280150"/>
          <p14:tracePt t="72387" x="2971800" y="6280150"/>
          <p14:tracePt t="72483" x="2971800" y="6286500"/>
          <p14:tracePt t="72535" x="2978150" y="6292850"/>
          <p14:tracePt t="72584" x="2971800" y="6299200"/>
          <p14:tracePt t="72651" x="2978150" y="6305550"/>
          <p14:tracePt t="72731" x="2984500" y="6305550"/>
          <p14:tracePt t="72783" x="2978150" y="6305550"/>
          <p14:tracePt t="72843" x="2978150" y="6299200"/>
          <p14:tracePt t="72859" x="2978150" y="6292850"/>
          <p14:tracePt t="72875" x="2978150" y="6286500"/>
          <p14:tracePt t="72891" x="2984500" y="6286500"/>
          <p14:tracePt t="72935" x="2990850" y="6286500"/>
          <p14:tracePt t="72955" x="2997200" y="6286500"/>
          <p14:tracePt t="72996" x="3003550" y="6286500"/>
          <p14:tracePt t="73011" x="3009900" y="6286500"/>
          <p14:tracePt t="73023" x="3016250" y="6286500"/>
          <p14:tracePt t="73031" x="3022600" y="6286500"/>
          <p14:tracePt t="73040" x="3028950" y="6286500"/>
          <p14:tracePt t="73055" x="3035300" y="6292850"/>
          <p14:tracePt t="73055" x="3041650" y="6292850"/>
          <p14:tracePt t="73073" x="3048000" y="6299200"/>
          <p14:tracePt t="73073" x="3054350" y="6299200"/>
          <p14:tracePt t="73089" x="3067050" y="6299200"/>
          <p14:tracePt t="73089" x="3073400" y="6299200"/>
          <p14:tracePt t="73089" x="3079750" y="6305550"/>
          <p14:tracePt t="73109" x="3086100" y="6305550"/>
          <p14:tracePt t="73121" x="3098800" y="6305550"/>
          <p14:tracePt t="73121" x="3111500" y="6299200"/>
          <p14:tracePt t="73139" x="3117850" y="6299200"/>
          <p14:tracePt t="73139" x="3130550" y="6299200"/>
          <p14:tracePt t="73156" x="3136900" y="6299200"/>
          <p14:tracePt t="73156" x="3143250" y="6299200"/>
          <p14:tracePt t="73173" x="3149600" y="6299200"/>
          <p14:tracePt t="73173" x="3155950" y="6299200"/>
          <p14:tracePt t="73189" x="3162300" y="6299200"/>
          <p14:tracePt t="73189" x="3175000" y="6299200"/>
          <p14:tracePt t="73206" x="3181350" y="6292850"/>
          <p14:tracePt t="73222" x="3187700" y="6292850"/>
          <p14:tracePt t="73238" x="3194050" y="6292850"/>
          <p14:tracePt t="73271" x="3194050" y="6299200"/>
          <p14:tracePt t="73303" x="3194050" y="6305550"/>
          <p14:tracePt t="73339" x="3200400" y="6305550"/>
          <p14:tracePt t="73407" x="3200400" y="6299200"/>
          <p14:tracePt t="73423" x="3206750" y="6292850"/>
          <p14:tracePt t="73467" x="3213100" y="6292850"/>
          <p14:tracePt t="73519" x="3213100" y="6286500"/>
          <p14:tracePt t="73551" x="3219450" y="6286500"/>
          <p14:tracePt t="73579" x="3225800" y="6286500"/>
          <p14:tracePt t="73603" x="3232150" y="6286500"/>
          <p14:tracePt t="73623" x="3238500" y="6286500"/>
          <p14:tracePt t="73683" x="3244850" y="6280150"/>
          <p14:tracePt t="73715" x="3251200" y="6286500"/>
          <p14:tracePt t="73751" x="3251200" y="6280150"/>
          <p14:tracePt t="73803" x="3257550" y="6273800"/>
          <p14:tracePt t="73931" x="3263900" y="6273800"/>
          <p14:tracePt t="74075" x="3263900" y="6280150"/>
          <p14:tracePt t="74143" x="3270250" y="6286500"/>
          <p14:tracePt t="74163" x="3276600" y="6292850"/>
          <p14:tracePt t="74299" x="3276600" y="6286500"/>
          <p14:tracePt t="74359" x="3270250" y="6280150"/>
          <p14:tracePt t="74488" x="3263900" y="6273800"/>
          <p14:tracePt t="74523" x="3270250" y="6267450"/>
          <p14:tracePt t="74583" x="3270250" y="6261100"/>
          <p14:tracePt t="74607" x="3270250" y="6254750"/>
          <p14:tracePt t="74719" x="3263900" y="6261100"/>
          <p14:tracePt t="74943" x="3270250" y="6267450"/>
          <p14:tracePt t="74967" x="3270250" y="6273800"/>
          <p14:tracePt t="75051" x="3270250" y="6280150"/>
          <p14:tracePt t="75079" x="3270250" y="6286500"/>
          <p14:tracePt t="75123" x="3270250" y="6280150"/>
          <p14:tracePt t="75147" x="3263900" y="6286500"/>
          <p14:tracePt t="75227" x="3263900" y="6292850"/>
          <p14:tracePt t="75475" x="3257550" y="6292850"/>
          <p14:tracePt t="75583" x="3257550" y="6299200"/>
          <p14:tracePt t="75655" x="3251200" y="6292850"/>
          <p14:tracePt t="75715" x="3257550" y="6292850"/>
          <p14:tracePt t="75755" x="3263900" y="6299200"/>
          <p14:tracePt t="75783" x="3263900" y="6324600"/>
          <p14:tracePt t="75875" x="3270250" y="6330950"/>
          <p14:tracePt t="75979" x="3263900" y="6324600"/>
          <p14:tracePt t="76047" x="3257550" y="6324600"/>
          <p14:tracePt t="76083" x="3263900" y="6324600"/>
          <p14:tracePt t="76235" x="3282950" y="6350000"/>
          <p14:tracePt t="76315" x="3302000" y="6356350"/>
          <p14:tracePt t="76427" x="3314700" y="6330950"/>
          <p14:tracePt t="76543" x="3308350" y="6324600"/>
          <p14:tracePt t="76555" x="3308350" y="6318250"/>
          <p14:tracePt t="76571" x="3308350" y="6311900"/>
          <p14:tracePt t="76587" x="3308350" y="6305550"/>
          <p14:tracePt t="76604" x="3302000" y="6299200"/>
          <p14:tracePt t="76623" x="3302000" y="6305550"/>
          <p14:tracePt t="76727" x="3308350" y="6305550"/>
          <p14:tracePt t="76759" x="3314700" y="6305550"/>
          <p14:tracePt t="76787" x="3308350" y="6299200"/>
          <p14:tracePt t="77007" x="3308350" y="6305550"/>
          <p14:tracePt t="77087" x="3308350" y="6311900"/>
          <p14:tracePt t="77395" x="3308350" y="6318250"/>
          <p14:tracePt t="77599" x="3308350" y="6311900"/>
          <p14:tracePt t="77651" x="3314700" y="6311900"/>
          <p14:tracePt t="77755" x="3314700" y="6305550"/>
          <p14:tracePt t="77787" x="3308350" y="6299200"/>
          <p14:tracePt t="77807" x="3308350" y="6292850"/>
          <p14:tracePt t="77823" x="3302000" y="6292850"/>
          <p14:tracePt t="77863" x="3308350" y="6286500"/>
          <p14:tracePt t="77951" x="3314700" y="6286500"/>
          <p14:tracePt t="78027" x="3314700" y="6292850"/>
          <p14:tracePt t="78071" x="3314700" y="6299200"/>
          <p14:tracePt t="78123" x="3308350" y="6305550"/>
          <p14:tracePt t="78275" x="3308350" y="6299200"/>
          <p14:tracePt t="78371" x="3314700" y="6292850"/>
          <p14:tracePt t="78407" x="3321050" y="6299200"/>
          <p14:tracePt t="78455" x="3314700" y="6299200"/>
          <p14:tracePt t="78507" x="3308350" y="6299200"/>
          <p14:tracePt t="78695" x="3314700" y="6305550"/>
          <p14:tracePt t="78763" x="3314700" y="6311900"/>
          <p14:tracePt t="78987" x="3314700" y="6318250"/>
          <p14:tracePt t="79031" x="3314700" y="6324600"/>
          <p14:tracePt t="79107" x="3314700" y="6330950"/>
          <p14:tracePt t="79355" x="3308350" y="6330950"/>
          <p14:tracePt t="79435" x="3308350" y="6324600"/>
          <p14:tracePt t="79503" x="3308350" y="6318250"/>
          <p14:tracePt t="79691" x="3314700" y="6311900"/>
          <p14:tracePt t="79727" x="3314700" y="6305550"/>
          <p14:tracePt t="79768" x="3321050" y="6299200"/>
          <p14:tracePt t="79788" x="3327400" y="6292850"/>
          <p14:tracePt t="79803" x="3327400" y="6286500"/>
          <p14:tracePt t="79819" x="3327400" y="6280150"/>
          <p14:tracePt t="79835" x="3327400" y="6273800"/>
          <p14:tracePt t="79843" x="3333750" y="6280150"/>
          <p14:tracePt t="79923" x="3333750" y="6286500"/>
          <p14:tracePt t="79939" x="3333750" y="6292850"/>
          <p14:tracePt t="79955" x="3333750" y="6299200"/>
          <p14:tracePt t="79967" x="3333750" y="6305550"/>
          <p14:tracePt t="79983" x="3333750" y="6311900"/>
          <p14:tracePt t="79999" x="3340100" y="6337300"/>
          <p14:tracePt t="80027" x="3340100" y="6362700"/>
          <p14:tracePt t="80051" x="3346450" y="6388100"/>
          <p14:tracePt t="80075" x="3371850" y="6388100"/>
          <p14:tracePt t="80119" x="3403600" y="6381750"/>
          <p14:tracePt t="80143" x="3429000" y="6362700"/>
          <p14:tracePt t="80163" x="3454400" y="6343650"/>
          <p14:tracePt t="80187" x="3467100" y="6330950"/>
          <p14:tracePt t="80196" x="3473450" y="6324600"/>
          <p14:tracePt t="80203" x="3486150" y="6318250"/>
          <p14:tracePt t="80211" x="3498850" y="6311900"/>
          <p14:tracePt t="80211" x="3517900" y="6299200"/>
          <p14:tracePt t="80229" x="3530600" y="6286500"/>
          <p14:tracePt t="80229" x="3549650" y="6280150"/>
          <p14:tracePt t="80229" x="3575050" y="6267450"/>
          <p14:tracePt t="80247" x="3594100" y="6254750"/>
          <p14:tracePt t="80261" x="3619500" y="6248400"/>
          <p14:tracePt t="80261" x="3670300" y="6229350"/>
          <p14:tracePt t="80279" x="3689350" y="6223000"/>
          <p14:tracePt t="80279" x="3714750" y="6216650"/>
          <p14:tracePt t="80296" x="3740150" y="6210300"/>
          <p14:tracePt t="80296" x="3759200" y="6203950"/>
          <p14:tracePt t="80313" x="3784600" y="6197600"/>
          <p14:tracePt t="80313" x="3822700" y="6191250"/>
          <p14:tracePt t="80329" x="3841750" y="6184900"/>
          <p14:tracePt t="80329" x="3860800" y="6184900"/>
          <p14:tracePt t="80346" x="3873500" y="6184900"/>
          <p14:tracePt t="80346" x="3886200" y="6178550"/>
          <p14:tracePt t="80363" x="3898900" y="6178550"/>
          <p14:tracePt t="80363" x="3911600" y="6178550"/>
          <p14:tracePt t="80380" x="3924300" y="6178550"/>
          <p14:tracePt t="80380" x="3943350" y="6172200"/>
          <p14:tracePt t="80396" x="3949700" y="6172200"/>
          <p14:tracePt t="80396" x="3956050" y="6172200"/>
          <p14:tracePt t="80413" x="3968750" y="6172200"/>
          <p14:tracePt t="80413" x="3975100" y="6172200"/>
          <p14:tracePt t="80430" x="3981450" y="6178550"/>
          <p14:tracePt t="80430" x="3994150" y="6178550"/>
          <p14:tracePt t="80448" x="4000500" y="6178550"/>
          <p14:tracePt t="80448" x="4006850" y="6178550"/>
          <p14:tracePt t="80464" x="4013200" y="6178550"/>
          <p14:tracePt t="80464" x="4019550" y="6178550"/>
          <p14:tracePt t="80480" x="4025900" y="6178550"/>
          <p14:tracePt t="80480" x="4032250" y="6178550"/>
          <p14:tracePt t="80496" x="4038600" y="6178550"/>
          <p14:tracePt t="80496" x="4044950" y="6184900"/>
          <p14:tracePt t="80513" x="4051300" y="6184900"/>
          <p14:tracePt t="80513" x="4051300" y="6178550"/>
          <p14:tracePt t="80531" x="4057650" y="6184900"/>
          <p14:tracePt t="80545" x="4057650" y="6178550"/>
          <p14:tracePt t="80599" x="4051300" y="6178550"/>
          <p14:tracePt t="80627" x="4044950" y="6172200"/>
          <p14:tracePt t="80659" x="4038600" y="6165850"/>
          <p14:tracePt t="80711" x="4038600" y="6159500"/>
          <p14:tracePt t="80735" x="4044950" y="6153150"/>
          <p14:tracePt t="80755" x="4051300" y="6153150"/>
          <p14:tracePt t="80847" x="4051300" y="6146800"/>
          <p14:tracePt t="80923" x="4057650" y="6140450"/>
          <p14:tracePt t="80944" x="4064000" y="6134100"/>
          <p14:tracePt t="80967" x="4070350" y="6127750"/>
          <p14:tracePt t="80983" x="4076700" y="6127750"/>
          <p14:tracePt t="81011" x="4083050" y="6127750"/>
          <p14:tracePt t="81035" x="4076700" y="6127750"/>
          <p14:tracePt t="81087" x="4070350" y="6121400"/>
          <p14:tracePt t="81107" x="4064000" y="6121400"/>
          <p14:tracePt t="81131" x="4064000" y="6115050"/>
          <p14:tracePt t="81163" x="4070350" y="6121400"/>
          <p14:tracePt t="81275" x="4070350" y="6127750"/>
          <p14:tracePt t="81303" x="4076700" y="6127750"/>
          <p14:tracePt t="81347" x="4076700" y="6121400"/>
          <p14:tracePt t="81423" x="4083050" y="6127750"/>
          <p14:tracePt t="81491" x="4076700" y="6134100"/>
          <p14:tracePt t="81507" x="4076700" y="6140450"/>
          <p14:tracePt t="81523" x="4070350" y="6153150"/>
          <p14:tracePt t="81535" x="4064000" y="6159500"/>
          <p14:tracePt t="81551" x="4064000" y="6165850"/>
          <p14:tracePt t="81567" x="4057650" y="6172200"/>
          <p14:tracePt t="81587" x="4051300" y="6172200"/>
          <p14:tracePt t="81627" x="4051300" y="6165850"/>
          <p14:tracePt t="81663" x="4051300" y="6159500"/>
          <p14:tracePt t="81679" x="4051300" y="6153150"/>
          <p14:tracePt t="81695" x="4051300" y="6146800"/>
          <p14:tracePt t="81704" x="4057650" y="6140450"/>
          <p14:tracePt t="81716" x="4057650" y="6134100"/>
          <p14:tracePt t="81732" x="4064000" y="6134100"/>
          <p14:tracePt t="81755" x="4070350" y="6134100"/>
          <p14:tracePt t="81783" x="4070350" y="6140450"/>
          <p14:tracePt t="81807" x="4070350" y="6146800"/>
          <p14:tracePt t="81823" x="4070350" y="6153150"/>
          <p14:tracePt t="81843" x="4064000" y="6153150"/>
          <p14:tracePt t="81867" x="4064000" y="6159500"/>
          <p14:tracePt t="81887" x="4057650" y="6165850"/>
          <p14:tracePt t="81903" x="4057650" y="6172200"/>
          <p14:tracePt t="81919" x="4051300" y="6178550"/>
          <p14:tracePt t="81943" x="4044950" y="6178550"/>
          <p14:tracePt t="81962" x="4044950" y="6165850"/>
          <p14:tracePt t="81979" x="4044950" y="6159500"/>
          <p14:tracePt t="81995" x="4044950" y="6153150"/>
          <p14:tracePt t="82004" x="4044950" y="6140450"/>
          <p14:tracePt t="82004" x="4044950" y="6134100"/>
          <p14:tracePt t="82019" x="4044950" y="6127750"/>
          <p14:tracePt t="82019" x="4044950" y="6121400"/>
          <p14:tracePt t="82035" x="4051300" y="6115050"/>
          <p14:tracePt t="82050" x="4051300" y="6108700"/>
          <p14:tracePt t="82067" x="4057650" y="6115050"/>
          <p14:tracePt t="82099" x="4057650" y="6121400"/>
          <p14:tracePt t="82123" x="4051300" y="6127750"/>
          <p14:tracePt t="82135" x="4044950" y="6134100"/>
          <p14:tracePt t="82159" x="4044950" y="6140450"/>
          <p14:tracePt t="82175" x="4038600" y="6146800"/>
          <p14:tracePt t="82187" x="4038600" y="6153150"/>
          <p14:tracePt t="82203" x="4038600" y="6165850"/>
          <p14:tracePt t="82219" x="4038600" y="6153150"/>
          <p14:tracePt t="82271" x="4038600" y="6146800"/>
          <p14:tracePt t="82279" x="4038600" y="6140450"/>
          <p14:tracePt t="82295" x="4038600" y="6134100"/>
          <p14:tracePt t="82304" x="4044950" y="6127750"/>
          <p14:tracePt t="82318" x="4044950" y="6121400"/>
          <p14:tracePt t="82335" x="4051300" y="6121400"/>
          <p14:tracePt t="82351" x="4057650" y="6121400"/>
          <p14:tracePt t="82368" x="4057650" y="6127750"/>
          <p14:tracePt t="82368" x="4057650" y="6134100"/>
          <p14:tracePt t="82387" x="4057650" y="6140450"/>
          <p14:tracePt t="82401" x="4051300" y="6140450"/>
          <p14:tracePt t="82423" x="4044950" y="6146800"/>
          <p14:tracePt t="82443" x="4038600" y="6140450"/>
          <p14:tracePt t="82467" x="4038600" y="6134100"/>
          <p14:tracePt t="82483" x="4044950" y="6127750"/>
          <p14:tracePt t="82496" x="4044950" y="6121400"/>
          <p14:tracePt t="82504" x="4051300" y="6121400"/>
          <p14:tracePt t="82519" x="4057650" y="6121400"/>
          <p14:tracePt t="82535" x="4064000" y="6127750"/>
          <p14:tracePt t="82552" x="4070350" y="6134100"/>
          <p14:tracePt t="82552" x="4076700" y="6140450"/>
          <p14:tracePt t="82552" x="4089400" y="6153150"/>
          <p14:tracePt t="82573" x="4095750" y="6159500"/>
          <p14:tracePt t="82585" x="4102100" y="6165850"/>
          <p14:tracePt t="82585" x="4121150" y="6191250"/>
          <p14:tracePt t="82605" x="4127500" y="6197600"/>
          <p14:tracePt t="82605" x="4133850" y="6203950"/>
          <p14:tracePt t="82620" x="4140200" y="6210300"/>
          <p14:tracePt t="82620" x="4146550" y="6216650"/>
          <p14:tracePt t="82637" x="4146550" y="6223000"/>
          <p14:tracePt t="82652" x="4152900" y="6229350"/>
          <p14:tracePt t="82669" x="4159250" y="6235700"/>
          <p14:tracePt t="82686" x="4159250" y="6229350"/>
          <p14:tracePt t="82702" x="4165600" y="6223000"/>
          <p14:tracePt t="82723" x="4178300" y="6216650"/>
          <p14:tracePt t="82736" x="4184650" y="6216650"/>
          <p14:tracePt t="82752" x="4191000" y="6210300"/>
          <p14:tracePt t="82769" x="4197350" y="6210300"/>
          <p14:tracePt t="82769" x="4203700" y="6210300"/>
          <p14:tracePt t="82788" x="4210050" y="6210300"/>
          <p14:tracePt t="82803" x="4216400" y="6216650"/>
          <p14:tracePt t="82819" x="4222750" y="6223000"/>
          <p14:tracePt t="82836" x="4222750" y="6229350"/>
          <p14:tracePt t="82853" x="4216400" y="6223000"/>
          <p14:tracePt t="82887" x="4216400" y="6210300"/>
          <p14:tracePt t="82903" x="4216400" y="6203950"/>
          <p14:tracePt t="82908" x="4216400" y="6197600"/>
          <p14:tracePt t="82920" x="4216400" y="6191250"/>
          <p14:tracePt t="82920" x="4216400" y="6184900"/>
          <p14:tracePt t="82920" x="4216400" y="6178550"/>
          <p14:tracePt t="82940" x="4216400" y="6172200"/>
          <p14:tracePt t="82953" x="4216400" y="6165850"/>
          <p14:tracePt t="82953" x="4216400" y="6159500"/>
          <p14:tracePt t="82971" x="4222750" y="6159500"/>
          <p14:tracePt t="82986" x="4229100" y="6165850"/>
          <p14:tracePt t="83007" x="4235450" y="6172200"/>
          <p14:tracePt t="83023" x="4235450" y="6178550"/>
          <p14:tracePt t="83037" x="4235450" y="6184900"/>
          <p14:tracePt t="83054" x="4241800" y="6191250"/>
          <p14:tracePt t="83083" x="4235450" y="6191250"/>
          <p14:tracePt t="83127" x="4229100" y="6197600"/>
          <p14:tracePt t="83215" x="4222750" y="6197600"/>
          <p14:tracePt t="83247" x="4222750" y="6191250"/>
          <p14:tracePt t="83267" x="4216400" y="6184900"/>
          <p14:tracePt t="83299" x="4222750" y="6178550"/>
          <p14:tracePt t="83323" x="4222750" y="6172200"/>
          <p14:tracePt t="83335" x="4229100" y="6165850"/>
          <p14:tracePt t="83351" x="4229100" y="6159500"/>
          <p14:tracePt t="83367" x="4235450" y="6153150"/>
          <p14:tracePt t="83383" x="4235450" y="6146800"/>
          <p14:tracePt t="83403" x="4241800" y="6140450"/>
          <p14:tracePt t="83427" x="4248150" y="6134100"/>
          <p14:tracePt t="83487" x="4248150" y="6140450"/>
          <p14:tracePt t="83627" x="4241800" y="6146800"/>
          <p14:tracePt t="83643" x="4235450" y="6153150"/>
          <p14:tracePt t="83659" x="4235450" y="6159500"/>
          <p14:tracePt t="83675" x="4229100" y="6165850"/>
          <p14:tracePt t="83687" x="4222750" y="6172200"/>
          <p14:tracePt t="83711" x="4222750" y="6178550"/>
          <p14:tracePt t="83735" x="4216400" y="6178550"/>
          <p14:tracePt t="83755" x="4216400" y="6184900"/>
          <p14:tracePt t="83807" x="4216400" y="6191250"/>
          <p14:tracePt t="83847" x="4216400" y="6184900"/>
          <p14:tracePt t="83983" x="4222750" y="6178550"/>
          <p14:tracePt t="84011" x="4222750" y="6172200"/>
          <p14:tracePt t="84027" x="4229100" y="6159500"/>
          <p14:tracePt t="84047" x="4229100" y="6153150"/>
          <p14:tracePt t="84063" x="4235450" y="6153150"/>
          <p14:tracePt t="84087" x="4241800" y="6153150"/>
          <p14:tracePt t="84107" x="4248150" y="6153150"/>
          <p14:tracePt t="84131" x="4254500" y="6153150"/>
          <p14:tracePt t="84163" x="4260850" y="6146800"/>
          <p14:tracePt t="84199" x="4254500" y="6146800"/>
          <p14:tracePt t="84296" x="4254500" y="6153150"/>
          <p14:tracePt t="84319" x="4254500" y="6159500"/>
          <p14:tracePt t="84335" x="4260850" y="6172200"/>
          <p14:tracePt t="84347" x="4260850" y="6178550"/>
          <p14:tracePt t="84363" x="4267200" y="6184900"/>
          <p14:tracePt t="84379" x="4279900" y="6191250"/>
          <p14:tracePt t="84396" x="4286250" y="6197600"/>
          <p14:tracePt t="84431" x="4286250" y="6203950"/>
          <p14:tracePt t="84456" x="4279900" y="6210300"/>
          <p14:tracePt t="84491" x="4273550" y="6216650"/>
          <p14:tracePt t="84515" x="4267200" y="6216650"/>
          <p14:tracePt t="84527" x="4260850" y="6216650"/>
          <p14:tracePt t="84543" x="4254500" y="6216650"/>
          <p14:tracePt t="84559" x="4254500" y="6223000"/>
          <p14:tracePt t="84611" x="4248150" y="6216650"/>
          <p14:tracePt t="84687" x="4254500" y="6216650"/>
          <p14:tracePt t="84703" x="4267200" y="6210300"/>
          <p14:tracePt t="84715" x="4267200" y="6216650"/>
          <p14:tracePt t="84725" x="4273550" y="6210300"/>
          <p14:tracePt t="84725" x="4279900" y="6210300"/>
          <p14:tracePt t="84744" x="4286250" y="6210300"/>
          <p14:tracePt t="84744" x="4292600" y="6210300"/>
          <p14:tracePt t="84761" x="4298950" y="6210300"/>
          <p14:tracePt t="84761" x="4305300" y="6203950"/>
          <p14:tracePt t="84777" x="4311650" y="6203950"/>
          <p14:tracePt t="84777" x="4318000" y="6203950"/>
          <p14:tracePt t="84794" x="4324350" y="6203950"/>
          <p14:tracePt t="84794" x="4330700" y="6203950"/>
          <p14:tracePt t="84811" x="4337050" y="6203950"/>
          <p14:tracePt t="84811" x="4349750" y="6197600"/>
          <p14:tracePt t="84827" x="4356100" y="6203950"/>
          <p14:tracePt t="84843" x="4362450" y="6203950"/>
          <p14:tracePt t="84859" x="4368800" y="6203950"/>
          <p14:tracePt t="84876" x="4375150" y="6210300"/>
          <p14:tracePt t="84893" x="4381500" y="6210300"/>
          <p14:tracePt t="84893" x="4387850" y="6210300"/>
          <p14:tracePt t="84912" x="4394200" y="6216650"/>
          <p14:tracePt t="84935" x="4394200" y="6223000"/>
          <p14:tracePt t="84979" x="4394200" y="6235700"/>
          <p14:tracePt t="85015" x="4387850" y="6235700"/>
          <p14:tracePt t="85047" x="4387850" y="6242050"/>
          <p14:tracePt t="85063" x="4387850" y="6248400"/>
          <p14:tracePt t="85083" x="4394200" y="6267450"/>
          <p14:tracePt t="85100" x="4400550" y="6280150"/>
          <p14:tracePt t="85107" x="4406900" y="6299200"/>
          <p14:tracePt t="85123" x="4419600" y="6330950"/>
          <p14:tracePt t="85135" x="4432300" y="6356350"/>
          <p14:tracePt t="85151" x="4438650" y="6388100"/>
          <p14:tracePt t="85167" x="4451350" y="6413500"/>
          <p14:tracePt t="85183" x="4457700" y="6445250"/>
          <p14:tracePt t="85196" x="4464050" y="6477000"/>
          <p14:tracePt t="85211" x="4470400" y="6496050"/>
          <p14:tracePt t="85227" x="4470400" y="6521450"/>
          <p14:tracePt t="85248" x="4464050" y="6546850"/>
          <p14:tracePt t="85295" x="4438650" y="6553200"/>
          <p14:tracePt t="85383" x="4438650" y="6534150"/>
          <p14:tracePt t="85451" x="4438650" y="6515100"/>
          <p14:tracePt t="85527" x="4419600" y="6496050"/>
          <p14:tracePt t="85647" x="4394200" y="6483350"/>
          <p14:tracePt t="85691" x="4362450" y="6470650"/>
          <p14:tracePt t="85715" x="4337050" y="6464300"/>
          <p14:tracePt t="85727" x="4305300" y="6457950"/>
          <p14:tracePt t="85743" x="4267200" y="6438900"/>
          <p14:tracePt t="85759" x="4229100" y="6426200"/>
          <p14:tracePt t="85775" x="4203700" y="6413500"/>
          <p14:tracePt t="85784" x="4178300" y="6407150"/>
          <p14:tracePt t="85784" x="4146550" y="6394450"/>
          <p14:tracePt t="85797" x="4121150" y="6388100"/>
          <p14:tracePt t="85797" x="4089400" y="6375400"/>
          <p14:tracePt t="85814" x="4057650" y="6362700"/>
          <p14:tracePt t="85814" x="4032250" y="6350000"/>
          <p14:tracePt t="85830" x="4000500" y="6337300"/>
          <p14:tracePt t="85830" x="3943350" y="6311900"/>
          <p14:tracePt t="85848" x="3911600" y="6305550"/>
          <p14:tracePt t="85848" x="3892550" y="6292850"/>
          <p14:tracePt t="85864" x="3867150" y="6286500"/>
          <p14:tracePt t="85864" x="3841750" y="6273800"/>
          <p14:tracePt t="85880" x="3822700" y="6267450"/>
          <p14:tracePt t="85880" x="3803650" y="6254750"/>
          <p14:tracePt t="85897" x="3778250" y="6248400"/>
          <p14:tracePt t="85897" x="3759200" y="6235700"/>
          <p14:tracePt t="85897" x="3740150" y="6223000"/>
          <p14:tracePt t="85916" x="3721100" y="6203950"/>
          <p14:tracePt t="85916" x="3702050" y="6191250"/>
          <p14:tracePt t="85931" x="3676650" y="6172200"/>
          <p14:tracePt t="85931" x="3651250" y="6146800"/>
          <p14:tracePt t="85948" x="3632200" y="6127750"/>
          <p14:tracePt t="85948" x="3606800" y="6102350"/>
          <p14:tracePt t="85965" x="3581400" y="6076950"/>
          <p14:tracePt t="85965" x="3556000" y="6045200"/>
          <p14:tracePt t="85981" x="3530600" y="6019800"/>
          <p14:tracePt t="85981" x="3505200" y="5988050"/>
          <p14:tracePt t="85981" x="3486150" y="5956300"/>
          <p14:tracePt t="86001" x="3460750" y="5924550"/>
          <p14:tracePt t="86013" x="3435350" y="5892800"/>
          <p14:tracePt t="86013" x="3397250" y="5835650"/>
          <p14:tracePt t="86031" x="3371850" y="5810250"/>
          <p14:tracePt t="86031" x="3352800" y="5784850"/>
          <p14:tracePt t="86049" x="3333750" y="5765800"/>
          <p14:tracePt t="86049" x="3314700" y="5746750"/>
          <p14:tracePt t="86065" x="3295650" y="5734050"/>
          <p14:tracePt t="86065" x="3276600" y="5721350"/>
          <p14:tracePt t="86081" x="3257550" y="5708650"/>
          <p14:tracePt t="86081" x="3219450" y="5689600"/>
          <p14:tracePt t="86098" x="3206750" y="5683250"/>
          <p14:tracePt t="86098" x="3187700" y="5670550"/>
          <p14:tracePt t="86115" x="3168650" y="5670550"/>
          <p14:tracePt t="86115" x="3155950" y="5664200"/>
          <p14:tracePt t="86131" x="3136900" y="5657850"/>
          <p14:tracePt t="86131" x="3111500" y="5651500"/>
          <p14:tracePt t="86149" x="3092450" y="5645150"/>
          <p14:tracePt t="86149" x="3079750" y="5645150"/>
          <p14:tracePt t="86165" x="3067050" y="5645150"/>
          <p14:tracePt t="86165" x="3054350" y="5638800"/>
          <p14:tracePt t="86182" x="3041650" y="5638800"/>
          <p14:tracePt t="86182" x="3028950" y="5632450"/>
          <p14:tracePt t="86198" x="3022600" y="5632450"/>
          <p14:tracePt t="86198" x="3003550" y="5626100"/>
          <p14:tracePt t="86215" x="2997200" y="5626100"/>
          <p14:tracePt t="86215" x="2990850" y="5619750"/>
          <p14:tracePt t="86232" x="2984500" y="5619750"/>
          <p14:tracePt t="86247" x="2978150" y="5626100"/>
          <p14:tracePt t="86264" x="2984500" y="5632450"/>
          <p14:tracePt t="86264" x="2990850" y="5632450"/>
          <p14:tracePt t="86264" x="2997200" y="5638800"/>
          <p14:tracePt t="86284" x="3003550" y="5645150"/>
          <p14:tracePt t="86297" x="3016250" y="5651500"/>
          <p14:tracePt t="86297" x="3048000" y="5664200"/>
          <p14:tracePt t="86316" x="3060700" y="5670550"/>
          <p14:tracePt t="86316" x="3079750" y="5676900"/>
          <p14:tracePt t="86332" x="3098800" y="5683250"/>
          <p14:tracePt t="86332" x="3111500" y="5695950"/>
          <p14:tracePt t="86349" x="3130550" y="5702300"/>
          <p14:tracePt t="86349" x="3149600" y="5715000"/>
          <p14:tracePt t="86349" x="3168650" y="5727700"/>
          <p14:tracePt t="86368" x="3194050" y="5740400"/>
          <p14:tracePt t="86381" x="3213100" y="5753100"/>
          <p14:tracePt t="86381" x="3257550" y="5784850"/>
          <p14:tracePt t="86400" x="3276600" y="5797550"/>
          <p14:tracePt t="86400" x="3302000" y="5816600"/>
          <p14:tracePt t="86416" x="3321050" y="5835650"/>
          <p14:tracePt t="86416" x="3340100" y="5854700"/>
          <p14:tracePt t="86432" x="3352800" y="5873750"/>
          <p14:tracePt t="86432" x="3384550" y="5905500"/>
          <p14:tracePt t="86449" x="3397250" y="5924550"/>
          <p14:tracePt t="86449" x="3409950" y="5937250"/>
          <p14:tracePt t="86466" x="3422650" y="5949950"/>
          <p14:tracePt t="86466" x="3429000" y="5962650"/>
          <p14:tracePt t="86483" x="3441700" y="5981700"/>
          <p14:tracePt t="86483" x="3448050" y="5994400"/>
          <p14:tracePt t="86499" x="3454400" y="6007100"/>
          <p14:tracePt t="86499" x="3460750" y="6026150"/>
          <p14:tracePt t="86516" x="3467100" y="6038850"/>
          <p14:tracePt t="86516" x="3467100" y="6045200"/>
          <p14:tracePt t="86533" x="3467100" y="6057900"/>
          <p14:tracePt t="86533" x="3473450" y="6070600"/>
          <p14:tracePt t="86549" x="3473450" y="6083300"/>
          <p14:tracePt t="86549" x="3467100" y="6096000"/>
          <p14:tracePt t="86549" x="3467100" y="6108700"/>
          <p14:tracePt t="86568" x="3467100" y="6127750"/>
          <p14:tracePt t="86568" x="3460750" y="6140450"/>
          <p14:tracePt t="86584" x="3460750" y="6159500"/>
          <p14:tracePt t="86584" x="3454400" y="6172200"/>
          <p14:tracePt t="86600" x="3448050" y="6191250"/>
          <p14:tracePt t="86600" x="3448050" y="6203950"/>
          <p14:tracePt t="86617" x="3441700" y="6216650"/>
          <p14:tracePt t="86617" x="3435350" y="6235700"/>
          <p14:tracePt t="86617" x="3429000" y="6248400"/>
          <p14:tracePt t="86635" x="3422650" y="6261100"/>
          <p14:tracePt t="86648" x="3409950" y="6292850"/>
          <p14:tracePt t="86665" x="3390900" y="6324600"/>
          <p14:tracePt t="86682" x="3378200" y="6356350"/>
          <p14:tracePt t="86699" x="3359150" y="6375400"/>
          <p14:tracePt t="86715" x="3340100" y="6394450"/>
          <p14:tracePt t="86747" x="3346450" y="6375400"/>
          <p14:tracePt t="86779" x="3352800" y="6350000"/>
          <p14:tracePt t="86803" x="3359150" y="6343650"/>
          <p14:tracePt t="86807" x="3365500" y="6337300"/>
          <p14:tracePt t="86816" x="3365500" y="6330950"/>
          <p14:tracePt t="86816" x="3371850" y="6324600"/>
          <p14:tracePt t="86834" x="3384550" y="6318250"/>
          <p14:tracePt t="86849" x="3390900" y="6318250"/>
          <p14:tracePt t="86866" x="3403600" y="6318250"/>
          <p14:tracePt t="86883" x="3409950" y="6318250"/>
          <p14:tracePt t="86900" x="3416300" y="6318250"/>
          <p14:tracePt t="86916" x="3422650" y="6318250"/>
          <p14:tracePt t="86933" x="3429000" y="6311900"/>
          <p14:tracePt t="86933" x="3435350" y="6311900"/>
          <p14:tracePt t="86951" x="3441700" y="6305550"/>
          <p14:tracePt t="86968" x="3441700" y="6299200"/>
          <p14:tracePt t="86983" x="3454400" y="6292850"/>
          <p14:tracePt t="87000" x="3460750" y="6286500"/>
          <p14:tracePt t="87000" x="3467100" y="6280150"/>
          <p14:tracePt t="87000" x="3467100" y="6273800"/>
          <p14:tracePt t="87020" x="3473450" y="6267450"/>
          <p14:tracePt t="87033" x="3479800" y="6254750"/>
          <p14:tracePt t="87050" x="3486150" y="6248400"/>
          <p14:tracePt t="87067" x="3486150" y="6242050"/>
          <p14:tracePt t="87084" x="3492500" y="6235700"/>
          <p14:tracePt t="87100" x="3492500" y="6229350"/>
          <p14:tracePt t="87117" x="3498850" y="6229350"/>
          <p14:tracePt t="87191" x="3505200" y="6229350"/>
          <p14:tracePt t="87207" x="3511550" y="6235700"/>
          <p14:tracePt t="87223" x="3517900" y="6235700"/>
          <p14:tracePt t="87235" x="3524250" y="6235700"/>
          <p14:tracePt t="87266" x="3530600" y="6235700"/>
          <p14:tracePt t="87283" x="3536950" y="6235700"/>
          <p14:tracePt t="87295" x="3536950" y="6242050"/>
          <p14:tracePt t="87311" x="3543300" y="6242050"/>
          <p14:tracePt t="87327" x="3549650" y="6242050"/>
          <p14:tracePt t="87347" x="3556000" y="6242050"/>
          <p14:tracePt t="87371" x="3556000" y="6248400"/>
          <p14:tracePt t="87550" x="3562350" y="6248400"/>
          <p14:tracePt t="87587" x="3568700" y="6248400"/>
          <p14:tracePt t="87627" x="3568700" y="6242050"/>
          <p14:tracePt t="87723" x="3568700" y="6235700"/>
          <p14:tracePt t="87767" x="3568700" y="6229350"/>
          <p14:tracePt t="87887" x="3575050" y="6235700"/>
          <p14:tracePt t="87943" x="3575050" y="6242050"/>
          <p14:tracePt t="87996" x="3581400" y="6248400"/>
          <p14:tracePt t="88099" x="3575050" y="6248400"/>
          <p14:tracePt t="88183" x="3568700" y="6248400"/>
          <p14:tracePt t="88219" x="3562350" y="6248400"/>
          <p14:tracePt t="88263" x="3568700" y="6242050"/>
          <p14:tracePt t="88303" x="3568700" y="6235700"/>
          <p14:tracePt t="88332" x="3575050" y="6235700"/>
          <p14:tracePt t="88347" x="3581400" y="6235700"/>
          <p14:tracePt t="88363" x="3587750" y="6235700"/>
          <p14:tracePt t="88376" x="3594100" y="6235700"/>
          <p14:tracePt t="88391" x="3600450" y="6235700"/>
          <p14:tracePt t="88408" x="3606800" y="6235700"/>
          <p14:tracePt t="88424" x="3613150" y="6229350"/>
          <p14:tracePt t="88437" x="3619500" y="6229350"/>
          <p14:tracePt t="88459" x="3619500" y="6223000"/>
          <p14:tracePt t="88483" x="3619500" y="6216650"/>
          <p14:tracePt t="88488" x="3619500" y="6210300"/>
          <p14:tracePt t="88488" x="3625850" y="6197600"/>
          <p14:tracePt t="88505" x="3632200" y="6184900"/>
          <p14:tracePt t="88505" x="3638550" y="617220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信頼区間</a:t>
            </a:r>
            <a:r>
              <a:rPr lang="ja-JP" altLang="en-US" dirty="0" smtClean="0"/>
              <a:t>を</a:t>
            </a:r>
            <a:r>
              <a:rPr lang="ja-JP" altLang="en-US" dirty="0"/>
              <a:t>示すと・・・</a:t>
            </a:r>
            <a:endParaRPr kumimoji="1" lang="ja-JP" altLang="en-US" dirty="0"/>
          </a:p>
        </p:txBody>
      </p:sp>
      <p:pic>
        <p:nvPicPr>
          <p:cNvPr id="64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1746150"/>
            <a:ext cx="4104456" cy="335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186063" y="1741681"/>
            <a:ext cx="4572000" cy="1938992"/>
          </a:xfrm>
          <a:prstGeom prst="rect">
            <a:avLst/>
          </a:prstGeom>
        </p:spPr>
        <p:txBody>
          <a:bodyPr>
            <a:spAutoFit/>
          </a:bodyPr>
          <a:lstStyle/>
          <a:p>
            <a:r>
              <a:rPr lang="ja-JP" altLang="en-US" dirty="0"/>
              <a:t>ラーメンの大盛りの重さの母平均は</a:t>
            </a:r>
            <a:r>
              <a:rPr lang="en-US" altLang="ja-JP" dirty="0"/>
              <a:t>95</a:t>
            </a:r>
            <a:r>
              <a:rPr lang="ja-JP" altLang="en-US" dirty="0"/>
              <a:t>％の信頼率で</a:t>
            </a:r>
          </a:p>
          <a:p>
            <a:r>
              <a:rPr lang="ja-JP" altLang="en-US" dirty="0"/>
              <a:t>　</a:t>
            </a:r>
            <a:endParaRPr lang="en-US" altLang="ja-JP" dirty="0" smtClean="0"/>
          </a:p>
          <a:p>
            <a:endParaRPr lang="en-US" altLang="ja-JP" dirty="0"/>
          </a:p>
          <a:p>
            <a:r>
              <a:rPr lang="ja-JP" altLang="en-US" dirty="0" smtClean="0"/>
              <a:t>　　</a:t>
            </a:r>
            <a:r>
              <a:rPr lang="en-US" altLang="ja-JP" dirty="0" smtClean="0"/>
              <a:t>45.7</a:t>
            </a:r>
            <a:r>
              <a:rPr lang="ja-JP" altLang="en-US" dirty="0"/>
              <a:t>～</a:t>
            </a:r>
            <a:r>
              <a:rPr lang="en-US" altLang="ja-JP" dirty="0"/>
              <a:t>50.3g</a:t>
            </a:r>
            <a:endParaRPr lang="ja-JP" altLang="en-US" dirty="0"/>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944050981"/>
      </p:ext>
    </p:extLst>
  </p:cSld>
  <p:clrMapOvr>
    <a:masterClrMapping/>
  </p:clrMapOvr>
  <mc:AlternateContent xmlns:mc="http://schemas.openxmlformats.org/markup-compatibility/2006">
    <mc:Choice xmlns:p14="http://schemas.microsoft.com/office/powerpoint/2010/main" Requires="p14">
      <p:transition spd="slow" p14:dur="2000" advTm="58789"/>
    </mc:Choice>
    <mc:Fallback>
      <p:transition spd="slow" advTm="587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1773" x="7302500" y="4781550"/>
          <p14:tracePt t="2445" x="7321550" y="4787900"/>
          <p14:tracePt t="2453" x="7353300" y="4800600"/>
          <p14:tracePt t="2465" x="7385050" y="4813300"/>
          <p14:tracePt t="2465" x="7467600" y="4845050"/>
          <p14:tracePt t="2484" x="7505700" y="4864100"/>
          <p14:tracePt t="2484" x="7537450" y="4883150"/>
          <p14:tracePt t="2500" x="7569200" y="4902200"/>
          <p14:tracePt t="2500" x="7600950" y="4914900"/>
          <p14:tracePt t="2517" x="7626350" y="4933950"/>
          <p14:tracePt t="2517" x="7677150" y="4972050"/>
          <p14:tracePt t="2534" x="7696200" y="4991100"/>
          <p14:tracePt t="2534" x="7715250" y="5010150"/>
          <p14:tracePt t="2550" x="7734300" y="5022850"/>
          <p14:tracePt t="2550" x="7753350" y="5041900"/>
          <p14:tracePt t="2567" x="7766050" y="5054600"/>
          <p14:tracePt t="2567" x="7778750" y="5073650"/>
          <p14:tracePt t="2584" x="7791450" y="5086350"/>
          <p14:tracePt t="2584" x="7816850" y="5111750"/>
          <p14:tracePt t="2603" x="7823200" y="5124450"/>
          <p14:tracePt t="2603" x="7829550" y="5137150"/>
          <p14:tracePt t="2617" x="7835900" y="5149850"/>
          <p14:tracePt t="2617" x="7842250" y="5156200"/>
          <p14:tracePt t="2634" x="7848600" y="5168900"/>
          <p14:tracePt t="2634" x="7848600" y="5181600"/>
          <p14:tracePt t="2651" x="7854950" y="5187950"/>
          <p14:tracePt t="2651" x="7861300" y="5200650"/>
          <p14:tracePt t="2667" x="7867650" y="5207000"/>
          <p14:tracePt t="2667" x="7874000" y="5213350"/>
          <p14:tracePt t="2667" x="7880350" y="5219700"/>
          <p14:tracePt t="2686" x="7886700" y="5226050"/>
          <p14:tracePt t="2686" x="7893050" y="5226050"/>
          <p14:tracePt t="2702" x="7899400" y="5232400"/>
          <p14:tracePt t="2702" x="7905750" y="5238750"/>
          <p14:tracePt t="2719" x="7912100" y="5238750"/>
          <p14:tracePt t="2719" x="7918450" y="5238750"/>
          <p14:tracePt t="2735" x="7931150" y="5245100"/>
          <p14:tracePt t="2735" x="7937500" y="5245100"/>
          <p14:tracePt t="2751" x="7943850" y="5238750"/>
          <p14:tracePt t="2751" x="7950200" y="5238750"/>
          <p14:tracePt t="2751" x="7956550" y="5238750"/>
          <p14:tracePt t="2770" x="7962900" y="5232400"/>
          <p14:tracePt t="2770" x="7969250" y="5232400"/>
          <p14:tracePt t="2785" x="7969250" y="5226050"/>
          <p14:tracePt t="2785" x="7975600" y="5219700"/>
          <p14:tracePt t="2801" x="7975600" y="5213350"/>
          <p14:tracePt t="2801" x="7975600" y="5207000"/>
          <p14:tracePt t="2818" x="7975600" y="5200650"/>
          <p14:tracePt t="2818" x="7981950" y="5187950"/>
          <p14:tracePt t="2835" x="7981950" y="5181600"/>
          <p14:tracePt t="2835" x="7988300" y="5175250"/>
          <p14:tracePt t="2851" x="7988300" y="5162550"/>
          <p14:tracePt t="2851" x="7994650" y="5156200"/>
          <p14:tracePt t="2868" x="7994650" y="5149850"/>
          <p14:tracePt t="2868" x="8001000" y="5137150"/>
          <p14:tracePt t="2885" x="8007350" y="5130800"/>
          <p14:tracePt t="2885" x="8026400" y="5105400"/>
          <p14:tracePt t="2901" x="8032750" y="5092700"/>
          <p14:tracePt t="2901" x="8045450" y="5080000"/>
          <p14:tracePt t="2917" x="8051800" y="5060950"/>
          <p14:tracePt t="2917" x="8064500" y="5041900"/>
          <p14:tracePt t="2934" x="8077200" y="5016500"/>
          <p14:tracePt t="2934" x="8096250" y="4997450"/>
          <p14:tracePt t="2934" x="8108950" y="4978400"/>
          <p14:tracePt t="2952" x="8121650" y="4959350"/>
          <p14:tracePt t="2966" x="8140700" y="4940300"/>
          <p14:tracePt t="2966" x="8172450" y="4908550"/>
          <p14:tracePt t="2985" x="8185150" y="4895850"/>
          <p14:tracePt t="2985" x="8197850" y="4883150"/>
          <p14:tracePt t="3001" x="8210550" y="4864100"/>
          <p14:tracePt t="3001" x="8229600" y="4851400"/>
          <p14:tracePt t="3017" x="8235950" y="4845050"/>
          <p14:tracePt t="3017" x="8248650" y="4832350"/>
          <p14:tracePt t="3034" x="8261350" y="4819650"/>
          <p14:tracePt t="3034" x="8267700" y="4806950"/>
          <p14:tracePt t="3034" x="8274050" y="4800600"/>
          <p14:tracePt t="3053" x="8280400" y="4794250"/>
          <p14:tracePt t="3066" x="8286750" y="4787900"/>
          <p14:tracePt t="3083" x="8280400" y="4787900"/>
          <p14:tracePt t="3100" x="8267700" y="4787900"/>
          <p14:tracePt t="3116" x="8261350" y="4787900"/>
          <p14:tracePt t="3116" x="8235950" y="4794250"/>
          <p14:tracePt t="3134" x="8223250" y="4794250"/>
          <p14:tracePt t="3134" x="8210550" y="4794250"/>
          <p14:tracePt t="3151" x="8191500" y="4794250"/>
          <p14:tracePt t="3151" x="8178800" y="4787900"/>
          <p14:tracePt t="3168" x="8159750" y="4781550"/>
          <p14:tracePt t="3168" x="8140700" y="4775200"/>
          <p14:tracePt t="3185" x="8121650" y="4762500"/>
          <p14:tracePt t="3185" x="8077200" y="4730750"/>
          <p14:tracePt t="3201" x="8064500" y="4711700"/>
          <p14:tracePt t="3201" x="8045450" y="4692650"/>
          <p14:tracePt t="3219" x="8032750" y="4667250"/>
          <p14:tracePt t="3219" x="8020050" y="4641850"/>
          <p14:tracePt t="3235" x="8013700" y="4610100"/>
          <p14:tracePt t="3235" x="8013700" y="4578350"/>
          <p14:tracePt t="3253" x="8020050" y="4514850"/>
          <p14:tracePt t="3253" x="8026400" y="4483100"/>
          <p14:tracePt t="3269" x="8045450" y="4451350"/>
          <p14:tracePt t="3269" x="8064500" y="4419600"/>
          <p14:tracePt t="3285" x="8089900" y="4387850"/>
          <p14:tracePt t="3285" x="8115300" y="4356100"/>
          <p14:tracePt t="3302" x="8153400" y="4324350"/>
          <p14:tracePt t="3302" x="8191500" y="4298950"/>
          <p14:tracePt t="3302" x="8229600" y="4273550"/>
          <p14:tracePt t="3321" x="8274050" y="4254500"/>
          <p14:tracePt t="3334" x="8324850" y="4229100"/>
          <p14:tracePt t="3334" x="8420100" y="4203700"/>
          <p14:tracePt t="3352" x="8470900" y="4191000"/>
          <p14:tracePt t="3352" x="8521700" y="4191000"/>
          <p14:tracePt t="3369" x="8566150" y="4191000"/>
          <p14:tracePt t="3369" x="8610600" y="4191000"/>
          <p14:tracePt t="3385" x="8648700" y="4197350"/>
          <p14:tracePt t="3385" x="8686800" y="4210050"/>
          <p14:tracePt t="3402" x="8718550" y="4222750"/>
          <p14:tracePt t="3402" x="8750300" y="4241800"/>
          <p14:tracePt t="3402" x="8775700" y="4260850"/>
          <p14:tracePt t="3421" x="8801100" y="4286250"/>
          <p14:tracePt t="3421" x="8820150" y="4318000"/>
          <p14:tracePt t="3436" x="8839200" y="4349750"/>
          <p14:tracePt t="3436" x="8851900" y="4381500"/>
          <p14:tracePt t="3452" x="8858250" y="4413250"/>
          <p14:tracePt t="3452" x="8864600" y="4451350"/>
          <p14:tracePt t="3469" x="8858250" y="4483100"/>
          <p14:tracePt t="3469" x="8858250" y="4521200"/>
          <p14:tracePt t="3486" x="8845550" y="4552950"/>
          <p14:tracePt t="3486" x="8813800" y="4616450"/>
          <p14:tracePt t="3502" x="8794750" y="4641850"/>
          <p14:tracePt t="3502" x="8769350" y="4667250"/>
          <p14:tracePt t="3520" x="8743950" y="4692650"/>
          <p14:tracePt t="3520" x="8712200" y="4711700"/>
          <p14:tracePt t="3536" x="8680450" y="4724400"/>
          <p14:tracePt t="3536" x="8610600" y="4749800"/>
          <p14:tracePt t="3552" x="8572500" y="4749800"/>
          <p14:tracePt t="3552" x="8528050" y="4756150"/>
          <p14:tracePt t="3569" x="8489950" y="4749800"/>
          <p14:tracePt t="3569" x="8445500" y="4749800"/>
          <p14:tracePt t="3586" x="8401050" y="4743450"/>
          <p14:tracePt t="3586" x="8362950" y="4730750"/>
          <p14:tracePt t="3602" x="8318500" y="4718050"/>
          <p14:tracePt t="3602" x="8248650" y="4692650"/>
          <p14:tracePt t="3621" x="8216900" y="4673600"/>
          <p14:tracePt t="3621" x="8185150" y="4654550"/>
          <p14:tracePt t="3636" x="8166100" y="4635500"/>
          <p14:tracePt t="3636" x="8140700" y="4610100"/>
          <p14:tracePt t="3653" x="8128000" y="4584700"/>
          <p14:tracePt t="3653" x="8115300" y="4565650"/>
          <p14:tracePt t="3669" x="8102600" y="4540250"/>
          <p14:tracePt t="3669" x="8096250" y="4521200"/>
          <p14:tracePt t="3669" x="8096250" y="4502150"/>
          <p14:tracePt t="3689" x="8102600" y="4489450"/>
          <p14:tracePt t="3689" x="8102600" y="4476750"/>
          <p14:tracePt t="3705" x="8108950" y="4464050"/>
          <p14:tracePt t="3705" x="8121650" y="4457700"/>
          <p14:tracePt t="3720" x="8134350" y="4451350"/>
          <p14:tracePt t="3720" x="8147050" y="4445000"/>
          <p14:tracePt t="3737" x="8153400" y="4445000"/>
          <p14:tracePt t="3737" x="8166100" y="4445000"/>
          <p14:tracePt t="3753" x="8178800" y="4451350"/>
          <p14:tracePt t="3753" x="8191500" y="4451350"/>
          <p14:tracePt t="3770" x="8204200" y="4457700"/>
          <p14:tracePt t="3770" x="8210550" y="4457700"/>
          <p14:tracePt t="3770" x="8223250" y="4464050"/>
          <p14:tracePt t="3789" x="8229600" y="4470400"/>
          <p14:tracePt t="3789" x="8235950" y="4476750"/>
          <p14:tracePt t="3804" x="8242300" y="4483100"/>
          <p14:tracePt t="3804" x="8242300" y="4489450"/>
          <p14:tracePt t="3820" x="8248650" y="4489450"/>
          <p14:tracePt t="3820" x="8248650" y="4495800"/>
          <p14:tracePt t="3837" x="8255000" y="4502150"/>
          <p14:tracePt t="3837" x="8261350" y="4508500"/>
          <p14:tracePt t="3854" x="8267700" y="4514850"/>
          <p14:tracePt t="3869" x="8274050" y="4521200"/>
          <p14:tracePt t="3885" x="8274050" y="4527550"/>
          <p14:tracePt t="3902" x="8286750" y="4527550"/>
          <p14:tracePt t="3919" x="8293100" y="4527550"/>
          <p14:tracePt t="3951" x="8299450" y="4533900"/>
          <p14:tracePt t="4048" x="8305800" y="4540250"/>
          <p14:tracePt t="4088" x="8305800" y="4546600"/>
          <p14:tracePt t="4108" x="8312150" y="4552950"/>
          <p14:tracePt t="4132" x="8318500" y="4559300"/>
          <p14:tracePt t="4160" x="8318500" y="4565650"/>
          <p14:tracePt t="4184" x="8324850" y="4565650"/>
          <p14:tracePt t="4208" x="8331200" y="4572000"/>
          <p14:tracePt t="4235" x="8337550" y="4572000"/>
          <p14:tracePt t="4304" x="8337550" y="4565650"/>
          <p14:tracePt t="4388" x="8343900" y="4565650"/>
          <p14:tracePt t="4440" x="8350250" y="4559300"/>
          <p14:tracePt t="4519" x="8356600" y="4559300"/>
          <p14:tracePt t="4544" x="8362950" y="4559300"/>
          <p14:tracePt t="4580" x="8369300" y="4552950"/>
          <p14:tracePt t="4688" x="8375650" y="4552950"/>
          <p14:tracePt t="4792" x="8382000" y="4552950"/>
          <p14:tracePt t="4828" x="8375650" y="4552950"/>
          <p14:tracePt t="4896" x="8375650" y="4559300"/>
          <p14:tracePt t="4919" x="8375650" y="4565650"/>
          <p14:tracePt t="4931" x="8382000" y="4572000"/>
          <p14:tracePt t="4940" x="8382000" y="4578350"/>
          <p14:tracePt t="4940" x="8382000" y="4584700"/>
          <p14:tracePt t="4957" x="8382000" y="4591050"/>
          <p14:tracePt t="4957" x="8382000" y="4603750"/>
          <p14:tracePt t="4974" x="8382000" y="4610100"/>
          <p14:tracePt t="4974" x="8388350" y="4622800"/>
          <p14:tracePt t="4974" x="8388350" y="4635500"/>
          <p14:tracePt t="4992" x="8394700" y="4648200"/>
          <p14:tracePt t="5006" x="8401050" y="4654550"/>
          <p14:tracePt t="5006" x="8413750" y="4679950"/>
          <p14:tracePt t="5024" x="8413750" y="4686300"/>
          <p14:tracePt t="5024" x="8420100" y="4699000"/>
          <p14:tracePt t="5041" x="8426450" y="4705350"/>
          <p14:tracePt t="5041" x="8432800" y="4711700"/>
          <p14:tracePt t="5057" x="8439150" y="4718050"/>
          <p14:tracePt t="5073" x="8445500" y="4724400"/>
          <p14:tracePt t="5089" x="8451850" y="4730750"/>
          <p14:tracePt t="5106" x="8458200" y="4730750"/>
          <p14:tracePt t="5123" x="8464550" y="4730750"/>
          <p14:tracePt t="5160" x="8470900" y="4737100"/>
          <p14:tracePt t="5220" x="8477250" y="4743450"/>
          <p14:tracePt t="5232" x="8483600" y="4749800"/>
          <p14:tracePt t="5240" x="8483600" y="4762500"/>
          <p14:tracePt t="5257" x="8483600" y="4768850"/>
          <p14:tracePt t="5257" x="8489950" y="4768850"/>
          <p14:tracePt t="5274" x="8489950" y="4775200"/>
          <p14:tracePt t="5274" x="8496300" y="4781550"/>
          <p14:tracePt t="5293" x="8496300" y="4787900"/>
          <p14:tracePt t="5308" x="8502650" y="4794250"/>
          <p14:tracePt t="5325" x="8509000" y="4794250"/>
          <p14:tracePt t="5340" x="8509000" y="4787900"/>
          <p14:tracePt t="5361" x="8515350" y="4781550"/>
          <p14:tracePt t="5376" x="8515350" y="4775200"/>
          <p14:tracePt t="5392" x="8509000" y="4781550"/>
          <p14:tracePt t="5480" x="8515350" y="4787900"/>
          <p14:tracePt t="5527" x="8521700" y="4794250"/>
          <p14:tracePt t="5564" x="8521700" y="4787900"/>
          <p14:tracePt t="5728" x="8515350" y="4781550"/>
          <p14:tracePt t="5752" x="8515350" y="4775200"/>
          <p14:tracePt t="5768" x="8515350" y="4768850"/>
          <p14:tracePt t="5780" x="8509000" y="4768850"/>
          <p14:tracePt t="5797" x="8515350" y="4768850"/>
          <p14:tracePt t="5880" x="8521700" y="4775200"/>
          <p14:tracePt t="5900" x="8521700" y="4781550"/>
          <p14:tracePt t="5924" x="8528050" y="4781550"/>
          <p14:tracePt t="6112" x="8521700" y="4781550"/>
          <p14:tracePt t="6188" x="8528050" y="4775200"/>
          <p14:tracePt t="6284" x="8534400" y="4768850"/>
          <p14:tracePt t="6372" x="8528050" y="4768850"/>
          <p14:tracePt t="6800" x="8521700" y="4768850"/>
          <p14:tracePt t="6824" x="8515350" y="4768850"/>
          <p14:tracePt t="6852" x="8509000" y="4768850"/>
          <p14:tracePt t="6876" x="8509000" y="4775200"/>
          <p14:tracePt t="7004" x="8509000" y="4781550"/>
          <p14:tracePt t="7027" x="8515350" y="4781550"/>
          <p14:tracePt t="7064" x="8521700" y="4781550"/>
          <p14:tracePt t="7088" x="8528050" y="4781550"/>
          <p14:tracePt t="7108" x="8534400" y="4781550"/>
          <p14:tracePt t="7132" x="8528050" y="4781550"/>
          <p14:tracePt t="7220" x="8521700" y="4781550"/>
          <p14:tracePt t="7244" x="8515350" y="4787900"/>
          <p14:tracePt t="7279" x="8509000" y="4787900"/>
          <p14:tracePt t="7340" x="8502650" y="4794250"/>
          <p14:tracePt t="7392" x="8509000" y="4800600"/>
          <p14:tracePt t="7492" x="8509000" y="4794250"/>
          <p14:tracePt t="7724" x="8502650" y="4787900"/>
          <p14:tracePt t="7752" x="8496300" y="4781550"/>
          <p14:tracePt t="7776" x="8496300" y="4775200"/>
          <p14:tracePt t="7800" x="8489950" y="4775200"/>
          <p14:tracePt t="7836" x="8489950" y="4781550"/>
          <p14:tracePt t="7904" x="8489950" y="4787900"/>
          <p14:tracePt t="7928" x="8489950" y="4794250"/>
          <p14:tracePt t="7956" x="8496300" y="4794250"/>
          <p14:tracePt t="8000" x="8502650" y="4794250"/>
          <p14:tracePt t="8048" x="8496300" y="4787900"/>
          <p14:tracePt t="8092" x="8489950" y="4787900"/>
          <p14:tracePt t="8128" x="8483600" y="4781550"/>
          <p14:tracePt t="8179" x="8483600" y="4787900"/>
          <p14:tracePt t="8212" x="8477250" y="4787900"/>
          <p14:tracePt t="8232" x="8470900" y="4787900"/>
          <p14:tracePt t="8248" x="8464550" y="4787900"/>
          <p14:tracePt t="8272" x="8458200" y="4787900"/>
          <p14:tracePt t="8348" x="8451850" y="4787900"/>
          <p14:tracePt t="8376" x="8445500" y="4787900"/>
          <p14:tracePt t="8408" x="8439150" y="4787900"/>
          <p14:tracePt t="8436" x="8432800" y="4781550"/>
          <p14:tracePt t="8460" x="8426450" y="4781550"/>
          <p14:tracePt t="8480" x="8420100" y="4775200"/>
          <p14:tracePt t="8496" x="8413750" y="4768850"/>
          <p14:tracePt t="8512" x="8407400" y="4768850"/>
          <p14:tracePt t="8528" x="8407400" y="4762500"/>
          <p14:tracePt t="8534" x="8394700" y="4749800"/>
          <p14:tracePt t="8551" x="8388350" y="4749800"/>
          <p14:tracePt t="8551" x="8388350" y="4743450"/>
          <p14:tracePt t="8569" x="8382000" y="4737100"/>
          <p14:tracePt t="8569" x="8375650" y="4724400"/>
          <p14:tracePt t="8585" x="8369300" y="4718050"/>
          <p14:tracePt t="8585" x="8362950" y="4705350"/>
          <p14:tracePt t="8602" x="8356600" y="4692650"/>
          <p14:tracePt t="8602" x="8356600" y="4686300"/>
          <p14:tracePt t="8619" x="8350250" y="4673600"/>
          <p14:tracePt t="8619" x="8343900" y="4660900"/>
          <p14:tracePt t="8636" x="8343900" y="4654550"/>
          <p14:tracePt t="8636" x="8331200" y="4629150"/>
          <p14:tracePt t="8653" x="8331200" y="4622800"/>
          <p14:tracePt t="8653" x="8324850" y="4610100"/>
          <p14:tracePt t="8669" x="8324850" y="4597400"/>
          <p14:tracePt t="8669" x="8318500" y="4584700"/>
          <p14:tracePt t="8686" x="8318500" y="4572000"/>
          <p14:tracePt t="8686" x="8312150" y="4565650"/>
          <p14:tracePt t="8703" x="8312150" y="4552950"/>
          <p14:tracePt t="8703" x="8312150" y="4540250"/>
          <p14:tracePt t="8720" x="8312150" y="4521200"/>
          <p14:tracePt t="8720" x="8312150" y="4508500"/>
          <p14:tracePt t="8736" x="8312150" y="4502150"/>
          <p14:tracePt t="8736" x="8312150" y="4495800"/>
          <p14:tracePt t="8753" x="8318500" y="4483100"/>
          <p14:tracePt t="8753" x="8318500" y="4476750"/>
          <p14:tracePt t="8770" x="8318500" y="4470400"/>
          <p14:tracePt t="8770" x="8324850" y="4464050"/>
          <p14:tracePt t="8786" x="8324850" y="4457700"/>
          <p14:tracePt t="8786" x="8331200" y="4451350"/>
          <p14:tracePt t="8786" x="8337550" y="4445000"/>
          <p14:tracePt t="8805" x="8343900" y="4438650"/>
          <p14:tracePt t="8818" x="8350250" y="4432300"/>
          <p14:tracePt t="8818" x="8356600" y="4432300"/>
          <p14:tracePt t="8836" x="8362950" y="4425950"/>
          <p14:tracePt t="8852" x="8369300" y="4425950"/>
          <p14:tracePt t="8869" x="8375650" y="4425950"/>
          <p14:tracePt t="8885" x="8382000" y="4425950"/>
          <p14:tracePt t="8902" x="8388350" y="4425950"/>
          <p14:tracePt t="8924" x="8394700" y="4419600"/>
          <p14:tracePt t="9128" x="8401050" y="4419600"/>
          <p14:tracePt t="9156" x="8407400" y="4419600"/>
          <p14:tracePt t="9224" x="8407400" y="4425950"/>
          <p14:tracePt t="9260" x="8413750" y="4425950"/>
          <p14:tracePt t="9312" x="8407400" y="4432300"/>
          <p14:tracePt t="9448" x="8401050" y="4432300"/>
          <p14:tracePt t="9492" x="8394700" y="4438650"/>
          <p14:tracePt t="9540" x="8388350" y="4438650"/>
          <p14:tracePt t="9628" x="8382000" y="4438650"/>
          <p14:tracePt t="9680" x="8375650" y="4445000"/>
          <p14:tracePt t="9712" x="8375650" y="4451350"/>
          <p14:tracePt t="9740" x="8369300" y="4451350"/>
          <p14:tracePt t="9771" x="8362950" y="4457700"/>
          <p14:tracePt t="9800" x="8356600" y="4464050"/>
          <p14:tracePt t="9840" x="8350250" y="4457700"/>
          <p14:tracePt t="10019" x="8350250" y="4451350"/>
          <p14:tracePt t="10116" x="8356600" y="4445000"/>
          <p14:tracePt t="10260" x="8362950" y="4438650"/>
          <p14:tracePt t="10656" x="8356600" y="4438650"/>
          <p14:tracePt t="10784" x="8356600" y="4445000"/>
          <p14:tracePt t="10812" x="8356600" y="4451350"/>
          <p14:tracePt t="11023" x="8350250" y="4451350"/>
          <p14:tracePt t="11107" x="8356600" y="4445000"/>
          <p14:tracePt t="11196" x="8356600" y="4438650"/>
          <p14:tracePt t="12245" x="8350250" y="4445000"/>
          <p14:tracePt t="12320" x="8350250" y="4438650"/>
          <p14:tracePt t="12800" x="8356600" y="4438650"/>
          <p14:tracePt t="12988" x="8362950" y="4438650"/>
          <p14:tracePt t="13503" x="8356600" y="4445000"/>
          <p14:tracePt t="14031" x="8356600" y="4438650"/>
          <p14:tracePt t="14412" x="8362950" y="4438650"/>
          <p14:tracePt t="15044" x="8356600" y="4438650"/>
          <p14:tracePt t="15739" x="8350250" y="4438650"/>
          <p14:tracePt t="16544" x="8356600" y="4438650"/>
          <p14:tracePt t="16648" x="8356600" y="4432300"/>
          <p14:tracePt t="16740" x="8356600" y="4425950"/>
          <p14:tracePt t="16768" x="8362950" y="4419600"/>
          <p14:tracePt t="16804" x="8369300" y="4413250"/>
          <p14:tracePt t="16843" x="8369300" y="4406900"/>
          <p14:tracePt t="16859" x="8375650" y="4400550"/>
          <p14:tracePt t="16872" x="8382000" y="4394200"/>
          <p14:tracePt t="16888" x="8388350" y="4387850"/>
          <p14:tracePt t="16904" x="8394700" y="4381500"/>
          <p14:tracePt t="16920" x="8401050" y="4381500"/>
          <p14:tracePt t="16933" x="8407400" y="4375150"/>
          <p14:tracePt t="16948" x="8413750" y="4375150"/>
          <p14:tracePt t="16965" x="8420100" y="4368800"/>
          <p14:tracePt t="16980" x="8426450" y="4368800"/>
          <p14:tracePt t="16995" x="8432800" y="4368800"/>
          <p14:tracePt t="16995" x="8439150" y="4368800"/>
          <p14:tracePt t="17013" x="8445500" y="4362450"/>
          <p14:tracePt t="17013" x="8451850" y="4362450"/>
          <p14:tracePt t="17029" x="8464550" y="4362450"/>
          <p14:tracePt t="17029" x="8477250" y="4356100"/>
          <p14:tracePt t="17047" x="8483600" y="4356100"/>
          <p14:tracePt t="17047" x="8496300" y="4349750"/>
          <p14:tracePt t="17063" x="8502650" y="4349750"/>
          <p14:tracePt t="17063" x="8515350" y="4343400"/>
          <p14:tracePt t="17080" x="8521700" y="4343400"/>
          <p14:tracePt t="17080" x="8534400" y="4343400"/>
          <p14:tracePt t="17096" x="8540750" y="4337050"/>
          <p14:tracePt t="17096" x="8553450" y="4337050"/>
          <p14:tracePt t="17113" x="8566150" y="4337050"/>
          <p14:tracePt t="17113" x="8572500" y="4337050"/>
          <p14:tracePt t="17130" x="8578850" y="4343400"/>
          <p14:tracePt t="17130" x="8585200" y="4343400"/>
          <p14:tracePt t="17147" x="8591550" y="4349750"/>
          <p14:tracePt t="17147" x="8604250" y="4362450"/>
          <p14:tracePt t="17165" x="8610600" y="4368800"/>
          <p14:tracePt t="17165" x="8616950" y="4375150"/>
          <p14:tracePt t="17181" x="8623300" y="4381500"/>
          <p14:tracePt t="17181" x="8629650" y="4394200"/>
          <p14:tracePt t="17197" x="8642350" y="4400550"/>
          <p14:tracePt t="17197" x="8648700" y="4413250"/>
          <p14:tracePt t="17214" x="8661400" y="4425950"/>
          <p14:tracePt t="17214" x="8667750" y="4438650"/>
          <p14:tracePt t="17214" x="8674100" y="4451350"/>
          <p14:tracePt t="17232" x="8680450" y="4464050"/>
          <p14:tracePt t="17246" x="8686800" y="4476750"/>
          <p14:tracePt t="17246" x="8705850" y="4508500"/>
          <p14:tracePt t="17265" x="8705850" y="4521200"/>
          <p14:tracePt t="17265" x="8712200" y="4540250"/>
          <p14:tracePt t="17281" x="8718550" y="4552950"/>
          <p14:tracePt t="17281" x="8718550" y="4572000"/>
          <p14:tracePt t="17297" x="8724900" y="4584700"/>
          <p14:tracePt t="17297" x="8724900" y="4603750"/>
          <p14:tracePt t="17314" x="8731250" y="4622800"/>
          <p14:tracePt t="17314" x="8731250" y="4635500"/>
          <p14:tracePt t="17314" x="8731250" y="4654550"/>
          <p14:tracePt t="17332" x="8731250" y="4667250"/>
          <p14:tracePt t="17332" x="8731250" y="4679950"/>
          <p14:tracePt t="17347" x="8731250" y="4692650"/>
          <p14:tracePt t="17347" x="8724900" y="4699000"/>
          <p14:tracePt t="17364" x="8718550" y="4711700"/>
          <p14:tracePt t="17364" x="8718550" y="4718050"/>
          <p14:tracePt t="17381" x="8712200" y="4724400"/>
          <p14:tracePt t="17381" x="8705850" y="4730750"/>
          <p14:tracePt t="17397" x="8699500" y="4737100"/>
          <p14:tracePt t="17397" x="8686800" y="4743450"/>
          <p14:tracePt t="17414" x="8680450" y="4749800"/>
          <p14:tracePt t="17414" x="8674100" y="4756150"/>
          <p14:tracePt t="17431" x="8667750" y="4756150"/>
          <p14:tracePt t="17431" x="8661400" y="4762500"/>
          <p14:tracePt t="17447" x="8661400" y="4768850"/>
          <p14:tracePt t="17447" x="8642350" y="4775200"/>
          <p14:tracePt t="17465" x="8636000" y="4781550"/>
          <p14:tracePt t="17465" x="8629650" y="4787900"/>
          <p14:tracePt t="17482" x="8623300" y="4787900"/>
          <p14:tracePt t="17482" x="8616950" y="4794250"/>
          <p14:tracePt t="17498" x="8610600" y="4794250"/>
          <p14:tracePt t="17498" x="8604250" y="4800600"/>
          <p14:tracePt t="17514" x="8591550" y="4800600"/>
          <p14:tracePt t="17514" x="8578850" y="4806950"/>
          <p14:tracePt t="17533" x="8572500" y="4806950"/>
          <p14:tracePt t="17533" x="8566150" y="4813300"/>
          <p14:tracePt t="17548" x="8559800" y="4813300"/>
          <p14:tracePt t="17548" x="8553450" y="4813300"/>
          <p14:tracePt t="17565" x="8547100" y="4813300"/>
          <p14:tracePt t="17565" x="8540750" y="4819650"/>
          <p14:tracePt t="17582" x="8534400" y="4819650"/>
          <p14:tracePt t="17597" x="8528050" y="4819650"/>
          <p14:tracePt t="17613" x="8521700" y="4819650"/>
          <p14:tracePt t="17630" x="8515350" y="4819650"/>
          <p14:tracePt t="17647" x="8509000" y="4819650"/>
          <p14:tracePt t="17664" x="8502650" y="4819650"/>
          <p14:tracePt t="17680" x="8496300" y="4819650"/>
          <p14:tracePt t="17697" x="8489950" y="4813300"/>
          <p14:tracePt t="17736" x="8483600" y="4813300"/>
          <p14:tracePt t="17763" x="8489950" y="4806950"/>
          <p14:tracePt t="17796" x="8489950" y="4800600"/>
          <p14:tracePt t="17832" x="8489950" y="4794250"/>
          <p14:tracePt t="17916" x="8489950" y="4787900"/>
          <p14:tracePt t="17944" x="8489950" y="4781550"/>
          <p14:tracePt t="17976" x="8489950" y="4775200"/>
          <p14:tracePt t="17992" x="8489950" y="4768850"/>
          <p14:tracePt t="18003" x="8483600" y="4762500"/>
          <p14:tracePt t="18019" x="8483600" y="4756150"/>
          <p14:tracePt t="18036" x="8477250" y="4756150"/>
          <p14:tracePt t="18104" x="8470900" y="4756150"/>
          <p14:tracePt t="18163" x="8477250" y="4756150"/>
          <p14:tracePt t="18216" x="8483600" y="4756150"/>
          <p14:tracePt t="18240" x="8477250" y="4749800"/>
          <p14:tracePt t="18388" x="8477250" y="4743450"/>
          <p14:tracePt t="18424" x="8477250" y="4737100"/>
          <p14:tracePt t="18456" x="8483600" y="4737100"/>
          <p14:tracePt t="18484" x="8483600" y="4730750"/>
          <p14:tracePt t="18523" x="8489950" y="4724400"/>
          <p14:tracePt t="18584" x="8496300" y="4718050"/>
          <p14:tracePt t="18636" x="8502650" y="4711700"/>
          <p14:tracePt t="18748" x="8496300" y="4711700"/>
          <p14:tracePt t="18860" x="8489950" y="4718050"/>
          <p14:tracePt t="18912" x="8489950" y="4724400"/>
          <p14:tracePt t="18964" x="8489950" y="4718050"/>
          <p14:tracePt t="19083" x="8489950" y="4711700"/>
          <p14:tracePt t="19132" x="8496300" y="4705350"/>
          <p14:tracePt t="19264" x="8496300" y="4711700"/>
          <p14:tracePt t="19860" x="8502650" y="4705350"/>
          <p14:tracePt t="20040" x="8502650" y="4711700"/>
          <p14:tracePt t="20360" x="8502650" y="4705350"/>
          <p14:tracePt t="20736" x="8502650" y="4711700"/>
          <p14:tracePt t="21164" x="8502650" y="4705350"/>
          <p14:tracePt t="21552" x="8502650" y="4711700"/>
          <p14:tracePt t="21712" x="8496300" y="4711700"/>
          <p14:tracePt t="22055" x="8496300" y="4718050"/>
          <p14:tracePt t="22236" x="8489950" y="4718050"/>
          <p14:tracePt t="22536" x="8483600" y="4724400"/>
          <p14:tracePt t="22639" x="8477250" y="4724400"/>
          <p14:tracePt t="22692" x="8470900" y="4724400"/>
          <p14:tracePt t="22732" x="8464550" y="4724400"/>
          <p14:tracePt t="22760" x="8458200" y="4730750"/>
          <p14:tracePt t="22776" x="8451850" y="4730750"/>
          <p14:tracePt t="22800" x="8451850" y="4718050"/>
          <p14:tracePt t="22820" x="8451850" y="4711700"/>
          <p14:tracePt t="22828" x="8451850" y="4705350"/>
          <p14:tracePt t="22844" x="8451850" y="4699000"/>
          <p14:tracePt t="22852" x="8451850" y="4692650"/>
          <p14:tracePt t="22852" x="8445500" y="4686300"/>
          <p14:tracePt t="22866" x="8445500" y="4679950"/>
          <p14:tracePt t="22881" x="8439150" y="4673600"/>
          <p14:tracePt t="22897" x="8432800" y="4667250"/>
          <p14:tracePt t="22914" x="8420100" y="4660900"/>
          <p14:tracePt t="22914" x="8407400" y="4660900"/>
          <p14:tracePt t="22932" x="8401050" y="4654550"/>
          <p14:tracePt t="22932" x="8394700" y="4654550"/>
          <p14:tracePt t="22949" x="8382000" y="4654550"/>
          <p14:tracePt t="22949" x="8369300" y="4654550"/>
          <p14:tracePt t="22965" x="8356600" y="4654550"/>
          <p14:tracePt t="22965" x="8337550" y="4654550"/>
          <p14:tracePt t="22982" x="8318500" y="4654550"/>
          <p14:tracePt t="22982" x="8293100" y="4654550"/>
          <p14:tracePt t="22982" x="8267700" y="4660900"/>
          <p14:tracePt t="23001" x="8235950" y="4660900"/>
          <p14:tracePt t="23001" x="8197850" y="4660900"/>
          <p14:tracePt t="23016" x="8159750" y="4660900"/>
          <p14:tracePt t="23016" x="8115300" y="4660900"/>
          <p14:tracePt t="23033" x="8070850" y="4660900"/>
          <p14:tracePt t="23033" x="8020050" y="4660900"/>
          <p14:tracePt t="23049" x="7956550" y="4654550"/>
          <p14:tracePt t="23049" x="7893050" y="4654550"/>
          <p14:tracePt t="23066" x="7823200" y="4648200"/>
          <p14:tracePt t="23066" x="7747000" y="4641850"/>
          <p14:tracePt t="23066" x="7658100" y="4635500"/>
          <p14:tracePt t="23085" x="7562850" y="4629150"/>
          <p14:tracePt t="23098" x="7454900" y="4629150"/>
          <p14:tracePt t="23098" x="7226300" y="4610100"/>
          <p14:tracePt t="23116" x="7092950" y="4603750"/>
          <p14:tracePt t="23116" x="6953250" y="4597400"/>
          <p14:tracePt t="23133" x="6807200" y="4591050"/>
          <p14:tracePt t="23133" x="6654800" y="4584700"/>
          <p14:tracePt t="23149" x="6496050" y="4578350"/>
          <p14:tracePt t="23149" x="6165850" y="4565650"/>
          <p14:tracePt t="23167" x="5994400" y="4552950"/>
          <p14:tracePt t="23167" x="5822950" y="4546600"/>
          <p14:tracePt t="23183" x="5645150" y="4533900"/>
          <p14:tracePt t="23183" x="5461000" y="4527550"/>
          <p14:tracePt t="23200" x="5283200" y="4521200"/>
          <p14:tracePt t="23200" x="5105400" y="4514850"/>
          <p14:tracePt t="23217" x="4914900" y="4502150"/>
          <p14:tracePt t="23217" x="4546600" y="4483100"/>
          <p14:tracePt t="23233" x="4356100" y="4476750"/>
          <p14:tracePt t="23233" x="4171950" y="4464050"/>
          <p14:tracePt t="23250" x="3994150" y="4445000"/>
          <p14:tracePt t="23250" x="3816350" y="4425950"/>
          <p14:tracePt t="23266" x="3638550" y="4400550"/>
          <p14:tracePt t="23266" x="3314700" y="4349750"/>
          <p14:tracePt t="23285" x="3162300" y="4318000"/>
          <p14:tracePt t="23285" x="3016250" y="4286250"/>
          <p14:tracePt t="23300" x="2876550" y="4260850"/>
          <p14:tracePt t="23300" x="2749550" y="4235450"/>
          <p14:tracePt t="23317" x="2628900" y="4210050"/>
          <p14:tracePt t="23317" x="2514600" y="4191000"/>
          <p14:tracePt t="23333" x="2400300" y="4165600"/>
          <p14:tracePt t="23333" x="2305050" y="4140200"/>
          <p14:tracePt t="23350" x="2209800" y="4121150"/>
          <p14:tracePt t="23350" x="2127250" y="4102100"/>
          <p14:tracePt t="23350" x="2044700" y="4089400"/>
          <p14:tracePt t="23369" x="1974850" y="4070350"/>
          <p14:tracePt t="23382" x="1905000" y="4051300"/>
          <p14:tracePt t="23382" x="1784350" y="4019550"/>
          <p14:tracePt t="23401" x="1727200" y="4006850"/>
          <p14:tracePt t="23401" x="1682750" y="3987800"/>
          <p14:tracePt t="23417" x="1638300" y="3975100"/>
          <p14:tracePt t="23417" x="1600200" y="3962400"/>
          <p14:tracePt t="23434" x="1562100" y="3949700"/>
          <p14:tracePt t="23434" x="1530350" y="3937000"/>
          <p14:tracePt t="23434" x="1498600" y="3930650"/>
          <p14:tracePt t="23453" x="1466850" y="3917950"/>
          <p14:tracePt t="23453" x="1441450" y="3911600"/>
          <p14:tracePt t="23467" x="1416050" y="3905250"/>
          <p14:tracePt t="23467" x="1390650" y="3898900"/>
          <p14:tracePt t="23484" x="1371600" y="3892550"/>
          <p14:tracePt t="23484" x="1358900" y="3886200"/>
          <p14:tracePt t="23500" x="1339850" y="3879850"/>
          <p14:tracePt t="23500" x="1327150" y="3873500"/>
          <p14:tracePt t="23517" x="1314450" y="3867150"/>
          <p14:tracePt t="23517" x="1295400" y="3860800"/>
          <p14:tracePt t="23534" x="1282700" y="3854450"/>
          <p14:tracePt t="23534" x="1270000" y="3848100"/>
          <p14:tracePt t="23550" x="1263650" y="3841750"/>
          <p14:tracePt t="23550" x="1250950" y="3841750"/>
          <p14:tracePt t="23567" x="1244600" y="3835400"/>
          <p14:tracePt t="23567" x="1225550" y="3829050"/>
          <p14:tracePt t="23585" x="1219200" y="3829050"/>
          <p14:tracePt t="23585" x="1206500" y="3829050"/>
          <p14:tracePt t="23601" x="1200150" y="3822700"/>
          <p14:tracePt t="23601" x="1187450" y="3822700"/>
          <p14:tracePt t="23617" x="1181100" y="3822700"/>
          <p14:tracePt t="23617" x="1168400" y="3829050"/>
          <p14:tracePt t="23635" x="1162050" y="3829050"/>
          <p14:tracePt t="23635" x="1149350" y="3829050"/>
          <p14:tracePt t="23635" x="1143000" y="3829050"/>
          <p14:tracePt t="23653" x="1136650" y="3829050"/>
          <p14:tracePt t="23653" x="1130300" y="3835400"/>
          <p14:tracePt t="23668" x="1117600" y="3835400"/>
          <p14:tracePt t="23668" x="1111250" y="3835400"/>
          <p14:tracePt t="23685" x="1104900" y="3835400"/>
          <p14:tracePt t="23685" x="1098550" y="3835400"/>
          <p14:tracePt t="23701" x="1092200" y="3835400"/>
          <p14:tracePt t="23701" x="1085850" y="3835400"/>
          <p14:tracePt t="23718" x="1079500" y="3841750"/>
          <p14:tracePt t="23718" x="1073150" y="3841750"/>
          <p14:tracePt t="23718" x="1066800" y="3841750"/>
          <p14:tracePt t="23738" x="1054100" y="3848100"/>
          <p14:tracePt t="23738" x="1047750" y="3848100"/>
          <p14:tracePt t="23752" x="1041400" y="3848100"/>
          <p14:tracePt t="23752" x="1028700" y="3854450"/>
          <p14:tracePt t="23769" x="1022350" y="3860800"/>
          <p14:tracePt t="23769" x="1009650" y="3860800"/>
          <p14:tracePt t="23785" x="996950" y="3867150"/>
          <p14:tracePt t="23785" x="977900" y="3873500"/>
          <p14:tracePt t="23802" x="965200" y="3873500"/>
          <p14:tracePt t="23802" x="946150" y="3879850"/>
          <p14:tracePt t="23818" x="927100" y="3879850"/>
          <p14:tracePt t="23818" x="882650" y="3879850"/>
          <p14:tracePt t="23835" x="857250" y="3879850"/>
          <p14:tracePt t="23835" x="825500" y="3879850"/>
          <p14:tracePt t="23852" x="800100" y="3873500"/>
          <p14:tracePt t="23852" x="768350" y="3867150"/>
          <p14:tracePt t="23868" x="742950" y="3860800"/>
          <p14:tracePt t="23868" x="679450" y="3848100"/>
          <p14:tracePt t="23885" x="647700" y="3835400"/>
          <p14:tracePt t="23885" x="609600" y="3822700"/>
          <p14:tracePt t="23902" x="584200" y="3810000"/>
          <p14:tracePt t="23902" x="552450" y="3797300"/>
          <p14:tracePt t="23919" x="527050" y="3784600"/>
          <p14:tracePt t="23919" x="501650" y="3765550"/>
          <p14:tracePt t="23935" x="476250" y="3740150"/>
          <p14:tracePt t="23935" x="444500" y="3689350"/>
          <p14:tracePt t="23952" x="431800" y="3663950"/>
          <p14:tracePt t="23952" x="419100" y="3632200"/>
          <p14:tracePt t="23969" x="412750" y="3600450"/>
          <p14:tracePt t="23969" x="412750" y="3562350"/>
          <p14:tracePt t="23985" x="412750" y="3530600"/>
          <p14:tracePt t="23985" x="419100" y="3492500"/>
          <p14:tracePt t="23985" x="431800" y="3454400"/>
          <p14:tracePt t="24005" x="444500" y="3416300"/>
          <p14:tracePt t="24018" x="457200" y="3384550"/>
          <p14:tracePt t="24018" x="501650" y="3314700"/>
          <p14:tracePt t="24037" x="533400" y="3282950"/>
          <p14:tracePt t="24037" x="565150" y="3251200"/>
          <p14:tracePt t="24053" x="603250" y="3219450"/>
          <p14:tracePt t="24053" x="641350" y="3194050"/>
          <p14:tracePt t="24069" x="679450" y="3162300"/>
          <p14:tracePt t="24069" x="723900" y="3136900"/>
          <p14:tracePt t="24086" x="768350" y="3111500"/>
          <p14:tracePt t="24086" x="819150" y="3092450"/>
          <p14:tracePt t="24086" x="863600" y="3067050"/>
          <p14:tracePt t="24105" x="914400" y="3048000"/>
          <p14:tracePt t="24118" x="965200" y="3028950"/>
          <p14:tracePt t="24118" x="1073150" y="2990850"/>
          <p14:tracePt t="24136" x="1130300" y="2971800"/>
          <p14:tracePt t="24136" x="1187450" y="2959100"/>
          <p14:tracePt t="24153" x="1244600" y="2946400"/>
          <p14:tracePt t="24153" x="1308100" y="2933700"/>
          <p14:tracePt t="24169" x="1371600" y="2927350"/>
          <p14:tracePt t="24169" x="1492250" y="2921000"/>
          <p14:tracePt t="24186" x="1555750" y="2927350"/>
          <p14:tracePt t="24186" x="1619250" y="2933700"/>
          <p14:tracePt t="24203" x="1682750" y="2946400"/>
          <p14:tracePt t="24203" x="1746250" y="2959100"/>
          <p14:tracePt t="24220" x="1803400" y="2978150"/>
          <p14:tracePt t="24220" x="1860550" y="2997200"/>
          <p14:tracePt t="24237" x="1911350" y="3022600"/>
          <p14:tracePt t="24237" x="2012950" y="3073400"/>
          <p14:tracePt t="24253" x="2057400" y="3098800"/>
          <p14:tracePt t="24253" x="2101850" y="3130550"/>
          <p14:tracePt t="24270" x="2139950" y="3162300"/>
          <p14:tracePt t="24270" x="2178050" y="3194050"/>
          <p14:tracePt t="24286" x="2209800" y="3232150"/>
          <p14:tracePt t="24286" x="2235200" y="3263900"/>
          <p14:tracePt t="24286" x="2260600" y="3302000"/>
          <p14:tracePt t="24305" x="2279650" y="3340100"/>
          <p14:tracePt t="24305" x="2292350" y="3378200"/>
          <p14:tracePt t="24320" x="2305050" y="3422650"/>
          <p14:tracePt t="24320" x="2317750" y="3460750"/>
          <p14:tracePt t="24337" x="2324100" y="3498850"/>
          <p14:tracePt t="24337" x="2324100" y="3536950"/>
          <p14:tracePt t="24354" x="2324100" y="3581400"/>
          <p14:tracePt t="24354" x="2317750" y="3613150"/>
          <p14:tracePt t="24370" x="2311400" y="3651250"/>
          <p14:tracePt t="24370" x="2298700" y="3689350"/>
          <p14:tracePt t="24370" x="2279650" y="3721100"/>
          <p14:tracePt t="24389" x="2260600" y="3752850"/>
          <p14:tracePt t="24402" x="2235200" y="3784600"/>
          <p14:tracePt t="24402" x="2184400" y="3841750"/>
          <p14:tracePt t="24421" x="2146300" y="3867150"/>
          <p14:tracePt t="24421" x="2114550" y="3886200"/>
          <p14:tracePt t="24437" x="2076450" y="3905250"/>
          <p14:tracePt t="24437" x="2038350" y="3930650"/>
          <p14:tracePt t="24453" x="1993900" y="3943350"/>
          <p14:tracePt t="24453" x="1949450" y="3962400"/>
          <p14:tracePt t="24453" x="1898650" y="3981450"/>
          <p14:tracePt t="24473" x="1854200" y="3994150"/>
          <p14:tracePt t="24473" x="1803400" y="4006850"/>
          <p14:tracePt t="24487" x="1746250" y="4019550"/>
          <p14:tracePt t="24487" x="1695450" y="4032250"/>
          <p14:tracePt t="24504" x="1631950" y="4044950"/>
          <p14:tracePt t="24504" x="1574800" y="4057650"/>
          <p14:tracePt t="24521" x="1517650" y="4064000"/>
          <p14:tracePt t="24521" x="1460500" y="4076700"/>
          <p14:tracePt t="24537" x="1397000" y="4083050"/>
          <p14:tracePt t="24537" x="1282700" y="4089400"/>
          <p14:tracePt t="24554" x="1225550" y="4089400"/>
          <p14:tracePt t="24554" x="1168400" y="4089400"/>
          <p14:tracePt t="24570" x="1117600" y="4083050"/>
          <p14:tracePt t="24570" x="1060450" y="4076700"/>
          <p14:tracePt t="24588" x="1003300" y="4070350"/>
          <p14:tracePt t="24588" x="895350" y="4057650"/>
          <p14:tracePt t="24604" x="844550" y="4044950"/>
          <p14:tracePt t="24604" x="793750" y="4025900"/>
          <p14:tracePt t="24621" x="742950" y="4013200"/>
          <p14:tracePt t="24621" x="692150" y="3994150"/>
          <p14:tracePt t="24637" x="647700" y="3975100"/>
          <p14:tracePt t="24637" x="609600" y="3949700"/>
          <p14:tracePt t="24654" x="565150" y="3924300"/>
          <p14:tracePt t="24654" x="533400" y="3892550"/>
          <p14:tracePt t="24654" x="495300" y="3860800"/>
          <p14:tracePt t="24673" x="469900" y="3829050"/>
          <p14:tracePt t="24673" x="444500" y="3797300"/>
          <p14:tracePt t="24688" x="425450" y="3765550"/>
          <p14:tracePt t="24688" x="406400" y="3727450"/>
          <p14:tracePt t="24704" x="393700" y="3689350"/>
          <p14:tracePt t="24704" x="387350" y="3644900"/>
          <p14:tracePt t="24704" x="381000" y="3606800"/>
          <p14:tracePt t="24725" x="381000" y="3568700"/>
          <p14:tracePt t="24736" x="387350" y="3524250"/>
          <p14:tracePt t="24736" x="400050" y="3486150"/>
          <p14:tracePt t="24736" x="412750" y="3448050"/>
          <p14:tracePt t="24757" x="431800" y="3403600"/>
          <p14:tracePt t="24770" x="457200" y="3365500"/>
          <p14:tracePt t="24770" x="520700" y="3295650"/>
          <p14:tracePt t="24788" x="558800" y="3263900"/>
          <p14:tracePt t="24788" x="603250" y="3232150"/>
          <p14:tracePt t="24805" x="647700" y="3200400"/>
          <p14:tracePt t="24805" x="704850" y="3175000"/>
          <p14:tracePt t="24821" x="762000" y="3143250"/>
          <p14:tracePt t="24821" x="819150" y="3124200"/>
          <p14:tracePt t="24821" x="876300" y="3098800"/>
          <p14:tracePt t="24841" x="933450" y="3073400"/>
          <p14:tracePt t="24841" x="996950" y="3054350"/>
          <p14:tracePt t="24855" x="1060450" y="3035300"/>
          <p14:tracePt t="24855" x="1123950" y="3016250"/>
          <p14:tracePt t="24872" x="1187450" y="3003550"/>
          <p14:tracePt t="24872" x="1250950" y="2990850"/>
          <p14:tracePt t="24888" x="1320800" y="2978150"/>
          <p14:tracePt t="24888" x="1460500" y="2965450"/>
          <p14:tracePt t="24905" x="1536700" y="2965450"/>
          <p14:tracePt t="24905" x="1606550" y="2971800"/>
          <p14:tracePt t="24922" x="1676400" y="2978150"/>
          <p14:tracePt t="24922" x="1752600" y="2984500"/>
          <p14:tracePt t="24938" x="1816100" y="2997200"/>
          <p14:tracePt t="24938" x="1885950" y="3009900"/>
          <p14:tracePt t="24955" x="1949450" y="3022600"/>
          <p14:tracePt t="24955" x="2063750" y="3048000"/>
          <p14:tracePt t="24972" x="2120900" y="3060700"/>
          <p14:tracePt t="24972" x="2171700" y="3079750"/>
          <p14:tracePt t="24989" x="2222500" y="3092450"/>
          <p14:tracePt t="24989" x="2266950" y="3111500"/>
          <p14:tracePt t="25006" x="2311400" y="3130550"/>
          <p14:tracePt t="25006" x="2349500" y="3149600"/>
          <p14:tracePt t="25022" x="2387600" y="3175000"/>
          <p14:tracePt t="25022" x="2419350" y="3200400"/>
          <p14:tracePt t="25022" x="2444750" y="3225800"/>
          <p14:tracePt t="25041" x="2476500" y="3257550"/>
          <p14:tracePt t="25041" x="2495550" y="3289300"/>
          <p14:tracePt t="25057" x="2514600" y="3321050"/>
          <p14:tracePt t="25057" x="2527300" y="3359150"/>
          <p14:tracePt t="25073" x="2533650" y="3390900"/>
          <p14:tracePt t="25073" x="2540000" y="3422650"/>
          <p14:tracePt t="25089" x="2540000" y="3454400"/>
          <p14:tracePt t="25089" x="2540000" y="3492500"/>
          <p14:tracePt t="25106" x="2527300" y="3524250"/>
          <p14:tracePt t="25106" x="2520950" y="3556000"/>
          <p14:tracePt t="25106" x="2508250" y="3581400"/>
          <p14:tracePt t="25125" x="2489200" y="3613150"/>
          <p14:tracePt t="25138" x="2470150" y="3644900"/>
          <p14:tracePt t="25138" x="2419350" y="3702050"/>
          <p14:tracePt t="25156" x="2387600" y="3727450"/>
          <p14:tracePt t="25156" x="2355850" y="3759200"/>
          <p14:tracePt t="25172" x="2324100" y="3784600"/>
          <p14:tracePt t="25172" x="2286000" y="3810000"/>
          <p14:tracePt t="25189" x="2247900" y="3829050"/>
          <p14:tracePt t="25189" x="2165350" y="3873500"/>
          <p14:tracePt t="25206" x="2120900" y="3892550"/>
          <p14:tracePt t="25206" x="2076450" y="3911600"/>
          <p14:tracePt t="25223" x="2032000" y="3924300"/>
          <p14:tracePt t="25223" x="1981200" y="3943350"/>
          <p14:tracePt t="25239" x="1936750" y="3956050"/>
          <p14:tracePt t="25239" x="1892300" y="3968750"/>
          <p14:tracePt t="25256" x="1841500" y="3981450"/>
          <p14:tracePt t="25256" x="1752600" y="4000500"/>
          <p14:tracePt t="25273" x="1714500" y="4006850"/>
          <p14:tracePt t="25273" x="1670050" y="4013200"/>
          <p14:tracePt t="25290" x="1631950" y="4019550"/>
          <p14:tracePt t="25290" x="1587500" y="4025900"/>
          <p14:tracePt t="25306" x="1549400" y="4032250"/>
          <p14:tracePt t="25306" x="1511300" y="4032250"/>
          <p14:tracePt t="25306" x="1473200" y="4038600"/>
          <p14:tracePt t="25325" x="1435100" y="4038600"/>
          <p14:tracePt t="25325" x="1397000" y="4038600"/>
          <p14:tracePt t="25340" x="1365250" y="4044950"/>
          <p14:tracePt t="25340" x="1327150" y="4044950"/>
          <p14:tracePt t="25356" x="1295400" y="4044950"/>
          <p14:tracePt t="25356" x="1263650" y="4044950"/>
          <p14:tracePt t="25373" x="1231900" y="4051300"/>
          <p14:tracePt t="25373" x="1200150" y="4051300"/>
          <p14:tracePt t="25390" x="1174750" y="4051300"/>
          <p14:tracePt t="25390" x="1143000" y="4051300"/>
          <p14:tracePt t="25390" x="1117600" y="4051300"/>
          <p14:tracePt t="25409" x="1098550" y="4051300"/>
          <p14:tracePt t="25422" x="1079500" y="4051300"/>
          <p14:tracePt t="25422" x="1041400" y="4051300"/>
          <p14:tracePt t="25441" x="1028700" y="4044950"/>
          <p14:tracePt t="25441" x="1009650" y="4038600"/>
          <p14:tracePt t="25457" x="996950" y="4032250"/>
          <p14:tracePt t="25457" x="984250" y="4025900"/>
          <p14:tracePt t="25473" x="965200" y="4013200"/>
          <p14:tracePt t="25473" x="952500" y="4006850"/>
          <p14:tracePt t="25473" x="939800" y="3994150"/>
          <p14:tracePt t="25492" x="920750" y="3981450"/>
          <p14:tracePt t="25492" x="908050" y="3968750"/>
          <p14:tracePt t="25507" x="889000" y="3949700"/>
          <p14:tracePt t="25507" x="876300" y="3937000"/>
          <p14:tracePt t="25524" x="857250" y="3917950"/>
          <p14:tracePt t="25524" x="838200" y="3898900"/>
          <p14:tracePt t="25541" x="819150" y="3879850"/>
          <p14:tracePt t="25541" x="800100" y="3854450"/>
          <p14:tracePt t="25557" x="781050" y="3829050"/>
          <p14:tracePt t="25557" x="736600" y="3771900"/>
          <p14:tracePt t="25574" x="717550" y="3746500"/>
          <p14:tracePt t="25574" x="698500" y="3714750"/>
          <p14:tracePt t="25590" x="679450" y="3683000"/>
          <p14:tracePt t="25590" x="666750" y="3644900"/>
          <p14:tracePt t="25608" x="654050" y="3613150"/>
          <p14:tracePt t="25608" x="635000" y="3549650"/>
          <p14:tracePt t="25625" x="628650" y="3511550"/>
          <p14:tracePt t="25625" x="628650" y="3479800"/>
          <p14:tracePt t="25641" x="628650" y="3448050"/>
          <p14:tracePt t="25641" x="641350" y="3416300"/>
          <p14:tracePt t="25658" x="654050" y="3384550"/>
          <p14:tracePt t="25658" x="673100" y="3352800"/>
          <p14:tracePt t="25674" x="698500" y="3321050"/>
          <p14:tracePt t="25674" x="723900" y="3282950"/>
          <p14:tracePt t="25674" x="762000" y="3251200"/>
          <p14:tracePt t="25693" x="793750" y="3219450"/>
          <p14:tracePt t="25693" x="838200" y="3187700"/>
          <p14:tracePt t="25712" x="876300" y="3162300"/>
          <p14:tracePt t="25712" x="920750" y="3136900"/>
          <p14:tracePt t="25726" x="965200" y="3111500"/>
          <p14:tracePt t="25726" x="1016000" y="3086100"/>
          <p14:tracePt t="25742" x="1060450" y="3067050"/>
          <p14:tracePt t="25742" x="1111250" y="3048000"/>
          <p14:tracePt t="25742" x="1162050" y="3035300"/>
          <p14:tracePt t="25760" x="1219200" y="3022600"/>
          <p14:tracePt t="25773" x="1276350" y="3009900"/>
          <p14:tracePt t="25773" x="1403350" y="2990850"/>
          <p14:tracePt t="25793" x="1473200" y="2990850"/>
          <p14:tracePt t="25793" x="1543050" y="2984500"/>
          <p14:tracePt t="25808" x="1606550" y="2984500"/>
          <p14:tracePt t="25808" x="1676400" y="2990850"/>
          <p14:tracePt t="25825" x="1746250" y="2997200"/>
          <p14:tracePt t="25825" x="1809750" y="3009900"/>
          <p14:tracePt t="25842" x="1873250" y="3016250"/>
          <p14:tracePt t="25842" x="1930400" y="3028950"/>
          <p14:tracePt t="25842" x="1993900" y="3048000"/>
          <p14:tracePt t="25860" x="2044700" y="3060700"/>
          <p14:tracePt t="25860" x="2095500" y="3079750"/>
          <p14:tracePt t="25875" x="2146300" y="3092450"/>
          <p14:tracePt t="25875" x="2190750" y="3111500"/>
          <p14:tracePt t="25892" x="2228850" y="3130550"/>
          <p14:tracePt t="25892" x="2266950" y="3149600"/>
          <p14:tracePt t="25908" x="2305050" y="3175000"/>
          <p14:tracePt t="25908" x="2362200" y="3225800"/>
          <p14:tracePt t="25925" x="2381250" y="3251200"/>
          <p14:tracePt t="25925" x="2406650" y="3282950"/>
          <p14:tracePt t="25942" x="2419350" y="3308350"/>
          <p14:tracePt t="25942" x="2432050" y="3340100"/>
          <p14:tracePt t="25959" x="2444750" y="3371850"/>
          <p14:tracePt t="25959" x="2451100" y="3403600"/>
          <p14:tracePt t="25975" x="2457450" y="3435350"/>
          <p14:tracePt t="25975" x="2457450" y="3498850"/>
          <p14:tracePt t="25993" x="2451100" y="3530600"/>
          <p14:tracePt t="25993" x="2444750" y="3562350"/>
          <p14:tracePt t="26008" x="2432050" y="3587750"/>
          <p14:tracePt t="26008" x="2419350" y="3619500"/>
          <p14:tracePt t="26026" x="2406650" y="3644900"/>
          <p14:tracePt t="26026" x="2387600" y="3670300"/>
          <p14:tracePt t="26026" x="2368550" y="3695700"/>
          <p14:tracePt t="26044" x="2349500" y="3714750"/>
          <p14:tracePt t="26057" x="2324100" y="3733800"/>
          <p14:tracePt t="26057" x="2279650" y="3771900"/>
          <p14:tracePt t="26076" x="2260600" y="3784600"/>
          <p14:tracePt t="26076" x="2235200" y="3803650"/>
          <p14:tracePt t="26093" x="2209800" y="3816350"/>
          <p14:tracePt t="26093" x="2190750" y="3829050"/>
          <p14:tracePt t="26109" x="2165350" y="3835400"/>
          <p14:tracePt t="26109" x="2146300" y="3848100"/>
          <p14:tracePt t="26126" x="2120900" y="3854450"/>
          <p14:tracePt t="26126" x="2095500" y="3867150"/>
          <p14:tracePt t="26126" x="2070100" y="3873500"/>
          <p14:tracePt t="26145" x="2044700" y="3879850"/>
          <p14:tracePt t="26158" x="2019300" y="3886200"/>
          <p14:tracePt t="26158" x="1962150" y="3898900"/>
          <p14:tracePt t="26176" x="1936750" y="3905250"/>
          <p14:tracePt t="26176" x="1917700" y="3911600"/>
          <p14:tracePt t="26193" x="1892300" y="3911600"/>
          <p14:tracePt t="26193" x="1873250" y="3917950"/>
          <p14:tracePt t="26210" x="1854200" y="3924300"/>
          <p14:tracePt t="26210" x="1816100" y="3937000"/>
          <p14:tracePt t="26227" x="1797050" y="3943350"/>
          <p14:tracePt t="26227" x="1778000" y="3949700"/>
          <p14:tracePt t="26242" x="1765300" y="3956050"/>
          <p14:tracePt t="26242" x="1746250" y="3968750"/>
          <p14:tracePt t="26260" x="1727200" y="3975100"/>
          <p14:tracePt t="26260" x="1714500" y="3987800"/>
          <p14:tracePt t="26276" x="1695450" y="3994150"/>
          <p14:tracePt t="26276" x="1676400" y="4013200"/>
          <p14:tracePt t="26293" x="1663700" y="4025900"/>
          <p14:tracePt t="26293" x="1657350" y="4032250"/>
          <p14:tracePt t="26310" x="1651000" y="4038600"/>
          <p14:tracePt t="26310" x="1644650" y="4044950"/>
          <p14:tracePt t="26327" x="1644650" y="4051300"/>
          <p14:tracePt t="26327" x="1638300" y="4057650"/>
          <p14:tracePt t="26327" x="1638300" y="4064000"/>
          <p14:tracePt t="26346" x="1631950" y="4070350"/>
          <p14:tracePt t="26359" x="1631950" y="4076700"/>
          <p14:tracePt t="26375" x="1631950" y="4083050"/>
          <p14:tracePt t="26392" x="1638300" y="4083050"/>
          <p14:tracePt t="26444" x="1644650" y="4083050"/>
          <p14:tracePt t="26472" x="1651000" y="4083050"/>
          <p14:tracePt t="26488" x="1657350" y="4083050"/>
          <p14:tracePt t="26511" x="1651000" y="4076700"/>
          <p14:tracePt t="26564" x="1651000" y="4070350"/>
          <p14:tracePt t="26752" x="1657350" y="4064000"/>
          <p14:tracePt t="26780" x="1663700" y="4064000"/>
          <p14:tracePt t="26804" x="1663700" y="4057650"/>
          <p14:tracePt t="26824" x="1670050" y="4057650"/>
          <p14:tracePt t="26848" x="1676400" y="4057650"/>
          <p14:tracePt t="26864" x="1682750" y="4057650"/>
          <p14:tracePt t="26880" x="1695450" y="4057650"/>
          <p14:tracePt t="26892" x="1701800" y="4057650"/>
          <p14:tracePt t="26908" x="1708150" y="4057650"/>
          <p14:tracePt t="26916" x="1714500" y="4057650"/>
          <p14:tracePt t="26927" x="1720850" y="4057650"/>
          <p14:tracePt t="26927" x="1733550" y="4064000"/>
          <p14:tracePt t="26946" x="1739900" y="4064000"/>
          <p14:tracePt t="26946" x="1746250" y="4064000"/>
          <p14:tracePt t="26962" x="1752600" y="4064000"/>
          <p14:tracePt t="26962" x="1758950" y="4070350"/>
          <p14:tracePt t="26978" x="1771650" y="4070350"/>
          <p14:tracePt t="26978" x="1778000" y="4070350"/>
          <p14:tracePt t="26996" x="1784350" y="4076700"/>
          <p14:tracePt t="26996" x="1797050" y="4076700"/>
          <p14:tracePt t="27012" x="1803400" y="4083050"/>
          <p14:tracePt t="27012" x="1809750" y="4083050"/>
          <p14:tracePt t="27029" x="1816100" y="4083050"/>
          <p14:tracePt t="27029" x="1822450" y="4083050"/>
          <p14:tracePt t="27046" x="1828800" y="4083050"/>
          <p14:tracePt t="27046" x="1835150" y="4089400"/>
          <p14:tracePt t="27046" x="1841500" y="4089400"/>
          <p14:tracePt t="27064" x="1847850" y="4089400"/>
          <p14:tracePt t="27081" x="1854200" y="4089400"/>
          <p14:tracePt t="27097" x="1847850" y="4083050"/>
          <p14:tracePt t="27240" x="1854200" y="4089400"/>
          <p14:tracePt t="27320" x="1860550" y="4089400"/>
          <p14:tracePt t="27336" x="1866900" y="4095750"/>
          <p14:tracePt t="27352" x="1879600" y="4102100"/>
          <p14:tracePt t="27364" x="1885950" y="4108450"/>
          <p14:tracePt t="27372" x="1892300" y="4114800"/>
          <p14:tracePt t="27380" x="1898650" y="4121150"/>
          <p14:tracePt t="27380" x="1911350" y="4127500"/>
          <p14:tracePt t="27397" x="1924050" y="4133850"/>
          <p14:tracePt t="27397" x="1936750" y="4140200"/>
          <p14:tracePt t="27413" x="1949450" y="4146550"/>
          <p14:tracePt t="27413" x="1962150" y="4152900"/>
          <p14:tracePt t="27430" x="1981200" y="4159250"/>
          <p14:tracePt t="27430" x="1993900" y="4159250"/>
          <p14:tracePt t="27430" x="2012950" y="4165600"/>
          <p14:tracePt t="27449" x="2025650" y="4171950"/>
          <p14:tracePt t="27462" x="2044700" y="4171950"/>
          <p14:tracePt t="27462" x="2076450" y="4178300"/>
          <p14:tracePt t="27480" x="2089150" y="4178300"/>
          <p14:tracePt t="27480" x="2108200" y="4184650"/>
          <p14:tracePt t="27497" x="2120900" y="4184650"/>
          <p14:tracePt t="27497" x="2133600" y="4191000"/>
          <p14:tracePt t="27514" x="2146300" y="4191000"/>
          <p14:tracePt t="27514" x="2159000" y="4191000"/>
          <p14:tracePt t="27514" x="2171700" y="4191000"/>
          <p14:tracePt t="27532" x="2178050" y="4191000"/>
          <p14:tracePt t="27532" x="2190750" y="4191000"/>
          <p14:tracePt t="27547" x="2197100" y="4184650"/>
          <p14:tracePt t="27547" x="2203450" y="4184650"/>
          <p14:tracePt t="27564" x="2209800" y="4184650"/>
          <p14:tracePt t="27564" x="2216150" y="4184650"/>
          <p14:tracePt t="27581" x="2222500" y="4184650"/>
          <p14:tracePt t="27596" x="2228850" y="4184650"/>
          <p14:tracePt t="27613" x="2228850" y="4191000"/>
          <p14:tracePt t="27720" x="2222500" y="4191000"/>
          <p14:tracePt t="27972" x="2216150" y="4191000"/>
          <p14:tracePt t="27996" x="2209800" y="4191000"/>
          <p14:tracePt t="28019" x="2203450" y="4184650"/>
          <p14:tracePt t="28063" x="2197100" y="4184650"/>
          <p14:tracePt t="28092" x="2197100" y="4178300"/>
          <p14:tracePt t="28168" x="2190750" y="4178300"/>
          <p14:tracePt t="28204" x="2184400" y="4184650"/>
          <p14:tracePt t="28220" x="2178050" y="4184650"/>
          <p14:tracePt t="28235" x="2171700" y="4184650"/>
          <p14:tracePt t="28244" x="2165350" y="4184650"/>
          <p14:tracePt t="28252" x="2159000" y="4184650"/>
          <p14:tracePt t="28264" x="2152650" y="4184650"/>
          <p14:tracePt t="28264" x="2146300" y="4178300"/>
          <p14:tracePt t="28283" x="2139950" y="4178300"/>
          <p14:tracePt t="28298" x="2127250" y="4178300"/>
          <p14:tracePt t="28315" x="2120900" y="4171950"/>
          <p14:tracePt t="28332" x="2114550" y="4165600"/>
          <p14:tracePt t="28348" x="2114550" y="4159250"/>
          <p14:tracePt t="28365" x="2108200" y="4152900"/>
          <p14:tracePt t="28382" x="2101850" y="4146550"/>
          <p14:tracePt t="28382" x="2101850" y="4133850"/>
          <p14:tracePt t="28400" x="2095500" y="4127500"/>
          <p14:tracePt t="28400" x="2089150" y="4114800"/>
          <p14:tracePt t="28416" x="2082800" y="4108450"/>
          <p14:tracePt t="28416" x="2076450" y="4095750"/>
          <p14:tracePt t="28433" x="2070100" y="4083050"/>
          <p14:tracePt t="28433" x="2057400" y="4064000"/>
          <p14:tracePt t="28450" x="2044700" y="4051300"/>
          <p14:tracePt t="28450" x="2025650" y="4038600"/>
          <p14:tracePt t="28450" x="2012950" y="4019550"/>
          <p14:tracePt t="28469" x="1993900" y="4006850"/>
          <p14:tracePt t="28482" x="1974850" y="3994150"/>
          <p14:tracePt t="28482" x="1943100" y="3968750"/>
          <p14:tracePt t="28500" x="1924050" y="3962400"/>
          <p14:tracePt t="28500" x="1905000" y="3949700"/>
          <p14:tracePt t="28517" x="1885950" y="3943350"/>
          <p14:tracePt t="28517" x="1866900" y="3937000"/>
          <p14:tracePt t="28534" x="1847850" y="3937000"/>
          <p14:tracePt t="28534" x="1828800" y="3930650"/>
          <p14:tracePt t="28534" x="1809750" y="3924300"/>
          <p14:tracePt t="28552" x="1784350" y="3917950"/>
          <p14:tracePt t="28552" x="1758950" y="3905250"/>
          <p14:tracePt t="28567" x="1733550" y="3898900"/>
          <p14:tracePt t="28567" x="1708150" y="3886200"/>
          <p14:tracePt t="28584" x="1676400" y="3873500"/>
          <p14:tracePt t="28584" x="1651000" y="3860800"/>
          <p14:tracePt t="28600" x="1625600" y="3854450"/>
          <p14:tracePt t="28600" x="1574800" y="3835400"/>
          <p14:tracePt t="28617" x="1549400" y="3829050"/>
          <p14:tracePt t="28617" x="1524000" y="3822700"/>
          <p14:tracePt t="28634" x="1498600" y="3822700"/>
          <p14:tracePt t="28634" x="1479550" y="3816350"/>
          <p14:tracePt t="28651" x="1460500" y="3810000"/>
          <p14:tracePt t="28651" x="1441450" y="3810000"/>
          <p14:tracePt t="28667" x="1422400" y="3803650"/>
          <p14:tracePt t="28667" x="1384300" y="3790950"/>
          <p14:tracePt t="28684" x="1365250" y="3784600"/>
          <p14:tracePt t="28684" x="1352550" y="3778250"/>
          <p14:tracePt t="28701" x="1333500" y="3778250"/>
          <p14:tracePt t="28701" x="1314450" y="3771900"/>
          <p14:tracePt t="28717" x="1301750" y="3765550"/>
          <p14:tracePt t="28717" x="1282700" y="3765550"/>
          <p14:tracePt t="28717" x="1270000" y="3765550"/>
          <p14:tracePt t="28736" x="1257300" y="3765550"/>
          <p14:tracePt t="28749" x="1238250" y="3765550"/>
          <p14:tracePt t="28749" x="1206500" y="3771900"/>
          <p14:tracePt t="28768" x="1193800" y="3771900"/>
          <p14:tracePt t="28768" x="1174750" y="3771900"/>
          <p14:tracePt t="28785" x="1162050" y="3778250"/>
          <p14:tracePt t="28785" x="1143000" y="3778250"/>
          <p14:tracePt t="28801" x="1130300" y="3778250"/>
          <p14:tracePt t="28801" x="1117600" y="3784600"/>
          <p14:tracePt t="28818" x="1098550" y="3784600"/>
          <p14:tracePt t="28818" x="1085850" y="3784600"/>
          <p14:tracePt t="28818" x="1073150" y="3790950"/>
          <p14:tracePt t="28837" x="1066800" y="3797300"/>
          <p14:tracePt t="28850" x="1054100" y="3797300"/>
          <p14:tracePt t="28850" x="1035050" y="3810000"/>
          <p14:tracePt t="28868" x="1028700" y="3810000"/>
          <p14:tracePt t="28868" x="1022350" y="3816350"/>
          <p14:tracePt t="28885" x="1016000" y="3816350"/>
          <p14:tracePt t="28885" x="1009650" y="3822700"/>
          <p14:tracePt t="28901" x="1003300" y="3829050"/>
          <p14:tracePt t="28917" x="1009650" y="3829050"/>
          <p14:tracePt t="28933" x="1016000" y="3835400"/>
          <p14:tracePt t="28933" x="1028700" y="3835400"/>
          <p14:tracePt t="28951" x="1041400" y="3835400"/>
          <p14:tracePt t="28951" x="1054100" y="3841750"/>
          <p14:tracePt t="28968" x="1073150" y="3841750"/>
          <p14:tracePt t="28968" x="1123950" y="3860800"/>
          <p14:tracePt t="28985" x="1155700" y="3867150"/>
          <p14:tracePt t="28985" x="1187450" y="3873500"/>
          <p14:tracePt t="29001" x="1225550" y="3886200"/>
          <p14:tracePt t="29001" x="1263650" y="3898900"/>
          <p14:tracePt t="29018" x="1301750" y="3905250"/>
          <p14:tracePt t="29018" x="1346200" y="3917950"/>
          <p14:tracePt t="29035" x="1390650" y="3924300"/>
          <p14:tracePt t="29035" x="1479550" y="3943350"/>
          <p14:tracePt t="29052" x="1524000" y="3949700"/>
          <p14:tracePt t="29052" x="1568450" y="3956050"/>
          <p14:tracePt t="29069" x="1612900" y="3968750"/>
          <p14:tracePt t="29069" x="1657350" y="3968750"/>
          <p14:tracePt t="29085" x="1695450" y="3975100"/>
          <p14:tracePt t="29085" x="1727200" y="3975100"/>
          <p14:tracePt t="29102" x="1765300" y="3975100"/>
          <p14:tracePt t="29102" x="1790700" y="3975100"/>
          <p14:tracePt t="29102" x="1822450" y="3968750"/>
          <p14:tracePt t="29121" x="1841500" y="3962400"/>
          <p14:tracePt t="29134" x="1866900" y="3956050"/>
          <p14:tracePt t="29134" x="1898650" y="3949700"/>
          <p14:tracePt t="29153" x="1911350" y="3943350"/>
          <p14:tracePt t="29153" x="1924050" y="3937000"/>
          <p14:tracePt t="29169" x="1930400" y="3937000"/>
          <p14:tracePt t="29169" x="1943100" y="3937000"/>
          <p14:tracePt t="29186" x="1949450" y="3930650"/>
          <p14:tracePt t="29186" x="1955800" y="3930650"/>
          <p14:tracePt t="29186" x="1962150" y="3937000"/>
          <p14:tracePt t="29204" x="1968500" y="3937000"/>
          <p14:tracePt t="29218" x="1968500" y="3943350"/>
          <p14:tracePt t="29240" x="1968500" y="3949700"/>
          <p14:tracePt t="29264" x="1974850" y="3949700"/>
          <p14:tracePt t="29308" x="1981200" y="3949700"/>
          <p14:tracePt t="29332" x="1981200" y="3943350"/>
          <p14:tracePt t="29344" x="1987550" y="3937000"/>
          <p14:tracePt t="29359" x="1987550" y="3930650"/>
          <p14:tracePt t="29376" x="1987550" y="3924300"/>
          <p14:tracePt t="29392" x="1987550" y="3917950"/>
          <p14:tracePt t="29405" x="1987550" y="3911600"/>
          <p14:tracePt t="29428" x="1981200" y="3911600"/>
          <p14:tracePt t="29451" x="1974850" y="3917950"/>
          <p14:tracePt t="29472" x="1968500" y="3924300"/>
          <p14:tracePt t="29496" x="1974850" y="3924300"/>
          <p14:tracePt t="29548" x="1981200" y="3917950"/>
          <p14:tracePt t="29572" x="1987550" y="3917950"/>
          <p14:tracePt t="29591" x="1987550" y="3911600"/>
          <p14:tracePt t="29696" x="1981200" y="3905250"/>
          <p14:tracePt t="29735" x="1974850" y="3898900"/>
          <p14:tracePt t="29876" x="1981200" y="3898900"/>
          <p14:tracePt t="29924" x="1974850" y="3898900"/>
          <p14:tracePt t="30116" x="1968500" y="3898900"/>
          <p14:tracePt t="30148" x="1968500" y="3905250"/>
          <p14:tracePt t="30191" x="1962150" y="3911600"/>
          <p14:tracePt t="30231" x="1968500" y="3911600"/>
          <p14:tracePt t="30328" x="1962150" y="3917950"/>
          <p14:tracePt t="30364" x="1962150" y="3924300"/>
          <p14:tracePt t="30424" x="1962150" y="3930650"/>
          <p14:tracePt t="30464" x="1949450" y="3930650"/>
          <p14:tracePt t="30484" x="1943100" y="3930650"/>
          <p14:tracePt t="30500" x="1936750" y="3930650"/>
          <p14:tracePt t="30516" x="1930400" y="3937000"/>
          <p14:tracePt t="30524" x="1924050" y="3937000"/>
          <p14:tracePt t="30539" x="1917700" y="3937000"/>
          <p14:tracePt t="30539" x="1911350" y="3943350"/>
          <p14:tracePt t="30557" x="1898650" y="3943350"/>
          <p14:tracePt t="30557" x="1892300" y="3943350"/>
          <p14:tracePt t="30573" x="1879600" y="3943350"/>
          <p14:tracePt t="30573" x="1866900" y="3943350"/>
          <p14:tracePt t="30573" x="1860550" y="3943350"/>
          <p14:tracePt t="30593" x="1841500" y="3943350"/>
          <p14:tracePt t="30593" x="1828800" y="3943350"/>
          <p14:tracePt t="30607" x="1816100" y="3937000"/>
          <p14:tracePt t="30607" x="1803400" y="3937000"/>
          <p14:tracePt t="30624" x="1784350" y="3930650"/>
          <p14:tracePt t="30624" x="1771650" y="3924300"/>
          <p14:tracePt t="30640" x="1752600" y="3917950"/>
          <p14:tracePt t="30640" x="1720850" y="3905250"/>
          <p14:tracePt t="30657" x="1701800" y="3898900"/>
          <p14:tracePt t="30657" x="1682750" y="3886200"/>
          <p14:tracePt t="30673" x="1663700" y="3873500"/>
          <p14:tracePt t="30673" x="1644650" y="3860800"/>
          <p14:tracePt t="30690" x="1625600" y="3848100"/>
          <p14:tracePt t="30690" x="1600200" y="3835400"/>
          <p14:tracePt t="30707" x="1581150" y="3822700"/>
          <p14:tracePt t="30707" x="1536700" y="3803650"/>
          <p14:tracePt t="30726" x="1517650" y="3790950"/>
          <p14:tracePt t="30726" x="1492250" y="3778250"/>
          <p14:tracePt t="30741" x="1473200" y="3765550"/>
          <p14:tracePt t="30741" x="1454150" y="3752850"/>
          <p14:tracePt t="30757" x="1435100" y="3740150"/>
          <p14:tracePt t="30757" x="1416050" y="3727450"/>
          <p14:tracePt t="30774" x="1397000" y="3708400"/>
          <p14:tracePt t="30774" x="1377950" y="3695700"/>
          <p14:tracePt t="30774" x="1365250" y="3676650"/>
          <p14:tracePt t="30793" x="1352550" y="3663950"/>
          <p14:tracePt t="30793" x="1339850" y="3644900"/>
          <p14:tracePt t="30808" x="1333500" y="3625850"/>
          <p14:tracePt t="30808" x="1327150" y="3613150"/>
          <p14:tracePt t="30824" x="1320800" y="3594100"/>
          <p14:tracePt t="30824" x="1320800" y="3575050"/>
          <p14:tracePt t="30841" x="1320800" y="3556000"/>
          <p14:tracePt t="30841" x="1320800" y="3543300"/>
          <p14:tracePt t="30858" x="1327150" y="3524250"/>
          <p14:tracePt t="30858" x="1333500" y="3505200"/>
          <p14:tracePt t="30858" x="1339850" y="3492500"/>
          <p14:tracePt t="30877" x="1352550" y="3473450"/>
          <p14:tracePt t="30890" x="1365250" y="3454400"/>
          <p14:tracePt t="30890" x="1397000" y="3422650"/>
          <p14:tracePt t="30908" x="1416050" y="3409950"/>
          <p14:tracePt t="30908" x="1435100" y="3397250"/>
          <p14:tracePt t="30924" x="1460500" y="3378200"/>
          <p14:tracePt t="30924" x="1485900" y="3365500"/>
          <p14:tracePt t="30942" x="1511300" y="3352800"/>
          <p14:tracePt t="30942" x="1574800" y="3333750"/>
          <p14:tracePt t="30958" x="1606550" y="3327400"/>
          <p14:tracePt t="30958" x="1638300" y="3321050"/>
          <p14:tracePt t="30975" x="1670050" y="3321050"/>
          <p14:tracePt t="30975" x="1708150" y="3321050"/>
          <p14:tracePt t="30991" x="1739900" y="3321050"/>
          <p14:tracePt t="30991" x="1778000" y="3321050"/>
          <p14:tracePt t="31008" x="1816100" y="3327400"/>
          <p14:tracePt t="31008" x="1885950" y="3340100"/>
          <p14:tracePt t="31025" x="1917700" y="3346450"/>
          <p14:tracePt t="31025" x="1949450" y="3352800"/>
          <p14:tracePt t="31042" x="1981200" y="3359150"/>
          <p14:tracePt t="31042" x="2006600" y="3371850"/>
          <p14:tracePt t="31058" x="2032000" y="3378200"/>
          <p14:tracePt t="31058" x="2082800" y="3403600"/>
          <p14:tracePt t="31077" x="2101850" y="3422650"/>
          <p14:tracePt t="31077" x="2127250" y="3435350"/>
          <p14:tracePt t="31092" x="2139950" y="3454400"/>
          <p14:tracePt t="31092" x="2159000" y="3473450"/>
          <p14:tracePt t="31109" x="2171700" y="3492500"/>
          <p14:tracePt t="31109" x="2178050" y="3517900"/>
          <p14:tracePt t="31125" x="2190750" y="3536950"/>
          <p14:tracePt t="31125" x="2197100" y="3562350"/>
          <p14:tracePt t="31125" x="2197100" y="3587750"/>
          <p14:tracePt t="31145" x="2203450" y="3613150"/>
          <p14:tracePt t="31157" x="2203450" y="3644900"/>
          <p14:tracePt t="31157" x="2197100" y="3695700"/>
          <p14:tracePt t="31176" x="2190750" y="3714750"/>
          <p14:tracePt t="31176" x="2184400" y="3740150"/>
          <p14:tracePt t="31192" x="2171700" y="3759200"/>
          <p14:tracePt t="31192" x="2165350" y="3778250"/>
          <p14:tracePt t="31209" x="2152650" y="3797300"/>
          <p14:tracePt t="31209" x="2139950" y="3810000"/>
          <p14:tracePt t="31226" x="2120900" y="3822700"/>
          <p14:tracePt t="31226" x="2108200" y="3841750"/>
          <p14:tracePt t="31226" x="2089150" y="3854450"/>
          <p14:tracePt t="31245" x="2070100" y="3867150"/>
          <p14:tracePt t="31258" x="2057400" y="3879850"/>
          <p14:tracePt t="31258" x="2019300" y="3905250"/>
          <p14:tracePt t="31276" x="2000250" y="3917950"/>
          <p14:tracePt t="31276" x="1981200" y="3924300"/>
          <p14:tracePt t="31292" x="1968500" y="3930650"/>
          <p14:tracePt t="31292" x="1949450" y="3937000"/>
          <p14:tracePt t="31309" x="1936750" y="3943350"/>
          <p14:tracePt t="31309" x="1911350" y="3949700"/>
          <p14:tracePt t="31326" x="1898650" y="3956050"/>
          <p14:tracePt t="31326" x="1885950" y="3956050"/>
          <p14:tracePt t="31343" x="1873250" y="3956050"/>
          <p14:tracePt t="31343" x="1860550" y="3956050"/>
          <p14:tracePt t="31359" x="1854200" y="3956050"/>
          <p14:tracePt t="31359" x="1835150" y="3956050"/>
          <p14:tracePt t="31377" x="1828800" y="3956050"/>
          <p14:tracePt t="31377" x="1822450" y="3956050"/>
          <p14:tracePt t="31393" x="1816100" y="3956050"/>
          <p14:tracePt t="31393" x="1809750" y="3956050"/>
          <p14:tracePt t="31409" x="1803400" y="3956050"/>
          <p14:tracePt t="31409" x="1797050" y="3956050"/>
          <p14:tracePt t="31426" x="1790700" y="3956050"/>
          <p14:tracePt t="31441" x="1784350" y="3956050"/>
          <p14:tracePt t="31459" x="1778000" y="3956050"/>
          <p14:tracePt t="31475" x="1778000" y="3962400"/>
          <p14:tracePt t="31497" x="1771650" y="3962400"/>
          <p14:tracePt t="31544" x="1765300" y="3968750"/>
          <p14:tracePt t="31564" x="1758950" y="3975100"/>
          <p14:tracePt t="31700" x="1752600" y="3981450"/>
          <p14:tracePt t="31724" x="1746250" y="3981450"/>
          <p14:tracePt t="31744" x="1739900" y="3981450"/>
          <p14:tracePt t="31760" x="1733550" y="3981450"/>
          <p14:tracePt t="31775" x="1727200" y="3987800"/>
          <p14:tracePt t="31791" x="1720850" y="3987800"/>
          <p14:tracePt t="31797" x="1714500" y="3987800"/>
          <p14:tracePt t="31809" x="1708150" y="3987800"/>
          <p14:tracePt t="31809" x="1695450" y="3994150"/>
          <p14:tracePt t="31828" x="1689100" y="3994150"/>
          <p14:tracePt t="31828" x="1682750" y="4000500"/>
          <p14:tracePt t="31845" x="1670050" y="4000500"/>
          <p14:tracePt t="31845" x="1663700" y="4006850"/>
          <p14:tracePt t="31861" x="1657350" y="4013200"/>
          <p14:tracePt t="31861" x="1644650" y="4013200"/>
          <p14:tracePt t="31877" x="1638300" y="4019550"/>
          <p14:tracePt t="31877" x="1631950" y="4019550"/>
          <p14:tracePt t="31877" x="1625600" y="4025900"/>
          <p14:tracePt t="31897" x="1619250" y="4032250"/>
          <p14:tracePt t="31910" x="1612900" y="4032250"/>
          <p14:tracePt t="31910" x="1600200" y="4044950"/>
          <p14:tracePt t="31928" x="1593850" y="4044950"/>
          <p14:tracePt t="31928" x="1581150" y="4051300"/>
          <p14:tracePt t="31945" x="1574800" y="4051300"/>
          <p14:tracePt t="31945" x="1568450" y="4057650"/>
          <p14:tracePt t="31962" x="1555750" y="4057650"/>
          <p14:tracePt t="31962" x="1536700" y="4064000"/>
          <p14:tracePt t="31978" x="1524000" y="4064000"/>
          <p14:tracePt t="31978" x="1517650" y="4064000"/>
          <p14:tracePt t="31994" x="1504950" y="4064000"/>
          <p14:tracePt t="31994" x="1498600" y="4064000"/>
          <p14:tracePt t="32012" x="1485900" y="4064000"/>
          <p14:tracePt t="32012" x="1473200" y="4057650"/>
          <p14:tracePt t="32028" x="1460500" y="4057650"/>
          <p14:tracePt t="32028" x="1441450" y="4044950"/>
          <p14:tracePt t="32046" x="1428750" y="4038600"/>
          <p14:tracePt t="32046" x="1416050" y="4032250"/>
          <p14:tracePt t="32062" x="1397000" y="4025900"/>
          <p14:tracePt t="32062" x="1384300" y="4019550"/>
          <p14:tracePt t="32079" x="1365250" y="4013200"/>
          <p14:tracePt t="32079" x="1333500" y="3994150"/>
          <p14:tracePt t="32098" x="1320800" y="3987800"/>
          <p14:tracePt t="32098" x="1301750" y="3981450"/>
          <p14:tracePt t="32112" x="1282700" y="3968750"/>
          <p14:tracePt t="32112" x="1270000" y="3962400"/>
          <p14:tracePt t="32129" x="1250950" y="3949700"/>
          <p14:tracePt t="32129" x="1231900" y="3937000"/>
          <p14:tracePt t="32146" x="1212850" y="3924300"/>
          <p14:tracePt t="32146" x="1193800" y="3905250"/>
          <p14:tracePt t="32146" x="1168400" y="3892550"/>
          <p14:tracePt t="32164" x="1149350" y="3873500"/>
          <p14:tracePt t="32177" x="1123950" y="3860800"/>
          <p14:tracePt t="32177" x="1104900" y="3841750"/>
          <p14:tracePt t="32197" x="1060450" y="3816350"/>
          <p14:tracePt t="32197" x="1041400" y="3810000"/>
          <p14:tracePt t="32212" x="1016000" y="3803650"/>
          <p14:tracePt t="32212" x="1003300" y="3797300"/>
          <p14:tracePt t="32229" x="984250" y="3790950"/>
          <p14:tracePt t="32229" x="965200" y="3784600"/>
          <p14:tracePt t="32229" x="946150" y="3784600"/>
          <p14:tracePt t="32248" x="933450" y="3784600"/>
          <p14:tracePt t="32261" x="920750" y="3784600"/>
          <p14:tracePt t="32261" x="895350" y="3784600"/>
          <p14:tracePt t="32279" x="889000" y="3784600"/>
          <p14:tracePt t="32279" x="882650" y="3784600"/>
          <p14:tracePt t="32296" x="876300" y="3784600"/>
          <p14:tracePt t="32312" x="869950" y="3784600"/>
          <p14:tracePt t="32328" x="876300" y="3784600"/>
          <p14:tracePt t="32352" x="882650" y="3784600"/>
          <p14:tracePt t="32367" x="889000" y="3784600"/>
          <p14:tracePt t="32384" x="895350" y="3784600"/>
          <p14:tracePt t="32397" x="889000" y="3790950"/>
          <p14:tracePt t="32464" x="882650" y="3790950"/>
          <p14:tracePt t="32472" x="876300" y="3790950"/>
          <p14:tracePt t="32480" x="863600" y="3790950"/>
          <p14:tracePt t="32480" x="857250" y="3790950"/>
          <p14:tracePt t="32496" x="844550" y="3784600"/>
          <p14:tracePt t="32496" x="831850" y="3784600"/>
          <p14:tracePt t="32513" x="819150" y="3784600"/>
          <p14:tracePt t="32513" x="800100" y="3784600"/>
          <p14:tracePt t="32530" x="787400" y="3778250"/>
          <p14:tracePt t="32530" x="768350" y="3771900"/>
          <p14:tracePt t="32530" x="755650" y="3765550"/>
          <p14:tracePt t="32549" x="736600" y="3759200"/>
          <p14:tracePt t="32562" x="717550" y="3746500"/>
          <p14:tracePt t="32562" x="685800" y="3721100"/>
          <p14:tracePt t="32580" x="666750" y="3702050"/>
          <p14:tracePt t="32580" x="647700" y="3683000"/>
          <p14:tracePt t="32596" x="635000" y="3663950"/>
          <p14:tracePt t="32596" x="622300" y="3644900"/>
          <p14:tracePt t="32613" x="609600" y="3619500"/>
          <p14:tracePt t="32613" x="603250" y="3594100"/>
          <p14:tracePt t="32630" x="590550" y="3568700"/>
          <p14:tracePt t="32630" x="584200" y="3511550"/>
          <p14:tracePt t="32647" x="577850" y="3479800"/>
          <p14:tracePt t="32647" x="577850" y="3448050"/>
          <p14:tracePt t="32664" x="577850" y="3422650"/>
          <p14:tracePt t="32664" x="584200" y="3390900"/>
          <p14:tracePt t="32681" x="590550" y="3365500"/>
          <p14:tracePt t="32681" x="615950" y="3308350"/>
          <p14:tracePt t="32697" x="628650" y="3276600"/>
          <p14:tracePt t="32697" x="647700" y="3251200"/>
          <p14:tracePt t="32714" x="666750" y="3232150"/>
          <p14:tracePt t="32714" x="692150" y="3213100"/>
          <p14:tracePt t="32731" x="717550" y="3194050"/>
          <p14:tracePt t="32731" x="742950" y="3175000"/>
          <p14:tracePt t="32747" x="768350" y="3162300"/>
          <p14:tracePt t="32747" x="831850" y="3136900"/>
          <p14:tracePt t="32764" x="857250" y="3130550"/>
          <p14:tracePt t="32764" x="889000" y="3124200"/>
          <p14:tracePt t="32780" x="920750" y="3117850"/>
          <p14:tracePt t="32780" x="952500" y="3111500"/>
          <p14:tracePt t="32797" x="984250" y="3111500"/>
          <p14:tracePt t="32797" x="1016000" y="3111500"/>
          <p14:tracePt t="32814" x="1047750" y="3111500"/>
          <p14:tracePt t="32814" x="1073150" y="3117850"/>
          <p14:tracePt t="32814" x="1104900" y="3124200"/>
          <p14:tracePt t="32833" x="1130300" y="3130550"/>
          <p14:tracePt t="32833" x="1155700" y="3136900"/>
          <p14:tracePt t="32848" x="1181100" y="3143250"/>
          <p14:tracePt t="32848" x="1206500" y="3149600"/>
          <p14:tracePt t="32864" x="1225550" y="3155950"/>
          <p14:tracePt t="32864" x="1244600" y="3168650"/>
          <p14:tracePt t="32881" x="1263650" y="3181350"/>
          <p14:tracePt t="32881" x="1276350" y="3194050"/>
          <p14:tracePt t="32897" x="1289050" y="3206750"/>
          <p14:tracePt t="32897" x="1301750" y="3225800"/>
          <p14:tracePt t="32897" x="1314450" y="3244850"/>
          <p14:tracePt t="32917" x="1327150" y="3263900"/>
          <p14:tracePt t="32930" x="1333500" y="3289300"/>
          <p14:tracePt t="32930" x="1346200" y="3333750"/>
          <p14:tracePt t="32948" x="1352550" y="3359150"/>
          <p14:tracePt t="32948" x="1352550" y="3378200"/>
          <p14:tracePt t="32965" x="1352550" y="3397250"/>
          <p14:tracePt t="32965" x="1352550" y="3416300"/>
          <p14:tracePt t="32981" x="1352550" y="3429000"/>
          <p14:tracePt t="32981" x="1346200" y="3460750"/>
          <p14:tracePt t="32998" x="1346200" y="3473450"/>
          <p14:tracePt t="32998" x="1339850" y="3492500"/>
          <p14:tracePt t="33015" x="1339850" y="3505200"/>
          <p14:tracePt t="33015" x="1333500" y="3517900"/>
          <p14:tracePt t="33032" x="1327150" y="3536950"/>
          <p14:tracePt t="33032" x="1320800" y="3549650"/>
          <p14:tracePt t="33048" x="1314450" y="3562350"/>
          <p14:tracePt t="33048" x="1301750" y="3594100"/>
          <p14:tracePt t="33065" x="1295400" y="3606800"/>
          <p14:tracePt t="33065" x="1289050" y="3625850"/>
          <p14:tracePt t="33081" x="1282700" y="3638550"/>
          <p14:tracePt t="33081" x="1270000" y="3651250"/>
          <p14:tracePt t="33098" x="1263650" y="3663950"/>
          <p14:tracePt t="33098" x="1250950" y="3683000"/>
          <p14:tracePt t="33117" x="1244600" y="3695700"/>
          <p14:tracePt t="33117" x="1238250" y="3702050"/>
          <p14:tracePt t="33132" x="1231900" y="3714750"/>
          <p14:tracePt t="33132" x="1219200" y="3721100"/>
          <p14:tracePt t="33148" x="1212850" y="3727450"/>
          <p14:tracePt t="33148" x="1206500" y="3740150"/>
          <p14:tracePt t="33166" x="1193800" y="3746500"/>
          <p14:tracePt t="33166" x="1187450" y="3752850"/>
          <p14:tracePt t="33182" x="1181100" y="3759200"/>
          <p14:tracePt t="33182" x="1168400" y="3765550"/>
          <p14:tracePt t="33182" x="1162050" y="3771900"/>
          <p14:tracePt t="33201" x="1155700" y="3778250"/>
          <p14:tracePt t="33214" x="1149350" y="3784600"/>
          <p14:tracePt t="33214" x="1136650" y="3790950"/>
          <p14:tracePt t="33233" x="1130300" y="3790950"/>
          <p14:tracePt t="33233" x="1130300" y="3797300"/>
          <p14:tracePt t="33249" x="1123950" y="3797300"/>
          <p14:tracePt t="33249" x="1117600" y="3803650"/>
          <p14:tracePt t="33266" x="1111250" y="3810000"/>
          <p14:tracePt t="33266" x="1104900" y="3810000"/>
          <p14:tracePt t="33266" x="1098550" y="3816350"/>
          <p14:tracePt t="33284" x="1098550" y="3822700"/>
          <p14:tracePt t="33284" x="1092200" y="3822700"/>
          <p14:tracePt t="33299" x="1085850" y="3829050"/>
          <p14:tracePt t="33299" x="1079500" y="3829050"/>
          <p14:tracePt t="33315" x="1073150" y="3835400"/>
          <p14:tracePt t="33331" x="1066800" y="3835400"/>
          <p14:tracePt t="33348" x="1060450" y="3841750"/>
          <p14:tracePt t="33365" x="1054100" y="3835400"/>
          <p14:tracePt t="33396" x="1054100" y="3841750"/>
          <p14:tracePt t="33447" x="1047750" y="3841750"/>
          <p14:tracePt t="33516" x="1041400" y="3841750"/>
          <p14:tracePt t="33552" x="1035050" y="3848100"/>
          <p14:tracePt t="33596" x="1028700" y="3854450"/>
          <p14:tracePt t="33612" x="1028700" y="3860800"/>
          <p14:tracePt t="33636" x="1028700" y="3867150"/>
          <p14:tracePt t="33944" x="1035050" y="3867150"/>
          <p14:tracePt t="34003" x="1035050" y="3873500"/>
          <p14:tracePt t="34048" x="1035050" y="3867150"/>
          <p14:tracePt t="34204" x="1041400" y="3860800"/>
          <p14:tracePt t="34228" x="1047750" y="3860800"/>
          <p14:tracePt t="34236" x="1054100" y="3854450"/>
          <p14:tracePt t="34244" x="1060450" y="3854450"/>
          <p14:tracePt t="34252" x="1073150" y="3854450"/>
          <p14:tracePt t="34252" x="1085850" y="3854450"/>
          <p14:tracePt t="34269" x="1104900" y="3854450"/>
          <p14:tracePt t="34269" x="1117600" y="3854450"/>
          <p14:tracePt t="34286" x="1136650" y="3860800"/>
          <p14:tracePt t="34286" x="1162050" y="3860800"/>
          <p14:tracePt t="34286" x="1187450" y="3867150"/>
          <p14:tracePt t="34304" x="1206500" y="3867150"/>
          <p14:tracePt t="34304" x="1231900" y="3873500"/>
          <p14:tracePt t="34319" x="1257300" y="3873500"/>
          <p14:tracePt t="34319" x="1289050" y="3879850"/>
          <p14:tracePt t="34336" x="1314450" y="3879850"/>
          <p14:tracePt t="34336" x="1346200" y="3886200"/>
          <p14:tracePt t="34352" x="1371600" y="3892550"/>
          <p14:tracePt t="34352" x="1403350" y="3892550"/>
          <p14:tracePt t="34369" x="1435100" y="3898900"/>
          <p14:tracePt t="34369" x="1498600" y="3911600"/>
          <p14:tracePt t="34385" x="1524000" y="3917950"/>
          <p14:tracePt t="34385" x="1555750" y="3924300"/>
          <p14:tracePt t="34403" x="1581150" y="3930650"/>
          <p14:tracePt t="34403" x="1606550" y="3930650"/>
          <p14:tracePt t="34419" x="1631950" y="3937000"/>
          <p14:tracePt t="34419" x="1670050" y="3943350"/>
          <p14:tracePt t="34436" x="1689100" y="3943350"/>
          <p14:tracePt t="34436" x="1708150" y="3943350"/>
          <p14:tracePt t="34453" x="1720850" y="3943350"/>
          <p14:tracePt t="34453" x="1733550" y="3943350"/>
          <p14:tracePt t="34469" x="1746250" y="3937000"/>
          <p14:tracePt t="34469" x="1758950" y="3937000"/>
          <p14:tracePt t="34486" x="1765300" y="3930650"/>
          <p14:tracePt t="34486" x="1778000" y="3924300"/>
          <p14:tracePt t="34486" x="1784350" y="3924300"/>
          <p14:tracePt t="34505" x="1790700" y="3917950"/>
          <p14:tracePt t="34505" x="1797050" y="3917950"/>
          <p14:tracePt t="34520" x="1803400" y="3911600"/>
          <p14:tracePt t="34535" x="1809750" y="3911600"/>
          <p14:tracePt t="34552" x="1816100" y="3905250"/>
          <p14:tracePt t="34569" x="1822450" y="3898900"/>
          <p14:tracePt t="34569" x="1828800" y="3892550"/>
          <p14:tracePt t="34569" x="1835150" y="3886200"/>
          <p14:tracePt t="34589" x="1841500" y="3879850"/>
          <p14:tracePt t="34602" x="1854200" y="3873500"/>
          <p14:tracePt t="34602" x="1866900" y="3860800"/>
          <p14:tracePt t="34620" x="1873250" y="3854450"/>
          <p14:tracePt t="34620" x="1879600" y="3841750"/>
          <p14:tracePt t="34636" x="1885950" y="3835400"/>
          <p14:tracePt t="34636" x="1892300" y="3829050"/>
          <p14:tracePt t="34653" x="1898650" y="3822700"/>
          <p14:tracePt t="34653" x="1905000" y="3816350"/>
          <p14:tracePt t="34653" x="1911350" y="3816350"/>
          <p14:tracePt t="34672" x="1917700" y="3810000"/>
          <p14:tracePt t="34686" x="1924050" y="3803650"/>
          <p14:tracePt t="34702" x="1917700" y="3810000"/>
          <p14:tracePt t="34751" x="1911350" y="3810000"/>
          <p14:tracePt t="34767" x="1905000" y="3816350"/>
          <p14:tracePt t="34792" x="1905000" y="3810000"/>
          <p14:tracePt t="34864" x="1898650" y="3816350"/>
          <p14:tracePt t="34947" x="1892300" y="3816350"/>
          <p14:tracePt t="34971" x="1885950" y="3822700"/>
          <p14:tracePt t="34984" x="1879600" y="3822700"/>
          <p14:tracePt t="35000" x="1873250" y="3822700"/>
          <p14:tracePt t="35008" x="1860550" y="3822700"/>
          <p14:tracePt t="35020" x="1854200" y="3822700"/>
          <p14:tracePt t="35020" x="1822450" y="3816350"/>
          <p14:tracePt t="35038" x="1803400" y="3803650"/>
          <p14:tracePt t="35038" x="1778000" y="3797300"/>
          <p14:tracePt t="35055" x="1752600" y="3784600"/>
          <p14:tracePt t="35055" x="1727200" y="3771900"/>
          <p14:tracePt t="35072" x="1695450" y="3759200"/>
          <p14:tracePt t="35072" x="1670050" y="3746500"/>
          <p14:tracePt t="35089" x="1638300" y="3733800"/>
          <p14:tracePt t="35089" x="1587500" y="3702050"/>
          <p14:tracePt t="35105" x="1562100" y="3683000"/>
          <p14:tracePt t="35105" x="1543050" y="3663950"/>
          <p14:tracePt t="35121" x="1524000" y="3638550"/>
          <p14:tracePt t="35121" x="1511300" y="3619500"/>
          <p14:tracePt t="35138" x="1498600" y="3594100"/>
          <p14:tracePt t="35138" x="1492250" y="3568700"/>
          <p14:tracePt t="35138" x="1485900" y="3543300"/>
          <p14:tracePt t="35157" x="1485900" y="3517900"/>
          <p14:tracePt t="35157" x="1492250" y="3492500"/>
          <p14:tracePt t="35172" x="1498600" y="3467100"/>
          <p14:tracePt t="35172" x="1504950" y="3448050"/>
          <p14:tracePt t="35188" x="1517650" y="3429000"/>
          <p14:tracePt t="35188" x="1536700" y="3409950"/>
          <p14:tracePt t="35205" x="1555750" y="3390900"/>
          <p14:tracePt t="35205" x="1574800" y="3371850"/>
          <p14:tracePt t="35205" x="1600200" y="3352800"/>
          <p14:tracePt t="35225" x="1625600" y="3333750"/>
          <p14:tracePt t="35237" x="1657350" y="3314700"/>
          <p14:tracePt t="35237" x="1682750" y="3295650"/>
          <p14:tracePt t="35257" x="1746250" y="3263900"/>
          <p14:tracePt t="35257" x="1771650" y="3251200"/>
          <p14:tracePt t="35272" x="1803400" y="3244850"/>
          <p14:tracePt t="35272" x="1828800" y="3238500"/>
          <p14:tracePt t="35289" x="1854200" y="3238500"/>
          <p14:tracePt t="35289" x="1873250" y="3244850"/>
          <p14:tracePt t="35305" x="1898650" y="3257550"/>
          <p14:tracePt t="35305" x="1917700" y="3270250"/>
          <p14:tracePt t="35322" x="1936750" y="3282950"/>
          <p14:tracePt t="35322" x="1962150" y="3321050"/>
          <p14:tracePt t="35339" x="1981200" y="3340100"/>
          <p14:tracePt t="35339" x="1987550" y="3359150"/>
          <p14:tracePt t="35355" x="2000250" y="3384550"/>
          <p14:tracePt t="35355" x="2006600" y="3403600"/>
          <p14:tracePt t="35373" x="2012950" y="3429000"/>
          <p14:tracePt t="35373" x="2019300" y="3448050"/>
          <p14:tracePt t="35389" x="2019300" y="3473450"/>
          <p14:tracePt t="35389" x="2019300" y="3524250"/>
          <p14:tracePt t="35406" x="2012950" y="3543300"/>
          <p14:tracePt t="35406" x="2012950" y="3568700"/>
          <p14:tracePt t="35423" x="2006600" y="3587750"/>
          <p14:tracePt t="35423" x="2000250" y="3606800"/>
          <p14:tracePt t="35439" x="1987550" y="3625850"/>
          <p14:tracePt t="35439" x="1968500" y="3657600"/>
          <p14:tracePt t="35456" x="1955800" y="3670300"/>
          <p14:tracePt t="35456" x="1943100" y="3683000"/>
          <p14:tracePt t="35472" x="1930400" y="3695700"/>
          <p14:tracePt t="35472" x="1911350" y="3708400"/>
          <p14:tracePt t="35489" x="1898650" y="3721100"/>
          <p14:tracePt t="35489" x="1879600" y="3727450"/>
          <p14:tracePt t="35506" x="1860550" y="3740150"/>
          <p14:tracePt t="35506" x="1822450" y="3752850"/>
          <p14:tracePt t="35524" x="1803400" y="3759200"/>
          <p14:tracePt t="35524" x="1778000" y="3765550"/>
          <p14:tracePt t="35540" x="1758950" y="3771900"/>
          <p14:tracePt t="35540" x="1739900" y="3778250"/>
          <p14:tracePt t="35556" x="1714500" y="3784600"/>
          <p14:tracePt t="35556" x="1695450" y="3790950"/>
          <p14:tracePt t="35573" x="1676400" y="3797300"/>
          <p14:tracePt t="35573" x="1657350" y="3797300"/>
          <p14:tracePt t="35590" x="1638300" y="3803650"/>
          <p14:tracePt t="35590" x="1619250" y="3803650"/>
          <p14:tracePt t="35590" x="1600200" y="3810000"/>
          <p14:tracePt t="35609" x="1581150" y="3810000"/>
          <p14:tracePt t="35622" x="1562100" y="3810000"/>
          <p14:tracePt t="35622" x="1524000" y="3816350"/>
          <p14:tracePt t="35639" x="1504950" y="3816350"/>
          <p14:tracePt t="35639" x="1492250" y="3816350"/>
          <p14:tracePt t="35657" x="1473200" y="3822700"/>
          <p14:tracePt t="35657" x="1460500" y="3822700"/>
          <p14:tracePt t="35673" x="1447800" y="3822700"/>
          <p14:tracePt t="35673" x="1435100" y="3829050"/>
          <p14:tracePt t="35673" x="1428750" y="3829050"/>
          <p14:tracePt t="35692" x="1416050" y="3829050"/>
          <p14:tracePt t="35692" x="1409700" y="3829050"/>
          <p14:tracePt t="35706" x="1403350" y="3835400"/>
          <p14:tracePt t="35706" x="1397000" y="3835400"/>
          <p14:tracePt t="35725" x="1390650" y="3841750"/>
          <p14:tracePt t="35739" x="1384300" y="3841750"/>
          <p14:tracePt t="35756" x="1377950" y="3848100"/>
          <p14:tracePt t="35772" x="1377950" y="3854450"/>
          <p14:tracePt t="35804" x="1377950" y="3860800"/>
          <p14:tracePt t="35824" x="1371600" y="3867150"/>
          <p14:tracePt t="35840" x="1365250" y="3873500"/>
          <p14:tracePt t="35855" x="1358900" y="3873500"/>
          <p14:tracePt t="35864" x="1352550" y="3873500"/>
          <p14:tracePt t="35873" x="1352550" y="3879850"/>
          <p14:tracePt t="35873" x="1346200" y="3879850"/>
          <p14:tracePt t="35873" x="1339850" y="3886200"/>
          <p14:tracePt t="35893" x="1327150" y="3886200"/>
          <p14:tracePt t="35893" x="1320800" y="3886200"/>
          <p14:tracePt t="35908" x="1314450" y="3886200"/>
          <p14:tracePt t="35908" x="1308100" y="3886200"/>
          <p14:tracePt t="35924" x="1295400" y="3886200"/>
          <p14:tracePt t="35924" x="1289050" y="3886200"/>
          <p14:tracePt t="35941" x="1276350" y="3886200"/>
          <p14:tracePt t="35941" x="1270000" y="3886200"/>
          <p14:tracePt t="35957" x="1257300" y="3886200"/>
          <p14:tracePt t="35957" x="1250950" y="3886200"/>
          <p14:tracePt t="35957" x="1238250" y="3886200"/>
          <p14:tracePt t="35976" x="1231900" y="3892550"/>
          <p14:tracePt t="35990" x="1225550" y="3892550"/>
          <p14:tracePt t="35990" x="1206500" y="3892550"/>
          <p14:tracePt t="36008" x="1200150" y="3898900"/>
          <p14:tracePt t="36023" x="1193800" y="3898900"/>
          <p14:tracePt t="36040" x="1187450" y="3905250"/>
          <p14:tracePt t="36057" x="1187450" y="3911600"/>
          <p14:tracePt t="36073" x="1193800" y="3917950"/>
          <p14:tracePt t="36090" x="1200150" y="3917950"/>
          <p14:tracePt t="36107" x="1206500" y="3924300"/>
          <p14:tracePt t="36124" x="1212850" y="3930650"/>
          <p14:tracePt t="36140" x="1212850" y="3937000"/>
          <p14:tracePt t="36157" x="1225550" y="3937000"/>
          <p14:tracePt t="36174" x="1231900" y="3943350"/>
          <p14:tracePt t="36174" x="1238250" y="3943350"/>
          <p14:tracePt t="36193" x="1250950" y="3943350"/>
          <p14:tracePt t="36208" x="1257300" y="3943350"/>
          <p14:tracePt t="36224" x="1250950" y="3949700"/>
          <p14:tracePt t="36304" x="1244600" y="3949700"/>
          <p14:tracePt t="36319" x="1238250" y="3949700"/>
          <p14:tracePt t="36336" x="1231900" y="3949700"/>
          <p14:tracePt t="36352" x="1219200" y="3949700"/>
          <p14:tracePt t="36364" x="1212850" y="3949700"/>
          <p14:tracePt t="36380" x="1212850" y="3943350"/>
          <p14:tracePt t="36423" x="1219200" y="3937000"/>
          <p14:tracePt t="36472" x="1225550" y="3937000"/>
          <p14:tracePt t="36492" x="1231900" y="3937000"/>
          <p14:tracePt t="36523" x="1238250" y="3943350"/>
          <p14:tracePt t="36551" x="1244600" y="3943350"/>
          <p14:tracePt t="36704" x="1250950" y="3943350"/>
          <p14:tracePt t="36836" x="1244600" y="3949700"/>
          <p14:tracePt t="36896" x="1238250" y="3949700"/>
          <p14:tracePt t="36920" x="1238250" y="3943350"/>
          <p14:tracePt t="36956" x="1244600" y="3943350"/>
          <p14:tracePt t="36980" x="1238250" y="3943350"/>
          <p14:tracePt t="37048" x="1238250" y="3949700"/>
          <p14:tracePt t="37144" x="1244600" y="3956050"/>
          <p14:tracePt t="37192" x="1250950" y="3956050"/>
          <p14:tracePt t="37459" x="1257300" y="3956050"/>
          <p14:tracePt t="37491" x="1250950" y="3962400"/>
          <p14:tracePt t="37564" x="1257300" y="3956050"/>
          <p14:tracePt t="37604" x="1257300" y="3949700"/>
          <p14:tracePt t="37624" x="1263650" y="3949700"/>
          <p14:tracePt t="37656" x="1257300" y="3949700"/>
          <p14:tracePt t="37708" x="1263650" y="3943350"/>
          <p14:tracePt t="37768" x="1270000" y="3949700"/>
          <p14:tracePt t="37811" x="1270000" y="3956050"/>
          <p14:tracePt t="38052" x="1263650" y="3962400"/>
          <p14:tracePt t="38092" x="1270000" y="3962400"/>
          <p14:tracePt t="38152" x="1263650" y="3962400"/>
          <p14:tracePt t="38224" x="1263650" y="3968750"/>
          <p14:tracePt t="38299" x="1263650" y="3975100"/>
          <p14:tracePt t="38336" x="1263650" y="3981450"/>
          <p14:tracePt t="38375" x="1263650" y="3987800"/>
          <p14:tracePt t="38515" x="1257300" y="3981450"/>
          <p14:tracePt t="38556" x="1263650" y="3975100"/>
          <p14:tracePt t="38584" x="1270000" y="3975100"/>
          <p14:tracePt t="38608" x="1270000" y="3968750"/>
          <p14:tracePt t="38631" x="1276350" y="3968750"/>
          <p14:tracePt t="38651" x="1276350" y="3975100"/>
          <p14:tracePt t="38944" x="1282700" y="3975100"/>
          <p14:tracePt t="38984" x="1282700" y="3981450"/>
          <p14:tracePt t="39071" x="1282700" y="3987800"/>
          <p14:tracePt t="39103" x="1282700" y="3994150"/>
          <p14:tracePt t="39156" x="1282700" y="3987800"/>
          <p14:tracePt t="39448" x="1289050" y="3981450"/>
          <p14:tracePt t="39483" x="1289050" y="3987800"/>
          <p14:tracePt t="39583" x="1289050" y="3994150"/>
          <p14:tracePt t="39620" x="1295400" y="3994150"/>
          <p14:tracePt t="39712" x="1301750" y="4000500"/>
          <p14:tracePt t="39831" x="1301750" y="4006850"/>
          <p14:tracePt t="39972" x="1308100" y="4013200"/>
          <p14:tracePt t="40047" x="1314450" y="4013200"/>
          <p14:tracePt t="40071" x="1314450" y="4019550"/>
          <p14:tracePt t="40099" x="1320800" y="4025900"/>
          <p14:tracePt t="40132" x="1327150" y="4025900"/>
          <p14:tracePt t="40175" x="1333500" y="4025900"/>
          <p14:tracePt t="40228" x="1333500" y="4032250"/>
          <p14:tracePt t="40264" x="1339850" y="4032250"/>
          <p14:tracePt t="40303" x="1346200" y="4032250"/>
          <p14:tracePt t="40331" x="1352550" y="4038600"/>
          <p14:tracePt t="40372" x="1358900" y="4038600"/>
          <p14:tracePt t="40391" x="1365250" y="4044950"/>
          <p14:tracePt t="40408" x="1371600" y="4051300"/>
          <p14:tracePt t="40424" x="1377950" y="4051300"/>
          <p14:tracePt t="40435" x="1384300" y="4051300"/>
          <p14:tracePt t="40444" x="1390650" y="4057650"/>
          <p14:tracePt t="40460" x="1397000" y="4057650"/>
          <p14:tracePt t="40471" x="1403350" y="4057650"/>
          <p14:tracePt t="40487" x="1409700" y="4051300"/>
          <p14:tracePt t="40505" x="1416050" y="4051300"/>
          <p14:tracePt t="40521" x="1422400" y="4044950"/>
          <p14:tracePt t="40538" x="1428750" y="4044950"/>
          <p14:tracePt t="40555" x="1435100" y="4051300"/>
          <p14:tracePt t="40648" x="1441450" y="4051300"/>
          <p14:tracePt t="40724" x="1447800" y="4051300"/>
          <p14:tracePt t="40743" x="1454150" y="4051300"/>
          <p14:tracePt t="40760" x="1460500" y="4044950"/>
          <p14:tracePt t="40784" x="1466850" y="4044950"/>
          <p14:tracePt t="40796" x="1473200" y="4044950"/>
          <p14:tracePt t="40828" x="1479550" y="4044950"/>
          <p14:tracePt t="40844" x="1485900" y="4038600"/>
          <p14:tracePt t="40855" x="1492250" y="4038600"/>
          <p14:tracePt t="40871" x="1498600" y="4038600"/>
          <p14:tracePt t="40896" x="1498600" y="4032250"/>
          <p14:tracePt t="40947" x="1492250" y="4025900"/>
          <p14:tracePt t="40976" x="1498600" y="4025900"/>
          <p14:tracePt t="40999" x="1504950" y="4019550"/>
          <p14:tracePt t="41016" x="1511300" y="4019550"/>
          <p14:tracePt t="41032" x="1517650" y="4013200"/>
          <p14:tracePt t="41036" x="1524000" y="4013200"/>
          <p14:tracePt t="41044" x="1530350" y="4013200"/>
          <p14:tracePt t="41056" x="1536700" y="4013200"/>
          <p14:tracePt t="41056" x="1549400" y="4013200"/>
          <p14:tracePt t="41074" x="1555750" y="4006850"/>
          <p14:tracePt t="41074" x="1568450" y="4006850"/>
          <p14:tracePt t="41074" x="1574800" y="4006850"/>
          <p14:tracePt t="41093" x="1587500" y="4006850"/>
          <p14:tracePt t="41093" x="1600200" y="4006850"/>
          <p14:tracePt t="41107" x="1606550" y="4006850"/>
          <p14:tracePt t="41107" x="1619250" y="4006850"/>
          <p14:tracePt t="41124" x="1631950" y="4000500"/>
          <p14:tracePt t="41124" x="1644650" y="4000500"/>
          <p14:tracePt t="41141" x="1657350" y="4000500"/>
          <p14:tracePt t="41141" x="1682750" y="4000500"/>
          <p14:tracePt t="41158" x="1695450" y="4000500"/>
          <p14:tracePt t="41158" x="1708150" y="3994150"/>
          <p14:tracePt t="41175" x="1720850" y="3994150"/>
          <p14:tracePt t="41175" x="1733550" y="3994150"/>
          <p14:tracePt t="41191" x="1739900" y="3994150"/>
          <p14:tracePt t="41191" x="1752600" y="3994150"/>
          <p14:tracePt t="41208" x="1765300" y="3987800"/>
          <p14:tracePt t="41208" x="1778000" y="3987800"/>
          <p14:tracePt t="41226" x="1784350" y="3987800"/>
          <p14:tracePt t="41240" x="1790700" y="3981450"/>
          <p14:tracePt t="41257" x="1790700" y="3975100"/>
          <p14:tracePt t="41274" x="1784350" y="3975100"/>
          <p14:tracePt t="41274" x="1778000" y="3968750"/>
          <p14:tracePt t="41293" x="1771650" y="3968750"/>
          <p14:tracePt t="41293" x="1765300" y="3962400"/>
          <p14:tracePt t="41309" x="1758950" y="3962400"/>
          <p14:tracePt t="41309" x="1752600" y="3962400"/>
          <p14:tracePt t="41325" x="1746250" y="3962400"/>
          <p14:tracePt t="41325" x="1739900" y="3956050"/>
          <p14:tracePt t="41342" x="1733550" y="3956050"/>
          <p14:tracePt t="41342" x="1727200" y="3956050"/>
          <p14:tracePt t="41360" x="1720850" y="3949700"/>
          <p14:tracePt t="41374" x="1714500" y="3949700"/>
          <p14:tracePt t="41391" x="1714500" y="3943350"/>
          <p14:tracePt t="41407" x="1720850" y="3943350"/>
          <p14:tracePt t="41444" x="1727200" y="3937000"/>
          <p14:tracePt t="41464" x="1714500" y="3943350"/>
          <p14:tracePt t="41511" x="1708150" y="3943350"/>
          <p14:tracePt t="41516" x="1695450" y="3949700"/>
          <p14:tracePt t="41525" x="1682750" y="3949700"/>
          <p14:tracePt t="41525" x="1670050" y="3949700"/>
          <p14:tracePt t="41543" x="1651000" y="3949700"/>
          <p14:tracePt t="41543" x="1625600" y="3956050"/>
          <p14:tracePt t="41559" x="1600200" y="3956050"/>
          <p14:tracePt t="41559" x="1543050" y="3949700"/>
          <p14:tracePt t="41576" x="1504950" y="3949700"/>
          <p14:tracePt t="41576" x="1466850" y="3943350"/>
          <p14:tracePt t="41593" x="1422400" y="3937000"/>
          <p14:tracePt t="41593" x="1377950" y="3924300"/>
          <p14:tracePt t="41609" x="1333500" y="3911600"/>
          <p14:tracePt t="41609" x="1289050" y="3898900"/>
          <p14:tracePt t="41626" x="1244600" y="3886200"/>
          <p14:tracePt t="41626" x="1200150" y="3867150"/>
          <p14:tracePt t="41626" x="1155700" y="3854450"/>
          <p14:tracePt t="41645" x="1117600" y="3829050"/>
          <p14:tracePt t="41645" x="1079500" y="3810000"/>
          <p14:tracePt t="41660" x="1041400" y="3784600"/>
          <p14:tracePt t="41660" x="1003300" y="3765550"/>
          <p14:tracePt t="41677" x="965200" y="3740150"/>
          <p14:tracePt t="41677" x="933450" y="3708400"/>
          <p14:tracePt t="41693" x="901700" y="3683000"/>
          <p14:tracePt t="41693" x="876300" y="3651250"/>
          <p14:tracePt t="41709" x="850900" y="3625850"/>
          <p14:tracePt t="41709" x="825500" y="3594100"/>
          <p14:tracePt t="41709" x="806450" y="3562350"/>
          <p14:tracePt t="41730" x="793750" y="3536950"/>
          <p14:tracePt t="41742" x="787400" y="3505200"/>
          <p14:tracePt t="41742" x="787400" y="3441700"/>
          <p14:tracePt t="41760" x="800100" y="3409950"/>
          <p14:tracePt t="41760" x="819150" y="3371850"/>
          <p14:tracePt t="41777" x="838200" y="3340100"/>
          <p14:tracePt t="41777" x="869950" y="3302000"/>
          <p14:tracePt t="41793" x="901700" y="3270250"/>
          <p14:tracePt t="41793" x="939800" y="3238500"/>
          <p14:tracePt t="41810" x="977900" y="3206750"/>
          <p14:tracePt t="41810" x="1073150" y="3149600"/>
          <p14:tracePt t="41827" x="1117600" y="3124200"/>
          <p14:tracePt t="41827" x="1168400" y="3105150"/>
          <p14:tracePt t="41844" x="1225550" y="3079750"/>
          <p14:tracePt t="41844" x="1289050" y="3067050"/>
          <p14:tracePt t="41860" x="1352550" y="3048000"/>
          <p14:tracePt t="41860" x="1485900" y="3028950"/>
          <p14:tracePt t="41877" x="1555750" y="3022600"/>
          <p14:tracePt t="41877" x="1625600" y="3016250"/>
          <p14:tracePt t="41894" x="1701800" y="3016250"/>
          <p14:tracePt t="41894" x="1771650" y="3016250"/>
          <p14:tracePt t="41911" x="1841500" y="3022600"/>
          <p14:tracePt t="41911" x="1911350" y="3028950"/>
          <p14:tracePt t="41927" x="1981200" y="3035300"/>
          <p14:tracePt t="41927" x="2108200" y="3054350"/>
          <p14:tracePt t="41945" x="2165350" y="3073400"/>
          <p14:tracePt t="41945" x="2216150" y="3092450"/>
          <p14:tracePt t="41960" x="2273300" y="3105150"/>
          <p14:tracePt t="41960" x="2317750" y="3130550"/>
          <p14:tracePt t="41977" x="2362200" y="3155950"/>
          <p14:tracePt t="41977" x="2400300" y="3181350"/>
          <p14:tracePt t="41977" x="2438400" y="3206750"/>
          <p14:tracePt t="41996" x="2476500" y="3238500"/>
          <p14:tracePt t="42009" x="2501900" y="3270250"/>
          <p14:tracePt t="42009" x="2552700" y="3333750"/>
          <p14:tracePt t="42029" x="2565400" y="3371850"/>
          <p14:tracePt t="42029" x="2578100" y="3403600"/>
          <p14:tracePt t="42045" x="2584450" y="3435350"/>
          <p14:tracePt t="42045" x="2590800" y="3473450"/>
          <p14:tracePt t="42061" x="2590800" y="3505200"/>
          <p14:tracePt t="42061" x="2584450" y="3543300"/>
          <p14:tracePt t="42077" x="2571750" y="3575050"/>
          <p14:tracePt t="42077" x="2559050" y="3613150"/>
          <p14:tracePt t="42077" x="2540000" y="3644900"/>
          <p14:tracePt t="42096" x="2514600" y="3676650"/>
          <p14:tracePt t="42110" x="2489200" y="3714750"/>
          <p14:tracePt t="42110" x="2425700" y="3778250"/>
          <p14:tracePt t="42128" x="2393950" y="3810000"/>
          <p14:tracePt t="42128" x="2355850" y="3835400"/>
          <p14:tracePt t="42144" x="2317750" y="3860800"/>
          <p14:tracePt t="42144" x="2273300" y="3886200"/>
          <p14:tracePt t="42161" x="2235200" y="3911600"/>
          <p14:tracePt t="42161" x="2152650" y="3943350"/>
          <p14:tracePt t="42178" x="2114550" y="3962400"/>
          <p14:tracePt t="42178" x="2076450" y="3975100"/>
          <p14:tracePt t="42196" x="2032000" y="3987800"/>
          <p14:tracePt t="42196" x="1993900" y="4000500"/>
          <p14:tracePt t="42211" x="1955800" y="4006850"/>
          <p14:tracePt t="42211" x="1924050" y="4019550"/>
          <p14:tracePt t="42229" x="1885950" y="4025900"/>
          <p14:tracePt t="42229" x="1816100" y="4044950"/>
          <p14:tracePt t="42244" x="1790700" y="4051300"/>
          <p14:tracePt t="42244" x="1758950" y="4057650"/>
          <p14:tracePt t="42261" x="1733550" y="4064000"/>
          <p14:tracePt t="42261" x="1708150" y="4070350"/>
          <p14:tracePt t="42278" x="1689100" y="4070350"/>
          <p14:tracePt t="42278" x="1663700" y="4076700"/>
          <p14:tracePt t="42278" x="1651000" y="4076700"/>
          <p14:tracePt t="42298" x="1638300" y="4076700"/>
          <p14:tracePt t="42298" x="1625600" y="4076700"/>
          <p14:tracePt t="42312" x="1612900" y="4076700"/>
          <p14:tracePt t="42312" x="1606550" y="4070350"/>
          <p14:tracePt t="42329" x="1593850" y="4070350"/>
          <p14:tracePt t="42329" x="1593850" y="4064000"/>
          <p14:tracePt t="42345" x="1587500" y="4064000"/>
          <p14:tracePt t="42345" x="1581150" y="4057650"/>
          <p14:tracePt t="42345" x="1581150" y="4051300"/>
          <p14:tracePt t="42364" x="1574800" y="4044950"/>
          <p14:tracePt t="42380" x="1574800" y="4038600"/>
          <p14:tracePt t="42397" x="1568450" y="4038600"/>
          <p14:tracePt t="42416" x="1562100" y="4038600"/>
          <p14:tracePt t="42440" x="1562100" y="4044950"/>
          <p14:tracePt t="42475" x="1568450" y="4038600"/>
          <p14:tracePt t="42532" x="1574800" y="4038600"/>
          <p14:tracePt t="42559" x="1581150" y="4032250"/>
          <p14:tracePt t="42596" x="1581150" y="4025900"/>
          <p14:tracePt t="42620" x="1581150" y="4019550"/>
          <p14:tracePt t="42643" x="1574800" y="4019550"/>
          <p14:tracePt t="42672" x="1581150" y="4013200"/>
          <p14:tracePt t="42748" x="1581150" y="4006850"/>
          <p14:tracePt t="42784" x="1574800" y="4000500"/>
          <p14:tracePt t="42832" x="1581150" y="4000500"/>
          <p14:tracePt t="42868" x="1587500" y="3994150"/>
          <p14:tracePt t="42892" x="1593850" y="3994150"/>
          <p14:tracePt t="42911" x="1600200" y="3987800"/>
          <p14:tracePt t="42980" x="1600200" y="3981450"/>
          <p14:tracePt t="43032" x="1600200" y="3975100"/>
          <p14:tracePt t="43071" x="1600200" y="3968750"/>
          <p14:tracePt t="43184" x="1600200" y="3962400"/>
          <p14:tracePt t="43228" x="1593850" y="3956050"/>
          <p14:tracePt t="43400" x="1600200" y="3949700"/>
          <p14:tracePt t="43452" x="1600200" y="3956050"/>
          <p14:tracePt t="43519" x="1593850" y="3962400"/>
          <p14:tracePt t="43572" x="1587500" y="3968750"/>
          <p14:tracePt t="43760" x="1587500" y="3962400"/>
          <p14:tracePt t="43916" x="1587500" y="3956050"/>
          <p14:tracePt t="43963" x="1587500" y="3949700"/>
          <p14:tracePt t="44128" x="1587500" y="3956050"/>
          <p14:tracePt t="44307" x="1581150" y="3962400"/>
          <p14:tracePt t="44396" x="1574800" y="3962400"/>
          <p14:tracePt t="44428" x="1574800" y="3956050"/>
          <p14:tracePt t="44504" x="1581150" y="3949700"/>
          <p14:tracePt t="44599" x="1581150" y="3943350"/>
          <p14:tracePt t="44616" x="1587500" y="3943350"/>
          <p14:tracePt t="44632" x="1593850" y="3937000"/>
          <p14:tracePt t="44644" x="1600200" y="3937000"/>
          <p14:tracePt t="44660" x="1606550" y="3937000"/>
          <p14:tracePt t="44676" x="1612900" y="3937000"/>
          <p14:tracePt t="44689" x="1619250" y="3937000"/>
          <p14:tracePt t="44704" x="1625600" y="3937000"/>
          <p14:tracePt t="44718" x="1631950" y="3937000"/>
          <p14:tracePt t="44735" x="1638300" y="3943350"/>
          <p14:tracePt t="44752" x="1644650" y="3943350"/>
          <p14:tracePt t="44768" x="1651000" y="3949700"/>
          <p14:tracePt t="44785" x="1657350" y="3949700"/>
          <p14:tracePt t="44801" x="1663700" y="3949700"/>
          <p14:tracePt t="44839" x="1670050" y="3949700"/>
          <p14:tracePt t="44864" x="1663700" y="3943350"/>
          <p14:tracePt t="44976" x="1657350" y="3949700"/>
          <p14:tracePt t="45004" x="1657350" y="3956050"/>
          <p14:tracePt t="45027" x="1657350" y="3962400"/>
          <p14:tracePt t="45051" x="1663700" y="3962400"/>
          <p14:tracePt t="45072" x="1670050" y="3968750"/>
          <p14:tracePt t="45104" x="1676400" y="3968750"/>
          <p14:tracePt t="45224" x="1682750" y="3968750"/>
          <p14:tracePt t="45276" x="1676400" y="3962400"/>
          <p14:tracePt t="45388" x="1676400" y="3956050"/>
          <p14:tracePt t="45403" x="1676400" y="3949700"/>
          <p14:tracePt t="45416" x="1670050" y="3943350"/>
          <p14:tracePt t="45432" x="1670050" y="3937000"/>
          <p14:tracePt t="45456" x="1663700" y="3937000"/>
          <p14:tracePt t="45475" x="1657350" y="3943350"/>
          <p14:tracePt t="45500" x="1651000" y="3943350"/>
          <p14:tracePt t="45531" x="1657350" y="3949700"/>
          <p14:tracePt t="45584" x="1663700" y="3943350"/>
          <p14:tracePt t="45596" x="1670050" y="3943350"/>
          <p14:tracePt t="45612" x="1676400" y="3943350"/>
          <p14:tracePt t="45636" x="1682750" y="3949700"/>
          <p14:tracePt t="45664" x="1676400" y="3956050"/>
          <p14:tracePt t="45764" x="1670050" y="3956050"/>
          <p14:tracePt t="45791" x="1670050" y="3962400"/>
          <p14:tracePt t="45824" x="1663700" y="3968750"/>
          <p14:tracePt t="45852" x="1657350" y="3968750"/>
          <p14:tracePt t="45884" x="1651000" y="3975100"/>
          <p14:tracePt t="45943" x="1644650" y="3981450"/>
          <p14:tracePt t="46031" x="1638300" y="3987800"/>
          <p14:tracePt t="46064" x="1638300" y="3994150"/>
          <p14:tracePt t="46084" x="1631950" y="4000500"/>
          <p14:tracePt t="46100" x="1625600" y="4000500"/>
          <p14:tracePt t="46116" x="1625600" y="4006850"/>
          <p14:tracePt t="46136" x="1619250" y="4006850"/>
          <p14:tracePt t="46296" x="1625600" y="4006850"/>
          <p14:tracePt t="46400" x="1631950" y="4013200"/>
          <p14:tracePt t="46423" x="1631950" y="4019550"/>
          <p14:tracePt t="46428" x="1638300" y="4025900"/>
          <p14:tracePt t="46440" x="1644650" y="4032250"/>
          <p14:tracePt t="46440" x="1651000" y="4044950"/>
          <p14:tracePt t="46440" x="1663700" y="4051300"/>
          <p14:tracePt t="46461" x="1670050" y="4064000"/>
          <p14:tracePt t="46474" x="1676400" y="4076700"/>
          <p14:tracePt t="46474" x="1701800" y="4102100"/>
          <p14:tracePt t="46491" x="1708150" y="4121150"/>
          <p14:tracePt t="46491" x="1720850" y="4133850"/>
          <p14:tracePt t="46508" x="1727200" y="4146550"/>
          <p14:tracePt t="46508" x="1739900" y="4165600"/>
          <p14:tracePt t="46525" x="1746250" y="4178300"/>
          <p14:tracePt t="46525" x="1758950" y="4197350"/>
          <p14:tracePt t="46525" x="1765300" y="4210050"/>
          <p14:tracePt t="46544" x="1771650" y="4222750"/>
          <p14:tracePt t="46544" x="1778000" y="4229100"/>
          <p14:tracePt t="46558" x="1790700" y="4241800"/>
          <p14:tracePt t="46558" x="1797050" y="4248150"/>
          <p14:tracePt t="46575" x="1797050" y="4254500"/>
          <p14:tracePt t="46591" x="1803400" y="4260850"/>
          <p14:tracePt t="46608" x="1803400" y="4267200"/>
          <p14:tracePt t="46655" x="1797050" y="4267200"/>
          <p14:tracePt t="46692" x="1790700" y="4267200"/>
          <p14:tracePt t="46723" x="1784350" y="4273550"/>
          <p14:tracePt t="46744" x="1778000" y="4273550"/>
          <p14:tracePt t="46760" x="1771650" y="4279900"/>
          <p14:tracePt t="46776" x="1765300" y="4279900"/>
          <p14:tracePt t="46792" x="1758950" y="4286250"/>
          <p14:tracePt t="46803" x="1752600" y="4286250"/>
          <p14:tracePt t="46812" x="1746250" y="4286250"/>
          <p14:tracePt t="46825" x="1739900" y="4286250"/>
          <p14:tracePt t="46825" x="1733550" y="4292600"/>
          <p14:tracePt t="46825" x="1727200" y="4292600"/>
          <p14:tracePt t="46845" x="1720850" y="4292600"/>
          <p14:tracePt t="46845" x="1720850" y="4298950"/>
          <p14:tracePt t="46860" x="1714500" y="4298950"/>
          <p14:tracePt t="46875" x="1701800" y="4305300"/>
          <p14:tracePt t="46892" x="1695450" y="4311650"/>
          <p14:tracePt t="46909" x="1695450" y="4318000"/>
          <p14:tracePt t="46925" x="1695450" y="4324350"/>
          <p14:tracePt t="46942" x="1708150" y="4324350"/>
          <p14:tracePt t="46958" x="1714500" y="4324350"/>
          <p14:tracePt t="46975" x="1720850" y="4324350"/>
          <p14:tracePt t="46975" x="1727200" y="4324350"/>
          <p14:tracePt t="46993" x="1733550" y="4318000"/>
          <p14:tracePt t="47009" x="1739900" y="4318000"/>
          <p14:tracePt t="47025" x="1746250" y="4318000"/>
          <p14:tracePt t="47043" x="1752600" y="4318000"/>
          <p14:tracePt t="47059" x="1758950" y="4318000"/>
          <p14:tracePt t="47076" x="1765300" y="4318000"/>
          <p14:tracePt t="47096" x="1758950" y="4318000"/>
          <p14:tracePt t="47151" x="1752600" y="4318000"/>
          <p14:tracePt t="47171" x="1746250" y="4324350"/>
          <p14:tracePt t="47196" x="1752600" y="4324350"/>
          <p14:tracePt t="47323" x="1752600" y="4330700"/>
          <p14:tracePt t="47384" x="1746250" y="4337050"/>
          <p14:tracePt t="47428" x="1746250" y="4343400"/>
          <p14:tracePt t="47464" x="1739900" y="4343400"/>
          <p14:tracePt t="47507" x="1733550" y="4343400"/>
          <p14:tracePt t="47635" x="1727200" y="4349750"/>
          <p14:tracePt t="47684" x="1727200" y="4356100"/>
          <p14:tracePt t="47703" x="1720850" y="4356100"/>
          <p14:tracePt t="47743" x="1714500" y="4362450"/>
          <p14:tracePt t="47772" x="1714500" y="4368800"/>
          <p14:tracePt t="47804" x="1708150" y="4368800"/>
          <p14:tracePt t="47824" x="1701800" y="4375150"/>
          <p14:tracePt t="47840" x="1695450" y="4375150"/>
          <p14:tracePt t="47856" x="1689100" y="4381500"/>
          <p14:tracePt t="47868" x="1695450" y="4381500"/>
          <p14:tracePt t="47943" x="1695450" y="4375150"/>
          <p14:tracePt t="47952" x="1708150" y="4375150"/>
          <p14:tracePt t="47962" x="1714500" y="4368800"/>
          <p14:tracePt t="47962" x="1720850" y="4362450"/>
          <p14:tracePt t="47980" x="1733550" y="4356100"/>
          <p14:tracePt t="47980" x="1758950" y="4349750"/>
          <p14:tracePt t="47997" x="1771650" y="4343400"/>
          <p14:tracePt t="47997" x="1784350" y="4343400"/>
          <p14:tracePt t="48013" x="1797050" y="4337050"/>
          <p14:tracePt t="48013" x="1809750" y="4337050"/>
          <p14:tracePt t="48030" x="1822450" y="4330700"/>
          <p14:tracePt t="48030" x="1835150" y="4330700"/>
          <p14:tracePt t="48030" x="1841500" y="4330700"/>
          <p14:tracePt t="48049" x="1854200" y="4324350"/>
          <p14:tracePt t="48049" x="1860550" y="4324350"/>
          <p14:tracePt t="48064" x="1866900" y="4324350"/>
          <p14:tracePt t="48064" x="1873250" y="4324350"/>
          <p14:tracePt t="48080" x="1879600" y="4324350"/>
          <p14:tracePt t="48096" x="1873250" y="4324350"/>
          <p14:tracePt t="48140" x="1866900" y="4330700"/>
          <p14:tracePt t="48156" x="1860550" y="4337050"/>
          <p14:tracePt t="48168" x="1854200" y="4337050"/>
          <p14:tracePt t="48184" x="1847850" y="4343400"/>
          <p14:tracePt t="48196" x="1841500" y="4343400"/>
          <p14:tracePt t="48213" x="1828800" y="4343400"/>
          <p14:tracePt t="48229" x="1822450" y="4337050"/>
          <p14:tracePt t="48246" x="1816100" y="4337050"/>
          <p14:tracePt t="48263" x="1809750" y="4337050"/>
          <p14:tracePt t="48280" x="1803400" y="4330700"/>
          <p14:tracePt t="48280" x="1790700" y="4330700"/>
          <p14:tracePt t="48298" x="1784350" y="4330700"/>
          <p14:tracePt t="48313" x="1778000" y="4324350"/>
          <p14:tracePt t="48313" x="1771650" y="4324350"/>
          <p14:tracePt t="48331" x="1765300" y="4324350"/>
          <p14:tracePt t="48331" x="1758950" y="4318000"/>
          <p14:tracePt t="48348" x="1746250" y="4318000"/>
          <p14:tracePt t="48364" x="1739900" y="4318000"/>
          <p14:tracePt t="48380" x="1733550" y="4318000"/>
          <p14:tracePt t="48397" x="1733550" y="4324350"/>
          <p14:tracePt t="48413" x="1727200" y="4330700"/>
          <p14:tracePt t="48413" x="1733550" y="4356100"/>
          <p14:tracePt t="48432" x="1733550" y="4375150"/>
          <p14:tracePt t="48432" x="1733550" y="4394200"/>
          <p14:tracePt t="48448" x="1739900" y="4419600"/>
          <p14:tracePt t="48448" x="1746250" y="4445000"/>
          <p14:tracePt t="48465" x="1752600" y="4476750"/>
          <p14:tracePt t="48465" x="1758950" y="4508500"/>
          <p14:tracePt t="48465" x="1765300" y="4546600"/>
          <p14:tracePt t="48484" x="1771650" y="4584700"/>
          <p14:tracePt t="48497" x="1784350" y="4616450"/>
          <p14:tracePt t="48497" x="1797050" y="4699000"/>
          <p14:tracePt t="48516" x="1803400" y="4737100"/>
          <p14:tracePt t="48516" x="1803400" y="4775200"/>
          <p14:tracePt t="48532" x="1809750" y="4819650"/>
          <p14:tracePt t="48532" x="1809750" y="4857750"/>
          <p14:tracePt t="48549" x="1816100" y="4889500"/>
          <p14:tracePt t="48549" x="1816100" y="4927600"/>
          <p14:tracePt t="48566" x="1816100" y="4959350"/>
          <p14:tracePt t="48566" x="1822450" y="4984750"/>
          <p14:tracePt t="48566" x="1822450" y="5010150"/>
          <p14:tracePt t="48584" x="1828800" y="5035550"/>
          <p14:tracePt t="48584" x="1828800" y="5048250"/>
          <p14:tracePt t="48599" x="1835150" y="5060950"/>
          <p14:tracePt t="48599" x="1835150" y="5073650"/>
          <p14:tracePt t="48615" x="1835150" y="5080000"/>
          <p14:tracePt t="48631" x="1835150" y="5086350"/>
          <p14:tracePt t="48648" x="1835150" y="5080000"/>
          <p14:tracePt t="48664" x="1828800" y="5073650"/>
          <p14:tracePt t="48681" x="1822450" y="5060950"/>
          <p14:tracePt t="48681" x="1816100" y="5054600"/>
          <p14:tracePt t="48699" x="1809750" y="5054600"/>
          <p14:tracePt t="48699" x="1790700" y="5035550"/>
          <p14:tracePt t="48716" x="1784350" y="5029200"/>
          <p14:tracePt t="48716" x="1771650" y="5022850"/>
          <p14:tracePt t="48733" x="1758950" y="5010150"/>
          <p14:tracePt t="48733" x="1752600" y="5003800"/>
          <p14:tracePt t="48749" x="1739900" y="4991100"/>
          <p14:tracePt t="48749" x="1733550" y="4978400"/>
          <p14:tracePt t="48766" x="1720850" y="4965700"/>
          <p14:tracePt t="48766" x="1708150" y="4959350"/>
          <p14:tracePt t="48766" x="1701800" y="4946650"/>
          <p14:tracePt t="48785" x="1695450" y="4940300"/>
          <p14:tracePt t="48798" x="1682750" y="4933950"/>
          <p14:tracePt t="48798" x="1670050" y="4921250"/>
          <p14:tracePt t="48817" x="1663700" y="4914900"/>
          <p14:tracePt t="48817" x="1657350" y="4908550"/>
          <p14:tracePt t="48833" x="1651000" y="4908550"/>
          <p14:tracePt t="48848" x="1644650" y="4902200"/>
          <p14:tracePt t="48865" x="1638300" y="4895850"/>
          <p14:tracePt t="48882" x="1631950" y="4889500"/>
          <p14:tracePt t="48882" x="1638300" y="4876800"/>
          <p14:tracePt t="48900" x="1638300" y="4870450"/>
          <p14:tracePt t="48900" x="1638300" y="4864100"/>
          <p14:tracePt t="48916" x="1638300" y="4857750"/>
          <p14:tracePt t="48916" x="1644650" y="4851400"/>
          <p14:tracePt t="48933" x="1644650" y="4845050"/>
          <p14:tracePt t="48933" x="1651000" y="4826000"/>
          <p14:tracePt t="48950" x="1657350" y="4813300"/>
          <p14:tracePt t="48950" x="1657350" y="4800600"/>
          <p14:tracePt t="48966" x="1663700" y="4787900"/>
          <p14:tracePt t="48966" x="1670050" y="4768850"/>
          <p14:tracePt t="48983" x="1676400" y="4756150"/>
          <p14:tracePt t="48983" x="1676400" y="4730750"/>
          <p14:tracePt t="49000" x="1682750" y="4711700"/>
          <p14:tracePt t="49000" x="1695450" y="4660900"/>
          <p14:tracePt t="49017" x="1695450" y="4635500"/>
          <p14:tracePt t="49017" x="1701800" y="4610100"/>
          <p14:tracePt t="49034" x="1701800" y="4584700"/>
          <p14:tracePt t="49034" x="1708150" y="4559300"/>
          <p14:tracePt t="49050" x="1708150" y="4540250"/>
          <p14:tracePt t="49050" x="1708150" y="4514850"/>
          <p14:tracePt t="49050" x="1714500" y="4495800"/>
          <p14:tracePt t="49069" x="1714500" y="4476750"/>
          <p14:tracePt t="49069" x="1714500" y="4457700"/>
          <p14:tracePt t="49084" x="1720850" y="4438650"/>
          <p14:tracePt t="49084" x="1720850" y="4419600"/>
          <p14:tracePt t="49101" x="1727200" y="4406900"/>
          <p14:tracePt t="49101" x="1727200" y="4387850"/>
          <p14:tracePt t="49117" x="1727200" y="4375150"/>
          <p14:tracePt t="49117" x="1733550" y="4362450"/>
          <p14:tracePt t="49133" x="1733550" y="4356100"/>
          <p14:tracePt t="49133" x="1733550" y="4343400"/>
          <p14:tracePt t="49133" x="1733550" y="4337050"/>
          <p14:tracePt t="49153" x="1727200" y="4330700"/>
          <p14:tracePt t="49166" x="1727200" y="4324350"/>
          <p14:tracePt t="49166" x="1727200" y="4318000"/>
          <p14:tracePt t="49184" x="1720850" y="4311650"/>
          <p14:tracePt t="49199" x="1714500" y="4311650"/>
          <p14:tracePt t="49256" x="1708150" y="4311650"/>
          <p14:tracePt t="49272" x="1701800" y="4311650"/>
          <p14:tracePt t="49288" x="1695450" y="4311650"/>
          <p14:tracePt t="49304" x="1689100" y="4311650"/>
          <p14:tracePt t="49315" x="1682750" y="4318000"/>
          <p14:tracePt t="49324" x="1682750" y="4324350"/>
          <p14:tracePt t="49333" x="1676400" y="4330700"/>
          <p14:tracePt t="49333" x="1670050" y="4337050"/>
          <p14:tracePt t="49351" x="1663700" y="4349750"/>
          <p14:tracePt t="49351" x="1644650" y="4394200"/>
          <p14:tracePt t="49368" x="1638300" y="4419600"/>
          <p14:tracePt t="49368" x="1631950" y="4451350"/>
          <p14:tracePt t="49385" x="1619250" y="4483100"/>
          <p14:tracePt t="49385" x="1612900" y="4521200"/>
          <p14:tracePt t="49401" x="1606550" y="4559300"/>
          <p14:tracePt t="49401" x="1593850" y="4591050"/>
          <p14:tracePt t="49418" x="1587500" y="4629150"/>
          <p14:tracePt t="49418" x="1574800" y="4660900"/>
          <p14:tracePt t="49418" x="1562100" y="4692650"/>
          <p14:tracePt t="49437" x="1555750" y="4724400"/>
          <p14:tracePt t="49437" x="1543050" y="4749800"/>
          <p14:tracePt t="49452" x="1530350" y="4775200"/>
          <p14:tracePt t="49452" x="1524000" y="4794250"/>
          <p14:tracePt t="49468" x="1517650" y="4813300"/>
          <p14:tracePt t="49468" x="1511300" y="4826000"/>
          <p14:tracePt t="49485" x="1504950" y="4832350"/>
          <p14:tracePt t="49485" x="1504950" y="4838700"/>
          <p14:tracePt t="49502" x="1511300" y="4832350"/>
          <p14:tracePt t="49544" x="1511300" y="4819650"/>
          <p14:tracePt t="49548" x="1517650" y="4813300"/>
          <p14:tracePt t="49548" x="1517650" y="4806950"/>
          <p14:tracePt t="49569" x="1524000" y="4794250"/>
          <p14:tracePt t="49569" x="1530350" y="4781550"/>
          <p14:tracePt t="49585" x="1530350" y="4762500"/>
          <p14:tracePt t="49585" x="1536700" y="4749800"/>
          <p14:tracePt t="49602" x="1536700" y="4730750"/>
          <p14:tracePt t="49602" x="1543050" y="4692650"/>
          <p14:tracePt t="49619" x="1543050" y="4673600"/>
          <p14:tracePt t="49619" x="1543050" y="4654550"/>
          <p14:tracePt t="49635" x="1549400" y="4629150"/>
          <p14:tracePt t="49635" x="1549400" y="4610100"/>
          <p14:tracePt t="49652" x="1549400" y="4597400"/>
          <p14:tracePt t="49652" x="1549400" y="4559300"/>
          <p14:tracePt t="49669" x="1549400" y="4540250"/>
          <p14:tracePt t="49669" x="1555750" y="4527550"/>
          <p14:tracePt t="49686" x="1555750" y="4514850"/>
          <p14:tracePt t="49686" x="1555750" y="4502150"/>
          <p14:tracePt t="49702" x="1562100" y="4489450"/>
          <p14:tracePt t="49702" x="1562100" y="4476750"/>
          <p14:tracePt t="49720" x="1562100" y="4464050"/>
          <p14:tracePt t="49720" x="1568450" y="4451350"/>
          <p14:tracePt t="49736" x="1568450" y="4438650"/>
          <p14:tracePt t="49736" x="1574800" y="4432300"/>
          <p14:tracePt t="49752" x="1581150" y="4425950"/>
          <p14:tracePt t="49768" x="1587500" y="4419600"/>
          <p14:tracePt t="49784" x="1600200" y="4413250"/>
          <p14:tracePt t="49801" x="1606550" y="4413250"/>
          <p14:tracePt t="49801" x="1612900" y="4419600"/>
          <p14:tracePt t="49820" x="1631950" y="4432300"/>
          <p14:tracePt t="49820" x="1644650" y="4438650"/>
          <p14:tracePt t="49836" x="1651000" y="4451350"/>
          <p14:tracePt t="49836" x="1670050" y="4464050"/>
          <p14:tracePt t="49853" x="1682750" y="4483100"/>
          <p14:tracePt t="49853" x="1701800" y="4495800"/>
          <p14:tracePt t="49870" x="1720850" y="4508500"/>
          <p14:tracePt t="49870" x="1739900" y="4527550"/>
          <p14:tracePt t="49870" x="1765300" y="4533900"/>
          <p14:tracePt t="49889" x="1784350" y="4546600"/>
          <p14:tracePt t="49901" x="1803400" y="4552950"/>
          <p14:tracePt t="49901" x="1841500" y="4559300"/>
          <p14:tracePt t="49920" x="1854200" y="4565650"/>
          <p14:tracePt t="49920" x="1873250" y="4565650"/>
          <p14:tracePt t="49937" x="1879600" y="4565650"/>
          <p14:tracePt t="49937" x="1885950" y="4565650"/>
          <p14:tracePt t="49953" x="1892300" y="4559300"/>
          <p14:tracePt t="49953" x="1898650" y="4559300"/>
          <p14:tracePt t="49970" x="1905000" y="4552950"/>
          <p14:tracePt t="49985" x="1905000" y="4546600"/>
          <p14:tracePt t="50002" x="1905000" y="4533900"/>
          <p14:tracePt t="50019" x="1905000" y="4521200"/>
          <p14:tracePt t="50019" x="1905000" y="4502150"/>
          <p14:tracePt t="50037" x="1898650" y="4495800"/>
          <p14:tracePt t="50037" x="1898650" y="4483100"/>
          <p14:tracePt t="50054" x="1898650" y="4464050"/>
          <p14:tracePt t="50054" x="1892300" y="4451350"/>
          <p14:tracePt t="50070" x="1892300" y="4432300"/>
          <p14:tracePt t="50070" x="1885950" y="4413250"/>
          <p14:tracePt t="50070" x="1885950" y="4394200"/>
          <p14:tracePt t="50089" x="1879600" y="4375150"/>
          <p14:tracePt t="50089" x="1873250" y="4356100"/>
          <p14:tracePt t="50104" x="1873250" y="4337050"/>
          <p14:tracePt t="50104" x="1866900" y="4318000"/>
          <p14:tracePt t="50121" x="1866900" y="4292600"/>
          <p14:tracePt t="50121" x="1860550" y="4273550"/>
          <p14:tracePt t="50137" x="1860550" y="4254500"/>
          <p14:tracePt t="50137" x="1860550" y="4235450"/>
          <p14:tracePt t="50153" x="1854200" y="4216400"/>
          <p14:tracePt t="50153" x="1854200" y="4197350"/>
          <p14:tracePt t="50153" x="1854200" y="4178300"/>
          <p14:tracePt t="50173" x="1847850" y="4159250"/>
          <p14:tracePt t="50186" x="1847850" y="4146550"/>
          <p14:tracePt t="50186" x="1841500" y="4114800"/>
          <p14:tracePt t="50204" x="1841500" y="4102100"/>
          <p14:tracePt t="50204" x="1835150" y="4095750"/>
          <p14:tracePt t="50204" x="1835150" y="4083050"/>
          <p14:tracePt t="50224" x="1835150" y="4076700"/>
          <p14:tracePt t="50236" x="1828800" y="4070350"/>
          <p14:tracePt t="50254" x="1822450" y="4064000"/>
          <p14:tracePt t="50254" x="1816100" y="4064000"/>
          <p14:tracePt t="50272" x="1803400" y="4070350"/>
          <p14:tracePt t="50287" x="1797050" y="4076700"/>
          <p14:tracePt t="50287" x="1797050" y="4089400"/>
          <p14:tracePt t="50305" x="1790700" y="4102100"/>
          <p14:tracePt t="50305" x="1784350" y="4121150"/>
          <p14:tracePt t="50322" x="1778000" y="4140200"/>
          <p14:tracePt t="50322" x="1765300" y="4197350"/>
          <p14:tracePt t="50339" x="1758950" y="4229100"/>
          <p14:tracePt t="50339" x="1758950" y="4267200"/>
          <p14:tracePt t="50356" x="1752600" y="4305300"/>
          <p14:tracePt t="50356" x="1746250" y="4349750"/>
          <p14:tracePt t="50372" x="1733550" y="4387850"/>
          <p14:tracePt t="50372" x="1720850" y="4464050"/>
          <p14:tracePt t="50389" x="1714500" y="4502150"/>
          <p14:tracePt t="50389" x="1701800" y="4533900"/>
          <p14:tracePt t="50406" x="1689100" y="4559300"/>
          <p14:tracePt t="50406" x="1682750" y="4584700"/>
          <p14:tracePt t="50422" x="1670050" y="4610100"/>
          <p14:tracePt t="50422" x="1663700" y="4629150"/>
          <p14:tracePt t="50439" x="1651000" y="4648200"/>
          <p14:tracePt t="50439" x="1644650" y="4667250"/>
          <p14:tracePt t="50439" x="1638300" y="4679950"/>
          <p14:tracePt t="50458" x="1631950" y="4686300"/>
          <p14:tracePt t="50471" x="1625600" y="4692650"/>
          <p14:tracePt t="50471" x="1619250" y="4699000"/>
          <p14:tracePt t="50489" x="1612900" y="4705350"/>
          <p14:tracePt t="50505" x="1612900" y="4699000"/>
          <p14:tracePt t="50521" x="1612900" y="4692650"/>
          <p14:tracePt t="50521" x="1612900" y="4686300"/>
          <p14:tracePt t="50521" x="1612900" y="4679950"/>
          <p14:tracePt t="50541" x="1612900" y="4667250"/>
          <p14:tracePt t="50554" x="1612900" y="4654550"/>
          <p14:tracePt t="50554" x="1612900" y="4629150"/>
          <p14:tracePt t="50572" x="1612900" y="4610100"/>
          <p14:tracePt t="50572" x="1619250" y="4591050"/>
          <p14:tracePt t="50590" x="1619250" y="4572000"/>
          <p14:tracePt t="50590" x="1619250" y="4552950"/>
          <p14:tracePt t="50607" x="1619250" y="4527550"/>
          <p14:tracePt t="50607" x="1619250" y="4502150"/>
          <p14:tracePt t="50623" x="1619250" y="4470400"/>
          <p14:tracePt t="50623" x="1625600" y="4413250"/>
          <p14:tracePt t="50640" x="1625600" y="4381500"/>
          <p14:tracePt t="50640" x="1625600" y="4349750"/>
          <p14:tracePt t="50656" x="1631950" y="4324350"/>
          <p14:tracePt t="50656" x="1631950" y="4292600"/>
          <p14:tracePt t="50673" x="1638300" y="4267200"/>
          <p14:tracePt t="50673" x="1644650" y="4222750"/>
          <p14:tracePt t="50690" x="1651000" y="4197350"/>
          <p14:tracePt t="50690" x="1657350" y="4178300"/>
          <p14:tracePt t="50707" x="1657350" y="4165600"/>
          <p14:tracePt t="50707" x="1663700" y="4146550"/>
          <p14:tracePt t="50725" x="1670050" y="4133850"/>
          <p14:tracePt t="50725" x="1676400" y="4121150"/>
          <p14:tracePt t="50740" x="1676400" y="4108450"/>
          <p14:tracePt t="50740" x="1682750" y="4095750"/>
          <p14:tracePt t="50757" x="1695450" y="4095750"/>
          <p14:tracePt t="50773" x="1708150" y="4102100"/>
          <p14:tracePt t="50789" x="1720850" y="4114800"/>
          <p14:tracePt t="50789" x="1733550" y="4127500"/>
          <p14:tracePt t="50789" x="1752600" y="4146550"/>
          <p14:tracePt t="50809" x="1771650" y="4165600"/>
          <p14:tracePt t="50822" x="1797050" y="4191000"/>
          <p14:tracePt t="50822" x="1854200" y="4241800"/>
          <p14:tracePt t="50842" x="1879600" y="4260850"/>
          <p14:tracePt t="50842" x="1911350" y="4286250"/>
          <p14:tracePt t="50857" x="1936750" y="4311650"/>
          <p14:tracePt t="50857" x="1968500" y="4330700"/>
          <p14:tracePt t="50873" x="1993900" y="4349750"/>
          <p14:tracePt t="50873" x="2025650" y="4368800"/>
          <p14:tracePt t="50890" x="2051050" y="4387850"/>
          <p14:tracePt t="50890" x="2076450" y="4400550"/>
          <p14:tracePt t="50890" x="2095500" y="4419600"/>
          <p14:tracePt t="50910" x="2114550" y="4438650"/>
          <p14:tracePt t="50922" x="2133600" y="4451350"/>
          <p14:tracePt t="50922" x="2159000" y="4476750"/>
          <p14:tracePt t="50941" x="2171700" y="4483100"/>
          <p14:tracePt t="50941" x="2178050" y="4495800"/>
          <p14:tracePt t="50957" x="2178050" y="4502150"/>
          <p14:tracePt t="50957" x="2184400" y="4502150"/>
          <p14:tracePt t="50974" x="2184400" y="4514850"/>
          <p14:tracePt t="50989" x="2178050" y="4514850"/>
          <p14:tracePt t="51006" x="2165350" y="4514850"/>
          <p14:tracePt t="51006" x="2159000" y="4514850"/>
          <p14:tracePt t="51024" x="2152650" y="4514850"/>
          <p14:tracePt t="51024" x="2146300" y="4514850"/>
          <p14:tracePt t="51041" x="2139950" y="4508500"/>
          <p14:tracePt t="51041" x="2114550" y="4502150"/>
          <p14:tracePt t="51058" x="2095500" y="4495800"/>
          <p14:tracePt t="51058" x="2082800" y="4489450"/>
          <p14:tracePt t="51075" x="2063750" y="4483100"/>
          <p14:tracePt t="51075" x="2044700" y="4476750"/>
          <p14:tracePt t="51091" x="2025650" y="4470400"/>
          <p14:tracePt t="51091" x="2000250" y="4464050"/>
          <p14:tracePt t="51091" x="1981200" y="4457700"/>
          <p14:tracePt t="51110" x="1955800" y="4445000"/>
          <p14:tracePt t="51110" x="1936750" y="4438650"/>
          <p14:tracePt t="51125" x="1917700" y="4425950"/>
          <p14:tracePt t="51125" x="1898650" y="4413250"/>
          <p14:tracePt t="51141" x="1873250" y="4406900"/>
          <p14:tracePt t="51141" x="1854200" y="4394200"/>
          <p14:tracePt t="51158" x="1828800" y="4381500"/>
          <p14:tracePt t="51158" x="1803400" y="4368800"/>
          <p14:tracePt t="51175" x="1778000" y="4356100"/>
          <p14:tracePt t="51175" x="1746250" y="4349750"/>
          <p14:tracePt t="51175" x="1720850" y="4337050"/>
          <p14:tracePt t="51194" x="1689100" y="4324350"/>
          <p14:tracePt t="51207" x="1657350" y="4318000"/>
          <p14:tracePt t="51207" x="1600200" y="4292600"/>
          <p14:tracePt t="51226" x="1568450" y="4279900"/>
          <p14:tracePt t="51226" x="1536700" y="4267200"/>
          <p14:tracePt t="51242" x="1504950" y="4260850"/>
          <p14:tracePt t="51242" x="1473200" y="4248150"/>
          <p14:tracePt t="51258" x="1441450" y="4229100"/>
          <p14:tracePt t="51258" x="1409700" y="4216400"/>
          <p14:tracePt t="51275" x="1384300" y="4203700"/>
          <p14:tracePt t="51275" x="1327150" y="4165600"/>
          <p14:tracePt t="51292" x="1308100" y="4146550"/>
          <p14:tracePt t="51292" x="1282700" y="4127500"/>
          <p14:tracePt t="51308" x="1263650" y="4114800"/>
          <p14:tracePt t="51308" x="1250950" y="4095750"/>
          <p14:tracePt t="51325" x="1231900" y="4083050"/>
          <p14:tracePt t="51325" x="1212850" y="4070350"/>
          <p14:tracePt t="51342" x="1200150" y="4057650"/>
          <p14:tracePt t="51342" x="1174750" y="4032250"/>
          <p14:tracePt t="51358" x="1162050" y="4013200"/>
          <p14:tracePt t="51358" x="1155700" y="4000500"/>
          <p14:tracePt t="51376" x="1143000" y="3981450"/>
          <p14:tracePt t="51376" x="1136650" y="3968750"/>
          <p14:tracePt t="51392" x="1123950" y="3949700"/>
          <p14:tracePt t="51392" x="1104900" y="3924300"/>
          <p14:tracePt t="51409" x="1098550" y="3911600"/>
          <p14:tracePt t="51409" x="1085850" y="3898900"/>
          <p14:tracePt t="51426" x="1079500" y="3892550"/>
          <p14:tracePt t="51426" x="1066800" y="3886200"/>
          <p14:tracePt t="51442" x="1060450" y="3879850"/>
          <p14:tracePt t="51442" x="1047750" y="3873500"/>
          <p14:tracePt t="51459" x="1041400" y="3860800"/>
          <p14:tracePt t="51459" x="1028700" y="3854450"/>
          <p14:tracePt t="51459" x="1022350" y="3848100"/>
          <p14:tracePt t="51478" x="1009650" y="3835400"/>
          <p14:tracePt t="51478" x="990600" y="3822700"/>
          <p14:tracePt t="51493" x="977900" y="3816350"/>
          <p14:tracePt t="51493" x="958850" y="3810000"/>
          <p14:tracePt t="51509" x="939800" y="3803650"/>
          <p14:tracePt t="51509" x="914400" y="3797300"/>
          <p14:tracePt t="51526" x="895350" y="3790950"/>
          <p14:tracePt t="51526" x="876300" y="3790950"/>
          <p14:tracePt t="51526" x="857250" y="3784600"/>
          <p14:tracePt t="51545" x="844550" y="3784600"/>
          <p14:tracePt t="51558" x="831850" y="3778250"/>
          <p14:tracePt t="51558" x="819150" y="3771900"/>
          <p14:tracePt t="51578" x="819150" y="3765550"/>
          <p14:tracePt t="51578" x="812800" y="3759200"/>
          <p14:tracePt t="51593" x="819150" y="3752850"/>
          <p14:tracePt t="51608" x="825500" y="3746500"/>
          <p14:tracePt t="51608" x="831850" y="3740150"/>
          <p14:tracePt t="51626" x="844550" y="3740150"/>
          <p14:tracePt t="51626" x="863600" y="3733800"/>
          <p14:tracePt t="51626" x="882650" y="3733800"/>
          <p14:tracePt t="51645" x="908050" y="3727450"/>
          <p14:tracePt t="51645" x="933450" y="3727450"/>
          <p14:tracePt t="51659" x="965200" y="3721100"/>
          <p14:tracePt t="51659" x="1003300" y="3721100"/>
          <p14:tracePt t="51676" x="1041400" y="3721100"/>
          <p14:tracePt t="51676" x="1085850" y="3714750"/>
          <p14:tracePt t="51693" x="1136650" y="3714750"/>
          <p14:tracePt t="51693" x="1238250" y="3721100"/>
          <p14:tracePt t="51710" x="1295400" y="3721100"/>
          <p14:tracePt t="51710" x="1358900" y="3721100"/>
          <p14:tracePt t="51728" x="1422400" y="3721100"/>
          <p14:tracePt t="51728" x="1485900" y="3721100"/>
          <p14:tracePt t="51743" x="1549400" y="3721100"/>
          <p14:tracePt t="51743" x="1619250" y="3721100"/>
          <p14:tracePt t="51760" x="1682750" y="3721100"/>
          <p14:tracePt t="51760" x="1816100" y="3714750"/>
          <p14:tracePt t="51777" x="1885950" y="3714750"/>
          <p14:tracePt t="51777" x="1949450" y="3714750"/>
          <p14:tracePt t="51794" x="2012950" y="3714750"/>
          <p14:tracePt t="51794" x="2076450" y="3714750"/>
          <p14:tracePt t="51810" x="2133600" y="3714750"/>
          <p14:tracePt t="51810" x="2190750" y="3714750"/>
          <p14:tracePt t="51826" x="2247900" y="3714750"/>
          <p14:tracePt t="51826" x="2298700" y="3714750"/>
          <p14:tracePt t="51826" x="2343150" y="3714750"/>
          <p14:tracePt t="51846" x="2387600" y="3721100"/>
          <p14:tracePt t="51859" x="2419350" y="3721100"/>
          <p14:tracePt t="51859" x="2482850" y="3721100"/>
          <p14:tracePt t="51877" x="2508250" y="3721100"/>
          <p14:tracePt t="51877" x="2527300" y="3721100"/>
          <p14:tracePt t="51894" x="2540000" y="3721100"/>
          <p14:tracePt t="51894" x="2546350" y="3721100"/>
          <p14:tracePt t="51910" x="2552700" y="3727450"/>
          <p14:tracePt t="51926" x="2546350" y="3727450"/>
          <p14:tracePt t="51926" x="2527300" y="3733800"/>
          <p14:tracePt t="51946" x="2520950" y="3733800"/>
          <p14:tracePt t="51946" x="2501900" y="3733800"/>
          <p14:tracePt t="51961" x="2489200" y="3740150"/>
          <p14:tracePt t="51961" x="2470150" y="3746500"/>
          <p14:tracePt t="51977" x="2457450" y="3746500"/>
          <p14:tracePt t="51977" x="2438400" y="3752850"/>
          <p14:tracePt t="51994" x="2425700" y="3759200"/>
          <p14:tracePt t="51994" x="2400300" y="3765550"/>
          <p14:tracePt t="52011" x="2387600" y="3771900"/>
          <p14:tracePt t="52011" x="2374900" y="3778250"/>
          <p14:tracePt t="52027" x="2362200" y="3778250"/>
          <p14:tracePt t="52027" x="2355850" y="3784600"/>
          <p14:tracePt t="52044" x="2343150" y="3784600"/>
          <p14:tracePt t="52044" x="2336800" y="3790950"/>
          <p14:tracePt t="52061" x="2330450" y="3790950"/>
          <p14:tracePt t="52061" x="2311400" y="3797300"/>
          <p14:tracePt t="52078" x="2298700" y="3790950"/>
          <p14:tracePt t="52078" x="2292350" y="3790950"/>
          <p14:tracePt t="52094" x="2279650" y="3784600"/>
          <p14:tracePt t="52094" x="2266950" y="3778250"/>
          <p14:tracePt t="52111" x="2260600" y="3765550"/>
          <p14:tracePt t="52111" x="2247900" y="3752850"/>
          <p14:tracePt t="52111" x="2241550" y="3740150"/>
          <p14:tracePt t="52130" x="2241550" y="3721100"/>
          <p14:tracePt t="52130" x="2235200" y="369570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p:txBody>
          <a:bodyPr/>
          <a:lstStyle/>
          <a:p>
            <a:r>
              <a:rPr lang="ja-JP" altLang="en-US" dirty="0" smtClean="0"/>
              <a:t>練習</a:t>
            </a:r>
            <a:endParaRPr lang="ja-JP" altLang="en-US" dirty="0"/>
          </a:p>
        </p:txBody>
      </p:sp>
      <p:sp>
        <p:nvSpPr>
          <p:cNvPr id="572419" name="Text Box 3"/>
          <p:cNvSpPr txBox="1">
            <a:spLocks noChangeArrowheads="1"/>
          </p:cNvSpPr>
          <p:nvPr/>
        </p:nvSpPr>
        <p:spPr bwMode="auto">
          <a:xfrm>
            <a:off x="72008" y="928670"/>
            <a:ext cx="8964488" cy="1684244"/>
          </a:xfrm>
          <a:prstGeom prst="rect">
            <a:avLst/>
          </a:prstGeom>
          <a:noFill/>
          <a:ln w="38100">
            <a:noFill/>
            <a:miter lim="800000"/>
            <a:headEnd/>
            <a:tailEnd/>
          </a:ln>
          <a:effectLst/>
        </p:spPr>
        <p:txBody>
          <a:bodyPr wrap="square">
            <a:spAutoFit/>
          </a:bodyPr>
          <a:lstStyle/>
          <a:p>
            <a:pPr>
              <a:lnSpc>
                <a:spcPct val="150000"/>
              </a:lnSpc>
            </a:pPr>
            <a:r>
              <a:rPr lang="ja-JP" altLang="en-US" dirty="0"/>
              <a:t>Ｍ大学の学生</a:t>
            </a:r>
            <a:r>
              <a:rPr lang="ja-JP" altLang="en-US" dirty="0" smtClean="0"/>
              <a:t>から</a:t>
            </a:r>
            <a:r>
              <a:rPr lang="en-US" altLang="ja-JP" dirty="0" smtClean="0"/>
              <a:t>20</a:t>
            </a:r>
            <a:r>
              <a:rPr lang="ja-JP" altLang="en-US" dirty="0"/>
              <a:t>人を無作為に選び</a:t>
            </a:r>
            <a:r>
              <a:rPr lang="ja-JP" altLang="en-US" dirty="0" smtClean="0"/>
              <a:t>，立ち幅跳びをした結果，以下のデータを得た．大学当局は学生の平均は</a:t>
            </a:r>
            <a:r>
              <a:rPr lang="en-US" altLang="ja-JP" dirty="0" smtClean="0"/>
              <a:t>1.3m</a:t>
            </a:r>
            <a:r>
              <a:rPr lang="ja-JP" altLang="en-US" dirty="0" smtClean="0"/>
              <a:t>と主張する．この主張の是非を有意水準を</a:t>
            </a:r>
            <a:r>
              <a:rPr lang="en-US" altLang="ja-JP" dirty="0" smtClean="0"/>
              <a:t>5</a:t>
            </a:r>
            <a:r>
              <a:rPr lang="ja-JP" altLang="en-US" dirty="0" smtClean="0"/>
              <a:t>％として，</a:t>
            </a:r>
            <a:r>
              <a:rPr lang="ja-JP" altLang="en-US" dirty="0" err="1" smtClean="0"/>
              <a:t>ｔ</a:t>
            </a:r>
            <a:r>
              <a:rPr lang="ja-JP" altLang="en-US" dirty="0" smtClean="0"/>
              <a:t>検定せよ．</a:t>
            </a:r>
            <a:endParaRPr lang="ja-JP" altLang="en-US" dirty="0"/>
          </a:p>
        </p:txBody>
      </p:sp>
      <p:pic>
        <p:nvPicPr>
          <p:cNvPr id="572439" name="Picture 23"/>
          <p:cNvPicPr>
            <a:picLocks noChangeAspect="1" noChangeArrowheads="1"/>
          </p:cNvPicPr>
          <p:nvPr/>
        </p:nvPicPr>
        <p:blipFill>
          <a:blip r:embed="rId5" cstate="print"/>
          <a:srcRect/>
          <a:stretch>
            <a:fillRect/>
          </a:stretch>
        </p:blipFill>
        <p:spPr bwMode="auto">
          <a:xfrm>
            <a:off x="6876256" y="2132856"/>
            <a:ext cx="1728192" cy="4517136"/>
          </a:xfrm>
          <a:prstGeom prst="rect">
            <a:avLst/>
          </a:prstGeom>
          <a:noFill/>
          <a:ln w="9525">
            <a:noFill/>
            <a:miter lim="800000"/>
            <a:headEnd/>
            <a:tailEnd/>
          </a:ln>
          <a:effectLst/>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2059"/>
    </mc:Choice>
    <mc:Fallback>
      <p:transition spd="slow" advTm="220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3316" x="3956050" y="3022600"/>
          <p14:tracePt t="3340" x="3956050" y="3016250"/>
          <p14:tracePt t="3344" x="3956050" y="3003550"/>
          <p14:tracePt t="3353" x="3962400" y="2990850"/>
          <p14:tracePt t="3353" x="3962400" y="2978150"/>
          <p14:tracePt t="3371" x="3968750" y="2965450"/>
          <p14:tracePt t="3371" x="3975100" y="2952750"/>
          <p14:tracePt t="3388" x="3975100" y="2940050"/>
          <p14:tracePt t="3388" x="3994150" y="2921000"/>
          <p14:tracePt t="3404" x="3994150" y="2908300"/>
          <p14:tracePt t="3404" x="4000500" y="2901950"/>
          <p14:tracePt t="3421" x="4006850" y="2889250"/>
          <p14:tracePt t="3421" x="4013200" y="2876550"/>
          <p14:tracePt t="3437" x="4019550" y="2857500"/>
          <p14:tracePt t="3437" x="4025900" y="2844800"/>
          <p14:tracePt t="3453" x="4025900" y="2832100"/>
          <p14:tracePt t="3453" x="4032250" y="2800350"/>
          <p14:tracePt t="3471" x="4032250" y="2787650"/>
          <p14:tracePt t="3471" x="4038600" y="2781300"/>
          <p14:tracePt t="3487" x="4038600" y="2768600"/>
          <p14:tracePt t="3487" x="4038600" y="2755900"/>
          <p14:tracePt t="3503" x="4032250" y="2749550"/>
          <p14:tracePt t="3503" x="4032250" y="2743200"/>
          <p14:tracePt t="3521" x="4032250" y="2736850"/>
          <p14:tracePt t="3521" x="4025900" y="2730500"/>
          <p14:tracePt t="3538" x="4019550" y="2724150"/>
          <p14:tracePt t="3552" x="4013200" y="2717800"/>
          <p14:tracePt t="3570" x="4013200" y="2711450"/>
          <p14:tracePt t="3586" x="4006850" y="2717800"/>
          <p14:tracePt t="3602" x="3994150" y="2724150"/>
          <p14:tracePt t="3619" x="3987800" y="2724150"/>
          <p14:tracePt t="3619" x="3981450" y="2730500"/>
          <p14:tracePt t="3619" x="3968750" y="2736850"/>
          <p14:tracePt t="3640" x="3956050" y="2743200"/>
          <p14:tracePt t="3640" x="3943350" y="2749550"/>
          <p14:tracePt t="3655" x="3924300" y="2755900"/>
          <p14:tracePt t="3655" x="3911600" y="2768600"/>
          <p14:tracePt t="3671" x="3892550" y="2774950"/>
          <p14:tracePt t="3671" x="3873500" y="2781300"/>
          <p14:tracePt t="3688" x="3848100" y="2794000"/>
          <p14:tracePt t="3688" x="3797300" y="2813050"/>
          <p14:tracePt t="3706" x="3771900" y="2832100"/>
          <p14:tracePt t="3706" x="3740150" y="2844800"/>
          <p14:tracePt t="3721" x="3702050" y="2863850"/>
          <p14:tracePt t="3721" x="3663950" y="2882900"/>
          <p14:tracePt t="3738" x="3619500" y="2908300"/>
          <p14:tracePt t="3738" x="3575050" y="2927350"/>
          <p14:tracePt t="3755" x="3530600" y="2952750"/>
          <p14:tracePt t="3755" x="3422650" y="2990850"/>
          <p14:tracePt t="3772" x="3371850" y="3009900"/>
          <p14:tracePt t="3772" x="3314700" y="3022600"/>
          <p14:tracePt t="3788" x="3251200" y="3035300"/>
          <p14:tracePt t="3788" x="3194050" y="3048000"/>
          <p14:tracePt t="3805" x="3130550" y="3054350"/>
          <p14:tracePt t="3805" x="3060700" y="3060700"/>
          <p14:tracePt t="3805" x="2990850" y="3067050"/>
          <p14:tracePt t="3824" x="2921000" y="3067050"/>
          <p14:tracePt t="3824" x="2844800" y="3067050"/>
          <p14:tracePt t="3839" x="2768600" y="3067050"/>
          <p14:tracePt t="3839" x="2692400" y="3067050"/>
          <p14:tracePt t="3855" x="2609850" y="3067050"/>
          <p14:tracePt t="3855" x="2533650" y="3060700"/>
          <p14:tracePt t="3872" x="2451100" y="3048000"/>
          <p14:tracePt t="3872" x="2368550" y="3041650"/>
          <p14:tracePt t="3888" x="2286000" y="3022600"/>
          <p14:tracePt t="3888" x="2203450" y="3003550"/>
          <p14:tracePt t="3888" x="2120900" y="2984500"/>
          <p14:tracePt t="3907" x="2032000" y="2959100"/>
          <p14:tracePt t="3920" x="1949450" y="2933700"/>
          <p14:tracePt t="3920" x="1778000" y="2876550"/>
          <p14:tracePt t="3939" x="1695450" y="2851150"/>
          <p14:tracePt t="3939" x="1612900" y="2819400"/>
          <p14:tracePt t="3955" x="1530350" y="2787650"/>
          <p14:tracePt t="3955" x="1454150" y="2755900"/>
          <p14:tracePt t="3972" x="1384300" y="2724150"/>
          <p14:tracePt t="3972" x="1320800" y="2686050"/>
          <p14:tracePt t="3989" x="1257300" y="2647950"/>
          <p14:tracePt t="3989" x="1149350" y="2565400"/>
          <p14:tracePt t="4006" x="1098550" y="2520950"/>
          <p14:tracePt t="4006" x="1060450" y="2476500"/>
          <p14:tracePt t="4022" x="1022350" y="2432050"/>
          <p14:tracePt t="4022" x="990600" y="2381250"/>
          <p14:tracePt t="4039" x="958850" y="2336800"/>
          <p14:tracePt t="4039" x="939800" y="2286000"/>
          <p14:tracePt t="4056" x="920750" y="2235200"/>
          <p14:tracePt t="4056" x="901700" y="2139950"/>
          <p14:tracePt t="4072" x="901700" y="2089150"/>
          <p14:tracePt t="4072" x="908050" y="2038350"/>
          <p14:tracePt t="4090" x="920750" y="1987550"/>
          <p14:tracePt t="4090" x="933450" y="1936750"/>
          <p14:tracePt t="4106" x="958850" y="1879600"/>
          <p14:tracePt t="4106" x="1009650" y="1784350"/>
          <p14:tracePt t="4124" x="1047750" y="1739900"/>
          <p14:tracePt t="4124" x="1085850" y="1689100"/>
          <p14:tracePt t="4141" x="1130300" y="1644650"/>
          <p14:tracePt t="4141" x="1181100" y="1600200"/>
          <p14:tracePt t="4157" x="1238250" y="1562100"/>
          <p14:tracePt t="4157" x="1295400" y="1524000"/>
          <p14:tracePt t="4174" x="1365250" y="1485900"/>
          <p14:tracePt t="4174" x="1435100" y="1447800"/>
          <p14:tracePt t="4174" x="1517650" y="1416050"/>
          <p14:tracePt t="4193" x="1600200" y="1377950"/>
          <p14:tracePt t="4205" x="1689100" y="1352550"/>
          <p14:tracePt t="4205" x="1879600" y="1295400"/>
          <p14:tracePt t="4224" x="1981200" y="1263650"/>
          <p14:tracePt t="4224" x="2082800" y="1238250"/>
          <p14:tracePt t="4241" x="2190750" y="1212850"/>
          <p14:tracePt t="4241" x="2298700" y="1187450"/>
          <p14:tracePt t="4258" x="2413000" y="1162050"/>
          <p14:tracePt t="4258" x="2546350" y="1143000"/>
          <p14:tracePt t="4258" x="2660650" y="1117600"/>
          <p14:tracePt t="4276" x="2781300" y="1098550"/>
          <p14:tracePt t="4289" x="2908300" y="1073150"/>
          <p14:tracePt t="4289" x="3168650" y="1035050"/>
          <p14:tracePt t="4307" x="3302000" y="1016000"/>
          <p14:tracePt t="4307" x="3441700" y="1003300"/>
          <p14:tracePt t="4324" x="3562350" y="990600"/>
          <p14:tracePt t="4324" x="3702050" y="977900"/>
          <p14:tracePt t="4341" x="3841750" y="965200"/>
          <p14:tracePt t="4341" x="3987800" y="958850"/>
          <p14:tracePt t="4357" x="4127500" y="946150"/>
          <p14:tracePt t="4357" x="4419600" y="933450"/>
          <p14:tracePt t="4374" x="4565650" y="927100"/>
          <p14:tracePt t="4374" x="4711700" y="920750"/>
          <p14:tracePt t="4391" x="4851400" y="914400"/>
          <p14:tracePt t="4391" x="4991100" y="914400"/>
          <p14:tracePt t="4408" x="5130800" y="914400"/>
          <p14:tracePt t="4408" x="5403850" y="920750"/>
          <p14:tracePt t="4425" x="5537200" y="927100"/>
          <p14:tracePt t="4425" x="5664200" y="939800"/>
          <p14:tracePt t="4441" x="5791200" y="952500"/>
          <p14:tracePt t="4441" x="5918200" y="965200"/>
          <p14:tracePt t="4459" x="6038850" y="984250"/>
          <p14:tracePt t="4459" x="6159500" y="1003300"/>
          <p14:tracePt t="4475" x="6280150" y="1022350"/>
          <p14:tracePt t="4475" x="6515100" y="1066800"/>
          <p14:tracePt t="4492" x="6623050" y="1085850"/>
          <p14:tracePt t="4492" x="6737350" y="1111250"/>
          <p14:tracePt t="4509" x="6838950" y="1130300"/>
          <p14:tracePt t="4509" x="6946900" y="1155700"/>
          <p14:tracePt t="4526" x="7042150" y="1181100"/>
          <p14:tracePt t="4526" x="7137400" y="1206500"/>
          <p14:tracePt t="4541" x="7226300" y="1231900"/>
          <p14:tracePt t="4541" x="7315200" y="1257300"/>
          <p14:tracePt t="4558" x="7391400" y="1282700"/>
          <p14:tracePt t="4558" x="7550150" y="1333500"/>
          <p14:tracePt t="4577" x="7620000" y="1358900"/>
          <p14:tracePt t="4577" x="7689850" y="1390650"/>
          <p14:tracePt t="4592" x="7753350" y="1416050"/>
          <p14:tracePt t="4592" x="7816850" y="1447800"/>
          <p14:tracePt t="4608" x="7874000" y="1479550"/>
          <p14:tracePt t="4608" x="7924800" y="1511300"/>
          <p14:tracePt t="4625" x="7975600" y="1543050"/>
          <p14:tracePt t="4625" x="8013700" y="1574800"/>
          <p14:tracePt t="4625" x="8045450" y="1612900"/>
          <p14:tracePt t="4644" x="8070850" y="1651000"/>
          <p14:tracePt t="4657" x="8096250" y="1689100"/>
          <p14:tracePt t="4657" x="8115300" y="1771650"/>
          <p14:tracePt t="4675" x="8115300" y="1809750"/>
          <p14:tracePt t="4675" x="8115300" y="1847850"/>
          <p14:tracePt t="4692" x="8102600" y="1885950"/>
          <p14:tracePt t="4692" x="8089900" y="1930400"/>
          <p14:tracePt t="4692" x="8070850" y="1968500"/>
          <p14:tracePt t="4712" x="8045450" y="2006600"/>
          <p14:tracePt t="4712" x="8013700" y="2051050"/>
          <p14:tracePt t="4726" x="7975600" y="2089150"/>
          <p14:tracePt t="4726" x="7931150" y="2133600"/>
          <p14:tracePt t="4742" x="7886700" y="2171700"/>
          <p14:tracePt t="4742" x="7835900" y="2216150"/>
          <p14:tracePt t="4759" x="7778750" y="2260600"/>
          <p14:tracePt t="4759" x="7715250" y="2305050"/>
          <p14:tracePt t="4775" x="7651750" y="2349500"/>
          <p14:tracePt t="4775" x="7518400" y="2432050"/>
          <p14:tracePt t="4792" x="7448550" y="2470150"/>
          <p14:tracePt t="4792" x="7378700" y="2508250"/>
          <p14:tracePt t="4809" x="7302500" y="2546350"/>
          <p14:tracePt t="4809" x="7226300" y="2578100"/>
          <p14:tracePt t="4826" x="7143750" y="2603500"/>
          <p14:tracePt t="4826" x="7061200" y="2628900"/>
          <p14:tracePt t="4826" x="6978650" y="2654300"/>
          <p14:tracePt t="4845" x="6896100" y="2673350"/>
          <p14:tracePt t="4858" x="6807200" y="2698750"/>
          <p14:tracePt t="4858" x="6623050" y="2736850"/>
          <p14:tracePt t="4876" x="6534150" y="2755900"/>
          <p14:tracePt t="4876" x="6438900" y="2774950"/>
          <p14:tracePt t="4893" x="6343650" y="2794000"/>
          <p14:tracePt t="4893" x="6248400" y="2813050"/>
          <p14:tracePt t="4909" x="6153150" y="2832100"/>
          <p14:tracePt t="4909" x="6057900" y="2844800"/>
          <p14:tracePt t="4909" x="5962650" y="2863850"/>
          <p14:tracePt t="4928" x="5861050" y="2876550"/>
          <p14:tracePt t="4941" x="5759450" y="2889250"/>
          <p14:tracePt t="4941" x="5562600" y="2921000"/>
          <p14:tracePt t="4961" x="5461000" y="2933700"/>
          <p14:tracePt t="4961" x="5365750" y="2952750"/>
          <p14:tracePt t="4961" x="5264150" y="2965450"/>
          <p14:tracePt t="4982" x="5168900" y="2984500"/>
          <p14:tracePt t="4995" x="4597400" y="3092450"/>
          <p14:tracePt t="5042" x="4540250" y="3098800"/>
          <p14:tracePt t="5048" x="4489450" y="3111500"/>
          <p14:tracePt t="5058" x="4438650" y="3117850"/>
          <p14:tracePt t="5058" x="4394200" y="3124200"/>
          <p14:tracePt t="5076" x="4356100" y="3130550"/>
          <p14:tracePt t="5076" x="4279900" y="3143250"/>
          <p14:tracePt t="5093" x="4248150" y="3149600"/>
          <p14:tracePt t="5093" x="4222750" y="3149600"/>
          <p14:tracePt t="5110" x="4203700" y="3149600"/>
          <p14:tracePt t="5110" x="4184650" y="3149600"/>
          <p14:tracePt t="5126" x="4165600" y="3149600"/>
          <p14:tracePt t="5126" x="4140200" y="3149600"/>
          <p14:tracePt t="5144" x="4127500" y="3149600"/>
          <p14:tracePt t="5144" x="4121150" y="3149600"/>
          <p14:tracePt t="5161" x="4114800" y="3149600"/>
          <p14:tracePt t="5161" x="4108450" y="3149600"/>
          <p14:tracePt t="5177" x="4102100" y="3149600"/>
          <p14:tracePt t="5192" x="4108450" y="3155950"/>
          <p14:tracePt t="5209" x="4114800" y="3162300"/>
          <p14:tracePt t="5235" x="4121150" y="3162300"/>
          <p14:tracePt t="5251" x="4127500" y="3162300"/>
          <p14:tracePt t="5296" x="4133850" y="3162300"/>
          <p14:tracePt t="5311" x="4140200" y="3155950"/>
          <p14:tracePt t="5324" x="4146550" y="3162300"/>
          <p14:tracePt t="5347" x="4152900" y="3162300"/>
          <p14:tracePt t="5379" x="4159250" y="3162300"/>
          <p14:tracePt t="5424" x="4165600" y="3155950"/>
          <p14:tracePt t="5440" x="4171950" y="3149600"/>
          <p14:tracePt t="5459" x="4178300" y="3143250"/>
          <p14:tracePt t="5475" x="4184650" y="3136900"/>
          <p14:tracePt t="5491" x="4191000" y="3136900"/>
          <p14:tracePt t="5503" x="4197350" y="3130550"/>
          <p14:tracePt t="5511" x="4203700" y="3130550"/>
          <p14:tracePt t="5527" x="4210050" y="3130550"/>
          <p14:tracePt t="5527" x="4216400" y="3124200"/>
          <p14:tracePt t="5545" x="4222750" y="3124200"/>
          <p14:tracePt t="5545" x="4229100" y="3124200"/>
          <p14:tracePt t="5562" x="4235450" y="3117850"/>
          <p14:tracePt t="5577" x="4241800" y="3111500"/>
          <p14:tracePt t="5593" x="4248150" y="3117850"/>
          <p14:tracePt t="5611" x="4254500" y="3124200"/>
          <p14:tracePt t="5640" x="4260850" y="3130550"/>
          <p14:tracePt t="5671" x="4267200" y="3136900"/>
          <p14:tracePt t="5684" x="4273550" y="3136900"/>
          <p14:tracePt t="5700" x="4273550" y="3130550"/>
          <p14:tracePt t="5723" x="4279900" y="3130550"/>
          <p14:tracePt t="5775" x="4286250" y="3130550"/>
          <p14:tracePt t="5803" x="4292600" y="3136900"/>
          <p14:tracePt t="5836" x="4298950" y="3136900"/>
          <p14:tracePt t="6023" x="4298950" y="3143250"/>
          <p14:tracePt t="6039" x="4298950" y="3149600"/>
          <p14:tracePt t="6092" x="4305300" y="3143250"/>
          <p14:tracePt t="6204" x="4311650" y="3143250"/>
          <p14:tracePt t="6239" x="4305300" y="3136900"/>
          <p14:tracePt t="6383" x="4305300" y="3143250"/>
          <p14:tracePt t="6451" x="4305300" y="3149600"/>
          <p14:tracePt t="6520" x="4311650" y="3143250"/>
          <p14:tracePt t="6572" x="4311650" y="3149600"/>
          <p14:tracePt t="6891" x="4311650" y="3143250"/>
          <p14:tracePt t="6924" x="4318000" y="3143250"/>
          <p14:tracePt t="7103" x="4311650" y="3136900"/>
          <p14:tracePt t="7183" x="4318000" y="3143250"/>
          <p14:tracePt t="7231" x="4318000" y="3136900"/>
          <p14:tracePt t="7387" x="4318000" y="3143250"/>
          <p14:tracePt t="7463" x="4318000" y="3136900"/>
          <p14:tracePt t="7523" x="4318000" y="3143250"/>
          <p14:tracePt t="7711" x="4318000" y="3136900"/>
          <p14:tracePt t="7972" x="4324350" y="3136900"/>
          <p14:tracePt t="8744" x="4330700" y="3136900"/>
          <p14:tracePt t="8972" x="4337050" y="3130550"/>
          <p14:tracePt t="9099" x="4337050" y="3124200"/>
          <p14:tracePt t="9203" x="4337050" y="3117850"/>
          <p14:tracePt t="9231" x="4337050" y="3124200"/>
          <p14:tracePt t="9271" x="4337050" y="3130550"/>
          <p14:tracePt t="9292" x="4337050" y="3124200"/>
          <p14:tracePt t="9435" x="4337050" y="3130550"/>
          <p14:tracePt t="9496" x="4337050" y="3136900"/>
          <p14:tracePt t="9615" x="4330700" y="3136900"/>
          <p14:tracePt t="9703" x="4330700" y="3143250"/>
          <p14:tracePt t="9759" x="4330700" y="3149600"/>
          <p14:tracePt t="9944" x="4330700" y="3143250"/>
          <p14:tracePt t="9999" x="4330700" y="3136900"/>
          <p14:tracePt t="10140" x="4330700" y="3143250"/>
          <p14:tracePt t="10207" x="4337050" y="3143250"/>
          <p14:tracePt t="10540" x="4337050" y="3136900"/>
          <p14:tracePt t="10611" x="4337050" y="3143250"/>
          <p14:tracePt t="10723" x="4337050" y="3149600"/>
          <p14:tracePt t="11423" x="4337050" y="3143250"/>
          <p14:tracePt t="11475" x="4337050" y="3149600"/>
          <p14:tracePt t="11544" x="4330700" y="3143250"/>
          <p14:tracePt t="11679" x="4337050" y="3149600"/>
          <p14:tracePt t="11759" x="4330700" y="3155950"/>
          <p14:tracePt t="11791" x="4330700" y="3162300"/>
          <p14:tracePt t="11863" x="4330700" y="3168650"/>
          <p14:tracePt t="11948" x="4337050" y="3175000"/>
          <p14:tracePt t="11983" x="4337050" y="3181350"/>
          <p14:tracePt t="12091" x="4337050" y="3175000"/>
          <p14:tracePt t="12219" x="4337050" y="3181350"/>
          <p14:tracePt t="12331" x="4343400" y="3181350"/>
          <p14:tracePt t="12563" x="4343400" y="3187700"/>
          <p14:tracePt t="12675" x="4343400" y="3181350"/>
          <p14:tracePt t="13172" x="4343400" y="3187700"/>
          <p14:tracePt t="13395" x="4343400" y="3181350"/>
          <p14:tracePt t="13755" x="4349750" y="3181350"/>
          <p14:tracePt t="13815" x="4349750" y="3175000"/>
          <p14:tracePt t="13911" x="4349750" y="3168650"/>
          <p14:tracePt t="13963" x="4356100" y="3168650"/>
          <p14:tracePt t="14003" x="4362450" y="3175000"/>
          <p14:tracePt t="14047" x="4368800" y="3175000"/>
          <p14:tracePt t="14083" x="4375150" y="3168650"/>
          <p14:tracePt t="14175" x="4375150" y="3175000"/>
          <p14:tracePt t="14201" x="4381500" y="3175000"/>
          <p14:tracePt t="14219" x="4381500" y="3181350"/>
          <p14:tracePt t="14431" x="4381500" y="3187700"/>
          <p14:tracePt t="14483" x="4381500" y="3194050"/>
          <p14:tracePt t="14563" x="4375150" y="3187700"/>
          <p14:tracePt t="14655" x="4368800" y="3194050"/>
          <p14:tracePt t="14683" x="4368800" y="3200400"/>
          <p14:tracePt t="14723" x="4362450" y="3200400"/>
          <p14:tracePt t="14743" x="4356100" y="3206750"/>
          <p14:tracePt t="14819" x="4362450" y="3206750"/>
          <p14:tracePt t="14844" x="4362450" y="3213100"/>
          <p14:tracePt t="14851" x="4368800" y="3219450"/>
          <p14:tracePt t="14872" x="4375150" y="3232150"/>
          <p14:tracePt t="14888" x="4375150" y="3238500"/>
          <p14:tracePt t="14903" x="4387850" y="3238500"/>
          <p14:tracePt t="14920" x="4394200" y="3244850"/>
          <p14:tracePt t="14931" x="4400550" y="3244850"/>
          <p14:tracePt t="14948" x="4406900" y="3251200"/>
          <p14:tracePt t="14964" x="4413250" y="3257550"/>
          <p14:tracePt t="14974" x="4419600" y="3270250"/>
          <p14:tracePt t="14974" x="4425950" y="3276600"/>
          <p14:tracePt t="14993" x="4432300" y="3282950"/>
          <p14:tracePt t="14993" x="4438650" y="3282950"/>
          <p14:tracePt t="15010" x="4445000" y="3289300"/>
          <p14:tracePt t="15010" x="4451350" y="3295650"/>
          <p14:tracePt t="15026" x="4457700" y="3295650"/>
          <p14:tracePt t="15026" x="4457700" y="3302000"/>
          <p14:tracePt t="15043" x="4470400" y="3308350"/>
          <p14:tracePt t="15056" x="4476750" y="3314700"/>
          <p14:tracePt t="15075" x="4483100" y="3314700"/>
          <p14:tracePt t="15091" x="4483100" y="3308350"/>
          <p14:tracePt t="15127" x="4489450" y="3308350"/>
          <p14:tracePt t="15418" x="4495800" y="3308350"/>
          <p14:tracePt t="15502" x="4495800" y="3302000"/>
          <p14:tracePt t="15546" x="4495800" y="3295650"/>
          <p14:tracePt t="15572" x="4495800" y="3289300"/>
          <p14:tracePt t="15591" x="4495800" y="3282950"/>
          <p14:tracePt t="15607" x="4489450" y="3276600"/>
          <p14:tracePt t="15630" x="4483100" y="3276600"/>
          <p14:tracePt t="15666" x="4476750" y="3276600"/>
          <p14:tracePt t="15683" x="4470400" y="3276600"/>
          <p14:tracePt t="15710" x="4476750" y="3270250"/>
          <p14:tracePt t="15778" x="4483100" y="3270250"/>
          <p14:tracePt t="15803" x="4489450" y="3263900"/>
          <p14:tracePt t="15823" x="4489450" y="3257550"/>
          <p14:tracePt t="15882" x="4495800" y="3251200"/>
          <p14:tracePt t="15930" x="4495800" y="3244850"/>
          <p14:tracePt t="15983" x="4502150" y="3238500"/>
          <p14:tracePt t="16026" x="4502150" y="3232150"/>
          <p14:tracePt t="16042" x="4502150" y="3225800"/>
          <p14:tracePt t="16062" x="4502150" y="3219450"/>
          <p14:tracePt t="16086" x="4502150" y="3213100"/>
          <p14:tracePt t="16123" x="4502150" y="3206750"/>
          <p14:tracePt t="16146" x="4495800" y="3206750"/>
          <p14:tracePt t="16207" x="4495800" y="3213100"/>
          <p14:tracePt t="16310" x="4502150" y="3213100"/>
          <p14:tracePt t="16342" x="4508500" y="3213100"/>
          <p14:tracePt t="16379" x="4514850" y="3213100"/>
          <p14:tracePt t="16395" x="4521200" y="3213100"/>
          <p14:tracePt t="16418" x="4527550" y="3206750"/>
          <p14:tracePt t="16462" x="4527550" y="3200400"/>
          <p14:tracePt t="16558" x="4533900" y="3194050"/>
          <p14:tracePt t="16583" x="4540250" y="3194050"/>
          <p14:tracePt t="16602" x="4546600" y="3194050"/>
          <p14:tracePt t="16618" x="4546600" y="3187700"/>
          <p14:tracePt t="16642" x="4552950" y="3181350"/>
          <p14:tracePt t="16654" x="4552950" y="3175000"/>
          <p14:tracePt t="16663" x="4546600" y="3168650"/>
          <p14:tracePt t="16679" x="4546600" y="3162300"/>
          <p14:tracePt t="16679" x="4546600" y="3155950"/>
          <p14:tracePt t="16698" x="4546600" y="3149600"/>
          <p14:tracePt t="16698" x="4546600" y="3143250"/>
          <p14:tracePt t="16714" x="4546600" y="3136900"/>
          <p14:tracePt t="16728" x="4546600" y="3130550"/>
          <p14:tracePt t="16746" x="4540250" y="3124200"/>
          <p14:tracePt t="16762" x="4533900" y="3117850"/>
          <p14:tracePt t="16798" x="4527550" y="3117850"/>
          <p14:tracePt t="16835" x="4527550" y="3111500"/>
          <p14:tracePt t="18204" x="2565400" y="5657850"/>
          <p14:tracePt t="18204" x="2540000" y="5676900"/>
          <p14:tracePt t="18219" x="2508250" y="5702300"/>
          <p14:tracePt t="18219" x="2470150" y="5734050"/>
          <p14:tracePt t="18235" x="2425700" y="5772150"/>
          <p14:tracePt t="18235" x="2381250" y="5816600"/>
          <p14:tracePt t="18251" x="2330450" y="5861050"/>
          <p14:tracePt t="18251" x="2286000" y="5899150"/>
          <p14:tracePt t="18268" x="2235200" y="5937250"/>
          <p14:tracePt t="18268" x="2190750" y="5975350"/>
          <p14:tracePt t="18268" x="2146300" y="6007100"/>
          <p14:tracePt t="18287" x="2101850" y="6032500"/>
          <p14:tracePt t="18287" x="2063750" y="6064250"/>
          <p14:tracePt t="18301" x="2019300" y="6089650"/>
          <p14:tracePt t="18301" x="1981200" y="6115050"/>
          <p14:tracePt t="18318" x="1949450" y="6140450"/>
          <p14:tracePt t="18318" x="1917700" y="6165850"/>
          <p14:tracePt t="18335" x="1885950" y="6191250"/>
          <p14:tracePt t="18335" x="1835150" y="6242050"/>
          <p14:tracePt t="18352" x="1809750" y="6273800"/>
          <p14:tracePt t="18352" x="1790700" y="6299200"/>
          <p14:tracePt t="18368" x="1771650" y="6330950"/>
          <p14:tracePt t="18368" x="1752600" y="6369050"/>
          <p14:tracePt t="18385" x="1733550" y="6394450"/>
          <p14:tracePt t="18385" x="1720850" y="6426200"/>
          <p14:tracePt t="18402" x="1701800" y="645795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73|9.9|25.3"/>
</p:tagLst>
</file>

<file path=ppt/tags/tag2.xml><?xml version="1.0" encoding="utf-8"?>
<p:tagLst xmlns:a="http://schemas.openxmlformats.org/drawingml/2006/main" xmlns:r="http://schemas.openxmlformats.org/officeDocument/2006/relationships" xmlns:p="http://schemas.openxmlformats.org/presentationml/2006/main">
  <p:tag name="TIMING" val="|56.7|7.4|6.1"/>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17014</TotalTime>
  <Words>750</Words>
  <Application>Microsoft Office PowerPoint</Application>
  <PresentationFormat>画面に合わせる (4:3)</PresentationFormat>
  <Paragraphs>43</Paragraphs>
  <Slides>4</Slides>
  <Notes>4</Notes>
  <HiddenSlides>0</HiddenSlides>
  <MMClips>4</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4</vt:i4>
      </vt:variant>
    </vt:vector>
  </HeadingPairs>
  <TitlesOfParts>
    <vt:vector size="12" baseType="lpstr">
      <vt:lpstr>ＭＳ Ｐゴシック</vt:lpstr>
      <vt:lpstr>ＭＳ Ｐ明朝</vt:lpstr>
      <vt:lpstr>ＭＳ ゴシック</vt:lpstr>
      <vt:lpstr>Arial</vt:lpstr>
      <vt:lpstr>Calibri</vt:lpstr>
      <vt:lpstr>Times New Roman</vt:lpstr>
      <vt:lpstr>Office テーマ</vt:lpstr>
      <vt:lpstr>数式</vt:lpstr>
      <vt:lpstr>t検定：ある決まった平均に対する検定</vt:lpstr>
      <vt:lpstr>p-値の計算</vt:lpstr>
      <vt:lpstr>信頼区間を示すと・・・</vt:lpstr>
      <vt:lpstr>練習</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309</cp:revision>
  <dcterms:created xsi:type="dcterms:W3CDTF">2002-05-14T06:24:18Z</dcterms:created>
  <dcterms:modified xsi:type="dcterms:W3CDTF">2013-10-27T00:56:34Z</dcterms:modified>
</cp:coreProperties>
</file>