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545" r:id="rId2"/>
    <p:sldId id="546" r:id="rId3"/>
    <p:sldId id="548" r:id="rId4"/>
    <p:sldId id="549" r:id="rId5"/>
    <p:sldId id="566" r:id="rId6"/>
    <p:sldId id="567" r:id="rId7"/>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62521" autoAdjust="0"/>
  </p:normalViewPr>
  <p:slideViewPr>
    <p:cSldViewPr>
      <p:cViewPr varScale="1">
        <p:scale>
          <a:sx n="39" d="100"/>
          <a:sy n="39" d="100"/>
        </p:scale>
        <p:origin x="204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F52076-8A44-492A-B97A-01F17A8FDF7A}" type="slidenum">
              <a:rPr lang="en-US" altLang="ja-JP"/>
              <a:pPr/>
              <a:t>‹#›</a:t>
            </a:fld>
            <a:endParaRPr lang="en-US" altLang="ja-JP"/>
          </a:p>
        </p:txBody>
      </p:sp>
    </p:spTree>
    <p:extLst>
      <p:ext uri="{BB962C8B-B14F-4D97-AF65-F5344CB8AC3E}">
        <p14:creationId xmlns:p14="http://schemas.microsoft.com/office/powerpoint/2010/main" val="217806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F59437-11D6-4B7B-A38A-1C70B9D39D77}" type="slidenum">
              <a:rPr lang="en-US" altLang="ja-JP"/>
              <a:pPr/>
              <a:t>‹#›</a:t>
            </a:fld>
            <a:endParaRPr lang="en-US" altLang="ja-JP"/>
          </a:p>
        </p:txBody>
      </p:sp>
    </p:spTree>
    <p:extLst>
      <p:ext uri="{BB962C8B-B14F-4D97-AF65-F5344CB8AC3E}">
        <p14:creationId xmlns:p14="http://schemas.microsoft.com/office/powerpoint/2010/main" val="1187807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プリント「生物統計学＿第８回分散分析その１　一元配置</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これまでの授業で２つの母集団を比較して，平均に差があるかどうかを検定する場合には</a:t>
            </a:r>
            <a:r>
              <a:rPr kumimoji="1" lang="ja-JP" altLang="en-US" dirty="0" err="1" smtClean="0"/>
              <a:t>ｔ</a:t>
            </a:r>
            <a:r>
              <a:rPr kumimoji="1" lang="ja-JP" altLang="en-US" dirty="0" smtClean="0"/>
              <a:t>検定というものを使うということを学びました．</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さて，</a:t>
            </a:r>
            <a:r>
              <a:rPr kumimoji="1" lang="ja-JP" altLang="en-US" dirty="0" err="1" smtClean="0"/>
              <a:t>ｔ</a:t>
            </a:r>
            <a:r>
              <a:rPr kumimoji="1" lang="ja-JP" altLang="en-US" dirty="0" smtClean="0"/>
              <a:t>検定では２つを比較することができます．それでは</a:t>
            </a:r>
            <a:r>
              <a:rPr kumimoji="1" lang="en-US" altLang="ja-JP" dirty="0" smtClean="0"/>
              <a:t>3</a:t>
            </a:r>
            <a:r>
              <a:rPr kumimoji="1" lang="ja-JP" altLang="en-US" dirty="0" smtClean="0"/>
              <a:t>つ以上を比較したいときはどうすればよいのでしょうか？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例題です．</a:t>
            </a:r>
            <a:r>
              <a:rPr lang="ja-JP" altLang="en-US" dirty="0" smtClean="0"/>
              <a:t>ウズラの成長がよくなるという薬Ａ，Ｂ，Ｃ，Ｄのうち，どれが効果があるかあるいはないかを比較したいと考えました．したがって，対照区（コントロール，薬を与えない区），Ａ，Ｂ，Ｃ，Ｄの５つを比較することになります．</a:t>
            </a:r>
            <a:endParaRPr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さてこれまでに学んだ</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dirty="0" smtClean="0">
                <a:solidFill>
                  <a:schemeClr val="tx1"/>
                </a:solidFill>
                <a:effectLst/>
                <a:latin typeface="Times New Roman" pitchFamily="18" charset="0"/>
                <a:ea typeface="ＭＳ Ｐ明朝" charset="-128"/>
                <a:cs typeface="+mn-cs"/>
              </a:rPr>
              <a:t>検定を使おうとすれば，</a:t>
            </a:r>
            <a:r>
              <a:rPr kumimoji="1" lang="ja-JP" altLang="ja-JP" sz="1200" kern="1200" dirty="0" smtClean="0">
                <a:solidFill>
                  <a:schemeClr val="tx1"/>
                </a:solidFill>
                <a:effectLst/>
                <a:latin typeface="Times New Roman" pitchFamily="18" charset="0"/>
                <a:ea typeface="ＭＳ Ｐ明朝" charset="-128"/>
                <a:cs typeface="+mn-cs"/>
              </a:rPr>
              <a:t>一番値の高いものと次に高いもの，２番目に高いものと３番目に高いものを次々とｔ検定すればよ</a:t>
            </a:r>
            <a:r>
              <a:rPr kumimoji="1" lang="ja-JP" altLang="en-US" sz="1200" kern="1200" dirty="0" smtClean="0">
                <a:solidFill>
                  <a:schemeClr val="tx1"/>
                </a:solidFill>
                <a:effectLst/>
                <a:latin typeface="Times New Roman" pitchFamily="18" charset="0"/>
                <a:ea typeface="ＭＳ Ｐ明朝" charset="-128"/>
                <a:cs typeface="+mn-cs"/>
              </a:rPr>
              <a:t>さそうにも思えます．しかし，これは実はだめであることがわかっています．なぜでしょうか？</a:t>
            </a:r>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検定をいくども行う問題点</a:t>
            </a:r>
            <a:r>
              <a:rPr kumimoji="1" lang="ja-JP" altLang="en-US" sz="1200" kern="1200" dirty="0" smtClean="0">
                <a:solidFill>
                  <a:schemeClr val="tx1"/>
                </a:solidFill>
                <a:effectLst/>
                <a:latin typeface="Times New Roman" pitchFamily="18" charset="0"/>
                <a:ea typeface="ＭＳ Ｐ明朝" charset="-128"/>
                <a:cs typeface="+mn-cs"/>
              </a:rPr>
              <a:t>とは，</a:t>
            </a:r>
            <a:r>
              <a:rPr kumimoji="1" lang="ja-JP" altLang="ja-JP" sz="1200" kern="1200" dirty="0" smtClean="0">
                <a:solidFill>
                  <a:schemeClr val="tx1"/>
                </a:solidFill>
                <a:effectLst/>
                <a:latin typeface="Times New Roman" pitchFamily="18" charset="0"/>
                <a:ea typeface="ＭＳ Ｐ明朝" charset="-128"/>
                <a:cs typeface="+mn-cs"/>
              </a:rPr>
              <a:t>ｔ検定は決められた一組のデータについて行うと，決められた有意水準のもとで帰無仮説が棄却できるかを検討でき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．上のように５つのデータセットの場合，</a:t>
            </a:r>
            <a:r>
              <a:rPr kumimoji="1" lang="ja-JP" altLang="ja-JP" sz="1200" kern="1200" baseline="-25000" dirty="0" smtClean="0">
                <a:solidFill>
                  <a:schemeClr val="tx1"/>
                </a:solidFill>
                <a:effectLst/>
                <a:latin typeface="Times New Roman" pitchFamily="18" charset="0"/>
                <a:ea typeface="ＭＳ Ｐ明朝" charset="-128"/>
                <a:cs typeface="+mn-cs"/>
              </a:rPr>
              <a:t>５</a:t>
            </a:r>
            <a:r>
              <a:rPr kumimoji="1" lang="ja-JP" altLang="ja-JP" sz="1200" kern="1200" dirty="0" smtClean="0">
                <a:solidFill>
                  <a:schemeClr val="tx1"/>
                </a:solidFill>
                <a:effectLst/>
                <a:latin typeface="Times New Roman" pitchFamily="18" charset="0"/>
                <a:ea typeface="ＭＳ Ｐ明朝" charset="-128"/>
                <a:cs typeface="+mn-cs"/>
              </a:rPr>
              <a:t>Ｃ</a:t>
            </a:r>
            <a:r>
              <a:rPr kumimoji="1" lang="ja-JP" altLang="ja-JP" sz="1200" kern="1200" baseline="-25000" dirty="0" smtClean="0">
                <a:solidFill>
                  <a:schemeClr val="tx1"/>
                </a:solidFill>
                <a:effectLst/>
                <a:latin typeface="Times New Roman" pitchFamily="18" charset="0"/>
                <a:ea typeface="ＭＳ Ｐ明朝" charset="-128"/>
                <a:cs typeface="+mn-cs"/>
              </a:rPr>
              <a:t>２</a:t>
            </a:r>
            <a:r>
              <a:rPr kumimoji="1" lang="ja-JP" altLang="ja-JP" sz="1200" kern="1200" dirty="0" smtClean="0">
                <a:solidFill>
                  <a:schemeClr val="tx1"/>
                </a:solidFill>
                <a:effectLst/>
                <a:latin typeface="Times New Roman" pitchFamily="18" charset="0"/>
                <a:ea typeface="ＭＳ Ｐ明朝" charset="-128"/>
                <a:cs typeface="+mn-cs"/>
              </a:rPr>
              <a:t>＝１０回のｔ検定を</a:t>
            </a:r>
            <a:r>
              <a:rPr kumimoji="1" lang="ja-JP" altLang="en-US" sz="1200" kern="1200" dirty="0" smtClean="0">
                <a:solidFill>
                  <a:schemeClr val="tx1"/>
                </a:solidFill>
                <a:effectLst/>
                <a:latin typeface="Times New Roman" pitchFamily="18" charset="0"/>
                <a:ea typeface="ＭＳ Ｐ明朝" charset="-128"/>
                <a:cs typeface="+mn-cs"/>
              </a:rPr>
              <a:t>同時に行う</a:t>
            </a:r>
            <a:r>
              <a:rPr kumimoji="1" lang="ja-JP" altLang="ja-JP" sz="1200" kern="1200" dirty="0" smtClean="0">
                <a:solidFill>
                  <a:schemeClr val="tx1"/>
                </a:solidFill>
                <a:effectLst/>
                <a:latin typeface="Times New Roman" pitchFamily="18" charset="0"/>
                <a:ea typeface="ＭＳ Ｐ明朝" charset="-128"/>
                <a:cs typeface="+mn-cs"/>
              </a:rPr>
              <a:t>ことにな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．したがって，全体で見たら有意水準（危険率）は５％以上になってしまう</a:t>
            </a:r>
            <a:r>
              <a:rPr kumimoji="1" lang="ja-JP" altLang="en-US" sz="1200" kern="1200" dirty="0" smtClean="0">
                <a:solidFill>
                  <a:schemeClr val="tx1"/>
                </a:solidFill>
                <a:effectLst/>
                <a:latin typeface="Times New Roman" pitchFamily="18" charset="0"/>
                <a:ea typeface="ＭＳ Ｐ明朝" charset="-128"/>
                <a:cs typeface="+mn-cs"/>
              </a:rPr>
              <a:t>のです．これを検定の多重性問題といいます．難しい議論なので，わからなかったら，次へ進んでもかまいません．ここではｔ検定を繰り返し使うと問題が起こるとだけ覚えておけばよいでしょう．</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a:t>
            </a:fld>
            <a:endParaRPr lang="en-US" altLang="ja-JP"/>
          </a:p>
        </p:txBody>
      </p:sp>
    </p:spTree>
    <p:extLst>
      <p:ext uri="{BB962C8B-B14F-4D97-AF65-F5344CB8AC3E}">
        <p14:creationId xmlns:p14="http://schemas.microsoft.com/office/powerpoint/2010/main" val="425392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同一の正規分布から何回もデータを次々と取って，そのデータの中から一番平均の大きいものと一番平均の小さいものを選び，</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dirty="0" smtClean="0">
                <a:solidFill>
                  <a:schemeClr val="tx1"/>
                </a:solidFill>
                <a:effectLst/>
                <a:latin typeface="Times New Roman" pitchFamily="18" charset="0"/>
                <a:ea typeface="ＭＳ Ｐ明朝" charset="-128"/>
                <a:cs typeface="+mn-cs"/>
              </a:rPr>
              <a:t>検定するとどうなるかを考えます？　例えば，</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en-US" sz="1200" kern="1200" dirty="0" smtClean="0">
                <a:solidFill>
                  <a:schemeClr val="tx1"/>
                </a:solidFill>
                <a:effectLst/>
                <a:latin typeface="Times New Roman" pitchFamily="18" charset="0"/>
                <a:ea typeface="ＭＳ Ｐ明朝" charset="-128"/>
                <a:cs typeface="+mn-cs"/>
              </a:rPr>
              <a:t>回データを取ったときに実験するとどうなるでしょうか？</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ここで，ウズラの雄の体重を使った模擬実験をしてみました．</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Times New Roman" pitchFamily="18" charset="0"/>
                <a:ea typeface="ＭＳ Ｐ明朝" charset="-128"/>
                <a:cs typeface="+mn-cs"/>
              </a:rPr>
              <a:t>1000</a:t>
            </a:r>
            <a:r>
              <a:rPr kumimoji="1" lang="ja-JP" altLang="en-US" sz="1200" kern="1200" dirty="0" smtClean="0">
                <a:solidFill>
                  <a:schemeClr val="tx1"/>
                </a:solidFill>
                <a:effectLst/>
                <a:latin typeface="Times New Roman" pitchFamily="18" charset="0"/>
                <a:ea typeface="ＭＳ Ｐ明朝" charset="-128"/>
                <a:cs typeface="+mn-cs"/>
              </a:rPr>
              <a:t>羽のウズラ（平均体重</a:t>
            </a:r>
            <a:r>
              <a:rPr kumimoji="1" lang="en-US" altLang="ja-JP" sz="1200" kern="1200" dirty="0" smtClean="0">
                <a:solidFill>
                  <a:schemeClr val="tx1"/>
                </a:solidFill>
                <a:effectLst/>
                <a:latin typeface="Times New Roman" pitchFamily="18" charset="0"/>
                <a:ea typeface="ＭＳ Ｐ明朝" charset="-128"/>
                <a:cs typeface="+mn-cs"/>
              </a:rPr>
              <a:t>84.43g</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標準偏差</a:t>
            </a:r>
            <a:r>
              <a:rPr kumimoji="1" lang="en-US" altLang="ja-JP" sz="1200" kern="1200" dirty="0" smtClean="0">
                <a:solidFill>
                  <a:schemeClr val="tx1"/>
                </a:solidFill>
                <a:effectLst/>
                <a:latin typeface="Times New Roman" pitchFamily="18" charset="0"/>
                <a:ea typeface="ＭＳ Ｐ明朝" charset="-128"/>
                <a:cs typeface="+mn-cs"/>
              </a:rPr>
              <a:t>6.12g</a:t>
            </a:r>
            <a:r>
              <a:rPr kumimoji="1" lang="ja-JP" altLang="en-US" sz="1200" kern="1200" dirty="0" smtClean="0">
                <a:solidFill>
                  <a:schemeClr val="tx1"/>
                </a:solidFill>
                <a:effectLst/>
                <a:latin typeface="Times New Roman" pitchFamily="18" charset="0"/>
                <a:ea typeface="ＭＳ Ｐ明朝" charset="-128"/>
                <a:cs typeface="+mn-cs"/>
              </a:rPr>
              <a:t>）のデータから無作為（ランダム）に</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en-US" sz="1200" kern="1200" dirty="0" smtClean="0">
                <a:solidFill>
                  <a:schemeClr val="tx1"/>
                </a:solidFill>
                <a:effectLst/>
                <a:latin typeface="Times New Roman" pitchFamily="18" charset="0"/>
                <a:ea typeface="ＭＳ Ｐ明朝" charset="-128"/>
                <a:cs typeface="+mn-cs"/>
              </a:rPr>
              <a:t>羽を選んで，平均と標準偏差を計算しました．</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これを</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en-US" sz="1200" kern="1200" dirty="0" smtClean="0">
                <a:solidFill>
                  <a:schemeClr val="tx1"/>
                </a:solidFill>
                <a:effectLst/>
                <a:latin typeface="Times New Roman" pitchFamily="18" charset="0"/>
                <a:ea typeface="ＭＳ Ｐ明朝" charset="-128"/>
                <a:cs typeface="+mn-cs"/>
              </a:rPr>
              <a:t>回繰り返すと次のようなデータが得られます．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2</a:t>
            </a:fld>
            <a:endParaRPr lang="en-US" altLang="ja-JP"/>
          </a:p>
        </p:txBody>
      </p:sp>
    </p:spTree>
    <p:extLst>
      <p:ext uri="{BB962C8B-B14F-4D97-AF65-F5344CB8AC3E}">
        <p14:creationId xmlns:p14="http://schemas.microsoft.com/office/powerpoint/2010/main" val="223681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このようなデータが得られます．いちばん平均が大きい標本番号</a:t>
            </a:r>
            <a:r>
              <a:rPr kumimoji="1" lang="en-US" altLang="ja-JP" dirty="0" smtClean="0"/>
              <a:t>10</a:t>
            </a:r>
            <a:r>
              <a:rPr kumimoji="1" lang="ja-JP" altLang="en-US" dirty="0" smtClean="0"/>
              <a:t>と小さい標本番号</a:t>
            </a:r>
            <a:r>
              <a:rPr kumimoji="1" lang="en-US" altLang="ja-JP" dirty="0" smtClean="0"/>
              <a:t>3</a:t>
            </a:r>
            <a:r>
              <a:rPr kumimoji="1" lang="ja-JP" altLang="en-US" dirty="0" smtClean="0"/>
              <a:t>を</a:t>
            </a:r>
            <a:r>
              <a:rPr kumimoji="1" lang="ja-JP" altLang="en-US" dirty="0" err="1" smtClean="0"/>
              <a:t>ｔ</a:t>
            </a:r>
            <a:r>
              <a:rPr kumimoji="1" lang="ja-JP" altLang="en-US" dirty="0" smtClean="0"/>
              <a:t>検定してみましょう．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3</a:t>
            </a:fld>
            <a:endParaRPr lang="en-US" altLang="ja-JP"/>
          </a:p>
        </p:txBody>
      </p:sp>
    </p:spTree>
    <p:extLst>
      <p:ext uri="{BB962C8B-B14F-4D97-AF65-F5344CB8AC3E}">
        <p14:creationId xmlns:p14="http://schemas.microsoft.com/office/powerpoint/2010/main" val="386776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すると</a:t>
            </a:r>
            <a:r>
              <a:rPr kumimoji="1" lang="en-US" altLang="ja-JP" dirty="0" smtClean="0"/>
              <a:t>5</a:t>
            </a:r>
            <a:r>
              <a:rPr kumimoji="1" lang="ja-JP" altLang="en-US" dirty="0" smtClean="0"/>
              <a:t>％の有意水準で有意差が認められました．うずらの標本には何にもしていませんのに，有意差が認められたのです．</a:t>
            </a:r>
            <a:endParaRPr kumimoji="1" lang="en-US" altLang="ja-JP" dirty="0" smtClean="0"/>
          </a:p>
          <a:p>
            <a:r>
              <a:rPr kumimoji="1" lang="ja-JP" altLang="en-US" dirty="0" smtClean="0"/>
              <a:t>すなわち，処理の効果がなかったとしても，同じ母集団から何回も標本をとり，もっとも差がある２つの標本を</a:t>
            </a:r>
            <a:r>
              <a:rPr kumimoji="1" lang="ja-JP" altLang="en-US" dirty="0" err="1" smtClean="0"/>
              <a:t>ｔ</a:t>
            </a:r>
            <a:r>
              <a:rPr kumimoji="1" lang="ja-JP" altLang="en-US" dirty="0" smtClean="0"/>
              <a:t>検定すれば，平均に有意差があるという結果が得られるかもしれないのです．このことは，いいかえると</a:t>
            </a:r>
            <a:r>
              <a:rPr kumimoji="1" lang="en-US" altLang="ja-JP" dirty="0" smtClean="0"/>
              <a:t>20</a:t>
            </a:r>
            <a:r>
              <a:rPr kumimoji="1" lang="ja-JP" altLang="en-US" dirty="0" smtClean="0"/>
              <a:t>種類の効果のない薬を同時に実験すれば，どれか</a:t>
            </a:r>
            <a:r>
              <a:rPr kumimoji="1" lang="en-US" altLang="ja-JP" dirty="0" smtClean="0"/>
              <a:t>2</a:t>
            </a:r>
            <a:r>
              <a:rPr kumimoji="1" lang="ja-JP" altLang="en-US" dirty="0" err="1" smtClean="0"/>
              <a:t>つの</a:t>
            </a:r>
            <a:r>
              <a:rPr kumimoji="1" lang="ja-JP" altLang="en-US" dirty="0" smtClean="0"/>
              <a:t>薬の間には有意差があるかもしれないということです．研究者の世界にｔ検定しかなければ，</a:t>
            </a:r>
            <a:r>
              <a:rPr kumimoji="1" lang="en-US" altLang="ja-JP" dirty="0" smtClean="0"/>
              <a:t>100</a:t>
            </a:r>
            <a:r>
              <a:rPr kumimoji="1" lang="ja-JP" altLang="en-US" dirty="0" smtClean="0"/>
              <a:t>種類の効果のない薬を同時に実験して，そのなかにいくつかは有意差がみつかるぞとずるい研究をする人が出てくるでしょう．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4</a:t>
            </a:fld>
            <a:endParaRPr lang="en-US" altLang="ja-JP"/>
          </a:p>
        </p:txBody>
      </p:sp>
    </p:spTree>
    <p:extLst>
      <p:ext uri="{BB962C8B-B14F-4D97-AF65-F5344CB8AC3E}">
        <p14:creationId xmlns:p14="http://schemas.microsoft.com/office/powerpoint/2010/main" val="107176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ここまででわかったことは，対照区（コントロール，薬を与えない区），Ａ，Ｂ，Ｃ，Ｄの５つを</a:t>
            </a:r>
            <a:r>
              <a:rPr lang="ja-JP" altLang="en-US" dirty="0" err="1" smtClean="0"/>
              <a:t>ｔ</a:t>
            </a:r>
            <a:r>
              <a:rPr lang="ja-JP" altLang="en-US" dirty="0" smtClean="0"/>
              <a:t>検定で比較すると，ウズラに処理の効果がまったくなかったとしても，処理の数を増やせば有意差が出やすくなってしまうということです．</a:t>
            </a:r>
          </a:p>
          <a:p>
            <a:r>
              <a:rPr kumimoji="1" lang="ja-JP" altLang="en-US" dirty="0" smtClean="0"/>
              <a:t>しかし，２つずつしか比較できないとしたら，あまりにも面倒なことになりそうです．時間もお金も労力もかかってしょうがありません．多数の比較を同時にする方法はないのでしょうか？それが分散分析です．これは後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5</a:t>
            </a:fld>
            <a:endParaRPr lang="en-US" altLang="ja-JP"/>
          </a:p>
        </p:txBody>
      </p:sp>
    </p:spTree>
    <p:extLst>
      <p:ext uri="{BB962C8B-B14F-4D97-AF65-F5344CB8AC3E}">
        <p14:creationId xmlns:p14="http://schemas.microsoft.com/office/powerpoint/2010/main" val="329073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次の問題です．</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実験では</a:t>
            </a:r>
            <a:r>
              <a:rPr kumimoji="1" lang="ja-JP" altLang="ja-JP" sz="1200" kern="1200" dirty="0" smtClean="0">
                <a:solidFill>
                  <a:schemeClr val="tx1"/>
                </a:solidFill>
                <a:effectLst/>
                <a:latin typeface="Times New Roman" pitchFamily="18" charset="0"/>
                <a:ea typeface="ＭＳ Ｐ明朝" charset="-128"/>
                <a:cs typeface="+mn-cs"/>
              </a:rPr>
              <a:t>２つ以上の要因を同時に比較したい</a:t>
            </a:r>
            <a:r>
              <a:rPr kumimoji="1" lang="ja-JP" altLang="en-US" sz="1200" kern="1200" dirty="0" smtClean="0">
                <a:solidFill>
                  <a:schemeClr val="tx1"/>
                </a:solidFill>
                <a:effectLst/>
                <a:latin typeface="Times New Roman" pitchFamily="18" charset="0"/>
                <a:ea typeface="ＭＳ Ｐ明朝" charset="-128"/>
                <a:cs typeface="+mn-cs"/>
              </a:rPr>
              <a:t>こともよくあります．すなわち</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en-US" sz="1200" kern="1200" dirty="0" smtClean="0">
                <a:solidFill>
                  <a:schemeClr val="tx1"/>
                </a:solidFill>
                <a:effectLst/>
                <a:latin typeface="Times New Roman" pitchFamily="18" charset="0"/>
                <a:ea typeface="ＭＳ Ｐ明朝" charset="-128"/>
                <a:cs typeface="+mn-cs"/>
              </a:rPr>
              <a:t>つ以上の要因を組み合わせた実験です．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として，</a:t>
            </a:r>
            <a:r>
              <a:rPr kumimoji="1" lang="ja-JP" altLang="ja-JP" sz="1200" kern="1200" dirty="0" smtClean="0">
                <a:solidFill>
                  <a:schemeClr val="tx1"/>
                </a:solidFill>
                <a:effectLst/>
                <a:latin typeface="Times New Roman" pitchFamily="18" charset="0"/>
                <a:ea typeface="ＭＳ Ｐ明朝" charset="-128"/>
                <a:cs typeface="+mn-cs"/>
              </a:rPr>
              <a:t>ウズラの成長がよくなる薬Ａ，Ｂ，Ｃ，Ｄはえさと混ぜると効果が高いかもしれない</a:t>
            </a:r>
            <a:r>
              <a:rPr kumimoji="1" lang="ja-JP" altLang="en-US" sz="1200" kern="1200" dirty="0" smtClean="0">
                <a:solidFill>
                  <a:schemeClr val="tx1"/>
                </a:solidFill>
                <a:effectLst/>
                <a:latin typeface="Times New Roman" pitchFamily="18" charset="0"/>
                <a:ea typeface="ＭＳ Ｐ明朝" charset="-128"/>
                <a:cs typeface="+mn-cs"/>
              </a:rPr>
              <a:t>と考えました</a:t>
            </a:r>
            <a:r>
              <a:rPr kumimoji="1" lang="ja-JP" altLang="ja-JP" sz="1200" kern="1200" dirty="0" smtClean="0">
                <a:solidFill>
                  <a:schemeClr val="tx1"/>
                </a:solidFill>
                <a:effectLst/>
                <a:latin typeface="Times New Roman" pitchFamily="18" charset="0"/>
                <a:ea typeface="ＭＳ Ｐ明朝" charset="-128"/>
                <a:cs typeface="+mn-cs"/>
              </a:rPr>
              <a:t>．そう考えて，麦わら，稲</a:t>
            </a:r>
            <a:r>
              <a:rPr kumimoji="1" lang="ja-JP" altLang="ja-JP" sz="1200" kern="1200" dirty="0" err="1" smtClean="0">
                <a:solidFill>
                  <a:schemeClr val="tx1"/>
                </a:solidFill>
                <a:effectLst/>
                <a:latin typeface="Times New Roman" pitchFamily="18" charset="0"/>
                <a:ea typeface="ＭＳ Ｐ明朝" charset="-128"/>
                <a:cs typeface="+mn-cs"/>
              </a:rPr>
              <a:t>わら</a:t>
            </a:r>
            <a:r>
              <a:rPr kumimoji="1" lang="ja-JP" altLang="ja-JP" sz="1200" kern="1200" dirty="0" smtClean="0">
                <a:solidFill>
                  <a:schemeClr val="tx1"/>
                </a:solidFill>
                <a:effectLst/>
                <a:latin typeface="Times New Roman" pitchFamily="18" charset="0"/>
                <a:ea typeface="ＭＳ Ｐ明朝" charset="-128"/>
                <a:cs typeface="+mn-cs"/>
              </a:rPr>
              <a:t>，濃厚飼料の３種類と組み合わせて試験をすることを考え</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た．処理は２つ，薬と飼料であり，薬は５水準，飼料は３水準あ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．このとき比較するべき試験は，薬Ａ＋麦わら，薬Ａ＋稲</a:t>
            </a:r>
            <a:r>
              <a:rPr kumimoji="1" lang="ja-JP" altLang="ja-JP" sz="1200" kern="1200" dirty="0" err="1" smtClean="0">
                <a:solidFill>
                  <a:schemeClr val="tx1"/>
                </a:solidFill>
                <a:effectLst/>
                <a:latin typeface="Times New Roman" pitchFamily="18" charset="0"/>
                <a:ea typeface="ＭＳ Ｐ明朝" charset="-128"/>
                <a:cs typeface="+mn-cs"/>
              </a:rPr>
              <a:t>わら</a:t>
            </a:r>
            <a:r>
              <a:rPr kumimoji="1" lang="ja-JP" altLang="ja-JP" sz="1200" kern="1200" dirty="0" smtClean="0">
                <a:solidFill>
                  <a:schemeClr val="tx1"/>
                </a:solidFill>
                <a:effectLst/>
                <a:latin typeface="Times New Roman" pitchFamily="18" charset="0"/>
                <a:ea typeface="ＭＳ Ｐ明朝" charset="-128"/>
                <a:cs typeface="+mn-cs"/>
              </a:rPr>
              <a:t>，薬Ａ＋濃厚飼料，薬Ｂ＋麦わら，薬Ｂ＋稲</a:t>
            </a:r>
            <a:r>
              <a:rPr kumimoji="1" lang="ja-JP" altLang="ja-JP" sz="1200" kern="1200" dirty="0" err="1" smtClean="0">
                <a:solidFill>
                  <a:schemeClr val="tx1"/>
                </a:solidFill>
                <a:effectLst/>
                <a:latin typeface="Times New Roman" pitchFamily="18" charset="0"/>
                <a:ea typeface="ＭＳ Ｐ明朝" charset="-128"/>
                <a:cs typeface="+mn-cs"/>
              </a:rPr>
              <a:t>わら</a:t>
            </a:r>
            <a:r>
              <a:rPr kumimoji="1" lang="ja-JP" altLang="ja-JP" sz="1200" kern="1200" dirty="0" smtClean="0">
                <a:solidFill>
                  <a:schemeClr val="tx1"/>
                </a:solidFill>
                <a:effectLst/>
                <a:latin typeface="Times New Roman" pitchFamily="18" charset="0"/>
                <a:ea typeface="ＭＳ Ｐ明朝" charset="-128"/>
                <a:cs typeface="+mn-cs"/>
              </a:rPr>
              <a:t>，薬Ｂ＋濃厚飼料，薬Ｃ＋麦わら，薬Ｃ＋稲</a:t>
            </a:r>
            <a:r>
              <a:rPr kumimoji="1" lang="ja-JP" altLang="ja-JP" sz="1200" kern="1200" dirty="0" err="1" smtClean="0">
                <a:solidFill>
                  <a:schemeClr val="tx1"/>
                </a:solidFill>
                <a:effectLst/>
                <a:latin typeface="Times New Roman" pitchFamily="18" charset="0"/>
                <a:ea typeface="ＭＳ Ｐ明朝" charset="-128"/>
                <a:cs typeface="+mn-cs"/>
              </a:rPr>
              <a:t>わら</a:t>
            </a:r>
            <a:r>
              <a:rPr kumimoji="1" lang="ja-JP" altLang="ja-JP" sz="1200" kern="1200" dirty="0" smtClean="0">
                <a:solidFill>
                  <a:schemeClr val="tx1"/>
                </a:solidFill>
                <a:effectLst/>
                <a:latin typeface="Times New Roman" pitchFamily="18" charset="0"/>
                <a:ea typeface="ＭＳ Ｐ明朝" charset="-128"/>
                <a:cs typeface="+mn-cs"/>
              </a:rPr>
              <a:t>，薬Ｃ＋濃厚飼料，薬Ｄ＋麦わら，薬Ｄ＋稲</a:t>
            </a:r>
            <a:r>
              <a:rPr kumimoji="1" lang="ja-JP" altLang="ja-JP" sz="1200" kern="1200" dirty="0" err="1" smtClean="0">
                <a:solidFill>
                  <a:schemeClr val="tx1"/>
                </a:solidFill>
                <a:effectLst/>
                <a:latin typeface="Times New Roman" pitchFamily="18" charset="0"/>
                <a:ea typeface="ＭＳ Ｐ明朝" charset="-128"/>
                <a:cs typeface="+mn-cs"/>
              </a:rPr>
              <a:t>わら</a:t>
            </a:r>
            <a:r>
              <a:rPr kumimoji="1" lang="ja-JP" altLang="ja-JP" sz="1200" kern="1200" dirty="0" smtClean="0">
                <a:solidFill>
                  <a:schemeClr val="tx1"/>
                </a:solidFill>
                <a:effectLst/>
                <a:latin typeface="Times New Roman" pitchFamily="18" charset="0"/>
                <a:ea typeface="ＭＳ Ｐ明朝" charset="-128"/>
                <a:cs typeface="+mn-cs"/>
              </a:rPr>
              <a:t>，薬Ｄ＋濃厚飼料，対照区＋麦わら，対照区＋稲</a:t>
            </a:r>
            <a:r>
              <a:rPr kumimoji="1" lang="ja-JP" altLang="ja-JP" sz="1200" kern="1200" dirty="0" err="1" smtClean="0">
                <a:solidFill>
                  <a:schemeClr val="tx1"/>
                </a:solidFill>
                <a:effectLst/>
                <a:latin typeface="Times New Roman" pitchFamily="18" charset="0"/>
                <a:ea typeface="ＭＳ Ｐ明朝" charset="-128"/>
                <a:cs typeface="+mn-cs"/>
              </a:rPr>
              <a:t>わら</a:t>
            </a:r>
            <a:r>
              <a:rPr kumimoji="1" lang="ja-JP" altLang="ja-JP" sz="1200" kern="1200" dirty="0" smtClean="0">
                <a:solidFill>
                  <a:schemeClr val="tx1"/>
                </a:solidFill>
                <a:effectLst/>
                <a:latin typeface="Times New Roman" pitchFamily="18" charset="0"/>
                <a:ea typeface="ＭＳ Ｐ明朝" charset="-128"/>
                <a:cs typeface="+mn-cs"/>
              </a:rPr>
              <a:t>，対照区＋濃厚飼料とな</a:t>
            </a:r>
            <a:r>
              <a:rPr kumimoji="1" lang="ja-JP" altLang="en-US" sz="1200" kern="1200" dirty="0" smtClean="0">
                <a:solidFill>
                  <a:schemeClr val="tx1"/>
                </a:solidFill>
                <a:effectLst/>
                <a:latin typeface="Times New Roman" pitchFamily="18" charset="0"/>
                <a:ea typeface="ＭＳ Ｐ明朝" charset="-128"/>
                <a:cs typeface="+mn-cs"/>
              </a:rPr>
              <a:t>ります．これらの組み合わせをそのまま</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dirty="0" smtClean="0">
                <a:solidFill>
                  <a:schemeClr val="tx1"/>
                </a:solidFill>
                <a:effectLst/>
                <a:latin typeface="Times New Roman" pitchFamily="18" charset="0"/>
                <a:ea typeface="ＭＳ Ｐ明朝" charset="-128"/>
                <a:cs typeface="+mn-cs"/>
              </a:rPr>
              <a:t>検定していけばよいのでしょうか？あるいは別々につまりまず薬でｔ検定をして，薬の中からいちばんいい薬をみつけ，次にその薬と餌を組み合わせてｔ検定すればよいのでしょうか？ところが，薬Ａでは稲わらが一番よいえさだったが，薬Ｂでは麦わらが一番よいえさだったという結果が出るかもしれません．ｔ検定では２つの要因が絡み合った結果を解析できません．</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en-US" sz="1200" kern="1200" dirty="0" smtClean="0">
                <a:solidFill>
                  <a:schemeClr val="tx1"/>
                </a:solidFill>
                <a:effectLst/>
                <a:latin typeface="Times New Roman" pitchFamily="18" charset="0"/>
                <a:ea typeface="ＭＳ Ｐ明朝" charset="-128"/>
                <a:cs typeface="+mn-cs"/>
              </a:rPr>
              <a:t>つ以上の要因が絡んだ結果（　交互作用　　）は</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dirty="0" smtClean="0">
                <a:solidFill>
                  <a:schemeClr val="tx1"/>
                </a:solidFill>
                <a:effectLst/>
                <a:latin typeface="Times New Roman" pitchFamily="18" charset="0"/>
                <a:ea typeface="ＭＳ Ｐ明朝" charset="-128"/>
                <a:cs typeface="+mn-cs"/>
              </a:rPr>
              <a:t>検定では解析できません．交互作用はとても大切な概念ですから，しっかり覚えてください．交互作用の詳しい説明は次回の授業で行います．ここでは</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en-US" sz="1200" kern="1200" dirty="0" smtClean="0">
                <a:solidFill>
                  <a:schemeClr val="tx1"/>
                </a:solidFill>
                <a:effectLst/>
                <a:latin typeface="Times New Roman" pitchFamily="18" charset="0"/>
                <a:ea typeface="ＭＳ Ｐ明朝" charset="-128"/>
                <a:cs typeface="+mn-cs"/>
              </a:rPr>
              <a:t>つ以上の要因が絡む実験について，要因をひとつずつ実験していく実験（一時一事実験）よりも同時に複数の要因を組み合わせる実験（要因実験）の方が優れていることがわかっています．詳しい説明はこれも次回の授業で行い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以上のことから，</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en-US" sz="1200" kern="1200" dirty="0" smtClean="0">
                <a:solidFill>
                  <a:schemeClr val="tx1"/>
                </a:solidFill>
                <a:effectLst/>
                <a:latin typeface="Times New Roman" pitchFamily="18" charset="0"/>
                <a:ea typeface="ＭＳ Ｐ明朝" charset="-128"/>
                <a:cs typeface="+mn-cs"/>
              </a:rPr>
              <a:t>つ以上を同時に比較したいあるいは複数の要因を組み合わせた実験をしたいときには</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smtClean="0">
                <a:solidFill>
                  <a:schemeClr val="tx1"/>
                </a:solidFill>
                <a:effectLst/>
                <a:latin typeface="Times New Roman" pitchFamily="18" charset="0"/>
                <a:ea typeface="ＭＳ Ｐ明朝" charset="-128"/>
                <a:cs typeface="+mn-cs"/>
              </a:rPr>
              <a:t>検定は使えません．このかわりに使うのが分散分析です．次に分散分析の原理を説明します．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6</a:t>
            </a:fld>
            <a:endParaRPr lang="en-US" altLang="ja-JP"/>
          </a:p>
        </p:txBody>
      </p:sp>
    </p:spTree>
    <p:extLst>
      <p:ext uri="{BB962C8B-B14F-4D97-AF65-F5344CB8AC3E}">
        <p14:creationId xmlns:p14="http://schemas.microsoft.com/office/powerpoint/2010/main" val="280498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B787365-80FB-4F1D-A78D-DFE7CC9F2172}"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ED790FF-5311-45A7-97E9-91E995855E66}"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5CFC0C8-5684-4A80-BD2B-7A28B37BD12F}"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50BA4EB-DC5F-4FA9-AA82-9F355F3D41C1}"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4BA8806-A4AA-4F73-B0A3-BAF77DD95C8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AABB0AB-AE2A-4607-830E-32DBCD1E5C93}"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55ABAAB6-FEE8-45E2-9DED-DC58156B732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B533356D-1A51-46AD-9E85-4CC84732B9F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8E481C8-19DC-4B9B-B86A-C1EA207B652C}"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E205B81-0E9B-4EEA-A369-FF2E1BC5F894}"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F9C356B5-6626-4DBB-9E0A-862D14BCF99D}"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12B21-4DFB-4676-9D4A-FFEA1E8342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2.png"/><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ja-JP" altLang="en-US"/>
              <a:t>次の例はｔ検定してもよいのか？</a:t>
            </a:r>
          </a:p>
        </p:txBody>
      </p:sp>
      <p:sp>
        <p:nvSpPr>
          <p:cNvPr id="573443" name="Text Box 3"/>
          <p:cNvSpPr txBox="1">
            <a:spLocks noChangeArrowheads="1"/>
          </p:cNvSpPr>
          <p:nvPr/>
        </p:nvSpPr>
        <p:spPr bwMode="auto">
          <a:xfrm>
            <a:off x="571472" y="1071546"/>
            <a:ext cx="8148638" cy="1552575"/>
          </a:xfrm>
          <a:prstGeom prst="rect">
            <a:avLst/>
          </a:prstGeom>
          <a:noFill/>
          <a:ln w="38100">
            <a:noFill/>
            <a:miter lim="800000"/>
            <a:headEnd/>
            <a:tailEnd/>
          </a:ln>
          <a:effectLst/>
        </p:spPr>
        <p:txBody>
          <a:bodyPr>
            <a:spAutoFit/>
          </a:bodyPr>
          <a:lstStyle/>
          <a:p>
            <a:r>
              <a:rPr lang="ja-JP" altLang="en-US" dirty="0"/>
              <a:t>ウズラの成長がよくなるという薬Ａ，Ｂ，Ｃ，Ｄのうち，どれが効果があるかあるいはないかを比較したい．したがって，対照区（コントロール，薬を与えない区），Ａ，Ｂ，Ｃ，Ｄの５つを比較することになる</a:t>
            </a:r>
          </a:p>
        </p:txBody>
      </p:sp>
      <p:pic>
        <p:nvPicPr>
          <p:cNvPr id="573501" name="Picture 61"/>
          <p:cNvPicPr>
            <a:picLocks noChangeAspect="1" noChangeArrowheads="1"/>
          </p:cNvPicPr>
          <p:nvPr/>
        </p:nvPicPr>
        <p:blipFill>
          <a:blip r:embed="rId5" cstate="print"/>
          <a:srcRect/>
          <a:stretch>
            <a:fillRect/>
          </a:stretch>
        </p:blipFill>
        <p:spPr bwMode="auto">
          <a:xfrm>
            <a:off x="500034" y="2857496"/>
            <a:ext cx="8320750" cy="3357586"/>
          </a:xfrm>
          <a:prstGeom prst="rect">
            <a:avLst/>
          </a:prstGeom>
          <a:noFill/>
          <a:ln w="38100" algn="ctr">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6890"/>
    </mc:Choice>
    <mc:Fallback>
      <p:transition spd="slow" advTm="146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7963" x="1352550" y="5054600"/>
          <p14:tracePt t="7963" x="1358900" y="5067300"/>
          <p14:tracePt t="8339" x="1358900" y="5073650"/>
          <p14:tracePt t="8357" x="1358900" y="5080000"/>
          <p14:tracePt t="8365" x="1358900" y="5092700"/>
          <p14:tracePt t="8381" x="1365250" y="5105400"/>
          <p14:tracePt t="8389" x="1371600" y="5118100"/>
          <p14:tracePt t="8389" x="1377950" y="5130800"/>
          <p14:tracePt t="8389" x="1384300" y="5149850"/>
          <p14:tracePt t="8411" x="1397000" y="5168900"/>
          <p14:tracePt t="8423" x="1409700" y="5187950"/>
          <p14:tracePt t="8423" x="1441450" y="5232400"/>
          <p14:tracePt t="8442" x="1460500" y="5257800"/>
          <p14:tracePt t="8442" x="1485900" y="5283200"/>
          <p14:tracePt t="8442" x="1511300" y="5314950"/>
          <p14:tracePt t="8461" x="1536700" y="5340350"/>
          <p14:tracePt t="8473" x="1562100" y="5365750"/>
          <p14:tracePt t="8473" x="1593850" y="5391150"/>
          <p14:tracePt t="8473" x="1625600" y="5422900"/>
          <p14:tracePt t="8495" x="1657350" y="5448300"/>
          <p14:tracePt t="8495" x="1695450" y="5480050"/>
          <p14:tracePt t="8511" x="1733550" y="5511800"/>
          <p14:tracePt t="8511" x="1771650" y="5543550"/>
          <p14:tracePt t="8526" x="1809750" y="5575300"/>
          <p14:tracePt t="8526" x="1854200" y="5613400"/>
          <p14:tracePt t="8543" x="1892300" y="5645150"/>
          <p14:tracePt t="8543" x="1936750" y="5676900"/>
          <p14:tracePt t="8543" x="1981200" y="5708650"/>
          <p14:tracePt t="8562" x="2025650" y="5740400"/>
          <p14:tracePt t="8562" x="2063750" y="5778500"/>
          <p14:tracePt t="8575" x="2108200" y="5810250"/>
          <p14:tracePt t="8575" x="2146300" y="5842000"/>
          <p14:tracePt t="8592" x="2190750" y="5880100"/>
          <p14:tracePt t="8592" x="2228850" y="5911850"/>
          <p14:tracePt t="8608" x="2260600" y="5956300"/>
          <p14:tracePt t="8608" x="2298700" y="5988050"/>
          <p14:tracePt t="8625" x="2330450" y="6026150"/>
          <p14:tracePt t="8625" x="2400300" y="6096000"/>
          <p14:tracePt t="8643" x="2432050" y="6127750"/>
          <p14:tracePt t="8643" x="2463800" y="6165850"/>
          <p14:tracePt t="8659" x="2495550" y="6203950"/>
          <p14:tracePt t="8659" x="2520950" y="6235700"/>
          <p14:tracePt t="8675" x="2552700" y="6267450"/>
          <p14:tracePt t="8675" x="2578100" y="6305550"/>
          <p14:tracePt t="8675" x="2597150" y="6343650"/>
          <p14:tracePt t="8694" x="2622550" y="6375400"/>
          <p14:tracePt t="8694" x="2641600" y="6400800"/>
          <p14:tracePt t="8710" x="2654300" y="6432550"/>
          <p14:tracePt t="8710" x="2667000" y="6451600"/>
          <p14:tracePt t="8726" x="2686050" y="6477000"/>
          <p14:tracePt t="8742" x="2705100" y="6508750"/>
          <p14:tracePt t="8758" x="2724150" y="6527800"/>
          <p14:tracePt t="8774" x="2743200" y="6553200"/>
          <p14:tracePt t="8794" x="2755900" y="6578600"/>
          <p14:tracePt t="8829" x="2762250" y="6604000"/>
          <p14:tracePt t="8845" x="2768600" y="6629400"/>
          <p14:tracePt t="8861" x="2768600" y="6654800"/>
          <p14:tracePt t="8873" x="2768600" y="6680200"/>
          <p14:tracePt t="8897" x="2794000" y="6673850"/>
          <p14:tracePt t="9032" x="2813050" y="6667500"/>
          <p14:tracePt t="9077" x="2838450" y="6654800"/>
          <p14:tracePt t="9121" x="2857500" y="6629400"/>
          <p14:tracePt t="9169" x="2870200" y="6604000"/>
          <p14:tracePt t="9205" x="2876550" y="6572250"/>
          <p14:tracePt t="9233" x="2889250" y="6553200"/>
          <p14:tracePt t="9257" x="2908300" y="6527800"/>
          <p14:tracePt t="9289" x="2927350" y="6515100"/>
          <p14:tracePt t="9349" x="2933700" y="6489700"/>
          <p14:tracePt t="9573" x="2946400" y="6470650"/>
          <p14:tracePt t="9625" x="2965450" y="6445250"/>
          <p14:tracePt t="9761" x="2984500" y="6432550"/>
          <p14:tracePt t="10249" x="2997200" y="6407150"/>
          <p14:tracePt t="10601" x="3016250" y="6426200"/>
          <p14:tracePt t="10801" x="3022600" y="6407150"/>
          <p14:tracePt t="10877" x="3003550" y="6388100"/>
          <p14:tracePt t="10981" x="3028950" y="6381750"/>
          <p14:tracePt t="11513" x="3041650" y="6356350"/>
          <p14:tracePt t="11649" x="3028950" y="6337300"/>
          <p14:tracePt t="11733" x="3022600" y="6324600"/>
          <p14:tracePt t="11769" x="3028950" y="6324600"/>
          <p14:tracePt t="11813" x="3041650" y="6330950"/>
          <p14:tracePt t="11957" x="3041650" y="6324600"/>
          <p14:tracePt t="12001" x="3048000" y="6330950"/>
          <p14:tracePt t="12093" x="3035300" y="6324600"/>
          <p14:tracePt t="12205" x="3022600" y="6350000"/>
          <p14:tracePt t="12341" x="3028950" y="6369050"/>
          <p14:tracePt t="12413" x="3028950" y="6388100"/>
          <p14:tracePt t="12746" x="3016250" y="6413500"/>
          <p14:tracePt t="13037" x="3016250" y="6432550"/>
          <p14:tracePt t="13166" x="3016250" y="6413500"/>
          <p14:tracePt t="14891" x="3041650" y="6394450"/>
          <p14:tracePt t="17676" x="3022600" y="6362700"/>
          <p14:tracePt t="17727" x="3035300" y="6343650"/>
          <p14:tracePt t="17779" x="3028950" y="6324600"/>
          <p14:tracePt t="17935" x="3035300" y="6324600"/>
          <p14:tracePt t="17959" x="3041650" y="6324600"/>
          <p14:tracePt t="17987" x="3041650" y="6318250"/>
          <p14:tracePt t="18003" x="3041650" y="6311900"/>
          <p14:tracePt t="18035" x="3041650" y="6305550"/>
          <p14:tracePt t="18055" x="3048000" y="6305550"/>
          <p14:tracePt t="18079" x="3054350" y="6305550"/>
          <p14:tracePt t="18103" x="3060700" y="6305550"/>
          <p14:tracePt t="18122" x="3067050" y="6305550"/>
          <p14:tracePt t="18147" x="3073400" y="6305550"/>
          <p14:tracePt t="18183" x="3073400" y="6311900"/>
          <p14:tracePt t="18207" x="3073400" y="6318250"/>
          <p14:tracePt t="18227" x="3079750" y="6311900"/>
          <p14:tracePt t="18267" x="3086100" y="6318250"/>
          <p14:tracePt t="18311" x="3092450" y="6311900"/>
          <p14:tracePt t="18335" x="3098800" y="6311900"/>
          <p14:tracePt t="18363" x="3105150" y="6318250"/>
          <p14:tracePt t="18395" x="3098800" y="6343650"/>
          <p14:tracePt t="18499" x="3086100" y="6337300"/>
          <p14:tracePt t="18595" x="3073400" y="6324600"/>
          <p14:tracePt t="18627" x="3048000" y="6324600"/>
          <p14:tracePt t="18663" x="3028950" y="6350000"/>
          <p14:tracePt t="18703" x="3022600" y="6369050"/>
          <p14:tracePt t="18747" x="3048000" y="6381750"/>
          <p14:tracePt t="18823" x="3067050" y="6394450"/>
          <p14:tracePt t="18919" x="3092450" y="6388100"/>
          <p14:tracePt t="18970" x="3111500" y="6388100"/>
          <p14:tracePt t="19203" x="3086100" y="6381750"/>
          <p14:tracePt t="19331" x="3067050" y="6388100"/>
          <p14:tracePt t="19363" x="3035300" y="6400800"/>
          <p14:tracePt t="19391" x="3016250" y="6413500"/>
          <p14:tracePt t="19415" x="2990850" y="6419850"/>
          <p14:tracePt t="19435" x="2965450" y="6432550"/>
          <p14:tracePt t="19467" x="2946400" y="6426200"/>
          <p14:tracePt t="19511" x="2940050" y="6400800"/>
          <p14:tracePt t="19543" x="2965450" y="6407150"/>
          <p14:tracePt t="19735" x="2984500" y="6388100"/>
          <p14:tracePt t="19783" x="3003550" y="6369050"/>
          <p14:tracePt t="19819" x="3016250" y="6350000"/>
          <p14:tracePt t="19895" x="3022600" y="6375400"/>
          <p14:tracePt t="19939" x="3022600" y="6394450"/>
          <p14:tracePt t="19963" x="3022600" y="6426200"/>
          <p14:tracePt t="19983" x="3048000" y="6432550"/>
          <p14:tracePt t="20083" x="3054350" y="6413500"/>
          <p14:tracePt t="20112" x="3073400" y="6388100"/>
          <p14:tracePt t="20143" x="3092450" y="6369050"/>
          <p14:tracePt t="20171" x="3105150" y="6350000"/>
          <p14:tracePt t="20195" x="3117850" y="6337300"/>
          <p14:tracePt t="20207" x="3117850" y="6330950"/>
          <p14:tracePt t="20216" x="3124200" y="6324600"/>
          <p14:tracePt t="20231" x="3130550" y="6318250"/>
          <p14:tracePt t="20248" x="3136900" y="6318250"/>
          <p14:tracePt t="20264" x="3143250" y="6311900"/>
          <p14:tracePt t="20280" x="3149600" y="6305550"/>
          <p14:tracePt t="20307" x="3162300" y="6311900"/>
          <p14:tracePt t="20327" x="3181350" y="6324600"/>
          <p14:tracePt t="20351" x="3187700" y="6318250"/>
          <p14:tracePt t="20359" x="3194050" y="6318250"/>
          <p14:tracePt t="20368" x="3200400" y="6318250"/>
          <p14:tracePt t="20381" x="3206750" y="6311900"/>
          <p14:tracePt t="20381" x="3225800" y="6311900"/>
          <p14:tracePt t="20400" x="3225800" y="6305550"/>
          <p14:tracePt t="20400" x="3232150" y="6299200"/>
          <p14:tracePt t="20416" x="3238500" y="6299200"/>
          <p14:tracePt t="20431" x="3244850" y="6292850"/>
          <p14:tracePt t="20431" x="3251200" y="6280150"/>
          <p14:tracePt t="20450" x="3244850" y="6280150"/>
          <p14:tracePt t="20487" x="3232150" y="6280150"/>
          <p14:tracePt t="20503" x="3225800" y="6273800"/>
          <p14:tracePt t="20508" x="3219450" y="6273800"/>
          <p14:tracePt t="20516" x="3213100" y="6273800"/>
          <p14:tracePt t="20516" x="3206750" y="6273800"/>
          <p14:tracePt t="20533" x="3200400" y="6273800"/>
          <p14:tracePt t="20533" x="3187700" y="6273800"/>
          <p14:tracePt t="20550" x="3181350" y="6273800"/>
          <p14:tracePt t="20550" x="3175000" y="6273800"/>
          <p14:tracePt t="20550" x="3168650" y="6280150"/>
          <p14:tracePt t="20569" x="3162300" y="6280150"/>
          <p14:tracePt t="20581" x="3155950" y="6280150"/>
          <p14:tracePt t="20581" x="3149600" y="6286500"/>
          <p14:tracePt t="20601" x="3136900" y="6280150"/>
          <p14:tracePt t="20616" x="3130550" y="6280150"/>
          <p14:tracePt t="20632" x="3130550" y="6273800"/>
          <p14:tracePt t="20648" x="3124200" y="6273800"/>
          <p14:tracePt t="20665" x="3124200" y="6267450"/>
          <p14:tracePt t="20703" x="3124200" y="6261100"/>
          <p14:tracePt t="20727" x="3117850" y="6261100"/>
          <p14:tracePt t="20815" x="3111500" y="6261100"/>
          <p14:tracePt t="20840" x="3105150" y="6267450"/>
          <p14:tracePt t="20856" x="3105150" y="6273800"/>
          <p14:tracePt t="20864" x="3092450" y="6305550"/>
          <p14:tracePt t="20884" x="3086100" y="6330950"/>
          <p14:tracePt t="20899" x="3073400" y="6356350"/>
          <p14:tracePt t="20924" x="3067050" y="6350000"/>
          <p14:tracePt t="21012" x="3067050" y="6330950"/>
          <p14:tracePt t="21027" x="3067050" y="6318250"/>
          <p14:tracePt t="21043" x="3067050" y="6311900"/>
          <p14:tracePt t="21050" x="3067050" y="6299200"/>
          <p14:tracePt t="21050" x="3073400" y="6292850"/>
          <p14:tracePt t="21069" x="3073400" y="6286500"/>
          <p14:tracePt t="21069" x="3073400" y="6273800"/>
          <p14:tracePt t="21086" x="3073400" y="6267450"/>
          <p14:tracePt t="21086" x="3073400" y="6254750"/>
          <p14:tracePt t="21086" x="3073400" y="6248400"/>
          <p14:tracePt t="21104" x="3073400" y="6242050"/>
          <p14:tracePt t="21117" x="3079750" y="6235700"/>
          <p14:tracePt t="21134" x="3079750" y="6229350"/>
          <p14:tracePt t="21150" x="3086100" y="6229350"/>
          <p14:tracePt t="21167" x="3092450" y="6223000"/>
          <p14:tracePt t="21184" x="3098800" y="6223000"/>
          <p14:tracePt t="21200" x="3098800" y="6216650"/>
          <p14:tracePt t="21217" x="3105150" y="6210300"/>
          <p14:tracePt t="21235" x="3111500" y="6210300"/>
          <p14:tracePt t="21252" x="3117850" y="6210300"/>
          <p14:tracePt t="21276" x="3124200" y="6210300"/>
          <p14:tracePt t="21312" x="3124200" y="6216650"/>
          <p14:tracePt t="21372" x="3130550" y="6223000"/>
          <p14:tracePt t="21388" x="3130550" y="6229350"/>
          <p14:tracePt t="21404" x="3130550" y="6235700"/>
          <p14:tracePt t="21416" x="3124200" y="6242050"/>
          <p14:tracePt t="21432" x="3124200" y="6248400"/>
          <p14:tracePt t="21448" x="3124200" y="6254750"/>
          <p14:tracePt t="21464" x="3124200" y="6261100"/>
          <p14:tracePt t="21476" x="3130550" y="6267450"/>
          <p14:tracePt t="21500" x="3130550" y="6273800"/>
          <p14:tracePt t="21515" x="3136900" y="6280150"/>
          <p14:tracePt t="21560" x="3136900" y="6286500"/>
          <p14:tracePt t="21612" x="3130550" y="6286500"/>
          <p14:tracePt t="21687" x="3130550" y="6292850"/>
          <p14:tracePt t="21708" x="3130550" y="6299200"/>
          <p14:tracePt t="21732" x="3124200" y="6305550"/>
          <p14:tracePt t="21767" x="3130550" y="6311900"/>
          <p14:tracePt t="21800" x="3136900" y="6311900"/>
          <p14:tracePt t="21828" x="3143250" y="6305550"/>
          <p14:tracePt t="21860" x="3149600" y="6305550"/>
          <p14:tracePt t="21964" x="3155950" y="6299200"/>
          <p14:tracePt t="22004" x="3155950" y="6292850"/>
          <p14:tracePt t="22039" x="3162300" y="6299200"/>
          <p14:tracePt t="22068" x="3155950" y="6305550"/>
          <p14:tracePt t="22176" x="3155950" y="6311900"/>
          <p14:tracePt t="22212" x="3155950" y="6318250"/>
          <p14:tracePt t="22244" x="3155950" y="6311900"/>
          <p14:tracePt t="22280" x="3162300" y="6311900"/>
          <p14:tracePt t="22356" x="3168650" y="6311900"/>
          <p14:tracePt t="22400" x="3168650" y="6330950"/>
          <p14:tracePt t="22476" x="3162300" y="6356350"/>
          <p14:tracePt t="22548" x="3187700" y="6343650"/>
          <p14:tracePt t="22744" x="3194050" y="6330950"/>
          <p14:tracePt t="22796" x="3194050" y="6324600"/>
          <p14:tracePt t="22836" x="3213100" y="6343650"/>
          <p14:tracePt t="23164" x="3225800" y="6330950"/>
          <p14:tracePt t="23248" x="3238500" y="6330950"/>
          <p14:tracePt t="23628" x="3238500" y="6324600"/>
          <p14:tracePt t="23645" x="3244850" y="6324600"/>
          <p14:tracePt t="23704" x="3251200" y="6324600"/>
          <p14:tracePt t="23756" x="3251200" y="6330950"/>
          <p14:tracePt t="23884" x="3263900" y="6330950"/>
          <p14:tracePt t="24056" x="3270250" y="6324600"/>
          <p14:tracePt t="24116" x="3270250" y="6318250"/>
          <p14:tracePt t="24148" x="3276600" y="6324600"/>
          <p14:tracePt t="24288" x="3282950" y="6324600"/>
          <p14:tracePt t="24328" x="3289300" y="6318250"/>
          <p14:tracePt t="24396" x="3295650" y="6318250"/>
          <p14:tracePt t="24408" x="3302000" y="6311900"/>
          <p14:tracePt t="24424" x="3302000" y="6305550"/>
          <p14:tracePt t="24440" x="3308350" y="6305550"/>
          <p14:tracePt t="24457" x="3314700" y="6305550"/>
          <p14:tracePt t="24476" x="3321050" y="6305550"/>
          <p14:tracePt t="24500" x="3327400" y="6305550"/>
          <p14:tracePt t="24537" x="3327400" y="6311900"/>
          <p14:tracePt t="24596" x="3321050" y="6318250"/>
          <p14:tracePt t="24621" x="3321050" y="6324600"/>
          <p14:tracePt t="24665" x="3327400" y="6324600"/>
          <p14:tracePt t="24784" x="3327400" y="6311900"/>
          <p14:tracePt t="24801" x="3333750" y="6305550"/>
          <p14:tracePt t="24808" x="3333750" y="6292850"/>
          <p14:tracePt t="24828" x="3333750" y="6286500"/>
          <p14:tracePt t="24836" x="3333750" y="6280150"/>
          <p14:tracePt t="24846" x="3333750" y="6273800"/>
          <p14:tracePt t="24877" x="3333750" y="6267450"/>
          <p14:tracePt t="24888" x="3333750" y="6273800"/>
          <p14:tracePt t="24936" x="3333750" y="6280150"/>
          <p14:tracePt t="24965" x="3333750" y="6286500"/>
          <p14:tracePt t="25009" x="3333750" y="6292850"/>
          <p14:tracePt t="25041" x="3333750" y="6299200"/>
          <p14:tracePt t="25065" x="3333750" y="6305550"/>
          <p14:tracePt t="25084" x="3340100" y="6305550"/>
          <p14:tracePt t="25116" x="3346450" y="6299200"/>
          <p14:tracePt t="25145" x="3352800" y="6292850"/>
          <p14:tracePt t="25177" x="3352800" y="6286500"/>
          <p14:tracePt t="25196" x="3346450" y="6286500"/>
          <p14:tracePt t="25213" x="3346450" y="6280150"/>
          <p14:tracePt t="25244" x="3340100" y="6286500"/>
          <p14:tracePt t="25264" x="3333750" y="6286500"/>
          <p14:tracePt t="25289" x="3327400" y="6292850"/>
          <p14:tracePt t="25309" x="3321050" y="6299200"/>
          <p14:tracePt t="25333" x="3314700" y="6305550"/>
          <p14:tracePt t="25357" x="3314700" y="6311900"/>
          <p14:tracePt t="25385" x="3308350" y="6324600"/>
          <p14:tracePt t="25444" x="3314700" y="6330950"/>
          <p14:tracePt t="25528" x="3314700" y="6324600"/>
          <p14:tracePt t="25564" x="3314700" y="6318250"/>
          <p14:tracePt t="25597" x="3321050" y="6318250"/>
          <p14:tracePt t="25941" x="3327400" y="6324600"/>
          <p14:tracePt t="26277" x="3327400" y="6318250"/>
          <p14:tracePt t="26325" x="3333750" y="6311900"/>
          <p14:tracePt t="26405" x="3333750" y="6318250"/>
          <p14:tracePt t="26516" x="3333750" y="6324600"/>
          <p14:tracePt t="26549" x="3333750" y="6318250"/>
          <p14:tracePt t="26662" x="3333750" y="6324600"/>
          <p14:tracePt t="26729" x="3333750" y="6318250"/>
          <p14:tracePt t="26781" x="3333750" y="6324600"/>
          <p14:tracePt t="26909" x="3340100" y="6318250"/>
          <p14:tracePt t="27081" x="3340100" y="6311900"/>
          <p14:tracePt t="27469" x="3340100" y="6318250"/>
          <p14:tracePt t="27528" x="3340100" y="6311900"/>
          <p14:tracePt t="27605" x="3340100" y="6318250"/>
          <p14:tracePt t="27689" x="3346450" y="6330950"/>
          <p14:tracePt t="27870" x="3340100" y="6324600"/>
          <p14:tracePt t="28273" x="3340100" y="6318250"/>
          <p14:tracePt t="28317" x="3340100" y="6311900"/>
          <p14:tracePt t="28409" x="3346450" y="6305550"/>
          <p14:tracePt t="28445" x="3352800" y="6311900"/>
          <p14:tracePt t="28506" x="3352800" y="6305550"/>
          <p14:tracePt t="28529" x="3359150" y="6299200"/>
          <p14:tracePt t="28633" x="3359150" y="6292850"/>
          <p14:tracePt t="28665" x="3359150" y="6286500"/>
          <p14:tracePt t="28753" x="3365500" y="6280150"/>
          <p14:tracePt t="28778" x="3371850" y="6273800"/>
          <p14:tracePt t="28797" x="3378200" y="6273800"/>
          <p14:tracePt t="28821" x="3384550" y="6273800"/>
          <p14:tracePt t="28838" x="3390900" y="6267450"/>
          <p14:tracePt t="28858" x="3397250" y="6267450"/>
          <p14:tracePt t="28881" x="3403600" y="6261100"/>
          <p14:tracePt t="28897" x="3409950" y="6254750"/>
          <p14:tracePt t="28917" x="3409950" y="6248400"/>
          <p14:tracePt t="28965" x="3403600" y="6248400"/>
          <p14:tracePt t="29002" x="3403600" y="6254750"/>
          <p14:tracePt t="29089" x="3409950" y="6261100"/>
          <p14:tracePt t="29113" x="3409950" y="6267450"/>
          <p14:tracePt t="29145" x="3416300" y="6267450"/>
          <p14:tracePt t="29189" x="3422650" y="6261100"/>
          <p14:tracePt t="29225" x="3429000" y="6261100"/>
          <p14:tracePt t="29277" x="3435350" y="6254750"/>
          <p14:tracePt t="29361" x="3429000" y="6248400"/>
          <p14:tracePt t="29473" x="3422650" y="6254750"/>
          <p14:tracePt t="29510" x="3422650" y="6261100"/>
          <p14:tracePt t="29533" x="3429000" y="6254750"/>
          <p14:tracePt t="29594" x="3429000" y="6248400"/>
          <p14:tracePt t="29626" x="3435350" y="6248400"/>
          <p14:tracePt t="29690" x="3441700" y="6248400"/>
          <p14:tracePt t="29722" x="3448050" y="6248400"/>
          <p14:tracePt t="29810" x="3448050" y="6242050"/>
          <p14:tracePt t="30021" x="3448050" y="6248400"/>
          <p14:tracePt t="30090" x="3448050" y="6242050"/>
          <p14:tracePt t="30166" x="3448050" y="6248400"/>
          <p14:tracePt t="30998" x="3441700" y="6254750"/>
          <p14:tracePt t="31394" x="3441700" y="6261100"/>
          <p14:tracePt t="31669" x="3435350" y="6261100"/>
          <p14:tracePt t="31726" x="3435350" y="6254750"/>
          <p14:tracePt t="31830" x="3441700" y="6248400"/>
          <p14:tracePt t="31958" x="3435350" y="6248400"/>
          <p14:tracePt t="32130" x="3429000" y="6248400"/>
          <p14:tracePt t="32174" x="3429000" y="6254750"/>
          <p14:tracePt t="32198" x="3422650" y="6261100"/>
          <p14:tracePt t="32234" x="3416300" y="6261100"/>
          <p14:tracePt t="32354" x="3416300" y="6267450"/>
          <p14:tracePt t="32474" x="3409950" y="6267450"/>
          <p14:tracePt t="32586" x="3416300" y="6267450"/>
          <p14:tracePt t="32750" x="3416300" y="6261100"/>
          <p14:tracePt t="32799" x="3416300" y="6254750"/>
          <p14:tracePt t="32886" x="3422650" y="6261100"/>
          <p14:tracePt t="33015" x="3416300" y="6261100"/>
          <p14:tracePt t="33106" x="3422650" y="6254750"/>
          <p14:tracePt t="33526" x="3422650" y="6261100"/>
          <p14:tracePt t="33699" x="3422650" y="6254750"/>
          <p14:tracePt t="33826" x="3416300" y="6254750"/>
          <p14:tracePt t="34319" x="3422650" y="6254750"/>
          <p14:tracePt t="34430" x="3416300" y="6254750"/>
          <p14:tracePt t="34538" x="3422650" y="6254750"/>
          <p14:tracePt t="34995" x="3422650" y="6248400"/>
          <p14:tracePt t="35055" x="3429000" y="6248400"/>
          <p14:tracePt t="35191" x="3429000" y="6242050"/>
          <p14:tracePt t="35271" x="3435350" y="6242050"/>
          <p14:tracePt t="35347" x="3429000" y="6242050"/>
          <p14:tracePt t="35451" x="3422650" y="6242050"/>
          <p14:tracePt t="35571" x="3422650" y="6248400"/>
          <p14:tracePt t="35783" x="3416300" y="6248400"/>
          <p14:tracePt t="36015" x="3409950" y="6248400"/>
          <p14:tracePt t="36083" x="3409950" y="6254750"/>
          <p14:tracePt t="36119" x="3409950" y="6261100"/>
          <p14:tracePt t="36144" x="3409950" y="6267450"/>
          <p14:tracePt t="36187" x="3409950" y="6273800"/>
          <p14:tracePt t="36211" x="3416300" y="6273800"/>
          <p14:tracePt t="36264" x="3422650" y="6273800"/>
          <p14:tracePt t="36339" x="3429000" y="6267450"/>
          <p14:tracePt t="36375" x="3429000" y="6261100"/>
          <p14:tracePt t="36391" x="3429000" y="6254750"/>
          <p14:tracePt t="36403" x="3429000" y="6248400"/>
          <p14:tracePt t="36427" x="3435350" y="6248400"/>
          <p14:tracePt t="36471" x="3441700" y="6248400"/>
          <p14:tracePt t="36531" x="3435350" y="6248400"/>
          <p14:tracePt t="37003" x="3435350" y="6242050"/>
          <p14:tracePt t="37087" x="3429000" y="6248400"/>
          <p14:tracePt t="37179" x="3435350" y="6248400"/>
          <p14:tracePt t="37515" x="3429000" y="6254750"/>
          <p14:tracePt t="37680" x="3422650" y="6254750"/>
          <p14:tracePt t="37719" x="3416300" y="6261100"/>
          <p14:tracePt t="37764" x="3416300" y="6267450"/>
          <p14:tracePt t="37815" x="3422650" y="6267450"/>
          <p14:tracePt t="37928" x="3422650" y="6261100"/>
          <p14:tracePt t="38012" x="3429000" y="6261100"/>
          <p14:tracePt t="38071" x="3429000" y="6254750"/>
          <p14:tracePt t="38416" x="3435350" y="6254750"/>
          <p14:tracePt t="38588" x="3429000" y="6254750"/>
          <p14:tracePt t="38932" x="3435350" y="6254750"/>
          <p14:tracePt t="39039" x="3435350" y="6248400"/>
          <p14:tracePt t="39084" x="3435350" y="6254750"/>
          <p14:tracePt t="39272" x="3429000" y="6254750"/>
          <p14:tracePt t="39404" x="3435350" y="6254750"/>
          <p14:tracePt t="39668" x="3441700" y="6248400"/>
          <p14:tracePt t="40336" x="3441700" y="6242050"/>
          <p14:tracePt t="40824" x="3448050" y="6248400"/>
          <p14:tracePt t="41168" x="3448050" y="6242050"/>
          <p14:tracePt t="42122" x="3448050" y="6235700"/>
          <p14:tracePt t="42640" x="3454400" y="6235700"/>
          <p14:tracePt t="42765" x="3454400" y="6229350"/>
          <p14:tracePt t="42813" x="3448050" y="6235700"/>
          <p14:tracePt t="42933" x="3441700" y="6235700"/>
          <p14:tracePt t="43036" x="3448050" y="6229350"/>
          <p14:tracePt t="43208" x="3454400" y="6229350"/>
          <p14:tracePt t="43245" x="3460750" y="6223000"/>
          <p14:tracePt t="43276" x="3467100" y="6229350"/>
          <p14:tracePt t="43301" x="3473450" y="6229350"/>
          <p14:tracePt t="43353" x="3479800" y="6229350"/>
          <p14:tracePt t="43373" x="3486150" y="6223000"/>
          <p14:tracePt t="43404" x="3492500" y="6223000"/>
          <p14:tracePt t="43425" x="3498850" y="6216650"/>
          <p14:tracePt t="43465" x="3505200" y="6210300"/>
          <p14:tracePt t="43481" x="3511550" y="6210300"/>
          <p14:tracePt t="43493" x="3511550" y="6203950"/>
          <p14:tracePt t="43508" x="3511550" y="6191250"/>
          <p14:tracePt t="43524" x="3511550" y="6184900"/>
          <p14:tracePt t="43533" x="3511550" y="6178550"/>
          <p14:tracePt t="43533" x="3511550" y="6165850"/>
          <p14:tracePt t="43547" x="3511550" y="6159500"/>
          <p14:tracePt t="43547" x="3517900" y="6146800"/>
          <p14:tracePt t="43563" x="3517900" y="6134100"/>
          <p14:tracePt t="43563" x="3517900" y="6115050"/>
          <p14:tracePt t="43580" x="3524250" y="6102350"/>
          <p14:tracePt t="43580" x="3524250" y="6089650"/>
          <p14:tracePt t="43597" x="3524250" y="6076950"/>
          <p14:tracePt t="43597" x="3524250" y="6045200"/>
          <p14:tracePt t="43614" x="3524250" y="6032500"/>
          <p14:tracePt t="43614" x="3524250" y="6013450"/>
          <p14:tracePt t="43630" x="3517900" y="5981700"/>
          <p14:tracePt t="43630" x="3517900" y="5949950"/>
          <p14:tracePt t="43647" x="3511550" y="5911850"/>
          <p14:tracePt t="43647" x="3505200" y="5867400"/>
          <p14:tracePt t="43647" x="3498850" y="5816600"/>
          <p14:tracePt t="43667" x="3492500" y="5759450"/>
          <p14:tracePt t="43678" x="3486150" y="5695950"/>
          <p14:tracePt t="43678" x="3460750" y="5543550"/>
          <p14:tracePt t="43698" x="3441700" y="5467350"/>
          <p14:tracePt t="43698" x="3429000" y="5378450"/>
          <p14:tracePt t="43714" x="3409950" y="5289550"/>
          <p14:tracePt t="43714" x="3390900" y="5194300"/>
          <p14:tracePt t="43714" x="3365500" y="5086350"/>
          <p14:tracePt t="43734" x="3340100" y="4984750"/>
          <p14:tracePt t="43745" x="3308350" y="4870450"/>
          <p14:tracePt t="43745" x="3276600" y="4756150"/>
          <p14:tracePt t="43917" x="2432050" y="2101850"/>
          <p14:tracePt t="43930" x="2419350" y="2082800"/>
          <p14:tracePt t="43930" x="2413000" y="2051050"/>
          <p14:tracePt t="43930" x="2400300" y="2019300"/>
          <p14:tracePt t="43950" x="2387600" y="1981200"/>
          <p14:tracePt t="43950" x="2368550" y="1930400"/>
          <p14:tracePt t="43965" x="2349500" y="1873250"/>
          <p14:tracePt t="43965" x="2336800" y="1816100"/>
          <p14:tracePt t="43981" x="2317750" y="1758950"/>
          <p14:tracePt t="43981" x="2305050" y="1695450"/>
          <p14:tracePt t="43998" x="2292350" y="1638300"/>
          <p14:tracePt t="43998" x="2266950" y="1524000"/>
          <p14:tracePt t="44015" x="2254250" y="1473200"/>
          <p14:tracePt t="44015" x="2241550" y="1428750"/>
          <p14:tracePt t="44031" x="2228850" y="1384300"/>
          <p14:tracePt t="44031" x="2216150" y="1352550"/>
          <p14:tracePt t="44048" x="2203450" y="1333500"/>
          <p14:tracePt t="44048" x="2197100" y="1314450"/>
          <p14:tracePt t="44066" x="2184400" y="1301750"/>
          <p14:tracePt t="44066" x="2165350" y="1295400"/>
          <p14:tracePt t="44082" x="2159000" y="1301750"/>
          <p14:tracePt t="44082" x="2152650" y="1308100"/>
          <p14:tracePt t="44099" x="2146300" y="1320800"/>
          <p14:tracePt t="44099" x="2146300" y="1339850"/>
          <p14:tracePt t="44116" x="2139950" y="1352550"/>
          <p14:tracePt t="44116" x="2139950" y="1371600"/>
          <p14:tracePt t="44116" x="2133600" y="1390650"/>
          <p14:tracePt t="44134" x="2133600" y="1409700"/>
          <p14:tracePt t="44134" x="2133600" y="1435100"/>
          <p14:tracePt t="44151" x="2133600" y="1454150"/>
          <p14:tracePt t="44151" x="2133600" y="1473200"/>
          <p14:tracePt t="44167" x="2133600" y="1492250"/>
          <p14:tracePt t="44167" x="2133600" y="1511300"/>
          <p14:tracePt t="44182" x="2133600" y="1524000"/>
          <p14:tracePt t="44182" x="2133600" y="1543050"/>
          <p14:tracePt t="44182" x="2133600" y="1568450"/>
          <p14:tracePt t="44202" x="2133600" y="1581150"/>
          <p14:tracePt t="44214" x="2133600" y="1600200"/>
          <p14:tracePt t="44214" x="2127250" y="1619250"/>
          <p14:tracePt t="44214" x="2127250" y="1638300"/>
          <p14:tracePt t="44235" x="2127250" y="1651000"/>
          <p14:tracePt t="44235" x="2120900" y="1663700"/>
          <p14:tracePt t="44251" x="2120900" y="1676400"/>
          <p14:tracePt t="44251" x="2120900" y="1682750"/>
          <p14:tracePt t="44268" x="2127250" y="1689100"/>
          <p14:tracePt t="44282" x="2133600" y="1689100"/>
          <p14:tracePt t="44298" x="2139950" y="1682750"/>
          <p14:tracePt t="44298" x="2139950" y="1663700"/>
          <p14:tracePt t="44318" x="2139950" y="1651000"/>
          <p14:tracePt t="44318" x="2133600" y="1644650"/>
          <p14:tracePt t="44334" x="2127250" y="1631950"/>
          <p14:tracePt t="44334" x="2120900" y="1619250"/>
          <p14:tracePt t="44350" x="2114550" y="1606550"/>
          <p14:tracePt t="44350" x="2101850" y="1600200"/>
          <p14:tracePt t="44367" x="2095500" y="1581150"/>
          <p14:tracePt t="44367" x="2076450" y="1555750"/>
          <p14:tracePt t="44384" x="2063750" y="1543050"/>
          <p14:tracePt t="44384" x="2057400" y="1524000"/>
          <p14:tracePt t="44401" x="2044700" y="1511300"/>
          <p14:tracePt t="44401" x="2032000" y="1498600"/>
          <p14:tracePt t="44418" x="2019300" y="1492250"/>
          <p14:tracePt t="44418" x="1993900" y="1479550"/>
          <p14:tracePt t="44434" x="1974850" y="1473200"/>
          <p14:tracePt t="44434" x="1962150" y="1466850"/>
          <p14:tracePt t="44451" x="1943100" y="1466850"/>
          <p14:tracePt t="44451" x="1930400" y="1466850"/>
          <p14:tracePt t="44468" x="1911350" y="1466850"/>
          <p14:tracePt t="44468" x="1892300" y="1466850"/>
          <p14:tracePt t="44484" x="1873250" y="1473200"/>
          <p14:tracePt t="44484" x="1860550" y="1473200"/>
          <p14:tracePt t="44484" x="1841500" y="1473200"/>
          <p14:tracePt t="44503" x="1822450" y="1473200"/>
          <p14:tracePt t="44516" x="1803400" y="1479550"/>
          <p14:tracePt t="44516" x="1765300" y="1479550"/>
          <p14:tracePt t="44535" x="1746250" y="1479550"/>
          <p14:tracePt t="44535" x="1727200" y="1479550"/>
          <p14:tracePt t="44552" x="1708150" y="1479550"/>
          <p14:tracePt t="44552" x="1689100" y="1485900"/>
          <p14:tracePt t="44552" x="1676400" y="1485900"/>
          <p14:tracePt t="44571" x="1657350" y="1485900"/>
          <p14:tracePt t="44583" x="1644650" y="1485900"/>
          <p14:tracePt t="44583" x="1631950" y="1485900"/>
          <p14:tracePt t="44583" x="1625600" y="1485900"/>
          <p14:tracePt t="44603" x="1612900" y="1492250"/>
          <p14:tracePt t="44603" x="1606550" y="1492250"/>
          <p14:tracePt t="44618" x="1600200" y="1485900"/>
          <p14:tracePt t="44633" x="1600200" y="1479550"/>
          <p14:tracePt t="44670" x="1606550" y="1473200"/>
          <p14:tracePt t="44682" x="1612900" y="1473200"/>
          <p14:tracePt t="44690" x="1619250" y="1466850"/>
          <p14:tracePt t="44700" x="1625600" y="1466850"/>
          <p14:tracePt t="44700" x="1631950" y="1460500"/>
          <p14:tracePt t="44719" x="1638300" y="1460500"/>
          <p14:tracePt t="44719" x="1657350" y="1447800"/>
          <p14:tracePt t="44735" x="1663700" y="1447800"/>
          <p14:tracePt t="44735" x="1676400" y="1447800"/>
          <p14:tracePt t="44752" x="1682750" y="1441450"/>
          <p14:tracePt t="44752" x="1695450" y="1441450"/>
          <p14:tracePt t="44769" x="1701800" y="1441450"/>
          <p14:tracePt t="44769" x="1714500" y="1441450"/>
          <p14:tracePt t="44785" x="1727200" y="1441450"/>
          <p14:tracePt t="44785" x="1752600" y="1441450"/>
          <p14:tracePt t="44803" x="1758950" y="1441450"/>
          <p14:tracePt t="44803" x="1771650" y="1435100"/>
          <p14:tracePt t="44819" x="1784350" y="1435100"/>
          <p14:tracePt t="44819" x="1797050" y="1435100"/>
          <p14:tracePt t="44836" x="1955800" y="1416050"/>
          <p14:tracePt t="44918" x="1974850" y="1416050"/>
          <p14:tracePt t="44923" x="1993900" y="1422400"/>
          <p14:tracePt t="44934" x="2038350" y="1428750"/>
          <p14:tracePt t="44951" x="2082800" y="1435100"/>
          <p14:tracePt t="44951" x="2108200" y="1435100"/>
          <p14:tracePt t="44971" x="2165350" y="1441450"/>
          <p14:tracePt t="44985" x="2222500" y="1447800"/>
          <p14:tracePt t="45001" x="2279650" y="1454150"/>
          <p14:tracePt t="45018" x="2374900" y="1460500"/>
          <p14:tracePt t="45035" x="2438400" y="1460500"/>
          <p14:tracePt t="45051" x="2508250" y="1460500"/>
          <p14:tracePt t="45068" x="2578100" y="1460500"/>
          <p14:tracePt t="45085" x="2692400" y="1460500"/>
          <p14:tracePt t="45102" x="2768600" y="1460500"/>
          <p14:tracePt t="45119" x="2844800" y="1454150"/>
          <p14:tracePt t="45136" x="2914650" y="1447800"/>
          <p14:tracePt t="45136" x="2952750" y="1447800"/>
          <p14:tracePt t="45156" x="2990850" y="1447800"/>
          <p14:tracePt t="45156" x="3028950" y="1441450"/>
          <p14:tracePt t="45171" x="3098800" y="1441450"/>
          <p14:tracePt t="45187" x="3175000" y="1435100"/>
          <p14:tracePt t="45202" x="3244850" y="1428750"/>
          <p14:tracePt t="45219" x="3314700" y="1428750"/>
          <p14:tracePt t="45236" x="3384550" y="1422400"/>
          <p14:tracePt t="45236" x="3416300" y="1422400"/>
          <p14:tracePt t="45255" x="3486150" y="1416050"/>
          <p14:tracePt t="45271" x="3549650" y="1416050"/>
          <p14:tracePt t="45286" x="3606800" y="1409700"/>
          <p14:tracePt t="45303" x="3663950" y="1409700"/>
          <p14:tracePt t="45319" x="3746500" y="1409700"/>
          <p14:tracePt t="45336" x="3797300" y="1409700"/>
          <p14:tracePt t="45353" x="3848100" y="1403350"/>
          <p14:tracePt t="45369" x="3898900" y="1403350"/>
          <p14:tracePt t="45386" x="3968750" y="1403350"/>
          <p14:tracePt t="45403" x="4019550" y="1397000"/>
          <p14:tracePt t="45419" x="4064000" y="1397000"/>
          <p14:tracePt t="45436" x="4108450" y="1390650"/>
          <p14:tracePt t="45436" x="4133850" y="1390650"/>
          <p14:tracePt t="45455" x="4178300" y="1390650"/>
          <p14:tracePt t="45471" x="4229100" y="1390650"/>
          <p14:tracePt t="45487" x="4273550" y="1390650"/>
          <p14:tracePt t="45503" x="4311650" y="1390650"/>
          <p14:tracePt t="45503" x="4330700" y="1384300"/>
          <p14:tracePt t="45523" x="4356100" y="1384300"/>
          <p14:tracePt t="45536" x="4413250" y="1384300"/>
          <p14:tracePt t="45555" x="4451350" y="1384300"/>
          <p14:tracePt t="45571" x="4489450" y="1384300"/>
          <p14:tracePt t="45587" x="4521200" y="1384300"/>
          <p14:tracePt t="45587" x="4540250" y="1384300"/>
          <p14:tracePt t="45607" x="4552950" y="1384300"/>
          <p14:tracePt t="45620" x="4597400" y="1384300"/>
          <p14:tracePt t="45637" x="4629150" y="1384300"/>
          <p14:tracePt t="45654" x="4654550" y="1384300"/>
          <p14:tracePt t="45671" x="4686300" y="1377950"/>
          <p14:tracePt t="45687" x="4737100" y="1377950"/>
          <p14:tracePt t="45704" x="4768850" y="1377950"/>
          <p14:tracePt t="45721" x="4800600" y="1371600"/>
          <p14:tracePt t="45737" x="4851400" y="1371600"/>
          <p14:tracePt t="45755" x="4883150" y="1371600"/>
          <p14:tracePt t="45771" x="4914900" y="1365250"/>
          <p14:tracePt t="45787" x="4953000" y="1365250"/>
          <p14:tracePt t="45804" x="4991100" y="1358900"/>
          <p14:tracePt t="45804" x="5010150" y="1358900"/>
          <p14:tracePt t="45824" x="5054600" y="1358900"/>
          <p14:tracePt t="45839" x="5092700" y="1358900"/>
          <p14:tracePt t="45855" x="5137150" y="1358900"/>
          <p14:tracePt t="45871" x="5175250" y="1358900"/>
          <p14:tracePt t="45888" x="5219700" y="1358900"/>
          <p14:tracePt t="45888" x="5238750" y="1358900"/>
          <p14:tracePt t="45907" x="5283200" y="1358900"/>
          <p14:tracePt t="45923" x="5327650" y="1358900"/>
          <p14:tracePt t="45938" x="5372100" y="1358900"/>
          <p14:tracePt t="45955" x="5416550" y="1358900"/>
          <p14:tracePt t="45971" x="5461000" y="1358900"/>
          <p14:tracePt t="45971" x="5486400" y="1358900"/>
          <p14:tracePt t="45991" x="5530850" y="1358900"/>
          <p14:tracePt t="46005" x="5575300" y="1358900"/>
          <p14:tracePt t="46023" x="5613400" y="1358900"/>
          <p14:tracePt t="46040" x="5676900" y="1365250"/>
          <p14:tracePt t="46056" x="5715000" y="1365250"/>
          <p14:tracePt t="46073" x="5746750" y="1371600"/>
          <p14:tracePt t="46089" x="5784850" y="1371600"/>
          <p14:tracePt t="46106" x="5829300" y="1371600"/>
          <p14:tracePt t="46123" x="5867400" y="1377950"/>
          <p14:tracePt t="46139" x="5899150" y="1377950"/>
          <p14:tracePt t="46155" x="5924550" y="1384300"/>
          <p14:tracePt t="46155" x="5943600" y="1384300"/>
          <p14:tracePt t="46175" x="5956300" y="1384300"/>
          <p14:tracePt t="46188" x="5988050" y="1390650"/>
          <p14:tracePt t="46207" x="6007100" y="1390650"/>
          <p14:tracePt t="46224" x="6026150" y="1390650"/>
          <p14:tracePt t="46239" x="6045200" y="1397000"/>
          <p14:tracePt t="46256" x="6064250" y="1397000"/>
          <p14:tracePt t="46256" x="6070600" y="1397000"/>
          <p14:tracePt t="46276" x="6083300" y="1397000"/>
          <p14:tracePt t="46291" x="6089650" y="1403350"/>
          <p14:tracePt t="46305" x="6089650" y="1409700"/>
          <p14:tracePt t="46370" x="6083300" y="1403350"/>
          <p14:tracePt t="46394" x="6089650" y="1409700"/>
          <p14:tracePt t="46475" x="6096000" y="1409700"/>
          <p14:tracePt t="46491" x="6102350" y="1409700"/>
          <p14:tracePt t="46499" x="6108700" y="1409700"/>
          <p14:tracePt t="46507" x="6115050" y="1416050"/>
          <p14:tracePt t="46523" x="6134100" y="1416050"/>
          <p14:tracePt t="46523" x="6140450" y="1416050"/>
          <p14:tracePt t="46543" x="6146800" y="1416050"/>
          <p14:tracePt t="46556" x="6184900" y="1416050"/>
          <p14:tracePt t="46576" x="6210300" y="1416050"/>
          <p14:tracePt t="46591" x="6242050" y="1409700"/>
          <p14:tracePt t="46607" x="6273800" y="1409700"/>
          <p14:tracePt t="46624" x="6305550" y="1409700"/>
          <p14:tracePt t="46624" x="6324600" y="1409700"/>
          <p14:tracePt t="46644" x="6356350" y="1409700"/>
          <p14:tracePt t="46657" x="6394450" y="1409700"/>
          <p14:tracePt t="46674" x="6432550" y="1403350"/>
          <p14:tracePt t="46691" x="6470650" y="1403350"/>
          <p14:tracePt t="46707" x="6534150" y="1403350"/>
          <p14:tracePt t="46724" x="6578600" y="1403350"/>
          <p14:tracePt t="46741" x="6616700" y="1403350"/>
          <p14:tracePt t="46758" x="6680200" y="1403350"/>
          <p14:tracePt t="46775" x="6718300" y="1403350"/>
          <p14:tracePt t="46791" x="6762750" y="1403350"/>
          <p14:tracePt t="46808" x="6807200" y="1403350"/>
          <p14:tracePt t="46824" x="6851650" y="1403350"/>
          <p14:tracePt t="46824" x="6877050" y="1403350"/>
          <p14:tracePt t="46844" x="6915150" y="1403350"/>
          <p14:tracePt t="46859" x="6953250" y="1403350"/>
          <p14:tracePt t="46875" x="6997700" y="1409700"/>
          <p14:tracePt t="46891" x="7035800" y="1409700"/>
          <p14:tracePt t="46908" x="7073900" y="1409700"/>
          <p14:tracePt t="46908" x="7099300" y="1409700"/>
          <p14:tracePt t="46928" x="7137400" y="1409700"/>
          <p14:tracePt t="46943" x="7169150" y="1409700"/>
          <p14:tracePt t="46958" x="7207250" y="1416050"/>
          <p14:tracePt t="46975" x="7245350" y="1416050"/>
          <p14:tracePt t="46992" x="7277100" y="1416050"/>
          <p14:tracePt t="47008" x="7334250" y="1416050"/>
          <p14:tracePt t="47025" x="7378700" y="1422400"/>
          <p14:tracePt t="47042" x="7416800" y="1422400"/>
          <p14:tracePt t="47059" x="7480300" y="1422400"/>
          <p14:tracePt t="47075" x="7518400" y="1422400"/>
          <p14:tracePt t="47092" x="7562850" y="1428750"/>
          <p14:tracePt t="47109" x="7607300" y="1428750"/>
          <p14:tracePt t="47126" x="7677150" y="1435100"/>
          <p14:tracePt t="47145" x="7721600" y="1435100"/>
          <p14:tracePt t="47159" x="7766050" y="1441450"/>
          <p14:tracePt t="47176" x="7810500" y="1441450"/>
          <p14:tracePt t="47192" x="7848600" y="1441450"/>
          <p14:tracePt t="47192" x="7874000" y="1447800"/>
          <p14:tracePt t="47212" x="7912100" y="1454150"/>
          <p14:tracePt t="47227" x="7956550" y="1454150"/>
          <p14:tracePt t="47243" x="7994650" y="1460500"/>
          <p14:tracePt t="47259" x="8039100" y="1466850"/>
          <p14:tracePt t="47276" x="8070850" y="1466850"/>
          <p14:tracePt t="47276" x="8089900" y="1466850"/>
          <p14:tracePt t="47296" x="8128000" y="1473200"/>
          <p14:tracePt t="47311" x="8159750" y="1473200"/>
          <p14:tracePt t="47326" x="8191500" y="1479550"/>
          <p14:tracePt t="47343" x="8223250" y="1479550"/>
          <p14:tracePt t="47360" x="8261350" y="1485900"/>
          <p14:tracePt t="47376" x="8280400" y="1485900"/>
          <p14:tracePt t="47393" x="8299450" y="1492250"/>
          <p14:tracePt t="47410" x="8318500" y="1492250"/>
          <p14:tracePt t="47427" x="8337550" y="1492250"/>
          <p14:tracePt t="47443" x="8350250" y="1492250"/>
          <p14:tracePt t="47460" x="8356600" y="1492250"/>
          <p14:tracePt t="47476" x="8362950" y="1492250"/>
          <p14:tracePt t="47496" x="8356600" y="1485900"/>
          <p14:tracePt t="47542" x="8350250" y="1485900"/>
          <p14:tracePt t="47555" x="8343900" y="1479550"/>
          <p14:tracePt t="47564" x="8331200" y="1473200"/>
          <p14:tracePt t="47580" x="8318500" y="1466850"/>
          <p14:tracePt t="47595" x="8312150" y="1460500"/>
          <p14:tracePt t="47595" x="8299450" y="1460500"/>
          <p14:tracePt t="47612" x="8286750" y="1454150"/>
          <p14:tracePt t="47612" x="8274050" y="1447800"/>
          <p14:tracePt t="47628" x="8261350" y="1447800"/>
          <p14:tracePt t="47628" x="8242300" y="1447800"/>
          <p14:tracePt t="47628" x="8223250" y="1447800"/>
          <p14:tracePt t="47648" x="8197850" y="1441450"/>
          <p14:tracePt t="47660" x="8172450" y="1441450"/>
          <p14:tracePt t="47660" x="8115300" y="1447800"/>
          <p14:tracePt t="47678" x="8083550" y="1447800"/>
          <p14:tracePt t="47678" x="8045450" y="1454150"/>
          <p14:tracePt t="47695" x="8001000" y="1460500"/>
          <p14:tracePt t="47695" x="7956550" y="1460500"/>
          <p14:tracePt t="47712" x="7912100" y="1466850"/>
          <p14:tracePt t="47712" x="7854950" y="1473200"/>
          <p14:tracePt t="47712" x="7797800" y="1479550"/>
          <p14:tracePt t="47731" x="7740650" y="1492250"/>
          <p14:tracePt t="47731" x="7677150" y="1498600"/>
          <p14:tracePt t="47745" x="7607300" y="1504950"/>
          <p14:tracePt t="47745" x="7537450" y="1511300"/>
          <p14:tracePt t="47762" x="7467600" y="1524000"/>
          <p14:tracePt t="47762" x="7391400" y="1530350"/>
          <p14:tracePt t="47779" x="7321550" y="1543050"/>
          <p14:tracePt t="47779" x="7162800" y="1555750"/>
          <p14:tracePt t="47796" x="7086600" y="1562100"/>
          <p14:tracePt t="47796" x="7004050" y="1574800"/>
          <p14:tracePt t="47812" x="6921500" y="1581150"/>
          <p14:tracePt t="47812" x="6838950" y="1587500"/>
          <p14:tracePt t="47829" x="6756400" y="1593850"/>
          <p14:tracePt t="47829" x="6673850" y="1600200"/>
          <p14:tracePt t="47846" x="6597650" y="1606550"/>
          <p14:tracePt t="47846" x="6521450" y="1612900"/>
          <p14:tracePt t="47864" x="6375400" y="1625600"/>
          <p14:tracePt t="47864" x="6305550" y="1631950"/>
          <p14:tracePt t="47880" x="6242050" y="1631950"/>
          <p14:tracePt t="47880" x="6184900" y="1638300"/>
          <p14:tracePt t="47896" x="6127750" y="1644650"/>
          <p14:tracePt t="47896" x="6070600" y="1644650"/>
          <p14:tracePt t="47896" x="6019800" y="1644650"/>
          <p14:tracePt t="47915" x="5975350" y="1651000"/>
          <p14:tracePt t="47928" x="5930900" y="1651000"/>
          <p14:tracePt t="47928" x="5861050" y="1651000"/>
          <p14:tracePt t="47948" x="5829300" y="1651000"/>
          <p14:tracePt t="47948" x="5803900" y="1651000"/>
          <p14:tracePt t="47963" x="5784850" y="1651000"/>
          <p14:tracePt t="47963" x="5772150" y="1644650"/>
          <p14:tracePt t="47980" x="5759450" y="1644650"/>
          <p14:tracePt t="47980" x="5753100" y="1644650"/>
          <p14:tracePt t="47996" x="5753100" y="1638300"/>
          <p14:tracePt t="48011" x="5765800" y="1631950"/>
          <p14:tracePt t="48028" x="5772150" y="1631950"/>
          <p14:tracePt t="48028" x="5803900" y="1625600"/>
          <p14:tracePt t="48047" x="5822950" y="1625600"/>
          <p14:tracePt t="48047" x="5842000" y="1625600"/>
          <p14:tracePt t="48064" x="5867400" y="1625600"/>
          <p14:tracePt t="48064" x="5886450" y="1625600"/>
          <p14:tracePt t="48080" x="5911850" y="1619250"/>
          <p14:tracePt t="48080" x="5962650" y="1619250"/>
          <p14:tracePt t="48097" x="5994400" y="1619250"/>
          <p14:tracePt t="48097" x="6019800" y="1619250"/>
          <p14:tracePt t="48113" x="6051550" y="1619250"/>
          <p14:tracePt t="48113" x="6083300" y="1612900"/>
          <p14:tracePt t="48130" x="6115050" y="1612900"/>
          <p14:tracePt t="48130" x="6146800" y="1612900"/>
          <p14:tracePt t="48130" x="6178550" y="1612900"/>
          <p14:tracePt t="48150" x="6216650" y="1612900"/>
          <p14:tracePt t="48150" x="6248400" y="1612900"/>
          <p14:tracePt t="48164" x="6286500" y="1606550"/>
          <p14:tracePt t="48164" x="6324600" y="1606550"/>
          <p14:tracePt t="48181" x="6362700" y="1606550"/>
          <p14:tracePt t="48181" x="6400800" y="1606550"/>
          <p14:tracePt t="48197" x="6445250" y="1606550"/>
          <p14:tracePt t="48197" x="6483350" y="1606550"/>
          <p14:tracePt t="48197" x="6527800" y="1606550"/>
          <p14:tracePt t="48216" x="6572250" y="1600200"/>
          <p14:tracePt t="48229" x="6616700" y="1600200"/>
          <p14:tracePt t="48229" x="6705600" y="1600200"/>
          <p14:tracePt t="48248" x="6750050" y="1600200"/>
          <p14:tracePt t="48248" x="6800850" y="1600200"/>
          <p14:tracePt t="48264" x="6845300" y="1593850"/>
          <p14:tracePt t="48264" x="6896100" y="1593850"/>
          <p14:tracePt t="48281" x="6940550" y="1593850"/>
          <p14:tracePt t="48281" x="6991350" y="1587500"/>
          <p14:tracePt t="48281" x="7035800" y="1587500"/>
          <p14:tracePt t="48300" x="7086600" y="1587500"/>
          <p14:tracePt t="48312" x="7131050" y="1581150"/>
          <p14:tracePt t="48312" x="7226300" y="1581150"/>
          <p14:tracePt t="48332" x="7277100" y="1574800"/>
          <p14:tracePt t="48332" x="7321550" y="1574800"/>
          <p14:tracePt t="48347" x="7372350" y="1574800"/>
          <p14:tracePt t="48347" x="7416800" y="1568450"/>
          <p14:tracePt t="48365" x="7467600" y="1568450"/>
          <p14:tracePt t="48365" x="7518400" y="1568450"/>
          <p14:tracePt t="48365" x="7562850" y="1568450"/>
          <p14:tracePt t="48384" x="7613650" y="1568450"/>
          <p14:tracePt t="48384" x="7658100" y="1568450"/>
          <p14:tracePt t="48398" x="7702550" y="1568450"/>
          <p14:tracePt t="48398" x="7740650" y="1562100"/>
          <p14:tracePt t="48415" x="7778750" y="1562100"/>
          <p14:tracePt t="48415" x="7810500" y="1555750"/>
          <p14:tracePt t="48431" x="7835900" y="1549400"/>
          <p14:tracePt t="48431" x="7861300" y="1549400"/>
          <p14:tracePt t="48448" x="7874000" y="1543050"/>
          <p14:tracePt t="48448" x="7880350" y="1536700"/>
          <p14:tracePt t="48465" x="7874000" y="1530350"/>
          <p14:tracePt t="48465" x="7854950" y="1524000"/>
          <p14:tracePt t="48482" x="7823200" y="1524000"/>
          <p14:tracePt t="48482" x="7785100" y="1524000"/>
          <p14:tracePt t="48498" x="7740650" y="1517650"/>
          <p14:tracePt t="48498" x="7620000" y="1524000"/>
          <p14:tracePt t="48516" x="7543800" y="1524000"/>
          <p14:tracePt t="48516" x="7461250" y="1530350"/>
          <p14:tracePt t="48532" x="7366000" y="1536700"/>
          <p14:tracePt t="48532" x="7258050" y="1543050"/>
          <p14:tracePt t="48549" x="7150100" y="1555750"/>
          <p14:tracePt t="48549" x="7029450" y="1568450"/>
          <p14:tracePt t="48565" x="6896100" y="1581150"/>
          <p14:tracePt t="48565" x="6756400" y="1593850"/>
          <p14:tracePt t="48565" x="6610350" y="1606550"/>
          <p14:tracePt t="48584" x="6457950" y="1625600"/>
          <p14:tracePt t="48597" x="6299200" y="1644650"/>
          <p14:tracePt t="48597" x="5962650" y="1689100"/>
          <p14:tracePt t="48616" x="5791200" y="1708150"/>
          <p14:tracePt t="48616" x="5613400" y="1733550"/>
          <p14:tracePt t="48632" x="5429250" y="1758950"/>
          <p14:tracePt t="48632" x="5245100" y="1778000"/>
          <p14:tracePt t="48632" x="5067300" y="1803400"/>
          <p14:tracePt t="48651" x="4883150" y="1828800"/>
          <p14:tracePt t="48663" x="4705350" y="1847850"/>
          <p14:tracePt t="48663" x="4521200" y="1866900"/>
          <p14:tracePt t="48663" x="4343400" y="1885950"/>
          <p14:tracePt t="48684" x="4171950" y="1905000"/>
          <p14:tracePt t="48684" x="4000500" y="1917700"/>
          <p14:tracePt t="48699" x="3835400" y="1930400"/>
          <p14:tracePt t="48699" x="3670300" y="1936750"/>
          <p14:tracePt t="48716" x="3511550" y="1949450"/>
          <p14:tracePt t="48716" x="3359150" y="1955800"/>
          <p14:tracePt t="48732" x="3206750" y="1962150"/>
          <p14:tracePt t="48732" x="3060700" y="1968500"/>
          <p14:tracePt t="48732" x="2921000" y="1974850"/>
          <p14:tracePt t="48751" x="2787650" y="1981200"/>
          <p14:tracePt t="48751" x="2660650" y="1987550"/>
          <p14:tracePt t="48766" x="2540000" y="1993900"/>
          <p14:tracePt t="48766" x="2419350" y="1993900"/>
          <p14:tracePt t="48783" x="2305050" y="2000250"/>
          <p14:tracePt t="48783" x="2197100" y="2000250"/>
          <p14:tracePt t="48799" x="2095500" y="2000250"/>
          <p14:tracePt t="48799" x="1905000" y="1993900"/>
          <p14:tracePt t="48816" x="1816100" y="1993900"/>
          <p14:tracePt t="48816" x="1733550" y="1987550"/>
          <p14:tracePt t="48833" x="1657350" y="1981200"/>
          <p14:tracePt t="48833" x="1587500" y="1974850"/>
          <p14:tracePt t="48849" x="1517650" y="1974850"/>
          <p14:tracePt t="48849" x="1454150" y="1968500"/>
          <p14:tracePt t="48866" x="1397000" y="1962150"/>
          <p14:tracePt t="48866" x="1339850" y="1955800"/>
          <p14:tracePt t="48884" x="1244600" y="1943100"/>
          <p14:tracePt t="48884" x="1206500" y="1936750"/>
          <p14:tracePt t="48900" x="1168400" y="1930400"/>
          <p14:tracePt t="48900" x="1136650" y="1917700"/>
          <p14:tracePt t="48916" x="1104900" y="1911350"/>
          <p14:tracePt t="48916" x="1079500" y="1905000"/>
          <p14:tracePt t="48916" x="1054100" y="1898650"/>
          <p14:tracePt t="48936" x="1028700" y="1898650"/>
          <p14:tracePt t="48948" x="1009650" y="1892300"/>
          <p14:tracePt t="48948" x="990600" y="1892300"/>
          <p14:tracePt t="48948" x="971550" y="1885950"/>
          <p14:tracePt t="48969" x="958850" y="1885950"/>
          <p14:tracePt t="48969" x="946150" y="1885950"/>
          <p14:tracePt t="48984" x="933450" y="1885950"/>
          <p14:tracePt t="48984" x="920750" y="1892300"/>
          <p14:tracePt t="49000" x="908050" y="1892300"/>
          <p14:tracePt t="49000" x="901700" y="1892300"/>
          <p14:tracePt t="49017" x="895350" y="1898650"/>
          <p14:tracePt t="49017" x="889000" y="1898650"/>
          <p14:tracePt t="49035" x="882650" y="1905000"/>
          <p14:tracePt t="49048" x="882650" y="1911350"/>
          <p14:tracePt t="49065" x="889000" y="1911350"/>
          <p14:tracePt t="49082" x="901700" y="1911350"/>
          <p14:tracePt t="49098" x="908050" y="1905000"/>
          <p14:tracePt t="49098" x="927100" y="1905000"/>
          <p14:tracePt t="49117" x="933450" y="1905000"/>
          <p14:tracePt t="49117" x="946150" y="1905000"/>
          <p14:tracePt t="49134" x="958850" y="1898650"/>
          <p14:tracePt t="49134" x="971550" y="1898650"/>
          <p14:tracePt t="49152" x="990600" y="1898650"/>
          <p14:tracePt t="49152" x="1003300" y="1898650"/>
          <p14:tracePt t="49167" x="1016000" y="1905000"/>
          <p14:tracePt t="49186" x="1250950" y="1930400"/>
          <p14:tracePt t="49254" x="1289050" y="1936750"/>
          <p14:tracePt t="49259" x="1320800" y="1943100"/>
          <p14:tracePt t="49269" x="1397000" y="1949450"/>
          <p14:tracePt t="49284" x="1479550" y="1962150"/>
          <p14:tracePt t="49300" x="1568450" y="1968500"/>
          <p14:tracePt t="49317" x="1663700" y="1968500"/>
          <p14:tracePt t="49317" x="1714500" y="1968500"/>
          <p14:tracePt t="49336" x="1765300" y="1968500"/>
          <p14:tracePt t="49336" x="1816100" y="1962150"/>
          <p14:tracePt t="49352" x="1917700" y="1962150"/>
          <p14:tracePt t="49367" x="2019300" y="1955800"/>
          <p14:tracePt t="49383" x="2114550" y="1955800"/>
          <p14:tracePt t="49400" x="2254250" y="1955800"/>
          <p14:tracePt t="49417" x="2336800" y="1949450"/>
          <p14:tracePt t="49434" x="2406650" y="1949450"/>
          <p14:tracePt t="49450" x="2470150" y="1949450"/>
          <p14:tracePt t="49467" x="2546350" y="1943100"/>
          <p14:tracePt t="49484" x="2590800" y="1936750"/>
          <p14:tracePt t="49500" x="2622550" y="1930400"/>
          <p14:tracePt t="49517" x="2654300" y="1930400"/>
          <p14:tracePt t="49517" x="2660650" y="1924050"/>
          <p14:tracePt t="49536" x="2686050" y="1924050"/>
          <p14:tracePt t="49552" x="2705100" y="1917700"/>
          <p14:tracePt t="49568" x="2724150" y="1917700"/>
          <p14:tracePt t="49584" x="2736850" y="1911350"/>
          <p14:tracePt t="49601" x="2749550" y="1911350"/>
          <p14:tracePt t="49601" x="2755900" y="1911350"/>
          <p14:tracePt t="49621" x="2768600" y="1911350"/>
          <p14:tracePt t="49636" x="2787650" y="1905000"/>
          <p14:tracePt t="49653" x="2806700" y="1898650"/>
          <p14:tracePt t="49668" x="2825750" y="1898650"/>
          <p14:tracePt t="49685" x="2857500" y="1892300"/>
          <p14:tracePt t="49701" x="2914650" y="1879600"/>
          <p14:tracePt t="49718" x="2959100" y="1873250"/>
          <p14:tracePt t="49735" x="3009900" y="1866900"/>
          <p14:tracePt t="49751" x="3067050" y="1860550"/>
          <p14:tracePt t="49769" x="3162300" y="1854200"/>
          <p14:tracePt t="49785" x="3232150" y="1847850"/>
          <p14:tracePt t="49801" x="3308350" y="1847850"/>
          <p14:tracePt t="49819" x="3429000" y="1854200"/>
          <p14:tracePt t="49836" x="3517900" y="1854200"/>
          <p14:tracePt t="49852" x="3600450" y="1860550"/>
          <p14:tracePt t="49869" x="3689350" y="1860550"/>
          <p14:tracePt t="49885" x="3778250" y="1860550"/>
          <p14:tracePt t="49885" x="3822700" y="1860550"/>
          <p14:tracePt t="49905" x="3911600" y="1860550"/>
          <p14:tracePt t="49921" x="3994150" y="1860550"/>
          <p14:tracePt t="49935" x="4076700" y="1860550"/>
          <p14:tracePt t="49952" x="4159250" y="1860550"/>
          <p14:tracePt t="49969" x="4229100" y="1860550"/>
          <p14:tracePt t="49969" x="4267200" y="1860550"/>
          <p14:tracePt t="49988" x="4337050" y="1860550"/>
          <p14:tracePt t="50003" x="4400550" y="1860550"/>
          <p14:tracePt t="50019" x="4457700" y="1860550"/>
          <p14:tracePt t="50036" x="4508500" y="1860550"/>
          <p14:tracePt t="50053" x="4559300" y="1860550"/>
          <p14:tracePt t="50053" x="4578350" y="1860550"/>
          <p14:tracePt t="50072" x="4622800" y="1854200"/>
          <p14:tracePt t="50086" x="4660900" y="1854200"/>
          <p14:tracePt t="50103" x="4699000" y="1847850"/>
          <p14:tracePt t="50119" x="4749800" y="1847850"/>
          <p14:tracePt t="50136" x="4781550" y="1847850"/>
          <p14:tracePt t="50153" x="4806950" y="1847850"/>
          <p14:tracePt t="50169" x="4832350" y="1854200"/>
          <p14:tracePt t="50186" x="4864100" y="1854200"/>
          <p14:tracePt t="50204" x="4895850" y="1854200"/>
          <p14:tracePt t="50220" x="4921250" y="1860550"/>
          <p14:tracePt t="50236" x="4953000" y="1860550"/>
          <p14:tracePt t="50253" x="4991100" y="1854200"/>
          <p14:tracePt t="50253" x="5010150" y="1854200"/>
          <p14:tracePt t="50273" x="5054600" y="1854200"/>
          <p14:tracePt t="50288" x="5099050" y="1854200"/>
          <p14:tracePt t="50304" x="5143500" y="1854200"/>
          <p14:tracePt t="50320" x="5194300" y="1860550"/>
          <p14:tracePt t="50337" x="5245100" y="1860550"/>
          <p14:tracePt t="50337" x="5270500" y="1860550"/>
          <p14:tracePt t="50356" x="5295900" y="1866900"/>
          <p14:tracePt t="50356" x="5321300" y="1866900"/>
          <p14:tracePt t="50372" x="5372100" y="1866900"/>
          <p14:tracePt t="50387" x="5422900" y="1866900"/>
          <p14:tracePt t="50404" x="5473700" y="1866900"/>
          <p14:tracePt t="50420" x="5549900" y="1866900"/>
          <p14:tracePt t="50437" x="5600700" y="1866900"/>
          <p14:tracePt t="50454" x="5645150" y="1866900"/>
          <p14:tracePt t="50471" x="5695950" y="1866900"/>
          <p14:tracePt t="50487" x="5765800" y="1873250"/>
          <p14:tracePt t="50504" x="5810250" y="1866900"/>
          <p14:tracePt t="50521" x="5848350" y="1866900"/>
          <p14:tracePt t="50538" x="5905500" y="1854200"/>
          <p14:tracePt t="50557" x="5937250" y="1854200"/>
          <p14:tracePt t="50573" x="5969000" y="1847850"/>
          <p14:tracePt t="50588" x="5988050" y="1847850"/>
          <p14:tracePt t="50604" x="6007100" y="1847850"/>
          <p14:tracePt t="50621" x="6019800" y="1854200"/>
          <p14:tracePt t="50640" x="6026150" y="1854200"/>
          <p14:tracePt t="50656" x="6019800" y="1860550"/>
          <p14:tracePt t="50759" x="6019800" y="1866900"/>
          <p14:tracePt t="50776" x="6026150" y="1866900"/>
          <p14:tracePt t="50828" x="6032500" y="1866900"/>
          <p14:tracePt t="50843" x="6038850" y="1860550"/>
          <p14:tracePt t="50856" x="6045200" y="1860550"/>
          <p14:tracePt t="50864" x="6051550" y="1860550"/>
          <p14:tracePt t="50872" x="6070600" y="1866900"/>
          <p14:tracePt t="50888" x="6089650" y="1866900"/>
          <p14:tracePt t="50905" x="6115050" y="1866900"/>
          <p14:tracePt t="50905" x="6127750" y="1866900"/>
          <p14:tracePt t="50925" x="6159500" y="1866900"/>
          <p14:tracePt t="50940" x="6203950" y="1866900"/>
          <p14:tracePt t="50956" x="6248400" y="1866900"/>
          <p14:tracePt t="50972" x="6299200" y="1860550"/>
          <p14:tracePt t="50989" x="6356350" y="1860550"/>
          <p14:tracePt t="50989" x="6381750" y="1860550"/>
          <p14:tracePt t="51008" x="6451600" y="1854200"/>
          <p14:tracePt t="51024" x="6534150" y="1854200"/>
          <p14:tracePt t="51039" x="6616700" y="1847850"/>
          <p14:tracePt t="51056" x="6705600" y="1841500"/>
          <p14:tracePt t="51073" x="6794500" y="1841500"/>
          <p14:tracePt t="51089" x="6940550" y="1841500"/>
          <p14:tracePt t="51106" x="7035800" y="1841500"/>
          <p14:tracePt t="51123" x="7131050" y="1841500"/>
          <p14:tracePt t="51139" x="7277100" y="1847850"/>
          <p14:tracePt t="51158" x="7372350" y="1854200"/>
          <p14:tracePt t="51173" x="7467600" y="1854200"/>
          <p14:tracePt t="51190" x="7562850" y="1854200"/>
          <p14:tracePt t="51206" x="7702550" y="1860550"/>
          <p14:tracePt t="51224" x="7785100" y="1860550"/>
          <p14:tracePt t="51240" x="7867650" y="1866900"/>
          <p14:tracePt t="51256" x="7937500" y="1873250"/>
          <p14:tracePt t="51273" x="8007350" y="1873250"/>
          <p14:tracePt t="51273" x="8039100" y="1879600"/>
          <p14:tracePt t="51293" x="8096250" y="1879600"/>
          <p14:tracePt t="51308" x="8147050" y="1879600"/>
          <p14:tracePt t="51324" x="8191500" y="1879600"/>
          <p14:tracePt t="51340" x="8242300" y="1879600"/>
          <p14:tracePt t="51357" x="8280400" y="1879600"/>
          <p14:tracePt t="51357" x="8299450" y="1879600"/>
          <p14:tracePt t="51377" x="8318500" y="1879600"/>
          <p14:tracePt t="51377" x="8331200" y="1879600"/>
          <p14:tracePt t="51392" x="8356600" y="1879600"/>
          <p14:tracePt t="51407" x="8382000" y="1873250"/>
          <p14:tracePt t="51424" x="8388350" y="1873250"/>
          <p14:tracePt t="51440" x="8394700" y="1873250"/>
          <p14:tracePt t="51440" x="8388350" y="1873250"/>
          <p14:tracePt t="51459" x="8382000" y="1873250"/>
          <p14:tracePt t="51459" x="8375650" y="1873250"/>
          <p14:tracePt t="51476" x="8356600" y="1866900"/>
          <p14:tracePt t="51476" x="8343900" y="1866900"/>
          <p14:tracePt t="51492" x="8324850" y="1866900"/>
          <p14:tracePt t="51492" x="8299450" y="1866900"/>
          <p14:tracePt t="51509" x="8274050" y="1873250"/>
          <p14:tracePt t="51509" x="8210550" y="1879600"/>
          <p14:tracePt t="51525" x="8172450" y="1879600"/>
          <p14:tracePt t="51525" x="8134350" y="1885950"/>
          <p14:tracePt t="51542" x="8089900" y="1892300"/>
          <p14:tracePt t="51542" x="8032750" y="1898650"/>
          <p14:tracePt t="51559" x="7981950" y="1905000"/>
          <p14:tracePt t="51559" x="7854950" y="1917700"/>
          <p14:tracePt t="51577" x="7785100" y="1924050"/>
          <p14:tracePt t="51577" x="7708900" y="1930400"/>
          <p14:tracePt t="51592" x="7632700" y="1936750"/>
          <p14:tracePt t="51592" x="7550150" y="1943100"/>
          <p14:tracePt t="51609" x="7467600" y="1949450"/>
          <p14:tracePt t="51609" x="7385050" y="1955800"/>
          <p14:tracePt t="51626" x="7289800" y="1968500"/>
          <p14:tracePt t="51626" x="7200900" y="1974850"/>
          <p14:tracePt t="51626" x="7105650" y="1981200"/>
          <p14:tracePt t="51645" x="7004050" y="1987550"/>
          <p14:tracePt t="51645" x="6902450" y="1993900"/>
          <p14:tracePt t="51661" x="6800850" y="2006600"/>
          <p14:tracePt t="51661" x="6699250" y="2012950"/>
          <p14:tracePt t="51677" x="6591300" y="2019300"/>
          <p14:tracePt t="51677" x="6483350" y="2025650"/>
          <p14:tracePt t="51693" x="6369050" y="2032000"/>
          <p14:tracePt t="51693" x="6254750" y="2038350"/>
          <p14:tracePt t="51710" x="6146800" y="2044700"/>
          <p14:tracePt t="51710" x="6026150" y="2051050"/>
          <p14:tracePt t="51710" x="5911850" y="2051050"/>
          <p14:tracePt t="51728" x="5791200" y="2057400"/>
          <p14:tracePt t="51741" x="5676900" y="2057400"/>
          <p14:tracePt t="51741" x="5435600" y="2063750"/>
          <p14:tracePt t="51760" x="5308600" y="2070100"/>
          <p14:tracePt t="51760" x="5187950" y="2070100"/>
          <p14:tracePt t="51776" x="5060950" y="2070100"/>
          <p14:tracePt t="51776" x="4940300" y="2070100"/>
          <p14:tracePt t="51793" x="4813300" y="2076450"/>
          <p14:tracePt t="51793" x="4686300" y="2076450"/>
          <p14:tracePt t="51793" x="4565650" y="2076450"/>
          <p14:tracePt t="51812" x="4438650" y="2076450"/>
          <p14:tracePt t="51812" x="4311650" y="2076450"/>
          <p14:tracePt t="51826" x="4184650" y="2076450"/>
          <p14:tracePt t="51826" x="4057650" y="2082800"/>
          <p14:tracePt t="51843" x="3930650" y="2082800"/>
          <p14:tracePt t="51843" x="3810000" y="2082800"/>
          <p14:tracePt t="51860" x="3683000" y="2082800"/>
          <p14:tracePt t="51860" x="3441700" y="2082800"/>
          <p14:tracePt t="51877" x="3321050" y="2089150"/>
          <p14:tracePt t="51877" x="3206750" y="2089150"/>
          <p14:tracePt t="51894" x="3092450" y="2089150"/>
          <p14:tracePt t="51894" x="2978150" y="2095500"/>
          <p14:tracePt t="51910" x="2870200" y="2095500"/>
          <p14:tracePt t="51910" x="2762250" y="2101850"/>
          <p14:tracePt t="51927" x="2654300" y="2108200"/>
          <p14:tracePt t="51927" x="2552700" y="2114550"/>
          <p14:tracePt t="51945" x="2349500" y="2127250"/>
          <p14:tracePt t="51945" x="2260600" y="2133600"/>
          <p14:tracePt t="51960" x="2165350" y="2139950"/>
          <p14:tracePt t="51960" x="2076450" y="2146300"/>
          <p14:tracePt t="51977" x="1987550" y="2152650"/>
          <p14:tracePt t="51977" x="1905000" y="2165350"/>
          <p14:tracePt t="51993" x="1822450" y="2171700"/>
          <p14:tracePt t="51993" x="1739900" y="2178050"/>
          <p14:tracePt t="51993" x="1663700" y="2184400"/>
          <p14:tracePt t="52013" x="1593850" y="2190750"/>
          <p14:tracePt t="52025" x="1524000" y="2203450"/>
          <p14:tracePt t="52025" x="1397000" y="2216150"/>
          <p14:tracePt t="52045" x="1339850" y="2216150"/>
          <p14:tracePt t="52045" x="1289050" y="2222500"/>
          <p14:tracePt t="52060" x="1244600" y="2222500"/>
          <p14:tracePt t="52060" x="1200150" y="2228850"/>
          <p14:tracePt t="52078" x="1168400" y="2228850"/>
          <p14:tracePt t="52078" x="1130300" y="2228850"/>
          <p14:tracePt t="52078" x="1104900" y="2228850"/>
          <p14:tracePt t="52097" x="1079500" y="2228850"/>
          <p14:tracePt t="52109" x="1060450" y="2228850"/>
          <p14:tracePt t="52109" x="1028700" y="2228850"/>
          <p14:tracePt t="52127" x="1016000" y="2222500"/>
          <p14:tracePt t="52127" x="1003300" y="2228850"/>
          <p14:tracePt t="52144" x="996950" y="2228850"/>
          <p14:tracePt t="52163" x="996950" y="2235200"/>
          <p14:tracePt t="52176" x="1003300" y="2235200"/>
          <p14:tracePt t="52193" x="1016000" y="2235200"/>
          <p14:tracePt t="52193" x="1022350" y="2228850"/>
          <p14:tracePt t="52211" x="1231900" y="2254250"/>
          <p14:tracePt t="52299" x="1257300" y="2254250"/>
          <p14:tracePt t="52304" x="1289050" y="2254250"/>
          <p14:tracePt t="52313" x="1352550" y="2260600"/>
          <p14:tracePt t="52329" x="1428750" y="2260600"/>
          <p14:tracePt t="52344" x="1504950" y="2260600"/>
          <p14:tracePt t="52360" x="1593850" y="2266950"/>
          <p14:tracePt t="52377" x="1682750" y="2266950"/>
          <p14:tracePt t="52377" x="1727200" y="2273300"/>
          <p14:tracePt t="52397" x="1771650" y="2273300"/>
          <p14:tracePt t="52397" x="1816100" y="2279650"/>
          <p14:tracePt t="52413" x="1898650" y="2286000"/>
          <p14:tracePt t="52427" x="1987550" y="2286000"/>
          <p14:tracePt t="52444" x="2063750" y="2292350"/>
          <p14:tracePt t="52461" x="2165350" y="2298700"/>
          <p14:tracePt t="52477" x="2222500" y="2305050"/>
          <p14:tracePt t="52494" x="2266950" y="2305050"/>
          <p14:tracePt t="52511" x="2305050" y="2311400"/>
          <p14:tracePt t="52528" x="2336800" y="2311400"/>
          <p14:tracePt t="52545" x="2355850" y="2317750"/>
          <p14:tracePt t="52561" x="2368550" y="2317750"/>
          <p14:tracePt t="52578" x="2374900" y="2317750"/>
          <p14:tracePt t="52594" x="2368550" y="2317750"/>
          <p14:tracePt t="52656" x="2362200" y="2317750"/>
          <p14:tracePt t="52672" x="2362200" y="2324100"/>
          <p14:tracePt t="52776" x="2355850" y="2324100"/>
          <p14:tracePt t="52928" x="2349500" y="2324100"/>
          <p14:tracePt t="52944" x="2343150" y="2324100"/>
          <p14:tracePt t="52956" x="2336800" y="2330450"/>
          <p14:tracePt t="52972" x="2330450" y="2330450"/>
          <p14:tracePt t="52981" x="2317750" y="2336800"/>
          <p14:tracePt t="52996" x="2298700" y="2336800"/>
          <p14:tracePt t="53013" x="2273300" y="2330450"/>
          <p14:tracePt t="53029" x="2247900" y="2330450"/>
          <p14:tracePt t="53029" x="2228850" y="2330450"/>
          <p14:tracePt t="53049" x="2209800" y="2330450"/>
          <p14:tracePt t="53049" x="2190750" y="2336800"/>
          <p14:tracePt t="53065" x="2146300" y="2336800"/>
          <p14:tracePt t="53080" x="2089150" y="2336800"/>
          <p14:tracePt t="53096" x="2032000" y="2343150"/>
          <p14:tracePt t="53113" x="1955800" y="2343150"/>
          <p14:tracePt t="53130" x="1835150" y="2349500"/>
          <p14:tracePt t="53148" x="1739900" y="2362200"/>
          <p14:tracePt t="53163" x="1638300" y="2368550"/>
          <p14:tracePt t="53180" x="1479550" y="2381250"/>
          <p14:tracePt t="53197" x="1371600" y="2381250"/>
          <p14:tracePt t="53213" x="1263650" y="2381250"/>
          <p14:tracePt t="53230" x="1168400" y="2374900"/>
          <p14:tracePt t="53247" x="1035050" y="2355850"/>
          <p14:tracePt t="53265" x="958850" y="2336800"/>
          <p14:tracePt t="53280" x="895350" y="2305050"/>
          <p14:tracePt t="53297" x="844550" y="2273300"/>
          <p14:tracePt t="53314" x="819150" y="2235200"/>
          <p14:tracePt t="53314" x="806450" y="2216150"/>
          <p14:tracePt t="53333" x="800100" y="2171700"/>
          <p14:tracePt t="53349" x="812800" y="2120900"/>
          <p14:tracePt t="53364" x="844550" y="2070100"/>
          <p14:tracePt t="53381" x="895350" y="2025650"/>
          <p14:tracePt t="53397" x="958850" y="1987550"/>
          <p14:tracePt t="53397" x="996950" y="1968500"/>
          <p14:tracePt t="53417" x="1035050" y="1955800"/>
          <p14:tracePt t="53417" x="1079500" y="1936750"/>
          <p14:tracePt t="53432" x="1168400" y="1911350"/>
          <p14:tracePt t="53448" x="1270000" y="1885950"/>
          <p14:tracePt t="53464" x="1377950" y="1866900"/>
          <p14:tracePt t="53481" x="1543050" y="1847850"/>
          <p14:tracePt t="53498" x="1657350" y="1841500"/>
          <p14:tracePt t="53514" x="1771650" y="1835150"/>
          <p14:tracePt t="53532" x="1873250" y="1841500"/>
          <p14:tracePt t="53548" x="2032000" y="1854200"/>
          <p14:tracePt t="53565" x="2120900" y="1873250"/>
          <p14:tracePt t="53581" x="2197100" y="1892300"/>
          <p14:tracePt t="53598" x="2266950" y="1917700"/>
          <p14:tracePt t="53598" x="2298700" y="1924050"/>
          <p14:tracePt t="53617" x="2343150" y="1949450"/>
          <p14:tracePt t="53633" x="2381250" y="1974850"/>
          <p14:tracePt t="53649" x="2406650" y="2006600"/>
          <p14:tracePt t="53665" x="2419350" y="2032000"/>
          <p14:tracePt t="53682" x="2413000" y="2063750"/>
          <p14:tracePt t="53682" x="2400300" y="2082800"/>
          <p14:tracePt t="53701" x="2374900" y="2120900"/>
          <p14:tracePt t="53717" x="2343150" y="2152650"/>
          <p14:tracePt t="53733" x="2292350" y="2184400"/>
          <p14:tracePt t="53749" x="2241550" y="2216150"/>
          <p14:tracePt t="53765" x="2184400" y="2235200"/>
          <p14:tracePt t="53782" x="2089150" y="2266950"/>
          <p14:tracePt t="53799" x="2032000" y="2279650"/>
          <p14:tracePt t="53816" x="1981200" y="2292350"/>
          <p14:tracePt t="53832" x="1943100" y="2305050"/>
          <p14:tracePt t="53849" x="1898650" y="2311400"/>
          <p14:tracePt t="53866" x="1885950" y="2317750"/>
          <p14:tracePt t="53882" x="1892300" y="2311400"/>
          <p14:tracePt t="53916" x="1898650" y="2311400"/>
          <p14:tracePt t="53924" x="1905000" y="2305050"/>
          <p14:tracePt t="53932" x="1917700" y="2305050"/>
          <p14:tracePt t="53949" x="1936750" y="2298700"/>
          <p14:tracePt t="53966" x="1955800" y="2298700"/>
          <p14:tracePt t="53966" x="1962150" y="2298700"/>
          <p14:tracePt t="53985" x="1974850" y="2305050"/>
          <p14:tracePt t="54001" x="1993900" y="2305050"/>
          <p14:tracePt t="54016" x="2012950" y="2311400"/>
          <p14:tracePt t="54034" x="2025650" y="2311400"/>
          <p14:tracePt t="54050" x="2044700" y="2311400"/>
          <p14:tracePt t="54050" x="2057400" y="2311400"/>
          <p14:tracePt t="54070" x="2076450" y="2311400"/>
          <p14:tracePt t="54085" x="2101850" y="2305050"/>
          <p14:tracePt t="54100" x="2120900" y="2305050"/>
          <p14:tracePt t="54117" x="2146300" y="2305050"/>
          <p14:tracePt t="54133" x="2178050" y="2305050"/>
          <p14:tracePt t="54133" x="2190750" y="2305050"/>
          <p14:tracePt t="54154" x="2228850" y="2305050"/>
          <p14:tracePt t="54167" x="2260600" y="2305050"/>
          <p14:tracePt t="54184" x="2305050" y="2305050"/>
          <p14:tracePt t="54200" x="2374900" y="2298700"/>
          <p14:tracePt t="54217" x="2432050" y="2298700"/>
          <p14:tracePt t="54233" x="2482850" y="2298700"/>
          <p14:tracePt t="54250" x="2540000" y="2298700"/>
          <p14:tracePt t="54267" x="2635250" y="2298700"/>
          <p14:tracePt t="54285" x="2692400" y="2298700"/>
          <p14:tracePt t="54301" x="2755900" y="2305050"/>
          <p14:tracePt t="54317" x="2819400" y="2305050"/>
          <p14:tracePt t="54334" x="2876550" y="2305050"/>
          <p14:tracePt t="54334" x="2901950" y="2305050"/>
          <p14:tracePt t="54354" x="2959100" y="2305050"/>
          <p14:tracePt t="54370" x="3009900" y="2305050"/>
          <p14:tracePt t="54385" x="3067050" y="2298700"/>
          <p14:tracePt t="54401" x="3111500" y="2292350"/>
          <p14:tracePt t="54418" x="3155950" y="2292350"/>
          <p14:tracePt t="54418" x="3181350" y="2292350"/>
          <p14:tracePt t="54437" x="3206750" y="2286000"/>
          <p14:tracePt t="54437" x="3225800" y="2286000"/>
          <p14:tracePt t="54453" x="3270250" y="2279650"/>
          <p14:tracePt t="54469" x="3314700" y="2273300"/>
          <p14:tracePt t="54485" x="3352800" y="2266950"/>
          <p14:tracePt t="54502" x="3409950" y="2254250"/>
          <p14:tracePt t="54519" x="3441700" y="2247900"/>
          <p14:tracePt t="54535" x="3473450" y="2241550"/>
          <p14:tracePt t="54552" x="3505200" y="2241550"/>
          <p14:tracePt t="54568" x="3549650" y="2235200"/>
          <p14:tracePt t="54585" x="3575050" y="2228850"/>
          <p14:tracePt t="54602" x="3600450" y="2228850"/>
          <p14:tracePt t="54619" x="3619500" y="2222500"/>
          <p14:tracePt t="54619" x="3632200" y="2222500"/>
          <p14:tracePt t="54638" x="3651250" y="2222500"/>
          <p14:tracePt t="54654" x="3670300" y="2216150"/>
          <p14:tracePt t="54670" x="3683000" y="2216150"/>
          <p14:tracePt t="54686" x="3702050" y="2209800"/>
          <p14:tracePt t="54702" x="3721100" y="2209800"/>
          <p14:tracePt t="54702" x="3727450" y="2209800"/>
          <p14:tracePt t="54722" x="3740150" y="2203450"/>
          <p14:tracePt t="54737" x="3752850" y="2203450"/>
          <p14:tracePt t="54753" x="3765550" y="2203450"/>
          <p14:tracePt t="54770" x="3778250" y="2203450"/>
          <p14:tracePt t="54786" x="3784600" y="2203450"/>
          <p14:tracePt t="54802" x="3810000" y="2203450"/>
          <p14:tracePt t="54819" x="3822700" y="2203450"/>
          <p14:tracePt t="54836" x="3841750" y="2203450"/>
          <p14:tracePt t="54852" x="3860800" y="2197100"/>
          <p14:tracePt t="54870" x="3886200" y="2197100"/>
          <p14:tracePt t="54886" x="3911600" y="2197100"/>
          <p14:tracePt t="54902" x="3930650" y="2190750"/>
          <p14:tracePt t="54920" x="3962400" y="2190750"/>
          <p14:tracePt t="54937" x="3987800" y="2184400"/>
          <p14:tracePt t="54953" x="4013200" y="2184400"/>
          <p14:tracePt t="54970" x="4032250" y="2184400"/>
          <p14:tracePt t="54986" x="4057650" y="2184400"/>
          <p14:tracePt t="54986" x="4070350" y="2184400"/>
          <p14:tracePt t="55006" x="4089400" y="2184400"/>
          <p14:tracePt t="55022" x="4114800" y="2184400"/>
          <p14:tracePt t="55037" x="4140200" y="2184400"/>
          <p14:tracePt t="55054" x="4165600" y="2190750"/>
          <p14:tracePt t="55054" x="4178300" y="2184400"/>
          <p14:tracePt t="55073" x="4184650" y="2184400"/>
          <p14:tracePt t="55086" x="4203700" y="2184400"/>
          <p14:tracePt t="55086" x="4216400" y="2190750"/>
          <p14:tracePt t="55106" x="4235450" y="2190750"/>
          <p14:tracePt t="55120" x="4248150" y="2197100"/>
          <p14:tracePt t="55137" x="4254500" y="2203450"/>
          <p14:tracePt t="55137" x="4267200" y="2209800"/>
          <p14:tracePt t="55157" x="4273550" y="2209800"/>
          <p14:tracePt t="55170" x="4279900" y="2216150"/>
          <p14:tracePt t="55186" x="4292600" y="2222500"/>
          <p14:tracePt t="55203" x="4298950" y="2228850"/>
          <p14:tracePt t="55220" x="4305300" y="2222500"/>
          <p14:tracePt t="55237" x="4305300" y="2216150"/>
          <p14:tracePt t="55253" x="4305300" y="2209800"/>
          <p14:tracePt t="55270" x="4305300" y="2197100"/>
          <p14:tracePt t="55287" x="4298950" y="2197100"/>
          <p14:tracePt t="55304" x="4305300" y="2203450"/>
          <p14:tracePt t="55329" x="4311650" y="2209800"/>
          <p14:tracePt t="55345" x="4311650" y="2216150"/>
          <p14:tracePt t="55353" x="4318000" y="2222500"/>
          <p14:tracePt t="55353" x="4318000" y="2235200"/>
          <p14:tracePt t="55374" x="4324350" y="2241550"/>
          <p14:tracePt t="55374" x="4324350" y="2247900"/>
          <p14:tracePt t="55389" x="4330700" y="2254250"/>
          <p14:tracePt t="55389" x="4337050" y="2260600"/>
          <p14:tracePt t="55406" x="4343400" y="2266950"/>
          <p14:tracePt t="55406" x="4349750" y="2273300"/>
          <p14:tracePt t="55422" x="4356100" y="2273300"/>
          <p14:tracePt t="55422" x="4362450" y="2279650"/>
          <p14:tracePt t="55422" x="4368800" y="2279650"/>
          <p14:tracePt t="55441" x="4381500" y="2279650"/>
          <p14:tracePt t="55454" x="4387850" y="2286000"/>
          <p14:tracePt t="55454" x="4400550" y="2286000"/>
          <p14:tracePt t="55473" x="4419600" y="2286000"/>
          <p14:tracePt t="55473" x="4432300" y="2292350"/>
          <p14:tracePt t="55489" x="4438650" y="2292350"/>
          <p14:tracePt t="55489" x="4445000" y="2292350"/>
          <p14:tracePt t="55506" x="4457700" y="2298700"/>
          <p14:tracePt t="55506" x="4464050" y="2305050"/>
          <p14:tracePt t="55506" x="4470400" y="2305050"/>
          <p14:tracePt t="55525" x="4483100" y="2311400"/>
          <p14:tracePt t="55525" x="4489450" y="2317750"/>
          <p14:tracePt t="55539" x="4495800" y="2324100"/>
          <p14:tracePt t="55539" x="4502150" y="2330450"/>
          <p14:tracePt t="55556" x="4508500" y="2330450"/>
          <p14:tracePt t="55556" x="4514850" y="2336800"/>
          <p14:tracePt t="55573" x="4514850" y="2343150"/>
          <p14:tracePt t="55573" x="4521200" y="2343150"/>
          <p14:tracePt t="55590" x="4527550" y="2349500"/>
          <p14:tracePt t="55590" x="4533900" y="2355850"/>
          <p14:tracePt t="55606" x="4540250" y="2355850"/>
          <p14:tracePt t="55621" x="4546600" y="2362200"/>
          <p14:tracePt t="55638" x="4552950" y="2362200"/>
          <p14:tracePt t="55654" x="4559300" y="2368550"/>
          <p14:tracePt t="55672" x="4565650" y="2368550"/>
          <p14:tracePt t="55688" x="4572000" y="2374900"/>
          <p14:tracePt t="55705" x="4578350" y="2374900"/>
          <p14:tracePt t="55722" x="4584700" y="2381250"/>
          <p14:tracePt t="55738" x="4591050" y="2387600"/>
          <p14:tracePt t="55738" x="4597400" y="2387600"/>
          <p14:tracePt t="55757" x="4603750" y="2387600"/>
          <p14:tracePt t="55773" x="4610100" y="2393950"/>
          <p14:tracePt t="55809" x="4603750" y="2400300"/>
          <p14:tracePt t="55833" x="4597400" y="2400300"/>
          <p14:tracePt t="55845" x="4591050" y="2400300"/>
          <p14:tracePt t="55860" x="4584700" y="2400300"/>
          <p14:tracePt t="55877" x="4578350" y="2393950"/>
          <p14:tracePt t="55912" x="4572000" y="2387600"/>
          <p14:tracePt t="55929" x="4572000" y="2381250"/>
          <p14:tracePt t="55945" x="4572000" y="2374900"/>
          <p14:tracePt t="55957" x="4565650" y="2368550"/>
          <p14:tracePt t="55981" x="4565650" y="2362200"/>
          <p14:tracePt t="56025" x="4559300" y="2362200"/>
          <p14:tracePt t="56077" x="4559300" y="2355850"/>
          <p14:tracePt t="56146" x="4559300" y="2349500"/>
          <p14:tracePt t="56169" x="4559300" y="2343150"/>
          <p14:tracePt t="56188" x="4552950" y="2336800"/>
          <p14:tracePt t="56213" x="4552950" y="2330450"/>
          <p14:tracePt t="56245" x="4559300" y="2330450"/>
          <p14:tracePt t="56349" x="4565650" y="2330450"/>
          <p14:tracePt t="56365" x="4572000" y="2330450"/>
          <p14:tracePt t="56377" x="4578350" y="2330450"/>
          <p14:tracePt t="56393" x="4584700" y="2330450"/>
          <p14:tracePt t="56409" x="4591050" y="2324100"/>
          <p14:tracePt t="56429" x="4591050" y="2317750"/>
          <p14:tracePt t="56453" x="4597400" y="2311400"/>
          <p14:tracePt t="56477" x="4591050" y="2305050"/>
          <p14:tracePt t="56536" x="4584700" y="2305050"/>
          <p14:tracePt t="56573" x="4584700" y="2298700"/>
          <p14:tracePt t="56605" x="4578350" y="2298700"/>
          <p14:tracePt t="56633" x="4572000" y="2298700"/>
          <p14:tracePt t="56657" x="4565650" y="2298700"/>
          <p14:tracePt t="56677" x="4559300" y="2305050"/>
          <p14:tracePt t="56717" x="4559300" y="2311400"/>
          <p14:tracePt t="56745" x="4565650" y="2311400"/>
          <p14:tracePt t="56785" x="4572000" y="2311400"/>
          <p14:tracePt t="56805" x="4578350" y="2311400"/>
          <p14:tracePt t="56829" x="4572000" y="2311400"/>
          <p14:tracePt t="56897" x="4565650" y="2311400"/>
          <p14:tracePt t="56908" x="4559300" y="2317750"/>
          <p14:tracePt t="56924" x="4552950" y="2324100"/>
          <p14:tracePt t="56941" x="4546600" y="2324100"/>
          <p14:tracePt t="56957" x="4546600" y="2330450"/>
          <p14:tracePt t="56977" x="4540250" y="2336800"/>
          <p14:tracePt t="57165" x="4546600" y="2336800"/>
          <p14:tracePt t="57285" x="4546600" y="2330450"/>
          <p14:tracePt t="57317" x="4552950" y="2330450"/>
          <p14:tracePt t="57337" x="4559300" y="2324100"/>
          <p14:tracePt t="57369" x="4552950" y="2324100"/>
          <p14:tracePt t="57445" x="4552950" y="2330450"/>
          <p14:tracePt t="57457" x="4546600" y="2336800"/>
          <p14:tracePt t="57473" x="4546600" y="2343150"/>
          <p14:tracePt t="57489" x="4552950" y="2349500"/>
          <p14:tracePt t="57565" x="4546600" y="2355850"/>
          <p14:tracePt t="57617" x="4540250" y="2349500"/>
          <p14:tracePt t="57629" x="4533900" y="2343150"/>
          <p14:tracePt t="57645" x="4527550" y="2336800"/>
          <p14:tracePt t="57661" x="4521200" y="2324100"/>
          <p14:tracePt t="57677" x="4514850" y="2317750"/>
          <p14:tracePt t="57685" x="4514850" y="2311400"/>
          <p14:tracePt t="57698" x="4508500" y="2305050"/>
          <p14:tracePt t="57698" x="4508500" y="2298700"/>
          <p14:tracePt t="57714" x="4514850" y="2292350"/>
          <p14:tracePt t="57714" x="4514850" y="2286000"/>
          <p14:tracePt t="57730" x="4514850" y="2279650"/>
          <p14:tracePt t="57730" x="4521200" y="2279650"/>
          <p14:tracePt t="57747" x="4527550" y="2273300"/>
          <p14:tracePt t="57747" x="4527550" y="2266950"/>
          <p14:tracePt t="57747" x="4540250" y="2260600"/>
          <p14:tracePt t="57766" x="4546600" y="2260600"/>
          <p14:tracePt t="57778" x="4552950" y="2254250"/>
          <p14:tracePt t="57778" x="4572000" y="2247900"/>
          <p14:tracePt t="57797" x="4584700" y="2247900"/>
          <p14:tracePt t="57797" x="4597400" y="2247900"/>
          <p14:tracePt t="57814" x="4603750" y="2241550"/>
          <p14:tracePt t="57814" x="4616450" y="2241550"/>
          <p14:tracePt t="57831" x="4629150" y="2241550"/>
          <p14:tracePt t="57831" x="4648200" y="2241550"/>
          <p14:tracePt t="57831" x="4660900" y="2241550"/>
          <p14:tracePt t="57850" x="4673600" y="2241550"/>
          <p14:tracePt t="57862" x="4692650" y="2241550"/>
          <p14:tracePt t="57862" x="4724400" y="2235200"/>
          <p14:tracePt t="57881" x="4737100" y="2235200"/>
          <p14:tracePt t="57881" x="4749800" y="2235200"/>
          <p14:tracePt t="57898" x="4768850" y="2228850"/>
          <p14:tracePt t="57898" x="4781550" y="2228850"/>
          <p14:tracePt t="57915" x="4794250" y="2222500"/>
          <p14:tracePt t="57915" x="4819650" y="2216150"/>
          <p14:tracePt t="57931" x="4832350" y="2209800"/>
          <p14:tracePt t="57931" x="4851400" y="2203450"/>
          <p14:tracePt t="57947" x="4864100" y="2203450"/>
          <p14:tracePt t="57947" x="4876800" y="2197100"/>
          <p14:tracePt t="57964" x="4889500" y="2190750"/>
          <p14:tracePt t="57964" x="4902200" y="2184400"/>
          <p14:tracePt t="57981" x="4914900" y="2178050"/>
          <p14:tracePt t="57981" x="4940300" y="2171700"/>
          <p14:tracePt t="57999" x="4953000" y="2171700"/>
          <p14:tracePt t="57999" x="4965700" y="2171700"/>
          <p14:tracePt t="58014" x="4978400" y="2165350"/>
          <p14:tracePt t="58014" x="4991100" y="2165350"/>
          <p14:tracePt t="58031" x="5003800" y="2165350"/>
          <p14:tracePt t="58031" x="5016500" y="2171700"/>
          <p14:tracePt t="58031" x="5029200" y="2171700"/>
          <p14:tracePt t="58050" x="5048250" y="2171700"/>
          <p14:tracePt t="58063" x="5060950" y="2171700"/>
          <p14:tracePt t="58063" x="5092700" y="2178050"/>
          <p14:tracePt t="58082" x="5111750" y="2184400"/>
          <p14:tracePt t="58082" x="5130800" y="2190750"/>
          <p14:tracePt t="58098" x="5149850" y="2190750"/>
          <p14:tracePt t="58098" x="5168900" y="2197100"/>
          <p14:tracePt t="58115" x="5194300" y="2197100"/>
          <p14:tracePt t="58115" x="5219700" y="2203450"/>
          <p14:tracePt t="58115" x="5251450" y="2203450"/>
          <p14:tracePt t="58135" x="5276850" y="2209800"/>
          <p14:tracePt t="58135" x="5308600" y="2209800"/>
          <p14:tracePt t="58150" x="5340350" y="2216150"/>
          <p14:tracePt t="58150" x="5378450" y="2216150"/>
          <p14:tracePt t="58166" x="5410200" y="2222500"/>
          <p14:tracePt t="58166" x="5448300" y="2222500"/>
          <p14:tracePt t="58182" x="5480050" y="2222500"/>
          <p14:tracePt t="58182" x="5518150" y="2228850"/>
          <p14:tracePt t="58199" x="5556250" y="2228850"/>
          <p14:tracePt t="58199" x="5588000" y="2228850"/>
          <p14:tracePt t="58215" x="5626100" y="2228850"/>
          <p14:tracePt t="58215" x="5702300" y="2228850"/>
          <p14:tracePt t="58232" x="5734050" y="2228850"/>
          <p14:tracePt t="58232" x="5772150" y="2228850"/>
          <p14:tracePt t="58249" x="5803900" y="2228850"/>
          <p14:tracePt t="58249" x="5842000" y="2228850"/>
          <p14:tracePt t="58265" x="5873750" y="2222500"/>
          <p14:tracePt t="58265" x="5905500" y="2222500"/>
          <p14:tracePt t="58283" x="5937250" y="2222500"/>
          <p14:tracePt t="58283" x="5994400" y="2216150"/>
          <p14:tracePt t="58299" x="6019800" y="2216150"/>
          <p14:tracePt t="58299" x="6045200" y="2222500"/>
          <p14:tracePt t="58316" x="6064250" y="2222500"/>
          <p14:tracePt t="58316" x="6089650" y="2222500"/>
          <p14:tracePt t="58332" x="6108700" y="2228850"/>
          <p14:tracePt t="58332" x="6140450" y="2228850"/>
          <p14:tracePt t="58350" x="6159500" y="2228850"/>
          <p14:tracePt t="58350" x="6172200" y="2235200"/>
          <p14:tracePt t="58367" x="6191250" y="2235200"/>
          <p14:tracePt t="58367" x="6203950" y="2235200"/>
          <p14:tracePt t="58383" x="6216650" y="2235200"/>
          <p14:tracePt t="58383" x="6229350" y="2241550"/>
          <p14:tracePt t="58399" x="6248400" y="2247900"/>
          <p14:tracePt t="58399" x="6261100" y="2247900"/>
          <p14:tracePt t="58399" x="6273800" y="2254250"/>
          <p14:tracePt t="58418" x="6286500" y="2266950"/>
          <p14:tracePt t="58431" x="6299200" y="2273300"/>
          <p14:tracePt t="58431" x="6324600" y="2286000"/>
          <p14:tracePt t="58450" x="6343650" y="2292350"/>
          <p14:tracePt t="58450" x="6362700" y="2298700"/>
          <p14:tracePt t="58467" x="6375400" y="2305050"/>
          <p14:tracePt t="58467" x="6394450" y="2311400"/>
          <p14:tracePt t="58483" x="6413500" y="2311400"/>
          <p14:tracePt t="58483" x="6432550" y="2317750"/>
          <p14:tracePt t="58483" x="6451600" y="2324100"/>
          <p14:tracePt t="58502" x="6470650" y="2324100"/>
          <p14:tracePt t="58514" x="6489700" y="2330450"/>
          <p14:tracePt t="58514" x="6521450" y="2336800"/>
          <p14:tracePt t="58533" x="6534150" y="2343150"/>
          <p14:tracePt t="58533" x="6553200" y="2343150"/>
          <p14:tracePt t="58550" x="6565900" y="2349500"/>
          <p14:tracePt t="58550" x="6584950" y="2349500"/>
          <p14:tracePt t="58567" x="6597650" y="2355850"/>
          <p14:tracePt t="58567" x="6610350" y="2355850"/>
          <p14:tracePt t="58567" x="6623050" y="2362200"/>
          <p14:tracePt t="58586" x="6635750" y="2362200"/>
          <p14:tracePt t="58586" x="6648450" y="2368550"/>
          <p14:tracePt t="58600" x="6661150" y="2368550"/>
          <p14:tracePt t="58600" x="6667500" y="2374900"/>
          <p14:tracePt t="58617" x="6680200" y="2374900"/>
          <p14:tracePt t="58617" x="6686550" y="2381250"/>
          <p14:tracePt t="58634" x="6699250" y="2381250"/>
          <p14:tracePt t="58634" x="6718300" y="2381250"/>
          <p14:tracePt t="58651" x="6724650" y="2374900"/>
          <p14:tracePt t="58651" x="6737350" y="2374900"/>
          <p14:tracePt t="58667" x="6743700" y="2374900"/>
          <p14:tracePt t="58667" x="6750050" y="2368550"/>
          <p14:tracePt t="58684" x="6756400" y="2362200"/>
          <p14:tracePt t="58684" x="6762750" y="2362200"/>
          <p14:tracePt t="58701" x="6769100" y="2355850"/>
          <p14:tracePt t="58701" x="6781800" y="2343150"/>
          <p14:tracePt t="58718" x="6781800" y="2336800"/>
          <p14:tracePt t="58718" x="6788150" y="2324100"/>
          <p14:tracePt t="58734" x="6788150" y="2317750"/>
          <p14:tracePt t="58734" x="6788150" y="2311400"/>
          <p14:tracePt t="58751" x="6788150" y="2305050"/>
          <p14:tracePt t="58751" x="6788150" y="2292350"/>
          <p14:tracePt t="58767" x="6781800" y="2286000"/>
          <p14:tracePt t="58767" x="6781800" y="2279650"/>
          <p14:tracePt t="58767" x="6775450" y="2273300"/>
          <p14:tracePt t="58786" x="6775450" y="2266950"/>
          <p14:tracePt t="58799" x="6769100" y="2260600"/>
          <p14:tracePt t="58799" x="6756400" y="2247900"/>
          <p14:tracePt t="58818" x="6750050" y="2241550"/>
          <p14:tracePt t="58818" x="6750050" y="2235200"/>
          <p14:tracePt t="58834" x="6743700" y="2235200"/>
          <p14:tracePt t="58834" x="6737350" y="2228850"/>
          <p14:tracePt t="58851" x="6731000" y="2228850"/>
          <p14:tracePt t="58851" x="6724650" y="2228850"/>
          <p14:tracePt t="58869" x="6718300" y="2228850"/>
          <p14:tracePt t="58882" x="6711950" y="2235200"/>
          <p14:tracePt t="58882" x="6711950" y="2241550"/>
          <p14:tracePt t="58901" x="6711950" y="2247900"/>
          <p14:tracePt t="58901" x="6711950" y="2254250"/>
          <p14:tracePt t="58918" x="6718300" y="2266950"/>
          <p14:tracePt t="58918" x="6718300" y="2273300"/>
          <p14:tracePt t="58935" x="6718300" y="2279650"/>
          <p14:tracePt t="58935" x="6724650" y="2298700"/>
          <p14:tracePt t="58951" x="6731000" y="2311400"/>
          <p14:tracePt t="58951" x="6731000" y="2317750"/>
          <p14:tracePt t="58968" x="6737350" y="2330450"/>
          <p14:tracePt t="58968" x="6737350" y="2336800"/>
          <p14:tracePt t="58985" x="6743700" y="2349500"/>
          <p14:tracePt t="58985" x="6743700" y="2355850"/>
          <p14:tracePt t="59001" x="6743700" y="2362200"/>
          <p14:tracePt t="59001" x="6750050" y="2368550"/>
          <p14:tracePt t="59019" x="6756400" y="2374900"/>
          <p14:tracePt t="59034" x="6762750" y="2381250"/>
          <p14:tracePt t="59050" x="6769100" y="2381250"/>
          <p14:tracePt t="59067" x="6775450" y="2387600"/>
          <p14:tracePt t="59083" x="6781800" y="2393950"/>
          <p14:tracePt t="59177" x="6788150" y="2393950"/>
          <p14:tracePt t="59222" x="6794500" y="2393950"/>
          <p14:tracePt t="59237" x="6800850" y="2393950"/>
          <p14:tracePt t="59249" x="6813550" y="2393950"/>
          <p14:tracePt t="59265" x="6819900" y="2393950"/>
          <p14:tracePt t="59273" x="6826250" y="2393950"/>
          <p14:tracePt t="59284" x="6832600" y="2393950"/>
          <p14:tracePt t="59284" x="6838950" y="2393950"/>
          <p14:tracePt t="59302" x="6851650" y="2393950"/>
          <p14:tracePt t="59302" x="6870700" y="2393950"/>
          <p14:tracePt t="59319" x="6883400" y="2400300"/>
          <p14:tracePt t="59319" x="6896100" y="2400300"/>
          <p14:tracePt t="59336" x="6908800" y="2406650"/>
          <p14:tracePt t="59336" x="6921500" y="2406650"/>
          <p14:tracePt t="59353" x="6934200" y="2406650"/>
          <p14:tracePt t="59353" x="6946900" y="2413000"/>
          <p14:tracePt t="59371" x="6972300" y="2413000"/>
          <p14:tracePt t="59371" x="6991350" y="2413000"/>
          <p14:tracePt t="59386" x="7010400" y="2413000"/>
          <p14:tracePt t="59386" x="7023100" y="2413000"/>
          <p14:tracePt t="59402" x="7042150" y="2406650"/>
          <p14:tracePt t="59402" x="7061200" y="2406650"/>
          <p14:tracePt t="59419" x="7080250" y="2406650"/>
          <p14:tracePt t="59419" x="7099300" y="2400300"/>
          <p14:tracePt t="59419" x="7112000" y="2400300"/>
          <p14:tracePt t="59438" x="7131050" y="2400300"/>
          <p14:tracePt t="59451" x="7150100" y="2400300"/>
          <p14:tracePt t="59451" x="7181850" y="2393950"/>
          <p14:tracePt t="59471" x="7200900" y="2400300"/>
          <p14:tracePt t="59471" x="7213600" y="2400300"/>
          <p14:tracePt t="59486" x="7232650" y="2400300"/>
          <p14:tracePt t="59486" x="7251700" y="2400300"/>
          <p14:tracePt t="59503" x="7264400" y="2406650"/>
          <p14:tracePt t="59503" x="7283450" y="2406650"/>
          <p14:tracePt t="59503" x="7302500" y="2413000"/>
          <p14:tracePt t="59523" x="7321550" y="2413000"/>
          <p14:tracePt t="59535" x="7340600" y="2419350"/>
          <p14:tracePt t="59535" x="7378700" y="2425700"/>
          <p14:tracePt t="59553" x="7391400" y="2425700"/>
          <p14:tracePt t="59553" x="7410450" y="2432050"/>
          <p14:tracePt t="59571" x="7423150" y="2432050"/>
          <p14:tracePt t="59571" x="7435850" y="2432050"/>
          <p14:tracePt t="59586" x="7448550" y="2432050"/>
          <p14:tracePt t="59586" x="7461250" y="2432050"/>
          <p14:tracePt t="59603" x="7467600" y="2432050"/>
          <p14:tracePt t="59603" x="7480300" y="2425700"/>
          <p14:tracePt t="59621" x="7480300" y="2419350"/>
          <p14:tracePt t="59635" x="7480300" y="2413000"/>
          <p14:tracePt t="59652" x="7473950" y="2406650"/>
          <p14:tracePt t="59652" x="7454900" y="2406650"/>
          <p14:tracePt t="59671" x="7448550" y="2406650"/>
          <p14:tracePt t="59671" x="7435850" y="2406650"/>
          <p14:tracePt t="59687" x="7423150" y="2406650"/>
          <p14:tracePt t="59687" x="7410450" y="2406650"/>
          <p14:tracePt t="59704" x="7397750" y="2413000"/>
          <p14:tracePt t="59704" x="7378700" y="2413000"/>
          <p14:tracePt t="59721" x="7366000" y="2419350"/>
          <p14:tracePt t="59721" x="7346950" y="2419350"/>
          <p14:tracePt t="59738" x="7321550" y="2432050"/>
          <p14:tracePt t="59738" x="7302500" y="2432050"/>
          <p14:tracePt t="59754" x="7289800" y="2438400"/>
          <p14:tracePt t="59754" x="7277100" y="2438400"/>
          <p14:tracePt t="59772" x="7264400" y="2444750"/>
          <p14:tracePt t="59772" x="7258050" y="2444750"/>
          <p14:tracePt t="59787" x="7245350" y="2451100"/>
          <p14:tracePt t="59787" x="7239000" y="2451100"/>
          <p14:tracePt t="59787" x="7232650" y="2457450"/>
          <p14:tracePt t="59807" x="7226300" y="2457450"/>
          <p14:tracePt t="59819" x="7219950" y="2463800"/>
          <p14:tracePt t="59836" x="7213600" y="2470150"/>
          <p14:tracePt t="59853" x="7213600" y="2476500"/>
          <p14:tracePt t="59869" x="7213600" y="2482850"/>
          <p14:tracePt t="59886" x="7213600" y="2489200"/>
          <p14:tracePt t="59906" x="7213600" y="2495550"/>
          <p14:tracePt t="59978" x="7207250" y="2501900"/>
          <p14:tracePt t="59994" x="7200900" y="2508250"/>
          <p14:tracePt t="60010" x="7194550" y="2508250"/>
          <p14:tracePt t="60026" x="7188200" y="2514600"/>
          <p14:tracePt t="60037" x="7181850" y="2514600"/>
          <p14:tracePt t="60053" x="7175500" y="2514600"/>
          <p14:tracePt t="60069" x="7188200" y="2514600"/>
          <p14:tracePt t="60138" x="7194550" y="2514600"/>
          <p14:tracePt t="60150" x="7200900" y="2514600"/>
          <p14:tracePt t="60158" x="7207250" y="2514600"/>
          <p14:tracePt t="60170" x="7213600" y="2508250"/>
          <p14:tracePt t="60170" x="7219950" y="2508250"/>
          <p14:tracePt t="60170" x="7232650" y="2508250"/>
          <p14:tracePt t="60191" x="7239000" y="2501900"/>
          <p14:tracePt t="60191" x="7245350" y="2501900"/>
          <p14:tracePt t="60206" x="7258050" y="2495550"/>
          <p14:tracePt t="60206" x="7270750" y="2495550"/>
          <p14:tracePt t="60223" x="7283450" y="2489200"/>
          <p14:tracePt t="60223" x="7289800" y="2489200"/>
          <p14:tracePt t="60239" x="7302500" y="2482850"/>
          <p14:tracePt t="60239" x="7315200" y="2482850"/>
          <p14:tracePt t="60239" x="7327900" y="2476500"/>
          <p14:tracePt t="60258" x="7340600" y="2476500"/>
          <p14:tracePt t="60258" x="7359650" y="2476500"/>
          <p14:tracePt t="60272" x="7372350" y="2476500"/>
          <p14:tracePt t="60272" x="7385050" y="2476500"/>
          <p14:tracePt t="60290" x="7397750" y="2476500"/>
          <p14:tracePt t="60290" x="7410450" y="2476500"/>
          <p14:tracePt t="60306" x="7423150" y="2476500"/>
          <p14:tracePt t="60306" x="7435850" y="2482850"/>
          <p14:tracePt t="60323" x="7448550" y="2482850"/>
          <p14:tracePt t="60323" x="7473950" y="2489200"/>
          <p14:tracePt t="60340" x="7486650" y="2489200"/>
          <p14:tracePt t="60340" x="7499350" y="2495550"/>
          <p14:tracePt t="60356" x="7512050" y="2495550"/>
          <p14:tracePt t="60356" x="7524750" y="2495550"/>
          <p14:tracePt t="60373" x="7543800" y="2501900"/>
          <p14:tracePt t="60373" x="7556500" y="2501900"/>
          <p14:tracePt t="60391" x="7581900" y="2501900"/>
          <p14:tracePt t="60391" x="7594600" y="2501900"/>
          <p14:tracePt t="60407" x="7607300" y="2508250"/>
          <p14:tracePt t="60407" x="7626350" y="2508250"/>
          <p14:tracePt t="60424" x="7639050" y="2508250"/>
          <p14:tracePt t="60424" x="7651750" y="2508250"/>
          <p14:tracePt t="60440" x="7664450" y="2514600"/>
          <p14:tracePt t="60440" x="7677150" y="2514600"/>
          <p14:tracePt t="60440" x="7689850" y="2514600"/>
          <p14:tracePt t="60459" x="7702550" y="2520950"/>
          <p14:tracePt t="60471" x="7715250" y="2527300"/>
          <p14:tracePt t="60471" x="7747000" y="2533650"/>
          <p14:tracePt t="60490" x="7759700" y="2540000"/>
          <p14:tracePt t="60490" x="7772400" y="2540000"/>
          <p14:tracePt t="60507" x="7785100" y="2546350"/>
          <p14:tracePt t="60507" x="7804150" y="2552700"/>
          <p14:tracePt t="60523" x="7816850" y="2559050"/>
          <p14:tracePt t="60523" x="7835900" y="2559050"/>
          <p14:tracePt t="60523" x="7848600" y="2565400"/>
          <p14:tracePt t="60542" x="7861300" y="2565400"/>
          <p14:tracePt t="60555" x="7874000" y="2565400"/>
          <p14:tracePt t="60555" x="7899400" y="2565400"/>
          <p14:tracePt t="60574" x="7912100" y="2565400"/>
          <p14:tracePt t="60574" x="7924800" y="2565400"/>
          <p14:tracePt t="60590" x="7931150" y="2565400"/>
          <p14:tracePt t="60590" x="7937500" y="2565400"/>
          <p14:tracePt t="60607" x="7943850" y="2559050"/>
          <p14:tracePt t="60607" x="7950200" y="2559050"/>
          <p14:tracePt t="60607" x="7956550" y="2552700"/>
          <p14:tracePt t="60626" x="7956550" y="2546350"/>
          <p14:tracePt t="60638" x="7956550" y="2540000"/>
          <p14:tracePt t="60662" x="7950200" y="2540000"/>
          <p14:tracePt t="60677" x="7943850" y="2540000"/>
          <p14:tracePt t="60691" x="7937500" y="2533650"/>
          <p14:tracePt t="60691" x="7931150" y="2533650"/>
          <p14:tracePt t="60707" x="7924800" y="2533650"/>
          <p14:tracePt t="60722" x="7912100" y="2533650"/>
          <p14:tracePt t="60739" x="7912100" y="2527300"/>
          <p14:tracePt t="60756" x="7912100" y="2520950"/>
          <p14:tracePt t="60774" x="7912100" y="2514600"/>
          <p14:tracePt t="60790" x="7924800" y="2514600"/>
          <p14:tracePt t="60806" x="7931150" y="2508250"/>
          <p14:tracePt t="60823" x="7937500" y="2501900"/>
          <p14:tracePt t="60823" x="7943850" y="2501900"/>
          <p14:tracePt t="60823" x="7956550" y="2501900"/>
          <p14:tracePt t="60844" x="7962900" y="2501900"/>
          <p14:tracePt t="60844" x="7969250" y="2495550"/>
          <p14:tracePt t="60858" x="7975600" y="2495550"/>
          <p14:tracePt t="60858" x="7981950" y="2495550"/>
          <p14:tracePt t="60875" x="7994650" y="2495550"/>
          <p14:tracePt t="60875" x="8001000" y="2495550"/>
          <p14:tracePt t="60891" x="8007350" y="2489200"/>
          <p14:tracePt t="60891" x="8013700" y="2489200"/>
          <p14:tracePt t="60908" x="8020050" y="2489200"/>
          <p14:tracePt t="60908" x="8026400" y="2489200"/>
          <p14:tracePt t="60908" x="8032750" y="2495550"/>
          <p14:tracePt t="60927" x="8039100" y="2495550"/>
          <p14:tracePt t="60939" x="8045450" y="2495550"/>
          <p14:tracePt t="60956" x="8045450" y="2501900"/>
          <p14:tracePt t="60986" x="8039100" y="2508250"/>
          <p14:tracePt t="61006" x="8026400" y="2508250"/>
          <p14:tracePt t="61022" x="8020050" y="2514600"/>
          <p14:tracePt t="61038" x="8013700" y="2514600"/>
          <p14:tracePt t="61049" x="8007350" y="2520950"/>
          <p14:tracePt t="61066" x="8001000" y="2520950"/>
          <p14:tracePt t="61082" x="7994650" y="2527300"/>
          <p14:tracePt t="61098" x="7988300" y="2527300"/>
          <p14:tracePt t="61114" x="7981950" y="2533650"/>
          <p14:tracePt t="61134" x="7981950" y="2540000"/>
          <p14:tracePt t="61166" x="7975600" y="2546350"/>
          <p14:tracePt t="61194" x="7975600" y="2552700"/>
          <p14:tracePt t="61230" x="7981950" y="2559050"/>
          <p14:tracePt t="61278" x="7988300" y="2559050"/>
          <p14:tracePt t="61290" x="8001000" y="2552700"/>
          <p14:tracePt t="61306" x="8007350" y="2546350"/>
          <p14:tracePt t="61322" x="8013700" y="2546350"/>
          <p14:tracePt t="61330" x="8020050" y="2546350"/>
          <p14:tracePt t="61346" x="8026400" y="2552700"/>
          <p14:tracePt t="61382" x="8026400" y="2559050"/>
          <p14:tracePt t="61398" x="8020050" y="2565400"/>
          <p14:tracePt t="61434" x="8013700" y="2571750"/>
          <p14:tracePt t="61466" x="8020050" y="2578100"/>
          <p14:tracePt t="61502" x="8013700" y="2584450"/>
          <p14:tracePt t="61529" x="8020050" y="2584450"/>
          <p14:tracePt t="61598" x="8026400" y="2578100"/>
          <p14:tracePt t="61630" x="8032750" y="2578100"/>
          <p14:tracePt t="61650" x="8039100" y="2578100"/>
          <p14:tracePt t="61666" x="8045450" y="2578100"/>
          <p14:tracePt t="61682" x="8051800" y="2571750"/>
          <p14:tracePt t="61770" x="8058150" y="2571750"/>
          <p14:tracePt t="61794" x="8064500" y="2565400"/>
          <p14:tracePt t="61810" x="8070850" y="2565400"/>
          <p14:tracePt t="61825" x="8077200" y="2559050"/>
          <p14:tracePt t="61847" x="8083550" y="2559050"/>
          <p14:tracePt t="61878" x="8083550" y="2565400"/>
          <p14:tracePt t="62006" x="8083550" y="2571750"/>
          <p14:tracePt t="62071" x="8089900" y="2571750"/>
          <p14:tracePt t="62138" x="8096250" y="2578100"/>
          <p14:tracePt t="62170" x="8096250" y="2584450"/>
          <p14:tracePt t="62198" x="8089900" y="2590800"/>
          <p14:tracePt t="62342" x="8083550" y="2590800"/>
          <p14:tracePt t="62366" x="8077200" y="2584450"/>
          <p14:tracePt t="62386" x="8077200" y="2578100"/>
          <p14:tracePt t="62453" x="8077200" y="2584450"/>
          <p14:tracePt t="62566" x="8077200" y="2590800"/>
          <p14:tracePt t="62590" x="8083550" y="2590800"/>
          <p14:tracePt t="62606" x="8089900" y="2590800"/>
          <p14:tracePt t="62618" x="8096250" y="2584450"/>
          <p14:tracePt t="62634" x="8102600" y="2584450"/>
          <p14:tracePt t="62658" x="8102600" y="2578100"/>
          <p14:tracePt t="62678" x="8096250" y="2578100"/>
          <p14:tracePt t="62730" x="8089900" y="2571750"/>
          <p14:tracePt t="62754" x="8083550" y="2571750"/>
          <p14:tracePt t="62778" x="8083550" y="2565400"/>
          <p14:tracePt t="62806" x="8089900" y="2565400"/>
          <p14:tracePt t="62830" x="8096250" y="2559050"/>
          <p14:tracePt t="62851" x="8102600" y="2559050"/>
          <p14:tracePt t="62866" x="8108950" y="2559050"/>
          <p14:tracePt t="62890" x="8115300" y="2559050"/>
          <p14:tracePt t="62910" x="8121650" y="2559050"/>
          <p14:tracePt t="62950" x="8115300" y="2552700"/>
          <p14:tracePt t="62986" x="8108950" y="2546350"/>
          <p14:tracePt t="63010" x="8108950" y="2540000"/>
          <p14:tracePt t="63026" x="8108950" y="2533650"/>
          <p14:tracePt t="63038" x="8108950" y="2527300"/>
          <p14:tracePt t="63054" x="8108950" y="2514600"/>
          <p14:tracePt t="63071" x="8115300" y="2508250"/>
          <p14:tracePt t="63086" x="8121650" y="2501900"/>
          <p14:tracePt t="63099" x="8128000" y="2495550"/>
          <p14:tracePt t="63115" x="8134350" y="2489200"/>
          <p14:tracePt t="63131" x="8140700" y="2482850"/>
          <p14:tracePt t="63147" x="8147050" y="2476500"/>
          <p14:tracePt t="63147" x="8159750" y="2476500"/>
          <p14:tracePt t="63169" x="8166100" y="2470150"/>
          <p14:tracePt t="63183" x="8172450" y="2470150"/>
          <p14:tracePt t="63199" x="8159750" y="2470150"/>
          <p14:tracePt t="63250" x="8153400" y="2470150"/>
          <p14:tracePt t="63266" x="8147050" y="2476500"/>
          <p14:tracePt t="63278" x="8140700" y="2476500"/>
          <p14:tracePt t="63295" x="8134350" y="2482850"/>
          <p14:tracePt t="63311" x="8128000" y="2489200"/>
          <p14:tracePt t="63326" x="8128000" y="2495550"/>
          <p14:tracePt t="63339" x="8121650" y="2501900"/>
          <p14:tracePt t="63363" x="8115300" y="2508250"/>
          <p14:tracePt t="63386" x="8108950" y="2508250"/>
          <p14:tracePt t="63398" x="8102600" y="2514600"/>
          <p14:tracePt t="63414" x="8096250" y="2514600"/>
          <p14:tracePt t="63430" x="8089900" y="2520950"/>
          <p14:tracePt t="63447" x="8083550" y="2527300"/>
          <p14:tracePt t="63458" x="8077200" y="2533650"/>
          <p14:tracePt t="63490" x="8077200" y="2540000"/>
          <p14:tracePt t="63506" x="8070850" y="2546350"/>
          <p14:tracePt t="63518" x="8070850" y="2552700"/>
          <p14:tracePt t="63534" x="8070850" y="2559050"/>
          <p14:tracePt t="63550" x="8064500" y="2565400"/>
          <p14:tracePt t="63566" x="8064500" y="2571750"/>
          <p14:tracePt t="63578" x="8064500" y="2578100"/>
          <p14:tracePt t="63594" x="8058150" y="2584450"/>
          <p14:tracePt t="63611" x="8051800" y="2590800"/>
          <p14:tracePt t="63626" x="8045450" y="2597150"/>
          <p14:tracePt t="63647" x="8039100" y="2597150"/>
          <p14:tracePt t="63698" x="8032750" y="2597150"/>
          <p14:tracePt t="63730" x="8020050" y="2597150"/>
          <p14:tracePt t="63747" x="8013700" y="2597150"/>
          <p14:tracePt t="63752" x="8013700" y="2603500"/>
          <p14:tracePt t="63752" x="8007350" y="2603500"/>
          <p14:tracePt t="63768" x="8001000" y="2603500"/>
          <p14:tracePt t="63768" x="7994650" y="2609850"/>
          <p14:tracePt t="63785" x="7988300" y="2609850"/>
          <p14:tracePt t="63785" x="7981950" y="2609850"/>
          <p14:tracePt t="63802" x="7975600" y="2616200"/>
          <p14:tracePt t="63802" x="7969250" y="2616200"/>
          <p14:tracePt t="63819" x="7956550" y="2616200"/>
          <p14:tracePt t="63833" x="7950200" y="2622550"/>
          <p14:tracePt t="63850" x="7943850" y="2622550"/>
          <p14:tracePt t="63867" x="7943850" y="2628900"/>
          <p14:tracePt t="63894" x="7950200" y="2635250"/>
          <p14:tracePt t="63918" x="7956550" y="2635250"/>
          <p14:tracePt t="63946" x="7962900" y="2635250"/>
          <p14:tracePt t="63979" x="7956550" y="2635250"/>
          <p14:tracePt t="64046" x="7950200" y="2635250"/>
          <p14:tracePt t="64075" x="7943850" y="2635250"/>
          <p14:tracePt t="64119" x="7937500" y="2641600"/>
          <p14:tracePt t="64226" x="7937500" y="2647950"/>
          <p14:tracePt t="64346" x="7931150" y="2647950"/>
          <p14:tracePt t="64391" x="7937500" y="2654300"/>
          <p14:tracePt t="64450" x="7931150" y="2660650"/>
          <p14:tracePt t="64494" x="7924800" y="2660650"/>
          <p14:tracePt t="64530" x="7918450" y="2654300"/>
          <p14:tracePt t="64639" x="7912100" y="2654300"/>
          <p14:tracePt t="64659" x="7905750" y="2647950"/>
          <p14:tracePt t="64675" x="7893050" y="2647950"/>
          <p14:tracePt t="64691" x="7886700" y="2647950"/>
          <p14:tracePt t="64707" x="7880350" y="2647950"/>
          <p14:tracePt t="64711" x="7874000" y="2647950"/>
          <p14:tracePt t="64719" x="7867650" y="2647950"/>
          <p14:tracePt t="64737" x="7861300" y="2647950"/>
          <p14:tracePt t="64737" x="7854950" y="2647950"/>
          <p14:tracePt t="64755" x="7848600" y="2647950"/>
          <p14:tracePt t="64755" x="7835900" y="2654300"/>
          <p14:tracePt t="64772" x="7829550" y="2660650"/>
          <p14:tracePt t="64772" x="7816850" y="2667000"/>
          <p14:tracePt t="64789" x="7810500" y="2673350"/>
          <p14:tracePt t="64789" x="7797800" y="2673350"/>
          <p14:tracePt t="64805" x="7791450" y="2679700"/>
          <p14:tracePt t="64805" x="7778750" y="2679700"/>
          <p14:tracePt t="64822" x="7766050" y="2686050"/>
          <p14:tracePt t="64822" x="7740650" y="2692400"/>
          <p14:tracePt t="64839" x="7727950" y="2698750"/>
          <p14:tracePt t="64839" x="7715250" y="2698750"/>
          <p14:tracePt t="64855" x="7702550" y="2705100"/>
          <p14:tracePt t="64855" x="7689850" y="2711450"/>
          <p14:tracePt t="64873" x="7677150" y="2711450"/>
          <p14:tracePt t="64873" x="7658100" y="2717800"/>
          <p14:tracePt t="64889" x="7645400" y="2724150"/>
          <p14:tracePt t="64889" x="7626350" y="2724150"/>
          <p14:tracePt t="64889" x="7607300" y="2730500"/>
          <p14:tracePt t="64907" x="7588250" y="2736850"/>
          <p14:tracePt t="64920" x="7562850" y="2749550"/>
          <p14:tracePt t="64920" x="7524750" y="2774950"/>
          <p14:tracePt t="64939" x="7499350" y="2787650"/>
          <p14:tracePt t="64939" x="7480300" y="2800350"/>
          <p14:tracePt t="64955" x="7454900" y="2813050"/>
          <p14:tracePt t="64955" x="7429500" y="2825750"/>
          <p14:tracePt t="64955" x="7404100" y="2838450"/>
          <p14:tracePt t="64975" x="7385050" y="2851150"/>
          <p14:tracePt t="64987" x="7359650" y="2863850"/>
          <p14:tracePt t="64987" x="7334250" y="2876550"/>
          <p14:tracePt t="64987" x="7308850" y="2895600"/>
          <p14:tracePt t="65008" x="7283450" y="2908300"/>
          <p14:tracePt t="65008" x="7258050" y="2921000"/>
          <p14:tracePt t="65023" x="7232650" y="2940050"/>
          <p14:tracePt t="65023" x="7200900" y="2959100"/>
          <p14:tracePt t="65039" x="7169150" y="2978150"/>
          <p14:tracePt t="65039" x="7143750" y="2997200"/>
          <p14:tracePt t="65056" x="7112000" y="3016250"/>
          <p14:tracePt t="65056" x="7080250" y="3035300"/>
          <p14:tracePt t="65073" x="7067550" y="3028950"/>
          <p14:tracePt t="65103" x="7016750" y="3060700"/>
          <p14:tracePt t="65111" x="6965950" y="3086100"/>
          <p14:tracePt t="65121" x="6921500" y="3111500"/>
          <p14:tracePt t="65121" x="6870700" y="3143250"/>
          <p14:tracePt t="65139" x="6845300" y="3181350"/>
          <p14:tracePt t="65162" x="6788150" y="3225800"/>
          <p14:tracePt t="65172" x="6731000" y="3270250"/>
          <p14:tracePt t="65172" x="6654800" y="3340100"/>
          <p14:tracePt t="65172" x="6616700" y="3371850"/>
          <p14:tracePt t="65192" x="6584950" y="3403600"/>
          <p14:tracePt t="65204" x="6546850" y="3441700"/>
          <p14:tracePt t="65204" x="6445250" y="3505200"/>
          <p14:tracePt t="65224" x="6419850" y="3530600"/>
          <p14:tracePt t="65224" x="6394450" y="3556000"/>
          <p14:tracePt t="65240" x="6369050" y="3581400"/>
          <p14:tracePt t="65240" x="6343650" y="3613150"/>
          <p14:tracePt t="65257" x="6318250" y="3638550"/>
          <p14:tracePt t="65257" x="6286500" y="3663950"/>
          <p14:tracePt t="65257" x="6261100" y="3695700"/>
          <p14:tracePt t="65275" x="6229350" y="3727450"/>
          <p14:tracePt t="65288" x="6197600" y="3752850"/>
          <p14:tracePt t="65288" x="6165850" y="3784600"/>
          <p14:tracePt t="65308" x="6102350" y="3848100"/>
          <p14:tracePt t="65308" x="6070600" y="3879850"/>
          <p14:tracePt t="65324" x="6032500" y="3917950"/>
          <p14:tracePt t="65324" x="6000750" y="3949700"/>
          <p14:tracePt t="65340" x="5969000" y="3981450"/>
          <p14:tracePt t="65340" x="5930900" y="4013200"/>
          <p14:tracePt t="65340" x="5899150" y="4044950"/>
          <p14:tracePt t="65359" x="5861050" y="4076700"/>
          <p14:tracePt t="65359" x="5829300" y="4108450"/>
          <p14:tracePt t="65374" x="5791200" y="4140200"/>
          <p14:tracePt t="65374" x="5753100" y="4165600"/>
          <p14:tracePt t="65390" x="5715000" y="4197350"/>
          <p14:tracePt t="65390" x="5676900" y="4229100"/>
          <p14:tracePt t="65407" x="5638800" y="4260850"/>
          <p14:tracePt t="65407" x="5594350" y="4292600"/>
          <p14:tracePt t="65424" x="5556250" y="4318000"/>
          <p14:tracePt t="65424" x="5480050" y="4368800"/>
          <p14:tracePt t="65440" x="5441950" y="4400550"/>
          <p14:tracePt t="65440" x="5403850" y="4425950"/>
          <p14:tracePt t="65457" x="5365750" y="4445000"/>
          <p14:tracePt t="65457" x="5327650" y="4470400"/>
          <p14:tracePt t="65474" x="5283200" y="4495800"/>
          <p14:tracePt t="65474" x="5245100" y="4521200"/>
          <p14:tracePt t="65492" x="5168900" y="4565650"/>
          <p14:tracePt t="65492" x="5124450" y="4591050"/>
          <p14:tracePt t="65508" x="5080000" y="4616450"/>
          <p14:tracePt t="65508" x="5035550" y="4641850"/>
          <p14:tracePt t="65524" x="4991100" y="4667250"/>
          <p14:tracePt t="65524" x="4946650" y="4692650"/>
          <p14:tracePt t="65541" x="4902200" y="4724400"/>
          <p14:tracePt t="65541" x="4851400" y="4756150"/>
          <p14:tracePt t="65541" x="4806950" y="4781550"/>
          <p14:tracePt t="65560" x="4762500" y="4806950"/>
          <p14:tracePt t="65572" x="4724400" y="4838700"/>
          <p14:tracePt t="65572" x="4641850" y="4895850"/>
          <p14:tracePt t="65592" x="4603750" y="4927600"/>
          <p14:tracePt t="65592" x="4565650" y="4953000"/>
          <p14:tracePt t="65608" x="4527550" y="4978400"/>
          <p14:tracePt t="65608" x="4489450" y="5010150"/>
          <p14:tracePt t="65625" x="4457700" y="5035550"/>
          <p14:tracePt t="65625" x="4425950" y="5054600"/>
          <p14:tracePt t="65625" x="4387850" y="5080000"/>
          <p14:tracePt t="65643" x="4356100" y="5105400"/>
          <p14:tracePt t="65656" x="4324350" y="5124450"/>
          <p14:tracePt t="65656" x="4273550" y="5168900"/>
          <p14:tracePt t="65675" x="4248150" y="5187950"/>
          <p14:tracePt t="65675" x="4222750" y="5207000"/>
          <p14:tracePt t="65691" x="4203700" y="5219700"/>
          <p14:tracePt t="65691" x="4184650" y="5238750"/>
          <p14:tracePt t="65708" x="4165600" y="5251450"/>
          <p14:tracePt t="65708" x="4152900" y="5264150"/>
          <p14:tracePt t="65725" x="4140200" y="5276850"/>
          <p14:tracePt t="65725" x="4114800" y="5302250"/>
          <p14:tracePt t="65742" x="4102100" y="5308600"/>
          <p14:tracePt t="65742" x="4089400" y="5321300"/>
          <p14:tracePt t="65758" x="4076700" y="5334000"/>
          <p14:tracePt t="65758" x="4064000" y="5340350"/>
          <p14:tracePt t="65775" x="4051300" y="5353050"/>
          <p14:tracePt t="65775" x="4032250" y="5372100"/>
          <p14:tracePt t="65792" x="4019550" y="5378450"/>
          <p14:tracePt t="65792" x="4006850" y="5391150"/>
          <p14:tracePt t="65809" x="4000500" y="5397500"/>
          <p14:tracePt t="65809" x="3994150" y="5403850"/>
          <p14:tracePt t="65825" x="3981450" y="5416550"/>
          <p14:tracePt t="65825" x="3975100" y="5422900"/>
          <p14:tracePt t="65842" x="3968750" y="5429250"/>
          <p14:tracePt t="65842" x="3956050" y="5441950"/>
          <p14:tracePt t="65860" x="3949700" y="5448300"/>
          <p14:tracePt t="65860" x="3943350" y="5454650"/>
          <p14:tracePt t="65876" x="3937000" y="5454650"/>
          <p14:tracePt t="65876" x="3930650" y="5461000"/>
          <p14:tracePt t="65892" x="3924300" y="5461000"/>
          <p14:tracePt t="65907" x="3917950" y="5461000"/>
          <p14:tracePt t="65923" x="3905250" y="5461000"/>
          <p14:tracePt t="65940" x="3905250" y="5454650"/>
          <p14:tracePt t="65958" x="3898900" y="5448300"/>
          <p14:tracePt t="65974" x="3898900" y="5441950"/>
          <p14:tracePt t="65991" x="3898900" y="5435600"/>
          <p14:tracePt t="66007" x="3905250" y="5429250"/>
          <p14:tracePt t="66024" x="3911600" y="5422900"/>
          <p14:tracePt t="66041" x="3917950" y="5416550"/>
          <p14:tracePt t="66079" x="3924300" y="5410200"/>
          <p14:tracePt t="66090" x="3930650" y="5410200"/>
          <p14:tracePt t="66106" x="3937000" y="5403850"/>
          <p14:tracePt t="66123" x="3943350" y="5397500"/>
          <p14:tracePt t="66139" x="3949700" y="5391150"/>
          <p14:tracePt t="66151" x="3956050" y="5391150"/>
          <p14:tracePt t="66167" x="3962400" y="5384800"/>
          <p14:tracePt t="66183" x="3968750" y="5384800"/>
          <p14:tracePt t="66199" x="3975100" y="5384800"/>
          <p14:tracePt t="66227" x="3981450" y="5378450"/>
          <p14:tracePt t="66251" x="3987800" y="5378450"/>
          <p14:tracePt t="66267" x="3994150" y="5372100"/>
          <p14:tracePt t="66287" x="4000500" y="5365750"/>
          <p14:tracePt t="66311" x="4006850" y="5359400"/>
          <p14:tracePt t="66415" x="4013200" y="5353050"/>
          <p14:tracePt t="66431" x="4019550" y="5346700"/>
          <p14:tracePt t="66447" x="4025900" y="5340350"/>
          <p14:tracePt t="66459" x="4032250" y="5340350"/>
          <p14:tracePt t="66475" x="4038600" y="5340350"/>
          <p14:tracePt t="66491" x="4044950" y="5334000"/>
          <p14:tracePt t="66511" x="4051300" y="5334000"/>
          <p14:tracePt t="66535" x="4057650" y="5334000"/>
          <p14:tracePt t="66558" x="4064000" y="5334000"/>
          <p14:tracePt t="66587" x="4070350" y="5334000"/>
          <p14:tracePt t="66631" x="4076700" y="5334000"/>
          <p14:tracePt t="66655" x="4083050" y="5327650"/>
          <p14:tracePt t="66739" x="4089400" y="5334000"/>
          <p14:tracePt t="66775" x="4095750" y="5334000"/>
          <p14:tracePt t="66843" x="4102100" y="5340350"/>
          <p14:tracePt t="66911" x="4095750" y="5346700"/>
          <p14:tracePt t="66963" x="4089400" y="5346700"/>
          <p14:tracePt t="66987" x="4083050" y="5346700"/>
          <p14:tracePt t="67015" x="4083050" y="5353050"/>
          <p14:tracePt t="67039" x="4076700" y="5353050"/>
          <p14:tracePt t="67052" x="4070350" y="5359400"/>
          <p14:tracePt t="67067" x="4064000" y="5359400"/>
          <p14:tracePt t="67083" x="4057650" y="5359400"/>
          <p14:tracePt t="67099" x="4057650" y="5353050"/>
          <p14:tracePt t="67127" x="4064000" y="5346700"/>
          <p14:tracePt t="67143" x="4070350" y="5340350"/>
          <p14:tracePt t="67151" x="4083050" y="5334000"/>
          <p14:tracePt t="67163" x="4089400" y="5327650"/>
          <p14:tracePt t="67163" x="4114800" y="5308600"/>
          <p14:tracePt t="67180" x="4121150" y="5295900"/>
          <p14:tracePt t="67180" x="4140200" y="5283200"/>
          <p14:tracePt t="67197" x="4152900" y="5270500"/>
          <p14:tracePt t="67197" x="4171950" y="5257800"/>
          <p14:tracePt t="67213" x="4191000" y="5238750"/>
          <p14:tracePt t="67213" x="4216400" y="5226050"/>
          <p14:tracePt t="67213" x="4241800" y="5207000"/>
          <p14:tracePt t="67233" x="4267200" y="5187950"/>
          <p14:tracePt t="67245" x="4305300" y="5162550"/>
          <p14:tracePt t="67245" x="4375150" y="5118100"/>
          <p14:tracePt t="67264" x="4419600" y="5092700"/>
          <p14:tracePt t="67264" x="4464050" y="5067300"/>
          <p14:tracePt t="67281" x="4514850" y="5041900"/>
          <p14:tracePt t="67281" x="4565650" y="5016500"/>
          <p14:tracePt t="67297" x="4622800" y="4984750"/>
          <p14:tracePt t="67297" x="4679950" y="4959350"/>
          <p14:tracePt t="67297" x="4743450" y="4927600"/>
          <p14:tracePt t="67316" x="4813300" y="4902200"/>
          <p14:tracePt t="67328" x="4883150" y="4876800"/>
          <p14:tracePt t="67328" x="4959350" y="4851400"/>
          <p14:tracePt t="67348" x="5111750" y="4800600"/>
          <p14:tracePt t="67348" x="5194300" y="4781550"/>
          <p14:tracePt t="67364" x="5270500" y="4762500"/>
          <p14:tracePt t="67364" x="5353050" y="4743450"/>
          <p14:tracePt t="67380" x="5435600" y="4730750"/>
          <p14:tracePt t="67380" x="5518150" y="4711700"/>
          <p14:tracePt t="67380" x="5607050" y="4699000"/>
          <p14:tracePt t="67400" x="5689600" y="4679950"/>
          <p14:tracePt t="67400" x="5772150" y="4673600"/>
          <p14:tracePt t="67414" x="5861050" y="4660900"/>
          <p14:tracePt t="67414" x="5949950" y="4654550"/>
          <p14:tracePt t="67431" x="6032500" y="4641850"/>
          <p14:tracePt t="67431" x="6115050" y="4641850"/>
          <p14:tracePt t="67448" x="6197600" y="4635500"/>
          <p14:tracePt t="67448" x="6280150" y="4635500"/>
          <p14:tracePt t="67464" x="6356350" y="4635500"/>
          <p14:tracePt t="67464" x="6508750" y="4635500"/>
          <p14:tracePt t="67481" x="6584950" y="4635500"/>
          <p14:tracePt t="67481" x="6661150" y="4635500"/>
          <p14:tracePt t="67497" x="6724650" y="4635500"/>
          <p14:tracePt t="67497" x="6794500" y="4641850"/>
          <p14:tracePt t="67514" x="6858000" y="4641850"/>
          <p14:tracePt t="67514" x="6915150" y="4648200"/>
          <p14:tracePt t="67532" x="7023100" y="4654550"/>
          <p14:tracePt t="67532" x="7073900" y="4660900"/>
          <p14:tracePt t="67548" x="7118350" y="4673600"/>
          <p14:tracePt t="67548" x="7156450" y="4679950"/>
          <p14:tracePt t="67565" x="7194550" y="4686300"/>
          <p14:tracePt t="67565" x="7226300" y="4692650"/>
          <p14:tracePt t="67581" x="7251700" y="4705350"/>
          <p14:tracePt t="67581" x="7277100" y="4711700"/>
          <p14:tracePt t="67581" x="7296150" y="4724400"/>
          <p14:tracePt t="67601" x="7315200" y="4730750"/>
          <p14:tracePt t="67613" x="7327900" y="4743450"/>
          <p14:tracePt t="67613" x="7340600" y="4762500"/>
          <p14:tracePt t="67632" x="7340600" y="4775200"/>
          <p14:tracePt t="67632" x="7340600" y="4781550"/>
          <p14:tracePt t="67649" x="7334250" y="4794250"/>
          <p14:tracePt t="67649" x="7321550" y="4800600"/>
          <p14:tracePt t="67649" x="7308850" y="4813300"/>
          <p14:tracePt t="67668" x="7296150" y="4826000"/>
          <p14:tracePt t="67680" x="7283450" y="4832350"/>
          <p14:tracePt t="67680" x="7264400" y="4838700"/>
          <p14:tracePt t="67680" x="7251700" y="4851400"/>
          <p14:tracePt t="67701" x="7232650" y="4864100"/>
          <p14:tracePt t="67701" x="7219950" y="4870450"/>
          <p14:tracePt t="67715" x="7200900" y="4876800"/>
          <p14:tracePt t="67715" x="7188200" y="4883150"/>
          <p14:tracePt t="67732" x="7169150" y="4889500"/>
          <p14:tracePt t="67732" x="7162800" y="4902200"/>
          <p14:tracePt t="67749" x="7150100" y="4902200"/>
          <p14:tracePt t="67749" x="7143750" y="4908550"/>
          <p14:tracePt t="67765" x="7137400" y="4914900"/>
          <p14:tracePt t="67765" x="7131050" y="4933950"/>
          <p14:tracePt t="67782" x="7137400" y="4940300"/>
          <p14:tracePt t="67782" x="7143750" y="4953000"/>
          <p14:tracePt t="67798" x="7150100" y="4972050"/>
          <p14:tracePt t="67798" x="7162800" y="4991100"/>
          <p14:tracePt t="67816" x="7175500" y="5010150"/>
          <p14:tracePt t="67816" x="7207250" y="5048250"/>
          <p14:tracePt t="67833" x="7232650" y="5073650"/>
          <p14:tracePt t="67833" x="7251700" y="5092700"/>
          <p14:tracePt t="67849" x="7277100" y="5111750"/>
          <p14:tracePt t="67849" x="7296150" y="5130800"/>
          <p14:tracePt t="67865" x="7321550" y="5149850"/>
          <p14:tracePt t="67865" x="7346950" y="5168900"/>
          <p14:tracePt t="67882" x="7372350" y="5187950"/>
          <p14:tracePt t="67882" x="7416800" y="5238750"/>
          <p14:tracePt t="67901" x="7435850" y="5264150"/>
          <p14:tracePt t="67901" x="7454900" y="5289550"/>
          <p14:tracePt t="67917" x="7473950" y="5314950"/>
          <p14:tracePt t="67917" x="7493000" y="5340350"/>
          <p14:tracePt t="67933" x="7512050" y="5365750"/>
          <p14:tracePt t="67933" x="7524750" y="5391150"/>
          <p14:tracePt t="67949" x="7537450" y="5410200"/>
          <p14:tracePt t="67949" x="7550150" y="5435600"/>
          <p14:tracePt t="67949" x="7562850" y="5454650"/>
          <p14:tracePt t="67968" x="7575550" y="5473700"/>
          <p14:tracePt t="67981" x="7588250" y="5499100"/>
          <p14:tracePt t="67981" x="7594600" y="5518150"/>
          <p14:tracePt t="68001" x="7607300" y="5556250"/>
          <p14:tracePt t="68001" x="7613650" y="5575300"/>
          <p14:tracePt t="68016" x="7620000" y="5594350"/>
          <p14:tracePt t="68016" x="7626350" y="5613400"/>
          <p14:tracePt t="68033" x="7626350" y="5626100"/>
          <p14:tracePt t="68033" x="7632700" y="5638800"/>
          <p14:tracePt t="68033" x="7632700" y="5651500"/>
          <p14:tracePt t="68052" x="7639050" y="5664200"/>
          <p14:tracePt t="68064" x="7639050" y="5676900"/>
          <p14:tracePt t="68064" x="7645400" y="5695950"/>
          <p14:tracePt t="68083" x="7645400" y="5702300"/>
          <p14:tracePt t="68083" x="7645400" y="5715000"/>
          <p14:tracePt t="68099" x="7645400" y="5721350"/>
          <p14:tracePt t="68099" x="7645400" y="5727700"/>
          <p14:tracePt t="68117" x="7645400" y="5734050"/>
          <p14:tracePt t="68117" x="7651750" y="5746750"/>
          <p14:tracePt t="68133" x="7651750" y="5753100"/>
          <p14:tracePt t="68148" x="7651750" y="5759450"/>
          <p14:tracePt t="68166" x="7651750" y="5772150"/>
          <p14:tracePt t="68181" x="7651750" y="5778500"/>
          <p14:tracePt t="68199" x="7645400" y="5784850"/>
          <p14:tracePt t="68240" x="7639050" y="5784850"/>
          <p14:tracePt t="68276" x="7632700" y="5784850"/>
          <p14:tracePt t="68292" x="7626350" y="5784850"/>
          <p14:tracePt t="68312" x="7626350" y="5791200"/>
          <p14:tracePt t="68395" x="7626350" y="5797550"/>
          <p14:tracePt t="68412" x="7620000" y="5803900"/>
          <p14:tracePt t="68428" x="7613650" y="5810250"/>
          <p14:tracePt t="68440" x="7607300" y="5810250"/>
          <p14:tracePt t="68456" x="7600950" y="5816600"/>
          <p14:tracePt t="68479" x="7607300" y="5810250"/>
          <p14:tracePt t="68539" x="7613650" y="5810250"/>
          <p14:tracePt t="68552" x="7620000" y="5810250"/>
          <p14:tracePt t="68575" x="7626350" y="5810250"/>
          <p14:tracePt t="68607" x="7632700" y="5803900"/>
          <p14:tracePt t="68695" x="7639050" y="5803900"/>
          <p14:tracePt t="68720" x="7645400" y="5803900"/>
          <p14:tracePt t="68732" x="7651750" y="5803900"/>
          <p14:tracePt t="68755" x="7658100" y="5810250"/>
          <p14:tracePt t="68788" x="7651750" y="5810250"/>
          <p14:tracePt t="68832" x="7658100" y="5810250"/>
          <p14:tracePt t="68892" x="7664450" y="5810250"/>
          <p14:tracePt t="68928" x="7658100" y="5816600"/>
          <p14:tracePt t="68979" x="7651750" y="5816600"/>
          <p14:tracePt t="69004" x="7651750" y="5822950"/>
          <p14:tracePt t="69032" x="7658100" y="5829300"/>
          <p14:tracePt t="69072" x="7664450" y="5829300"/>
          <p14:tracePt t="69131" x="7664450" y="5835650"/>
          <p14:tracePt t="69160" x="7664450" y="5842000"/>
          <p14:tracePt t="69184" x="7670800" y="5842000"/>
          <p14:tracePt t="69328" x="7677150" y="5842000"/>
          <p14:tracePt t="69400" x="7683500" y="5842000"/>
          <p14:tracePt t="69500" x="7683500" y="5848350"/>
          <p14:tracePt t="69535" x="7683500" y="5854700"/>
          <p14:tracePt t="69560" x="7677150" y="5854700"/>
          <p14:tracePt t="69596" x="7562850" y="5791200"/>
          <p14:tracePt t="69741" x="7550150" y="5778500"/>
          <p14:tracePt t="69747" x="7543800" y="5765800"/>
          <p14:tracePt t="69754" x="7524750" y="5746750"/>
          <p14:tracePt t="69771" x="7505700" y="5715000"/>
          <p14:tracePt t="69788" x="7486650" y="5683250"/>
          <p14:tracePt t="69804" x="7467600" y="5619750"/>
          <p14:tracePt t="69821" x="7454900" y="5562600"/>
          <p14:tracePt t="69838" x="7448550" y="5499100"/>
          <p14:tracePt t="69855" x="7448550" y="5403850"/>
          <p14:tracePt t="69873" x="7461250" y="5340350"/>
          <p14:tracePt t="69888" x="7473950" y="5295900"/>
          <p14:tracePt t="69905" x="7505700" y="5251450"/>
          <p14:tracePt t="69921" x="7550150" y="5213350"/>
          <p14:tracePt t="69921" x="7575550" y="5194300"/>
          <p14:tracePt t="69941" x="7632700" y="5162550"/>
          <p14:tracePt t="69957" x="7696200" y="5137150"/>
          <p14:tracePt t="69972" x="7772400" y="5118100"/>
          <p14:tracePt t="69988" x="7848600" y="5105400"/>
          <p14:tracePt t="70005" x="7931150" y="5099050"/>
          <p14:tracePt t="70023" x="8013700" y="5092700"/>
          <p14:tracePt t="70023" x="8058150" y="5092700"/>
          <p14:tracePt t="70041" x="8147050" y="5092700"/>
          <p14:tracePt t="70055" x="8229600" y="5092700"/>
          <p14:tracePt t="70072" x="8305800" y="5099050"/>
          <p14:tracePt t="70089" x="8382000" y="5111750"/>
          <p14:tracePt t="70105" x="8483600" y="5137150"/>
          <p14:tracePt t="70122" x="8540750" y="5156200"/>
          <p14:tracePt t="70139" x="8597900" y="5187950"/>
          <p14:tracePt t="70156" x="8667750" y="5238750"/>
          <p14:tracePt t="70175" x="8705850" y="5283200"/>
          <p14:tracePt t="70189" x="8731250" y="5327650"/>
          <p14:tracePt t="70206" x="8743950" y="5372100"/>
          <p14:tracePt t="70222" x="8750300" y="5435600"/>
          <p14:tracePt t="70240" x="8743950" y="5473700"/>
          <p14:tracePt t="70256" x="8731250" y="5511800"/>
          <p14:tracePt t="70273" x="8712200" y="5556250"/>
          <p14:tracePt t="70289" x="8686800" y="5594350"/>
          <p14:tracePt t="70289" x="8667750" y="5613400"/>
          <p14:tracePt t="70309" x="8636000" y="5651500"/>
          <p14:tracePt t="70325" x="8591550" y="5683250"/>
          <p14:tracePt t="70341" x="8540750" y="5708650"/>
          <p14:tracePt t="70356" x="8483600" y="5734050"/>
          <p14:tracePt t="70374" x="8426450" y="5759450"/>
          <p14:tracePt t="70390" x="8356600" y="5778500"/>
          <p14:tracePt t="70390" x="8324850" y="5784850"/>
          <p14:tracePt t="70409" x="8255000" y="5803900"/>
          <p14:tracePt t="70423" x="8185150" y="5816600"/>
          <p14:tracePt t="70440" x="8108950" y="5829300"/>
          <p14:tracePt t="70457" x="7988300" y="5842000"/>
          <p14:tracePt t="70474" x="7912100" y="5848350"/>
          <p14:tracePt t="70490" x="7835900" y="5854700"/>
          <p14:tracePt t="70507" x="7766050" y="5854700"/>
          <p14:tracePt t="70524" x="7677150" y="5861050"/>
          <p14:tracePt t="70541" x="7632700" y="5854700"/>
          <p14:tracePt t="70557" x="7600950" y="5854700"/>
          <p14:tracePt t="70574" x="7575550" y="5854700"/>
          <p14:tracePt t="70574" x="7562850" y="5848350"/>
          <p14:tracePt t="70593" x="7550150" y="5848350"/>
          <p14:tracePt t="70609" x="7524750" y="5835650"/>
          <p14:tracePt t="70609" x="7499350" y="5822950"/>
          <p14:tracePt t="70625" x="7480300" y="5816600"/>
          <p14:tracePt t="70625" x="7442200" y="5803900"/>
          <p14:tracePt t="70642" x="7410450" y="5797550"/>
          <p14:tracePt t="70642" x="7359650" y="5784850"/>
          <p14:tracePt t="70642" x="7308850" y="5772150"/>
          <p14:tracePt t="70661" x="7251700" y="5765800"/>
          <p14:tracePt t="70673" x="7188200" y="5753100"/>
          <p14:tracePt t="70673" x="7042150" y="5734050"/>
          <p14:tracePt t="70693" x="6959600" y="5727700"/>
          <p14:tracePt t="70693" x="6877050" y="5721350"/>
          <p14:tracePt t="70709" x="6788150" y="5715000"/>
          <p14:tracePt t="70709" x="6692900" y="5708650"/>
          <p14:tracePt t="70725" x="6591300" y="5702300"/>
          <p14:tracePt t="70725" x="6489700" y="5695950"/>
          <p14:tracePt t="70725" x="6388100" y="5695950"/>
          <p14:tracePt t="70745" x="6273800" y="5695950"/>
          <p14:tracePt t="70757" x="6165850" y="5695950"/>
          <p14:tracePt t="70757" x="5937250" y="5695950"/>
          <p14:tracePt t="70776" x="5816600" y="5702300"/>
          <p14:tracePt t="70776" x="5702300" y="5708650"/>
          <p14:tracePt t="70792" x="5588000" y="5715000"/>
          <p14:tracePt t="70792" x="5473700" y="5721350"/>
          <p14:tracePt t="70809" x="5353050" y="5727700"/>
          <p14:tracePt t="70809" x="5245100" y="5734050"/>
          <p14:tracePt t="70826" x="5130800" y="5740400"/>
          <p14:tracePt t="70826" x="4914900" y="5753100"/>
          <p14:tracePt t="70842" x="4806950" y="5759450"/>
          <p14:tracePt t="70842" x="4705350" y="5765800"/>
          <p14:tracePt t="70859" x="4610100" y="5772150"/>
          <p14:tracePt t="70859" x="4521200" y="5772150"/>
          <p14:tracePt t="70876" x="4432300" y="5778500"/>
          <p14:tracePt t="70876" x="4279900" y="5784850"/>
          <p14:tracePt t="70893" x="4210050" y="5784850"/>
          <p14:tracePt t="70893" x="4146550" y="5784850"/>
          <p14:tracePt t="70909" x="4083050" y="5784850"/>
          <p14:tracePt t="70909" x="4032250" y="5784850"/>
          <p14:tracePt t="70927" x="3981450" y="5784850"/>
          <p14:tracePt t="70927" x="3930650" y="5784850"/>
          <p14:tracePt t="70943" x="3892550" y="5791200"/>
          <p14:tracePt t="70943" x="3822700" y="5797550"/>
          <p14:tracePt t="70962" x="3790950" y="5797550"/>
          <p14:tracePt t="70962" x="3771900" y="5797550"/>
          <p14:tracePt t="70977" x="3752850" y="5803900"/>
          <p14:tracePt t="70977" x="3740150" y="5803900"/>
          <p14:tracePt t="70993" x="3727450" y="5810250"/>
          <p14:tracePt t="70993" x="3721100" y="5810250"/>
          <p14:tracePt t="71010" x="3714750" y="5810250"/>
          <p14:tracePt t="71025" x="3714750" y="5816600"/>
          <p14:tracePt t="71042" x="3721100" y="5822950"/>
          <p14:tracePt t="71042" x="3727450" y="5829300"/>
          <p14:tracePt t="71061" x="3733800" y="5835650"/>
          <p14:tracePt t="71061" x="3733800" y="5842000"/>
          <p14:tracePt t="71077" x="3740150" y="5848350"/>
          <p14:tracePt t="71077" x="3740150" y="5854700"/>
          <p14:tracePt t="71094" x="3746500" y="5861050"/>
          <p14:tracePt t="71094" x="3746500" y="5873750"/>
          <p14:tracePt t="71094" x="3746500" y="5880100"/>
          <p14:tracePt t="71113" x="3746500" y="5892800"/>
          <p14:tracePt t="71125" x="3740150" y="5899150"/>
          <p14:tracePt t="71125" x="3721100" y="5911850"/>
          <p14:tracePt t="71144" x="3708400" y="5911850"/>
          <p14:tracePt t="71161" x="3486150" y="5803900"/>
          <p14:tracePt t="71243" x="3479800" y="5784850"/>
          <p14:tracePt t="71248" x="3454400" y="5721350"/>
          <p14:tracePt t="71261" x="3441700" y="5645150"/>
          <p14:tracePt t="71276" x="3435350" y="5568950"/>
          <p14:tracePt t="71293" x="3435350" y="5486400"/>
          <p14:tracePt t="71310" x="3448050" y="5410200"/>
          <p14:tracePt t="71310" x="3454400" y="5378450"/>
          <p14:tracePt t="71329" x="3492500" y="5314950"/>
          <p14:tracePt t="71345" x="3549650" y="5264150"/>
          <p14:tracePt t="71360" x="3619500" y="5219700"/>
          <p14:tracePt t="71376" x="3708400" y="5187950"/>
          <p14:tracePt t="71393" x="3810000" y="5162550"/>
          <p14:tracePt t="71410" x="3917950" y="5149850"/>
          <p14:tracePt t="71410" x="3968750" y="5149850"/>
          <p14:tracePt t="71430" x="4083050" y="5149850"/>
          <p14:tracePt t="71443" x="4184650" y="5156200"/>
          <p14:tracePt t="71460" x="4286250" y="5175250"/>
          <p14:tracePt t="71477" x="4413250" y="5226050"/>
          <p14:tracePt t="71494" x="4483100" y="5283200"/>
          <p14:tracePt t="71510" x="4533900" y="5359400"/>
          <p14:tracePt t="71527" x="4565650" y="5441950"/>
          <p14:tracePt t="71544" x="4578350" y="5575300"/>
          <p14:tracePt t="71561" x="4572000" y="5651500"/>
          <p14:tracePt t="71577" x="4546600" y="5715000"/>
          <p14:tracePt t="71594" x="4514850" y="5772150"/>
          <p14:tracePt t="71594" x="4489450" y="5791200"/>
          <p14:tracePt t="71613" x="4438650" y="5829300"/>
          <p14:tracePt t="71629" x="4387850" y="5861050"/>
          <p14:tracePt t="71645" x="4337050" y="5880100"/>
          <p14:tracePt t="71661" x="4286250" y="5892800"/>
          <p14:tracePt t="71661" x="4267200" y="5892800"/>
          <p14:tracePt t="71681" x="4254500" y="5892800"/>
          <p14:tracePt t="71694" x="4216400" y="5886450"/>
          <p14:tracePt t="71713" x="4197350" y="5880100"/>
          <p14:tracePt t="71729" x="4191000" y="5867400"/>
          <p14:tracePt t="71745" x="4184650" y="5861050"/>
          <p14:tracePt t="71761" x="4178300" y="5854700"/>
          <p14:tracePt t="71777" x="4178300" y="5848350"/>
          <p14:tracePt t="71794" x="4184650" y="5848350"/>
          <p14:tracePt t="71817" x="4184650" y="5854700"/>
          <p14:tracePt t="71840" x="4184650" y="5861050"/>
          <p14:tracePt t="71860" x="4184650" y="5867400"/>
          <p14:tracePt t="71885" x="4178300" y="5873750"/>
          <p14:tracePt t="71900" x="4178300" y="5880100"/>
          <p14:tracePt t="71913" x="4178300" y="5886450"/>
          <p14:tracePt t="71920" x="4178300" y="5892800"/>
          <p14:tracePt t="71929" x="4178300" y="5899150"/>
          <p14:tracePt t="71945" x="4178300" y="5911850"/>
          <p14:tracePt t="71961" x="4171950" y="5918200"/>
          <p14:tracePt t="71978" x="4165600" y="5918200"/>
          <p14:tracePt t="72032" x="4159250" y="5918200"/>
          <p14:tracePt t="72056" x="4152900" y="5924550"/>
          <p14:tracePt t="72081" x="4146550" y="5924550"/>
          <p14:tracePt t="72092" x="4140200" y="5924550"/>
          <p14:tracePt t="72108" x="4133850" y="5930900"/>
          <p14:tracePt t="72125" x="4121150" y="5930900"/>
          <p14:tracePt t="72141" x="4121150" y="5937250"/>
          <p14:tracePt t="72153" x="4114800" y="5937250"/>
          <p14:tracePt t="72169" x="4108450" y="5937250"/>
          <p14:tracePt t="72192" x="4102100" y="5937250"/>
          <p14:tracePt t="72213" x="4102100" y="5943600"/>
          <p14:tracePt t="72260" x="4102100" y="5949950"/>
          <p14:tracePt t="72273" x="4108450" y="5949950"/>
          <p14:tracePt t="72288" x="4114800" y="5956300"/>
          <p14:tracePt t="72305" x="4114800" y="5962650"/>
          <p14:tracePt t="72328" x="4114800" y="5969000"/>
          <p14:tracePt t="72364" x="4108450" y="5969000"/>
          <p14:tracePt t="72388" x="4102100" y="5969000"/>
          <p14:tracePt t="72401" x="4095750" y="5975350"/>
          <p14:tracePt t="72425" x="4089400" y="5975350"/>
          <p14:tracePt t="72460" x="4083050" y="5981700"/>
          <p14:tracePt t="72484" x="4076700" y="5988050"/>
          <p14:tracePt t="72508" x="4070350" y="5988050"/>
          <p14:tracePt t="72520" x="4064000" y="5988050"/>
          <p14:tracePt t="72553" x="4057650" y="5988050"/>
          <p14:tracePt t="72569" x="4051300" y="5988050"/>
          <p14:tracePt t="72580" x="4044950" y="5988050"/>
          <p14:tracePt t="72604" x="4038600" y="5988050"/>
          <p14:tracePt t="72629" x="4032250" y="5988050"/>
          <p14:tracePt t="72641" x="4025900" y="5994400"/>
          <p14:tracePt t="72656" x="4019550" y="6000750"/>
          <p14:tracePt t="72708" x="4025900" y="5994400"/>
          <p14:tracePt t="72760" x="4032250" y="5994400"/>
          <p14:tracePt t="72784" x="4032250" y="5988050"/>
          <p14:tracePt t="72800" x="4032250" y="5981700"/>
          <p14:tracePt t="72812" x="4038600" y="5975350"/>
          <p14:tracePt t="72836" x="4044950" y="5981700"/>
          <p14:tracePt t="72889" x="4051300" y="5981700"/>
          <p14:tracePt t="72904" x="4051300" y="5975350"/>
          <p14:tracePt t="72980" x="4051300" y="5969000"/>
          <p14:tracePt t="72992" x="4044950" y="5962650"/>
          <p14:tracePt t="73009" x="4044950" y="5949950"/>
          <p14:tracePt t="73025" x="4051300" y="5943600"/>
          <p14:tracePt t="73068" x="4057650" y="5943600"/>
          <p14:tracePt t="73093" x="4064000" y="5937250"/>
          <p14:tracePt t="73112" x="4057650" y="5937250"/>
          <p14:tracePt t="73189" x="4051300" y="5937250"/>
          <p14:tracePt t="73212" x="4044950" y="5937250"/>
          <p14:tracePt t="73225" x="4038600" y="5930900"/>
          <p14:tracePt t="73241" x="4032250" y="5924550"/>
          <p14:tracePt t="73257" x="4025900" y="5918200"/>
          <p14:tracePt t="73273" x="4019550" y="5911850"/>
          <p14:tracePt t="73286" x="4013200" y="5905500"/>
          <p14:tracePt t="73301" x="4006850" y="5905500"/>
          <p14:tracePt t="73301" x="4000500" y="5899150"/>
          <p14:tracePt t="73318" x="3994150" y="5892800"/>
          <p14:tracePt t="73318" x="3987800" y="5892800"/>
          <p14:tracePt t="73334" x="3981450" y="5886450"/>
          <p14:tracePt t="73334" x="3975100" y="5880100"/>
          <p14:tracePt t="73334" x="3968750" y="5880100"/>
          <p14:tracePt t="73354" x="3962400" y="5873750"/>
          <p14:tracePt t="73366" x="3949700" y="5867400"/>
          <p14:tracePt t="73366" x="3937000" y="5861050"/>
          <p14:tracePt t="73386" x="3924300" y="5861050"/>
          <p14:tracePt t="73386" x="3917950" y="5854700"/>
          <p14:tracePt t="73401" x="3905250" y="5854700"/>
          <p14:tracePt t="73401" x="3898900" y="5848350"/>
          <p14:tracePt t="73418" x="3892550" y="5842000"/>
          <p14:tracePt t="73418" x="3879850" y="5842000"/>
          <p14:tracePt t="73418" x="3873500" y="5835650"/>
          <p14:tracePt t="73437" x="3867150" y="5835650"/>
          <p14:tracePt t="73450" x="3854450" y="5829300"/>
          <p14:tracePt t="73450" x="3841750" y="5822950"/>
          <p14:tracePt t="73468" x="3835400" y="5822950"/>
          <p14:tracePt t="73468" x="3829050" y="5816600"/>
          <p14:tracePt t="73485" x="3822700" y="5816600"/>
          <p14:tracePt t="73485" x="3816350" y="5810250"/>
          <p14:tracePt t="73502" x="3810000" y="5810250"/>
          <p14:tracePt t="73502" x="3803650" y="5803900"/>
          <p14:tracePt t="73519" x="3797300" y="5803900"/>
          <p14:tracePt t="73519" x="3790950" y="5791200"/>
          <p14:tracePt t="73535" x="3784600" y="5791200"/>
          <p14:tracePt t="73535" x="3784600" y="5784850"/>
          <p14:tracePt t="73553" x="3784600" y="5778500"/>
          <p14:tracePt t="73553" x="3784600" y="5772150"/>
          <p14:tracePt t="73569" x="3784600" y="5765800"/>
          <p14:tracePt t="73584" x="3784600" y="5759450"/>
          <p14:tracePt t="73601" x="3790950" y="5753100"/>
          <p14:tracePt t="73617" x="3797300" y="5753100"/>
          <p14:tracePt t="73634" x="3803650" y="5759450"/>
          <p14:tracePt t="73634" x="3810000" y="5765800"/>
          <p14:tracePt t="73654" x="3816350" y="5772150"/>
          <p14:tracePt t="73669" x="3822700" y="5784850"/>
          <p14:tracePt t="73685" x="3822700" y="5791200"/>
          <p14:tracePt t="73685" x="3822700" y="5797550"/>
          <p14:tracePt t="73703" x="3822700" y="5803900"/>
          <p14:tracePt t="73717" x="3816350" y="5816600"/>
          <p14:tracePt t="73717" x="3816350" y="5822950"/>
          <p14:tracePt t="73717" x="3816350" y="5829300"/>
          <p14:tracePt t="73738" x="3810000" y="5835650"/>
          <p14:tracePt t="73738" x="3810000" y="5842000"/>
          <p14:tracePt t="73754" x="3810000" y="5848350"/>
          <p14:tracePt t="73754" x="3803650" y="5854700"/>
          <p14:tracePt t="73770" x="3803650" y="5861050"/>
          <p14:tracePt t="73770" x="3803650" y="5867400"/>
          <p14:tracePt t="73786" x="3797300" y="5873750"/>
          <p14:tracePt t="73801" x="3797300" y="5880100"/>
          <p14:tracePt t="73818" x="3797300" y="5886450"/>
          <p14:tracePt t="73835" x="3790950" y="5892800"/>
          <p14:tracePt t="73851" x="3790950" y="5886450"/>
          <p14:tracePt t="73881" x="3790950" y="5880100"/>
          <p14:tracePt t="73893" x="3784600" y="5880100"/>
          <p14:tracePt t="73917" x="3778250" y="5880100"/>
          <p14:tracePt t="73941" x="3771900" y="5873750"/>
          <p14:tracePt t="73945" x="3765550" y="5873750"/>
          <p14:tracePt t="73954" x="3759200" y="5873750"/>
          <p14:tracePt t="73970" x="3600450" y="5772150"/>
          <p14:tracePt t="74056" x="3587750" y="5746750"/>
          <p14:tracePt t="74062" x="3568700" y="5721350"/>
          <p14:tracePt t="74069" x="3536950" y="5664200"/>
          <p14:tracePt t="74086" x="3511550" y="5594350"/>
          <p14:tracePt t="74086" x="3498850" y="5562600"/>
          <p14:tracePt t="74106" x="3492500" y="5524500"/>
          <p14:tracePt t="74119" x="3486150" y="5429250"/>
          <p14:tracePt t="74136" x="3492500" y="5365750"/>
          <p14:tracePt t="74153" x="3517900" y="5302250"/>
          <p14:tracePt t="74153" x="3530600" y="5270500"/>
          <p14:tracePt t="74173" x="3556000" y="5245100"/>
          <p14:tracePt t="74186" x="3632200" y="5162550"/>
          <p14:tracePt t="74203" x="3702050" y="5111750"/>
          <p14:tracePt t="74220" x="3778250" y="5073650"/>
          <p14:tracePt t="74236" x="3905250" y="5022850"/>
          <p14:tracePt t="74253" x="4006850" y="4997450"/>
          <p14:tracePt t="74270" x="4108450" y="4984750"/>
          <p14:tracePt t="74287" x="4216400" y="4978400"/>
          <p14:tracePt t="74287" x="4267200" y="4984750"/>
          <p14:tracePt t="74306" x="4375150" y="4991100"/>
          <p14:tracePt t="74322" x="4470400" y="5016500"/>
          <p14:tracePt t="74337" x="4559300" y="5048250"/>
          <p14:tracePt t="74354" x="4629150" y="5086350"/>
          <p14:tracePt t="74370" x="4692650" y="5137150"/>
          <p14:tracePt t="74370" x="4718050" y="5168900"/>
          <p14:tracePt t="74390" x="4756150" y="5226050"/>
          <p14:tracePt t="74406" x="4787900" y="5289550"/>
          <p14:tracePt t="74422" x="4794250" y="5353050"/>
          <p14:tracePt t="74437" x="4794250" y="5416550"/>
          <p14:tracePt t="74454" x="4781550" y="5473700"/>
          <p14:tracePt t="74471" x="4756150" y="5530850"/>
          <p14:tracePt t="74471" x="4737100" y="5562600"/>
          <p14:tracePt t="74490" x="4699000" y="5619750"/>
          <p14:tracePt t="74504" x="4648200" y="5676900"/>
          <p14:tracePt t="74521" x="4591050" y="5734050"/>
          <p14:tracePt t="74538" x="4489450" y="5803900"/>
          <p14:tracePt t="74554" x="4413250" y="5848350"/>
          <p14:tracePt t="74571" x="4337050" y="5886450"/>
          <p14:tracePt t="74588" x="4203700" y="5937250"/>
          <p14:tracePt t="74606" x="4121150" y="5956300"/>
          <p14:tracePt t="74622" x="4038600" y="5975350"/>
          <p14:tracePt t="74638" x="3968750" y="5981700"/>
          <p14:tracePt t="74655" x="3905250" y="5981700"/>
          <p14:tracePt t="74655" x="3879850" y="5981700"/>
          <p14:tracePt t="74675" x="3835400" y="5981700"/>
          <p14:tracePt t="74690" x="3810000" y="5981700"/>
          <p14:tracePt t="74705" x="3790950" y="5975350"/>
          <p14:tracePt t="74721" x="3790950" y="5969000"/>
          <p14:tracePt t="74742" x="3784600" y="5962650"/>
          <p14:tracePt t="74792" x="3784600" y="5956300"/>
          <p14:tracePt t="74801" x="3765550" y="5956300"/>
          <p14:tracePt t="74809" x="3752850" y="5956300"/>
          <p14:tracePt t="74821" x="3733800" y="5949950"/>
          <p14:tracePt t="74821" x="3714750" y="5949950"/>
          <p14:tracePt t="74821" x="3689350" y="5943600"/>
          <p14:tracePt t="74843" x="3663950" y="5943600"/>
          <p14:tracePt t="74843" x="3632200" y="5937250"/>
          <p14:tracePt t="74857" x="3600450" y="5937250"/>
          <p14:tracePt t="74857" x="3568700" y="5937250"/>
          <p14:tracePt t="74874" x="3530600" y="5937250"/>
          <p14:tracePt t="74874" x="3492500" y="5937250"/>
          <p14:tracePt t="74890" x="3454400" y="5937250"/>
          <p14:tracePt t="74890" x="3365500" y="5943600"/>
          <p14:tracePt t="74907" x="3321050" y="5943600"/>
          <p14:tracePt t="74907" x="3270250" y="5943600"/>
          <p14:tracePt t="74923" x="3225800" y="5943600"/>
          <p14:tracePt t="74923" x="3175000" y="5943600"/>
          <p14:tracePt t="74940" x="3117850" y="5943600"/>
          <p14:tracePt t="74940" x="3067050" y="5943600"/>
          <p14:tracePt t="74957" x="3016250" y="5937250"/>
          <p14:tracePt t="74957" x="2908300" y="5937250"/>
          <p14:tracePt t="74975" x="2863850" y="5937250"/>
          <p14:tracePt t="74975" x="2813050" y="5937250"/>
          <p14:tracePt t="74991" x="2762250" y="5930900"/>
          <p14:tracePt t="74991" x="2717800" y="5930900"/>
          <p14:tracePt t="75007" x="2679700" y="5930900"/>
          <p14:tracePt t="75007" x="2635250" y="5924550"/>
          <p14:tracePt t="75007" x="2597150" y="5924550"/>
          <p14:tracePt t="75026" x="2565400" y="5924550"/>
          <p14:tracePt t="75039" x="2527300" y="5924550"/>
          <p14:tracePt t="75039" x="2470150" y="5918200"/>
          <p14:tracePt t="75058" x="2444750" y="5918200"/>
          <p14:tracePt t="75058" x="2413000" y="5918200"/>
          <p14:tracePt t="75075" x="2393950" y="5918200"/>
          <p14:tracePt t="75075" x="2368550" y="5918200"/>
          <p14:tracePt t="75090" x="2349500" y="5918200"/>
          <p14:tracePt t="75090" x="2324100" y="5918200"/>
          <p14:tracePt t="75090" x="2311400" y="5918200"/>
          <p14:tracePt t="75110" x="2286000" y="5911850"/>
          <p14:tracePt t="75122" x="2266950" y="5911850"/>
          <p14:tracePt t="75122" x="2247900" y="5905500"/>
          <p14:tracePt t="75142" x="2209800" y="5892800"/>
          <p14:tracePt t="75142" x="2190750" y="5880100"/>
          <p14:tracePt t="75157" x="2165350" y="5867400"/>
          <p14:tracePt t="75157" x="2146300" y="5854700"/>
          <p14:tracePt t="75157" x="2120900" y="5835650"/>
          <p14:tracePt t="75178" x="2101850" y="5816600"/>
          <p14:tracePt t="75189" x="2076450" y="5797550"/>
          <p14:tracePt t="75189" x="2063750" y="5772150"/>
          <p14:tracePt t="75210" x="2057400" y="5365750"/>
          <p14:tracePt t="75277" x="2082800" y="5327650"/>
          <p14:tracePt t="75282" x="2114550" y="5289550"/>
          <p14:tracePt t="75290" x="2178050" y="5213350"/>
          <p14:tracePt t="75307" x="2266950" y="5149850"/>
          <p14:tracePt t="75307" x="2317750" y="5124450"/>
          <p14:tracePt t="75327" x="2419350" y="5080000"/>
          <p14:tracePt t="75342" x="2533650" y="5048250"/>
          <p14:tracePt t="75357" x="2654300" y="5035550"/>
          <p14:tracePt t="75375" x="2781300" y="5035550"/>
          <p14:tracePt t="75390" x="2908300" y="5048250"/>
          <p14:tracePt t="75390" x="2965450" y="5060950"/>
          <p14:tracePt t="75410" x="3022600" y="5073650"/>
          <p14:tracePt t="75410" x="3073400" y="5092700"/>
          <p14:tracePt t="75426" x="3175000" y="5137150"/>
          <p14:tracePt t="75441" x="3257550" y="5200650"/>
          <p14:tracePt t="75457" x="3321050" y="5270500"/>
          <p14:tracePt t="75475" x="3365500" y="5346700"/>
          <p14:tracePt t="75491" x="3390900" y="5416550"/>
          <p14:tracePt t="75491" x="3390900" y="5448300"/>
          <p14:tracePt t="75510" x="3384550" y="5511800"/>
          <p14:tracePt t="75525" x="3352800" y="5575300"/>
          <p14:tracePt t="75541" x="3308350" y="5632450"/>
          <p14:tracePt t="75558" x="3225800" y="5702300"/>
          <p14:tracePt t="75575" x="3168650" y="5740400"/>
          <p14:tracePt t="75591" x="3111500" y="5772150"/>
          <p14:tracePt t="75608" x="3035300" y="5797550"/>
          <p14:tracePt t="75627" x="2984500" y="5803900"/>
          <p14:tracePt t="75642" x="2940050" y="5816600"/>
          <p14:tracePt t="75658" x="2908300" y="5822950"/>
          <p14:tracePt t="75675" x="2876550" y="5829300"/>
          <p14:tracePt t="75675" x="2870200" y="5835650"/>
          <p14:tracePt t="75694" x="2851150" y="5842000"/>
          <p14:tracePt t="75710" x="2838450" y="5842000"/>
          <p14:tracePt t="75726" x="2832100" y="5848350"/>
          <p14:tracePt t="75726" x="2819400" y="5842000"/>
          <p14:tracePt t="75726" x="2813050" y="5842000"/>
          <p14:tracePt t="75745" x="2794000" y="5835650"/>
          <p14:tracePt t="75758" x="2781300" y="5829300"/>
          <p14:tracePt t="75758" x="2768600" y="5822950"/>
          <p14:tracePt t="75758" x="2749550" y="5816600"/>
          <p14:tracePt t="75779" x="2736850" y="5816600"/>
          <p14:tracePt t="75779" x="2717800" y="5810250"/>
          <p14:tracePt t="75794" x="2705100" y="5803900"/>
          <p14:tracePt t="75794" x="2686050" y="5803900"/>
          <p14:tracePt t="75794" x="2673350" y="5803900"/>
          <p14:tracePt t="75813" x="2660650" y="5803900"/>
          <p14:tracePt t="75825" x="2647950" y="5797550"/>
          <p14:tracePt t="75825" x="2635250" y="5797550"/>
          <p14:tracePt t="75825" x="2628900" y="5803900"/>
          <p14:tracePt t="75846" x="2616200" y="5797550"/>
          <p14:tracePt t="75858" x="2609850" y="5797550"/>
          <p14:tracePt t="75858" x="2597150" y="5797550"/>
          <p14:tracePt t="75877" x="2590800" y="5797550"/>
          <p14:tracePt t="75891" x="2584450" y="5797550"/>
          <p14:tracePt t="75908" x="2590800" y="5791200"/>
          <p14:tracePt t="75941" x="2597150" y="5791200"/>
          <p14:tracePt t="75957" x="2603500" y="5784850"/>
          <p14:tracePt t="75973" x="2609850" y="5784850"/>
          <p14:tracePt t="75985" x="2616200" y="5784850"/>
          <p14:tracePt t="76001" x="2622550" y="5784850"/>
          <p14:tracePt t="76017" x="2628900" y="5791200"/>
          <p14:tracePt t="76053" x="2622550" y="5797550"/>
          <p14:tracePt t="76077" x="2616200" y="5803900"/>
          <p14:tracePt t="76093" x="2609850" y="5803900"/>
          <p14:tracePt t="76105" x="2603500" y="5803900"/>
          <p14:tracePt t="76121" x="2597150" y="5803900"/>
          <p14:tracePt t="76137" x="2590800" y="5797550"/>
          <p14:tracePt t="76161" x="2590800" y="5791200"/>
          <p14:tracePt t="76189" x="2597150" y="5784850"/>
          <p14:tracePt t="76205" x="2603500" y="5772150"/>
          <p14:tracePt t="76233" x="2609850" y="5765800"/>
          <p14:tracePt t="76249" x="2609850" y="5759450"/>
          <p14:tracePt t="76257" x="2616200" y="5753100"/>
          <p14:tracePt t="76274" x="2622550" y="5746750"/>
          <p14:tracePt t="76285" x="2628900" y="5740400"/>
          <p14:tracePt t="76301" x="2635250" y="5734050"/>
          <p14:tracePt t="76317" x="2641600" y="5727700"/>
          <p14:tracePt t="76334" x="2641600" y="5721350"/>
          <p14:tracePt t="76346" x="2641600" y="5708650"/>
          <p14:tracePt t="76362" x="2641600" y="5702300"/>
          <p14:tracePt t="76378" x="2641600" y="5695950"/>
          <p14:tracePt t="76437" x="2635250" y="5689600"/>
          <p14:tracePt t="76497" x="2635250" y="5683250"/>
          <p14:tracePt t="76541" x="2641600" y="5676900"/>
          <p14:tracePt t="76574" x="2647950" y="5670550"/>
          <p14:tracePt t="76677" x="2641600" y="5664200"/>
          <p14:tracePt t="76738" x="2647950" y="5664200"/>
          <p14:tracePt t="76789" x="2647950" y="5657850"/>
          <p14:tracePt t="76813" x="2647950" y="5651500"/>
          <p14:tracePt t="76834" x="2654300" y="5645150"/>
          <p14:tracePt t="76865" x="2660650" y="5645150"/>
          <p14:tracePt t="76889" x="2667000" y="5638800"/>
          <p14:tracePt t="76917" x="2673350" y="5632450"/>
          <p14:tracePt t="76933" x="2679700" y="5626100"/>
          <p14:tracePt t="76945" x="2679700" y="5632450"/>
          <p14:tracePt t="77021" x="2673350" y="5632450"/>
          <p14:tracePt t="77081" x="2679700" y="5632450"/>
          <p14:tracePt t="77126" x="2673350" y="5638800"/>
          <p14:tracePt t="77193" x="2667000" y="5645150"/>
          <p14:tracePt t="77270" x="2673350" y="5638800"/>
          <p14:tracePt t="77353" x="2667000" y="5645150"/>
          <p14:tracePt t="77442" x="2667000" y="5638800"/>
          <p14:tracePt t="77602" x="2673350" y="5645150"/>
          <p14:tracePt t="78110" x="2679700" y="5638800"/>
          <p14:tracePt t="78178" x="2686050" y="5632450"/>
          <p14:tracePt t="78314" x="2692400" y="5626100"/>
          <p14:tracePt t="78342" x="2698750" y="5626100"/>
          <p14:tracePt t="78358" x="2705100" y="5626100"/>
          <p14:tracePt t="78374" x="2711450" y="5619750"/>
          <p14:tracePt t="78386" x="2717800" y="5619750"/>
          <p14:tracePt t="78402" x="2724150" y="5613400"/>
          <p14:tracePt t="78418" x="2730500" y="5613400"/>
          <p14:tracePt t="78442" x="2736850" y="5613400"/>
          <p14:tracePt t="78454" x="2743200" y="5619750"/>
          <p14:tracePt t="78470" x="2749550" y="5619750"/>
          <p14:tracePt t="78486" x="2755900" y="5619750"/>
          <p14:tracePt t="78494" x="2762250" y="5619750"/>
          <p14:tracePt t="78503" x="2768600" y="5619750"/>
          <p14:tracePt t="78517" x="2774950" y="5619750"/>
          <p14:tracePt t="78517" x="2781300" y="5613400"/>
          <p14:tracePt t="78537" x="2794000" y="5607050"/>
          <p14:tracePt t="78555" x="2800350" y="5607050"/>
          <p14:tracePt t="78568" x="2800350" y="5613400"/>
          <p14:tracePt t="78614" x="2806700" y="5619750"/>
          <p14:tracePt t="78642" x="2813050" y="5619750"/>
          <p14:tracePt t="78658" x="2819400" y="5613400"/>
          <p14:tracePt t="78674" x="2825750" y="5613400"/>
          <p14:tracePt t="78682" x="2832100" y="5613400"/>
          <p14:tracePt t="78694" x="2838450" y="5613400"/>
          <p14:tracePt t="78702" x="2851150" y="5607050"/>
          <p14:tracePt t="78702" x="2857500" y="5607050"/>
          <p14:tracePt t="78720" x="2863850" y="5607050"/>
          <p14:tracePt t="78720" x="2870200" y="5607050"/>
          <p14:tracePt t="78737" x="2876550" y="5607050"/>
          <p14:tracePt t="78737" x="2895600" y="5607050"/>
          <p14:tracePt t="78755" x="2908300" y="5600700"/>
          <p14:tracePt t="78755" x="2914650" y="5600700"/>
          <p14:tracePt t="78771" x="2921000" y="5600700"/>
          <p14:tracePt t="78771" x="2933700" y="5600700"/>
          <p14:tracePt t="78787" x="2940050" y="5600700"/>
          <p14:tracePt t="78787" x="2952750" y="5607050"/>
          <p14:tracePt t="78803" x="2959100" y="5607050"/>
          <p14:tracePt t="78803" x="2965450" y="5607050"/>
          <p14:tracePt t="78803" x="2971800" y="5607050"/>
          <p14:tracePt t="78823" x="2984500" y="5607050"/>
          <p14:tracePt t="78835" x="2990850" y="5607050"/>
          <p14:tracePt t="78835" x="3003550" y="5607050"/>
          <p14:tracePt t="78855" x="3009900" y="5613400"/>
          <p14:tracePt t="78869" x="3022600" y="5613400"/>
          <p14:tracePt t="78885" x="3028950" y="5613400"/>
          <p14:tracePt t="78902" x="3028950" y="5619750"/>
          <p14:tracePt t="78919" x="3035300" y="5619750"/>
          <p14:tracePt t="78936" x="3041650" y="5619750"/>
          <p14:tracePt t="78952" x="3048000" y="5619750"/>
          <p14:tracePt t="78969" x="3054350" y="5626100"/>
          <p14:tracePt t="78994" x="3060700" y="5626100"/>
          <p14:tracePt t="79102" x="3060700" y="5619750"/>
          <p14:tracePt t="79130" x="3054350" y="5613400"/>
          <p14:tracePt t="79182" x="3060700" y="5607050"/>
          <p14:tracePt t="79206" x="3060700" y="5600700"/>
          <p14:tracePt t="79227" x="3067050" y="5594350"/>
          <p14:tracePt t="79378" x="3060700" y="5588000"/>
          <p14:tracePt t="79646" x="3067050" y="5588000"/>
          <p14:tracePt t="79678" x="3073400" y="5588000"/>
          <p14:tracePt t="79702" x="3079750" y="5581650"/>
          <p14:tracePt t="79722" x="3086100" y="5575300"/>
          <p14:tracePt t="79762" x="3092450" y="5568950"/>
          <p14:tracePt t="79774" x="3098800" y="5562600"/>
          <p14:tracePt t="79798" x="3105150" y="5562600"/>
          <p14:tracePt t="79822" x="3111500" y="5562600"/>
          <p14:tracePt t="79842" x="3124200" y="5556250"/>
          <p14:tracePt t="79882" x="3130550" y="5549900"/>
          <p14:tracePt t="79902" x="3130550" y="5543550"/>
          <p14:tracePt t="79918" x="3136900" y="5543550"/>
          <p14:tracePt t="79942" x="3143250" y="5537200"/>
          <p14:tracePt t="79962" x="3143250" y="5543550"/>
          <p14:tracePt t="79986" x="3149600" y="5549900"/>
          <p14:tracePt t="80006" x="3149600" y="5556250"/>
          <p14:tracePt t="80031" x="3149600" y="5562600"/>
          <p14:tracePt t="80046" x="3143250" y="5562600"/>
          <p14:tracePt t="80082" x="3136900" y="5568950"/>
          <p14:tracePt t="80114" x="3136900" y="5575300"/>
          <p14:tracePt t="80126" x="3130550" y="5575300"/>
          <p14:tracePt t="80150" x="3124200" y="5568950"/>
          <p14:tracePt t="80182" x="3117850" y="5568950"/>
          <p14:tracePt t="80227" x="3124200" y="5562600"/>
          <p14:tracePt t="80262" x="3130550" y="5562600"/>
          <p14:tracePt t="80306" x="3124200" y="5556250"/>
          <p14:tracePt t="80383" x="3117850" y="5549900"/>
          <p14:tracePt t="80427" x="3124200" y="5543550"/>
          <p14:tracePt t="80494" x="3124200" y="5537200"/>
          <p14:tracePt t="80554" x="3124200" y="5530850"/>
          <p14:tracePt t="80666" x="3130550" y="5530850"/>
          <p14:tracePt t="80758" x="3130550" y="5524500"/>
          <p14:tracePt t="80842" x="3136900" y="5518150"/>
          <p14:tracePt t="80854" x="3136900" y="5511800"/>
          <p14:tracePt t="80878" x="3143250" y="5505450"/>
          <p14:tracePt t="80903" x="3149600" y="5505450"/>
          <p14:tracePt t="81050" x="3143250" y="5511800"/>
          <p14:tracePt t="81103" x="3143250" y="5505450"/>
          <p14:tracePt t="81163" x="3149600" y="5505450"/>
          <p14:tracePt t="81239" x="3149600" y="5499100"/>
          <p14:tracePt t="81375" x="3155950" y="5492750"/>
          <p14:tracePt t="81419" x="3155950" y="5486400"/>
          <p14:tracePt t="81454" x="3155950" y="5480050"/>
          <p14:tracePt t="81615" x="3162300" y="5480050"/>
          <p14:tracePt t="81743" x="3162300" y="5473700"/>
          <p14:tracePt t="81763" x="3168650" y="5467350"/>
          <p14:tracePt t="81831" x="3168650" y="5461000"/>
          <p14:tracePt t="81846" x="3175000" y="5467350"/>
          <p14:tracePt t="81899" x="3181350" y="5467350"/>
          <p14:tracePt t="82046" x="3175000" y="5461000"/>
          <p14:tracePt t="82062" x="3175000" y="5454650"/>
          <p14:tracePt t="82095" x="3175000" y="5448300"/>
          <p14:tracePt t="82167" x="3168650" y="5454650"/>
          <p14:tracePt t="82275" x="3162300" y="5448300"/>
          <p14:tracePt t="82303" x="3162300" y="5441950"/>
          <p14:tracePt t="82335" x="3155950" y="5435600"/>
          <p14:tracePt t="82355" x="3155950" y="5429250"/>
          <p14:tracePt t="82387" x="3149600" y="5422900"/>
          <p14:tracePt t="82407" x="3149600" y="5416550"/>
          <p14:tracePt t="82430" x="3143250" y="5410200"/>
          <p14:tracePt t="82467" x="3143250" y="5416550"/>
          <p14:tracePt t="82514" x="3136900" y="5422900"/>
          <p14:tracePt t="82542" x="3136900" y="5429250"/>
          <p14:tracePt t="82567" x="3136900" y="5435600"/>
          <p14:tracePt t="82595" x="3143250" y="5441950"/>
          <p14:tracePt t="82703" x="3143250" y="5448300"/>
          <p14:tracePt t="82798" x="3143250" y="5441950"/>
          <p14:tracePt t="82867" x="3143250" y="5448300"/>
          <p14:tracePt t="82911" x="3143250" y="5454650"/>
          <p14:tracePt t="82935" x="3143250" y="5461000"/>
          <p14:tracePt t="82947" x="3143250" y="5467350"/>
          <p14:tracePt t="83099" x="3149600" y="5467350"/>
          <p14:tracePt t="83143" x="3155950" y="5473700"/>
          <p14:tracePt t="83211" x="3162300" y="5480050"/>
          <p14:tracePt t="83235" x="3162300" y="5486400"/>
          <p14:tracePt t="83247" x="3168650" y="5492750"/>
          <p14:tracePt t="83271" x="3175000" y="5492750"/>
          <p14:tracePt t="83307" x="3175000" y="5499100"/>
          <p14:tracePt t="83355" x="3168650" y="5505450"/>
          <p14:tracePt t="83383" x="3168650" y="5511800"/>
          <p14:tracePt t="83427" x="3168650" y="5518150"/>
          <p14:tracePt t="83519" x="3168650" y="5524500"/>
          <p14:tracePt t="83546" x="3162300" y="5530850"/>
          <p14:tracePt t="83571" x="3162300" y="5537200"/>
          <p14:tracePt t="83607" x="3162300" y="5530850"/>
          <p14:tracePt t="83655" x="3168650" y="5524500"/>
          <p14:tracePt t="83707" x="3168650" y="5518150"/>
          <p14:tracePt t="83728" x="3168650" y="5524500"/>
          <p14:tracePt t="83767" x="3168650" y="5530850"/>
          <p14:tracePt t="83787" x="3175000" y="5537200"/>
          <p14:tracePt t="83863" x="3175000" y="5543550"/>
          <p14:tracePt t="83887" x="3181350" y="5549900"/>
          <p14:tracePt t="83903" x="3181350" y="5556250"/>
          <p14:tracePt t="83923" x="3187700" y="5562600"/>
          <p14:tracePt t="83931" x="3187700" y="5568950"/>
          <p14:tracePt t="83955" x="3187700" y="5575300"/>
          <p14:tracePt t="83967" x="3187700" y="5581650"/>
          <p14:tracePt t="84007" x="3194050" y="5588000"/>
          <p14:tracePt t="84043" x="3187700" y="5588000"/>
          <p14:tracePt t="84095" x="3181350" y="5588000"/>
          <p14:tracePt t="84155" x="3175000" y="5588000"/>
          <p14:tracePt t="84207" x="3168650" y="5588000"/>
          <p14:tracePt t="84263" x="3162300" y="5581650"/>
          <p14:tracePt t="84315" x="3162300" y="5588000"/>
          <p14:tracePt t="84359" x="3155950" y="5588000"/>
          <p14:tracePt t="84375" x="3149600" y="5594350"/>
          <p14:tracePt t="84387" x="3143250" y="5594350"/>
          <p14:tracePt t="84411" x="3143250" y="5600700"/>
          <p14:tracePt t="84507" x="3136900" y="5607050"/>
          <p14:tracePt t="84555" x="3130550" y="5613400"/>
          <p14:tracePt t="84591" x="3124200" y="5613400"/>
          <p14:tracePt t="84651" x="3117850" y="5613400"/>
          <p14:tracePt t="84675" x="3111500" y="5613400"/>
          <p14:tracePt t="84695" x="3111500" y="5619750"/>
          <p14:tracePt t="84727" x="3105150" y="5619750"/>
          <p14:tracePt t="84755" x="3098800" y="5619750"/>
          <p14:tracePt t="84779" x="3092450" y="5626100"/>
          <p14:tracePt t="84804" x="3086100" y="5619750"/>
          <p14:tracePt t="84823" x="3079750" y="5626100"/>
          <p14:tracePt t="84875" x="3073400" y="5619750"/>
          <p14:tracePt t="84928" x="3067050" y="5613400"/>
          <p14:tracePt t="84967" x="3067050" y="5626100"/>
          <p14:tracePt t="84988" x="3067050" y="5632450"/>
          <p14:tracePt t="85004" x="3073400" y="5645150"/>
          <p14:tracePt t="85028" x="3079750" y="5657850"/>
          <p14:tracePt t="85055" x="3086100" y="5664200"/>
          <p14:tracePt t="85071" x="3098800" y="5676900"/>
          <p14:tracePt t="85095" x="3098800" y="5683250"/>
          <p14:tracePt t="85103" x="3105150" y="5683250"/>
          <p14:tracePt t="85107" x="3111500" y="5695950"/>
          <p14:tracePt t="85124" x="3117850" y="5702300"/>
          <p14:tracePt t="85140" x="3117850" y="5708650"/>
          <p14:tracePt t="85157" x="3124200" y="5708650"/>
          <p14:tracePt t="85157" x="3130550" y="5715000"/>
          <p14:tracePt t="85178" x="3130550" y="5721350"/>
          <p14:tracePt t="85199" x="3124200" y="5721350"/>
          <p14:tracePt t="85288" x="3124200" y="5727700"/>
          <p14:tracePt t="85328" x="3130550" y="5734050"/>
          <p14:tracePt t="85380" x="3130550" y="5740400"/>
          <p14:tracePt t="85396" x="3136900" y="5740400"/>
          <p14:tracePt t="85407" x="3143250" y="5746750"/>
          <p14:tracePt t="85423" x="3149600" y="5746750"/>
          <p14:tracePt t="85439" x="3155950" y="5753100"/>
          <p14:tracePt t="85455" x="3162300" y="5759450"/>
          <p14:tracePt t="85463" x="3168650" y="5765800"/>
          <p14:tracePt t="85476" x="3168650" y="5772150"/>
          <p14:tracePt t="85492" x="3175000" y="5772150"/>
          <p14:tracePt t="85509" x="3181350" y="5778500"/>
          <p14:tracePt t="85525" x="3181350" y="5784850"/>
          <p14:tracePt t="85525" x="3187700" y="5791200"/>
          <p14:tracePt t="85544" x="3194050" y="5791200"/>
          <p14:tracePt t="85560" x="3200400" y="5797550"/>
          <p14:tracePt t="85584" x="3206750" y="5803900"/>
          <p14:tracePt t="85612" x="3213100" y="5803900"/>
          <p14:tracePt t="85643" x="3213100" y="5810250"/>
          <p14:tracePt t="85696" x="3206750" y="5816600"/>
          <p14:tracePt t="85791" x="3200400" y="5816600"/>
          <p14:tracePt t="85859" x="3200400" y="5810250"/>
          <p14:tracePt t="85883" x="3200400" y="5803900"/>
          <p14:tracePt t="85895" x="3206750" y="5797550"/>
          <p14:tracePt t="85912" x="3206750" y="5791200"/>
          <p14:tracePt t="85920" x="3213100" y="5791200"/>
          <p14:tracePt t="85929" x="3219450" y="5778500"/>
          <p14:tracePt t="85943" x="3225800" y="5778500"/>
          <p14:tracePt t="85943" x="3232150" y="5772150"/>
          <p14:tracePt t="85943" x="3238500" y="5765800"/>
          <p14:tracePt t="85964" x="3244850" y="5759450"/>
          <p14:tracePt t="85977" x="3251200" y="5753100"/>
          <p14:tracePt t="85977" x="3263900" y="5746750"/>
          <p14:tracePt t="85997" x="3276600" y="5746750"/>
          <p14:tracePt t="85997" x="3282950" y="5740400"/>
          <p14:tracePt t="86012" x="3295650" y="5740400"/>
          <p14:tracePt t="86012" x="3308350" y="5734050"/>
          <p14:tracePt t="86029" x="3321050" y="5734050"/>
          <p14:tracePt t="86029" x="3333750" y="5727700"/>
          <p14:tracePt t="86029" x="3346450" y="5727700"/>
          <p14:tracePt t="86048" x="3365500" y="5721350"/>
          <p14:tracePt t="86060" x="3384550" y="5721350"/>
          <p14:tracePt t="86060" x="3422650" y="5708650"/>
          <p14:tracePt t="86079" x="3441700" y="5708650"/>
          <p14:tracePt t="86079" x="3467100" y="5702300"/>
          <p14:tracePt t="86096" x="3492500" y="5695950"/>
          <p14:tracePt t="86096" x="3511550" y="5695950"/>
          <p14:tracePt t="86112" x="3536950" y="5689600"/>
          <p14:tracePt t="86112" x="3581400" y="5689600"/>
          <p14:tracePt t="86129" x="3600450" y="5683250"/>
          <p14:tracePt t="86129" x="3625850" y="5683250"/>
          <p14:tracePt t="86146" x="3644900" y="5683250"/>
          <p14:tracePt t="86146" x="3657600" y="5683250"/>
          <p14:tracePt t="86163" x="3676650" y="5683250"/>
          <p14:tracePt t="86163" x="3689350" y="5683250"/>
          <p14:tracePt t="86181" x="3702050" y="5689600"/>
          <p14:tracePt t="86181" x="3721100" y="5695950"/>
          <p14:tracePt t="86196" x="3727450" y="5695950"/>
          <p14:tracePt t="86211" x="3727450" y="5708650"/>
          <p14:tracePt t="86211" x="3721100" y="5708650"/>
          <p14:tracePt t="86229" x="3721100" y="5715000"/>
          <p14:tracePt t="86229" x="3714750" y="5721350"/>
          <p14:tracePt t="86229" x="3702050" y="5721350"/>
          <p14:tracePt t="86248" x="3695700" y="5727700"/>
          <p14:tracePt t="86261" x="3683000" y="5727700"/>
          <p14:tracePt t="86261" x="3663950" y="5734050"/>
          <p14:tracePt t="86280" x="3651250" y="5740400"/>
          <p14:tracePt t="86280" x="3638550" y="5740400"/>
          <p14:tracePt t="86297" x="3632200" y="5746750"/>
          <p14:tracePt t="86297" x="3619500" y="5746750"/>
          <p14:tracePt t="86313" x="3606800" y="5753100"/>
          <p14:tracePt t="86313" x="3600450" y="5753100"/>
          <p14:tracePt t="86313" x="3587750" y="5759450"/>
          <p14:tracePt t="86332" x="3581400" y="5765800"/>
          <p14:tracePt t="86345" x="3568700" y="5765800"/>
          <p14:tracePt t="86345" x="3556000" y="5772150"/>
          <p14:tracePt t="86365" x="3549650" y="5778500"/>
          <p14:tracePt t="86365" x="3543300" y="5778500"/>
          <p14:tracePt t="86380" x="3536950" y="5778500"/>
          <p14:tracePt t="86395" x="3524250" y="5784850"/>
          <p14:tracePt t="86411" x="3517900" y="5784850"/>
          <p14:tracePt t="86428" x="3511550" y="5784850"/>
          <p14:tracePt t="86445" x="3505200" y="5784850"/>
          <p14:tracePt t="86462" x="3498850" y="5784850"/>
          <p14:tracePt t="86479" x="3492500" y="5784850"/>
          <p14:tracePt t="86495" x="3492500" y="5791200"/>
          <p14:tracePt t="86572" x="3492500" y="5797550"/>
          <p14:tracePt t="86600" x="3498850" y="5797550"/>
          <p14:tracePt t="86640" x="3498850" y="5791200"/>
          <p14:tracePt t="86676" x="3505200" y="5791200"/>
          <p14:tracePt t="86828" x="3511550" y="5797550"/>
          <p14:tracePt t="86856" x="3517900" y="5797550"/>
          <p14:tracePt t="86888" x="3511550" y="5803900"/>
          <p14:tracePt t="86948" x="3505200" y="5803900"/>
          <p14:tracePt t="86968" x="3498850" y="5803900"/>
          <p14:tracePt t="87112" x="3492500" y="5803900"/>
          <p14:tracePt t="87156" x="3492500" y="5810250"/>
          <p14:tracePt t="87180" x="3498850" y="5803900"/>
          <p14:tracePt t="87256" x="3505200" y="5803900"/>
          <p14:tracePt t="87324" x="3498850" y="5803900"/>
          <p14:tracePt t="87436" x="3492500" y="5803900"/>
          <p14:tracePt t="87472" x="3498850" y="5803900"/>
          <p14:tracePt t="87584" x="3498850" y="5797550"/>
          <p14:tracePt t="87608" x="3505200" y="5791200"/>
          <p14:tracePt t="87628" x="3511550" y="5791200"/>
          <p14:tracePt t="87652" x="3517900" y="5784850"/>
          <p14:tracePt t="87676" x="3524250" y="5784850"/>
          <p14:tracePt t="87696" x="3530600" y="5784850"/>
          <p14:tracePt t="87728" x="3530600" y="5778500"/>
          <p14:tracePt t="87764" x="3530600" y="5772150"/>
          <p14:tracePt t="87780" x="3524250" y="5765800"/>
          <p14:tracePt t="87804" x="3517900" y="5765800"/>
          <p14:tracePt t="87824" x="3511550" y="5765800"/>
          <p14:tracePt t="87856" x="3505200" y="5772150"/>
          <p14:tracePt t="87928" x="3505200" y="5778500"/>
          <p14:tracePt t="87944" x="3498850" y="5778500"/>
          <p14:tracePt t="87960" x="3498850" y="5784850"/>
          <p14:tracePt t="87976" x="3498850" y="5791200"/>
          <p14:tracePt t="87989" x="3498850" y="5797550"/>
          <p14:tracePt t="88005" x="3498850" y="5803900"/>
          <p14:tracePt t="88029" x="3492500" y="5803900"/>
          <p14:tracePt t="88044" x="3492500" y="5810250"/>
          <p14:tracePt t="88064" x="3486150" y="5816600"/>
          <p14:tracePt t="88080" x="3486150" y="5822950"/>
          <p14:tracePt t="88104" x="3479800" y="5822950"/>
          <p14:tracePt t="88132" x="3473450" y="5829300"/>
          <p14:tracePt t="88164" x="3467100" y="5829300"/>
          <p14:tracePt t="88208" x="3460750" y="5835650"/>
          <p14:tracePt t="88228" x="3454400" y="5842000"/>
          <p14:tracePt t="88260" x="3454400" y="5848350"/>
          <p14:tracePt t="88288" x="3460750" y="5848350"/>
          <p14:tracePt t="88312" x="3467100" y="5854700"/>
          <p14:tracePt t="88336" x="3473450" y="5854700"/>
          <p14:tracePt t="88348" x="3479800" y="5854700"/>
          <p14:tracePt t="88372" x="3486150" y="5854700"/>
          <p14:tracePt t="88408" x="3492500" y="5854700"/>
          <p14:tracePt t="88432" x="3498850" y="5848350"/>
          <p14:tracePt t="88484" x="3492500" y="5848350"/>
          <p14:tracePt t="88528" x="3492500" y="5835650"/>
          <p14:tracePt t="88568" x="3492500" y="5829300"/>
          <p14:tracePt t="88596" x="3498850" y="5822950"/>
          <p14:tracePt t="88716" x="3492500" y="5816600"/>
          <p14:tracePt t="88764" x="3486150" y="5816600"/>
          <p14:tracePt t="88816" x="3479800" y="5816600"/>
          <p14:tracePt t="88860" x="3479800" y="5810250"/>
          <p14:tracePt t="88912" x="3479800" y="5803900"/>
          <p14:tracePt t="89000" x="3479800" y="5797550"/>
          <p14:tracePt t="89049" x="3473450" y="5803900"/>
          <p14:tracePt t="89108" x="3473450" y="5797550"/>
          <p14:tracePt t="89136" x="3467100" y="5797550"/>
          <p14:tracePt t="89488" x="3473450" y="5803900"/>
          <p14:tracePt t="90181" x="3473450" y="5797550"/>
          <p14:tracePt t="90360" x="3473450" y="5803900"/>
          <p14:tracePt t="90577" x="3479800" y="5810250"/>
          <p14:tracePt t="90616" x="3479800" y="5816600"/>
          <p14:tracePt t="90668" x="3479800" y="5810250"/>
          <p14:tracePt t="90741" x="3479800" y="5803900"/>
          <p14:tracePt t="90757" x="3479800" y="5810250"/>
          <p14:tracePt t="90841" x="3473450" y="5816600"/>
          <p14:tracePt t="90997" x="3473450" y="5810250"/>
          <p14:tracePt t="91056" x="3479800" y="5803900"/>
          <p14:tracePt t="91193" x="3479800" y="5810250"/>
          <p14:tracePt t="91244" x="3479800" y="5803900"/>
          <p14:tracePt t="91725" x="3479800" y="5810250"/>
          <p14:tracePt t="91801" x="3479800" y="5803900"/>
          <p14:tracePt t="91997" x="3473450" y="5803900"/>
          <p14:tracePt t="92249" x="3473450" y="5797550"/>
          <p14:tracePt t="92317" x="3479800" y="5803900"/>
          <p14:tracePt t="92420" x="3486150" y="5797550"/>
          <p14:tracePt t="92477" x="3486150" y="5803900"/>
          <p14:tracePt t="92609" x="3486150" y="5810250"/>
          <p14:tracePt t="92849" x="3479800" y="5816600"/>
          <p14:tracePt t="92949" x="3473450" y="5816600"/>
          <p14:tracePt t="93030" x="3479800" y="5810250"/>
          <p14:tracePt t="93081" x="3479800" y="5816600"/>
          <p14:tracePt t="93197" x="3479800" y="5810250"/>
          <p14:tracePt t="93361" x="3486150" y="5816600"/>
          <p14:tracePt t="93617" x="3486150" y="5810250"/>
          <p14:tracePt t="93645" x="3486150" y="5816600"/>
          <p14:tracePt t="93825" x="3479800" y="5822950"/>
          <p14:tracePt t="93861" x="3486150" y="5816600"/>
          <p14:tracePt t="93909" x="3479800" y="5810250"/>
          <p14:tracePt t="94049" x="3486150" y="5810250"/>
          <p14:tracePt t="94277" x="3486150" y="5803900"/>
          <p14:tracePt t="94462" x="3479800" y="5810250"/>
          <p14:tracePt t="94810" x="3473450" y="5810250"/>
          <p14:tracePt t="94938" x="3473450" y="5816600"/>
          <p14:tracePt t="94973" x="3467100" y="5816600"/>
          <p14:tracePt t="95206" x="3473450" y="5816600"/>
          <p14:tracePt t="95266" x="3467100" y="5816600"/>
          <p14:tracePt t="95318" x="3473450" y="5822950"/>
          <p14:tracePt t="95478" x="3467100" y="5816600"/>
          <p14:tracePt t="95754" x="3467100" y="5822950"/>
          <p14:tracePt t="95874" x="3467100" y="5829300"/>
          <p14:tracePt t="96002" x="3473450" y="5829300"/>
          <p14:tracePt t="96158" x="3473450" y="5835650"/>
          <p14:tracePt t="96431" x="3467100" y="5829300"/>
          <p14:tracePt t="96646" x="3467100" y="5822950"/>
          <p14:tracePt t="96742" x="3467100" y="5816600"/>
          <p14:tracePt t="96938" x="3473450" y="5810250"/>
          <p14:tracePt t="96970" x="3479800" y="5810250"/>
          <p14:tracePt t="96998" x="3479800" y="5803900"/>
          <p14:tracePt t="97022" x="3486150" y="5797550"/>
          <p14:tracePt t="97041" x="3492500" y="5791200"/>
          <p14:tracePt t="97057" x="3498850" y="5791200"/>
          <p14:tracePt t="97081" x="3505200" y="5784850"/>
          <p14:tracePt t="97098" x="3511550" y="5778500"/>
          <p14:tracePt t="97110" x="3517900" y="5778500"/>
          <p14:tracePt t="97119" x="3524250" y="5778500"/>
          <p14:tracePt t="97119" x="3530600" y="5772150"/>
          <p14:tracePt t="97135" x="3536950" y="5772150"/>
          <p14:tracePt t="97151" x="3543300" y="5765800"/>
          <p14:tracePt t="97166" x="3536950" y="5772150"/>
          <p14:tracePt t="97366" x="3543300" y="5778500"/>
          <p14:tracePt t="97382" x="3543300" y="5784850"/>
          <p14:tracePt t="97402" x="3543300" y="5791200"/>
          <p14:tracePt t="97434" x="3543300" y="5797550"/>
          <p14:tracePt t="97462" x="3536950" y="5803900"/>
          <p14:tracePt t="97479" x="3536950" y="5810250"/>
          <p14:tracePt t="97494" x="3536950" y="5816600"/>
          <p14:tracePt t="97510" x="3536950" y="5822950"/>
          <p14:tracePt t="97519" x="3530600" y="5829300"/>
          <p14:tracePt t="97519" x="3530600" y="5835650"/>
          <p14:tracePt t="97535" x="3530600" y="5842000"/>
          <p14:tracePt t="97535" x="3530600" y="5848350"/>
          <p14:tracePt t="97535" x="3530600" y="5854700"/>
          <p14:tracePt t="97554" x="3530600" y="5861050"/>
          <p14:tracePt t="97567" x="3530600" y="5867400"/>
          <p14:tracePt t="97567" x="3524250" y="5880100"/>
          <p14:tracePt t="97586" x="3517900" y="5886450"/>
          <p14:tracePt t="97614" x="3517900" y="5892800"/>
          <p14:tracePt t="97631" x="3511550" y="5899150"/>
          <p14:tracePt t="97642" x="3505200" y="5905500"/>
          <p14:tracePt t="97658" x="3498850" y="5911850"/>
          <p14:tracePt t="97690" x="3498850" y="5918200"/>
          <p14:tracePt t="97710" x="3498850" y="5924550"/>
          <p14:tracePt t="97758" x="3505200" y="5930900"/>
          <p14:tracePt t="97778" x="3511550" y="5930900"/>
          <p14:tracePt t="97794" x="3517900" y="5930900"/>
          <p14:tracePt t="97810" x="3524250" y="5937250"/>
          <p14:tracePt t="97822" x="3530600" y="5937250"/>
          <p14:tracePt t="97838" x="3536950" y="5937250"/>
          <p14:tracePt t="97854" x="3536950" y="5930900"/>
          <p14:tracePt t="97878" x="3530600" y="5937250"/>
          <p14:tracePt t="98086" x="3530600" y="5943600"/>
          <p14:tracePt t="98110" x="3530600" y="5949950"/>
          <p14:tracePt t="98131" x="3530600" y="5956300"/>
          <p14:tracePt t="98162" x="3524250" y="5956300"/>
          <p14:tracePt t="98350" x="3530600" y="5956300"/>
          <p14:tracePt t="98422" x="3530600" y="5949950"/>
          <p14:tracePt t="98454" x="3536950" y="5949950"/>
          <p14:tracePt t="98514" x="3543300" y="5949950"/>
          <p14:tracePt t="98779" x="3549650" y="5949950"/>
          <p14:tracePt t="99022" x="3556000" y="5949950"/>
          <p14:tracePt t="99054" x="3562350" y="5949950"/>
          <p14:tracePt t="99083" x="3568700" y="5949950"/>
          <p14:tracePt t="99123" x="3568700" y="5943600"/>
          <p14:tracePt t="99175" x="3562350" y="5949950"/>
          <p14:tracePt t="99383" x="3568700" y="5956300"/>
          <p14:tracePt t="99422" x="3575050" y="5956300"/>
          <p14:tracePt t="99502" x="3581400" y="5956300"/>
          <p14:tracePt t="99543" x="3587750" y="5956300"/>
          <p14:tracePt t="99570" x="3594100" y="5956300"/>
          <p14:tracePt t="99603" x="3600450" y="5949950"/>
          <p14:tracePt t="99774" x="3606800" y="5943600"/>
          <p14:tracePt t="99919" x="3606800" y="5937250"/>
          <p14:tracePt t="99955" x="3613150" y="5930900"/>
          <p14:tracePt t="99983" x="3619500" y="5930900"/>
          <p14:tracePt t="100015" x="3625850" y="5924550"/>
          <p14:tracePt t="100038" x="3632200" y="5924550"/>
          <p14:tracePt t="100099" x="3625850" y="5924550"/>
          <p14:tracePt t="100203" x="3619500" y="5930900"/>
          <p14:tracePt t="100531" x="3619500" y="5937250"/>
          <p14:tracePt t="100615" x="3613150" y="5937250"/>
          <p14:tracePt t="100743" x="3613150" y="5930900"/>
          <p14:tracePt t="101387" x="3613150" y="5937250"/>
          <p14:tracePt t="102055" x="3613150" y="5930900"/>
          <p14:tracePt t="102091" x="3606800" y="5937250"/>
          <p14:tracePt t="102199" x="3606800" y="5943600"/>
          <p14:tracePt t="102235" x="3606800" y="5937250"/>
          <p14:tracePt t="102295" x="3606800" y="5943600"/>
          <p14:tracePt t="102699" x="3606800" y="5937250"/>
          <p14:tracePt t="102760" x="3606800" y="5930900"/>
          <p14:tracePt t="102940" x="3606800" y="5924550"/>
          <p14:tracePt t="103219" x="3613150" y="5930900"/>
          <p14:tracePt t="103344" x="3606800" y="5924550"/>
          <p14:tracePt t="103480" x="3606800" y="5930900"/>
          <p14:tracePt t="103532" x="3613150" y="5930900"/>
          <p14:tracePt t="103675" x="3613150" y="5924550"/>
          <p14:tracePt t="103712" x="3613150" y="5918200"/>
          <p14:tracePt t="103728" x="3619500" y="5918200"/>
          <p14:tracePt t="103760" x="3619500" y="5911850"/>
          <p14:tracePt t="103787" x="3625850" y="5911850"/>
          <p14:tracePt t="103812" x="3632200" y="5905500"/>
          <p14:tracePt t="103840" x="3638550" y="5899150"/>
          <p14:tracePt t="103880" x="3638550" y="5892800"/>
          <p14:tracePt t="103900" x="3638550" y="5886450"/>
          <p14:tracePt t="103992" x="3632200" y="5880100"/>
          <p14:tracePt t="104020" x="3625850" y="5886450"/>
          <p14:tracePt t="104052" x="3619500" y="5886450"/>
          <p14:tracePt t="104063" x="3613150" y="5892800"/>
          <p14:tracePt t="104080" x="3606800" y="5892800"/>
          <p14:tracePt t="104096" x="3600450" y="5899150"/>
          <p14:tracePt t="104112" x="3594100" y="5899150"/>
          <p14:tracePt t="104124" x="3587750" y="5899150"/>
          <p14:tracePt t="104140" x="3581400" y="5905500"/>
          <p14:tracePt t="104156" x="3581400" y="5899150"/>
          <p14:tracePt t="104175" x="3575050" y="5905500"/>
          <p14:tracePt t="104191" x="3568700" y="5905500"/>
          <p14:tracePt t="104208" x="3562350" y="5905500"/>
          <p14:tracePt t="104232" x="3556000" y="5899150"/>
          <p14:tracePt t="104252" x="3549650" y="5899150"/>
          <p14:tracePt t="104268" x="3543300" y="5899150"/>
          <p14:tracePt t="104284" x="3536950" y="5892800"/>
          <p14:tracePt t="104292" x="3530600" y="5892800"/>
          <p14:tracePt t="104292" x="3524250" y="5886450"/>
          <p14:tracePt t="104309" x="3517900" y="5880100"/>
          <p14:tracePt t="104309" x="3511550" y="5880100"/>
          <p14:tracePt t="104309" x="3505200" y="5873750"/>
          <p14:tracePt t="104328" x="3498850" y="5867400"/>
          <p14:tracePt t="104340" x="3492500" y="5861050"/>
          <p14:tracePt t="104357" x="3486150" y="5861050"/>
          <p14:tracePt t="104357" x="3473450" y="5854700"/>
          <p14:tracePt t="104376" x="3467100" y="5854700"/>
          <p14:tracePt t="104376" x="3460750" y="5854700"/>
          <p14:tracePt t="104392" x="3454400" y="5848350"/>
          <p14:tracePt t="104392" x="3448050" y="5848350"/>
          <p14:tracePt t="104409" x="3441700" y="5848350"/>
          <p14:tracePt t="104409" x="3435350" y="5848350"/>
          <p14:tracePt t="104426" x="3429000" y="5848350"/>
          <p14:tracePt t="104441" x="3422650" y="5848350"/>
          <p14:tracePt t="104441" x="3416300" y="5854700"/>
          <p14:tracePt t="104459" x="3409950" y="5854700"/>
          <p14:tracePt t="104459" x="3403600" y="5854700"/>
          <p14:tracePt t="104476" x="3397250" y="5861050"/>
          <p14:tracePt t="104476" x="3390900" y="5861050"/>
          <p14:tracePt t="104493" x="3378200" y="5861050"/>
          <p14:tracePt t="104493" x="3371850" y="5861050"/>
          <p14:tracePt t="104510" x="3359150" y="5854700"/>
          <p14:tracePt t="104510" x="3352800" y="5854700"/>
          <p14:tracePt t="104526" x="3340100" y="5854700"/>
          <p14:tracePt t="104526" x="3308350" y="5848350"/>
          <p14:tracePt t="104545" x="3289300" y="5842000"/>
          <p14:tracePt t="104545" x="3270250" y="5835650"/>
          <p14:tracePt t="104561" x="3244850" y="5829300"/>
          <p14:tracePt t="104561" x="3225800" y="5816600"/>
          <p14:tracePt t="104577" x="3194050" y="5810250"/>
          <p14:tracePt t="104577" x="3168650" y="5797550"/>
          <p14:tracePt t="104593" x="3136900" y="5784850"/>
          <p14:tracePt t="104593" x="3111500" y="5772150"/>
          <p14:tracePt t="104593" x="3079750" y="5765800"/>
          <p14:tracePt t="104612" x="3048000" y="5753100"/>
          <p14:tracePt t="104625" x="3016250" y="5740400"/>
          <p14:tracePt t="104625" x="2952750" y="5721350"/>
          <p14:tracePt t="104645" x="2927350" y="5708650"/>
          <p14:tracePt t="104645" x="2901950" y="5695950"/>
          <p14:tracePt t="104661" x="2876550" y="5676900"/>
          <p14:tracePt t="104661" x="2851150" y="5657850"/>
          <p14:tracePt t="104661" x="2832100" y="5632450"/>
          <p14:tracePt t="104680" x="2806700" y="5607050"/>
          <p14:tracePt t="104692" x="2787650" y="5575300"/>
          <p14:tracePt t="104692" x="2768600" y="5543550"/>
          <p14:tracePt t="104692" x="2743200" y="5505450"/>
          <p14:tracePt t="104713" x="2724150" y="5473700"/>
          <p14:tracePt t="104713" x="2705100" y="5435600"/>
          <p14:tracePt t="104727" x="2686050" y="5403850"/>
          <p14:tracePt t="104727" x="2673350" y="5372100"/>
          <p14:tracePt t="104744" x="2654300" y="5334000"/>
          <p14:tracePt t="104744" x="2647950" y="5308600"/>
          <p14:tracePt t="104760" x="2641600" y="5276850"/>
          <p14:tracePt t="104760" x="2635250" y="5245100"/>
          <p14:tracePt t="104778" x="2628900" y="5219700"/>
          <p14:tracePt t="104778" x="2635250" y="5168900"/>
          <p14:tracePt t="104794" x="2635250" y="5149850"/>
          <p14:tracePt t="104794" x="2641600" y="5130800"/>
          <p14:tracePt t="104811" x="2641600" y="5118100"/>
          <p14:tracePt t="104811" x="2647950" y="5111750"/>
          <p14:tracePt t="104827" x="2654300" y="5105400"/>
          <p14:tracePt t="104827" x="2660650" y="5105400"/>
          <p14:tracePt t="104845" x="2667000" y="5111750"/>
          <p14:tracePt t="104861" x="2673350" y="5118100"/>
          <p14:tracePt t="104861" x="2679700" y="5124450"/>
          <p14:tracePt t="104878" x="2692400" y="5137150"/>
          <p14:tracePt t="104878" x="2705100" y="5143500"/>
          <p14:tracePt t="104894" x="2717800" y="5156200"/>
          <p14:tracePt t="104894" x="2749550" y="5175250"/>
          <p14:tracePt t="104913" x="2774950" y="5181600"/>
          <p14:tracePt t="104913" x="2800350" y="5187950"/>
          <p14:tracePt t="104929" x="2832100" y="5194300"/>
          <p14:tracePt t="104929" x="2863850" y="5200650"/>
          <p14:tracePt t="104945" x="2901950" y="5207000"/>
          <p14:tracePt t="104945" x="2946400" y="5207000"/>
          <p14:tracePt t="104961" x="2990850" y="5213350"/>
          <p14:tracePt t="104961" x="3048000" y="5213350"/>
          <p14:tracePt t="104961" x="3105150" y="5219700"/>
          <p14:tracePt t="104981" x="3168650" y="5219700"/>
          <p14:tracePt t="104993" x="3238500" y="5226050"/>
          <p14:tracePt t="104993" x="3397250" y="5232400"/>
          <p14:tracePt t="105013" x="3486150" y="5232400"/>
          <p14:tracePt t="105013" x="3581400" y="5238750"/>
          <p14:tracePt t="105028" x="3676650" y="5238750"/>
          <p14:tracePt t="105028" x="3778250" y="5245100"/>
          <p14:tracePt t="105045" x="3886200" y="5245100"/>
          <p14:tracePt t="105045" x="4000500" y="5245100"/>
          <p14:tracePt t="105061" x="4114800" y="5245100"/>
          <p14:tracePt t="105061" x="4235450" y="5251450"/>
          <p14:tracePt t="105061" x="4349750" y="5251450"/>
          <p14:tracePt t="105081" x="4470400" y="5251450"/>
          <p14:tracePt t="105081" x="4591050" y="5251450"/>
          <p14:tracePt t="105095" x="4711700" y="5251450"/>
          <p14:tracePt t="105095" x="4832350" y="5257800"/>
          <p14:tracePt t="105112" x="4959350" y="5257800"/>
          <p14:tracePt t="105112" x="5080000" y="5264150"/>
          <p14:tracePt t="105128" x="5200650" y="5270500"/>
          <p14:tracePt t="105128" x="5435600" y="5283200"/>
          <p14:tracePt t="105145" x="5549900" y="5295900"/>
          <p14:tracePt t="105145" x="5664200" y="5302250"/>
          <p14:tracePt t="105162" x="5778500" y="5308600"/>
          <p14:tracePt t="105162" x="5886450" y="5308600"/>
          <p14:tracePt t="105180" x="5994400" y="5314950"/>
          <p14:tracePt t="105180" x="6102350" y="5314950"/>
          <p14:tracePt t="105195" x="6203950" y="5314950"/>
          <p14:tracePt t="105195" x="6400800" y="5314950"/>
          <p14:tracePt t="105213" x="6496050" y="5314950"/>
          <p14:tracePt t="105213" x="6584950" y="5314950"/>
          <p14:tracePt t="105229" x="6667500" y="5308600"/>
          <p14:tracePt t="105229" x="6756400" y="5308600"/>
          <p14:tracePt t="105246" x="6832600" y="5308600"/>
          <p14:tracePt t="105246" x="6908800" y="5308600"/>
          <p14:tracePt t="105246" x="6985000" y="5302250"/>
          <p14:tracePt t="105265" x="7054850" y="5302250"/>
          <p14:tracePt t="105277" x="7118350" y="5302250"/>
          <p14:tracePt t="105277" x="7181850" y="5302250"/>
          <p14:tracePt t="105297" x="7289800" y="5302250"/>
          <p14:tracePt t="105297" x="7340600" y="5295900"/>
          <p14:tracePt t="105313" x="7385050" y="5295900"/>
          <p14:tracePt t="105313" x="7423150" y="5289550"/>
          <p14:tracePt t="105329" x="7461250" y="5289550"/>
          <p14:tracePt t="105329" x="7493000" y="5289550"/>
          <p14:tracePt t="105346" x="7524750" y="5283200"/>
          <p14:tracePt t="105346" x="7556500" y="5283200"/>
          <p14:tracePt t="105346" x="7581900" y="5276850"/>
          <p14:tracePt t="105365" x="7600950" y="5276850"/>
          <p14:tracePt t="105377" x="7620000" y="5276850"/>
          <p14:tracePt t="105377" x="7658100" y="5276850"/>
          <p14:tracePt t="105396" x="7664450" y="5276850"/>
          <p14:tracePt t="105396" x="7677150" y="5276850"/>
          <p14:tracePt t="105413" x="7683500" y="5276850"/>
          <p14:tracePt t="105413" x="7689850" y="5276850"/>
          <p14:tracePt t="105430" x="7696200" y="5276850"/>
          <p14:tracePt t="105445" x="7696200" y="5283200"/>
          <p14:tracePt t="105462" x="7689850" y="5289550"/>
          <p14:tracePt t="105479" x="7683500" y="5295900"/>
          <p14:tracePt t="105495" x="7683500" y="5302250"/>
          <p14:tracePt t="105512" x="7677150" y="5308600"/>
          <p14:tracePt t="105528" x="7670800" y="5314950"/>
          <p14:tracePt t="105545" x="7664450" y="5321300"/>
          <p14:tracePt t="105572" x="7658100" y="5327650"/>
          <p14:tracePt t="105596" x="7651750" y="5327650"/>
          <p14:tracePt t="105616" x="7645400" y="5321300"/>
          <p14:tracePt t="105672" x="7639050" y="5321300"/>
          <p14:tracePt t="105716" x="7632700" y="5321300"/>
          <p14:tracePt t="105744" x="7626350" y="5321300"/>
          <p14:tracePt t="105768" x="7626350" y="5327650"/>
          <p14:tracePt t="105820" x="7620000" y="5321300"/>
          <p14:tracePt t="105992" x="7620000" y="5314950"/>
          <p14:tracePt t="106036" x="7613650" y="5308600"/>
          <p14:tracePt t="106068" x="7607300" y="5302250"/>
          <p14:tracePt t="106173" x="7607300" y="5295900"/>
          <p14:tracePt t="106240" x="7607300" y="5289550"/>
          <p14:tracePt t="106284" x="7607300" y="5283200"/>
          <p14:tracePt t="106400" x="7613650" y="5283200"/>
          <p14:tracePt t="106464" x="7613650" y="5276850"/>
          <p14:tracePt t="106609" x="7620000" y="5276850"/>
          <p14:tracePt t="106644" x="7620000" y="5270500"/>
          <p14:tracePt t="106864" x="7613650" y="5270500"/>
          <p14:tracePt t="107072" x="7607300" y="5270500"/>
          <p14:tracePt t="107096" x="7600950" y="5276850"/>
          <p14:tracePt t="107112" x="7594600" y="5276850"/>
          <p14:tracePt t="107125" x="7588250" y="5276850"/>
          <p14:tracePt t="107140" x="7581900" y="5276850"/>
          <p14:tracePt t="107156" x="7575550" y="5276850"/>
          <p14:tracePt t="107173" x="7575550" y="5283200"/>
          <p14:tracePt t="107185" x="7569200" y="5283200"/>
          <p14:tracePt t="107209" x="7562850" y="5276850"/>
          <p14:tracePt t="107253" x="7562850" y="5270500"/>
          <p14:tracePt t="107277" x="7569200" y="5270500"/>
          <p14:tracePt t="107305" x="7575550" y="5264150"/>
          <p14:tracePt t="107416" x="7575550" y="5257800"/>
          <p14:tracePt t="107456" x="7581900" y="5251450"/>
          <p14:tracePt t="107484" x="7588250" y="5251450"/>
          <p14:tracePt t="107508" x="7594600" y="5251450"/>
          <p14:tracePt t="107533" x="7600950" y="5251450"/>
          <p14:tracePt t="107552" x="7607300" y="5251450"/>
          <p14:tracePt t="107577" x="7600950" y="5251450"/>
          <p14:tracePt t="107681" x="7594600" y="5257800"/>
          <p14:tracePt t="107696" x="7588250" y="5257800"/>
          <p14:tracePt t="107713" x="7581900" y="5264150"/>
          <p14:tracePt t="107725" x="7581900" y="5270500"/>
          <p14:tracePt t="107741" x="7575550" y="5276850"/>
          <p14:tracePt t="107764" x="7569200" y="5276850"/>
          <p14:tracePt t="107845" x="7562850" y="5276850"/>
          <p14:tracePt t="107868" x="7556500" y="5276850"/>
          <p14:tracePt t="107905" x="7543800" y="5283200"/>
          <p14:tracePt t="107921" x="7537450" y="5283200"/>
          <p14:tracePt t="107936" x="7531100" y="5283200"/>
          <p14:tracePt t="107945" x="7518400" y="5283200"/>
          <p14:tracePt t="107953" x="7512050" y="5283200"/>
          <p14:tracePt t="107953" x="7499350" y="5283200"/>
          <p14:tracePt t="107953" x="7486650" y="5283200"/>
          <p14:tracePt t="107974" x="7473950" y="5283200"/>
          <p14:tracePt t="107974" x="7461250" y="5283200"/>
          <p14:tracePt t="107989" x="7442200" y="5289550"/>
          <p14:tracePt t="107989" x="7423150" y="5289550"/>
          <p14:tracePt t="108006" x="7404100" y="5295900"/>
          <p14:tracePt t="108006" x="7378700" y="5295900"/>
          <p14:tracePt t="108022" x="7353300" y="5295900"/>
          <p14:tracePt t="108022" x="7327900" y="5302250"/>
          <p14:tracePt t="108038" x="7289800" y="5302250"/>
          <p14:tracePt t="108038" x="7258050" y="5308600"/>
          <p14:tracePt t="108038" x="7219950" y="5308600"/>
          <p14:tracePt t="108058" x="7175500" y="5314950"/>
          <p14:tracePt t="108070" x="7131050" y="5314950"/>
          <p14:tracePt t="108070" x="7029450" y="5327650"/>
          <p14:tracePt t="108089" x="6972300" y="5334000"/>
          <p14:tracePt t="108089" x="6915150" y="5340350"/>
          <p14:tracePt t="108106" x="6845300" y="5346700"/>
          <p14:tracePt t="108106" x="6775450" y="5353050"/>
          <p14:tracePt t="108122" x="6705600" y="5359400"/>
          <p14:tracePt t="108122" x="6546850" y="5378450"/>
          <p14:tracePt t="108139" x="6464300" y="5384800"/>
          <p14:tracePt t="108139" x="6375400" y="5391150"/>
          <p14:tracePt t="108156" x="6286500" y="5397500"/>
          <p14:tracePt t="108156" x="6191250" y="5410200"/>
          <p14:tracePt t="108174" x="6096000" y="5416550"/>
          <p14:tracePt t="108174" x="5994400" y="5422900"/>
          <p14:tracePt t="108189" x="5892800" y="5429250"/>
          <p14:tracePt t="108189" x="5683250" y="5448300"/>
          <p14:tracePt t="108206" x="5575300" y="5454650"/>
          <p14:tracePt t="108206" x="5473700" y="5461000"/>
          <p14:tracePt t="108223" x="5359400" y="5467350"/>
          <p14:tracePt t="108223" x="5251450" y="5473700"/>
          <p14:tracePt t="108239" x="5137150" y="5480050"/>
          <p14:tracePt t="108239" x="5029200" y="5486400"/>
          <p14:tracePt t="108239" x="4914900" y="5492750"/>
          <p14:tracePt t="108258" x="4800600" y="5499100"/>
          <p14:tracePt t="108258" x="4692650" y="5499100"/>
          <p14:tracePt t="108273" x="4578350" y="5505450"/>
          <p14:tracePt t="108273" x="4470400" y="5511800"/>
          <p14:tracePt t="108290" x="4362450" y="5511800"/>
          <p14:tracePt t="108290" x="4260850" y="5518150"/>
          <p14:tracePt t="108306" x="4159250" y="5524500"/>
          <p14:tracePt t="108306" x="4057650" y="5524500"/>
          <p14:tracePt t="108306" x="3968750" y="5530850"/>
          <p14:tracePt t="108325" x="3879850" y="5530850"/>
          <p14:tracePt t="108338" x="3790950" y="5537200"/>
          <p14:tracePt t="108338" x="3632200" y="5543550"/>
          <p14:tracePt t="108358" x="3556000" y="5543550"/>
          <p14:tracePt t="108358" x="3486150" y="5543550"/>
          <p14:tracePt t="108374" x="3422650" y="5543550"/>
          <p14:tracePt t="108374" x="3359150" y="5543550"/>
          <p14:tracePt t="108390" x="3302000" y="5543550"/>
          <p14:tracePt t="108390" x="3251200" y="5543550"/>
          <p14:tracePt t="108407" x="3200400" y="5537200"/>
          <p14:tracePt t="108407" x="3155950" y="5537200"/>
          <p14:tracePt t="108407" x="3111500" y="5530850"/>
          <p14:tracePt t="108426" x="3079750" y="5530850"/>
          <p14:tracePt t="108426" x="3048000" y="5524500"/>
          <p14:tracePt t="108440" x="3016250" y="5518150"/>
          <p14:tracePt t="108440" x="2990850" y="5505450"/>
          <p14:tracePt t="108457" x="2971800" y="5499100"/>
          <p14:tracePt t="108457" x="2959100" y="5492750"/>
          <p14:tracePt t="108473" x="2940050" y="5486400"/>
          <p14:tracePt t="108473" x="2933700" y="5473700"/>
          <p14:tracePt t="108490" x="2927350" y="5467350"/>
          <p14:tracePt t="108490" x="2927350" y="5454650"/>
          <p14:tracePt t="108507" x="2927350" y="5448300"/>
          <p14:tracePt t="108507" x="2933700" y="5441950"/>
          <p14:tracePt t="108523" x="2933700" y="5435600"/>
          <p14:tracePt t="108523" x="2940050" y="5429250"/>
          <p14:tracePt t="108541" x="2952750" y="5422900"/>
          <p14:tracePt t="108556" x="2959100" y="5416550"/>
          <p14:tracePt t="108573" x="2965450" y="5422900"/>
          <p14:tracePt t="108604" x="2965450" y="5429250"/>
          <p14:tracePt t="108617" x="2965450" y="5441950"/>
          <p14:tracePt t="108633" x="2959100" y="5448300"/>
          <p14:tracePt t="108649" x="2959100" y="5454650"/>
          <p14:tracePt t="108677" x="2959100" y="5461000"/>
          <p14:tracePt t="108693" x="2959100" y="5467350"/>
          <p14:tracePt t="108717" x="2965450" y="5473700"/>
          <p14:tracePt t="108737" x="2971800" y="5480050"/>
          <p14:tracePt t="108761" x="2978150" y="5480050"/>
          <p14:tracePt t="108777" x="2984500" y="5486400"/>
          <p14:tracePt t="108793" x="2990850" y="5486400"/>
          <p14:tracePt t="108805" x="2997200" y="5492750"/>
          <p14:tracePt t="108821" x="3003550" y="5492750"/>
          <p14:tracePt t="108837" x="3009900" y="5499100"/>
          <p14:tracePt t="108853" x="3016250" y="5499100"/>
          <p14:tracePt t="108865" x="3022600" y="5492750"/>
          <p14:tracePt t="108881" x="3028950" y="5492750"/>
          <p14:tracePt t="108913" x="3035300" y="5486400"/>
          <p14:tracePt t="108933" x="3035300" y="5480050"/>
          <p14:tracePt t="108956" x="3035300" y="5473700"/>
          <p14:tracePt t="108977" x="3028950" y="5473700"/>
          <p14:tracePt t="109009" x="3022600" y="5473700"/>
          <p14:tracePt t="109033" x="3016250" y="5473700"/>
          <p14:tracePt t="109044" x="3009900" y="5480050"/>
          <p14:tracePt t="109060" x="3003550" y="5486400"/>
          <p14:tracePt t="109097" x="3009900" y="5492750"/>
          <p14:tracePt t="109153" x="3016250" y="5492750"/>
          <p14:tracePt t="109173" x="3022600" y="5492750"/>
          <p14:tracePt t="109189" x="3028950" y="5492750"/>
          <p14:tracePt t="109205" x="3035300" y="5492750"/>
          <p14:tracePt t="109217" x="3041650" y="5492750"/>
          <p14:tracePt t="109234" x="3048000" y="5486400"/>
          <p14:tracePt t="109249" x="3054350" y="5486400"/>
          <p14:tracePt t="109265" x="3054350" y="5480050"/>
          <p14:tracePt t="109278" x="3060700" y="5480050"/>
          <p14:tracePt t="109294" x="3067050" y="5473700"/>
          <p14:tracePt t="109310" x="3067050" y="5467350"/>
          <p14:tracePt t="109325" x="3067050" y="5461000"/>
          <p14:tracePt t="109341" x="3067050" y="5454650"/>
          <p14:tracePt t="109358" x="3067050" y="5448300"/>
          <p14:tracePt t="109378" x="3067050" y="5441950"/>
          <p14:tracePt t="109429" x="3060700" y="5435600"/>
          <p14:tracePt t="109465" x="3060700" y="5429250"/>
          <p14:tracePt t="109505" x="3054350" y="5422900"/>
          <p14:tracePt t="109533" x="3060700" y="5422900"/>
          <p14:tracePt t="109585" x="3060700" y="5416550"/>
          <p14:tracePt t="109608" x="3060700" y="5410200"/>
          <p14:tracePt t="109633" x="3060700" y="5403850"/>
          <p14:tracePt t="109653" x="3067050" y="5397500"/>
          <p14:tracePt t="109805" x="3073400" y="5397500"/>
          <p14:tracePt t="109849" x="3079750" y="5391150"/>
          <p14:tracePt t="109909" x="3073400" y="5397500"/>
          <p14:tracePt t="109985" x="3067050" y="5397500"/>
          <p14:tracePt t="110053" x="3060700" y="5403850"/>
          <p14:tracePt t="110081" x="3054350" y="5403850"/>
          <p14:tracePt t="110113" x="3048000" y="5403850"/>
          <p14:tracePt t="110133" x="3048000" y="5397500"/>
          <p14:tracePt t="110185" x="3041650" y="5391150"/>
          <p14:tracePt t="110233" x="3035300" y="5384800"/>
          <p14:tracePt t="110329" x="3035300" y="5378450"/>
          <p14:tracePt t="110353" x="3041650" y="5372100"/>
          <p14:tracePt t="110389" x="3041650" y="5365750"/>
          <p14:tracePt t="110434" x="3041650" y="5359400"/>
          <p14:tracePt t="110465" x="3041650" y="5353050"/>
          <p14:tracePt t="110757" x="3048000" y="5346700"/>
          <p14:tracePt t="110801" x="3048000" y="5353050"/>
          <p14:tracePt t="110905" x="3054350" y="5353050"/>
          <p14:tracePt t="111034" x="3060700" y="5359400"/>
          <p14:tracePt t="111074" x="3067050" y="5359400"/>
          <p14:tracePt t="111093" x="3073400" y="5372100"/>
          <p14:tracePt t="111110" x="3079750" y="5378450"/>
          <p14:tracePt t="111125" x="3086100" y="5384800"/>
          <p14:tracePt t="111135" x="3086100" y="5391150"/>
          <p14:tracePt t="111135" x="3092450" y="5397500"/>
          <p14:tracePt t="111150" x="3098800" y="5403850"/>
          <p14:tracePt t="111150" x="3105150" y="5410200"/>
          <p14:tracePt t="111166" x="3111500" y="5416550"/>
          <p14:tracePt t="111166" x="3117850" y="5416550"/>
          <p14:tracePt t="111166" x="3124200" y="5422900"/>
          <p14:tracePt t="111187" x="3130550" y="5422900"/>
          <p14:tracePt t="111187" x="3136900" y="5422900"/>
          <p14:tracePt t="111200" x="3136900" y="5429250"/>
          <p14:tracePt t="111200" x="3143250" y="5429250"/>
          <p14:tracePt t="111216" x="3149600" y="5429250"/>
          <p14:tracePt t="111231" x="3155950" y="5429250"/>
          <p14:tracePt t="111248" x="3162300" y="5429250"/>
          <p14:tracePt t="111265" x="3168650" y="5422900"/>
          <p14:tracePt t="111282" x="3175000" y="5422900"/>
          <p14:tracePt t="111305" x="3175000" y="5416550"/>
          <p14:tracePt t="111341" x="3175000" y="5410200"/>
          <p14:tracePt t="111374" x="3175000" y="5403850"/>
          <p14:tracePt t="111426" x="3175000" y="5397500"/>
          <p14:tracePt t="111445" x="3175000" y="5391150"/>
          <p14:tracePt t="111470" x="3175000" y="5384800"/>
          <p14:tracePt t="111493" x="3181350" y="5378450"/>
          <p14:tracePt t="111521" x="3187700" y="5378450"/>
          <p14:tracePt t="111546" x="3194050" y="5372100"/>
          <p14:tracePt t="111565" x="3194050" y="5378450"/>
          <p14:tracePt t="111590" x="3200400" y="5378450"/>
          <p14:tracePt t="111613" x="3206750" y="5378450"/>
          <p14:tracePt t="111634" x="3213100" y="5378450"/>
          <p14:tracePt t="111649" x="3219450" y="5378450"/>
          <p14:tracePt t="111665" x="3225800" y="5378450"/>
          <p14:tracePt t="111678" x="3232150" y="5378450"/>
          <p14:tracePt t="111694" x="3238500" y="5378450"/>
          <p14:tracePt t="111718" x="3244850" y="5378450"/>
          <p14:tracePt t="111746" x="3244850" y="5384800"/>
          <p14:tracePt t="111838" x="3251200" y="5378450"/>
          <p14:tracePt t="111874" x="3257550" y="5378450"/>
          <p14:tracePt t="111906" x="3263900" y="5378450"/>
          <p14:tracePt t="111942" x="3270250" y="5384800"/>
          <p14:tracePt t="111973" x="3276600" y="5391150"/>
          <p14:tracePt t="112002" x="3282950" y="5391150"/>
          <p14:tracePt t="112017" x="3289300" y="5391150"/>
          <p14:tracePt t="112033" x="3295650" y="5397500"/>
          <p14:tracePt t="112045" x="3302000" y="5397500"/>
          <p14:tracePt t="112062" x="3314700" y="5391150"/>
          <p14:tracePt t="112078" x="3321050" y="5397500"/>
          <p14:tracePt t="112086" x="3327400" y="5397500"/>
          <p14:tracePt t="112101" x="3333750" y="5397500"/>
          <p14:tracePt t="112118" x="3340100" y="5397500"/>
          <p14:tracePt t="112118" x="3346450" y="5397500"/>
          <p14:tracePt t="112118" x="3352800" y="5403850"/>
          <p14:tracePt t="112139" x="3359150" y="5397500"/>
          <p14:tracePt t="112151" x="3359150" y="5403850"/>
          <p14:tracePt t="112151" x="3365500" y="5403850"/>
          <p14:tracePt t="112170" x="3371850" y="5403850"/>
          <p14:tracePt t="112185" x="3384550" y="5403850"/>
          <p14:tracePt t="112201" x="3390900" y="5403850"/>
          <p14:tracePt t="112201" x="3397250" y="5403850"/>
          <p14:tracePt t="112220" x="3403600" y="5403850"/>
          <p14:tracePt t="112235" x="3409950" y="5403850"/>
          <p14:tracePt t="112251" x="3416300" y="5403850"/>
          <p14:tracePt t="112277" x="3416300" y="5410200"/>
          <p14:tracePt t="112429" x="3409950" y="5410200"/>
          <p14:tracePt t="112654" x="3416300" y="5410200"/>
          <p14:tracePt t="112826" x="3422650" y="5403850"/>
          <p14:tracePt t="112850" x="3429000" y="5403850"/>
          <p14:tracePt t="112866" x="3435350" y="5397500"/>
          <p14:tracePt t="112878" x="3441700" y="5397500"/>
          <p14:tracePt t="112887" x="3454400" y="5397500"/>
          <p14:tracePt t="112904" x="3454400" y="5391150"/>
          <p14:tracePt t="112921" x="3467100" y="5391150"/>
          <p14:tracePt t="112921" x="3473450" y="5391150"/>
          <p14:tracePt t="112939" x="3479800" y="5391150"/>
          <p14:tracePt t="112939" x="3486150" y="5397500"/>
          <p14:tracePt t="112956" x="3492500" y="5397500"/>
          <p14:tracePt t="112956" x="3498850" y="5403850"/>
          <p14:tracePt t="112973" x="3505200" y="5410200"/>
          <p14:tracePt t="112973" x="3511550" y="5416550"/>
          <p14:tracePt t="112989" x="3517900" y="5422900"/>
          <p14:tracePt t="112989" x="3530600" y="5441950"/>
          <p14:tracePt t="113007" x="3536950" y="5448300"/>
          <p14:tracePt t="113007" x="3536950" y="5454650"/>
          <p14:tracePt t="113023" x="3543300" y="5461000"/>
          <p14:tracePt t="113038" x="3549650" y="5467350"/>
          <p14:tracePt t="113054" x="3556000" y="5467350"/>
          <p14:tracePt t="113082" x="3556000" y="5473700"/>
          <p14:tracePt t="113135" x="3556000" y="5467350"/>
          <p14:tracePt t="113202" x="3549650" y="5467350"/>
          <p14:tracePt t="113237" x="3543300" y="5467350"/>
          <p14:tracePt t="113262" x="3536950" y="5461000"/>
          <p14:tracePt t="113294" x="3543300" y="5461000"/>
          <p14:tracePt t="113374" x="3549650" y="5454650"/>
          <p14:tracePt t="113390" x="3556000" y="5448300"/>
          <p14:tracePt t="113406" x="3562350" y="5441950"/>
          <p14:tracePt t="113418" x="3575050" y="5435600"/>
          <p14:tracePt t="113434" x="3581400" y="5435600"/>
          <p14:tracePt t="113450" x="3587750" y="5429250"/>
          <p14:tracePt t="113459" x="3594100" y="5429250"/>
          <p14:tracePt t="113459" x="3600450" y="5429250"/>
          <p14:tracePt t="113475" x="3606800" y="5429250"/>
          <p14:tracePt t="113475" x="3619500" y="5429250"/>
          <p14:tracePt t="113491" x="3625850" y="5435600"/>
          <p14:tracePt t="113491" x="3638550" y="5435600"/>
          <p14:tracePt t="113507" x="3651250" y="5441950"/>
          <p14:tracePt t="113507" x="3663950" y="5448300"/>
          <p14:tracePt t="113507" x="3676650" y="5454650"/>
          <p14:tracePt t="113527" x="3689350" y="5461000"/>
          <p14:tracePt t="113527" x="3708400" y="5467350"/>
          <p14:tracePt t="113541" x="3721100" y="5473700"/>
          <p14:tracePt t="113541" x="3733800" y="5480050"/>
          <p14:tracePt t="113558" x="3746500" y="5480050"/>
          <p14:tracePt t="113558" x="3752850" y="5486400"/>
          <p14:tracePt t="113575" x="3765550" y="5486400"/>
          <p14:tracePt t="113575" x="3771900" y="5492750"/>
          <p14:tracePt t="113591" x="3778250" y="5499100"/>
          <p14:tracePt t="113591" x="3797300" y="5511800"/>
          <p14:tracePt t="113608" x="3803650" y="5518150"/>
          <p14:tracePt t="113608" x="3810000" y="5530850"/>
          <p14:tracePt t="113625" x="3816350" y="5543550"/>
          <p14:tracePt t="113625" x="3822700" y="5556250"/>
          <p14:tracePt t="113641" x="3835400" y="5568950"/>
          <p14:tracePt t="113641" x="3848100" y="5581650"/>
          <p14:tracePt t="113658" x="3854450" y="5588000"/>
          <p14:tracePt t="113658" x="3860800" y="5594350"/>
          <p14:tracePt t="113675" x="3867150" y="5600700"/>
          <p14:tracePt t="113675" x="3873500" y="5600700"/>
          <p14:tracePt t="113692" x="3879850" y="5607050"/>
          <p14:tracePt t="113692" x="3886200" y="5607050"/>
          <p14:tracePt t="113708" x="3892550" y="5613400"/>
          <p14:tracePt t="113708" x="3898900" y="5613400"/>
          <p14:tracePt t="113708" x="3905250" y="5619750"/>
          <p14:tracePt t="113727" x="3911600" y="5619750"/>
          <p14:tracePt t="113727" x="3917950" y="5626100"/>
          <p14:tracePt t="113743" x="3924300" y="5626100"/>
          <p14:tracePt t="113743" x="3930650" y="5632450"/>
          <p14:tracePt t="113759" x="3937000" y="5632450"/>
          <p14:tracePt t="113759" x="3943350" y="5638800"/>
          <p14:tracePt t="113776" x="3949700" y="5638800"/>
          <p14:tracePt t="113776" x="3962400" y="5645150"/>
          <p14:tracePt t="113776" x="3968750" y="5645150"/>
          <p14:tracePt t="113795" x="3975100" y="5651500"/>
          <p14:tracePt t="113807" x="3981450" y="5651500"/>
          <p14:tracePt t="113807" x="3994150" y="5657850"/>
          <p14:tracePt t="113827" x="4000500" y="5657850"/>
          <p14:tracePt t="113840" x="4006850" y="5651500"/>
          <p14:tracePt t="113857" x="4013200" y="5651500"/>
          <p14:tracePt t="113874" x="4019550" y="5651500"/>
          <p14:tracePt t="113894" x="4013200" y="5657850"/>
          <p14:tracePt t="113958" x="4006850" y="5657850"/>
          <p14:tracePt t="113982" x="4000500" y="5657850"/>
          <p14:tracePt t="114006" x="4000500" y="5664200"/>
          <p14:tracePt t="114035" x="4000500" y="5670550"/>
          <p14:tracePt t="114058" x="4006850" y="5676900"/>
          <p14:tracePt t="114078" x="4013200" y="5676900"/>
          <p14:tracePt t="114094" x="4019550" y="5676900"/>
          <p14:tracePt t="114110" x="4025900" y="5676900"/>
          <p14:tracePt t="114118" x="4032250" y="5676900"/>
          <p14:tracePt t="114127" x="4044950" y="5683250"/>
          <p14:tracePt t="114146" x="4051300" y="5683250"/>
          <p14:tracePt t="114163" x="4057650" y="5689600"/>
          <p14:tracePt t="114179" x="4064000" y="5689600"/>
          <p14:tracePt t="114195" x="4070350" y="5689600"/>
          <p14:tracePt t="114208" x="4076700" y="5689600"/>
          <p14:tracePt t="114225" x="4076700" y="5695950"/>
          <p14:tracePt t="114246" x="4083050" y="5689600"/>
          <p14:tracePt t="114454" x="4083050" y="5683250"/>
          <p14:tracePt t="114522" x="4089400" y="5676900"/>
          <p14:tracePt t="114554" x="4089400" y="5670550"/>
          <p14:tracePt t="114574" x="4089400" y="5664200"/>
          <p14:tracePt t="114598" x="4089400" y="5657850"/>
          <p14:tracePt t="114650" x="4083050" y="5651500"/>
          <p14:tracePt t="114678" x="4083050" y="5645150"/>
          <p14:tracePt t="114710" x="4083050" y="5638800"/>
          <p14:tracePt t="114762" x="4076700" y="5638800"/>
          <p14:tracePt t="114798" x="4076700" y="5632450"/>
          <p14:tracePt t="114846" x="4076700" y="5626100"/>
          <p14:tracePt t="114866" x="4070350" y="5619750"/>
          <p14:tracePt t="114898" x="4064000" y="5619750"/>
          <p14:tracePt t="114918" x="4057650" y="5619750"/>
          <p14:tracePt t="114950" x="4057650" y="5613400"/>
          <p14:tracePt t="114986" x="4057650" y="5607050"/>
          <p14:tracePt t="115018" x="4051300" y="5607050"/>
          <p14:tracePt t="115106" x="4044950" y="5600700"/>
          <p14:tracePt t="115130" x="4038600" y="5607050"/>
          <p14:tracePt t="115154" x="4032250" y="5607050"/>
          <p14:tracePt t="115182" x="4025900" y="5613400"/>
          <p14:tracePt t="115258" x="4019550" y="5613400"/>
          <p14:tracePt t="115286" x="4013200" y="5619750"/>
          <p14:tracePt t="115310" x="4006850" y="5626100"/>
          <p14:tracePt t="115335" x="4000500" y="5626100"/>
          <p14:tracePt t="115354" x="3994150" y="5632450"/>
          <p14:tracePt t="115378" x="3987800" y="5638800"/>
          <p14:tracePt t="115399" x="3981450" y="5638800"/>
          <p14:tracePt t="115422" x="3981450" y="5645150"/>
          <p14:tracePt t="115454" x="3975100" y="5645150"/>
          <p14:tracePt t="115498" x="3968750" y="5645150"/>
          <p14:tracePt t="115526" x="3962400" y="5645150"/>
          <p14:tracePt t="115558" x="3956050" y="5638800"/>
          <p14:tracePt t="115587" x="3949700" y="5638800"/>
          <p14:tracePt t="115610" x="3943350" y="5638800"/>
          <p14:tracePt t="115654" x="3937000" y="5638800"/>
          <p14:tracePt t="115678" x="3930650" y="5645150"/>
          <p14:tracePt t="115699" x="3924300" y="5645150"/>
          <p14:tracePt t="115715" x="3917950" y="5645150"/>
          <p14:tracePt t="115730" x="3911600" y="5638800"/>
          <p14:tracePt t="115759" x="3905250" y="5632450"/>
          <p14:tracePt t="115783" x="3898900" y="5626100"/>
          <p14:tracePt t="115806" x="3892550" y="5619750"/>
          <p14:tracePt t="115850" x="3892550" y="5613400"/>
          <p14:tracePt t="115875" x="3892550" y="5607050"/>
          <p14:tracePt t="115902" x="3898900" y="5607050"/>
          <p14:tracePt t="115946" x="3905250" y="5600700"/>
          <p14:tracePt t="115994" x="3905250" y="5594350"/>
          <p14:tracePt t="116038" x="3898900" y="5594350"/>
          <p14:tracePt t="116118" x="3892550" y="5594350"/>
          <p14:tracePt t="116135" x="3886200" y="5594350"/>
          <p14:tracePt t="116151" x="3879850" y="5594350"/>
          <p14:tracePt t="116174" x="3873500" y="5594350"/>
          <p14:tracePt t="116203" x="3867150" y="5594350"/>
          <p14:tracePt t="116287" x="3860800" y="5588000"/>
          <p14:tracePt t="116406" x="3854450" y="5588000"/>
          <p14:tracePt t="116435" x="3854450" y="5581650"/>
          <p14:tracePt t="116495" x="3848100" y="5575300"/>
          <p14:tracePt t="116539" x="3848100" y="5568950"/>
          <p14:tracePt t="116570" x="3841750" y="5568950"/>
          <p14:tracePt t="116607" x="3835400" y="5575300"/>
          <p14:tracePt t="116639" x="3829050" y="5575300"/>
          <p14:tracePt t="116690" x="3835400" y="5568950"/>
          <p14:tracePt t="116803" x="3829050" y="5562600"/>
          <p14:tracePt t="116863" x="3829050" y="5568950"/>
          <p14:tracePt t="116899" x="3822700" y="5575300"/>
          <p14:tracePt t="116939" x="3829050" y="5581650"/>
          <p14:tracePt t="117066" x="3822700" y="5575300"/>
          <p14:tracePt t="117283" x="3822700" y="5581650"/>
          <p14:tracePt t="117379" x="3816350" y="5588000"/>
          <p14:tracePt t="117427" x="3810000" y="5588000"/>
          <p14:tracePt t="117455" x="3803650" y="5588000"/>
          <p14:tracePt t="117495" x="3803650" y="5581650"/>
          <p14:tracePt t="117546" x="3810000" y="5575300"/>
          <p14:tracePt t="117558" x="3810000" y="5568950"/>
          <p14:tracePt t="117575" x="3816350" y="5568950"/>
          <p14:tracePt t="117591" x="3822700" y="5562600"/>
          <p14:tracePt t="117615" x="3829050" y="5562600"/>
          <p14:tracePt t="117659" x="3835400" y="5556250"/>
          <p14:tracePt t="117719" x="3841750" y="5549900"/>
          <p14:tracePt t="117763" x="3848100" y="5549900"/>
          <p14:tracePt t="117786" x="3848100" y="5543550"/>
          <p14:tracePt t="117839" x="3841750" y="5543550"/>
          <p14:tracePt t="117915" x="3835400" y="5543550"/>
          <p14:tracePt t="117951" x="3829050" y="5543550"/>
          <p14:tracePt t="117987" x="3829050" y="5549900"/>
          <p14:tracePt t="118019" x="3829050" y="5556250"/>
          <p14:tracePt t="118071" x="3829050" y="5562600"/>
          <p14:tracePt t="118115" x="3835400" y="5562600"/>
          <p14:tracePt t="118199" x="3841750" y="5556250"/>
          <p14:tracePt t="118219" x="3848100" y="5556250"/>
          <p14:tracePt t="118243" x="3848100" y="5549900"/>
          <p14:tracePt t="118267" x="3848100" y="5543550"/>
          <p14:tracePt t="118311" x="3841750" y="5543550"/>
          <p14:tracePt t="118336" x="3835400" y="5543550"/>
          <p14:tracePt t="118347" x="3829050" y="5543550"/>
          <p14:tracePt t="118363" x="3822700" y="5549900"/>
          <p14:tracePt t="118387" x="3816350" y="5556250"/>
          <p14:tracePt t="118431" x="3816350" y="5562600"/>
          <p14:tracePt t="118455" x="3822700" y="5568950"/>
          <p14:tracePt t="118475" x="3822700" y="5575300"/>
          <p14:tracePt t="118507" x="3829050" y="5581650"/>
          <p14:tracePt t="118527" x="3835400" y="5581650"/>
          <p14:tracePt t="118550" x="3841750" y="5581650"/>
          <p14:tracePt t="118579" x="3841750" y="5575300"/>
          <p14:tracePt t="118636" x="3835400" y="5575300"/>
          <p14:tracePt t="118723" x="3835400" y="5581650"/>
          <p14:tracePt t="118775" x="3841750" y="5575300"/>
          <p14:tracePt t="118875" x="3835400" y="5568950"/>
          <p14:tracePt t="119135" x="3835400" y="5562600"/>
          <p14:tracePt t="119211" x="3841750" y="5556250"/>
          <p14:tracePt t="119299" x="3848100" y="5556250"/>
          <p14:tracePt t="119467" x="3848100" y="5562600"/>
          <p14:tracePt t="119571" x="3848100" y="5556250"/>
          <p14:tracePt t="119751" x="3854450" y="5549900"/>
          <p14:tracePt t="119836" x="3848100" y="5549900"/>
          <p14:tracePt t="119887" x="3841750" y="5549900"/>
          <p14:tracePt t="119923" x="3835400" y="5543550"/>
          <p14:tracePt t="119960" x="3835400" y="5537200"/>
          <p14:tracePt t="119976" x="3829050" y="5530850"/>
          <p14:tracePt t="119991" x="3816350" y="5524500"/>
          <p14:tracePt t="120007" x="3810000" y="5518150"/>
          <p14:tracePt t="120019" x="3803650" y="5511800"/>
          <p14:tracePt t="120028" x="3797300" y="5511800"/>
          <p14:tracePt t="120028" x="3790950" y="5505450"/>
          <p14:tracePt t="120047" x="3784600" y="5505450"/>
          <p14:tracePt t="120047" x="3778250" y="5499100"/>
          <p14:tracePt t="120065" x="3771900" y="5499100"/>
          <p14:tracePt t="120065" x="3759200" y="5486400"/>
          <p14:tracePt t="120080" x="3752850" y="5486400"/>
          <p14:tracePt t="120080" x="3746500" y="5480050"/>
          <p14:tracePt t="120098" x="3740150" y="5480050"/>
          <p14:tracePt t="120098" x="3740150" y="5473700"/>
          <p14:tracePt t="120114" x="3733800" y="5473700"/>
          <p14:tracePt t="120114" x="3727450" y="5473700"/>
          <p14:tracePt t="120131" x="3721100" y="5467350"/>
          <p14:tracePt t="120131" x="3714750" y="5467350"/>
          <p14:tracePt t="120148" x="3708400" y="5461000"/>
          <p14:tracePt t="120148" x="3702050" y="5461000"/>
          <p14:tracePt t="120165" x="3695700" y="5461000"/>
          <p14:tracePt t="120165" x="3689350" y="5454650"/>
          <p14:tracePt t="120182" x="3683000" y="5454650"/>
          <p14:tracePt t="120182" x="3676650" y="5454650"/>
          <p14:tracePt t="120182" x="3670300" y="5454650"/>
          <p14:tracePt t="120200" x="3663950" y="5454650"/>
          <p14:tracePt t="120212" x="3657600" y="5454650"/>
          <p14:tracePt t="120212" x="3651250" y="5454650"/>
          <p14:tracePt t="120233" x="3638550" y="5454650"/>
          <p14:tracePt t="120248" x="3632200" y="5454650"/>
          <p14:tracePt t="120263" x="3625850" y="5454650"/>
          <p14:tracePt t="120279" x="3619500" y="5454650"/>
          <p14:tracePt t="120307" x="3613150" y="5461000"/>
          <p14:tracePt t="120327" x="3613150" y="5467350"/>
          <p14:tracePt t="120351" x="3613150" y="5473700"/>
          <p14:tracePt t="120368" x="3613150" y="5480050"/>
          <p14:tracePt t="120379" x="3613150" y="5486400"/>
          <p14:tracePt t="120388" x="3613150" y="5492750"/>
          <p14:tracePt t="120396" x="3613150" y="5499100"/>
          <p14:tracePt t="120396" x="3613150" y="5511800"/>
          <p14:tracePt t="120415" x="3606800" y="5518150"/>
          <p14:tracePt t="120415" x="3606800" y="5524500"/>
          <p14:tracePt t="120432" x="3613150" y="5530850"/>
          <p14:tracePt t="120432" x="3613150" y="5549900"/>
          <p14:tracePt t="120449" x="3613150" y="5562600"/>
          <p14:tracePt t="120449" x="3613150" y="5568950"/>
          <p14:tracePt t="120465" x="3613150" y="5575300"/>
          <p14:tracePt t="120465" x="3619500" y="5588000"/>
          <p14:tracePt t="120482" x="3619500" y="5594350"/>
          <p14:tracePt t="120497" x="3619500" y="5600700"/>
          <p14:tracePt t="120497" x="3625850" y="5607050"/>
          <p14:tracePt t="120517" x="3625850" y="5613400"/>
          <p14:tracePt t="120531" x="3625850" y="5619750"/>
          <p14:tracePt t="120547" x="3632200" y="5626100"/>
          <p14:tracePt t="120564" x="3632200" y="5632450"/>
          <p14:tracePt t="120607" x="3638550" y="5626100"/>
          <p14:tracePt t="120675" x="3638550" y="5619750"/>
          <p14:tracePt t="120696" x="3638550" y="5613400"/>
          <p14:tracePt t="120720" x="3638550" y="5607050"/>
          <p14:tracePt t="120740" x="3638550" y="5600700"/>
          <p14:tracePt t="120780" x="3644900" y="5594350"/>
          <p14:tracePt t="120796" x="3644900" y="5581650"/>
          <p14:tracePt t="120808" x="3651250" y="5575300"/>
          <p14:tracePt t="120824" x="3651250" y="5568950"/>
          <p14:tracePt t="120832" x="3651250" y="5562600"/>
          <p14:tracePt t="120832" x="3657600" y="5556250"/>
          <p14:tracePt t="120850" x="3657600" y="5549900"/>
          <p14:tracePt t="120850" x="3657600" y="5543550"/>
          <p14:tracePt t="120850" x="3657600" y="5537200"/>
          <p14:tracePt t="120869" x="3663950" y="5530850"/>
          <p14:tracePt t="120881" x="3663950" y="5524500"/>
          <p14:tracePt t="120881" x="3670300" y="5511800"/>
          <p14:tracePt t="120900" x="3676650" y="5511800"/>
          <p14:tracePt t="120900" x="3676650" y="5505450"/>
          <p14:tracePt t="120917" x="3683000" y="5499100"/>
          <p14:tracePt t="120917" x="3689350" y="5499100"/>
          <p14:tracePt t="120933" x="3695700" y="5492750"/>
          <p14:tracePt t="120948" x="3702050" y="5486400"/>
          <p14:tracePt t="120948" x="3708400" y="5486400"/>
          <p14:tracePt t="120948" x="3714750" y="5480050"/>
          <p14:tracePt t="120969" x="3721100" y="5480050"/>
          <p14:tracePt t="120982" x="3727450" y="5473700"/>
          <p14:tracePt t="120999" x="3733800" y="5473700"/>
          <p14:tracePt t="120999" x="3740150" y="5467350"/>
          <p14:tracePt t="121018" x="3746500" y="5467350"/>
          <p14:tracePt t="121018" x="3752850" y="5467350"/>
          <p14:tracePt t="121034" x="3759200" y="5467350"/>
          <p14:tracePt t="121034" x="3765550" y="5473700"/>
          <p14:tracePt t="121051" x="3771900" y="5473700"/>
          <p14:tracePt t="121051" x="3778250" y="5480050"/>
          <p14:tracePt t="121068" x="3784600" y="5486400"/>
          <p14:tracePt t="121068" x="3790950" y="5486400"/>
          <p14:tracePt t="121084" x="3797300" y="5499100"/>
          <p14:tracePt t="121084" x="3810000" y="5511800"/>
          <p14:tracePt t="121101" x="3822700" y="5518150"/>
          <p14:tracePt t="121101" x="3829050" y="5524500"/>
          <p14:tracePt t="121117" x="3835400" y="5537200"/>
          <p14:tracePt t="121117" x="3841750" y="5543550"/>
          <p14:tracePt t="121134" x="3841750" y="5549900"/>
          <p14:tracePt t="121134" x="3848100" y="5562600"/>
          <p14:tracePt t="121151" x="3848100" y="5568950"/>
          <p14:tracePt t="121151" x="3854450" y="5581650"/>
          <p14:tracePt t="121169" x="3854450" y="5588000"/>
          <p14:tracePt t="121169" x="3854450" y="5600700"/>
          <p14:tracePt t="121187" x="3848100" y="5607050"/>
          <p14:tracePt t="121187" x="3848100" y="5613400"/>
          <p14:tracePt t="121201" x="3841750" y="5619750"/>
          <p14:tracePt t="121201" x="3841750" y="5626100"/>
          <p14:tracePt t="121201" x="3835400" y="5632450"/>
          <p14:tracePt t="121220" x="3829050" y="5638800"/>
          <p14:tracePt t="121233" x="3822700" y="5645150"/>
          <p14:tracePt t="121233" x="3810000" y="5657850"/>
          <p14:tracePt t="121253" x="3797300" y="5664200"/>
          <p14:tracePt t="121253" x="3790950" y="5670550"/>
          <p14:tracePt t="121268" x="3778250" y="5676900"/>
          <p14:tracePt t="121268" x="3771900" y="5683250"/>
          <p14:tracePt t="121286" x="3765550" y="5689600"/>
          <p14:tracePt t="121286" x="3752850" y="5689600"/>
          <p14:tracePt t="121301" x="3746500" y="5695950"/>
          <p14:tracePt t="121301" x="3740150" y="5702300"/>
          <p14:tracePt t="121301" x="3733800" y="5702300"/>
          <p14:tracePt t="121320" x="3727450" y="5708650"/>
          <p14:tracePt t="121333" x="3721100" y="5708650"/>
          <p14:tracePt t="121333" x="3708400" y="5715000"/>
          <p14:tracePt t="121351" x="3702050" y="5715000"/>
          <p14:tracePt t="121367" x="3695700" y="5715000"/>
          <p14:tracePt t="121383" x="3689350" y="5721350"/>
          <p14:tracePt t="121383" x="3683000" y="5721350"/>
          <p14:tracePt t="121401" x="3676650" y="5727700"/>
          <p14:tracePt t="121417" x="3670300" y="5727700"/>
          <p14:tracePt t="121448" x="3663950" y="5734050"/>
          <p14:tracePt t="121460" x="3657600" y="5740400"/>
          <p14:tracePt t="121476" x="3651250" y="5740400"/>
          <p14:tracePt t="121492" x="3644900" y="5746750"/>
          <p14:tracePt t="121508" x="3638550" y="5753100"/>
          <p14:tracePt t="121528" x="3638550" y="5746750"/>
          <p14:tracePt t="121656" x="3632200" y="5746750"/>
          <p14:tracePt t="121680" x="3625850" y="5746750"/>
          <p14:tracePt t="121699" x="3619500" y="5746750"/>
          <p14:tracePt t="121724" x="3613150" y="5746750"/>
          <p14:tracePt t="121740" x="3606800" y="5746750"/>
          <p14:tracePt t="121776" x="3600450" y="5740400"/>
          <p14:tracePt t="121820" x="3594100" y="5740400"/>
          <p14:tracePt t="121872" x="3587750" y="5740400"/>
          <p14:tracePt t="121912" x="3587750" y="5734050"/>
          <p14:tracePt t="121956" x="3594100" y="5727700"/>
          <p14:tracePt t="121980" x="3600450" y="5721350"/>
          <p14:tracePt t="122040" x="3600450" y="5715000"/>
          <p14:tracePt t="122143" x="3600450" y="5708650"/>
          <p14:tracePt t="122168" x="3600450" y="5702300"/>
          <p14:tracePt t="122188" x="3600450" y="5695950"/>
          <p14:tracePt t="122287" x="3600450" y="5689600"/>
          <p14:tracePt t="122331" x="3600450" y="5683250"/>
          <p14:tracePt t="122467" x="3606800" y="5676900"/>
          <p14:tracePt t="122503" x="3606800" y="5670550"/>
          <p14:tracePt t="122536" x="3600450" y="5670550"/>
          <p14:tracePt t="122616" x="3594100" y="5664200"/>
          <p14:tracePt t="122736" x="3594100" y="5657850"/>
          <p14:tracePt t="122776" x="3600450" y="5657850"/>
          <p14:tracePt t="122864" x="3600450" y="5651500"/>
          <p14:tracePt t="122916" x="3606800" y="5645150"/>
          <p14:tracePt t="122960" x="3600450" y="5638800"/>
          <p14:tracePt t="123020" x="3606800" y="5632450"/>
          <p14:tracePt t="123216" x="3600450" y="5626100"/>
          <p14:tracePt t="123292" x="3606800" y="5632450"/>
          <p14:tracePt t="123568" x="3613150" y="5638800"/>
          <p14:tracePt t="123600" x="3613150" y="5645150"/>
          <p14:tracePt t="123668" x="3613150" y="5638800"/>
          <p14:tracePt t="123800" x="3613150" y="5632450"/>
          <p14:tracePt t="123876" x="3613150" y="5626100"/>
          <p14:tracePt t="123912" x="3613150" y="5619750"/>
          <p14:tracePt t="123968" x="3613150" y="5613400"/>
          <p14:tracePt t="124020" x="3613150" y="5607050"/>
          <p14:tracePt t="124048" x="3613150" y="5600700"/>
          <p14:tracePt t="124080" x="3613150" y="5594350"/>
          <p14:tracePt t="124096" x="3606800" y="5588000"/>
          <p14:tracePt t="124108" x="3606800" y="5581650"/>
          <p14:tracePt t="124124" x="3606800" y="5575300"/>
          <p14:tracePt t="124168" x="3606800" y="5568950"/>
          <p14:tracePt t="124208" x="3600450" y="5568950"/>
          <p14:tracePt t="124245" x="3594100" y="5568950"/>
          <p14:tracePt t="124272" x="3594100" y="5575300"/>
          <p14:tracePt t="124312" x="3600450" y="5575300"/>
          <p14:tracePt t="124348" x="3600450" y="5581650"/>
          <p14:tracePt t="124380" x="3600450" y="5588000"/>
          <p14:tracePt t="124392" x="3594100" y="5588000"/>
          <p14:tracePt t="124416" x="3594100" y="5594350"/>
          <p14:tracePt t="124440" x="3587750" y="5594350"/>
          <p14:tracePt t="124460" x="3587750" y="5588000"/>
          <p14:tracePt t="124568" x="3587750" y="5581650"/>
          <p14:tracePt t="124588" x="3587750" y="5575300"/>
          <p14:tracePt t="124604" x="3587750" y="5568950"/>
          <p14:tracePt t="124629" x="3581400" y="5562600"/>
          <p14:tracePt t="124649" x="3575050" y="5568950"/>
          <p14:tracePt t="124672" x="3568700" y="5568950"/>
          <p14:tracePt t="124692" x="3568700" y="5575300"/>
          <p14:tracePt t="124732" x="3575050" y="5568950"/>
          <p14:tracePt t="124769" x="3581400" y="5568950"/>
          <p14:tracePt t="124793" x="3581400" y="5562600"/>
          <p14:tracePt t="124812" x="3587750" y="5562600"/>
          <p14:tracePt t="124844" x="3594100" y="5562600"/>
          <p14:tracePt t="124881" x="3587750" y="5556250"/>
          <p14:tracePt t="125001" x="3587750" y="5562600"/>
          <p14:tracePt t="125024" x="3581400" y="5562600"/>
          <p14:tracePt t="125041" x="3575050" y="5568950"/>
          <p14:tracePt t="125057" x="3568700" y="5581650"/>
          <p14:tracePt t="125069" x="3562350" y="5588000"/>
          <p14:tracePt t="125085" x="3556000" y="5594350"/>
          <p14:tracePt t="125101" x="3556000" y="5600700"/>
          <p14:tracePt t="125128" x="3556000" y="5607050"/>
          <p14:tracePt t="125144" x="3562350" y="5613400"/>
          <p14:tracePt t="125169" x="3562350" y="5619750"/>
          <p14:tracePt t="125181" x="3568700" y="5619750"/>
          <p14:tracePt t="125196" x="3581400" y="5619750"/>
          <p14:tracePt t="125212" x="3587750" y="5619750"/>
          <p14:tracePt t="125228" x="3594100" y="5626100"/>
          <p14:tracePt t="125240" x="3600450" y="5626100"/>
          <p14:tracePt t="125257" x="3606800" y="5626100"/>
          <p14:tracePt t="125273" x="3606800" y="5632450"/>
          <p14:tracePt t="125293" x="3613150" y="5626100"/>
          <p14:tracePt t="125341" x="3619500" y="5626100"/>
          <p14:tracePt t="125529" x="3625850" y="5632450"/>
          <p14:tracePt t="125556" x="3632200" y="5632450"/>
          <p14:tracePt t="125649" x="3625850" y="5632450"/>
          <p14:tracePt t="125728" x="3619500" y="5638800"/>
          <p14:tracePt t="125753" x="3613150" y="5638800"/>
          <p14:tracePt t="125769" x="3606800" y="5638800"/>
          <p14:tracePt t="125789" x="3600450" y="5638800"/>
          <p14:tracePt t="125821" x="3606800" y="5632450"/>
          <p14:tracePt t="125873" x="3613150" y="5626100"/>
          <p14:tracePt t="125893" x="3613150" y="5619750"/>
          <p14:tracePt t="125917" x="3606800" y="5619750"/>
          <p14:tracePt t="125948" x="3606800" y="5613400"/>
          <p14:tracePt t="126001" x="3600450" y="5607050"/>
          <p14:tracePt t="126037" x="3594100" y="5607050"/>
          <p14:tracePt t="126069" x="3594100" y="5613400"/>
          <p14:tracePt t="126277" x="3594100" y="5607050"/>
          <p14:tracePt t="126329" x="3594100" y="5613400"/>
          <p14:tracePt t="126421" x="3600450" y="5613400"/>
          <p14:tracePt t="126600" x="3606800" y="5613400"/>
          <p14:tracePt t="126637" x="3613150" y="5613400"/>
          <p14:tracePt t="126689" x="3613150" y="5619750"/>
          <p14:tracePt t="126773" x="3606800" y="5626100"/>
          <p14:tracePt t="126825" x="3600450" y="5626100"/>
          <p14:tracePt t="126861" x="3606800" y="5619750"/>
          <p14:tracePt t="127013" x="3606800" y="5613400"/>
          <p14:tracePt t="127209" x="3613150" y="5619750"/>
          <p14:tracePt t="127357" x="3613150" y="5613400"/>
          <p14:tracePt t="127441" x="3619500" y="5613400"/>
          <p14:tracePt t="127493" x="3619500" y="5619750"/>
          <p14:tracePt t="127597" x="3619500" y="5626100"/>
          <p14:tracePt t="127710" x="3619500" y="5619750"/>
          <p14:tracePt t="127801" x="3619500" y="5626100"/>
          <p14:tracePt t="128025" x="3613150" y="5619750"/>
          <p14:tracePt t="128677" x="3613150" y="5613400"/>
          <p14:tracePt t="128762" x="3619500" y="5619750"/>
          <p14:tracePt t="129021" x="3613150" y="5619750"/>
          <p14:tracePt t="129202" x="3606800" y="5619750"/>
          <p14:tracePt t="129253" x="3613150" y="5619750"/>
          <p14:tracePt t="129354" x="3613150" y="5613400"/>
          <p14:tracePt t="129398" x="3619500" y="5613400"/>
          <p14:tracePt t="129430" x="3625850" y="5613400"/>
          <p14:tracePt t="129482" x="3625850" y="5607050"/>
          <p14:tracePt t="129613" x="3619500" y="5607050"/>
          <p14:tracePt t="129638" x="3613150" y="5613400"/>
          <p14:tracePt t="129661" x="3606800" y="5613400"/>
          <p14:tracePt t="129682" x="3600450" y="5619750"/>
          <p14:tracePt t="129706" x="3600450" y="5626100"/>
          <p14:tracePt t="129730" x="3594100" y="5632450"/>
          <p14:tracePt t="129758" x="3594100" y="5638800"/>
          <p14:tracePt t="129790" x="3587750" y="5645150"/>
          <p14:tracePt t="129802" x="3587750" y="5651500"/>
          <p14:tracePt t="129818" x="3581400" y="5651500"/>
          <p14:tracePt t="129842" x="3581400" y="5657850"/>
          <p14:tracePt t="129894" x="3581400" y="5664200"/>
          <p14:tracePt t="129990" x="3575050" y="5664200"/>
          <p14:tracePt t="130022" x="3568700" y="5670550"/>
          <p14:tracePt t="130033" x="3562350" y="5676900"/>
          <p14:tracePt t="130066" x="3556000" y="5676900"/>
          <p14:tracePt t="130090" x="3556000" y="5683250"/>
          <p14:tracePt t="130110" x="3562350" y="5689600"/>
          <p14:tracePt t="130134" x="3568700" y="5689600"/>
          <p14:tracePt t="130150" x="3575050" y="5689600"/>
          <p14:tracePt t="130162" x="3581400" y="5689600"/>
          <p14:tracePt t="130194" x="3587750" y="5695950"/>
          <p14:tracePt t="130210" x="3594100" y="5695950"/>
          <p14:tracePt t="130222" x="3600450" y="5695950"/>
          <p14:tracePt t="130254" x="3606800" y="5702300"/>
          <p14:tracePt t="130270" x="3613150" y="5702300"/>
          <p14:tracePt t="130282" x="3619500" y="5702300"/>
          <p14:tracePt t="130297" x="3625850" y="5702300"/>
          <p14:tracePt t="130334" x="3632200" y="5708650"/>
          <p14:tracePt t="130366" x="3638550" y="5708650"/>
          <p14:tracePt t="130410" x="3644900" y="5708650"/>
          <p14:tracePt t="130486" x="3644900" y="5715000"/>
          <p14:tracePt t="130514" x="3638550" y="5721350"/>
          <p14:tracePt t="130574" x="3644900" y="5715000"/>
          <p14:tracePt t="130634" x="3638550" y="5715000"/>
          <p14:tracePt t="130761" x="3638550" y="5721350"/>
          <p14:tracePt t="130793" x="3632200" y="5727700"/>
          <p14:tracePt t="130974" x="3632200" y="5721350"/>
          <p14:tracePt t="131002" x="3632200" y="5715000"/>
          <p14:tracePt t="131026" x="3632200" y="5708650"/>
          <p14:tracePt t="131050" x="3625850" y="5702300"/>
          <p14:tracePt t="131110" x="3632200" y="5702300"/>
          <p14:tracePt t="131206" x="3638550" y="5708650"/>
          <p14:tracePt t="131234" x="3644900" y="5708650"/>
          <p14:tracePt t="131258" x="3651250" y="5708650"/>
          <p14:tracePt t="131290" x="3657600" y="5708650"/>
          <p14:tracePt t="131318" x="3651250" y="5708650"/>
          <p14:tracePt t="131378" x="3651250" y="5715000"/>
          <p14:tracePt t="131394" x="3644900" y="5721350"/>
          <p14:tracePt t="131410" x="3644900" y="5727700"/>
          <p14:tracePt t="131422" x="3644900" y="5734050"/>
          <p14:tracePt t="131446" x="3651250" y="5734050"/>
          <p14:tracePt t="131522" x="3644900" y="5740400"/>
          <p14:tracePt t="131782" x="3651250" y="5734050"/>
          <p14:tracePt t="132166" x="3651250" y="5727700"/>
          <p14:tracePt t="132278" x="3644900" y="5721350"/>
          <p14:tracePt t="132578" x="3638550" y="5715000"/>
          <p14:tracePt t="132647" x="3638550" y="5708650"/>
          <p14:tracePt t="132690" x="3638550" y="5715000"/>
          <p14:tracePt t="132790" x="3644900" y="5721350"/>
          <p14:tracePt t="132826" x="3651250" y="5715000"/>
          <p14:tracePt t="132862" x="3657600" y="5715000"/>
          <p14:tracePt t="133014" x="3663950" y="5708650"/>
          <p14:tracePt t="133042" x="3670300" y="5708650"/>
          <p14:tracePt t="133082" x="3670300" y="5715000"/>
          <p14:tracePt t="133110" x="3663950" y="5721350"/>
          <p14:tracePt t="133186" x="3657600" y="5721350"/>
          <p14:tracePt t="133239" x="3651250" y="5721350"/>
          <p14:tracePt t="133350" x="3644900" y="5715000"/>
          <p14:tracePt t="133394" x="3638550" y="5708650"/>
          <p14:tracePt t="133471" x="3644900" y="5702300"/>
          <p14:tracePt t="133502" x="3644900" y="5695950"/>
          <p14:tracePt t="133539" x="3651250" y="5702300"/>
          <p14:tracePt t="133599" x="3657600" y="5702300"/>
          <p14:tracePt t="133635" x="3663950" y="5695950"/>
          <p14:tracePt t="133667" x="3657600" y="5695950"/>
          <p14:tracePt t="133751" x="3657600" y="5689600"/>
          <p14:tracePt t="133847" x="3657600" y="5683250"/>
          <p14:tracePt t="133951" x="3663950" y="5683250"/>
          <p14:tracePt t="133975" x="3670300" y="5676900"/>
          <p14:tracePt t="133995" x="3670300" y="5670550"/>
          <p14:tracePt t="134035" x="3676650" y="5670550"/>
          <p14:tracePt t="134087" x="3683000" y="5664200"/>
          <p14:tracePt t="134146" x="3683000" y="5670550"/>
          <p14:tracePt t="134371" x="3683000" y="5664200"/>
          <p14:tracePt t="134531" x="3689350" y="5657850"/>
          <p14:tracePt t="134643" x="3695700" y="5651500"/>
          <p14:tracePt t="134703" x="3702050" y="5651500"/>
          <p14:tracePt t="134723" x="3708400" y="5657850"/>
          <p14:tracePt t="134755" x="3714750" y="5657850"/>
          <p14:tracePt t="134799" x="3708400" y="5651500"/>
          <p14:tracePt t="134927" x="3702050" y="5651500"/>
          <p14:tracePt t="134951" x="3695700" y="5657850"/>
          <p14:tracePt t="134963" x="3689350" y="5664200"/>
          <p14:tracePt t="134979" x="3683000" y="5664200"/>
          <p14:tracePt t="134995" x="3683000" y="5670550"/>
          <p14:tracePt t="135011" x="3683000" y="5676900"/>
          <p14:tracePt t="135023" x="3689350" y="5683250"/>
          <p14:tracePt t="135040" x="3695700" y="5695950"/>
          <p14:tracePt t="135054" x="3702050" y="5702300"/>
          <p14:tracePt t="135070" x="3708400" y="5715000"/>
          <p14:tracePt t="135091" x="3708400" y="5721350"/>
          <p14:tracePt t="135107" x="3714750" y="5727700"/>
          <p14:tracePt t="135115" x="3714750" y="5734050"/>
          <p14:tracePt t="135131" x="3721100" y="5740400"/>
          <p14:tracePt t="135148" x="3727450" y="5746750"/>
          <p14:tracePt t="135165" x="3727450" y="5753100"/>
          <p14:tracePt t="135185" x="3733800" y="5759450"/>
          <p14:tracePt t="135198" x="3733800" y="5765800"/>
          <p14:tracePt t="135219" x="3733800" y="5772150"/>
          <p14:tracePt t="135251" x="3733800" y="5765800"/>
          <p14:tracePt t="135375" x="3727450" y="5765800"/>
          <p14:tracePt t="135399" x="3721100" y="5765800"/>
          <p14:tracePt t="135414" x="3714750" y="5772150"/>
          <p14:tracePt t="135431" x="3708400" y="5772150"/>
          <p14:tracePt t="135451" x="3708400" y="5778500"/>
          <p14:tracePt t="135491" x="3708400" y="5772150"/>
          <p14:tracePt t="135551" x="3714750" y="5772150"/>
          <p14:tracePt t="135571" x="3721100" y="5772150"/>
          <p14:tracePt t="135595" x="3727450" y="5765800"/>
          <p14:tracePt t="135615" x="3733800" y="5772150"/>
          <p14:tracePt t="135639" x="3733800" y="5765800"/>
          <p14:tracePt t="135715" x="3740150" y="5759450"/>
          <p14:tracePt t="135803" x="3746500" y="5759450"/>
          <p14:tracePt t="135983" x="3746500" y="5753100"/>
          <p14:tracePt t="136035" x="3746500" y="5746750"/>
          <p14:tracePt t="136135" x="3746500" y="5740400"/>
          <p14:tracePt t="136155" x="3740150" y="5734050"/>
          <p14:tracePt t="136223" x="3733800" y="5734050"/>
          <p14:tracePt t="136255" x="3733800" y="5727700"/>
          <p14:tracePt t="136291" x="3727450" y="5727700"/>
          <p14:tracePt t="136575" x="3727450" y="5734050"/>
          <p14:tracePt t="136703" x="3727450" y="5740400"/>
          <p14:tracePt t="137115" x="3727450" y="5746750"/>
          <p14:tracePt t="137175" x="3721100" y="5746750"/>
          <p14:tracePt t="137267" x="3727450" y="5740400"/>
          <p14:tracePt t="137532" x="3733800" y="5740400"/>
          <p14:tracePt t="137567" x="3733800" y="5734050"/>
          <p14:tracePt t="137920" x="3740150" y="5734050"/>
          <p14:tracePt t="137972" x="3746500" y="5740400"/>
          <p14:tracePt t="138047" x="3746500" y="5734050"/>
          <p14:tracePt t="138076" x="3752850" y="5734050"/>
          <p14:tracePt t="138116" x="3746500" y="5734050"/>
          <p14:tracePt t="138608" x="3752850" y="5727700"/>
          <p14:tracePt t="138856" x="3752850" y="5721350"/>
          <p14:tracePt t="138896" x="3759200" y="5721350"/>
          <p14:tracePt t="138972" x="3759200" y="5727700"/>
          <p14:tracePt t="139059" x="3765550" y="5727700"/>
          <p14:tracePt t="139171" x="3759200" y="5727700"/>
          <p14:tracePt t="139275" x="3759200" y="5721350"/>
          <p14:tracePt t="139308" x="3752850" y="5721350"/>
          <p14:tracePt t="139352" x="3759200" y="5721350"/>
          <p14:tracePt t="139564" x="3759200" y="5727700"/>
          <p14:tracePt t="139624" x="3752850" y="5727700"/>
          <p14:tracePt t="139748" x="3759200" y="5727700"/>
          <p14:tracePt t="139988" x="3759200" y="5734050"/>
          <p14:tracePt t="140056" x="3759200" y="5727700"/>
          <p14:tracePt t="140192" x="3752850" y="5721350"/>
          <p14:tracePt t="140236" x="3752850" y="5715000"/>
          <p14:tracePt t="140260" x="3746500" y="5715000"/>
          <p14:tracePt t="140296" x="3740150" y="5715000"/>
          <p14:tracePt t="140344" x="3733800" y="5721350"/>
          <p14:tracePt t="140388" x="3740150" y="5727700"/>
          <p14:tracePt t="140464" x="3746500" y="5727700"/>
          <p14:tracePt t="140741" x="3752850" y="5727700"/>
          <p14:tracePt t="140776" x="3759200" y="5727700"/>
          <p14:tracePt t="140816" x="3765550" y="5727700"/>
          <p14:tracePt t="140853" x="3765550" y="5734050"/>
          <p14:tracePt t="140884" x="3771900" y="5740400"/>
          <p14:tracePt t="140912" x="3778250" y="5740400"/>
          <p14:tracePt t="140936" x="3784600" y="5740400"/>
          <p14:tracePt t="140956" x="3790950" y="5740400"/>
          <p14:tracePt t="140972" x="3797300" y="5740400"/>
          <p14:tracePt t="140988" x="3790950" y="5746750"/>
          <p14:tracePt t="141064" x="3784600" y="5746750"/>
          <p14:tracePt t="141076" x="3778250" y="5746750"/>
          <p14:tracePt t="141092" x="3771900" y="5746750"/>
          <p14:tracePt t="141117" x="3765550" y="5746750"/>
          <p14:tracePt t="141145" x="3765550" y="5740400"/>
          <p14:tracePt t="141264" x="3771900" y="5740400"/>
          <p14:tracePt t="141304" x="3778250" y="5740400"/>
          <p14:tracePt t="141376" x="3778250" y="5746750"/>
          <p14:tracePt t="141400" x="3778250" y="5753100"/>
          <p14:tracePt t="141416" x="3784600" y="5753100"/>
          <p14:tracePt t="141428" x="3784600" y="5759450"/>
          <p14:tracePt t="141452" x="3778250" y="5765800"/>
          <p14:tracePt t="141476" x="3765550" y="5765800"/>
          <p14:tracePt t="141489" x="3759200" y="5765800"/>
          <p14:tracePt t="141504" x="3752850" y="5765800"/>
          <p14:tracePt t="141512" x="3746500" y="5765800"/>
          <p14:tracePt t="141521" x="3740150" y="5765800"/>
          <p14:tracePt t="141537" x="3727450" y="5765800"/>
          <p14:tracePt t="141554" x="3721100" y="5765800"/>
          <p14:tracePt t="141570" x="3721100" y="5772150"/>
          <p14:tracePt t="141590" x="3721100" y="5765800"/>
          <p14:tracePt t="141656" x="3727450" y="5765800"/>
          <p14:tracePt t="141692" x="3733800" y="5765800"/>
          <p14:tracePt t="141785" x="3740150" y="5765800"/>
          <p14:tracePt t="141820" x="3733800" y="5772150"/>
          <p14:tracePt t="141949" x="3733800" y="5778500"/>
          <p14:tracePt t="142009" x="3733800" y="5784850"/>
          <p14:tracePt t="142120" x="3727450" y="5784850"/>
          <p14:tracePt t="142188" x="3721100" y="5778500"/>
          <p14:tracePt t="142265" x="3721100" y="5772150"/>
          <p14:tracePt t="142277" x="3721100" y="5765800"/>
          <p14:tracePt t="142285" x="3721100" y="5759450"/>
          <p14:tracePt t="142293" x="3721100" y="5753100"/>
          <p14:tracePt t="142306" x="3721100" y="5740400"/>
          <p14:tracePt t="142306" x="3721100" y="5721350"/>
          <p14:tracePt t="142325" x="3721100" y="5708650"/>
          <p14:tracePt t="142325" x="3727450" y="5695950"/>
          <p14:tracePt t="142342" x="3727450" y="5683250"/>
          <p14:tracePt t="142342" x="3727450" y="5664200"/>
          <p14:tracePt t="142358" x="3733800" y="5657850"/>
          <p14:tracePt t="142358" x="3733800" y="5645150"/>
          <p14:tracePt t="142375" x="3733800" y="5632450"/>
          <p14:tracePt t="142375" x="3733800" y="5607050"/>
          <p14:tracePt t="142392" x="3733800" y="5594350"/>
          <p14:tracePt t="142392" x="3727450" y="55816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normAutofit/>
          </a:bodyPr>
          <a:lstStyle/>
          <a:p>
            <a:r>
              <a:rPr lang="en-US" altLang="ja-JP"/>
              <a:t>1000</a:t>
            </a:r>
            <a:r>
              <a:rPr lang="ja-JP" altLang="en-US"/>
              <a:t>羽のウズラの雄の体重のデータ</a:t>
            </a:r>
          </a:p>
        </p:txBody>
      </p:sp>
      <p:graphicFrame>
        <p:nvGraphicFramePr>
          <p:cNvPr id="574490" name="Group 26"/>
          <p:cNvGraphicFramePr>
            <a:graphicFrameLocks noGrp="1"/>
          </p:cNvGraphicFramePr>
          <p:nvPr/>
        </p:nvGraphicFramePr>
        <p:xfrm>
          <a:off x="1357290" y="1500174"/>
          <a:ext cx="6096000" cy="2163763"/>
        </p:xfrm>
        <a:graphic>
          <a:graphicData uri="http://schemas.openxmlformats.org/drawingml/2006/table">
            <a:tbl>
              <a:tblPr/>
              <a:tblGrid>
                <a:gridCol w="3048000"/>
                <a:gridCol w="3048000"/>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統計量名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実際の値</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平均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rPr>
                        <a:t>84.43g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標準偏差</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rPr>
                        <a:t>6.12g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4491" name="Text Box 27"/>
          <p:cNvSpPr txBox="1">
            <a:spLocks noChangeArrowheads="1"/>
          </p:cNvSpPr>
          <p:nvPr/>
        </p:nvSpPr>
        <p:spPr bwMode="auto">
          <a:xfrm>
            <a:off x="900113" y="4437063"/>
            <a:ext cx="7204075" cy="457200"/>
          </a:xfrm>
          <a:prstGeom prst="rect">
            <a:avLst/>
          </a:prstGeom>
          <a:noFill/>
          <a:ln w="38100">
            <a:noFill/>
            <a:miter lim="800000"/>
            <a:headEnd/>
            <a:tailEnd/>
          </a:ln>
          <a:effectLst/>
        </p:spPr>
        <p:txBody>
          <a:bodyPr wrap="none">
            <a:spAutoFit/>
          </a:bodyPr>
          <a:lstStyle/>
          <a:p>
            <a:r>
              <a:rPr lang="ja-JP" altLang="en-US"/>
              <a:t>このデータから無作為に</a:t>
            </a:r>
            <a:r>
              <a:rPr lang="en-US" altLang="ja-JP"/>
              <a:t>10</a:t>
            </a:r>
            <a:r>
              <a:rPr lang="ja-JP" altLang="en-US"/>
              <a:t>羽を選んでその平均をとる．</a:t>
            </a:r>
          </a:p>
        </p:txBody>
      </p:sp>
      <p:sp>
        <p:nvSpPr>
          <p:cNvPr id="574492" name="Text Box 28"/>
          <p:cNvSpPr txBox="1">
            <a:spLocks noChangeArrowheads="1"/>
          </p:cNvSpPr>
          <p:nvPr/>
        </p:nvSpPr>
        <p:spPr bwMode="auto">
          <a:xfrm>
            <a:off x="950913" y="5105400"/>
            <a:ext cx="4802187" cy="457200"/>
          </a:xfrm>
          <a:prstGeom prst="rect">
            <a:avLst/>
          </a:prstGeom>
          <a:noFill/>
          <a:ln w="38100">
            <a:noFill/>
            <a:miter lim="800000"/>
            <a:headEnd/>
            <a:tailEnd/>
          </a:ln>
          <a:effectLst/>
        </p:spPr>
        <p:txBody>
          <a:bodyPr wrap="none">
            <a:spAutoFit/>
          </a:bodyPr>
          <a:lstStyle/>
          <a:p>
            <a:r>
              <a:rPr lang="ja-JP" altLang="en-US"/>
              <a:t>これを</a:t>
            </a:r>
            <a:r>
              <a:rPr lang="en-US" altLang="ja-JP"/>
              <a:t>20</a:t>
            </a:r>
            <a:r>
              <a:rPr lang="ja-JP" altLang="en-US"/>
              <a:t>回，繰り返すとどうなるか？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166"/>
    </mc:Choice>
    <mc:Fallback>
      <p:transition spd="slow" advTm="43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19" x="3587750" y="5683250"/>
          <p14:tracePt t="157" x="3581400" y="5689600"/>
          <p14:tracePt t="165" x="3575050" y="5695950"/>
          <p14:tracePt t="165" x="3473450" y="5562600"/>
          <p14:tracePt t="414" x="3473450" y="5556250"/>
          <p14:tracePt t="422" x="3467100" y="5549900"/>
          <p14:tracePt t="422" x="3467100" y="5543550"/>
          <p14:tracePt t="442" x="3460750" y="5537200"/>
          <p14:tracePt t="458" x="3454400" y="5537200"/>
          <p14:tracePt t="493" x="3454400" y="5530850"/>
          <p14:tracePt t="509" x="3454400" y="5524500"/>
          <p14:tracePt t="533" x="3460750" y="5530850"/>
          <p14:tracePt t="585" x="3460750" y="5537200"/>
          <p14:tracePt t="601" x="3460750" y="5543550"/>
          <p14:tracePt t="610" x="3460750" y="5556250"/>
          <p14:tracePt t="623" x="3467100" y="5562600"/>
          <p14:tracePt t="640" x="3467100" y="5568950"/>
          <p14:tracePt t="659" x="3467100" y="5575300"/>
          <p14:tracePt t="659" x="3473450" y="5581650"/>
          <p14:tracePt t="675" x="3473450" y="5588000"/>
          <p14:tracePt t="690" x="3473450" y="5594350"/>
          <p14:tracePt t="713" x="3473450" y="5600700"/>
          <p14:tracePt t="729" x="3479800" y="5607050"/>
          <p14:tracePt t="729" x="3479800" y="5613400"/>
          <p14:tracePt t="743" x="3479800" y="5626100"/>
          <p14:tracePt t="757" x="3486150" y="5626100"/>
          <p14:tracePt t="757" x="3486150" y="5638800"/>
          <p14:tracePt t="775" x="3492500" y="5651500"/>
          <p14:tracePt t="794" x="3492500" y="5657850"/>
          <p14:tracePt t="810" x="3498850" y="5657850"/>
          <p14:tracePt t="825" x="3505200" y="5664200"/>
          <p14:tracePt t="841" x="3517900" y="5664200"/>
          <p14:tracePt t="857" x="3524250" y="5664200"/>
          <p14:tracePt t="874" x="3530600" y="5664200"/>
          <p14:tracePt t="890" x="3536950" y="5664200"/>
          <p14:tracePt t="908" x="3543300" y="5664200"/>
          <p14:tracePt t="924" x="3549650" y="5664200"/>
          <p14:tracePt t="941" x="3556000" y="5664200"/>
          <p14:tracePt t="957" x="3562350" y="5657850"/>
          <p14:tracePt t="974" x="3568700" y="5651500"/>
          <p14:tracePt t="991" x="3575050" y="5651500"/>
          <p14:tracePt t="1008" x="3581400" y="5651500"/>
          <p14:tracePt t="1024" x="3587750" y="5657850"/>
          <p14:tracePt t="1041" x="3581400" y="5664200"/>
          <p14:tracePt t="1065" x="3575050" y="5670550"/>
          <p14:tracePt t="1141" x="3575050" y="5676900"/>
          <p14:tracePt t="1161" x="3575050" y="5683250"/>
          <p14:tracePt t="1193" x="3581400" y="5683250"/>
          <p14:tracePt t="1221" x="3587750" y="5683250"/>
          <p14:tracePt t="1245" x="3594100" y="5683250"/>
          <p14:tracePt t="1269" x="3600450" y="5683250"/>
          <p14:tracePt t="1281" x="3606800" y="5683250"/>
          <p14:tracePt t="1297" x="3613150" y="5683250"/>
          <p14:tracePt t="1313" x="3619500" y="5683250"/>
          <p14:tracePt t="1341" x="3625850" y="5683250"/>
          <p14:tracePt t="1365" x="3625850" y="5676900"/>
          <p14:tracePt t="1389" x="3625850" y="5670550"/>
          <p14:tracePt t="1477" x="3625850" y="5676900"/>
          <p14:tracePt t="1605" x="3625850" y="5683250"/>
          <p14:tracePt t="1633" x="3625850" y="5689600"/>
          <p14:tracePt t="1657" x="3625850" y="5695950"/>
          <p14:tracePt t="1681" x="3625850" y="5702300"/>
          <p14:tracePt t="1709" x="3632200" y="5702300"/>
          <p14:tracePt t="1741" x="3638550" y="5708650"/>
          <p14:tracePt t="1777" x="3638550" y="5715000"/>
          <p14:tracePt t="1793" x="3638550" y="5721350"/>
          <p14:tracePt t="1809" x="3632200" y="5727700"/>
          <p14:tracePt t="1837" x="3632200" y="5734050"/>
          <p14:tracePt t="1913" x="3638550" y="5740400"/>
          <p14:tracePt t="1981" x="3644900" y="5740400"/>
          <p14:tracePt t="2077" x="3644900" y="5734050"/>
          <p14:tracePt t="2145" x="3651250" y="5734050"/>
          <p14:tracePt t="2181" x="3651250" y="5740400"/>
          <p14:tracePt t="2229" x="3651250" y="5746750"/>
          <p14:tracePt t="2257" x="3651250" y="5753100"/>
          <p14:tracePt t="2293" x="3651250" y="5759450"/>
          <p14:tracePt t="2333" x="3651250" y="5765800"/>
          <p14:tracePt t="2369" x="3657600" y="5765800"/>
          <p14:tracePt t="2429" x="3663950" y="5765800"/>
          <p14:tracePt t="2461" x="3663950" y="5759450"/>
          <p14:tracePt t="2498" x="3670300" y="5759450"/>
          <p14:tracePt t="2542" x="3670300" y="5753100"/>
          <p14:tracePt t="2654" x="3676650" y="5753100"/>
          <p14:tracePt t="2709" x="3670300" y="5746750"/>
          <p14:tracePt t="2949" x="3663950" y="5746750"/>
          <p14:tracePt t="3021" x="3663950" y="5753100"/>
          <p14:tracePt t="3038" x="3663950" y="5759450"/>
          <p14:tracePt t="3062" x="3663950" y="5753100"/>
          <p14:tracePt t="3113" x="3657600" y="5759450"/>
          <p14:tracePt t="3166" x="3657600" y="5765800"/>
          <p14:tracePt t="3330" x="3663950" y="5772150"/>
          <p14:tracePt t="3602" x="3663950" y="5778500"/>
          <p14:tracePt t="3622" x="3663950" y="5784850"/>
          <p14:tracePt t="3673" x="3670300" y="5784850"/>
          <p14:tracePt t="3774" x="3676650" y="5784850"/>
          <p14:tracePt t="3886" x="3676650" y="5791200"/>
          <p14:tracePt t="3914" x="3683000" y="5797550"/>
          <p14:tracePt t="3966" x="3683000" y="5803900"/>
          <p14:tracePt t="4013" x="3689350" y="5810250"/>
          <p14:tracePt t="4066" x="3695700" y="5810250"/>
          <p14:tracePt t="4094" x="3695700" y="5816600"/>
          <p14:tracePt t="4126" x="3695700" y="5810250"/>
          <p14:tracePt t="4222" x="3695700" y="5816600"/>
          <p14:tracePt t="4282" x="3689350" y="5816600"/>
          <p14:tracePt t="4314" x="3683000" y="5816600"/>
          <p14:tracePt t="4366" x="3689350" y="5810250"/>
          <p14:tracePt t="4446" x="3683000" y="5803900"/>
          <p14:tracePt t="4494" x="3689350" y="5797550"/>
          <p14:tracePt t="4530" x="3695700" y="5797550"/>
          <p14:tracePt t="4554" x="3702050" y="5791200"/>
          <p14:tracePt t="4566" x="3708400" y="5791200"/>
          <p14:tracePt t="4590" x="3714750" y="5784850"/>
          <p14:tracePt t="4622" x="3727450" y="5784850"/>
          <p14:tracePt t="4666" x="3733800" y="5778500"/>
          <p14:tracePt t="4694" x="3740150" y="5778500"/>
          <p14:tracePt t="4710" x="3746500" y="5772150"/>
          <p14:tracePt t="4726" x="3752850" y="5772150"/>
          <p14:tracePt t="4742" x="3759200" y="5765800"/>
          <p14:tracePt t="4754" x="3765550" y="5765800"/>
          <p14:tracePt t="4768" x="3771900" y="5759450"/>
          <p14:tracePt t="4786" x="3771900" y="5753100"/>
          <p14:tracePt t="4802" x="3778250" y="5753100"/>
          <p14:tracePt t="4813" x="3784600" y="5746750"/>
          <p14:tracePt t="4829" x="3790950" y="5753100"/>
          <p14:tracePt t="4869" x="3797300" y="5753100"/>
          <p14:tracePt t="4940" x="3803650" y="5759450"/>
          <p14:tracePt t="4973" x="3810000" y="5765800"/>
          <p14:tracePt t="4993" x="3816350" y="5765800"/>
          <p14:tracePt t="5033" x="3822700" y="5772150"/>
          <p14:tracePt t="5053" x="3816350" y="5778500"/>
          <p14:tracePt t="5101" x="3810000" y="5784850"/>
          <p14:tracePt t="5113" x="3803650" y="5784850"/>
          <p14:tracePt t="5129" x="3797300" y="5797550"/>
          <p14:tracePt t="5145" x="3790950" y="5797550"/>
          <p14:tracePt t="5161" x="3784600" y="5803900"/>
          <p14:tracePt t="5174" x="3784600" y="5810250"/>
          <p14:tracePt t="5197" x="3784600" y="5816600"/>
          <p14:tracePt t="5225" x="3790950" y="5816600"/>
          <p14:tracePt t="5249" x="3797300" y="5816600"/>
          <p14:tracePt t="5281" x="3803650" y="5822950"/>
          <p14:tracePt t="5293" x="3810000" y="5822950"/>
          <p14:tracePt t="5309" x="3816350" y="5822950"/>
          <p14:tracePt t="5325" x="3822700" y="5822950"/>
          <p14:tracePt t="5341" x="3829050" y="5829300"/>
          <p14:tracePt t="5405" x="3829050" y="5822950"/>
          <p14:tracePt t="5445" x="3822700" y="5822950"/>
          <p14:tracePt t="5841" x="3822700" y="5816600"/>
          <p14:tracePt t="5949" x="3829050" y="5816600"/>
          <p14:tracePt t="6008" x="3835400" y="5816600"/>
          <p14:tracePt t="6053" x="3841750" y="5816600"/>
          <p14:tracePt t="6081" x="3841750" y="5810250"/>
          <p14:tracePt t="6125" x="3848100" y="5816600"/>
          <p14:tracePt t="6193" x="3854450" y="5810250"/>
          <p14:tracePt t="6397" x="3854450" y="5816600"/>
          <p14:tracePt t="6457" x="3854450" y="5822950"/>
          <p14:tracePt t="6577" x="3860800" y="5829300"/>
          <p14:tracePt t="6613" x="3867150" y="5822950"/>
          <p14:tracePt t="6674" x="3867150" y="5816600"/>
          <p14:tracePt t="6697" x="3873500" y="5810250"/>
          <p14:tracePt t="6721" x="3879850" y="5810250"/>
          <p14:tracePt t="6741" x="3886200" y="5810250"/>
          <p14:tracePt t="6757" x="3892550" y="5810250"/>
          <p14:tracePt t="6774" x="3898900" y="5803900"/>
          <p14:tracePt t="6785" x="3905250" y="5803900"/>
          <p14:tracePt t="6802" x="3911600" y="5797550"/>
          <p14:tracePt t="6817" x="3917950" y="5791200"/>
          <p14:tracePt t="6834" x="3917950" y="5784850"/>
          <p14:tracePt t="6847" x="3924300" y="5784850"/>
          <p14:tracePt t="6863" x="3930650" y="5784850"/>
          <p14:tracePt t="6878" x="3937000" y="5784850"/>
          <p14:tracePt t="6893" x="3943350" y="5784850"/>
          <p14:tracePt t="6914" x="3943350" y="5778500"/>
          <p14:tracePt t="6961" x="3949700" y="5784850"/>
          <p14:tracePt t="6997" x="3956050" y="5784850"/>
          <p14:tracePt t="7021" x="3962400" y="5791200"/>
          <p14:tracePt t="7033" x="3968750" y="5791200"/>
          <p14:tracePt t="7049" x="3981450" y="5791200"/>
          <p14:tracePt t="7065" x="3994150" y="5797550"/>
          <p14:tracePt t="7085" x="4000500" y="5797550"/>
          <p14:tracePt t="7109" x="4006850" y="5797550"/>
          <p14:tracePt t="7125" x="4013200" y="5797550"/>
          <p14:tracePt t="7141" x="4019550" y="5797550"/>
          <p14:tracePt t="7161" x="4025900" y="5797550"/>
          <p14:tracePt t="7185" x="4032250" y="5797550"/>
          <p14:tracePt t="7209" x="4038600" y="5797550"/>
          <p14:tracePt t="7229" x="4044950" y="5797550"/>
          <p14:tracePt t="7254" x="4051300" y="5797550"/>
          <p14:tracePt t="7273" x="4057650" y="5797550"/>
          <p14:tracePt t="7297" x="4064000" y="5797550"/>
          <p14:tracePt t="7321" x="4064000" y="5791200"/>
          <p14:tracePt t="7350" x="4057650" y="5791200"/>
          <p14:tracePt t="7426" x="4051300" y="5797550"/>
          <p14:tracePt t="7445" x="4044950" y="5803900"/>
          <p14:tracePt t="7470" x="4044950" y="5810250"/>
          <p14:tracePt t="7494" x="4051300" y="5816600"/>
          <p14:tracePt t="7529" x="4057650" y="5822950"/>
          <p14:tracePt t="7566" x="4064000" y="5816600"/>
          <p14:tracePt t="7642" x="4064000" y="5810250"/>
          <p14:tracePt t="7673" x="4064000" y="5803900"/>
          <p14:tracePt t="7770" x="4070350" y="5803900"/>
          <p14:tracePt t="7822" x="4064000" y="5803900"/>
          <p14:tracePt t="7890" x="4057650" y="5803900"/>
          <p14:tracePt t="7922" x="4051300" y="5803900"/>
          <p14:tracePt t="7958" x="4044950" y="5803900"/>
          <p14:tracePt t="8025" x="4038600" y="5803900"/>
          <p14:tracePt t="8054" x="4038600" y="5797550"/>
          <p14:tracePt t="8086" x="4038600" y="5791200"/>
          <p14:tracePt t="8113" x="4044950" y="5784850"/>
          <p14:tracePt t="8137" x="4051300" y="5784850"/>
          <p14:tracePt t="8162" x="4057650" y="5778500"/>
          <p14:tracePt t="8190" x="4064000" y="5778500"/>
          <p14:tracePt t="8293" x="4070350" y="5778500"/>
          <p14:tracePt t="8378" x="4076700" y="5778500"/>
          <p14:tracePt t="8414" x="4083050" y="5778500"/>
          <p14:tracePt t="8438" x="4076700" y="5784850"/>
          <p14:tracePt t="8541" x="4070350" y="5784850"/>
          <p14:tracePt t="8573" x="4064000" y="5791200"/>
          <p14:tracePt t="8585" x="4057650" y="5791200"/>
          <p14:tracePt t="8617" x="4057650" y="5797550"/>
          <p14:tracePt t="8670" x="4064000" y="5797550"/>
          <p14:tracePt t="8774" x="4064000" y="5803900"/>
          <p14:tracePt t="8806" x="4070350" y="5797550"/>
          <p14:tracePt t="8902" x="4070350" y="5791200"/>
          <p14:tracePt t="9013" x="4076700" y="5791200"/>
          <p14:tracePt t="9133" x="4083050" y="5784850"/>
          <p14:tracePt t="9166" x="4083050" y="5791200"/>
          <p14:tracePt t="9202" x="4083050" y="5784850"/>
          <p14:tracePt t="9407" x="4089400" y="5784850"/>
          <p14:tracePt t="9546" x="4083050" y="5791200"/>
          <p14:tracePt t="9613" x="4076700" y="5797550"/>
          <p14:tracePt t="9654" x="4076700" y="5791200"/>
          <p14:tracePt t="9714" x="4070350" y="5797550"/>
          <p14:tracePt t="9786" x="4070350" y="5791200"/>
          <p14:tracePt t="9870" x="4076700" y="5784850"/>
          <p14:tracePt t="9906" x="4070350" y="5791200"/>
          <p14:tracePt t="10202" x="4070350" y="5784850"/>
          <p14:tracePt t="10830" x="4076700" y="5778500"/>
          <p14:tracePt t="10958" x="4076700" y="5772150"/>
          <p14:tracePt t="11035" x="4070350" y="5778500"/>
          <p14:tracePt t="11258" x="4070350" y="5784850"/>
          <p14:tracePt t="11283" x="4070350" y="5778500"/>
          <p14:tracePt t="11354" x="4076700" y="5778500"/>
          <p14:tracePt t="11407" x="4076700" y="5772150"/>
          <p14:tracePt t="11454" x="4076700" y="5765800"/>
          <p14:tracePt t="11490" x="4083050" y="5765800"/>
          <p14:tracePt t="11586" x="4089400" y="5759450"/>
          <p14:tracePt t="11619" x="4095750" y="5759450"/>
          <p14:tracePt t="11662" x="4095750" y="5753100"/>
          <p14:tracePt t="11707" x="4095750" y="5746750"/>
          <p14:tracePt t="11874" x="4102100" y="5746750"/>
          <p14:tracePt t="11910" x="4102100" y="5740400"/>
          <p14:tracePt t="11994" x="4102100" y="5746750"/>
          <p14:tracePt t="12082" x="4095750" y="5746750"/>
          <p14:tracePt t="12107" x="4089400" y="5746750"/>
          <p14:tracePt t="12134" x="4089400" y="5753100"/>
          <p14:tracePt t="12175" x="4083050" y="5753100"/>
          <p14:tracePt t="12226" x="4083050" y="5759450"/>
          <p14:tracePt t="12322" x="4089400" y="5759450"/>
          <p14:tracePt t="12502" x="4095750" y="5753100"/>
          <p14:tracePt t="12527" x="4102100" y="5753100"/>
          <p14:tracePt t="12543" x="4108450" y="5746750"/>
          <p14:tracePt t="12555" x="4114800" y="5746750"/>
          <p14:tracePt t="12578" x="4114800" y="5740400"/>
          <p14:tracePt t="12607" x="4121150" y="5734050"/>
          <p14:tracePt t="12646" x="4114800" y="5734050"/>
          <p14:tracePt t="12751" x="4114800" y="5740400"/>
          <p14:tracePt t="12775" x="4108450" y="5746750"/>
          <p14:tracePt t="12803" x="4108450" y="5740400"/>
          <p14:tracePt t="13022" x="4114800" y="5740400"/>
          <p14:tracePt t="13051" x="4121150" y="5734050"/>
          <p14:tracePt t="13127" x="4127500" y="5734050"/>
          <p14:tracePt t="13203" x="4133850" y="5734050"/>
          <p14:tracePt t="13239" x="4133850" y="5740400"/>
          <p14:tracePt t="13267" x="4127500" y="5740400"/>
          <p14:tracePt t="13283" x="4121150" y="5740400"/>
          <p14:tracePt t="13298" x="4114800" y="5746750"/>
          <p14:tracePt t="13315" x="4108450" y="5753100"/>
          <p14:tracePt t="13327" x="4102100" y="5753100"/>
          <p14:tracePt t="13343" x="4095750" y="5759450"/>
          <p14:tracePt t="13359" x="4089400" y="5765800"/>
          <p14:tracePt t="13375" x="4083050" y="5765800"/>
          <p14:tracePt t="13388" x="4076700" y="5772150"/>
          <p14:tracePt t="13411" x="4070350" y="5778500"/>
          <p14:tracePt t="13487" x="4070350" y="5784850"/>
          <p14:tracePt t="13514" x="4064000" y="5784850"/>
          <p14:tracePt t="13531" x="4057650" y="5791200"/>
          <p14:tracePt t="13547" x="4051300" y="5797550"/>
          <p14:tracePt t="13563" x="4044950" y="5803900"/>
          <p14:tracePt t="13575" x="4044950" y="5810250"/>
          <p14:tracePt t="13583" x="4038600" y="5816600"/>
          <p14:tracePt t="13600" x="4032250" y="5822950"/>
          <p14:tracePt t="13617" x="4025900" y="5822950"/>
          <p14:tracePt t="13634" x="4019550" y="5829300"/>
          <p14:tracePt t="13652" x="4013200" y="5829300"/>
          <p14:tracePt t="13667" x="4006850" y="5829300"/>
          <p14:tracePt t="13684" x="4006850" y="5835650"/>
          <p14:tracePt t="13701" x="4000500" y="5835650"/>
          <p14:tracePt t="13718" x="3994150" y="5842000"/>
          <p14:tracePt t="13735" x="3994150" y="5848350"/>
          <p14:tracePt t="13755" x="3987800" y="5854700"/>
          <p14:tracePt t="13787" x="3981450" y="5854700"/>
          <p14:tracePt t="13808" x="3975100" y="5854700"/>
          <p14:tracePt t="13831" x="3975100" y="5861050"/>
          <p14:tracePt t="13863" x="3981450" y="5854700"/>
          <p14:tracePt t="13943" x="3987800" y="5848350"/>
          <p14:tracePt t="13959" x="3994150" y="5848350"/>
          <p14:tracePt t="13987" x="3987800" y="5854700"/>
          <p14:tracePt t="14019" x="3987800" y="5861050"/>
          <p14:tracePt t="14107" x="3987800" y="5867400"/>
          <p14:tracePt t="14123" x="3994150" y="5873750"/>
          <p14:tracePt t="14139" x="4000500" y="5873750"/>
          <p14:tracePt t="14175" x="4000500" y="5867400"/>
          <p14:tracePt t="14191" x="4006850" y="5861050"/>
          <p14:tracePt t="14207" x="4013200" y="5861050"/>
          <p14:tracePt t="14223" x="4019550" y="5861050"/>
          <p14:tracePt t="14235" x="4025900" y="5854700"/>
          <p14:tracePt t="14251" x="4032250" y="5854700"/>
          <p14:tracePt t="14267" x="4038600" y="5848350"/>
          <p14:tracePt t="14295" x="4032250" y="5842000"/>
          <p14:tracePt t="14335" x="4038600" y="5842000"/>
          <p14:tracePt t="14395" x="4044950" y="5835650"/>
          <p14:tracePt t="14407" x="4051300" y="5829300"/>
          <p14:tracePt t="14423" x="4057650" y="5829300"/>
          <p14:tracePt t="14431" x="4064000" y="5822950"/>
          <p14:tracePt t="14440" x="4070350" y="5822950"/>
          <p14:tracePt t="14440" x="4076700" y="5816600"/>
          <p14:tracePt t="14456" x="4083050" y="5816600"/>
          <p14:tracePt t="14456" x="4089400" y="5810250"/>
          <p14:tracePt t="14472" x="4095750" y="5810250"/>
          <p14:tracePt t="14472" x="4102100" y="5803900"/>
          <p14:tracePt t="14488" x="4108450" y="5797550"/>
          <p14:tracePt t="14488" x="4114800" y="5791200"/>
          <p14:tracePt t="14488" x="4121150" y="5784850"/>
          <p14:tracePt t="14508" x="4127500" y="5778500"/>
          <p14:tracePt t="14520" x="4133850" y="5772150"/>
          <p14:tracePt t="14520" x="4146550" y="5759450"/>
          <p14:tracePt t="14539" x="4152900" y="5753100"/>
          <p14:tracePt t="14539" x="4159250" y="5740400"/>
          <p14:tracePt t="14555" x="4165600" y="5734050"/>
          <p14:tracePt t="14555" x="4171950" y="5727700"/>
          <p14:tracePt t="14572" x="4171950" y="5721350"/>
          <p14:tracePt t="14572" x="4184650" y="5708650"/>
          <p14:tracePt t="14589" x="4184650" y="5702300"/>
          <p14:tracePt t="14589" x="4191000" y="5695950"/>
          <p14:tracePt t="14606" x="4191000" y="5689600"/>
          <p14:tracePt t="14606" x="4197350" y="5676900"/>
          <p14:tracePt t="14623" x="4197350" y="5670550"/>
          <p14:tracePt t="14623" x="4203700" y="5657850"/>
          <p14:tracePt t="14639" x="4210050" y="5645150"/>
          <p14:tracePt t="14639" x="4216400" y="5607050"/>
          <p14:tracePt t="14658" x="4216400" y="5588000"/>
          <p14:tracePt t="14658" x="4216400" y="5568950"/>
          <p14:tracePt t="14672" x="4222750" y="5543550"/>
          <p14:tracePt t="14672" x="4222750" y="5524500"/>
          <p14:tracePt t="14689" x="4229100" y="5499100"/>
          <p14:tracePt t="14689" x="4229100" y="5480050"/>
          <p14:tracePt t="14689" x="4229100" y="5461000"/>
          <p14:tracePt t="14709" x="4235450" y="5441950"/>
          <p14:tracePt t="14721" x="4235450" y="5422900"/>
          <p14:tracePt t="14721" x="4241800" y="5378450"/>
          <p14:tracePt t="14740" x="4248150" y="5346700"/>
          <p14:tracePt t="14740" x="4254500" y="5308600"/>
          <p14:tracePt t="14757" x="4254500" y="5270500"/>
          <p14:tracePt t="14757" x="4254500" y="5219700"/>
          <p14:tracePt t="14773" x="4254500" y="5168900"/>
          <p14:tracePt t="14773" x="4254500" y="5111750"/>
          <p14:tracePt t="14773" x="4248150" y="5054600"/>
          <p14:tracePt t="14792" x="4248150" y="4997450"/>
          <p14:tracePt t="14804" x="4241800" y="4940300"/>
          <p14:tracePt t="14804" x="4229100" y="4826000"/>
          <p14:tracePt t="14824" x="4222750" y="4768850"/>
          <p14:tracePt t="14824" x="4216400" y="4718050"/>
          <p14:tracePt t="14840" x="4210050" y="4673600"/>
          <p14:tracePt t="14840" x="4203700" y="4635500"/>
          <p14:tracePt t="14857" x="4191000" y="4597400"/>
          <p14:tracePt t="14857" x="4178300" y="4565650"/>
          <p14:tracePt t="14857" x="4165600" y="4540250"/>
          <p14:tracePt t="14876" x="4146550" y="4514850"/>
          <p14:tracePt t="14876" x="4133850" y="4489450"/>
          <p14:tracePt t="14890" x="4121150" y="4476750"/>
          <p14:tracePt t="14890" x="4102100" y="4457700"/>
          <p14:tracePt t="14907" x="4089400" y="4445000"/>
          <p14:tracePt t="14907" x="4076700" y="4432300"/>
          <p14:tracePt t="14924" x="4064000" y="4419600"/>
          <p14:tracePt t="14924" x="4044950" y="4406900"/>
          <p14:tracePt t="14940" x="4032250" y="4400550"/>
          <p14:tracePt t="14940" x="3994150" y="4400550"/>
          <p14:tracePt t="14958" x="3981450" y="4400550"/>
          <p14:tracePt t="14958" x="3962400" y="4400550"/>
          <p14:tracePt t="14973" x="3943350" y="4406900"/>
          <p14:tracePt t="14973" x="3924300" y="4413250"/>
          <p14:tracePt t="14991" x="3905250" y="4419600"/>
          <p14:tracePt t="14991" x="3873500" y="4445000"/>
          <p14:tracePt t="15009" x="3860800" y="4464050"/>
          <p14:tracePt t="15009" x="3848100" y="4483100"/>
          <p14:tracePt t="15024" x="3835400" y="4502150"/>
          <p14:tracePt t="15024" x="3829050" y="4514850"/>
          <p14:tracePt t="15041" x="3822700" y="4540250"/>
          <p14:tracePt t="15041" x="3822700" y="4559300"/>
          <p14:tracePt t="15058" x="3822700" y="4578350"/>
          <p14:tracePt t="15058" x="3822700" y="4597400"/>
          <p14:tracePt t="15058" x="3829050" y="4616450"/>
          <p14:tracePt t="15077" x="3835400" y="4629150"/>
          <p14:tracePt t="15089" x="3841750" y="4648200"/>
          <p14:tracePt t="15089" x="3867150" y="4679950"/>
          <p14:tracePt t="15108" x="3879850" y="4699000"/>
          <p14:tracePt t="15108" x="3892550" y="4718050"/>
          <p14:tracePt t="15124" x="3911600" y="4737100"/>
          <p14:tracePt t="15124" x="3930650" y="4756150"/>
          <p14:tracePt t="15141" x="3943350" y="4775200"/>
          <p14:tracePt t="15141" x="3962400" y="4794250"/>
          <p14:tracePt t="15141" x="3981450" y="4813300"/>
          <p14:tracePt t="15161" x="4000500" y="4832350"/>
          <p14:tracePt t="15172" x="4013200" y="4857750"/>
          <p14:tracePt t="15172" x="4051300" y="4889500"/>
          <p14:tracePt t="15191" x="4064000" y="4908550"/>
          <p14:tracePt t="15191" x="4083050" y="4921250"/>
          <p14:tracePt t="15208" x="4095750" y="4933950"/>
          <p14:tracePt t="15208" x="4114800" y="4946650"/>
          <p14:tracePt t="15224" x="4127500" y="4959350"/>
          <p14:tracePt t="15224" x="4133850" y="4965700"/>
          <p14:tracePt t="15241" x="4146550" y="4972050"/>
          <p14:tracePt t="15241" x="4159250" y="4972050"/>
          <p14:tracePt t="15259" x="4165600" y="4972050"/>
          <p14:tracePt t="15273" x="4165600" y="4959350"/>
          <p14:tracePt t="15289" x="4165600" y="4953000"/>
          <p14:tracePt t="15289" x="4171950" y="4946650"/>
          <p14:tracePt t="15309" x="4171950" y="4940300"/>
          <p14:tracePt t="15323" x="4178300" y="4946650"/>
          <p14:tracePt t="15347" x="4178300" y="4953000"/>
          <p14:tracePt t="15356" x="4184650" y="4959350"/>
          <p14:tracePt t="15356" x="4191000" y="4984750"/>
          <p14:tracePt t="15376" x="4197350" y="4997450"/>
          <p14:tracePt t="15376" x="4203700" y="5010150"/>
          <p14:tracePt t="15392" x="4210050" y="5022850"/>
          <p14:tracePt t="15392" x="4216400" y="5035550"/>
          <p14:tracePt t="15409" x="4222750" y="5054600"/>
          <p14:tracePt t="15409" x="4229100" y="5067300"/>
          <p14:tracePt t="15409" x="4235450" y="5080000"/>
          <p14:tracePt t="15428" x="4241800" y="5092700"/>
          <p14:tracePt t="15440" x="4241800" y="5105400"/>
          <p14:tracePt t="15440" x="4254500" y="5124450"/>
          <p14:tracePt t="15461" x="4260850" y="5137150"/>
          <p14:tracePt t="15461" x="4260850" y="5143500"/>
          <p14:tracePt t="15476" x="4267200" y="5156200"/>
          <p14:tracePt t="15476" x="4267200" y="5162550"/>
          <p14:tracePt t="15492" x="4273550" y="5168900"/>
          <p14:tracePt t="15492" x="4273550" y="5175250"/>
          <p14:tracePt t="15509" x="4279900" y="5181600"/>
          <p14:tracePt t="15524" x="4286250" y="5187950"/>
          <p14:tracePt t="15540" x="4298950" y="5194300"/>
          <p14:tracePt t="15540" x="4298950" y="5200650"/>
          <p14:tracePt t="15559" x="4305300" y="5207000"/>
          <p14:tracePt t="15559" x="4311650" y="5213350"/>
          <p14:tracePt t="15576" x="4318000" y="5219700"/>
          <p14:tracePt t="15590" x="4324350" y="5226050"/>
          <p14:tracePt t="15590" x="4330700" y="5238750"/>
          <p14:tracePt t="15609" x="4337050" y="5245100"/>
          <p14:tracePt t="15609" x="4337050" y="5251450"/>
          <p14:tracePt t="15626" x="4343400" y="5257800"/>
          <p14:tracePt t="15626" x="4343400" y="5264150"/>
          <p14:tracePt t="15642" x="4343400" y="5270500"/>
          <p14:tracePt t="15642" x="4343400" y="5276850"/>
          <p14:tracePt t="15659" x="4349750" y="5283200"/>
          <p14:tracePt t="15659" x="4349750" y="5295900"/>
          <p14:tracePt t="15677" x="4343400" y="5302250"/>
          <p14:tracePt t="15677" x="4343400" y="5308600"/>
          <p14:tracePt t="15693" x="4343400" y="5314950"/>
          <p14:tracePt t="15693" x="4343400" y="5321300"/>
          <p14:tracePt t="15710" x="4343400" y="5327650"/>
          <p14:tracePt t="15710" x="4343400" y="5334000"/>
          <p14:tracePt t="15710" x="4343400" y="5340350"/>
          <p14:tracePt t="15729" x="4343400" y="5346700"/>
          <p14:tracePt t="15744" x="4343400" y="5353050"/>
          <p14:tracePt t="15744" x="4343400" y="5359400"/>
          <p14:tracePt t="15760" x="4343400" y="5365750"/>
          <p14:tracePt t="15776" x="4343400" y="5372100"/>
          <p14:tracePt t="15776" x="4343400" y="5378450"/>
          <p14:tracePt t="15793" x="4349750" y="5384800"/>
          <p14:tracePt t="15808" x="4349750" y="5391150"/>
          <p14:tracePt t="15825" x="4356100" y="5397500"/>
          <p14:tracePt t="15843" x="4356100" y="5403850"/>
          <p14:tracePt t="15843" x="4362450" y="5410200"/>
          <p14:tracePt t="15860" x="4368800" y="5416550"/>
          <p14:tracePt t="15875" x="4375150" y="5416550"/>
          <p14:tracePt t="15891" x="4381500" y="5416550"/>
          <p14:tracePt t="15908" x="4387850" y="5422900"/>
          <p14:tracePt t="15925" x="4394200" y="5422900"/>
          <p14:tracePt t="15942" x="4400550" y="5429250"/>
          <p14:tracePt t="15959" x="4400550" y="5435600"/>
          <p14:tracePt t="15959" x="4406900" y="5441950"/>
          <p14:tracePt t="15977" x="4406900" y="5448300"/>
          <p14:tracePt t="15992" x="4413250" y="5454650"/>
          <p14:tracePt t="16009" x="4419600" y="5461000"/>
          <p14:tracePt t="16026" x="4425950" y="5467350"/>
          <p14:tracePt t="16043" x="4432300" y="5467350"/>
          <p14:tracePt t="16059" x="4438650" y="5473700"/>
          <p14:tracePt t="16076" x="4445000" y="5473700"/>
          <p14:tracePt t="16092" x="4451350" y="5473700"/>
          <p14:tracePt t="16109" x="4457700" y="5473700"/>
          <p14:tracePt t="16109" x="4464050" y="5473700"/>
          <p14:tracePt t="16128" x="4470400" y="5473700"/>
          <p14:tracePt t="16144" x="4476750" y="5473700"/>
          <p14:tracePt t="16180" x="4483100" y="5467350"/>
          <p14:tracePt t="16196" x="4489450" y="5467350"/>
          <p14:tracePt t="16208" x="4495800" y="5467350"/>
          <p14:tracePt t="16223" x="4495800" y="5461000"/>
          <p14:tracePt t="16239" x="4502150" y="5461000"/>
          <p14:tracePt t="16263" x="4508500" y="5454650"/>
          <p14:tracePt t="16284" x="4508500" y="5448300"/>
          <p14:tracePt t="16308" x="4508500" y="5441950"/>
          <p14:tracePt t="16324" x="4508500" y="5435600"/>
          <p14:tracePt t="16336" x="4508500" y="5429250"/>
          <p14:tracePt t="16352" x="4514850" y="5422900"/>
          <p14:tracePt t="16367" x="4514850" y="5416550"/>
          <p14:tracePt t="16384" x="4521200" y="5410200"/>
          <p14:tracePt t="16419" x="4521200" y="5403850"/>
          <p14:tracePt t="16443" x="4521200" y="5397500"/>
          <p14:tracePt t="16472" x="4521200" y="5391150"/>
          <p14:tracePt t="16532" x="4527550" y="5391150"/>
          <p14:tracePt t="16568" x="4533900" y="5391150"/>
          <p14:tracePt t="16615" x="4540250" y="5391150"/>
          <p14:tracePt t="16659" x="4546600" y="5391150"/>
          <p14:tracePt t="16676" x="4552950" y="5391150"/>
          <p14:tracePt t="16688" x="4565650" y="5384800"/>
          <p14:tracePt t="16704" x="4572000" y="5384800"/>
          <p14:tracePt t="16720" x="4578350" y="5378450"/>
          <p14:tracePt t="16763" x="4572000" y="5372100"/>
          <p14:tracePt t="16815" x="4565650" y="5378450"/>
          <p14:tracePt t="16856" x="4565650" y="5372100"/>
          <p14:tracePt t="16944" x="4559300" y="5372100"/>
          <p14:tracePt t="16995" x="4552950" y="5372100"/>
          <p14:tracePt t="17027" x="4552950" y="5378450"/>
          <p14:tracePt t="17071" x="4559300" y="5372100"/>
          <p14:tracePt t="17156" x="4565650" y="5372100"/>
          <p14:tracePt t="17184" x="4572000" y="5372100"/>
          <p14:tracePt t="17260" x="4572000" y="5365750"/>
          <p14:tracePt t="17320" x="4572000" y="5359400"/>
          <p14:tracePt t="17356" x="4578350" y="5359400"/>
          <p14:tracePt t="17404" x="4578350" y="5353050"/>
          <p14:tracePt t="17500" x="4572000" y="5353050"/>
          <p14:tracePt t="17636" x="4572000" y="5359400"/>
          <p14:tracePt t="17663" x="4565650" y="5365750"/>
          <p14:tracePt t="17716" x="4559300" y="5372100"/>
          <p14:tracePt t="17800" x="4565650" y="5365750"/>
          <p14:tracePt t="17920" x="4565650" y="5359400"/>
          <p14:tracePt t="17956" x="4559300" y="5353050"/>
          <p14:tracePt t="18040" x="4552950" y="5359400"/>
          <p14:tracePt t="18064" x="4559300" y="5359400"/>
          <p14:tracePt t="18136" x="4565650" y="5353050"/>
          <p14:tracePt t="18160" x="4565650" y="5346700"/>
          <p14:tracePt t="18176" x="4572000" y="5346700"/>
          <p14:tracePt t="18196" x="4578350" y="5340350"/>
          <p14:tracePt t="18220" x="4584700" y="5334000"/>
          <p14:tracePt t="18248" x="4584700" y="5327650"/>
          <p14:tracePt t="18280" x="4578350" y="5327650"/>
          <p14:tracePt t="18324" x="4578350" y="5321300"/>
          <p14:tracePt t="18424" x="4584700" y="5321300"/>
          <p14:tracePt t="18460" x="4591050" y="5327650"/>
          <p14:tracePt t="18632" x="4591050" y="5334000"/>
          <p14:tracePt t="18667" x="4584700" y="5340350"/>
          <p14:tracePt t="18736" x="4584700" y="5346700"/>
          <p14:tracePt t="18916" x="4584700" y="5353050"/>
          <p14:tracePt t="19209" x="4584700" y="5359400"/>
          <p14:tracePt t="19248" x="4584700" y="5365750"/>
          <p14:tracePt t="19276" x="4584700" y="5372100"/>
          <p14:tracePt t="19360" x="4591050" y="5378450"/>
          <p14:tracePt t="19396" x="4591050" y="5384800"/>
          <p14:tracePt t="19428" x="4597400" y="5391150"/>
          <p14:tracePt t="19456" x="4597400" y="5397500"/>
          <p14:tracePt t="19496" x="4603750" y="5397500"/>
          <p14:tracePt t="19532" x="4603750" y="5403850"/>
          <p14:tracePt t="19584" x="4610100" y="5403850"/>
          <p14:tracePt t="19720" x="4610100" y="5410200"/>
          <p14:tracePt t="19780" x="4603750" y="5416550"/>
          <p14:tracePt t="19968" x="4597400" y="5416550"/>
          <p14:tracePt t="20012" x="4591050" y="5416550"/>
          <p14:tracePt t="20041" x="4584700" y="5416550"/>
          <p14:tracePt t="20064" x="4584700" y="5410200"/>
          <p14:tracePt t="20104" x="4584700" y="5403850"/>
          <p14:tracePt t="20116" x="4591050" y="5397500"/>
          <p14:tracePt t="20132" x="4597400" y="5391150"/>
          <p14:tracePt t="20141" x="4597400" y="5384800"/>
          <p14:tracePt t="20141" x="4603750" y="5372100"/>
          <p14:tracePt t="20160" x="4610100" y="5365750"/>
          <p14:tracePt t="20160" x="4616450" y="5353050"/>
          <p14:tracePt t="20160" x="4622800" y="5340350"/>
          <p14:tracePt t="20178" x="4635500" y="5327650"/>
          <p14:tracePt t="20190" x="4641850" y="5314950"/>
          <p14:tracePt t="20190" x="4654550" y="5283200"/>
          <p14:tracePt t="20210" x="4660900" y="5270500"/>
          <p14:tracePt t="20210" x="4673600" y="5251450"/>
          <p14:tracePt t="20226" x="4679950" y="5238750"/>
          <p14:tracePt t="20226" x="4686300" y="5226050"/>
          <p14:tracePt t="20242" x="4692650" y="5207000"/>
          <p14:tracePt t="20242" x="4692650" y="5194300"/>
          <p14:tracePt t="20242" x="4699000" y="5181600"/>
          <p14:tracePt t="20262" x="4699000" y="5168900"/>
          <p14:tracePt t="20273" x="4699000" y="5156200"/>
          <p14:tracePt t="20273" x="4699000" y="5137150"/>
          <p14:tracePt t="20292" x="4692650" y="5124450"/>
          <p14:tracePt t="20292" x="4692650" y="5118100"/>
          <p14:tracePt t="20309" x="4686300" y="5105400"/>
          <p14:tracePt t="20309" x="4679950" y="5099050"/>
          <p14:tracePt t="20326" x="4679950" y="5086350"/>
          <p14:tracePt t="20326" x="4673600" y="5080000"/>
          <p14:tracePt t="20326" x="4667250" y="5073650"/>
          <p14:tracePt t="20345" x="4660900" y="5060950"/>
          <p14:tracePt t="20345" x="4654550" y="5054600"/>
          <p14:tracePt t="20360" x="4641850" y="5041900"/>
          <p14:tracePt t="20360" x="4635500" y="5029200"/>
          <p14:tracePt t="20376" x="4629150" y="5010150"/>
          <p14:tracePt t="20376" x="4616450" y="4991100"/>
          <p14:tracePt t="20393" x="4603750" y="4972050"/>
          <p14:tracePt t="20393" x="4578350" y="4914900"/>
          <p14:tracePt t="20410" x="4565650" y="4883150"/>
          <p14:tracePt t="20410" x="4546600" y="4851400"/>
          <p14:tracePt t="20426" x="4533900" y="4813300"/>
          <p14:tracePt t="20426" x="4514850" y="4768850"/>
          <p14:tracePt t="20442" x="4495800" y="4718050"/>
          <p14:tracePt t="20442" x="4476750" y="4667250"/>
          <p14:tracePt t="20461" x="4457700" y="4603750"/>
          <p14:tracePt t="20461" x="4400550" y="4476750"/>
          <p14:tracePt t="20477" x="4375150" y="4400550"/>
          <p14:tracePt t="20477" x="4343400" y="4324350"/>
          <p14:tracePt t="20493" x="4311650" y="4241800"/>
          <p14:tracePt t="20493" x="4279900" y="4146550"/>
          <p14:tracePt t="20510" x="4248150" y="4051300"/>
          <p14:tracePt t="20510" x="4222750" y="3949700"/>
          <p14:tracePt t="20510" x="4191000" y="3848100"/>
          <p14:tracePt t="20529" x="4165600" y="3740150"/>
          <p14:tracePt t="20541" x="4146550" y="3625850"/>
          <p14:tracePt t="20541" x="4095750" y="3409950"/>
          <p14:tracePt t="20562" x="4076700" y="3314700"/>
          <p14:tracePt t="20562" x="4051300" y="3213100"/>
          <p14:tracePt t="20578" x="4032250" y="3117850"/>
          <p14:tracePt t="20578" x="4006850" y="3028950"/>
          <p14:tracePt t="20593" x="3987800" y="2933700"/>
          <p14:tracePt t="20593" x="3968750" y="2851150"/>
          <p14:tracePt t="20593" x="3949700" y="2762250"/>
          <p14:tracePt t="20613" x="3937000" y="2667000"/>
          <p14:tracePt t="20625" x="3924300" y="2578100"/>
          <p14:tracePt t="20625" x="3905250" y="2406650"/>
          <p14:tracePt t="20644" x="3898900" y="2324100"/>
          <p14:tracePt t="20644" x="3898900" y="2247900"/>
          <p14:tracePt t="20661" x="3892550" y="2178050"/>
          <p14:tracePt t="20661" x="3892550" y="2114550"/>
          <p14:tracePt t="20677" x="3892550" y="2051050"/>
          <p14:tracePt t="20677" x="3892550" y="2000250"/>
          <p14:tracePt t="20694" x="3892550" y="1949450"/>
          <p14:tracePt t="20694" x="3892550" y="1866900"/>
          <p14:tracePt t="20711" x="3892550" y="1828800"/>
          <p14:tracePt t="20711" x="3898900" y="1797050"/>
          <p14:tracePt t="20727" x="3898900" y="1765300"/>
          <p14:tracePt t="20727" x="3905250" y="1739900"/>
          <p14:tracePt t="20744" x="3905250" y="1720850"/>
          <p14:tracePt t="20744" x="3924300" y="1682750"/>
          <p14:tracePt t="20761" x="3930650" y="1663700"/>
          <p14:tracePt t="20761" x="3943350" y="1651000"/>
          <p14:tracePt t="20777" x="3949700" y="1638300"/>
          <p14:tracePt t="20777" x="3962400" y="1625600"/>
          <p14:tracePt t="20794" x="3975100" y="1619250"/>
          <p14:tracePt t="20794" x="3987800" y="1612900"/>
          <p14:tracePt t="20811" x="3994150" y="1606550"/>
          <p14:tracePt t="20811" x="4006850" y="1600200"/>
          <p14:tracePt t="20811" x="4019550" y="1600200"/>
          <p14:tracePt t="20829" x="4032250" y="1600200"/>
          <p14:tracePt t="20842" x="4051300" y="1593850"/>
          <p14:tracePt t="20842" x="4083050" y="1593850"/>
          <p14:tracePt t="20861" x="4095750" y="1587500"/>
          <p14:tracePt t="20861" x="4114800" y="1587500"/>
          <p14:tracePt t="20878" x="4133850" y="1581150"/>
          <p14:tracePt t="20878" x="4159250" y="1581150"/>
          <p14:tracePt t="20894" x="4178300" y="1574800"/>
          <p14:tracePt t="20894" x="4197350" y="1568450"/>
          <p14:tracePt t="20894" x="4216400" y="1562100"/>
          <p14:tracePt t="20913" x="4235450" y="1555750"/>
          <p14:tracePt t="20926" x="4260850" y="1549400"/>
          <p14:tracePt t="20926" x="4298950" y="1536700"/>
          <p14:tracePt t="20944" x="4324350" y="1530350"/>
          <p14:tracePt t="20944" x="4349750" y="1524000"/>
          <p14:tracePt t="20961" x="4375150" y="1511300"/>
          <p14:tracePt t="20961" x="4400550" y="1504950"/>
          <p14:tracePt t="20978" x="4425950" y="1492250"/>
          <p14:tracePt t="20978" x="4451350" y="1485900"/>
          <p14:tracePt t="20995" x="4476750" y="1473200"/>
          <p14:tracePt t="20995" x="4533900" y="1454150"/>
          <p14:tracePt t="21011" x="4559300" y="1441450"/>
          <p14:tracePt t="21011" x="4584700" y="1435100"/>
          <p14:tracePt t="21028" x="4610100" y="1422400"/>
          <p14:tracePt t="21028" x="4635500" y="1416050"/>
          <p14:tracePt t="21045" x="4660900" y="1403350"/>
          <p14:tracePt t="21045" x="4705350" y="1384300"/>
          <p14:tracePt t="21062" x="4730750" y="1377950"/>
          <p14:tracePt t="21062" x="4749800" y="1371600"/>
          <p14:tracePt t="21079" x="4768850" y="1358900"/>
          <p14:tracePt t="21079" x="4787900" y="1352550"/>
          <p14:tracePt t="21095" x="4806950" y="1346200"/>
          <p14:tracePt t="21095" x="4819650" y="1339850"/>
          <p14:tracePt t="21112" x="4832350" y="1333500"/>
          <p14:tracePt t="21112" x="4851400" y="1327150"/>
          <p14:tracePt t="21130" x="4857750" y="1320800"/>
          <p14:tracePt t="21144" x="4857750" y="1314450"/>
          <p14:tracePt t="21161" x="4851400" y="1314450"/>
          <p14:tracePt t="21161" x="4845050" y="1314450"/>
          <p14:tracePt t="21161" x="4838700" y="1314450"/>
          <p14:tracePt t="21181" x="4826000" y="1314450"/>
          <p14:tracePt t="21193" x="4819650" y="1314450"/>
          <p14:tracePt t="21193" x="4806950" y="1308100"/>
          <p14:tracePt t="21193" x="4794250" y="1308100"/>
          <p14:tracePt t="21214" x="4781550" y="1308100"/>
          <p14:tracePt t="21214" x="4775200" y="1308100"/>
          <p14:tracePt t="21230" x="4762500" y="1308100"/>
          <p14:tracePt t="21230" x="4749800" y="1301750"/>
          <p14:tracePt t="21245" x="4737100" y="1301750"/>
          <p14:tracePt t="21245" x="4724400" y="1301750"/>
          <p14:tracePt t="21262" x="4711700" y="1301750"/>
          <p14:tracePt t="21262" x="4699000" y="1301750"/>
          <p14:tracePt t="21262" x="4692650" y="1295400"/>
          <p14:tracePt t="21281" x="4686300" y="1295400"/>
          <p14:tracePt t="21294" x="4673600" y="1295400"/>
          <p14:tracePt t="21294" x="4667250" y="1289050"/>
          <p14:tracePt t="21312" x="4660900" y="1282700"/>
          <p14:tracePt t="21327" x="4660900" y="1276350"/>
          <p14:tracePt t="21344" x="4673600" y="1276350"/>
          <p14:tracePt t="21360" x="4686300" y="1276350"/>
          <p14:tracePt t="21360" x="4692650" y="1270000"/>
          <p14:tracePt t="21379" x="4705350" y="1270000"/>
          <p14:tracePt t="21379" x="4711700" y="1270000"/>
          <p14:tracePt t="21396" x="4724400" y="1270000"/>
          <p14:tracePt t="21396" x="4737100" y="1263650"/>
          <p14:tracePt t="21412" x="4756150" y="1263650"/>
          <p14:tracePt t="21412" x="4781550" y="1257300"/>
          <p14:tracePt t="21430" x="4800600" y="1257300"/>
          <p14:tracePt t="21430" x="4813300" y="1250950"/>
          <p14:tracePt t="21446" x="4826000" y="1250950"/>
          <p14:tracePt t="21446" x="4838700" y="1244600"/>
          <p14:tracePt t="21463" x="4851400" y="1238250"/>
          <p14:tracePt t="21463" x="4864100" y="1231900"/>
          <p14:tracePt t="21463" x="4876800" y="1231900"/>
          <p14:tracePt t="21481" x="4889500" y="1225550"/>
          <p14:tracePt t="21494" x="4902200" y="1219200"/>
          <p14:tracePt t="21494" x="4921250" y="1212850"/>
          <p14:tracePt t="21513" x="4933950" y="1206500"/>
          <p14:tracePt t="21513" x="4946650" y="1200150"/>
          <p14:tracePt t="21530" x="4959350" y="1193800"/>
          <p14:tracePt t="21530" x="4965700" y="1187450"/>
          <p14:tracePt t="21530" x="4978400" y="1187450"/>
          <p14:tracePt t="21550" x="4991100" y="1181100"/>
          <p14:tracePt t="21561" x="5003800" y="1168400"/>
          <p14:tracePt t="21561" x="5016500" y="1162050"/>
          <p14:tracePt t="21561" x="5029200" y="1155700"/>
          <p14:tracePt t="21582" x="5041900" y="1149350"/>
          <p14:tracePt t="21582" x="5060950" y="1143000"/>
          <p14:tracePt t="21598" x="5080000" y="1136650"/>
          <p14:tracePt t="21598" x="5099050" y="1136650"/>
          <p14:tracePt t="21614" x="5118100" y="1130300"/>
          <p14:tracePt t="21614" x="5143500" y="1123950"/>
          <p14:tracePt t="21631" x="5168900" y="1117600"/>
          <p14:tracePt t="21631" x="5194300" y="1111250"/>
          <p14:tracePt t="21646" x="5226050" y="1111250"/>
          <p14:tracePt t="21646" x="5289550" y="1104900"/>
          <p14:tracePt t="21664" x="5327650" y="1098550"/>
          <p14:tracePt t="21664" x="5359400" y="1098550"/>
          <p14:tracePt t="21680" x="5397500" y="1098550"/>
          <p14:tracePt t="21680" x="5435600" y="1098550"/>
          <p14:tracePt t="21697" x="5480050" y="1104900"/>
          <p14:tracePt t="21697" x="5518150" y="1104900"/>
          <p14:tracePt t="21714" x="5568950" y="1104900"/>
          <p14:tracePt t="21714" x="5664200" y="1111250"/>
          <p14:tracePt t="21731" x="5721350" y="1117600"/>
          <p14:tracePt t="21731" x="5778500" y="1117600"/>
          <p14:tracePt t="21747" x="5835650" y="1123950"/>
          <p14:tracePt t="21747" x="5892800" y="1130300"/>
          <p14:tracePt t="21764" x="5949950" y="1136650"/>
          <p14:tracePt t="21764" x="6076950" y="1149350"/>
          <p14:tracePt t="21782" x="6134100" y="1155700"/>
          <p14:tracePt t="21782" x="6197600" y="1162050"/>
          <p14:tracePt t="21798" x="6261100" y="1162050"/>
          <p14:tracePt t="21798" x="6318250" y="1168400"/>
          <p14:tracePt t="21814" x="6381750" y="1168400"/>
          <p14:tracePt t="21814" x="6438900" y="1168400"/>
          <p14:tracePt t="21831" x="6502400" y="1174750"/>
          <p14:tracePt t="21831" x="6559550" y="1174750"/>
          <p14:tracePt t="21831" x="6623050" y="1174750"/>
          <p14:tracePt t="21850" x="6680200" y="1181100"/>
          <p14:tracePt t="21862" x="6737350" y="1181100"/>
          <p14:tracePt t="21862" x="6845300" y="1181100"/>
          <p14:tracePt t="21882" x="6896100" y="1181100"/>
          <p14:tracePt t="21882" x="6946900" y="1181100"/>
          <p14:tracePt t="21898" x="6997700" y="1181100"/>
          <p14:tracePt t="21898" x="7042150" y="1174750"/>
          <p14:tracePt t="21914" x="7086600" y="1174750"/>
          <p14:tracePt t="21914" x="7131050" y="1168400"/>
          <p14:tracePt t="21914" x="7169150" y="1168400"/>
          <p14:tracePt t="21934" x="7207250" y="1162050"/>
          <p14:tracePt t="21946" x="7239000" y="1162050"/>
          <p14:tracePt t="21946" x="7296150" y="1155700"/>
          <p14:tracePt t="21964" x="7321550" y="1155700"/>
          <p14:tracePt t="21964" x="7340600" y="1149350"/>
          <p14:tracePt t="21981" x="7359650" y="1149350"/>
          <p14:tracePt t="21981" x="7378700" y="1149350"/>
          <p14:tracePt t="21998" x="7385050" y="1149350"/>
          <p14:tracePt t="21998" x="7397750" y="1149350"/>
          <p14:tracePt t="22016" x="7391400" y="1149350"/>
          <p14:tracePt t="22037" x="7378700" y="1149350"/>
          <p14:tracePt t="22046" x="7366000" y="1155700"/>
          <p14:tracePt t="22046" x="7346950" y="1155700"/>
          <p14:tracePt t="22065" x="7321550" y="1162050"/>
          <p14:tracePt t="22065" x="7264400" y="1174750"/>
          <p14:tracePt t="22082" x="7232650" y="1181100"/>
          <p14:tracePt t="22082" x="7194550" y="1193800"/>
          <p14:tracePt t="22098" x="7150100" y="1200150"/>
          <p14:tracePt t="22098" x="7099300" y="1212850"/>
          <p14:tracePt t="22115" x="7048500" y="1225550"/>
          <p14:tracePt t="22115" x="6985000" y="1244600"/>
          <p14:tracePt t="22132" x="6921500" y="1257300"/>
          <p14:tracePt t="22132" x="6762750" y="1295400"/>
          <p14:tracePt t="22151" x="6680200" y="1314450"/>
          <p14:tracePt t="22151" x="6591300" y="1333500"/>
          <p14:tracePt t="22166" x="6496050" y="1358900"/>
          <p14:tracePt t="22166" x="6394450" y="1377950"/>
          <p14:tracePt t="22182" x="6292850" y="1403350"/>
          <p14:tracePt t="22182" x="6184900" y="1428750"/>
          <p14:tracePt t="22198" x="6070600" y="1454150"/>
          <p14:tracePt t="22198" x="5956300" y="1479550"/>
          <p14:tracePt t="22198" x="5842000" y="1498600"/>
          <p14:tracePt t="22218" x="5721350" y="1517650"/>
          <p14:tracePt t="22230" x="5600700" y="1530350"/>
          <p14:tracePt t="22230" x="5359400" y="1549400"/>
          <p14:tracePt t="22249" x="5232400" y="1555750"/>
          <p14:tracePt t="22249" x="5105400" y="1555750"/>
          <p14:tracePt t="22266" x="4978400" y="1562100"/>
          <p14:tracePt t="22266" x="4851400" y="1562100"/>
          <p14:tracePt t="22282" x="4724400" y="1562100"/>
          <p14:tracePt t="22282" x="4597400" y="1562100"/>
          <p14:tracePt t="22282" x="4470400" y="1555750"/>
          <p14:tracePt t="22301" x="4343400" y="1555750"/>
          <p14:tracePt t="22314" x="4210050" y="1555750"/>
          <p14:tracePt t="22314" x="3962400" y="1549400"/>
          <p14:tracePt t="22333" x="3835400" y="1543050"/>
          <p14:tracePt t="22333" x="3714750" y="1543050"/>
          <p14:tracePt t="22349" x="3587750" y="1543050"/>
          <p14:tracePt t="22349" x="3473450" y="1536700"/>
          <p14:tracePt t="22366" x="3359150" y="1536700"/>
          <p14:tracePt t="22366" x="3143250" y="1549400"/>
          <p14:tracePt t="22383" x="3041650" y="1549400"/>
          <p14:tracePt t="22383" x="2940050" y="1555750"/>
          <p14:tracePt t="22399" x="2851150" y="1562100"/>
          <p14:tracePt t="22399" x="2762250" y="1568450"/>
          <p14:tracePt t="22416" x="2679700" y="1574800"/>
          <p14:tracePt t="22416" x="2597150" y="1581150"/>
          <p14:tracePt t="22433" x="2527300" y="1587500"/>
          <p14:tracePt t="22433" x="2387600" y="1587500"/>
          <p14:tracePt t="22450" x="2330450" y="1587500"/>
          <p14:tracePt t="22450" x="2266950" y="1581150"/>
          <p14:tracePt t="22467" x="2216150" y="1581150"/>
          <p14:tracePt t="22467" x="2165350" y="1574800"/>
          <p14:tracePt t="22483" x="2114550" y="1568450"/>
          <p14:tracePt t="22483" x="2076450" y="1562100"/>
          <p14:tracePt t="22500" x="2038350" y="1555750"/>
          <p14:tracePt t="22500" x="2000250" y="1543050"/>
          <p14:tracePt t="22518" x="1936750" y="1524000"/>
          <p14:tracePt t="22518" x="1911350" y="1511300"/>
          <p14:tracePt t="22534" x="1885950" y="1504950"/>
          <p14:tracePt t="22534" x="1860550" y="1485900"/>
          <p14:tracePt t="22550" x="1841500" y="1479550"/>
          <p14:tracePt t="22550" x="1822450" y="1466850"/>
          <p14:tracePt t="22550" x="1803400" y="1454150"/>
          <p14:tracePt t="22569" x="1784350" y="1441450"/>
          <p14:tracePt t="22581" x="1771650" y="1435100"/>
          <p14:tracePt t="22581" x="1752600" y="1422400"/>
          <p14:tracePt t="22581" x="1739900" y="1416050"/>
          <p14:tracePt t="22603" x="1720850" y="1409700"/>
          <p14:tracePt t="22615" x="1708150" y="1403350"/>
          <p14:tracePt t="22615" x="1682750" y="1390650"/>
          <p14:tracePt t="22633" x="1663700" y="1390650"/>
          <p14:tracePt t="22633" x="1651000" y="1384300"/>
          <p14:tracePt t="22650" x="1631950" y="1377950"/>
          <p14:tracePt t="22650" x="1612900" y="1371600"/>
          <p14:tracePt t="22650" x="1593850" y="1358900"/>
          <p14:tracePt t="22670" x="1568450" y="1352550"/>
          <p14:tracePt t="22670" x="1543050" y="1339850"/>
          <p14:tracePt t="22684" x="1517650" y="1327150"/>
          <p14:tracePt t="22684" x="1492250" y="1314450"/>
          <p14:tracePt t="22701" x="1466850" y="1301750"/>
          <p14:tracePt t="22701" x="1441450" y="1282700"/>
          <p14:tracePt t="22717" x="1409700" y="1263650"/>
          <p14:tracePt t="22717" x="1384300" y="1238250"/>
          <p14:tracePt t="22734" x="1358900" y="1212850"/>
          <p14:tracePt t="22734" x="1314450" y="1149350"/>
          <p14:tracePt t="22751" x="1289050" y="1111250"/>
          <p14:tracePt t="22751" x="1263650" y="1073150"/>
          <p14:tracePt t="22767" x="1244600" y="1035050"/>
          <p14:tracePt t="22767" x="1225550" y="990600"/>
          <p14:tracePt t="22784" x="1206500" y="946150"/>
          <p14:tracePt t="22784" x="1181100" y="863600"/>
          <p14:tracePt t="22801" x="1174750" y="819150"/>
          <p14:tracePt t="22801" x="1168400" y="781050"/>
          <p14:tracePt t="22818" x="1168400" y="736600"/>
          <p14:tracePt t="22818" x="1174750" y="704850"/>
          <p14:tracePt t="22834" x="1181100" y="666750"/>
          <p14:tracePt t="22834" x="1200150" y="628650"/>
          <p14:tracePt t="22851" x="1212850" y="596900"/>
          <p14:tracePt t="22851" x="1238250" y="565150"/>
          <p14:tracePt t="22851" x="1263650" y="533400"/>
          <p14:tracePt t="22870" x="1289050" y="501650"/>
          <p14:tracePt t="22883" x="1327150" y="469900"/>
          <p14:tracePt t="22883" x="1403350" y="412750"/>
          <p14:tracePt t="22902" x="1447800" y="393700"/>
          <p14:tracePt t="22902" x="1492250" y="368300"/>
          <p14:tracePt t="22918" x="1543050" y="355600"/>
          <p14:tracePt t="22918" x="1600200" y="336550"/>
          <p14:tracePt t="22934" x="1657350" y="330200"/>
          <p14:tracePt t="22934" x="1714500" y="317500"/>
          <p14:tracePt t="22934" x="1778000" y="317500"/>
          <p14:tracePt t="22953" x="1835150" y="311150"/>
          <p14:tracePt t="22966" x="1905000" y="311150"/>
          <p14:tracePt t="22966" x="2038350" y="323850"/>
          <p14:tracePt t="22985" x="2101850" y="330200"/>
          <p14:tracePt t="22985" x="2165350" y="342900"/>
          <p14:tracePt t="23001" x="2235200" y="361950"/>
          <p14:tracePt t="23001" x="2292350" y="381000"/>
          <p14:tracePt t="23019" x="2355850" y="400050"/>
          <p14:tracePt t="23019" x="2406650" y="425450"/>
          <p14:tracePt t="23035" x="2457450" y="450850"/>
          <p14:tracePt t="23035" x="2552700" y="508000"/>
          <p14:tracePt t="23052" x="2597150" y="539750"/>
          <p14:tracePt t="23052" x="2628900" y="565150"/>
          <p14:tracePt t="23069" x="2667000" y="596900"/>
          <p14:tracePt t="23069" x="2698750" y="628650"/>
          <p14:tracePt t="23085" x="2724150" y="660400"/>
          <p14:tracePt t="23085" x="2768600" y="730250"/>
          <p14:tracePt t="23103" x="2787650" y="762000"/>
          <p14:tracePt t="23103" x="2794000" y="806450"/>
          <p14:tracePt t="23118" x="2806700" y="850900"/>
          <p14:tracePt t="23118" x="2806700" y="889000"/>
          <p14:tracePt t="23135" x="2806700" y="933450"/>
          <p14:tracePt t="23135" x="2806700" y="977900"/>
          <p14:tracePt t="23154" x="2800350" y="1022350"/>
          <p14:tracePt t="23154" x="2781300" y="1104900"/>
          <p14:tracePt t="23170" x="2768600" y="1149350"/>
          <p14:tracePt t="23170" x="2755900" y="1187450"/>
          <p14:tracePt t="23186" x="2736850" y="1219200"/>
          <p14:tracePt t="23186" x="2717800" y="1257300"/>
          <p14:tracePt t="23202" x="2692400" y="1295400"/>
          <p14:tracePt t="23202" x="2673350" y="1327150"/>
          <p14:tracePt t="23219" x="2647950" y="1358900"/>
          <p14:tracePt t="23219" x="2622550" y="1390650"/>
          <p14:tracePt t="23219" x="2597150" y="1416050"/>
          <p14:tracePt t="23238" x="2571750" y="1447800"/>
          <p14:tracePt t="23250" x="2546350" y="1473200"/>
          <p14:tracePt t="23250" x="2508250" y="1517650"/>
          <p14:tracePt t="23270" x="2495550" y="1543050"/>
          <p14:tracePt t="23270" x="2482850" y="1562100"/>
          <p14:tracePt t="23286" x="2476500" y="1581150"/>
          <p14:tracePt t="23286" x="2470150" y="1600200"/>
          <p14:tracePt t="23303" x="2463800" y="1625600"/>
          <p14:tracePt t="23303" x="2463800" y="1644650"/>
          <p14:tracePt t="23319" x="2463800" y="1670050"/>
          <p14:tracePt t="23319" x="2470150" y="1695450"/>
          <p14:tracePt t="23319" x="2476500" y="1720850"/>
          <p14:tracePt t="23338" x="2489200" y="1752600"/>
          <p14:tracePt t="23338" x="2501900" y="1778000"/>
          <p14:tracePt t="23353" x="2514600" y="1816100"/>
          <p14:tracePt t="23353" x="2540000" y="1847850"/>
          <p14:tracePt t="23369" x="2565400" y="1879600"/>
          <p14:tracePt t="23369" x="2597150" y="1917700"/>
          <p14:tracePt t="23386" x="2628900" y="1949450"/>
          <p14:tracePt t="23386" x="2698750" y="2019300"/>
          <p14:tracePt t="23403" x="2736850" y="2057400"/>
          <p14:tracePt t="23403" x="2781300" y="2089150"/>
          <p14:tracePt t="23420" x="2819400" y="2127250"/>
          <p14:tracePt t="23420" x="2863850" y="2165350"/>
          <p14:tracePt t="23436" x="2901950" y="2203450"/>
          <p14:tracePt t="23436" x="2946400" y="2241550"/>
          <p14:tracePt t="23453" x="2990850" y="2286000"/>
          <p14:tracePt t="23453" x="3079750" y="2368550"/>
          <p14:tracePt t="23471" x="3130550" y="2413000"/>
          <p14:tracePt t="23471" x="3175000" y="2457450"/>
          <p14:tracePt t="23486" x="3219450" y="2501900"/>
          <p14:tracePt t="23486" x="3270250" y="2546350"/>
          <p14:tracePt t="23503" x="3314700" y="2584450"/>
          <p14:tracePt t="23503" x="3352800" y="2622550"/>
          <p14:tracePt t="23503" x="3397250" y="2660650"/>
          <p14:tracePt t="23522" x="3435350" y="2698750"/>
          <p14:tracePt t="23535" x="3473450" y="2736850"/>
          <p14:tracePt t="23535" x="3549650" y="2806700"/>
          <p14:tracePt t="23554" x="3581400" y="2844800"/>
          <p14:tracePt t="23554" x="3619500" y="2870200"/>
          <p14:tracePt t="23570" x="3651250" y="2908300"/>
          <p14:tracePt t="23570" x="3689350" y="2933700"/>
          <p14:tracePt t="23587" x="3714750" y="2965450"/>
          <p14:tracePt t="23587" x="3752850" y="2990850"/>
          <p14:tracePt t="23587" x="3778250" y="3022600"/>
          <p14:tracePt t="23606" x="3810000" y="3048000"/>
          <p14:tracePt t="23619" x="3835400" y="3073400"/>
          <p14:tracePt t="23619" x="3892550" y="3130550"/>
          <p14:tracePt t="23638" x="3911600" y="3155950"/>
          <p14:tracePt t="23638" x="3937000" y="3187700"/>
          <p14:tracePt t="23654" x="3949700" y="3213100"/>
          <p14:tracePt t="23654" x="3968750" y="3244850"/>
          <p14:tracePt t="23670" x="3981450" y="3270250"/>
          <p14:tracePt t="23670" x="3994150" y="3302000"/>
          <p14:tracePt t="23670" x="4006850" y="3333750"/>
          <p14:tracePt t="23690" x="4019550" y="3371850"/>
          <p14:tracePt t="23702" x="4032250" y="3403600"/>
          <p14:tracePt t="23702" x="4057650" y="3467100"/>
          <p14:tracePt t="23721" x="4070350" y="3498850"/>
          <p14:tracePt t="23721" x="4083050" y="3524250"/>
          <p14:tracePt t="23738" x="4089400" y="3556000"/>
          <p14:tracePt t="23738" x="4102100" y="3581400"/>
          <p14:tracePt t="23754" x="4114800" y="3613150"/>
          <p14:tracePt t="23754" x="4140200" y="3663950"/>
          <p14:tracePt t="23771" x="4152900" y="3695700"/>
          <p14:tracePt t="23771" x="4165600" y="3721100"/>
          <p14:tracePt t="23788" x="4178300" y="3746500"/>
          <p14:tracePt t="23788" x="4184650" y="3771900"/>
          <p14:tracePt t="23804" x="4197350" y="3797300"/>
          <p14:tracePt t="23804" x="4216400" y="3835400"/>
          <p14:tracePt t="23822" x="4229100" y="3860800"/>
          <p14:tracePt t="23822" x="4235450" y="3873500"/>
          <p14:tracePt t="23838" x="4241800" y="3886200"/>
          <p14:tracePt t="23838" x="4248150" y="3898900"/>
          <p14:tracePt t="23854" x="4254500" y="3911600"/>
          <p14:tracePt t="23854" x="4260850" y="3924300"/>
          <p14:tracePt t="23871" x="4260850" y="3930650"/>
          <p14:tracePt t="23871" x="4267200" y="3937000"/>
          <p14:tracePt t="23871" x="4267200" y="3943350"/>
          <p14:tracePt t="23890" x="4273550" y="3949700"/>
          <p14:tracePt t="23903" x="4267200" y="3949700"/>
          <p14:tracePt t="23920" x="4260850" y="3949700"/>
          <p14:tracePt t="23941" x="4254500" y="3943350"/>
          <p14:tracePt t="23957" x="4248150" y="3937000"/>
          <p14:tracePt t="23974" x="4241800" y="3930650"/>
          <p14:tracePt t="23990" x="4235450" y="3930650"/>
          <p14:tracePt t="24003" x="4229100" y="3924300"/>
          <p14:tracePt t="24020" x="4222750" y="3924300"/>
          <p14:tracePt t="24037" x="4216400" y="3917950"/>
          <p14:tracePt t="24058" x="4216400" y="3924300"/>
          <p14:tracePt t="24085" x="4216400" y="3930650"/>
          <p14:tracePt t="24093" x="4216400" y="3937000"/>
          <p14:tracePt t="24103" x="4216400" y="3943350"/>
          <p14:tracePt t="24103" x="4216400" y="3956050"/>
          <p14:tracePt t="24123" x="4216400" y="3962400"/>
          <p14:tracePt t="24137" x="4222750" y="3968750"/>
          <p14:tracePt t="24156" x="4235450" y="3975100"/>
          <p14:tracePt t="24156" x="4235450" y="3981450"/>
          <p14:tracePt t="24172" x="4241800" y="3987800"/>
          <p14:tracePt t="24172" x="4254500" y="3994150"/>
          <p14:tracePt t="24190" x="4260850" y="4000500"/>
          <p14:tracePt t="24190" x="4267200" y="4000500"/>
          <p14:tracePt t="24206" x="4279900" y="4006850"/>
          <p14:tracePt t="24206" x="4286250" y="4006850"/>
          <p14:tracePt t="24223" x="4292600" y="4006850"/>
          <p14:tracePt t="24223" x="4305300" y="4006850"/>
          <p14:tracePt t="24223" x="4311650" y="4006850"/>
          <p14:tracePt t="24242" x="4324350" y="4013200"/>
          <p14:tracePt t="24254" x="4330700" y="4013200"/>
          <p14:tracePt t="24254" x="4343400" y="4013200"/>
          <p14:tracePt t="24254" x="4349750" y="4019550"/>
          <p14:tracePt t="24274" x="4362450" y="4019550"/>
          <p14:tracePt t="24274" x="4368800" y="4019550"/>
          <p14:tracePt t="24290" x="4381500" y="4019550"/>
          <p14:tracePt t="24290" x="4387850" y="4019550"/>
          <p14:tracePt t="24307" x="4394200" y="4019550"/>
          <p14:tracePt t="24307" x="4406900" y="4013200"/>
          <p14:tracePt t="24323" x="4413250" y="4013200"/>
          <p14:tracePt t="24323" x="4419600" y="4013200"/>
          <p14:tracePt t="24323" x="4425950" y="4006850"/>
          <p14:tracePt t="24342" x="4432300" y="4006850"/>
          <p14:tracePt t="24354" x="4438650" y="4006850"/>
          <p14:tracePt t="24371" x="4445000" y="4000500"/>
          <p14:tracePt t="24388" x="4451350" y="4000500"/>
          <p14:tracePt t="24404" x="4445000" y="4000500"/>
          <p14:tracePt t="24445" x="4438650" y="4000500"/>
          <p14:tracePt t="24462" x="4438650" y="4006850"/>
          <p14:tracePt t="24477" x="4432300" y="4006850"/>
          <p14:tracePt t="24490" x="4425950" y="4013200"/>
          <p14:tracePt t="24513" x="4419600" y="4013200"/>
          <p14:tracePt t="24550" x="4425950" y="4006850"/>
          <p14:tracePt t="24589" x="4432300" y="4006850"/>
          <p14:tracePt t="24610" x="4432300" y="3994150"/>
          <p14:tracePt t="24626" x="4432300" y="3987800"/>
          <p14:tracePt t="24657" x="4425950" y="3981450"/>
          <p14:tracePt t="24670" x="4419600" y="3975100"/>
          <p14:tracePt t="24693" x="4413250" y="3975100"/>
          <p14:tracePt t="24710" x="4406900" y="3968750"/>
          <p14:tracePt t="24721" x="4400550" y="3975100"/>
          <p14:tracePt t="24737" x="4394200" y="3975100"/>
          <p14:tracePt t="24754" x="4387850" y="3981450"/>
          <p14:tracePt t="24770" x="4381500" y="3981450"/>
          <p14:tracePt t="24781" x="4381500" y="3987800"/>
          <p14:tracePt t="24798" x="4375150" y="3994150"/>
          <p14:tracePt t="24814" x="4375150" y="4000500"/>
          <p14:tracePt t="24822" x="4381500" y="4006850"/>
          <p14:tracePt t="24839" x="4387850" y="4013200"/>
          <p14:tracePt t="24857" x="4394200" y="4019550"/>
          <p14:tracePt t="24857" x="4400550" y="4025900"/>
          <p14:tracePt t="24875" x="4406900" y="4025900"/>
          <p14:tracePt t="24875" x="4413250" y="4032250"/>
          <p14:tracePt t="24891" x="4419600" y="4032250"/>
          <p14:tracePt t="24891" x="4432300" y="4038600"/>
          <p14:tracePt t="24891" x="4438650" y="4038600"/>
          <p14:tracePt t="24911" x="4451350" y="4038600"/>
          <p14:tracePt t="24923" x="4457700" y="4038600"/>
          <p14:tracePt t="24923" x="4483100" y="4044950"/>
          <p14:tracePt t="24942" x="4489450" y="4044950"/>
          <p14:tracePt t="24942" x="4502150" y="4044950"/>
          <p14:tracePt t="24942" x="4514850" y="4044950"/>
          <p14:tracePt t="24962" x="4527550" y="4044950"/>
          <p14:tracePt t="24973" x="4540250" y="4044950"/>
          <p14:tracePt t="24973" x="4552950" y="4044950"/>
          <p14:tracePt t="24973" x="4565650" y="4038600"/>
          <p14:tracePt t="24994" x="4578350" y="4038600"/>
          <p14:tracePt t="25007" x="4591050" y="4038600"/>
          <p14:tracePt t="25007" x="4610100" y="4032250"/>
          <p14:tracePt t="25026" x="4622800" y="4025900"/>
          <p14:tracePt t="25026" x="4629150" y="4019550"/>
          <p14:tracePt t="25042" x="4641850" y="4013200"/>
          <p14:tracePt t="25042" x="4648200" y="4006850"/>
          <p14:tracePt t="25059" x="4654550" y="4000500"/>
          <p14:tracePt t="25059" x="4660900" y="3994150"/>
          <p14:tracePt t="25059" x="4667250" y="3987800"/>
          <p14:tracePt t="25078" x="4673600" y="3981450"/>
          <p14:tracePt t="25078" x="4679950" y="3975100"/>
          <p14:tracePt t="25092" x="4679950" y="3968750"/>
          <p14:tracePt t="25092" x="4679950" y="3962400"/>
          <p14:tracePt t="25109" x="4679950" y="3956050"/>
          <p14:tracePt t="25124" x="4673600" y="3949700"/>
          <p14:tracePt t="25124" x="4667250" y="3943350"/>
          <p14:tracePt t="25143" x="4660900" y="3937000"/>
          <p14:tracePt t="25158" x="4654550" y="3937000"/>
          <p14:tracePt t="25158" x="4648200" y="3937000"/>
          <p14:tracePt t="25176" x="4641850" y="3937000"/>
          <p14:tracePt t="25176" x="4635500" y="3937000"/>
          <p14:tracePt t="25192" x="4629150" y="3937000"/>
          <p14:tracePt t="25192" x="4616450" y="3937000"/>
          <p14:tracePt t="25211" x="4610100" y="3937000"/>
          <p14:tracePt t="25211" x="4603750" y="3937000"/>
          <p14:tracePt t="25227" x="4597400" y="3943350"/>
          <p14:tracePt t="25227" x="4591050" y="3943350"/>
          <p14:tracePt t="25243" x="4584700" y="3943350"/>
          <p14:tracePt t="25258" x="4578350" y="3943350"/>
          <p14:tracePt t="25274" x="4584700" y="3949700"/>
          <p14:tracePt t="25322" x="4591050" y="3943350"/>
          <p14:tracePt t="25338" x="4597400" y="3943350"/>
          <p14:tracePt t="25346" x="4603750" y="3943350"/>
          <p14:tracePt t="25358" x="4610100" y="3943350"/>
          <p14:tracePt t="25358" x="4616450" y="3943350"/>
          <p14:tracePt t="25358" x="4622800" y="3943350"/>
          <p14:tracePt t="25379" x="4629150" y="3943350"/>
          <p14:tracePt t="25379" x="4635500" y="3943350"/>
          <p14:tracePt t="25393" x="4641850" y="3943350"/>
          <p14:tracePt t="25393" x="4648200" y="3943350"/>
          <p14:tracePt t="25410" x="4654550" y="3943350"/>
          <p14:tracePt t="25410" x="4660900" y="3949700"/>
          <p14:tracePt t="25426" x="4667250" y="3949700"/>
          <p14:tracePt t="25442" x="4679950" y="3949700"/>
          <p14:tracePt t="25459" x="4686300" y="3956050"/>
          <p14:tracePt t="25476" x="4686300" y="3962400"/>
          <p14:tracePt t="25492" x="4692650" y="3968750"/>
          <p14:tracePt t="25509" x="4692650" y="3975100"/>
          <p14:tracePt t="25526" x="4686300" y="3975100"/>
          <p14:tracePt t="25570" x="4679950" y="3975100"/>
          <p14:tracePt t="25594" x="4673600" y="3975100"/>
          <p14:tracePt t="25622" x="4667250" y="3981450"/>
          <p14:tracePt t="25638" x="4660900" y="3981450"/>
          <p14:tracePt t="25647" x="4654550" y="3987800"/>
          <p14:tracePt t="25662" x="4648200" y="3987800"/>
          <p14:tracePt t="25676" x="4641850" y="3994150"/>
          <p14:tracePt t="25676" x="4635500" y="4000500"/>
          <p14:tracePt t="25694" x="4629150" y="4000500"/>
          <p14:tracePt t="25694" x="4622800" y="4006850"/>
          <p14:tracePt t="25694" x="4610100" y="4013200"/>
          <p14:tracePt t="25714" x="4603750" y="4019550"/>
          <p14:tracePt t="25726" x="4597400" y="4025900"/>
          <p14:tracePt t="25726" x="4578350" y="4038600"/>
          <p14:tracePt t="25745" x="4565650" y="4044950"/>
          <p14:tracePt t="25745" x="4559300" y="4051300"/>
          <p14:tracePt t="25762" x="4546600" y="4057650"/>
          <p14:tracePt t="25762" x="4533900" y="4064000"/>
          <p14:tracePt t="25778" x="4527550" y="4070350"/>
          <p14:tracePt t="25778" x="4514850" y="4076700"/>
          <p14:tracePt t="25794" x="4508500" y="4083050"/>
          <p14:tracePt t="25794" x="4489450" y="4095750"/>
          <p14:tracePt t="25812" x="4483100" y="4102100"/>
          <p14:tracePt t="25812" x="4476750" y="4108450"/>
          <p14:tracePt t="25828" x="4464050" y="4108450"/>
          <p14:tracePt t="25828" x="4457700" y="4114800"/>
          <p14:tracePt t="25845" x="4451350" y="4114800"/>
          <p14:tracePt t="25845" x="4445000" y="4114800"/>
          <p14:tracePt t="25862" x="4432300" y="4121150"/>
          <p14:tracePt t="25862" x="4425950" y="4121150"/>
          <p14:tracePt t="25878" x="4419600" y="4121150"/>
          <p14:tracePt t="25878" x="4413250" y="4114800"/>
          <p14:tracePt t="25895" x="4406900" y="4114800"/>
          <p14:tracePt t="25895" x="4400550" y="4114800"/>
          <p14:tracePt t="25912" x="4387850" y="4108450"/>
          <p14:tracePt t="25912" x="4381500" y="4108450"/>
          <p14:tracePt t="25912" x="4368800" y="4108450"/>
          <p14:tracePt t="25931" x="4356100" y="4102100"/>
          <p14:tracePt t="25943" x="4343400" y="4102100"/>
          <p14:tracePt t="25943" x="4318000" y="4095750"/>
          <p14:tracePt t="25962" x="4305300" y="4095750"/>
          <p14:tracePt t="25962" x="4286250" y="4089400"/>
          <p14:tracePt t="25979" x="4267200" y="4089400"/>
          <p14:tracePt t="25979" x="4248150" y="4083050"/>
          <p14:tracePt t="25995" x="4222750" y="4083050"/>
          <p14:tracePt t="25995" x="4197350" y="4076700"/>
          <p14:tracePt t="25995" x="4171950" y="4076700"/>
          <p14:tracePt t="26014" x="4146550" y="4070350"/>
          <p14:tracePt t="26027" x="4114800" y="4064000"/>
          <p14:tracePt t="26027" x="4051300" y="4057650"/>
          <p14:tracePt t="26045" x="4019550" y="4051300"/>
          <p14:tracePt t="26045" x="3994150" y="4044950"/>
          <p14:tracePt t="26062" x="3962400" y="4044950"/>
          <p14:tracePt t="26062" x="3930650" y="4038600"/>
          <p14:tracePt t="26079" x="3905250" y="4038600"/>
          <p14:tracePt t="26079" x="3873500" y="4032250"/>
          <p14:tracePt t="26095" x="3841750" y="4032250"/>
          <p14:tracePt t="26095" x="3784600" y="4025900"/>
          <p14:tracePt t="26112" x="3759200" y="4025900"/>
          <p14:tracePt t="26112" x="3733800" y="4019550"/>
          <p14:tracePt t="26129" x="3702050" y="4019550"/>
          <p14:tracePt t="26129" x="3676650" y="4019550"/>
          <p14:tracePt t="26146" x="3651250" y="4013200"/>
          <p14:tracePt t="26146" x="3606800" y="4013200"/>
          <p14:tracePt t="26163" x="3587750" y="4006850"/>
          <p14:tracePt t="26163" x="3568700" y="4006850"/>
          <p14:tracePt t="26179" x="3549650" y="4006850"/>
          <p14:tracePt t="26179" x="3530600" y="4006850"/>
          <p14:tracePt t="26196" x="3511550" y="4006850"/>
          <p14:tracePt t="26196" x="3498850" y="4006850"/>
          <p14:tracePt t="26213" x="3479800" y="4006850"/>
          <p14:tracePt t="26213" x="3454400" y="4013200"/>
          <p14:tracePt t="26232" x="3448050" y="4013200"/>
          <p14:tracePt t="26232" x="3435350" y="4013200"/>
          <p14:tracePt t="26246" x="3422650" y="4013200"/>
          <p14:tracePt t="26246" x="3416300" y="4013200"/>
          <p14:tracePt t="26263" x="3403600" y="4013200"/>
          <p14:tracePt t="26263" x="3397250" y="4013200"/>
          <p14:tracePt t="26280" x="3384550" y="4013200"/>
          <p14:tracePt t="26280" x="3378200" y="4019550"/>
          <p14:tracePt t="26280" x="3365500" y="4019550"/>
          <p14:tracePt t="26299" x="3359150" y="4019550"/>
          <p14:tracePt t="26311" x="3346450" y="4025900"/>
          <p14:tracePt t="26311" x="3321050" y="4025900"/>
          <p14:tracePt t="26331" x="3302000" y="4025900"/>
          <p14:tracePt t="26331" x="3289300" y="4032250"/>
          <p14:tracePt t="26347" x="3270250" y="4032250"/>
          <p14:tracePt t="26347" x="3251200" y="4032250"/>
          <p14:tracePt t="26363" x="3225800" y="4032250"/>
          <p14:tracePt t="26363" x="3200400" y="4025900"/>
          <p14:tracePt t="26380" x="3175000" y="4019550"/>
          <p14:tracePt t="26380" x="3143250" y="4013200"/>
          <p14:tracePt t="26399" x="2686050" y="3892550"/>
          <p14:tracePt t="26465" x="2641600" y="3879850"/>
          <p14:tracePt t="26471" x="2584450" y="3867150"/>
          <p14:tracePt t="26478" x="2476500" y="3835400"/>
          <p14:tracePt t="26496" x="2368550" y="3797300"/>
          <p14:tracePt t="26513" x="2184400" y="3721100"/>
          <p14:tracePt t="26531" x="2051050" y="3651250"/>
          <p14:tracePt t="26546" x="1917700" y="3575050"/>
          <p14:tracePt t="26563" x="1784350" y="3498850"/>
          <p14:tracePt t="26579" x="1663700" y="3409950"/>
          <p14:tracePt t="26579" x="1606550" y="3365500"/>
          <p14:tracePt t="26599" x="1498600" y="3270250"/>
          <p14:tracePt t="26614" x="1403350" y="3168650"/>
          <p14:tracePt t="26630" x="1320800" y="3060700"/>
          <p14:tracePt t="26646" x="1250950" y="2940050"/>
          <p14:tracePt t="26663" x="1193800" y="2806700"/>
          <p14:tracePt t="26680" x="1149350" y="2673350"/>
          <p14:tracePt t="26680" x="1136650" y="2597150"/>
          <p14:tracePt t="26699" x="1117600" y="2457450"/>
          <p14:tracePt t="26713" x="1117600" y="2311400"/>
          <p14:tracePt t="26730" x="1130300" y="2171700"/>
          <p14:tracePt t="26747" x="1206500" y="1968500"/>
          <p14:tracePt t="26763" x="1282700" y="1841500"/>
          <p14:tracePt t="26780" x="1384300" y="1720850"/>
          <p14:tracePt t="26797" x="1504950" y="1612900"/>
          <p14:tracePt t="26814" x="1720850" y="1479550"/>
          <p14:tracePt t="26830" x="1892300" y="1397000"/>
          <p14:tracePt t="26847" x="2076450" y="1320800"/>
          <p14:tracePt t="26864" x="2279650" y="1257300"/>
          <p14:tracePt t="26864" x="2381250" y="1225550"/>
          <p14:tracePt t="26883" x="2597150" y="1168400"/>
          <p14:tracePt t="26899" x="2844800" y="1117600"/>
          <p14:tracePt t="26914" x="3079750" y="1073150"/>
          <p14:tracePt t="26931" x="3327400" y="1035050"/>
          <p14:tracePt t="26947" x="3581400" y="1003300"/>
          <p14:tracePt t="26947" x="3714750" y="990600"/>
          <p14:tracePt t="26967" x="3968750" y="965200"/>
          <p14:tracePt t="26982" x="4241800" y="958850"/>
          <p14:tracePt t="26999" x="4514850" y="958850"/>
          <p14:tracePt t="27015" x="4781550" y="977900"/>
          <p14:tracePt t="27031" x="5048250" y="1009650"/>
          <p14:tracePt t="27031" x="5181600" y="1022350"/>
          <p14:tracePt t="27051" x="5441950" y="1060450"/>
          <p14:tracePt t="27065" x="5702300" y="1098550"/>
          <p14:tracePt t="27081" x="5949950" y="1149350"/>
          <p14:tracePt t="27098" x="6191250" y="1212850"/>
          <p14:tracePt t="27115" x="6534150" y="1320800"/>
          <p14:tracePt t="27131" x="6743700" y="1416050"/>
          <p14:tracePt t="27148" x="6934200" y="1511300"/>
          <p14:tracePt t="27165" x="7194550" y="1670050"/>
          <p14:tracePt t="27183" x="7340600" y="1778000"/>
          <p14:tracePt t="27198" x="7467600" y="1885950"/>
          <p14:tracePt t="27215" x="7575550" y="1993900"/>
          <p14:tracePt t="27232" x="7670800" y="2108200"/>
          <p14:tracePt t="27232" x="7708900" y="2165350"/>
          <p14:tracePt t="27251" x="7766050" y="2292350"/>
          <p14:tracePt t="27267" x="7810500" y="2425700"/>
          <p14:tracePt t="27282" x="7829550" y="2559050"/>
          <p14:tracePt t="27299" x="7835900" y="2686050"/>
          <p14:tracePt t="27315" x="7810500" y="2806700"/>
          <p14:tracePt t="27315" x="7791450" y="2863850"/>
          <p14:tracePt t="27335" x="7772400" y="2921000"/>
          <p14:tracePt t="27348" x="7664450" y="3079750"/>
          <p14:tracePt t="27366" x="7562850" y="3181350"/>
          <p14:tracePt t="27382" x="7448550" y="3276600"/>
          <p14:tracePt t="27399" x="7315200" y="3359150"/>
          <p14:tracePt t="27416" x="7086600" y="3467100"/>
          <p14:tracePt t="27432" x="6915150" y="3530600"/>
          <p14:tracePt t="27449" x="6737350" y="3581400"/>
          <p14:tracePt t="27466" x="6451600" y="3651250"/>
          <p14:tracePt t="27483" x="6248400" y="3702050"/>
          <p14:tracePt t="27499" x="6038850" y="3752850"/>
          <p14:tracePt t="27516" x="5822950" y="3797300"/>
          <p14:tracePt t="27533" x="5499100" y="3860800"/>
          <p14:tracePt t="27551" x="5289550" y="3892550"/>
          <p14:tracePt t="27566" x="5073650" y="3917950"/>
          <p14:tracePt t="27583" x="4870450" y="3943350"/>
          <p14:tracePt t="27600" x="4673600" y="3968750"/>
          <p14:tracePt t="27600" x="4578350" y="3981450"/>
          <p14:tracePt t="27619" x="4400550" y="4006850"/>
          <p14:tracePt t="27634" x="4235450" y="4025900"/>
          <p14:tracePt t="27651" x="4089400" y="4038600"/>
          <p14:tracePt t="27667" x="3968750" y="4051300"/>
          <p14:tracePt t="27683" x="3867150" y="4064000"/>
          <p14:tracePt t="27700" x="3784600" y="4070350"/>
          <p14:tracePt t="27700" x="3752850" y="4076700"/>
          <p14:tracePt t="27719" x="3689350" y="4083050"/>
          <p14:tracePt t="27734" x="3644900" y="4089400"/>
          <p14:tracePt t="27750" x="3600450" y="4102100"/>
          <p14:tracePt t="27767" x="3562350" y="4114800"/>
          <p14:tracePt t="27784" x="3543300" y="4127500"/>
          <p14:tracePt t="27800" x="3543300" y="4133850"/>
          <p14:tracePt t="27816" x="3543300" y="4146550"/>
          <p14:tracePt t="27833" x="3549650" y="4152900"/>
          <p14:tracePt t="27850" x="3549650" y="4159250"/>
          <p14:tracePt t="27867" x="3543300" y="4159250"/>
          <p14:tracePt t="27898" x="3536950" y="4152900"/>
          <p14:tracePt t="27911" x="3530600" y="4152900"/>
          <p14:tracePt t="27927" x="3524250" y="4152900"/>
          <p14:tracePt t="27950" x="3517900" y="4152900"/>
          <p14:tracePt t="27971" x="3511550" y="4159250"/>
          <p14:tracePt t="27994" x="3505200" y="4159250"/>
          <p14:tracePt t="28011" x="3498850" y="4165600"/>
          <p14:tracePt t="28046" x="3498850" y="4171950"/>
          <p14:tracePt t="28070" x="3498850" y="4178300"/>
          <p14:tracePt t="28106" x="3505200" y="4184650"/>
          <p14:tracePt t="28211" x="3511550" y="4184650"/>
          <p14:tracePt t="28226" x="3517900" y="4184650"/>
          <p14:tracePt t="28262" x="3524250" y="4178300"/>
          <p14:tracePt t="28279" x="3530600" y="4171950"/>
          <p14:tracePt t="28295" x="3536950" y="4165600"/>
          <p14:tracePt t="28311" x="3543300" y="4165600"/>
          <p14:tracePt t="28319" x="3556000" y="4159250"/>
          <p14:tracePt t="28335" x="3568700" y="4152900"/>
          <p14:tracePt t="28335" x="3575050" y="4146550"/>
          <p14:tracePt t="28355" x="3581400" y="4146550"/>
          <p14:tracePt t="28370" x="3587750" y="4140200"/>
          <p14:tracePt t="28385" x="3587750" y="4133850"/>
          <p14:tracePt t="28402" x="3594100" y="4127500"/>
          <p14:tracePt t="28419" x="3600450" y="4127500"/>
          <p14:tracePt t="28435" x="3606800" y="4121150"/>
          <p14:tracePt t="28452" x="3613150" y="4121150"/>
          <p14:tracePt t="28474" x="3619500" y="4121150"/>
          <p14:tracePt t="28618" x="3625850" y="4121150"/>
          <p14:tracePt t="28638" x="3632200" y="4114800"/>
          <p14:tracePt t="28670" x="3632200" y="4121150"/>
          <p14:tracePt t="28799" x="3625850" y="4127500"/>
          <p14:tracePt t="28911" x="3625850" y="4133850"/>
          <p14:tracePt t="28930" x="3625850" y="4140200"/>
          <p14:tracePt t="28955" x="3619500" y="4146550"/>
          <p14:tracePt t="28978" x="3619500" y="4152900"/>
          <p14:tracePt t="28999" x="3613150" y="4152900"/>
          <p14:tracePt t="29015" x="3613150" y="4159250"/>
          <p14:tracePt t="29031" x="3613150" y="4165600"/>
          <p14:tracePt t="29043" x="3619500" y="4171950"/>
          <p14:tracePt t="29059" x="3619500" y="4178300"/>
          <p14:tracePt t="29075" x="3619500" y="4184650"/>
          <p14:tracePt t="29091" x="3619500" y="4197350"/>
          <p14:tracePt t="29104" x="3613150" y="4203700"/>
          <p14:tracePt t="29121" x="3613150" y="4210050"/>
          <p14:tracePt t="29138" x="3619500" y="4216400"/>
          <p14:tracePt t="29156" x="3625850" y="4222750"/>
          <p14:tracePt t="29173" x="3632200" y="4216400"/>
          <p14:tracePt t="29188" x="3632200" y="4210050"/>
          <p14:tracePt t="29205" x="3638550" y="4203700"/>
          <p14:tracePt t="29205" x="3638550" y="4191000"/>
          <p14:tracePt t="29224" x="3644900" y="4184650"/>
          <p14:tracePt t="29239" x="3644900" y="4178300"/>
          <p14:tracePt t="29255" x="3651250" y="4165600"/>
          <p14:tracePt t="29271" x="3651250" y="4159250"/>
          <p14:tracePt t="29288" x="3651250" y="4152900"/>
          <p14:tracePt t="29305" x="3651250" y="4146550"/>
          <p14:tracePt t="29322" x="3644900" y="4140200"/>
          <p14:tracePt t="29343" x="3638550" y="4140200"/>
          <p14:tracePt t="29374" x="3638550" y="4146550"/>
          <p14:tracePt t="29403" x="3638550" y="4152900"/>
          <p14:tracePt t="29443" x="3638550" y="4159250"/>
          <p14:tracePt t="29463" x="3644900" y="4159250"/>
          <p14:tracePt t="29478" x="3651250" y="4165600"/>
          <p14:tracePt t="29495" x="3657600" y="4165600"/>
          <p14:tracePt t="29510" x="3663950" y="4171950"/>
          <p14:tracePt t="29522" x="3670300" y="4171950"/>
          <p14:tracePt t="29538" x="3683000" y="4171950"/>
          <p14:tracePt t="29554" x="3689350" y="4178300"/>
          <p14:tracePt t="29571" x="3695700" y="4178300"/>
          <p14:tracePt t="29579" x="3702050" y="4184650"/>
          <p14:tracePt t="29591" x="3708400" y="4184650"/>
          <p14:tracePt t="29607" x="3714750" y="4191000"/>
          <p14:tracePt t="29623" x="3721100" y="4197350"/>
          <p14:tracePt t="29639" x="3727450" y="4203700"/>
          <p14:tracePt t="29656" x="3727450" y="4210050"/>
          <p14:tracePt t="29674" x="3733800" y="4210050"/>
          <p14:tracePt t="29690" x="3740150" y="4222750"/>
          <p14:tracePt t="29706" x="3740150" y="4229100"/>
          <p14:tracePt t="29735" x="3746500" y="4235450"/>
          <p14:tracePt t="29751" x="3746500" y="4241800"/>
          <p14:tracePt t="29763" x="3752850" y="4248150"/>
          <p14:tracePt t="29779" x="3752850" y="4254500"/>
          <p14:tracePt t="29795" x="3752850" y="4260850"/>
          <p14:tracePt t="29812" x="3752850" y="4267200"/>
          <p14:tracePt t="29823" x="3759200" y="4273550"/>
          <p14:tracePt t="29847" x="3765550" y="4273550"/>
          <p14:tracePt t="29870" x="3765550" y="4279900"/>
          <p14:tracePt t="29891" x="3771900" y="4279900"/>
          <p14:tracePt t="29906" x="3778250" y="4286250"/>
          <p14:tracePt t="29922" x="3784600" y="4286250"/>
          <p14:tracePt t="29939" x="3790950" y="4286250"/>
          <p14:tracePt t="29967" x="3797300" y="4286250"/>
          <p14:tracePt t="29983" x="3803650" y="4286250"/>
          <p14:tracePt t="29999" x="3810000" y="4286250"/>
          <p14:tracePt t="30011" x="3816350" y="4286250"/>
          <p14:tracePt t="30026" x="3822700" y="4286250"/>
          <p14:tracePt t="30051" x="3816350" y="4292600"/>
          <p14:tracePt t="30123" x="3822700" y="4292600"/>
          <p14:tracePt t="30243" x="3829050" y="4292600"/>
          <p14:tracePt t="30259" x="3835400" y="4292600"/>
          <p14:tracePt t="30290" x="3841750" y="4292600"/>
          <p14:tracePt t="30303" x="3848100" y="4292600"/>
          <p14:tracePt t="30319" x="3854450" y="4292600"/>
          <p14:tracePt t="30335" x="3860800" y="4298950"/>
          <p14:tracePt t="30358" x="3854450" y="4298950"/>
          <p14:tracePt t="30419" x="3848100" y="4298950"/>
          <p14:tracePt t="30431" x="3841750" y="4292600"/>
          <p14:tracePt t="30447" x="3835400" y="4292600"/>
          <p14:tracePt t="30463" x="3829050" y="4286250"/>
          <p14:tracePt t="30491" x="3822700" y="4286250"/>
          <p14:tracePt t="30507" x="3816350" y="4279900"/>
          <p14:tracePt t="30523" x="3810000" y="4279900"/>
          <p14:tracePt t="30539" x="3803650" y="4279900"/>
          <p14:tracePt t="30551" x="3797300" y="4286250"/>
          <p14:tracePt t="30567" x="3803650" y="4292600"/>
          <p14:tracePt t="30627" x="3810000" y="4292600"/>
          <p14:tracePt t="30642" x="3816350" y="4286250"/>
          <p14:tracePt t="30651" x="3822700" y="4286250"/>
          <p14:tracePt t="30659" x="3829050" y="4286250"/>
          <p14:tracePt t="30659" x="3835400" y="4286250"/>
          <p14:tracePt t="30659" x="3841750" y="4279900"/>
          <p14:tracePt t="30680" x="3854450" y="4279900"/>
          <p14:tracePt t="30680" x="3860800" y="4273550"/>
          <p14:tracePt t="30696" x="3867150" y="4273550"/>
          <p14:tracePt t="30696" x="3879850" y="4273550"/>
          <p14:tracePt t="30713" x="3886200" y="4267200"/>
          <p14:tracePt t="30713" x="3892550" y="4267200"/>
          <p14:tracePt t="30728" x="3905250" y="4267200"/>
          <p14:tracePt t="30728" x="3911600" y="4267200"/>
          <p14:tracePt t="30728" x="3917950" y="4260850"/>
          <p14:tracePt t="30747" x="3924300" y="4260850"/>
          <p14:tracePt t="30760" x="3937000" y="4260850"/>
          <p14:tracePt t="30760" x="3949700" y="4254500"/>
          <p14:tracePt t="30780" x="3956050" y="4254500"/>
          <p14:tracePt t="30780" x="3962400" y="4254500"/>
          <p14:tracePt t="30796" x="3968750" y="4248150"/>
          <p14:tracePt t="30796" x="3981450" y="4248150"/>
          <p14:tracePt t="30813" x="3987800" y="4248150"/>
          <p14:tracePt t="30813" x="3994150" y="4241800"/>
          <p14:tracePt t="30829" x="4000500" y="4241800"/>
          <p14:tracePt t="30829" x="4013200" y="4235450"/>
          <p14:tracePt t="30845" x="4019550" y="4229100"/>
          <p14:tracePt t="30861" x="4025900" y="4222750"/>
          <p14:tracePt t="30861" x="4032250" y="4222750"/>
          <p14:tracePt t="30879" x="4038600" y="4216400"/>
          <p14:tracePt t="30894" x="4044950" y="4210050"/>
          <p14:tracePt t="30911" x="4051300" y="4210050"/>
          <p14:tracePt t="30927" x="4051300" y="4203700"/>
          <p14:tracePt t="30944" x="4057650" y="4203700"/>
          <p14:tracePt t="30987" x="4064000" y="4197350"/>
          <p14:tracePt t="31011" x="4070350" y="4197350"/>
          <p14:tracePt t="31022" x="4076700" y="4191000"/>
          <p14:tracePt t="31031" x="4083050" y="4191000"/>
          <p14:tracePt t="31044" x="4089400" y="4191000"/>
          <p14:tracePt t="31044" x="4102100" y="4184650"/>
          <p14:tracePt t="31064" x="4108450" y="4178300"/>
          <p14:tracePt t="31064" x="4114800" y="4178300"/>
          <p14:tracePt t="31064" x="4127500" y="4171950"/>
          <p14:tracePt t="31083" x="4133850" y="4171950"/>
          <p14:tracePt t="31094" x="4146550" y="4171950"/>
          <p14:tracePt t="31094" x="4159250" y="4171950"/>
          <p14:tracePt t="31094" x="4171950" y="4171950"/>
          <p14:tracePt t="31116" x="4184650" y="4178300"/>
          <p14:tracePt t="31128" x="4191000" y="4178300"/>
          <p14:tracePt t="31128" x="4216400" y="4191000"/>
          <p14:tracePt t="31147" x="4235450" y="4197350"/>
          <p14:tracePt t="31147" x="4248150" y="4203700"/>
          <p14:tracePt t="31147" x="4260850" y="4210050"/>
          <p14:tracePt t="31167" x="4273550" y="4222750"/>
          <p14:tracePt t="31178" x="4286250" y="4235450"/>
          <p14:tracePt t="31178" x="4305300" y="4241800"/>
          <p14:tracePt t="31178" x="4318000" y="4254500"/>
          <p14:tracePt t="31199" x="4337050" y="4260850"/>
          <p14:tracePt t="31199" x="4356100" y="4273550"/>
          <p14:tracePt t="31213" x="4368800" y="4286250"/>
          <p14:tracePt t="31213" x="4381500" y="4298950"/>
          <p14:tracePt t="31230" x="4400550" y="4311650"/>
          <p14:tracePt t="31230" x="4413250" y="4324350"/>
          <p14:tracePt t="31247" x="4425950" y="4343400"/>
          <p14:tracePt t="31247" x="4451350" y="4375150"/>
          <p14:tracePt t="31264" x="4464050" y="4394200"/>
          <p14:tracePt t="31264" x="4476750" y="4413250"/>
          <p14:tracePt t="31281" x="4489450" y="4432300"/>
          <p14:tracePt t="31281" x="4495800" y="4451350"/>
          <p14:tracePt t="31297" x="4508500" y="4470400"/>
          <p14:tracePt t="31297" x="4521200" y="4489450"/>
          <p14:tracePt t="31313" x="4527550" y="4508500"/>
          <p14:tracePt t="31313" x="4546600" y="4546600"/>
          <p14:tracePt t="31332" x="4552950" y="4572000"/>
          <p14:tracePt t="31332" x="4552950" y="4591050"/>
          <p14:tracePt t="31348" x="4559300" y="4603750"/>
          <p14:tracePt t="31348" x="4565650" y="4622800"/>
          <p14:tracePt t="31364" x="4565650" y="4641850"/>
          <p14:tracePt t="31364" x="4565650" y="4660900"/>
          <p14:tracePt t="31380" x="4572000" y="4679950"/>
          <p14:tracePt t="31380" x="4572000" y="4699000"/>
          <p14:tracePt t="31380" x="4572000" y="4711700"/>
          <p14:tracePt t="31400" x="4572000" y="4730750"/>
          <p14:tracePt t="31412" x="4572000" y="4743450"/>
          <p14:tracePt t="31412" x="4572000" y="4775200"/>
          <p14:tracePt t="31432" x="4565650" y="4787900"/>
          <p14:tracePt t="31432" x="4565650" y="4800600"/>
          <p14:tracePt t="31448" x="4565650" y="4813300"/>
          <p14:tracePt t="31448" x="4559300" y="4819650"/>
          <p14:tracePt t="31465" x="4552950" y="4832350"/>
          <p14:tracePt t="31465" x="4552950" y="4838700"/>
          <p14:tracePt t="31481" x="4546600" y="4845050"/>
          <p14:tracePt t="31481" x="4546600" y="4851400"/>
          <p14:tracePt t="31481" x="4540250" y="4857750"/>
          <p14:tracePt t="31500" x="4533900" y="4864100"/>
          <p14:tracePt t="31500" x="4533900" y="4870450"/>
          <p14:tracePt t="31515" x="4527550" y="4870450"/>
          <p14:tracePt t="31515" x="4521200" y="4876800"/>
          <p14:tracePt t="31532" x="4514850" y="4876800"/>
          <p14:tracePt t="31532" x="4508500" y="4883150"/>
          <p14:tracePt t="31548" x="4502150" y="4883150"/>
          <p14:tracePt t="31548" x="4489450" y="4883150"/>
          <p14:tracePt t="31565" x="4483100" y="4883150"/>
          <p14:tracePt t="31565" x="4476750" y="4889500"/>
          <p14:tracePt t="31581" x="4470400" y="4889500"/>
          <p14:tracePt t="31581" x="4464050" y="4889500"/>
          <p14:tracePt t="31598" x="4451350" y="4889500"/>
          <p14:tracePt t="31598" x="4445000" y="4889500"/>
          <p14:tracePt t="31615" x="4432300" y="4889500"/>
          <p14:tracePt t="31615" x="4419600" y="4889500"/>
          <p14:tracePt t="31632" x="4413250" y="4889500"/>
          <p14:tracePt t="31632" x="4400550" y="4889500"/>
          <p14:tracePt t="31649" x="4394200" y="4889500"/>
          <p14:tracePt t="31649" x="4387850" y="4889500"/>
          <p14:tracePt t="31665" x="4381500" y="4895850"/>
          <p14:tracePt t="31665" x="4375150" y="4895850"/>
          <p14:tracePt t="31665" x="4368800" y="4895850"/>
          <p14:tracePt t="31684" x="4362450" y="4895850"/>
          <p14:tracePt t="31700" x="4356100" y="4902200"/>
          <p14:tracePt t="31715" x="4349750" y="4902200"/>
          <p14:tracePt t="31732" x="4343400" y="4908550"/>
          <p14:tracePt t="31752" x="4337050" y="4914900"/>
          <p14:tracePt t="31791" x="4337050" y="4921250"/>
          <p14:tracePt t="31843" x="4337050" y="4927600"/>
          <p14:tracePt t="31871" x="4337050" y="4933950"/>
          <p14:tracePt t="31919" x="4343400" y="4927600"/>
          <p14:tracePt t="31955" x="4349750" y="4927600"/>
          <p14:tracePt t="31999" x="4349750" y="4933950"/>
          <p14:tracePt t="32051" x="4349750" y="4940300"/>
          <p14:tracePt t="32083" x="4349750" y="4946650"/>
          <p14:tracePt t="32099" x="4349750" y="4953000"/>
          <p14:tracePt t="32112" x="4349750" y="4959350"/>
          <p14:tracePt t="32127" x="4356100" y="4965700"/>
          <p14:tracePt t="32143" x="4362450" y="4972050"/>
          <p14:tracePt t="32159" x="4368800" y="4978400"/>
          <p14:tracePt t="32171" x="4375150" y="4984750"/>
          <p14:tracePt t="32187" x="4381500" y="4991100"/>
          <p14:tracePt t="32203" x="4381500" y="4997450"/>
          <p14:tracePt t="32220" x="4381500" y="5003800"/>
          <p14:tracePt t="32232" x="4375150" y="5010150"/>
          <p14:tracePt t="32255" x="4362450" y="5016500"/>
          <p14:tracePt t="32271" x="4356100" y="5022850"/>
          <p14:tracePt t="32271" x="4349750" y="5022850"/>
          <p14:tracePt t="32285" x="4343400" y="5029200"/>
          <p14:tracePt t="32285" x="4337050" y="5029200"/>
          <p14:tracePt t="32301" x="4330700" y="5035550"/>
          <p14:tracePt t="32301" x="4324350" y="5041900"/>
          <p14:tracePt t="32317" x="4318000" y="5041900"/>
          <p14:tracePt t="32317" x="4311650" y="5048250"/>
          <p14:tracePt t="32334" x="4305300" y="5048250"/>
          <p14:tracePt t="32334" x="4298950" y="5054600"/>
          <p14:tracePt t="32353" x="4292600" y="5060950"/>
          <p14:tracePt t="32353" x="4286250" y="5060950"/>
          <p14:tracePt t="32368" x="4279900" y="5060950"/>
          <p14:tracePt t="32368" x="4273550" y="5067300"/>
          <p14:tracePt t="32384" x="4267200" y="5067300"/>
          <p14:tracePt t="32384" x="4254500" y="5067300"/>
          <p14:tracePt t="32401" x="4248150" y="5073650"/>
          <p14:tracePt t="32401" x="4241800" y="5073650"/>
          <p14:tracePt t="32401" x="4235450" y="5080000"/>
          <p14:tracePt t="32420" x="4229100" y="5080000"/>
          <p14:tracePt t="32432" x="4222750" y="5080000"/>
          <p14:tracePt t="32432" x="4203700" y="5086350"/>
          <p14:tracePt t="32452" x="4197350" y="5086350"/>
          <p14:tracePt t="32452" x="4191000" y="5092700"/>
          <p14:tracePt t="32468" x="4184650" y="5092700"/>
          <p14:tracePt t="32468" x="4178300" y="5092700"/>
          <p14:tracePt t="32484" x="4165600" y="5092700"/>
          <p14:tracePt t="32500" x="4159250" y="5092700"/>
          <p14:tracePt t="32516" x="4152900" y="5099050"/>
          <p14:tracePt t="32533" x="4159250" y="5092700"/>
          <p14:tracePt t="32555" x="4165600" y="5086350"/>
          <p14:tracePt t="32566" x="4171950" y="5086350"/>
          <p14:tracePt t="32566" x="4184650" y="5080000"/>
          <p14:tracePt t="32585" x="4191000" y="5073650"/>
          <p14:tracePt t="32585" x="4203700" y="5073650"/>
          <p14:tracePt t="32602" x="4210050" y="5067300"/>
          <p14:tracePt t="32602" x="4216400" y="5067300"/>
          <p14:tracePt t="32618" x="4229100" y="5060950"/>
          <p14:tracePt t="32618" x="4235450" y="5060950"/>
          <p14:tracePt t="32635" x="4241800" y="5060950"/>
          <p14:tracePt t="32635" x="4260850" y="5060950"/>
          <p14:tracePt t="32653" x="4267200" y="5060950"/>
          <p14:tracePt t="32653" x="4273550" y="5060950"/>
          <p14:tracePt t="32668" x="4279900" y="5060950"/>
          <p14:tracePt t="32683" x="4286250" y="5060950"/>
          <p14:tracePt t="32700" x="4286250" y="5067300"/>
          <p14:tracePt t="32720" x="4279900" y="5073650"/>
          <p14:tracePt t="32736" x="4273550" y="5073650"/>
          <p14:tracePt t="32736" x="4267200" y="5073650"/>
          <p14:tracePt t="32753" x="4260850" y="5073650"/>
          <p14:tracePt t="32753" x="4254500" y="5073650"/>
          <p14:tracePt t="32769" x="4248150" y="5073650"/>
          <p14:tracePt t="32769" x="4241800" y="5073650"/>
          <p14:tracePt t="32769" x="4229100" y="5067300"/>
          <p14:tracePt t="32789" x="4222750" y="5067300"/>
          <p14:tracePt t="32800" x="4203700" y="5060950"/>
          <p14:tracePt t="32800" x="4178300" y="5041900"/>
          <p14:tracePt t="32820" x="4159250" y="5029200"/>
          <p14:tracePt t="32820" x="4140200" y="5016500"/>
          <p14:tracePt t="32836" x="3994150" y="4730750"/>
          <p14:tracePt t="32911" x="3987800" y="4679950"/>
          <p14:tracePt t="32916" x="3981450" y="4584700"/>
          <p14:tracePt t="32935" x="3994150" y="4445000"/>
          <p14:tracePt t="32953" x="4025900" y="4362450"/>
          <p14:tracePt t="32968" x="4076700" y="4298950"/>
          <p14:tracePt t="32985" x="4140200" y="4241800"/>
          <p14:tracePt t="32985" x="4184650" y="4216400"/>
          <p14:tracePt t="33005" x="4279900" y="4171950"/>
          <p14:tracePt t="33020" x="4381500" y="4146550"/>
          <p14:tracePt t="33036" x="4489450" y="4127500"/>
          <p14:tracePt t="33052" x="4591050" y="4133850"/>
          <p14:tracePt t="33069" x="4692650" y="4146550"/>
          <p14:tracePt t="33069" x="4743450" y="4152900"/>
          <p14:tracePt t="33088" x="4794250" y="4171950"/>
          <p14:tracePt t="33101" x="4933950" y="4235450"/>
          <p14:tracePt t="33121" x="5016500" y="4292600"/>
          <p14:tracePt t="33136" x="5086350" y="4356100"/>
          <p14:tracePt t="33136" x="5118100" y="4394200"/>
          <p14:tracePt t="33156" x="5143500" y="4432300"/>
          <p14:tracePt t="33169" x="5187950" y="4546600"/>
          <p14:tracePt t="33186" x="5200650" y="4622800"/>
          <p14:tracePt t="33202" x="5200650" y="4699000"/>
          <p14:tracePt t="33219" x="5175250" y="4768850"/>
          <p14:tracePt t="33236" x="5118100" y="4870450"/>
          <p14:tracePt t="33253" x="5054600" y="4921250"/>
          <p14:tracePt t="33269" x="4984750" y="4965700"/>
          <p14:tracePt t="33286" x="4864100" y="5022850"/>
          <p14:tracePt t="33305" x="4787900" y="5041900"/>
          <p14:tracePt t="33320" x="4718050" y="5054600"/>
          <p14:tracePt t="33336" x="4648200" y="5067300"/>
          <p14:tracePt t="33353" x="4597400" y="5073650"/>
          <p14:tracePt t="33353" x="4578350" y="5080000"/>
          <p14:tracePt t="33372" x="4546600" y="5086350"/>
          <p14:tracePt t="33389" x="4527550" y="5092700"/>
          <p14:tracePt t="33405" x="4514850" y="5099050"/>
          <p14:tracePt t="33405" x="4508500" y="5099050"/>
          <p14:tracePt t="33405" x="4502150" y="5099050"/>
          <p14:tracePt t="33423" x="4495800" y="5092700"/>
          <p14:tracePt t="33436" x="4489450" y="5092700"/>
          <p14:tracePt t="33453" x="4483100" y="5092700"/>
          <p14:tracePt t="33453" x="4476750" y="5092700"/>
          <p14:tracePt t="33472" x="4464050" y="5099050"/>
          <p14:tracePt t="33486" x="4457700" y="5099050"/>
          <p14:tracePt t="33486" x="4457700" y="5105400"/>
          <p14:tracePt t="33505" x="4451350" y="5111750"/>
          <p14:tracePt t="33505" x="4438650" y="5124450"/>
          <p14:tracePt t="33505" x="4432300" y="5137150"/>
          <p14:tracePt t="33524" x="4425950" y="5143500"/>
          <p14:tracePt t="33536" x="4413250" y="5156200"/>
          <p14:tracePt t="33536" x="4381500" y="5187950"/>
          <p14:tracePt t="33555" x="4368800" y="5200650"/>
          <p14:tracePt t="33555" x="4349750" y="5219700"/>
          <p14:tracePt t="33571" x="4337050" y="5232400"/>
          <p14:tracePt t="33571" x="4318000" y="5251450"/>
          <p14:tracePt t="33588" x="4292600" y="5270500"/>
          <p14:tracePt t="33588" x="4248150" y="5308600"/>
          <p14:tracePt t="33605" x="4222750" y="5327650"/>
          <p14:tracePt t="33605" x="4197350" y="5353050"/>
          <p14:tracePt t="33622" x="4171950" y="5372100"/>
          <p14:tracePt t="33622" x="4140200" y="5391150"/>
          <p14:tracePt t="33638" x="4108450" y="5403850"/>
          <p14:tracePt t="33638" x="4076700" y="5422900"/>
          <p14:tracePt t="33656" x="4044950" y="5441950"/>
          <p14:tracePt t="33656" x="3975100" y="5473700"/>
          <p14:tracePt t="33673" x="3943350" y="5492750"/>
          <p14:tracePt t="33673" x="3905250" y="5505450"/>
          <p14:tracePt t="33689" x="3873500" y="5518150"/>
          <p14:tracePt t="33689" x="3841750" y="5530850"/>
          <p14:tracePt t="33705" x="3810000" y="5543550"/>
          <p14:tracePt t="33705" x="3778250" y="5556250"/>
          <p14:tracePt t="33705" x="3746500" y="5562600"/>
          <p14:tracePt t="33725" x="3714750" y="5575300"/>
          <p14:tracePt t="33737" x="3689350" y="5581650"/>
          <p14:tracePt t="33737" x="3632200" y="5594350"/>
          <p14:tracePt t="33756" x="3606800" y="5600700"/>
          <p14:tracePt t="33756" x="3581400" y="5600700"/>
          <p14:tracePt t="33773" x="3556000" y="5607050"/>
          <p14:tracePt t="33773" x="3530600" y="5607050"/>
          <p14:tracePt t="33789" x="3505200" y="5613400"/>
          <p14:tracePt t="33789" x="3479800" y="5613400"/>
          <p14:tracePt t="33806" x="3454400" y="5619750"/>
          <p14:tracePt t="33806" x="3435350" y="5619750"/>
          <p14:tracePt t="33806" x="3409950" y="5619750"/>
          <p14:tracePt t="33825" x="3384550" y="5626100"/>
          <p14:tracePt t="33837" x="3365500" y="5626100"/>
          <p14:tracePt t="33837" x="3314700" y="5632450"/>
          <p14:tracePt t="33856" x="3282950" y="5632450"/>
          <p14:tracePt t="33856" x="3257550" y="5638800"/>
          <p14:tracePt t="33873" x="3225800" y="5645150"/>
          <p14:tracePt t="33873" x="3194050" y="5645150"/>
          <p14:tracePt t="33873" x="3162300" y="5651500"/>
          <p14:tracePt t="33892" x="3130550" y="5657850"/>
          <p14:tracePt t="33892" x="3098800" y="5664200"/>
          <p14:tracePt t="33906" x="3060700" y="5670550"/>
          <p14:tracePt t="33906" x="3028950" y="5676900"/>
          <p14:tracePt t="33923" x="2997200" y="5683250"/>
          <p14:tracePt t="33923" x="2959100" y="5689600"/>
          <p14:tracePt t="33940" x="2927350" y="5695950"/>
          <p14:tracePt t="33940" x="2901950" y="5702300"/>
          <p14:tracePt t="33957" x="2870200" y="5708650"/>
          <p14:tracePt t="33957" x="2819400" y="5715000"/>
          <p14:tracePt t="33974" x="2794000" y="5721350"/>
          <p14:tracePt t="33974" x="2774950" y="5727700"/>
          <p14:tracePt t="33990" x="2762250" y="5727700"/>
          <p14:tracePt t="33990" x="2743200" y="5734050"/>
          <p14:tracePt t="34006" x="2730500" y="5734050"/>
          <p14:tracePt t="34006" x="2711450" y="5740400"/>
          <p14:tracePt t="34024" x="2705100" y="5740400"/>
          <p14:tracePt t="34039" x="2698750" y="5746750"/>
          <p14:tracePt t="34055" x="2705100" y="5740400"/>
          <p14:tracePt t="34100" x="2711450" y="5740400"/>
          <p14:tracePt t="34116" x="2717800" y="5734050"/>
          <p14:tracePt t="34132" x="2724150" y="5727700"/>
          <p14:tracePt t="34144" x="2730500" y="5727700"/>
          <p14:tracePt t="34176" x="2724150" y="5727700"/>
          <p14:tracePt t="34228" x="2717800" y="5727700"/>
          <p14:tracePt t="34252" x="2711450" y="5734050"/>
          <p14:tracePt t="34264" x="2705100" y="5734050"/>
          <p14:tracePt t="34280" x="2692400" y="5734050"/>
          <p14:tracePt t="34296" x="2686050" y="5727700"/>
          <p14:tracePt t="34324" x="2679700" y="5727700"/>
          <p14:tracePt t="34339" x="2673350" y="5727700"/>
          <p14:tracePt t="34364" x="2667000" y="5721350"/>
          <p14:tracePt t="34392" x="2660650" y="5727700"/>
          <p14:tracePt t="34416" x="2654300" y="5727700"/>
          <p14:tracePt t="34432" x="2647950" y="5727700"/>
          <p14:tracePt t="34444" x="2641600" y="5727700"/>
          <p14:tracePt t="34460" x="2635250" y="5721350"/>
          <p14:tracePt t="34476" x="2628900" y="5721350"/>
          <p14:tracePt t="34492" x="2628900" y="5715000"/>
          <p14:tracePt t="34504" x="2622550" y="5708650"/>
          <p14:tracePt t="34527" x="2616200" y="5702300"/>
          <p14:tracePt t="34552" x="2609850" y="5702300"/>
          <p14:tracePt t="34571" x="2603500" y="5695950"/>
          <p14:tracePt t="34604" x="2603500" y="5702300"/>
          <p14:tracePt t="34623" x="2597150" y="5708650"/>
          <p14:tracePt t="34639" x="2590800" y="5715000"/>
          <p14:tracePt t="34655" x="2584450" y="5721350"/>
          <p14:tracePt t="34672" x="2578100" y="5727700"/>
          <p14:tracePt t="34684" x="2571750" y="5734050"/>
          <p14:tracePt t="34700" x="2565400" y="5734050"/>
          <p14:tracePt t="34716" x="2559050" y="5740400"/>
          <p14:tracePt t="34732" x="2552700" y="5740400"/>
          <p14:tracePt t="34744" x="2540000" y="5746750"/>
          <p14:tracePt t="34761" x="2533650" y="5746750"/>
          <p14:tracePt t="34777" x="2527300" y="5746750"/>
          <p14:tracePt t="34792" x="2520950" y="5740400"/>
          <p14:tracePt t="34828" x="2514600" y="5734050"/>
          <p14:tracePt t="34852" x="2514600" y="5727700"/>
          <p14:tracePt t="34872" x="2508250" y="5721350"/>
          <p14:tracePt t="34896" x="2501900" y="5715000"/>
          <p14:tracePt t="34911" x="2495550" y="5715000"/>
          <p14:tracePt t="34924" x="2489200" y="5715000"/>
          <p14:tracePt t="34955" x="2482850" y="5715000"/>
          <p14:tracePt t="34972" x="2476500" y="5721350"/>
          <p14:tracePt t="34983" x="2470150" y="5727700"/>
          <p14:tracePt t="35016" x="2463800" y="5727700"/>
          <p14:tracePt t="35040" x="2457450" y="5727700"/>
          <p14:tracePt t="35068" x="2451100" y="5727700"/>
          <p14:tracePt t="35092" x="2451100" y="5734050"/>
          <p14:tracePt t="35104" x="2444750" y="5734050"/>
          <p14:tracePt t="35120" x="2438400" y="5734050"/>
          <p14:tracePt t="35136" x="2432050" y="5734050"/>
          <p14:tracePt t="35153" x="2425700" y="5734050"/>
          <p14:tracePt t="35164" x="2413000" y="5740400"/>
          <p14:tracePt t="35180" x="2413000" y="5734050"/>
          <p14:tracePt t="35272" x="2419350" y="5734050"/>
          <p14:tracePt t="35284" x="2425700" y="5727700"/>
          <p14:tracePt t="35300" x="2432050" y="5727700"/>
          <p14:tracePt t="35324" x="2438400" y="5727700"/>
          <p14:tracePt t="35352" x="2444750" y="5727700"/>
          <p14:tracePt t="35392" x="2451100" y="5727700"/>
          <p14:tracePt t="35420" x="2457450" y="5734050"/>
          <p14:tracePt t="35436" x="2463800" y="5734050"/>
          <p14:tracePt t="35452" x="2470150" y="5734050"/>
          <p14:tracePt t="35464" x="2476500" y="5740400"/>
          <p14:tracePt t="35480" x="2482850" y="5740400"/>
          <p14:tracePt t="35497" x="2489200" y="5740400"/>
          <p14:tracePt t="35513" x="2495550" y="5746750"/>
          <p14:tracePt t="35513" x="2501900" y="5746750"/>
          <p14:tracePt t="35528" x="2508250" y="5746750"/>
          <p14:tracePt t="35543" x="2514600" y="5746750"/>
          <p14:tracePt t="35543" x="2520950" y="5746750"/>
          <p14:tracePt t="35563" x="2533650" y="5746750"/>
          <p14:tracePt t="35581" x="2540000" y="5746750"/>
          <p14:tracePt t="35593" x="2546350" y="5746750"/>
          <p14:tracePt t="35610" x="2552700" y="5746750"/>
          <p14:tracePt t="35627" x="2559050" y="5753100"/>
          <p14:tracePt t="35644" x="2559050" y="5746750"/>
          <p14:tracePt t="36000" x="2552700" y="5746750"/>
          <p14:tracePt t="36044" x="2546350" y="5746750"/>
          <p14:tracePt t="36088" x="2540000" y="5740400"/>
          <p14:tracePt t="36120" x="2533650" y="5740400"/>
          <p14:tracePt t="36172" x="2527300" y="5746750"/>
          <p14:tracePt t="36320" x="2520950" y="5746750"/>
          <p14:tracePt t="36344" x="2514600" y="5740400"/>
          <p14:tracePt t="36456" x="2508250" y="5734050"/>
          <p14:tracePt t="36492" x="2508250" y="5727700"/>
          <p14:tracePt t="36553" x="2501900" y="5727700"/>
          <p14:tracePt t="36816" x="2495550" y="5727700"/>
          <p14:tracePt t="36844" x="2495550" y="5734050"/>
          <p14:tracePt t="36913" x="2495550" y="5727700"/>
          <p14:tracePt t="36964" x="2489200" y="5727700"/>
          <p14:tracePt t="37048" x="2482850" y="5727700"/>
          <p14:tracePt t="37236" x="2482850" y="5734050"/>
          <p14:tracePt t="37313" x="2489200" y="5734050"/>
          <p14:tracePt t="37325" x="2495550" y="5734050"/>
          <p14:tracePt t="37340" x="2501900" y="5734050"/>
          <p14:tracePt t="37350" x="2508250" y="5734050"/>
          <p14:tracePt t="37350" x="2514600" y="5734050"/>
          <p14:tracePt t="37368" x="2520950" y="5734050"/>
          <p14:tracePt t="37368" x="2533650" y="5734050"/>
          <p14:tracePt t="37385" x="2540000" y="5734050"/>
          <p14:tracePt t="37385" x="2552700" y="5734050"/>
          <p14:tracePt t="37402" x="2559050" y="5734050"/>
          <p14:tracePt t="37402" x="2565400" y="5734050"/>
          <p14:tracePt t="37419" x="2578100" y="5734050"/>
          <p14:tracePt t="37419" x="2584450" y="5734050"/>
          <p14:tracePt t="37419" x="2590800" y="5734050"/>
          <p14:tracePt t="37438" x="2603500" y="5734050"/>
          <p14:tracePt t="37450" x="2609850" y="5740400"/>
          <p14:tracePt t="37450" x="2635250" y="5740400"/>
          <p14:tracePt t="37469" x="2641600" y="5740400"/>
          <p14:tracePt t="37469" x="2654300" y="5740400"/>
          <p14:tracePt t="37486" x="2667000" y="5740400"/>
          <p14:tracePt t="37486" x="2679700" y="5746750"/>
          <p14:tracePt t="37502" x="2692400" y="5746750"/>
          <p14:tracePt t="37502" x="2705100" y="5746750"/>
          <p14:tracePt t="37502" x="2717800" y="5740400"/>
          <p14:tracePt t="37520" x="2730500" y="5740400"/>
          <p14:tracePt t="37534" x="2749550" y="5740400"/>
          <p14:tracePt t="37534" x="2774950" y="5734050"/>
          <p14:tracePt t="37553" x="2794000" y="5734050"/>
          <p14:tracePt t="37553" x="2806700" y="5734050"/>
          <p14:tracePt t="37569" x="2825750" y="5734050"/>
          <p14:tracePt t="37569" x="2844800" y="5727700"/>
          <p14:tracePt t="37586" x="2857500" y="5727700"/>
          <p14:tracePt t="37586" x="2876550" y="5727700"/>
          <p14:tracePt t="37602" x="2895600" y="5727700"/>
          <p14:tracePt t="37602" x="2940050" y="5727700"/>
          <p14:tracePt t="37619" x="2959100" y="5727700"/>
          <p14:tracePt t="37619" x="2984500" y="5727700"/>
          <p14:tracePt t="37635" x="3003550" y="5727700"/>
          <p14:tracePt t="37635" x="3028950" y="5727700"/>
          <p14:tracePt t="37654" x="3048000" y="5734050"/>
          <p14:tracePt t="37654" x="3067050" y="5734050"/>
          <p14:tracePt t="37670" x="3092450" y="5740400"/>
          <p14:tracePt t="37670" x="3130550" y="5740400"/>
          <p14:tracePt t="37686" x="3155950" y="5740400"/>
          <p14:tracePt t="37686" x="3175000" y="5746750"/>
          <p14:tracePt t="37703" x="3200400" y="5746750"/>
          <p14:tracePt t="37703" x="3219450" y="5746750"/>
          <p14:tracePt t="37719" x="3244850" y="5746750"/>
          <p14:tracePt t="37719" x="3289300" y="5753100"/>
          <p14:tracePt t="37738" x="3308350" y="5753100"/>
          <p14:tracePt t="37738" x="3333750" y="5753100"/>
          <p14:tracePt t="37753" x="3359150" y="5759450"/>
          <p14:tracePt t="37753" x="3384550" y="5759450"/>
          <p14:tracePt t="37770" x="3409950" y="5765800"/>
          <p14:tracePt t="37770" x="3435350" y="5765800"/>
          <p14:tracePt t="37787" x="3467100" y="5772150"/>
          <p14:tracePt t="37787" x="3505200" y="5784850"/>
          <p14:tracePt t="37787" x="3536950" y="5791200"/>
          <p14:tracePt t="37806" x="3575050" y="5803900"/>
          <p14:tracePt t="37818" x="3613150" y="5810250"/>
          <p14:tracePt t="37818" x="3702050" y="5822950"/>
          <p14:tracePt t="37837" x="3746500" y="5829300"/>
          <p14:tracePt t="37837" x="3790950" y="5835650"/>
          <p14:tracePt t="37854" x="3835400" y="5842000"/>
          <p14:tracePt t="37854" x="3879850" y="5842000"/>
          <p14:tracePt t="37870" x="3924300" y="5842000"/>
          <p14:tracePt t="37870" x="3962400" y="5842000"/>
          <p14:tracePt t="37886" x="4006850" y="5835650"/>
          <p14:tracePt t="37886" x="4044950" y="5835650"/>
          <p14:tracePt t="37886" x="4089400" y="5835650"/>
          <p14:tracePt t="37905" x="4127500" y="5835650"/>
          <p14:tracePt t="37905" x="4165600" y="5829300"/>
          <p14:tracePt t="37920" x="4203700" y="5829300"/>
          <p14:tracePt t="37920" x="4235450" y="5829300"/>
          <p14:tracePt t="37937" x="4267200" y="5822950"/>
          <p14:tracePt t="37937" x="4298950" y="5822950"/>
          <p14:tracePt t="37953" x="4324350" y="5822950"/>
          <p14:tracePt t="37953" x="4349750" y="5816600"/>
          <p14:tracePt t="37970" x="4375150" y="5816600"/>
          <p14:tracePt t="37970" x="4413250" y="5816600"/>
          <p14:tracePt t="37987" x="4432300" y="5816600"/>
          <p14:tracePt t="37987" x="4445000" y="5816600"/>
          <p14:tracePt t="38004" x="4457700" y="5816600"/>
          <p14:tracePt t="38004" x="4470400" y="5816600"/>
          <p14:tracePt t="38020" x="4476750" y="5816600"/>
          <p14:tracePt t="38020" x="4483100" y="5816600"/>
          <p14:tracePt t="38038" x="4489450" y="5816600"/>
          <p14:tracePt t="38052" x="4483100" y="5822950"/>
          <p14:tracePt t="38076" x="4476750" y="5822950"/>
          <p14:tracePt t="38092" x="4476750" y="5829300"/>
          <p14:tracePt t="38105" x="4470400" y="5835650"/>
          <p14:tracePt t="38129" x="4464050" y="5829300"/>
          <p14:tracePt t="38205" x="4457700" y="5829300"/>
          <p14:tracePt t="38232" x="4451350" y="5829300"/>
          <p14:tracePt t="38249" x="4445000" y="5829300"/>
          <p14:tracePt t="38265" x="4438650" y="5835650"/>
          <p14:tracePt t="38277" x="4432300" y="5835650"/>
          <p14:tracePt t="38286" x="4425950" y="5835650"/>
          <p14:tracePt t="38303" x="4419600" y="5835650"/>
          <p14:tracePt t="38320" x="4413250" y="5835650"/>
          <p14:tracePt t="38320" x="4400550" y="5835650"/>
          <p14:tracePt t="38338" x="4406900" y="5835650"/>
          <p14:tracePt t="38420" x="4413250" y="5842000"/>
          <p14:tracePt t="38512" x="4406900" y="5842000"/>
          <p14:tracePt t="38557" x="4400550" y="5842000"/>
          <p14:tracePt t="38584" x="4394200" y="5848350"/>
          <p14:tracePt t="38633" x="4387850" y="5848350"/>
          <p14:tracePt t="38653" x="4381500" y="5854700"/>
          <p14:tracePt t="38677" x="4375150" y="5854700"/>
          <p14:tracePt t="38697" x="4368800" y="5861050"/>
          <p14:tracePt t="38713" x="4362450" y="5861050"/>
          <p14:tracePt t="38729" x="4362450" y="5867400"/>
          <p14:tracePt t="38745" x="4356100" y="5867400"/>
          <p14:tracePt t="38765" x="4349750" y="5867400"/>
          <p14:tracePt t="38797" x="4343400" y="5873750"/>
          <p14:tracePt t="38865" x="4343400" y="5867400"/>
          <p14:tracePt t="38909" x="4349750" y="5867400"/>
          <p14:tracePt t="39013" x="4356100" y="5861050"/>
          <p14:tracePt t="39036" x="4362450" y="5861050"/>
          <p14:tracePt t="39053" x="4368800" y="5854700"/>
          <p14:tracePt t="39065" x="4375150" y="5854700"/>
          <p14:tracePt t="39081" x="4381500" y="5854700"/>
          <p14:tracePt t="39097" x="4387850" y="5854700"/>
          <p14:tracePt t="39113" x="4394200" y="5854700"/>
          <p14:tracePt t="39126" x="4400550" y="5854700"/>
          <p14:tracePt t="39142" x="4406900" y="5854700"/>
          <p14:tracePt t="39159" x="4413250" y="5848350"/>
          <p14:tracePt t="39173" x="4419600" y="5848350"/>
          <p14:tracePt t="39189" x="4419600" y="5842000"/>
          <p14:tracePt t="39206" x="4425950" y="5842000"/>
          <p14:tracePt t="39233" x="4432300" y="5842000"/>
          <p14:tracePt t="39261" x="4438650" y="5842000"/>
          <p14:tracePt t="39285" x="4445000" y="5842000"/>
          <p14:tracePt t="39297" x="4451350" y="5835650"/>
          <p14:tracePt t="39329" x="4464050" y="5829300"/>
          <p14:tracePt t="39345" x="4470400" y="5829300"/>
          <p14:tracePt t="39361" x="4476750" y="5829300"/>
          <p14:tracePt t="39366" x="4483100" y="5829300"/>
          <p14:tracePt t="39373" x="4489450" y="5829300"/>
          <p14:tracePt t="39373" x="4495800" y="5829300"/>
          <p14:tracePt t="39392" x="4502150" y="5822950"/>
          <p14:tracePt t="39392" x="4508500" y="5822950"/>
          <p14:tracePt t="39409" x="4514850" y="5822950"/>
          <p14:tracePt t="39409" x="4527550" y="5816600"/>
          <p14:tracePt t="39425" x="4540250" y="5816600"/>
          <p14:tracePt t="39425" x="4546600" y="5816600"/>
          <p14:tracePt t="39442" x="4552950" y="5816600"/>
          <p14:tracePt t="39442" x="4559300" y="5816600"/>
          <p14:tracePt t="39458" x="4572000" y="5816600"/>
          <p14:tracePt t="39458" x="4578350" y="5816600"/>
          <p14:tracePt t="39458" x="4591050" y="5816600"/>
          <p14:tracePt t="39478" x="4597400" y="5816600"/>
          <p14:tracePt t="39490" x="4610100" y="5822950"/>
          <p14:tracePt t="39490" x="4629150" y="5822950"/>
          <p14:tracePt t="39510" x="4648200" y="5822950"/>
          <p14:tracePt t="39510" x="4660900" y="5829300"/>
          <p14:tracePt t="39526" x="4673600" y="5829300"/>
          <p14:tracePt t="39526" x="4692650" y="5829300"/>
          <p14:tracePt t="39542" x="4705350" y="5829300"/>
          <p14:tracePt t="39542" x="4724400" y="5829300"/>
          <p14:tracePt t="39542" x="4737100" y="5829300"/>
          <p14:tracePt t="39561" x="4756150" y="5829300"/>
          <p14:tracePt t="39574" x="4768850" y="5829300"/>
          <p14:tracePt t="39574" x="4800600" y="5822950"/>
          <p14:tracePt t="39593" x="4813300" y="5822950"/>
          <p14:tracePt t="39593" x="4832350" y="5822950"/>
          <p14:tracePt t="39610" x="4845050" y="5822950"/>
          <p14:tracePt t="39610" x="4857750" y="5822950"/>
          <p14:tracePt t="39626" x="4876800" y="5822950"/>
          <p14:tracePt t="39626" x="4889500" y="5816600"/>
          <p14:tracePt t="39643" x="4902200" y="5816600"/>
          <p14:tracePt t="39643" x="4933950" y="5810250"/>
          <p14:tracePt t="39660" x="4946650" y="5810250"/>
          <p14:tracePt t="39660" x="4959350" y="5803900"/>
          <p14:tracePt t="39676" x="4972050" y="5797550"/>
          <p14:tracePt t="39676" x="4984750" y="5784850"/>
          <p14:tracePt t="39693" x="4997450" y="5772150"/>
          <p14:tracePt t="39693" x="5003800" y="5759450"/>
          <p14:tracePt t="39710" x="5016500" y="5746750"/>
          <p14:tracePt t="39710" x="5029200" y="57277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6607" name="Group 95"/>
          <p:cNvGraphicFramePr>
            <a:graphicFrameLocks noGrp="1"/>
          </p:cNvGraphicFramePr>
          <p:nvPr/>
        </p:nvGraphicFramePr>
        <p:xfrm>
          <a:off x="137860" y="786502"/>
          <a:ext cx="8915400" cy="5638800"/>
        </p:xfrm>
        <a:graphic>
          <a:graphicData uri="http://schemas.openxmlformats.org/drawingml/2006/table">
            <a:tbl>
              <a:tblPr/>
              <a:tblGrid>
                <a:gridCol w="1414442"/>
                <a:gridCol w="1352571"/>
                <a:gridCol w="1536700"/>
                <a:gridCol w="1563687"/>
                <a:gridCol w="1511300"/>
                <a:gridCol w="15367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標本番号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標準偏差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標本番号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標準偏差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82.29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82.98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4.98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4.77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7.59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5.26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85.33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7.55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85.41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5.52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85.62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5.41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4.94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86.19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84.22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3.97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88.56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rPr>
                        <a:t>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757"/>
    </mc:Choice>
    <mc:Fallback>
      <p:transition spd="slow" advTm="25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25" x="3308350" y="6007100"/>
          <p14:tracePt t="509" x="3308350" y="5994400"/>
          <p14:tracePt t="525" x="3308350" y="5988050"/>
          <p14:tracePt t="535" x="3314700" y="5988050"/>
          <p14:tracePt t="535" x="3314700" y="5981700"/>
          <p14:tracePt t="555" x="3321050" y="5969000"/>
          <p14:tracePt t="555" x="3327400" y="5962650"/>
          <p14:tracePt t="570" x="3327400" y="5956300"/>
          <p14:tracePt t="570" x="3333750" y="5949950"/>
          <p14:tracePt t="587" x="3340100" y="5937250"/>
          <p14:tracePt t="587" x="3340100" y="5924550"/>
          <p14:tracePt t="587" x="3340100" y="5918200"/>
          <p14:tracePt t="606" x="3346450" y="5899150"/>
          <p14:tracePt t="619" x="3346450" y="5880100"/>
          <p14:tracePt t="619" x="3346450" y="5842000"/>
          <p14:tracePt t="638" x="3346450" y="5822950"/>
          <p14:tracePt t="638" x="3346450" y="5803900"/>
          <p14:tracePt t="654" x="3352800" y="5784850"/>
          <p14:tracePt t="654" x="3352800" y="5759450"/>
          <p14:tracePt t="671" x="3352800" y="5740400"/>
          <p14:tracePt t="671" x="3359150" y="5721350"/>
          <p14:tracePt t="671" x="3359150" y="5702300"/>
          <p14:tracePt t="690" x="3371850" y="5683250"/>
          <p14:tracePt t="702" x="3378200" y="5664200"/>
          <p14:tracePt t="702" x="3397250" y="5626100"/>
          <p14:tracePt t="722" x="3409950" y="5607050"/>
          <p14:tracePt t="722" x="3422650" y="5600700"/>
          <p14:tracePt t="738" x="3435350" y="5588000"/>
          <p14:tracePt t="738" x="3441700" y="5575300"/>
          <p14:tracePt t="754" x="3454400" y="5568950"/>
          <p14:tracePt t="754" x="3460750" y="5562600"/>
          <p14:tracePt t="771" x="3467100" y="5549900"/>
          <p14:tracePt t="771" x="3473450" y="5537200"/>
          <p14:tracePt t="771" x="3486150" y="5524500"/>
          <p14:tracePt t="790" x="3492500" y="5511800"/>
          <p14:tracePt t="790" x="3505200" y="5492750"/>
          <p14:tracePt t="805" x="3511550" y="5473700"/>
          <p14:tracePt t="805" x="3524250" y="5454650"/>
          <p14:tracePt t="821" x="3536950" y="5435600"/>
          <p14:tracePt t="821" x="3543300" y="5416550"/>
          <p14:tracePt t="838" x="3556000" y="5397500"/>
          <p14:tracePt t="838" x="3575050" y="5359400"/>
          <p14:tracePt t="855" x="3581400" y="5340350"/>
          <p14:tracePt t="855" x="3594100" y="5321300"/>
          <p14:tracePt t="871" x="3600450" y="5302250"/>
          <p14:tracePt t="871" x="3613150" y="5289550"/>
          <p14:tracePt t="888" x="3619500" y="5276850"/>
          <p14:tracePt t="888" x="3625850" y="5264150"/>
          <p14:tracePt t="907" x="3632200" y="5251450"/>
          <p14:tracePt t="907" x="3638550" y="5245100"/>
          <p14:tracePt t="922" x="3638550" y="5238750"/>
          <p14:tracePt t="937" x="3638550" y="5232400"/>
          <p14:tracePt t="953" x="3638550" y="5226050"/>
          <p14:tracePt t="970" x="3644900" y="5219700"/>
          <p14:tracePt t="987" x="3644900" y="5213350"/>
          <p14:tracePt t="1006" x="3644900" y="5207000"/>
          <p14:tracePt t="1006" x="3644900" y="5200650"/>
          <p14:tracePt t="1023" x="3644900" y="5194300"/>
          <p14:tracePt t="1023" x="3644900" y="5187950"/>
          <p14:tracePt t="1039" x="3651250" y="5181600"/>
          <p14:tracePt t="1054" x="3651250" y="5187950"/>
          <p14:tracePt t="1070" x="3651250" y="5200650"/>
          <p14:tracePt t="1070" x="3651250" y="5232400"/>
          <p14:tracePt t="1089" x="3644900" y="5251450"/>
          <p14:tracePt t="1089" x="3651250" y="5264150"/>
          <p14:tracePt t="1105" x="3651250" y="5276850"/>
          <p14:tracePt t="1105" x="3644900" y="5295900"/>
          <p14:tracePt t="1122" x="3644900" y="5308600"/>
          <p14:tracePt t="1122" x="3644900" y="5321300"/>
          <p14:tracePt t="1139" x="3638550" y="5353050"/>
          <p14:tracePt t="1139" x="3632200" y="5372100"/>
          <p14:tracePt t="1156" x="3625850" y="5391150"/>
          <p14:tracePt t="1156" x="3613150" y="5422900"/>
          <p14:tracePt t="1172" x="3606800" y="5448300"/>
          <p14:tracePt t="1172" x="3594100" y="5473700"/>
          <p14:tracePt t="1189" x="3575050" y="5499100"/>
          <p14:tracePt t="1189" x="3536950" y="5556250"/>
          <p14:tracePt t="1205" x="3511550" y="5581650"/>
          <p14:tracePt t="1220" x="3511550" y="5575300"/>
          <p14:tracePt t="1244" x="3473450" y="5600700"/>
          <p14:tracePt t="1253" x="3429000" y="5626100"/>
          <p14:tracePt t="1270" x="3378200" y="5651500"/>
          <p14:tracePt t="1270" x="3321050" y="5676900"/>
          <p14:tracePt t="1288" x="3257550" y="5695950"/>
          <p14:tracePt t="1303" x="3181350" y="5715000"/>
          <p14:tracePt t="1303" x="3092450" y="5727700"/>
          <p14:tracePt t="1303" x="2978150" y="5765800"/>
          <p14:tracePt t="1325" x="2901950" y="5765800"/>
          <p14:tracePt t="1337" x="2819400" y="5765800"/>
          <p14:tracePt t="1337" x="2743200" y="5759450"/>
          <p14:tracePt t="1337" x="2660650" y="5753100"/>
          <p14:tracePt t="1359" x="2584450" y="5746750"/>
          <p14:tracePt t="1359" x="2514600" y="5727700"/>
          <p14:tracePt t="1373" x="2444750" y="5715000"/>
          <p14:tracePt t="1373" x="2374900" y="5702300"/>
          <p14:tracePt t="1389" x="2305050" y="5676900"/>
          <p14:tracePt t="1389" x="2235200" y="5651500"/>
          <p14:tracePt t="1389" x="2165350" y="5626100"/>
          <p14:tracePt t="1410" x="2095500" y="5594350"/>
          <p14:tracePt t="1421" x="2025650" y="5562600"/>
          <p14:tracePt t="1421" x="1949450" y="5524500"/>
          <p14:tracePt t="1421" x="1879600" y="5486400"/>
          <p14:tracePt t="1442" x="1816100" y="5435600"/>
          <p14:tracePt t="1442" x="1752600" y="5384800"/>
          <p14:tracePt t="1456" x="1695450" y="5327650"/>
          <p14:tracePt t="1456" x="1638300" y="5257800"/>
          <p14:tracePt t="1473" x="1587500" y="5187950"/>
          <p14:tracePt t="1473" x="1543050" y="5105400"/>
          <p14:tracePt t="1490" x="1498600" y="5010150"/>
          <p14:tracePt t="1490" x="1428750" y="4800600"/>
          <p14:tracePt t="1507" x="1397000" y="4686300"/>
          <p14:tracePt t="1507" x="1371600" y="4565650"/>
          <p14:tracePt t="1523" x="1346200" y="4438650"/>
          <p14:tracePt t="1523" x="1333500" y="4311650"/>
          <p14:tracePt t="1540" x="1320800" y="4184650"/>
          <p14:tracePt t="1540" x="1314450" y="4057650"/>
          <p14:tracePt t="1557" x="1320800" y="3924300"/>
          <p14:tracePt t="1557" x="1346200" y="3663950"/>
          <p14:tracePt t="1574" x="1371600" y="3530600"/>
          <p14:tracePt t="1574" x="1403350" y="3403600"/>
          <p14:tracePt t="1590" x="1441450" y="3276600"/>
          <p14:tracePt t="1590" x="1485900" y="3143250"/>
          <p14:tracePt t="1607" x="1536700" y="3016250"/>
          <p14:tracePt t="1607" x="1600200" y="2895600"/>
          <p14:tracePt t="1607" x="1663700" y="2781300"/>
          <p14:tracePt t="1626" x="1727200" y="2667000"/>
          <p14:tracePt t="1638" x="1803400" y="2559050"/>
          <p14:tracePt t="1638" x="1974850" y="2349500"/>
          <p14:tracePt t="1658" x="2070100" y="2254250"/>
          <p14:tracePt t="1658" x="2165350" y="2165350"/>
          <p14:tracePt t="1673" x="2266950" y="2082800"/>
          <p14:tracePt t="1673" x="2374900" y="2000250"/>
          <p14:tracePt t="1690" x="2495550" y="1924050"/>
          <p14:tracePt t="1690" x="2609850" y="1847850"/>
          <p14:tracePt t="1690" x="2736850" y="1778000"/>
          <p14:tracePt t="1710" x="2863850" y="1720850"/>
          <p14:tracePt t="1722" x="2997200" y="1657350"/>
          <p14:tracePt t="1722" x="3130550" y="1606550"/>
          <p14:tracePt t="1741" x="3403600" y="1511300"/>
          <p14:tracePt t="1741" x="3543300" y="1466850"/>
          <p14:tracePt t="1758" x="3676650" y="1441450"/>
          <p14:tracePt t="1758" x="3816350" y="1409700"/>
          <p14:tracePt t="1773" x="3949700" y="1390650"/>
          <p14:tracePt t="1773" x="4083050" y="1377950"/>
          <p14:tracePt t="1773" x="4216400" y="1371600"/>
          <p14:tracePt t="1793" x="4343400" y="1371600"/>
          <p14:tracePt t="1793" x="4470400" y="1377950"/>
          <p14:tracePt t="1808" x="4591050" y="1384300"/>
          <p14:tracePt t="1808" x="4705350" y="1403350"/>
          <p14:tracePt t="1824" x="4819650" y="1428750"/>
          <p14:tracePt t="1824" x="4927600" y="1454150"/>
          <p14:tracePt t="1840" x="5029200" y="1492250"/>
          <p14:tracePt t="1840" x="5130800" y="1524000"/>
          <p14:tracePt t="1857" x="5226050" y="1574800"/>
          <p14:tracePt t="1857" x="5397500" y="1689100"/>
          <p14:tracePt t="1874" x="5473700" y="1758950"/>
          <p14:tracePt t="1874" x="5543550" y="1847850"/>
          <p14:tracePt t="1891" x="5613400" y="1936750"/>
          <p14:tracePt t="2190" x="4953000" y="6013450"/>
          <p14:tracePt t="2190" x="4902200" y="6019800"/>
          <p14:tracePt t="2210" x="4870450" y="6019800"/>
          <p14:tracePt t="2210" x="4838700" y="6026150"/>
          <p14:tracePt t="2226" x="4806950" y="6026150"/>
          <p14:tracePt t="2240" x="4768850" y="6051550"/>
          <p14:tracePt t="2284" x="4737100" y="6076950"/>
          <p14:tracePt t="2301" x="4718050" y="6064250"/>
          <p14:tracePt t="2309" x="4699000" y="6051550"/>
          <p14:tracePt t="2309" x="4692650" y="6038850"/>
          <p14:tracePt t="2326" x="4686300" y="6019800"/>
          <p14:tracePt t="2326" x="4686300" y="6007100"/>
          <p14:tracePt t="2326" x="4686300" y="5994400"/>
          <p14:tracePt t="2345" x="4699000" y="5956300"/>
          <p14:tracePt t="2357" x="4711700" y="5918200"/>
          <p14:tracePt t="2357" x="4730750" y="5918200"/>
          <p14:tracePt t="2357" x="4743450" y="5918200"/>
          <p14:tracePt t="2378" x="4756150" y="5924550"/>
          <p14:tracePt t="2378" x="4775200" y="5930900"/>
          <p14:tracePt t="2392" x="4787900" y="5937250"/>
          <p14:tracePt t="2392" x="4800600" y="5937250"/>
          <p14:tracePt t="2392" x="4813300" y="5949950"/>
          <p14:tracePt t="2413" x="4826000" y="5949950"/>
          <p14:tracePt t="2424" x="4838700" y="5956300"/>
          <p14:tracePt t="2424" x="4851400" y="5962650"/>
          <p14:tracePt t="2424" x="4857750" y="5962650"/>
          <p14:tracePt t="2445" x="4870450" y="5969000"/>
          <p14:tracePt t="2445" x="4876800" y="5975350"/>
          <p14:tracePt t="2459" x="4889500" y="5975350"/>
          <p14:tracePt t="2459" x="4895850" y="5981700"/>
          <p14:tracePt t="2476" x="4902200" y="5981700"/>
          <p14:tracePt t="2476" x="4908550" y="5988050"/>
          <p14:tracePt t="2493" x="4914900" y="5988050"/>
          <p14:tracePt t="2493" x="4927600" y="5994400"/>
          <p14:tracePt t="2510" x="4940300" y="6000750"/>
          <p14:tracePt t="2510" x="4946650" y="6007100"/>
          <p14:tracePt t="2527" x="4953000" y="6007100"/>
          <p14:tracePt t="2527" x="4959350" y="6013450"/>
          <p14:tracePt t="2543" x="4965700" y="6013450"/>
          <p14:tracePt t="2543" x="4978400" y="6019800"/>
          <p14:tracePt t="2560" x="4984750" y="6019800"/>
          <p14:tracePt t="2560" x="5003800" y="6026150"/>
          <p14:tracePt t="2577" x="5010150" y="6026150"/>
          <p14:tracePt t="2577" x="5022850" y="6032500"/>
          <p14:tracePt t="2593" x="5029200" y="6032500"/>
          <p14:tracePt t="2593" x="5041900" y="6038850"/>
          <p14:tracePt t="2610" x="5048250" y="6038850"/>
          <p14:tracePt t="2610" x="5054600" y="6038850"/>
          <p14:tracePt t="2610" x="5067300" y="6045200"/>
          <p14:tracePt t="2629" x="5073650" y="6045200"/>
          <p14:tracePt t="2641" x="5073650" y="6051550"/>
          <p14:tracePt t="2641" x="5086350" y="6051550"/>
          <p14:tracePt t="2662" x="5092700" y="6057900"/>
          <p14:tracePt t="2677" x="5099050" y="6057900"/>
          <p14:tracePt t="2692" x="5105400" y="6057900"/>
          <p14:tracePt t="2708" x="5111750" y="6057900"/>
          <p14:tracePt t="2725" x="5118100" y="6064250"/>
          <p14:tracePt t="2745" x="5124450" y="6064250"/>
          <p14:tracePt t="2796" x="5130800" y="6064250"/>
          <p14:tracePt t="2817" x="5137150" y="6064250"/>
          <p14:tracePt t="2841" x="5143500" y="6070600"/>
          <p14:tracePt t="2876" x="5149850" y="6070600"/>
          <p14:tracePt t="3081" x="5156200" y="6076950"/>
          <p14:tracePt t="3117" x="5162550" y="6076950"/>
          <p14:tracePt t="3209" x="5168900" y="6083300"/>
          <p14:tracePt t="3237" x="5175250" y="6076950"/>
          <p14:tracePt t="3261" x="5181600" y="6076950"/>
          <p14:tracePt t="3321" x="5181600" y="6070600"/>
          <p14:tracePt t="3389" x="5181600" y="6064250"/>
          <p14:tracePt t="3405" x="5181600" y="6057900"/>
          <p14:tracePt t="3417" x="5175250" y="6064250"/>
          <p14:tracePt t="3725" x="5168900" y="6057900"/>
          <p14:tracePt t="3765" x="5168900" y="6064250"/>
          <p14:tracePt t="3817" x="5168900" y="6057900"/>
          <p14:tracePt t="3861" x="5168900" y="6064250"/>
          <p14:tracePt t="3913" x="5162550" y="6070600"/>
          <p14:tracePt t="3965" x="5168900" y="6076950"/>
          <p14:tracePt t="4077" x="5168900" y="6083300"/>
          <p14:tracePt t="4453" x="5175250" y="6089650"/>
          <p14:tracePt t="4537" x="5168900" y="6096000"/>
          <p14:tracePt t="4565" x="5168900" y="6102350"/>
          <p14:tracePt t="4589" x="5168900" y="6108700"/>
          <p14:tracePt t="4605" x="5162550" y="6115050"/>
          <p14:tracePt t="4641" x="5168900" y="6115050"/>
          <p14:tracePt t="4709" x="5168900" y="6108700"/>
          <p14:tracePt t="4729" x="5175250" y="6102350"/>
          <p14:tracePt t="4761" x="5175250" y="6096000"/>
          <p14:tracePt t="4805" x="5175250" y="6102350"/>
          <p14:tracePt t="4865" x="5168900" y="6102350"/>
          <p14:tracePt t="4905" x="5168900" y="6108700"/>
          <p14:tracePt t="4941" x="5175250" y="6108700"/>
          <p14:tracePt t="5017" x="5175250" y="6102350"/>
          <p14:tracePt t="5061" x="5175250" y="6096000"/>
          <p14:tracePt t="5097" x="5168900" y="6102350"/>
          <p14:tracePt t="5189" x="5168900" y="6108700"/>
          <p14:tracePt t="5205" x="5168900" y="6102350"/>
          <p14:tracePt t="5285" x="5175250" y="6096000"/>
          <p14:tracePt t="5309" x="5175250" y="6089650"/>
          <p14:tracePt t="5329" x="5181600" y="6083300"/>
          <p14:tracePt t="5361" x="5187950" y="6076950"/>
          <p14:tracePt t="5437" x="5181600" y="6070600"/>
          <p14:tracePt t="5489" x="5175250" y="6070600"/>
          <p14:tracePt t="5517" x="5175250" y="6064250"/>
          <p14:tracePt t="5549" x="5175250" y="6057900"/>
          <p14:tracePt t="5577" x="5175250" y="6051550"/>
          <p14:tracePt t="5629" x="5181600" y="6051550"/>
          <p14:tracePt t="5661" x="5187950" y="6045200"/>
          <p14:tracePt t="5705" x="5187950" y="6051550"/>
          <p14:tracePt t="5817" x="5175250" y="6057900"/>
          <p14:tracePt t="5834" x="5168900" y="6057900"/>
          <p14:tracePt t="5842" x="5162550" y="6064250"/>
          <p14:tracePt t="5853" x="5149850" y="6064250"/>
          <p14:tracePt t="5853" x="5124450" y="6064250"/>
          <p14:tracePt t="5871" x="5105400" y="6070600"/>
          <p14:tracePt t="5871" x="5080000" y="6070600"/>
          <p14:tracePt t="5888" x="5060950" y="6070600"/>
          <p14:tracePt t="5888" x="5029200" y="6070600"/>
          <p14:tracePt t="5906" x="4997450" y="6070600"/>
          <p14:tracePt t="5906" x="4965700" y="6070600"/>
          <p14:tracePt t="5922" x="4921250" y="6076950"/>
          <p14:tracePt t="5922" x="4832350" y="6089650"/>
          <p14:tracePt t="5938" x="4781550" y="6089650"/>
          <p14:tracePt t="5938" x="4724400" y="6102350"/>
          <p14:tracePt t="5955" x="4667250" y="6108700"/>
          <p14:tracePt t="5955" x="4603750" y="6115050"/>
          <p14:tracePt t="5971" x="4540250" y="6127750"/>
          <p14:tracePt t="5971" x="4470400" y="6140450"/>
          <p14:tracePt t="5971" x="4400550" y="6146800"/>
          <p14:tracePt t="5991" x="4324350" y="6159500"/>
          <p14:tracePt t="6003" x="4248150" y="6172200"/>
          <p14:tracePt t="6003" x="4102100" y="6191250"/>
          <p14:tracePt t="6022" x="4032250" y="6197600"/>
          <p14:tracePt t="6022" x="3962400" y="6210300"/>
          <p14:tracePt t="6039" x="3892550" y="6210300"/>
          <p14:tracePt t="6039" x="3829050" y="6216650"/>
          <p14:tracePt t="6039" x="3765550" y="6216650"/>
          <p14:tracePt t="6058" x="3695700" y="6223000"/>
          <p14:tracePt t="6070" x="3638550" y="6223000"/>
          <p14:tracePt t="6070" x="3517900" y="6229350"/>
          <p14:tracePt t="6091" x="3460750" y="6229350"/>
          <p14:tracePt t="6091" x="3403600" y="6229350"/>
          <p14:tracePt t="6107" x="3352800" y="6223000"/>
          <p14:tracePt t="6107" x="3308350" y="6223000"/>
          <p14:tracePt t="6122" x="3263900" y="6223000"/>
          <p14:tracePt t="6122" x="3225800" y="6216650"/>
          <p14:tracePt t="6138" x="3194050" y="6216650"/>
          <p14:tracePt t="6138" x="3162300" y="6210300"/>
          <p14:tracePt t="6138" x="3130550" y="6203950"/>
          <p14:tracePt t="6159" x="3105150" y="6203950"/>
          <p14:tracePt t="6159" x="3079750" y="6197600"/>
          <p14:tracePt t="6172" x="3060700" y="6191250"/>
          <p14:tracePt t="6172" x="3035300" y="6184900"/>
          <p14:tracePt t="6189" x="3016250" y="6178550"/>
          <p14:tracePt t="6189" x="3003550" y="6178550"/>
          <p14:tracePt t="6206" x="2984500" y="6178550"/>
          <p14:tracePt t="6206" x="2965450" y="6172200"/>
          <p14:tracePt t="6222" x="2952750" y="6172200"/>
          <p14:tracePt t="6222" x="2933700" y="6172200"/>
          <p14:tracePt t="6239" x="2921000" y="6178550"/>
          <p14:tracePt t="6239" x="2908300" y="6178550"/>
          <p14:tracePt t="6256" x="2895600" y="6178550"/>
          <p14:tracePt t="6256" x="2882900" y="6178550"/>
          <p14:tracePt t="6273" x="2876550" y="6184900"/>
          <p14:tracePt t="6273" x="2844800" y="6191250"/>
          <p14:tracePt t="6290" x="2832100" y="6184900"/>
          <p14:tracePt t="6290" x="2813050" y="6184900"/>
          <p14:tracePt t="6307" x="2800350" y="6184900"/>
          <p14:tracePt t="6307" x="2781300" y="6184900"/>
          <p14:tracePt t="6323" x="2755900" y="6178550"/>
          <p14:tracePt t="6323" x="2736850" y="6172200"/>
          <p14:tracePt t="6340" x="2711450" y="6159500"/>
          <p14:tracePt t="6340" x="2686050" y="6146800"/>
          <p14:tracePt t="6340" x="2660650" y="6127750"/>
          <p14:tracePt t="6359" x="2635250" y="6108700"/>
          <p14:tracePt t="6371" x="2603500" y="6083300"/>
          <p14:tracePt t="6371" x="2552700" y="6019800"/>
          <p14:tracePt t="6391" x="2527300" y="5975350"/>
          <p14:tracePt t="6391" x="2501900" y="5924550"/>
          <p14:tracePt t="6391" x="2470150" y="5873750"/>
          <p14:tracePt t="6410" x="2438400" y="5810250"/>
          <p14:tracePt t="6421" x="2406650" y="5734050"/>
          <p14:tracePt t="6421" x="2374900" y="5651500"/>
          <p14:tracePt t="6421" x="2343150" y="5556250"/>
          <p14:tracePt t="6442" x="2311400" y="5454650"/>
          <p14:tracePt t="6455" x="2286000" y="5346700"/>
          <p14:tracePt t="6455" x="2228850" y="5105400"/>
          <p14:tracePt t="6473" x="2203450" y="4972050"/>
          <p14:tracePt t="6473" x="2171700" y="4845050"/>
          <p14:tracePt t="6490" x="2152650" y="4711700"/>
          <p14:tracePt t="6490" x="2108200" y="4438650"/>
          <p14:tracePt t="6510" x="2082800" y="4298950"/>
          <p14:tracePt t="6522" x="2044700" y="4025900"/>
          <p14:tracePt t="6522" x="2032000" y="3879850"/>
          <p14:tracePt t="6541" x="2019300" y="3746500"/>
          <p14:tracePt t="6541" x="2012950" y="3613150"/>
          <p14:tracePt t="6558" x="2006600" y="3479800"/>
          <p14:tracePt t="6558" x="2000250" y="3352800"/>
          <p14:tracePt t="6574" x="2000250" y="3232150"/>
          <p14:tracePt t="6574" x="2006600" y="3003550"/>
          <p14:tracePt t="6591" x="2006600" y="2895600"/>
          <p14:tracePt t="6591" x="2012950" y="2794000"/>
          <p14:tracePt t="6608" x="2025650" y="2698750"/>
          <p14:tracePt t="6608" x="2032000" y="2603500"/>
          <p14:tracePt t="6623" x="2044700" y="2514600"/>
          <p14:tracePt t="6623" x="2051050" y="2432050"/>
          <p14:tracePt t="6641" x="2063750" y="2355850"/>
          <p14:tracePt t="6641" x="2070100" y="2292350"/>
          <p14:tracePt t="6659" x="2089150" y="2203450"/>
          <p14:tracePt t="6659" x="2089150" y="2184400"/>
          <p14:tracePt t="6674" x="2095500" y="2171700"/>
          <p14:tracePt t="6674" x="2095500" y="2178050"/>
          <p14:tracePt t="6691" x="2095500" y="2197100"/>
          <p14:tracePt t="6691" x="2089150" y="2228850"/>
          <p14:tracePt t="6691" x="2089150" y="2279650"/>
          <p14:tracePt t="6711" x="2082800" y="2343150"/>
          <p14:tracePt t="6722" x="2076450" y="2419350"/>
          <p14:tracePt t="6722" x="2070100" y="2508250"/>
          <p14:tracePt t="6722" x="2070100" y="2616200"/>
          <p14:tracePt t="6743" x="2070100" y="2730500"/>
          <p14:tracePt t="6743" x="2070100" y="2851150"/>
          <p14:tracePt t="6759" x="2076450" y="2984500"/>
          <p14:tracePt t="6759" x="2089150" y="3124200"/>
          <p14:tracePt t="6775" x="2101850" y="3270250"/>
          <p14:tracePt t="6775" x="2127250" y="3416300"/>
          <p14:tracePt t="6791" x="2152650" y="3562350"/>
          <p14:tracePt t="6791" x="2178050" y="3714750"/>
          <p14:tracePt t="6791" x="2209800" y="3860800"/>
          <p14:tracePt t="6811" x="2247900" y="4013200"/>
          <p14:tracePt t="6823" x="2292350" y="4159250"/>
          <p14:tracePt t="6823" x="2387600" y="4425950"/>
          <p14:tracePt t="6841" x="2438400" y="4546600"/>
          <p14:tracePt t="6841" x="2495550" y="4660900"/>
          <p14:tracePt t="6858" x="2565400" y="4768850"/>
          <p14:tracePt t="6858" x="2641600" y="4864100"/>
          <p14:tracePt t="6875" x="2724150" y="4953000"/>
          <p14:tracePt t="6875" x="2901950" y="5092700"/>
          <p14:tracePt t="6891" x="2997200" y="5149850"/>
          <p14:tracePt t="6891" x="3098800" y="5200650"/>
          <p14:tracePt t="6910" x="3200400" y="5238750"/>
          <p14:tracePt t="6910" x="3308350" y="5270500"/>
          <p14:tracePt t="6925" x="3409950" y="5295900"/>
          <p14:tracePt t="6925" x="3517900" y="5314950"/>
          <p14:tracePt t="6942" x="3632200" y="5321300"/>
          <p14:tracePt t="6942" x="3854450" y="5314950"/>
          <p14:tracePt t="6960" x="3975100" y="5302250"/>
          <p14:tracePt t="6960" x="4089400" y="5283200"/>
          <p14:tracePt t="6975" x="4203700" y="5251450"/>
          <p14:tracePt t="6975" x="4324350" y="5213350"/>
          <p14:tracePt t="6992" x="4438650" y="5162550"/>
          <p14:tracePt t="6992" x="4667250" y="5041900"/>
          <p14:tracePt t="7011" x="4781550" y="4965700"/>
          <p14:tracePt t="7011" x="4889500" y="4883150"/>
          <p14:tracePt t="7026" x="4997450" y="4794250"/>
          <p14:tracePt t="7026" x="5105400" y="4699000"/>
          <p14:tracePt t="7043" x="5207000" y="4591050"/>
          <p14:tracePt t="7043" x="5302250" y="4483100"/>
          <p14:tracePt t="7060" x="5403850" y="4362450"/>
          <p14:tracePt t="7060" x="5492750" y="4229100"/>
          <p14:tracePt t="7076" x="5575300" y="4089400"/>
          <p14:tracePt t="7076" x="5664200" y="3943350"/>
          <p14:tracePt t="7076" x="5746750" y="3797300"/>
          <p14:tracePt t="7095" x="5822950" y="3638550"/>
          <p14:tracePt t="7107" x="5899150" y="3486150"/>
          <p14:tracePt t="7107" x="6038850" y="3187700"/>
          <p14:tracePt t="7126" x="6108700" y="3048000"/>
          <p14:tracePt t="7126" x="6172200" y="2901950"/>
          <p14:tracePt t="7143" x="6229350" y="2768600"/>
          <p14:tracePt t="7143" x="6286500" y="2641600"/>
          <p14:tracePt t="7143" x="6330950" y="2520950"/>
          <p14:tracePt t="7162" x="6381750" y="2400300"/>
          <p14:tracePt t="7174" x="6419850" y="2286000"/>
          <p14:tracePt t="7174" x="6502400" y="2095500"/>
          <p14:tracePt t="7193" x="6534150" y="2012950"/>
          <p14:tracePt t="7193" x="6565900" y="1949450"/>
          <p14:tracePt t="7210" x="6597650" y="1885950"/>
          <p14:tracePt t="7210" x="6629400" y="1841500"/>
          <p14:tracePt t="7532" x="6858000" y="5537200"/>
          <p14:tracePt t="7542" x="6851650" y="5568950"/>
          <p14:tracePt t="7542" x="6845300" y="5607050"/>
          <p14:tracePt t="7542" x="6838950" y="5651500"/>
          <p14:tracePt t="7563" x="6832600" y="5702300"/>
          <p14:tracePt t="7563" x="6826250" y="5753100"/>
          <p14:tracePt t="7578" x="6813550" y="5797550"/>
          <p14:tracePt t="7578" x="6807200" y="5842000"/>
          <p14:tracePt t="7593" x="6800850" y="5880100"/>
          <p14:tracePt t="7593" x="6794500" y="5911850"/>
          <p14:tracePt t="7611" x="6788150" y="5937250"/>
          <p14:tracePt t="7611" x="6788150" y="5956300"/>
          <p14:tracePt t="7627" x="6781800" y="5988050"/>
          <p14:tracePt t="7627" x="6775450" y="5994400"/>
          <p14:tracePt t="7644" x="6775450" y="5981700"/>
          <p14:tracePt t="7674" x="6775450" y="5975350"/>
          <p14:tracePt t="7682" x="6775450" y="5969000"/>
          <p14:tracePt t="7682" x="6769100" y="5956300"/>
          <p14:tracePt t="7695" x="6769100" y="5949950"/>
          <p14:tracePt t="7695" x="6769100" y="5937250"/>
          <p14:tracePt t="7711" x="6762750" y="5930900"/>
          <p14:tracePt t="7711" x="6762750" y="5918200"/>
          <p14:tracePt t="7728" x="6762750" y="5911850"/>
          <p14:tracePt t="7728" x="6762750" y="5905500"/>
          <p14:tracePt t="7745" x="6762750" y="5892800"/>
          <p14:tracePt t="7759" x="6756400" y="5892800"/>
          <p14:tracePt t="7802" x="6762750" y="5899150"/>
          <p14:tracePt t="7822" x="6769100" y="5905500"/>
          <p14:tracePt t="7854" x="6769100" y="5911850"/>
          <p14:tracePt t="7870" x="6769100" y="5918200"/>
          <p14:tracePt t="7898" x="6769100" y="5924550"/>
          <p14:tracePt t="7966" x="6762750" y="5930900"/>
          <p14:tracePt t="7974" x="6762750" y="5943600"/>
          <p14:tracePt t="7990" x="6762750" y="5949950"/>
          <p14:tracePt t="8002" x="6762750" y="5956300"/>
          <p14:tracePt t="8018" x="6769100" y="5962650"/>
          <p14:tracePt t="8034" x="6769100" y="5969000"/>
          <p14:tracePt t="8050" x="6769100" y="5975350"/>
          <p14:tracePt t="8063" x="6775450" y="5975350"/>
          <p14:tracePt t="8094" x="6781800" y="5981700"/>
          <p14:tracePt t="8122" x="6781800" y="5994400"/>
          <p14:tracePt t="8182" x="6775450" y="6000750"/>
          <p14:tracePt t="8198" x="6775450" y="6007100"/>
          <p14:tracePt t="8214" x="6775450" y="6013450"/>
          <p14:tracePt t="8230" x="6775450" y="6019800"/>
          <p14:tracePt t="8235" x="6775450" y="6026150"/>
          <p14:tracePt t="8250" x="6775450" y="6032500"/>
          <p14:tracePt t="8266" x="6769100" y="6038850"/>
          <p14:tracePt t="8290" x="6769100" y="6045200"/>
          <p14:tracePt t="8310" x="6762750" y="6051550"/>
          <p14:tracePt t="8334" x="6756400" y="6057900"/>
          <p14:tracePt t="8370" x="6756400" y="6064250"/>
          <p14:tracePt t="8403" x="6756400" y="6070600"/>
          <p14:tracePt t="8414" x="6756400" y="6076950"/>
          <p14:tracePt t="8446" x="6756400" y="6083300"/>
          <p14:tracePt t="8498" x="6750050" y="6083300"/>
          <p14:tracePt t="8558" x="6743700" y="6083300"/>
          <p14:tracePt t="8581" x="6737350" y="6076950"/>
          <p14:tracePt t="8593" x="6731000" y="6076950"/>
          <p14:tracePt t="8610" x="6724650" y="6076950"/>
          <p14:tracePt t="8626" x="6718300" y="6076950"/>
          <p14:tracePt t="8642" x="6705600" y="6076950"/>
          <p14:tracePt t="8654" x="6699250" y="6070600"/>
          <p14:tracePt t="8670" x="6692900" y="6070600"/>
          <p14:tracePt t="8694" x="6699250" y="6064250"/>
          <p14:tracePt t="8754" x="6711950" y="6064250"/>
          <p14:tracePt t="8770" x="6718300" y="6064250"/>
          <p14:tracePt t="8782" x="6731000" y="6064250"/>
          <p14:tracePt t="8806" x="6737350" y="6064250"/>
          <p14:tracePt t="8823" x="6743700" y="6064250"/>
          <p14:tracePt t="8834" x="6750050" y="6064250"/>
          <p14:tracePt t="8850" x="6756400" y="6064250"/>
          <p14:tracePt t="8867" x="6762750" y="6070600"/>
          <p14:tracePt t="8890" x="6769100" y="6070600"/>
          <p14:tracePt t="8910" x="6775450" y="6076950"/>
          <p14:tracePt t="8934" x="6781800" y="6070600"/>
          <p14:tracePt t="8954" x="6788150" y="6070600"/>
          <p14:tracePt t="8986" x="6794500" y="6070600"/>
          <p14:tracePt t="9002" x="6800850" y="6070600"/>
          <p14:tracePt t="9014" x="6807200" y="6070600"/>
          <p14:tracePt t="9030" x="6813550" y="6070600"/>
          <p14:tracePt t="9046" x="6819900" y="6070600"/>
          <p14:tracePt t="9062" x="6826250" y="6070600"/>
          <p14:tracePt t="9074" x="6832600" y="6064250"/>
          <p14:tracePt t="9098" x="6832600" y="6057900"/>
          <p14:tracePt t="9122" x="6832600" y="6051550"/>
          <p14:tracePt t="9134" x="6832600" y="6045200"/>
          <p14:tracePt t="9151" x="6838950" y="6038850"/>
          <p14:tracePt t="9190" x="6838950" y="6032500"/>
          <p14:tracePt t="9202" x="6845300" y="6019800"/>
          <p14:tracePt t="9218" x="6845300" y="6013450"/>
          <p14:tracePt t="9235" x="6851650" y="6013450"/>
          <p14:tracePt t="9251" x="6851650" y="6019800"/>
          <p14:tracePt t="9294" x="6851650" y="6026150"/>
          <p14:tracePt t="9310" x="6851650" y="6032500"/>
          <p14:tracePt t="9316" x="6845300" y="6038850"/>
          <p14:tracePt t="9331" x="6845300" y="6045200"/>
          <p14:tracePt t="9348" x="6838950" y="6045200"/>
          <p14:tracePt t="9366" x="6832600" y="6051550"/>
          <p14:tracePt t="9382" x="6832600" y="6057900"/>
          <p14:tracePt t="9414" x="6826250" y="6051550"/>
          <p14:tracePt t="9474" x="6832600" y="6045200"/>
          <p14:tracePt t="9490" x="6832600" y="6038850"/>
          <p14:tracePt t="9503" x="6826250" y="6032500"/>
          <p14:tracePt t="9526" x="6826250" y="6026150"/>
          <p14:tracePt t="9551" x="6819900" y="6019800"/>
          <p14:tracePt t="9562" x="6813550" y="6013450"/>
          <p14:tracePt t="9578" x="6813550" y="6000750"/>
          <p14:tracePt t="9594" x="6807200" y="6000750"/>
          <p14:tracePt t="9610" x="6807200" y="5994400"/>
          <p14:tracePt t="9622" x="6807200" y="5988050"/>
          <p14:tracePt t="9638" x="6807200" y="5981700"/>
          <p14:tracePt t="9654" x="6800850" y="5975350"/>
          <p14:tracePt t="9674" x="6794500" y="5975350"/>
          <p14:tracePt t="9842" x="6788150" y="5975350"/>
          <p14:tracePt t="9922" x="6794500" y="5975350"/>
          <p14:tracePt t="10050" x="6794500" y="5981700"/>
          <p14:tracePt t="10102" x="6788150" y="5988050"/>
          <p14:tracePt t="10230" x="6788150" y="5994400"/>
          <p14:tracePt t="10271" x="6781800" y="6000750"/>
          <p14:tracePt t="10314" x="6781800" y="6007100"/>
          <p14:tracePt t="10334" x="6775450" y="6013450"/>
          <p14:tracePt t="10358" x="6775450" y="6019800"/>
          <p14:tracePt t="10402" x="6781800" y="6026150"/>
          <p14:tracePt t="10462" x="6781800" y="6032500"/>
          <p14:tracePt t="10486" x="6788150" y="6032500"/>
          <p14:tracePt t="10510" x="6794500" y="6038850"/>
          <p14:tracePt t="10614" x="6794500" y="6045200"/>
          <p14:tracePt t="10650" x="6794500" y="6051550"/>
          <p14:tracePt t="10751" x="6800850" y="6051550"/>
          <p14:tracePt t="10831" x="6800850" y="6045200"/>
          <p14:tracePt t="10883" x="6794500" y="6051550"/>
          <p14:tracePt t="10914" x="6794500" y="6057900"/>
          <p14:tracePt t="10942" x="6794500" y="6064250"/>
          <p14:tracePt t="11499" x="6794500" y="6070600"/>
          <p14:tracePt t="11551" x="6788150" y="6076950"/>
          <p14:tracePt t="11651" x="6781800" y="6076950"/>
          <p14:tracePt t="11687" x="6781800" y="6083300"/>
          <p14:tracePt t="11731" x="6781800" y="6089650"/>
          <p14:tracePt t="11755" x="6781800" y="6096000"/>
          <p14:tracePt t="11783" x="6775450" y="6096000"/>
          <p14:tracePt t="11815" x="6769100" y="6102350"/>
          <p14:tracePt t="11835" x="6762750" y="6102350"/>
          <p14:tracePt t="11895" x="6769100" y="6108700"/>
          <p14:tracePt t="12039" x="6775450" y="6108700"/>
          <p14:tracePt t="12071" x="6775450" y="6115050"/>
          <p14:tracePt t="12159" x="6769100" y="6121400"/>
          <p14:tracePt t="12195" x="6775450" y="6121400"/>
          <p14:tracePt t="12278" x="6781800" y="6127750"/>
          <p14:tracePt t="12315" x="6788150" y="6134100"/>
          <p14:tracePt t="12391" x="6781800" y="6140450"/>
          <p14:tracePt t="12435" x="6775450" y="6140450"/>
          <p14:tracePt t="12475" x="6781800" y="6134100"/>
          <p14:tracePt t="12551" x="6775450" y="6134100"/>
          <p14:tracePt t="12639" x="6769100" y="6134100"/>
          <p14:tracePt t="12671" x="6762750" y="6134100"/>
          <p14:tracePt t="12723" x="6756400" y="6140450"/>
          <p14:tracePt t="12811" x="6756400" y="6146800"/>
          <p14:tracePt t="12835" x="6750050" y="6146800"/>
          <p14:tracePt t="12863" x="6750050" y="6140450"/>
          <p14:tracePt t="13091" x="6750050" y="6146800"/>
          <p14:tracePt t="13394" x="6750050" y="6153150"/>
          <p14:tracePt t="13419" x="6743700" y="6153150"/>
          <p14:tracePt t="13479" x="6737350" y="6159500"/>
          <p14:tracePt t="13567" x="6731000" y="6159500"/>
          <p14:tracePt t="13607" x="6724650" y="6153150"/>
          <p14:tracePt t="13635" x="6724650" y="6146800"/>
          <p14:tracePt t="13763" x="6718300" y="6146800"/>
          <p14:tracePt t="13891" x="6718300" y="6153150"/>
          <p14:tracePt t="13995" x="6711950" y="6153150"/>
          <p14:tracePt t="14047" x="6711950" y="6159500"/>
          <p14:tracePt t="14107" x="6705600" y="6153150"/>
          <p14:tracePt t="14167" x="6699250" y="6159500"/>
          <p14:tracePt t="14227" x="6692900" y="6159500"/>
          <p14:tracePt t="14295" x="6686550" y="6153150"/>
          <p14:tracePt t="14319" x="6686550" y="6146800"/>
          <p14:tracePt t="14335" x="6686550" y="6134100"/>
          <p14:tracePt t="14355" x="6686550" y="6127750"/>
          <p14:tracePt t="14371" x="6680200" y="6121400"/>
          <p14:tracePt t="14387" x="6680200" y="6115050"/>
          <p14:tracePt t="14403" x="6680200" y="6108700"/>
          <p14:tracePt t="14423" x="6673850" y="6102350"/>
          <p14:tracePt t="14440" x="6673850" y="6096000"/>
          <p14:tracePt t="14455" x="6673850" y="6083300"/>
          <p14:tracePt t="14468" x="6667500" y="6076950"/>
          <p14:tracePt t="14507" x="6661150" y="6070600"/>
          <p14:tracePt t="14535" x="6661150" y="6064250"/>
          <p14:tracePt t="14560" x="6661150" y="6057900"/>
          <p14:tracePt t="14583" x="6661150" y="6051550"/>
          <p14:tracePt t="14611" x="6667500" y="6051550"/>
          <p14:tracePt t="14647" x="6673850" y="6045200"/>
          <p14:tracePt t="14671" x="6680200" y="6045200"/>
          <p14:tracePt t="14695" x="6686550" y="6045200"/>
          <p14:tracePt t="14715" x="6692900" y="6051550"/>
          <p14:tracePt t="14739" x="6699250" y="6051550"/>
          <p14:tracePt t="14763" x="6699250" y="6057900"/>
          <p14:tracePt t="14844" x="6699250" y="6064250"/>
          <p14:tracePt t="14860" x="6699250" y="6070600"/>
          <p14:tracePt t="14875" x="6692900" y="6076950"/>
          <p14:tracePt t="14888" x="6686550" y="6083300"/>
          <p14:tracePt t="14911" x="6686550" y="6089650"/>
          <p14:tracePt t="14943" x="6686550" y="6096000"/>
          <p14:tracePt t="14987" x="6686550" y="6102350"/>
          <p14:tracePt t="15023" x="6686550" y="6115050"/>
          <p14:tracePt t="15040" x="6686550" y="6121400"/>
          <p14:tracePt t="15048" x="6686550" y="6127750"/>
          <p14:tracePt t="15056" x="6686550" y="6134100"/>
          <p14:tracePt t="15056" x="6680200" y="6146800"/>
          <p14:tracePt t="15071" x="6680200" y="6153150"/>
          <p14:tracePt t="15071" x="6673850" y="6159500"/>
          <p14:tracePt t="15087" x="6673850" y="6172200"/>
          <p14:tracePt t="15087" x="6667500" y="6178550"/>
          <p14:tracePt t="15104" x="6661150" y="6191250"/>
          <p14:tracePt t="15104" x="6654800" y="6197600"/>
          <p14:tracePt t="15120" x="6654800" y="6203950"/>
          <p14:tracePt t="15120" x="6642100" y="6216650"/>
          <p14:tracePt t="15137" x="6635750" y="6229350"/>
          <p14:tracePt t="15137" x="6629400" y="6235700"/>
          <p14:tracePt t="15153" x="6623050" y="6242050"/>
          <p14:tracePt t="15153" x="6610350" y="6248400"/>
          <p14:tracePt t="15170" x="6604000" y="6254750"/>
          <p14:tracePt t="15170" x="6591300" y="6267450"/>
          <p14:tracePt t="15189" x="6584950" y="6273800"/>
          <p14:tracePt t="15189" x="6584950" y="6280150"/>
          <p14:tracePt t="15204" x="6578600" y="6286500"/>
          <p14:tracePt t="15204" x="6572250" y="6292850"/>
          <p14:tracePt t="15221" x="6565900" y="6299200"/>
          <p14:tracePt t="15235" x="6565900" y="6305550"/>
          <p14:tracePt t="15252" x="6553200" y="6305550"/>
          <p14:tracePt t="15252" x="6546850" y="6305550"/>
          <p14:tracePt t="15272" x="6540500" y="6305550"/>
          <p14:tracePt t="15272" x="6534150" y="6305550"/>
          <p14:tracePt t="15288" x="6527800" y="6305550"/>
          <p14:tracePt t="15288" x="6527800" y="6299200"/>
          <p14:tracePt t="15304" x="6521450" y="6292850"/>
          <p14:tracePt t="15304" x="6515100" y="6292850"/>
          <p14:tracePt t="15321" x="6508750" y="6286500"/>
          <p14:tracePt t="15321" x="6502400" y="6280150"/>
          <p14:tracePt t="15321" x="6496050" y="6273800"/>
          <p14:tracePt t="15340" x="6489700" y="6267450"/>
          <p14:tracePt t="15352" x="6477000" y="6261100"/>
          <p14:tracePt t="15352" x="6451600" y="6254750"/>
          <p14:tracePt t="15373" x="6438900" y="6254750"/>
          <p14:tracePt t="15373" x="6426200" y="6248400"/>
          <p14:tracePt t="15388" x="6413500" y="6248400"/>
          <p14:tracePt t="15388" x="6400800" y="6242050"/>
          <p14:tracePt t="15405" x="6388100" y="6242050"/>
          <p14:tracePt t="15405" x="6375400" y="6235700"/>
          <p14:tracePt t="15405" x="6362700" y="6235700"/>
          <p14:tracePt t="15425" x="6356350" y="6229350"/>
          <p14:tracePt t="15425" x="6343650" y="6223000"/>
          <p14:tracePt t="15439" x="6337300" y="6223000"/>
          <p14:tracePt t="15439" x="6324600" y="6216650"/>
          <p14:tracePt t="15455" x="6318250" y="6210300"/>
          <p14:tracePt t="15455" x="6311900" y="6210300"/>
          <p14:tracePt t="15471" x="6305550" y="6210300"/>
          <p14:tracePt t="15471" x="6299200" y="6210300"/>
          <p14:tracePt t="15489" x="6286500" y="6210300"/>
          <p14:tracePt t="15504" x="6280150" y="6216650"/>
          <p14:tracePt t="15535" x="6280150" y="6223000"/>
          <p14:tracePt t="15551" x="6286500" y="6223000"/>
          <p14:tracePt t="15557" x="6286500" y="6235700"/>
          <p14:tracePt t="15557" x="6292850" y="6242050"/>
          <p14:tracePt t="15573" x="6299200" y="6248400"/>
          <p14:tracePt t="15573" x="6305550" y="6254750"/>
          <p14:tracePt t="15589" x="6305550" y="6267450"/>
          <p14:tracePt t="15589" x="6311900" y="6280150"/>
          <p14:tracePt t="15605" x="6318250" y="6286500"/>
          <p14:tracePt t="15605" x="6324600" y="6292850"/>
          <p14:tracePt t="15623" x="6330950" y="6318250"/>
          <p14:tracePt t="15640" x="6343650" y="6343650"/>
          <p14:tracePt t="15675" x="6350000" y="6369050"/>
          <p14:tracePt t="15715" x="6350000" y="6394450"/>
          <p14:tracePt t="15744" x="6350000" y="6413500"/>
          <p14:tracePt t="15776" x="6369050" y="6432550"/>
          <p14:tracePt t="15828" x="6388100" y="6426200"/>
          <p14:tracePt t="15855" x="6413500" y="6419850"/>
          <p14:tracePt t="15880" x="6432550" y="6419850"/>
          <p14:tracePt t="15903" x="6457950" y="6426200"/>
          <p14:tracePt t="15924" x="6477000" y="6432550"/>
          <p14:tracePt t="15956" x="6496050" y="6451600"/>
          <p14:tracePt t="15984" x="6502400" y="6477000"/>
          <p14:tracePt t="16007" x="6502400" y="6502400"/>
          <p14:tracePt t="16028" x="6502400" y="6521450"/>
          <p14:tracePt t="16060" x="6496050" y="6546850"/>
          <p14:tracePt t="16103" x="6489700" y="6565900"/>
          <p14:tracePt t="16156" x="6470650" y="6584950"/>
          <p14:tracePt t="16196" x="6299200" y="6496050"/>
          <p14:tracePt t="16304" x="6273800" y="6451600"/>
          <p14:tracePt t="16316" x="6267450" y="6426200"/>
          <p14:tracePt t="16325" x="6242050" y="6375400"/>
          <p14:tracePt t="16340" x="6223000" y="6324600"/>
          <p14:tracePt t="16356" x="6210300" y="6280150"/>
          <p14:tracePt t="16373" x="6203950" y="6210300"/>
          <p14:tracePt t="16390" x="6210300" y="6159500"/>
          <p14:tracePt t="16407" x="6216650" y="6108700"/>
          <p14:tracePt t="16425" x="6235700" y="6051550"/>
          <p14:tracePt t="16440" x="6273800" y="5981700"/>
          <p14:tracePt t="16457" x="6311900" y="5930900"/>
          <p14:tracePt t="16474" x="6356350" y="5892800"/>
          <p14:tracePt t="16490" x="6445250" y="5829300"/>
          <p14:tracePt t="16509" x="6515100" y="5797550"/>
          <p14:tracePt t="16525" x="6591300" y="5765800"/>
          <p14:tracePt t="16541" x="6673850" y="5753100"/>
          <p14:tracePt t="16557" x="6756400" y="5740400"/>
          <p14:tracePt t="16557" x="6807200" y="5740400"/>
          <p14:tracePt t="16577" x="6896100" y="5740400"/>
          <p14:tracePt t="16593" x="6991350" y="5746750"/>
          <p14:tracePt t="16609" x="7080250" y="5759450"/>
          <p14:tracePt t="16625" x="7162800" y="5772150"/>
          <p14:tracePt t="16641" x="7239000" y="5791200"/>
          <p14:tracePt t="16641" x="7277100" y="5803900"/>
          <p14:tracePt t="16661" x="7308850" y="5816600"/>
          <p14:tracePt t="16674" x="7397750" y="5873750"/>
          <p14:tracePt t="16691" x="7448550" y="5918200"/>
          <p14:tracePt t="16708" x="7486650" y="5956300"/>
          <p14:tracePt t="16725" x="7512050" y="6000750"/>
          <p14:tracePt t="16741" x="7531100" y="6064250"/>
          <p14:tracePt t="16758" x="7531100" y="6102350"/>
          <p14:tracePt t="16775" x="7524750" y="6140450"/>
          <p14:tracePt t="16791" x="7493000" y="6203950"/>
          <p14:tracePt t="16811" x="7467600" y="6242050"/>
          <p14:tracePt t="16825" x="7423150" y="6292850"/>
          <p14:tracePt t="16842" x="7372350" y="6343650"/>
          <p14:tracePt t="16858" x="7283450" y="6432550"/>
          <p14:tracePt t="16877" x="7213600" y="6489700"/>
          <p14:tracePt t="16892" x="7137400" y="6534150"/>
          <p14:tracePt t="16909" x="7054850" y="6572250"/>
          <p14:tracePt t="16926" x="6978650" y="6604000"/>
          <p14:tracePt t="16926" x="6940550" y="6610350"/>
          <p14:tracePt t="16945" x="6902450" y="6616700"/>
          <p14:tracePt t="16945" x="6864350" y="6623050"/>
          <p14:tracePt t="16962" x="6788150" y="6623050"/>
          <p14:tracePt t="16977" x="6711950" y="6616700"/>
          <p14:tracePt t="16992" x="6642100" y="6604000"/>
          <p14:tracePt t="17009" x="6578600" y="6597650"/>
          <p14:tracePt t="17026" x="6527800" y="6597650"/>
          <p14:tracePt t="17026" x="6502400" y="6597650"/>
          <p14:tracePt t="17045" x="6483350" y="6591300"/>
          <p14:tracePt t="17058" x="6445250" y="6591300"/>
          <p14:tracePt t="17075" x="6426200" y="6591300"/>
          <p14:tracePt t="17092" x="6400800" y="6591300"/>
          <p14:tracePt t="17116" x="6413500" y="6610350"/>
          <p14:tracePt t="17261" x="6394450" y="6616700"/>
          <p14:tracePt t="17320" x="6388100" y="6565900"/>
          <p14:tracePt t="17568" x="6375400" y="6540500"/>
          <p14:tracePt t="17576" x="6362700" y="6502400"/>
          <p14:tracePt t="17585" x="6337300" y="6464300"/>
          <p14:tracePt t="17594" x="6311900" y="6419850"/>
          <p14:tracePt t="17594" x="6229350" y="6318250"/>
          <p14:tracePt t="17614" x="6178550" y="6261100"/>
          <p14:tracePt t="17614" x="6127750" y="6203950"/>
          <p14:tracePt t="17629" x="6064250" y="6146800"/>
          <p14:tracePt t="17629" x="6000750" y="6083300"/>
          <p14:tracePt t="17646" x="5924550" y="6019800"/>
          <p14:tracePt t="17646" x="5848350" y="5943600"/>
          <p14:tracePt t="17662" x="5765800" y="5867400"/>
          <p14:tracePt t="17662" x="5676900" y="5791200"/>
          <p14:tracePt t="17662" x="5588000" y="5702300"/>
          <p14:tracePt t="17681" x="5486400" y="5607050"/>
          <p14:tracePt t="17694" x="5384800" y="5505450"/>
          <p14:tracePt t="17694" x="5156200" y="5302250"/>
          <p14:tracePt t="17713" x="5041900" y="5194300"/>
          <p14:tracePt t="17898" x="2489200" y="2419350"/>
          <p14:tracePt t="17898" x="2476500" y="2387600"/>
          <p14:tracePt t="17913" x="2451100" y="2355850"/>
          <p14:tracePt t="17913" x="2432050" y="2311400"/>
          <p14:tracePt t="17930" x="2400300" y="2273300"/>
          <p14:tracePt t="17930" x="2374900" y="2222500"/>
          <p14:tracePt t="17930" x="2349500" y="2184400"/>
          <p14:tracePt t="17949" x="2324100" y="2146300"/>
          <p14:tracePt t="17961" x="2305050" y="2114550"/>
          <p14:tracePt t="17961" x="2266950" y="2057400"/>
          <p14:tracePt t="17981" x="2247900" y="2038350"/>
          <p14:tracePt t="17981" x="2235200" y="2019300"/>
          <p14:tracePt t="17997" x="2228850" y="2000250"/>
          <p14:tracePt t="17997" x="2216150" y="1981200"/>
          <p14:tracePt t="18014" x="2203450" y="1968500"/>
          <p14:tracePt t="18014" x="2197100" y="1955800"/>
          <p14:tracePt t="18014" x="2190750" y="1943100"/>
          <p14:tracePt t="18033" x="2178050" y="1936750"/>
          <p14:tracePt t="18045" x="2171700" y="1917700"/>
          <p14:tracePt t="18045" x="2165350" y="1911350"/>
          <p14:tracePt t="18064" x="2159000" y="1905000"/>
          <p14:tracePt t="18064" x="2152650" y="1905000"/>
          <p14:tracePt t="18080" x="2146300" y="1898650"/>
          <p14:tracePt t="18095" x="2133600" y="1885950"/>
          <p14:tracePt t="18112" x="2127250" y="1879600"/>
          <p14:tracePt t="18112" x="2120900" y="1879600"/>
          <p14:tracePt t="18130" x="2114550" y="1873250"/>
          <p14:tracePt t="18130" x="2101850" y="1873250"/>
          <p14:tracePt t="18147" x="2089150" y="1866900"/>
          <p14:tracePt t="18164" x="1854200" y="1828800"/>
          <p14:tracePt t="18235" x="1828800" y="1816100"/>
          <p14:tracePt t="18241" x="1797050" y="1803400"/>
          <p14:tracePt t="18249" x="1739900" y="1771650"/>
          <p14:tracePt t="18266" x="1682750" y="1727200"/>
          <p14:tracePt t="18281" x="1638300" y="1676400"/>
          <p14:tracePt t="18297" x="1600200" y="1619250"/>
          <p14:tracePt t="18313" x="1562100" y="1555750"/>
          <p14:tracePt t="18330" x="1543050" y="1485900"/>
          <p14:tracePt t="18330" x="1536700" y="1454150"/>
          <p14:tracePt t="18350" x="1530350" y="1384300"/>
          <p14:tracePt t="18364" x="1549400" y="1314450"/>
          <p14:tracePt t="18380" x="1574800" y="1244600"/>
          <p14:tracePt t="18397" x="1651000" y="1136650"/>
          <p14:tracePt t="18416" x="1720850" y="1079500"/>
          <p14:tracePt t="18431" x="1809750" y="1028700"/>
          <p14:tracePt t="18447" x="1905000" y="977900"/>
          <p14:tracePt t="18464" x="2063750" y="914400"/>
          <p14:tracePt t="18481" x="2178050" y="882650"/>
          <p14:tracePt t="18497" x="2298700" y="857250"/>
          <p14:tracePt t="18514" x="2419350" y="850900"/>
          <p14:tracePt t="18514" x="2476500" y="850900"/>
          <p14:tracePt t="18533" x="2590800" y="857250"/>
          <p14:tracePt t="18549" x="2698750" y="869950"/>
          <p14:tracePt t="18564" x="2794000" y="895350"/>
          <p14:tracePt t="18581" x="2876550" y="933450"/>
          <p14:tracePt t="18598" x="2952750" y="971550"/>
          <p14:tracePt t="18598" x="2984500" y="996950"/>
          <p14:tracePt t="18617" x="3035300" y="1054100"/>
          <p14:tracePt t="18633" x="3073400" y="1104900"/>
          <p14:tracePt t="18650" x="3098800" y="1162050"/>
          <p14:tracePt t="18665" x="3111500" y="1225550"/>
          <p14:tracePt t="18681" x="3111500" y="1282700"/>
          <p14:tracePt t="18698" x="3086100" y="1377950"/>
          <p14:tracePt t="18715" x="3054350" y="1435100"/>
          <p14:tracePt t="18732" x="3009900" y="1485900"/>
          <p14:tracePt t="18748" x="2959100" y="1543050"/>
          <p14:tracePt t="18765" x="2857500" y="1619250"/>
          <p14:tracePt t="18782" x="2781300" y="1663700"/>
          <p14:tracePt t="18798" x="2698750" y="1701800"/>
          <p14:tracePt t="18815" x="2565400" y="1752600"/>
          <p14:tracePt t="18833" x="2470150" y="1784350"/>
          <p14:tracePt t="18849" x="2374900" y="1816100"/>
          <p14:tracePt t="18865" x="2286000" y="1847850"/>
          <p14:tracePt t="18882" x="2190750" y="1879600"/>
          <p14:tracePt t="18882" x="2146300" y="1892300"/>
          <p14:tracePt t="18902" x="2063750" y="1917700"/>
          <p14:tracePt t="18918" x="1993900" y="1943100"/>
          <p14:tracePt t="18933" x="1930400" y="1968500"/>
          <p14:tracePt t="18949" x="1885950" y="1987550"/>
          <p14:tracePt t="18966" x="1847850" y="2000250"/>
          <p14:tracePt t="18966" x="1828800" y="2006600"/>
          <p14:tracePt t="18985" x="1816100" y="2006600"/>
          <p14:tracePt t="18985" x="1803400" y="2012950"/>
          <p14:tracePt t="19001" x="1790700" y="2012950"/>
          <p14:tracePt t="19016" x="1784350" y="2019300"/>
          <p14:tracePt t="19032" x="1778000" y="2019300"/>
          <p14:tracePt t="19053" x="1778000" y="2025650"/>
          <p14:tracePt t="19069" x="1784350" y="2038350"/>
          <p14:tracePt t="19083" x="1784350" y="2057400"/>
          <p14:tracePt t="19099" x="1778000" y="2076450"/>
          <p14:tracePt t="19116" x="1739900" y="2108200"/>
          <p14:tracePt t="19134" x="1720850" y="2120900"/>
          <p14:tracePt t="19134" x="1701800" y="2127250"/>
          <p14:tracePt t="19151" x="1682750" y="2133600"/>
          <p14:tracePt t="19151" x="1657350" y="2133600"/>
          <p14:tracePt t="19168" x="1631950" y="2139950"/>
          <p14:tracePt t="19168" x="1612900" y="2139950"/>
          <p14:tracePt t="19184" x="1587500" y="2133600"/>
          <p14:tracePt t="19184" x="1568450" y="21272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ja-JP" altLang="en-US"/>
              <a:t>極端を比べると</a:t>
            </a:r>
          </a:p>
        </p:txBody>
      </p:sp>
      <p:pic>
        <p:nvPicPr>
          <p:cNvPr id="577540" name="Picture 4"/>
          <p:cNvPicPr>
            <a:picLocks noChangeAspect="1" noChangeArrowheads="1"/>
          </p:cNvPicPr>
          <p:nvPr/>
        </p:nvPicPr>
        <p:blipFill>
          <a:blip r:embed="rId6" cstate="print"/>
          <a:srcRect/>
          <a:stretch>
            <a:fillRect/>
          </a:stretch>
        </p:blipFill>
        <p:spPr bwMode="auto">
          <a:xfrm>
            <a:off x="500034" y="1357298"/>
            <a:ext cx="8153400" cy="4076700"/>
          </a:xfrm>
          <a:prstGeom prst="rect">
            <a:avLst/>
          </a:prstGeom>
          <a:noFill/>
          <a:ln w="38100">
            <a:noFill/>
            <a:miter lim="800000"/>
            <a:headEnd/>
            <a:tailEnd/>
          </a:ln>
          <a:effectLst/>
        </p:spPr>
      </p:pic>
      <p:sp>
        <p:nvSpPr>
          <p:cNvPr id="577543" name="Text Box 7"/>
          <p:cNvSpPr txBox="1">
            <a:spLocks noChangeArrowheads="1"/>
          </p:cNvSpPr>
          <p:nvPr/>
        </p:nvSpPr>
        <p:spPr bwMode="auto">
          <a:xfrm>
            <a:off x="636559" y="5437173"/>
            <a:ext cx="6699250" cy="457200"/>
          </a:xfrm>
          <a:prstGeom prst="rect">
            <a:avLst/>
          </a:prstGeom>
          <a:noFill/>
          <a:ln w="38100">
            <a:noFill/>
            <a:miter lim="800000"/>
            <a:headEnd/>
            <a:tailEnd/>
          </a:ln>
          <a:effectLst/>
        </p:spPr>
        <p:txBody>
          <a:bodyPr wrap="none">
            <a:spAutoFit/>
          </a:bodyPr>
          <a:lstStyle/>
          <a:p>
            <a:r>
              <a:rPr lang="ja-JP" altLang="en-US"/>
              <a:t>２つの標本平均は有意水準</a:t>
            </a:r>
            <a:r>
              <a:rPr lang="en-US" altLang="ja-JP"/>
              <a:t>5</a:t>
            </a:r>
            <a:r>
              <a:rPr lang="ja-JP" altLang="en-US"/>
              <a:t>％で有意差があった．</a:t>
            </a:r>
          </a:p>
        </p:txBody>
      </p:sp>
      <p:sp>
        <p:nvSpPr>
          <p:cNvPr id="577544" name="Oval 8"/>
          <p:cNvSpPr>
            <a:spLocks noChangeArrowheads="1"/>
          </p:cNvSpPr>
          <p:nvPr/>
        </p:nvSpPr>
        <p:spPr bwMode="auto">
          <a:xfrm>
            <a:off x="3319434" y="4333861"/>
            <a:ext cx="3959225" cy="504825"/>
          </a:xfrm>
          <a:prstGeom prst="ellipse">
            <a:avLst/>
          </a:prstGeom>
          <a:noFill/>
          <a:ln w="38100" algn="ctr">
            <a:solidFill>
              <a:srgbClr val="FF6600"/>
            </a:solidFill>
            <a:round/>
            <a:headEnd/>
            <a:tailEnd/>
          </a:ln>
          <a:effectLst/>
        </p:spPr>
        <p:txBody>
          <a:bodyPr wrap="none" anchor="ctr"/>
          <a:lstStyle/>
          <a:p>
            <a:endParaRPr lang="ja-JP" altLang="en-US"/>
          </a:p>
        </p:txBody>
      </p:sp>
      <p:sp>
        <p:nvSpPr>
          <p:cNvPr id="577545" name="Line 9"/>
          <p:cNvSpPr>
            <a:spLocks noChangeShapeType="1"/>
          </p:cNvSpPr>
          <p:nvPr/>
        </p:nvSpPr>
        <p:spPr bwMode="auto">
          <a:xfrm flipH="1">
            <a:off x="2382809" y="4765661"/>
            <a:ext cx="1223963" cy="720725"/>
          </a:xfrm>
          <a:prstGeom prst="line">
            <a:avLst/>
          </a:prstGeom>
          <a:noFill/>
          <a:ln w="38100">
            <a:solidFill>
              <a:srgbClr val="FF6600"/>
            </a:solidFill>
            <a:round/>
            <a:headEnd/>
            <a:tailEnd type="triangle" w="med" len="med"/>
          </a:ln>
          <a:effectLst/>
        </p:spPr>
        <p:txBody>
          <a:bodyPr/>
          <a:lstStyle/>
          <a:p>
            <a:endParaRPr lang="ja-JP" altLang="en-US"/>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7732"/>
    </mc:Choice>
    <mc:Fallback>
      <p:transition spd="slow" advTm="107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77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577543" grpId="0" autoUpdateAnimBg="0"/>
      <p:bldP spid="577544" grpId="0" animBg="1"/>
      <p:bldP spid="577545" grpId="0" animBg="1"/>
    </p:bldLst>
  </p:timing>
  <p:extLst mod="1">
    <p:ext uri="{3A86A75C-4F4B-4683-9AE1-C65F6400EC91}">
      <p14:laserTraceLst xmlns:p14="http://schemas.microsoft.com/office/powerpoint/2010/main">
        <p14:tracePtLst>
          <p14:tracePt t="1524" x="3822700" y="5391150"/>
          <p14:tracePt t="1551" x="3860800" y="5372100"/>
          <p14:tracePt t="1559" x="3905250" y="5346700"/>
          <p14:tracePt t="1569" x="3956050" y="5321300"/>
          <p14:tracePt t="1569" x="4019550" y="5295900"/>
          <p14:tracePt t="1587" x="4076700" y="5270500"/>
          <p14:tracePt t="1587" x="4178300" y="5232400"/>
          <p14:tracePt t="1604" x="4229100" y="5213350"/>
          <p14:tracePt t="1604" x="4273550" y="5194300"/>
          <p14:tracePt t="1620" x="4318000" y="5175250"/>
          <p14:tracePt t="1620" x="4356100" y="5156200"/>
          <p14:tracePt t="1637" x="4394200" y="5137150"/>
          <p14:tracePt t="1637" x="4432300" y="5118100"/>
          <p14:tracePt t="1655" x="4495800" y="5073650"/>
          <p14:tracePt t="1655" x="4521200" y="5048250"/>
          <p14:tracePt t="1671" x="4546600" y="5022850"/>
          <p14:tracePt t="1671" x="4572000" y="5003800"/>
          <p14:tracePt t="1687" x="4591050" y="4978400"/>
          <p14:tracePt t="1687" x="4616450" y="4959350"/>
          <p14:tracePt t="1704" x="4635500" y="4940300"/>
          <p14:tracePt t="1704" x="4654550" y="4927600"/>
          <p14:tracePt t="1704" x="4667250" y="4914900"/>
          <p14:tracePt t="1723" x="4686300" y="4902200"/>
          <p14:tracePt t="1723" x="4699000" y="4895850"/>
          <p14:tracePt t="1739" x="4711700" y="4883150"/>
          <p14:tracePt t="1739" x="4724400" y="4876800"/>
          <p14:tracePt t="1755" x="4730750" y="4864100"/>
          <p14:tracePt t="1755" x="4743450" y="4857750"/>
          <p14:tracePt t="1771" x="4749800" y="4851400"/>
          <p14:tracePt t="1771" x="4756150" y="4851400"/>
          <p14:tracePt t="1771" x="4756150" y="4838700"/>
          <p14:tracePt t="1790" x="4756150" y="4851400"/>
          <p14:tracePt t="1830" x="4756150" y="4857750"/>
          <p14:tracePt t="1835" x="4749800" y="4864100"/>
          <p14:tracePt t="1835" x="4749800" y="4876800"/>
          <p14:tracePt t="1855" x="4743450" y="4883150"/>
          <p14:tracePt t="1855" x="4743450" y="4889500"/>
          <p14:tracePt t="1872" x="4730750" y="4889500"/>
          <p14:tracePt t="1872" x="4724400" y="4902200"/>
          <p14:tracePt t="1888" x="4718050" y="4902200"/>
          <p14:tracePt t="1888" x="4692650" y="4921250"/>
          <p14:tracePt t="1904" x="4679950" y="4921250"/>
          <p14:tracePt t="1904" x="4660900" y="4933950"/>
          <p14:tracePt t="1921" x="4641850" y="4940300"/>
          <p14:tracePt t="1921" x="4622800" y="4946650"/>
          <p14:tracePt t="1938" x="4603750" y="4953000"/>
          <p14:tracePt t="1938" x="4552950" y="4965700"/>
          <p14:tracePt t="1957" x="4521200" y="4972050"/>
          <p14:tracePt t="1957" x="4489450" y="4978400"/>
          <p14:tracePt t="1972" x="4445000" y="4984750"/>
          <p14:tracePt t="1972" x="4400550" y="4991100"/>
          <p14:tracePt t="1988" x="4356100" y="4997450"/>
          <p14:tracePt t="1988" x="4298950" y="4997450"/>
          <p14:tracePt t="2005" x="4241800" y="4997450"/>
          <p14:tracePt t="2005" x="4121150" y="4984750"/>
          <p14:tracePt t="2023" x="4057650" y="4965700"/>
          <p14:tracePt t="2023" x="3994150" y="4946650"/>
          <p14:tracePt t="2039" x="3924300" y="4921250"/>
          <p14:tracePt t="2039" x="3860800" y="4895850"/>
          <p14:tracePt t="2056" x="3790950" y="4864100"/>
          <p14:tracePt t="2056" x="3714750" y="4832350"/>
          <p14:tracePt t="2072" x="3638550" y="4800600"/>
          <p14:tracePt t="2072" x="3562350" y="4775200"/>
          <p14:tracePt t="2072" x="3486150" y="4743450"/>
          <p14:tracePt t="2090" x="3403600" y="4711700"/>
          <p14:tracePt t="2103" x="3327400" y="4686300"/>
          <p14:tracePt t="2103" x="3175000" y="4622800"/>
          <p14:tracePt t="2123" x="3098800" y="4584700"/>
          <p14:tracePt t="2123" x="3028950" y="4540250"/>
          <p14:tracePt t="2139" x="2965450" y="4495800"/>
          <p14:tracePt t="2139" x="2901950" y="4451350"/>
          <p14:tracePt t="2155" x="2838450" y="4394200"/>
          <p14:tracePt t="2155" x="2787650" y="4337050"/>
          <p14:tracePt t="2155" x="2736850" y="4279900"/>
          <p14:tracePt t="2175" x="2698750" y="4216400"/>
          <p14:tracePt t="2187" x="2660650" y="4146550"/>
          <p14:tracePt t="2187" x="2616200" y="3994150"/>
          <p14:tracePt t="2205" x="2603500" y="3911600"/>
          <p14:tracePt t="2205" x="2597150" y="3822700"/>
          <p14:tracePt t="2223" x="2603500" y="3733800"/>
          <p14:tracePt t="2223" x="2616200" y="3638550"/>
          <p14:tracePt t="2239" x="2628900" y="3543300"/>
          <p14:tracePt t="2239" x="2686050" y="3352800"/>
          <p14:tracePt t="2256" x="2717800" y="3257550"/>
          <p14:tracePt t="2256" x="2762250" y="3162300"/>
          <p14:tracePt t="2273" x="2806700" y="3079750"/>
          <p14:tracePt t="2273" x="2857500" y="2990850"/>
          <p14:tracePt t="2290" x="2914650" y="2908300"/>
          <p14:tracePt t="2290" x="2978150" y="2819400"/>
          <p14:tracePt t="2306" x="3048000" y="2736850"/>
          <p14:tracePt t="2306" x="3194050" y="2565400"/>
          <p14:tracePt t="2323" x="3276600" y="2482850"/>
          <p14:tracePt t="2323" x="3359150" y="2406650"/>
          <p14:tracePt t="2339" x="3454400" y="2324100"/>
          <p14:tracePt t="2339" x="3549650" y="2254250"/>
          <p14:tracePt t="2356" x="3651250" y="2184400"/>
          <p14:tracePt t="2356" x="3752850" y="2120900"/>
          <p14:tracePt t="2356" x="3867150" y="2057400"/>
          <p14:tracePt t="2376" x="3981450" y="2006600"/>
          <p14:tracePt t="2388" x="4095750" y="1955800"/>
          <p14:tracePt t="2388" x="4343400" y="1866900"/>
          <p14:tracePt t="2407" x="4464050" y="1822450"/>
          <p14:tracePt t="2407" x="4591050" y="1790700"/>
          <p14:tracePt t="2424" x="4724400" y="1752600"/>
          <p14:tracePt t="2424" x="4851400" y="1727200"/>
          <p14:tracePt t="2424" x="4984750" y="1695450"/>
          <p14:tracePt t="2444" x="5118100" y="1670050"/>
          <p14:tracePt t="2455" x="5251450" y="1651000"/>
          <p14:tracePt t="2455" x="5378450" y="1631950"/>
          <p14:tracePt t="2455" x="5511800" y="1619250"/>
          <p14:tracePt t="2476" x="5645150" y="1606550"/>
          <p14:tracePt t="2476" x="5778500" y="1600200"/>
          <p14:tracePt t="2491" x="5905500" y="1593850"/>
          <p14:tracePt t="2491" x="6032500" y="1593850"/>
          <p14:tracePt t="2507" x="6159500" y="1593850"/>
          <p14:tracePt t="2507" x="6286500" y="1600200"/>
          <p14:tracePt t="2524" x="6413500" y="1606550"/>
          <p14:tracePt t="2524" x="6534150" y="1619250"/>
          <p14:tracePt t="2524" x="6654800" y="1638300"/>
          <p14:tracePt t="2542" x="6775450" y="1651000"/>
          <p14:tracePt t="2542" x="6889750" y="1676400"/>
          <p14:tracePt t="2557" x="6997700" y="1701800"/>
          <p14:tracePt t="2557" x="7105650" y="1733550"/>
          <p14:tracePt t="2573" x="7207250" y="1765300"/>
          <p14:tracePt t="2573" x="7308850" y="1797050"/>
          <p14:tracePt t="2590" x="7404100" y="1835150"/>
          <p14:tracePt t="2590" x="7493000" y="1879600"/>
          <p14:tracePt t="2607" x="7581900" y="1930400"/>
          <p14:tracePt t="2607" x="7740650" y="2038350"/>
          <p14:tracePt t="2624" x="7816850" y="2095500"/>
          <p14:tracePt t="2624" x="7886700" y="2159000"/>
          <p14:tracePt t="2641" x="7950200" y="2222500"/>
          <p14:tracePt t="2641" x="8013700" y="2292350"/>
          <p14:tracePt t="2657" x="8064500" y="2362200"/>
          <p14:tracePt t="2657" x="8159750" y="2508250"/>
          <p14:tracePt t="2675" x="8197850" y="2578100"/>
          <p14:tracePt t="2675" x="8229600" y="2654300"/>
          <p14:tracePt t="2691" x="8255000" y="2736850"/>
          <p14:tracePt t="2691" x="8274050" y="2813050"/>
          <p14:tracePt t="2707" x="8293100" y="2889250"/>
          <p14:tracePt t="2707" x="8299450" y="2971800"/>
          <p14:tracePt t="2724" x="8299450" y="3048000"/>
          <p14:tracePt t="2724" x="8299450" y="3130550"/>
          <p14:tracePt t="2724" x="8286750" y="3206750"/>
          <p14:tracePt t="2743" x="8274050" y="3282950"/>
          <p14:tracePt t="2756" x="8255000" y="3365500"/>
          <p14:tracePt t="2756" x="8204200" y="3517900"/>
          <p14:tracePt t="2774" x="8178800" y="3600450"/>
          <p14:tracePt t="2774" x="8140700" y="3676650"/>
          <p14:tracePt t="2791" x="8108950" y="3759200"/>
          <p14:tracePt t="2791" x="8064500" y="3835400"/>
          <p14:tracePt t="2808" x="8026400" y="3905250"/>
          <p14:tracePt t="2808" x="7975600" y="3975100"/>
          <p14:tracePt t="2808" x="7931150" y="4044950"/>
          <p14:tracePt t="2827" x="7880350" y="4108450"/>
          <p14:tracePt t="2839" x="7823200" y="4165600"/>
          <p14:tracePt t="2839" x="7702550" y="4273550"/>
          <p14:tracePt t="2858" x="7645400" y="4324350"/>
          <p14:tracePt t="2858" x="7581900" y="4368800"/>
          <p14:tracePt t="2875" x="7518400" y="4413250"/>
          <p14:tracePt t="2875" x="7448550" y="4451350"/>
          <p14:tracePt t="2891" x="7378700" y="4489450"/>
          <p14:tracePt t="2891" x="7308850" y="4527550"/>
          <p14:tracePt t="2908" x="7239000" y="4559300"/>
          <p14:tracePt t="2908" x="7092950" y="4616450"/>
          <p14:tracePt t="2925" x="7023100" y="4641850"/>
          <p14:tracePt t="2925" x="6946900" y="4667250"/>
          <p14:tracePt t="2942" x="6877050" y="4686300"/>
          <p14:tracePt t="2942" x="6807200" y="4711700"/>
          <p14:tracePt t="2958" x="6737350" y="4730750"/>
          <p14:tracePt t="2958" x="6597650" y="4768850"/>
          <p14:tracePt t="2975" x="6534150" y="4781550"/>
          <p14:tracePt t="2975" x="6470650" y="4794250"/>
          <p14:tracePt t="2992" x="6407150" y="4806950"/>
          <p14:tracePt t="2992" x="6356350" y="4819650"/>
          <p14:tracePt t="3008" x="6299200" y="4832350"/>
          <p14:tracePt t="3008" x="6248400" y="4845050"/>
          <p14:tracePt t="3026" x="6197600" y="4851400"/>
          <p14:tracePt t="3026" x="6115050" y="4870450"/>
          <p14:tracePt t="3043" x="6070600" y="4883150"/>
          <p14:tracePt t="3043" x="6038850" y="4889500"/>
          <p14:tracePt t="3059" x="6000750" y="4895850"/>
          <p14:tracePt t="3059" x="5969000" y="4902200"/>
          <p14:tracePt t="3076" x="5937250" y="4908550"/>
          <p14:tracePt t="3076" x="5905500" y="4914900"/>
          <p14:tracePt t="3076" x="5880100" y="4921250"/>
          <p14:tracePt t="3095" x="5854700" y="4927600"/>
          <p14:tracePt t="3107" x="5835650" y="4933950"/>
          <p14:tracePt t="3107" x="5810250" y="4940300"/>
          <p14:tracePt t="3107" x="5791200" y="4946650"/>
          <p14:tracePt t="3128" x="5778500" y="4953000"/>
          <p14:tracePt t="3128" x="5759450" y="4959350"/>
          <p14:tracePt t="3148" x="5746750" y="4965700"/>
          <p14:tracePt t="3148" x="5715000" y="4972050"/>
          <p14:tracePt t="3165" x="5702300" y="4978400"/>
          <p14:tracePt t="3174" x="5695950" y="4984750"/>
          <p14:tracePt t="3174" x="5683250" y="4991100"/>
          <p14:tracePt t="3174" x="5670550" y="4997450"/>
          <p14:tracePt t="3194" x="5657850" y="4997450"/>
          <p14:tracePt t="3207" x="5638800" y="5003800"/>
          <p14:tracePt t="3207" x="5607050" y="5010150"/>
          <p14:tracePt t="3226" x="5588000" y="5016500"/>
          <p14:tracePt t="3226" x="5562600" y="5022850"/>
          <p14:tracePt t="3243" x="5537200" y="5029200"/>
          <p14:tracePt t="3243" x="5505450" y="5035550"/>
          <p14:tracePt t="3259" x="5473700" y="5041900"/>
          <p14:tracePt t="3259" x="5391150" y="5060950"/>
          <p14:tracePt t="3276" x="5346700" y="5080000"/>
          <p14:tracePt t="3276" x="5289550" y="5092700"/>
          <p14:tracePt t="3293" x="5232400" y="5111750"/>
          <p14:tracePt t="3293" x="5168900" y="5130800"/>
          <p14:tracePt t="3310" x="5099050" y="5156200"/>
          <p14:tracePt t="3310" x="5022850" y="5181600"/>
          <p14:tracePt t="3327" x="4946650" y="5213350"/>
          <p14:tracePt t="3327" x="4775200" y="5276850"/>
          <p14:tracePt t="3344" x="4686300" y="5308600"/>
          <p14:tracePt t="3344" x="4591050" y="5346700"/>
          <p14:tracePt t="3360" x="4495800" y="5378450"/>
          <p14:tracePt t="3360" x="4400550" y="5416550"/>
          <p14:tracePt t="3376" x="4305300" y="5454650"/>
          <p14:tracePt t="3376" x="4108450" y="5524500"/>
          <p14:tracePt t="3396" x="4006850" y="5562600"/>
          <p14:tracePt t="3408" x="3911600" y="5600700"/>
          <p14:tracePt t="3408" x="3727450" y="5670550"/>
          <p14:tracePt t="3427" x="3632200" y="5702300"/>
          <p14:tracePt t="3427" x="3549650" y="5740400"/>
          <p14:tracePt t="3445" x="3460750" y="5772150"/>
          <p14:tracePt t="3445" x="3378200" y="5803900"/>
          <p14:tracePt t="3460" x="3295650" y="5842000"/>
          <p14:tracePt t="3460" x="3213100" y="5873750"/>
          <p14:tracePt t="3460" x="3136900" y="5899150"/>
          <p14:tracePt t="3479" x="3054350" y="5930900"/>
          <p14:tracePt t="3492" x="2971800" y="5956300"/>
          <p14:tracePt t="3492" x="2813050" y="6013450"/>
          <p14:tracePt t="3511" x="2736850" y="6032500"/>
          <p14:tracePt t="3511" x="2660650" y="6051550"/>
          <p14:tracePt t="3527" x="2590800" y="6083300"/>
          <p14:tracePt t="3527" x="2520950" y="6102350"/>
          <p14:tracePt t="3544" x="2457450" y="6127750"/>
          <p14:tracePt t="3544" x="2400300" y="6146800"/>
          <p14:tracePt t="3544" x="2343150" y="6165850"/>
          <p14:tracePt t="3563" x="2286000" y="6184900"/>
          <p14:tracePt t="3563" x="2235200" y="6210300"/>
          <p14:tracePt t="3577" x="2184400" y="6229350"/>
          <p14:tracePt t="3577" x="2133600" y="6248400"/>
          <p14:tracePt t="3593" x="2089150" y="6267450"/>
          <p14:tracePt t="3593" x="2038350" y="6286500"/>
          <p14:tracePt t="3610" x="1993900" y="6305550"/>
          <p14:tracePt t="3610" x="1949450" y="6330950"/>
          <p14:tracePt t="3627" x="1905000" y="6362700"/>
          <p14:tracePt t="3627" x="1822450" y="6400800"/>
          <p14:tracePt t="3644" x="1784350" y="6426200"/>
          <p14:tracePt t="3644" x="1746250" y="6445250"/>
          <p14:tracePt t="3661" x="1708150" y="6477000"/>
          <p14:tracePt t="5687" x="2838450" y="5835650"/>
          <p14:tracePt t="5695" x="2908300" y="5803900"/>
          <p14:tracePt t="5704" x="2990850" y="5778500"/>
          <p14:tracePt t="5704" x="3086100" y="5740400"/>
          <p14:tracePt t="5718" x="3187700" y="5702300"/>
          <p14:tracePt t="5718" x="3295650" y="5657850"/>
          <p14:tracePt t="5736" x="3403600" y="5619750"/>
          <p14:tracePt t="5736" x="3505200" y="5575300"/>
          <p14:tracePt t="5751" x="3613150" y="5537200"/>
          <p14:tracePt t="5751" x="3816350" y="5467350"/>
          <p14:tracePt t="5769" x="3924300" y="5435600"/>
          <p14:tracePt t="5769" x="4019550" y="5403850"/>
          <p14:tracePt t="5785" x="4121150" y="5372100"/>
          <p14:tracePt t="5785" x="4216400" y="5346700"/>
          <p14:tracePt t="5801" x="4305300" y="5321300"/>
          <p14:tracePt t="5801" x="4394200" y="5295900"/>
          <p14:tracePt t="5818" x="4483100" y="5276850"/>
          <p14:tracePt t="5818" x="4641850" y="5232400"/>
          <p14:tracePt t="5836" x="4718050" y="5213350"/>
          <p14:tracePt t="5836" x="4787900" y="5194300"/>
          <p14:tracePt t="5852" x="4857750" y="5175250"/>
          <p14:tracePt t="5852" x="4921250" y="5162550"/>
          <p14:tracePt t="5869" x="4978400" y="5149850"/>
          <p14:tracePt t="5869" x="5035550" y="5143500"/>
          <p14:tracePt t="5886" x="5086350" y="5130800"/>
          <p14:tracePt t="5886" x="5130800" y="5124450"/>
          <p14:tracePt t="5886" x="5175250" y="5118100"/>
          <p14:tracePt t="5904" x="5213350" y="5111750"/>
          <p14:tracePt t="5917" x="5245100" y="5105400"/>
          <p14:tracePt t="5917" x="5308600" y="5092700"/>
          <p14:tracePt t="5936" x="5327650" y="5092700"/>
          <p14:tracePt t="5936" x="5353050" y="5086350"/>
          <p14:tracePt t="5953" x="5365750" y="5086350"/>
          <p14:tracePt t="5953" x="5384800" y="5080000"/>
          <p14:tracePt t="5969" x="5391150" y="5080000"/>
          <p14:tracePt t="5969" x="5403850" y="5073650"/>
          <p14:tracePt t="5969" x="5410200" y="5073650"/>
          <p14:tracePt t="5989" x="5416550" y="5073650"/>
          <p14:tracePt t="6000" x="5422900" y="5067300"/>
          <p14:tracePt t="6017" x="5416550" y="5073650"/>
          <p14:tracePt t="6063" x="5410200" y="5073650"/>
          <p14:tracePt t="6075" x="5403850" y="5080000"/>
          <p14:tracePt t="6099" x="5397500" y="5080000"/>
          <p14:tracePt t="6211" x="5391150" y="5086350"/>
          <p14:tracePt t="6227" x="5384800" y="5086350"/>
          <p14:tracePt t="6243" x="5378450" y="5086350"/>
          <p14:tracePt t="6271" x="5365750" y="5092700"/>
          <p14:tracePt t="6287" x="5359400" y="5092700"/>
          <p14:tracePt t="6295" x="5346700" y="5099050"/>
          <p14:tracePt t="6307" x="5340350" y="5099050"/>
          <p14:tracePt t="6318" x="5327650" y="5099050"/>
          <p14:tracePt t="6318" x="5314950" y="5105400"/>
          <p14:tracePt t="6318" x="5295900" y="5105400"/>
          <p14:tracePt t="6339" x="5276850" y="5111750"/>
          <p14:tracePt t="6351" x="5257800" y="5118100"/>
          <p14:tracePt t="6351" x="5207000" y="5130800"/>
          <p14:tracePt t="6370" x="5175250" y="5143500"/>
          <p14:tracePt t="6370" x="5137150" y="5156200"/>
          <p14:tracePt t="6387" x="5092700" y="5168900"/>
          <p14:tracePt t="6387" x="5041900" y="5187950"/>
          <p14:tracePt t="6404" x="4984750" y="5207000"/>
          <p14:tracePt t="6404" x="4921250" y="5232400"/>
          <p14:tracePt t="6420" x="4851400" y="5257800"/>
          <p14:tracePt t="6420" x="4692650" y="5308600"/>
          <p14:tracePt t="6437" x="4610100" y="5334000"/>
          <p14:tracePt t="6437" x="4521200" y="5365750"/>
          <p14:tracePt t="6456" x="4432300" y="5397500"/>
          <p14:tracePt t="6456" x="4337050" y="5429250"/>
          <p14:tracePt t="6471" x="4235450" y="5467350"/>
          <p14:tracePt t="6471" x="4025900" y="5537200"/>
          <p14:tracePt t="6488" x="3911600" y="5575300"/>
          <p14:tracePt t="6488" x="3797300" y="5613400"/>
          <p14:tracePt t="6504" x="3683000" y="5651500"/>
          <p14:tracePt t="6504" x="3568700" y="5689600"/>
          <p14:tracePt t="6521" x="3454400" y="5734050"/>
          <p14:tracePt t="6521" x="3333750" y="5772150"/>
          <p14:tracePt t="6538" x="3219450" y="5810250"/>
          <p14:tracePt t="6538" x="3105150" y="5848350"/>
          <p14:tracePt t="6538" x="2990850" y="5886450"/>
          <p14:tracePt t="6556" x="2876550" y="5918200"/>
          <p14:tracePt t="6556" x="2768600" y="5956300"/>
          <p14:tracePt t="6572" x="2667000" y="5988050"/>
          <p14:tracePt t="6572" x="2565400" y="6026150"/>
          <p14:tracePt t="6588" x="2470150" y="6057900"/>
          <p14:tracePt t="6588" x="2374900" y="6089650"/>
          <p14:tracePt t="6604" x="2292350" y="6121400"/>
          <p14:tracePt t="6604" x="2209800" y="6153150"/>
          <p14:tracePt t="6604" x="2133600" y="6178550"/>
          <p14:tracePt t="6624" x="2063750" y="6210300"/>
          <p14:tracePt t="6636" x="1993900" y="6235700"/>
          <p14:tracePt t="6636" x="1866900" y="6286500"/>
          <p14:tracePt t="6656" x="1809750" y="6318250"/>
          <p14:tracePt t="6656" x="1752600" y="6343650"/>
          <p14:tracePt t="6671" x="1701800" y="6369050"/>
          <p14:tracePt t="6671" x="1651000" y="6394450"/>
          <p14:tracePt t="6688" x="1600200" y="6419850"/>
          <p14:tracePt t="6688" x="1555750" y="6438900"/>
          <p14:tracePt t="6705" x="1511300" y="6464300"/>
          <p14:tracePt t="6705" x="1466850" y="6483350"/>
          <p14:tracePt t="9680" x="2247900" y="6203950"/>
          <p14:tracePt t="9696" x="2279650" y="6197600"/>
          <p14:tracePt t="9696" x="2317750" y="6191250"/>
          <p14:tracePt t="9713" x="2362200" y="6191250"/>
          <p14:tracePt t="9713" x="2444750" y="6178550"/>
          <p14:tracePt t="9730" x="2476500" y="6172200"/>
          <p14:tracePt t="9730" x="2514600" y="6172200"/>
          <p14:tracePt t="9733" x="2540000" y="6172200"/>
          <p14:tracePt t="9733" x="2571750" y="6172200"/>
          <p14:tracePt t="9749" x="2597150" y="6172200"/>
          <p14:tracePt t="9749" x="2616200" y="6172200"/>
          <p14:tracePt t="9765" x="2635250" y="6172200"/>
          <p14:tracePt t="9765" x="2654300" y="6178550"/>
          <p14:tracePt t="9765" x="2667000" y="6178550"/>
          <p14:tracePt t="9785" x="2679700" y="6184900"/>
          <p14:tracePt t="9797" x="2692400" y="6184900"/>
          <p14:tracePt t="9797" x="2698750" y="6191250"/>
          <p14:tracePt t="9817" x="2705100" y="6210300"/>
          <p14:tracePt t="9831" x="2705100" y="6216650"/>
          <p14:tracePt t="9831" x="2698750" y="6223000"/>
          <p14:tracePt t="9849" x="2692400" y="6235700"/>
          <p14:tracePt t="9849" x="2686050" y="6242050"/>
          <p14:tracePt t="9866" x="2679700" y="6248400"/>
          <p14:tracePt t="9866" x="2673350" y="6254750"/>
          <p14:tracePt t="9866" x="2660650" y="6261100"/>
          <p14:tracePt t="9885" x="2654300" y="6267450"/>
          <p14:tracePt t="9885" x="2641600" y="6273800"/>
          <p14:tracePt t="9899" x="2635250" y="6286500"/>
          <p14:tracePt t="9899" x="2622550" y="6292850"/>
          <p14:tracePt t="9916" x="2616200" y="6299200"/>
          <p14:tracePt t="9931" x="2590800" y="6330950"/>
          <p14:tracePt t="9947" x="2578100" y="6356350"/>
          <p14:tracePt t="9964" x="2571750" y="6381750"/>
          <p14:tracePt t="9981" x="2565400" y="6407150"/>
          <p14:tracePt t="9998" x="2559050" y="6438900"/>
          <p14:tracePt t="10015" x="2559050" y="6464300"/>
          <p14:tracePt t="10056" x="2565400" y="6438900"/>
          <p14:tracePt t="10108" x="2571750" y="6413500"/>
          <p14:tracePt t="10124" x="2584450" y="6381750"/>
          <p14:tracePt t="10136" x="2590800" y="6362700"/>
          <p14:tracePt t="10144" x="2603500" y="6343650"/>
          <p14:tracePt t="10152" x="2616200" y="6318250"/>
          <p14:tracePt t="10165" x="2628900" y="6299200"/>
          <p14:tracePt t="10165" x="2667000" y="6261100"/>
          <p14:tracePt t="10186" x="2679700" y="6248400"/>
          <p14:tracePt t="10186" x="2698750" y="6229350"/>
          <p14:tracePt t="10201" x="2717800" y="6216650"/>
          <p14:tracePt t="10201" x="2736850" y="6203950"/>
          <p14:tracePt t="10217" x="2755900" y="6197600"/>
          <p14:tracePt t="10217" x="2768600" y="6184900"/>
          <p14:tracePt t="10217" x="2787650" y="6172200"/>
          <p14:tracePt t="10237" x="2800350" y="6165850"/>
          <p14:tracePt t="10237" x="2819400" y="6153150"/>
          <p14:tracePt t="10251" x="2838450" y="6146800"/>
          <p14:tracePt t="10251" x="2857500" y="6134100"/>
          <p14:tracePt t="10267" x="2876550" y="6127750"/>
          <p14:tracePt t="10267" x="2901950" y="6121400"/>
          <p14:tracePt t="10283" x="2921000" y="6115050"/>
          <p14:tracePt t="10283" x="2946400" y="6108700"/>
          <p14:tracePt t="10300" x="2971800" y="6102350"/>
          <p14:tracePt t="10300" x="3028950" y="6089650"/>
          <p14:tracePt t="10317" x="3054350" y="6083300"/>
          <p14:tracePt t="10317" x="3086100" y="6076950"/>
          <p14:tracePt t="10334" x="3117850" y="6070600"/>
          <p14:tracePt t="10334" x="3149600" y="6070600"/>
          <p14:tracePt t="10351" x="3181350" y="6064250"/>
          <p14:tracePt t="10351" x="3251200" y="6051550"/>
          <p14:tracePt t="10369" x="3289300" y="6045200"/>
          <p14:tracePt t="10369" x="3327400" y="6038850"/>
          <p14:tracePt t="10385" x="3371850" y="6026150"/>
          <p14:tracePt t="10385" x="3409950" y="6019800"/>
          <p14:tracePt t="10401" x="3454400" y="6007100"/>
          <p14:tracePt t="10401" x="3492500" y="6000750"/>
          <p14:tracePt t="10418" x="3536950" y="5988050"/>
          <p14:tracePt t="10418" x="3581400" y="5981700"/>
          <p14:tracePt t="10418" x="3632200" y="5969000"/>
          <p14:tracePt t="10437" x="3676650" y="5962650"/>
          <p14:tracePt t="10449" x="3727450" y="5949950"/>
          <p14:tracePt t="10449" x="3822700" y="5937250"/>
          <p14:tracePt t="10469" x="3873500" y="5924550"/>
          <p14:tracePt t="10469" x="3924300" y="5918200"/>
          <p14:tracePt t="10486" x="3975100" y="5911850"/>
          <p14:tracePt t="10486" x="4025900" y="5905500"/>
          <p14:tracePt t="10501" x="4076700" y="5899150"/>
          <p14:tracePt t="10501" x="4127500" y="5892800"/>
          <p14:tracePt t="10501" x="4171950" y="5886450"/>
          <p14:tracePt t="10521" x="4222750" y="5886450"/>
          <p14:tracePt t="10533" x="4267200" y="5880100"/>
          <p14:tracePt t="10533" x="4349750" y="5880100"/>
          <p14:tracePt t="10551" x="4394200" y="5880100"/>
          <p14:tracePt t="10551" x="4432300" y="5880100"/>
          <p14:tracePt t="10568" x="4470400" y="5886450"/>
          <p14:tracePt t="10568" x="4502150" y="5886450"/>
          <p14:tracePt t="10584" x="4540250" y="5892800"/>
          <p14:tracePt t="10584" x="4572000" y="5892800"/>
          <p14:tracePt t="10601" x="4597400" y="5899150"/>
          <p14:tracePt t="10601" x="4660900" y="5911850"/>
          <p14:tracePt t="10619" x="4686300" y="5918200"/>
          <p14:tracePt t="10619" x="4711700" y="5924550"/>
          <p14:tracePt t="10636" x="4737100" y="5924550"/>
          <p14:tracePt t="10636" x="4756150" y="5930900"/>
          <p14:tracePt t="10652" x="4781550" y="5937250"/>
          <p14:tracePt t="10652" x="4794250" y="5943600"/>
          <p14:tracePt t="10668" x="4813300" y="5943600"/>
          <p14:tracePt t="10668" x="4838700" y="5949950"/>
          <p14:tracePt t="10687" x="4851400" y="5949950"/>
          <p14:tracePt t="10687" x="4857750" y="5949950"/>
          <p14:tracePt t="10702" x="4864100" y="5949950"/>
          <p14:tracePt t="10702" x="4870450" y="5943600"/>
          <p14:tracePt t="10719" x="4876800" y="5943600"/>
          <p14:tracePt t="10734" x="4883150" y="5937250"/>
          <p14:tracePt t="10734" x="4876800" y="5930900"/>
          <p14:tracePt t="10753" x="4870450" y="5924550"/>
          <p14:tracePt t="10776" x="4864100" y="5924550"/>
          <p14:tracePt t="10789" x="4857750" y="5924550"/>
          <p14:tracePt t="10804" x="4851400" y="5924550"/>
          <p14:tracePt t="10820" x="4845050" y="5918200"/>
          <p14:tracePt t="10837" x="4838700" y="5918200"/>
          <p14:tracePt t="10904" x="4845050" y="5911850"/>
          <p14:tracePt t="10932" x="4845050" y="5905500"/>
          <p14:tracePt t="10948" x="4851400" y="5899150"/>
          <p14:tracePt t="10967" x="4845050" y="5899150"/>
          <p14:tracePt t="11044" x="4838700" y="5892800"/>
          <p14:tracePt t="11060" x="4832350" y="5886450"/>
          <p14:tracePt t="11076" x="4826000" y="5880100"/>
          <p14:tracePt t="11088" x="4819650" y="5873750"/>
          <p14:tracePt t="11104" x="4806950" y="5867400"/>
          <p14:tracePt t="11120" x="4800600" y="5861050"/>
          <p14:tracePt t="11136" x="4794250" y="5854700"/>
          <p14:tracePt t="11172" x="4800600" y="5854700"/>
          <p14:tracePt t="11300" x="4800600" y="5861050"/>
          <p14:tracePt t="11336" x="4806950" y="5867400"/>
          <p14:tracePt t="11368" x="4813300" y="5867400"/>
          <p14:tracePt t="11384" x="4813300" y="5873750"/>
          <p14:tracePt t="11396" x="4819650" y="5880100"/>
          <p14:tracePt t="11412" x="4826000" y="5886450"/>
          <p14:tracePt t="11428" x="4832350" y="5892800"/>
          <p14:tracePt t="11444" x="4838700" y="5892800"/>
          <p14:tracePt t="11457" x="4845050" y="5899150"/>
          <p14:tracePt t="11473" x="4857750" y="5905500"/>
          <p14:tracePt t="11489" x="4864100" y="5911850"/>
          <p14:tracePt t="11505" x="4870450" y="5918200"/>
          <p14:tracePt t="11505" x="4876800" y="5924550"/>
          <p14:tracePt t="11521" x="4883150" y="5924550"/>
          <p14:tracePt t="11521" x="4889500" y="5930900"/>
          <p14:tracePt t="11521" x="4895850" y="5943600"/>
          <p14:tracePt t="11541" x="4902200" y="5949950"/>
          <p14:tracePt t="11553" x="4908550" y="5949950"/>
          <p14:tracePt t="11553" x="4921250" y="5962650"/>
          <p14:tracePt t="11572" x="4927600" y="5962650"/>
          <p14:tracePt t="11572" x="4933950" y="5969000"/>
          <p14:tracePt t="11588" x="4940300" y="5969000"/>
          <p14:tracePt t="11603" x="4946650" y="5969000"/>
          <p14:tracePt t="11620" x="4953000" y="5969000"/>
          <p14:tracePt t="11620" x="4959350" y="5969000"/>
          <p14:tracePt t="11638" x="4965700" y="5975350"/>
          <p14:tracePt t="11654" x="4978400" y="5975350"/>
          <p14:tracePt t="11670" x="4991100" y="5975350"/>
          <p14:tracePt t="11687" x="4997450" y="5975350"/>
          <p14:tracePt t="11704" x="5003800" y="5975350"/>
          <p14:tracePt t="11721" x="5010150" y="5975350"/>
          <p14:tracePt t="11737" x="5016500" y="5969000"/>
          <p14:tracePt t="11737" x="5022850" y="5975350"/>
          <p14:tracePt t="11757" x="5029200" y="5975350"/>
          <p14:tracePt t="11771" x="5035550" y="5969000"/>
          <p14:tracePt t="11771" x="5041900" y="5975350"/>
          <p14:tracePt t="11790" x="5048250" y="5975350"/>
          <p14:tracePt t="11790" x="5054600" y="5975350"/>
          <p14:tracePt t="11806" x="5060950" y="5969000"/>
          <p14:tracePt t="11806" x="5067300" y="5969000"/>
          <p14:tracePt t="11806" x="5073650" y="5969000"/>
          <p14:tracePt t="11825" x="5080000" y="5969000"/>
          <p14:tracePt t="11837" x="5086350" y="5969000"/>
          <p14:tracePt t="11837" x="5092700" y="5969000"/>
          <p14:tracePt t="11857" x="5105400" y="5969000"/>
          <p14:tracePt t="11857" x="5111750" y="5962650"/>
          <p14:tracePt t="11873" x="5118100" y="5962650"/>
          <p14:tracePt t="11873" x="5124450" y="5962650"/>
          <p14:tracePt t="11890" x="5130800" y="5962650"/>
          <p14:tracePt t="11890" x="5130800" y="5956300"/>
          <p14:tracePt t="11906" x="5137150" y="5962650"/>
          <p14:tracePt t="11906" x="5143500" y="5962650"/>
          <p14:tracePt t="11906" x="5149850" y="5962650"/>
          <p14:tracePt t="11925" x="5156200" y="5962650"/>
          <p14:tracePt t="11925" x="5162550" y="5962650"/>
          <p14:tracePt t="11939" x="5168900" y="5962650"/>
          <p14:tracePt t="11955" x="5175250" y="5962650"/>
          <p14:tracePt t="11955" x="5181600" y="5962650"/>
          <p14:tracePt t="11973" x="5187950" y="5962650"/>
          <p14:tracePt t="11973" x="5194300" y="5962650"/>
          <p14:tracePt t="11990" x="5200650" y="5962650"/>
          <p14:tracePt t="12005" x="5207000" y="5962650"/>
          <p14:tracePt t="12022" x="5213350" y="5969000"/>
          <p14:tracePt t="12038" x="5219700" y="5969000"/>
          <p14:tracePt t="12057" x="5226050" y="5969000"/>
          <p14:tracePt t="12080" x="5232400" y="5969000"/>
          <p14:tracePt t="12097" x="5238750" y="5962650"/>
          <p14:tracePt t="12109" x="5245100" y="5962650"/>
          <p14:tracePt t="12122" x="5245100" y="5956300"/>
          <p14:tracePt t="12122" x="5264150" y="5956300"/>
          <p14:tracePt t="12142" x="5270500" y="5956300"/>
          <p14:tracePt t="12142" x="5276850" y="5956300"/>
          <p14:tracePt t="12157" x="5283200" y="5956300"/>
          <p14:tracePt t="12157" x="5295900" y="5956300"/>
          <p14:tracePt t="12174" x="5302250" y="5962650"/>
          <p14:tracePt t="12174" x="5314950" y="5962650"/>
          <p14:tracePt t="12174" x="5327650" y="5962650"/>
          <p14:tracePt t="12193" x="5334000" y="5962650"/>
          <p14:tracePt t="12205" x="5346700" y="5962650"/>
          <p14:tracePt t="12205" x="5378450" y="5956300"/>
          <p14:tracePt t="12225" x="5391150" y="5956300"/>
          <p14:tracePt t="12225" x="5410200" y="5956300"/>
          <p14:tracePt t="12240" x="5422900" y="5949950"/>
          <p14:tracePt t="12240" x="5441950" y="5949950"/>
          <p14:tracePt t="12258" x="5461000" y="5943600"/>
          <p14:tracePt t="12258" x="5480050" y="5943600"/>
          <p14:tracePt t="12274" x="5505450" y="5943600"/>
          <p14:tracePt t="12274" x="5549900" y="5943600"/>
          <p14:tracePt t="12291" x="5568950" y="5937250"/>
          <p14:tracePt t="12291" x="5594350" y="5937250"/>
          <p14:tracePt t="12308" x="5619750" y="5937250"/>
          <p14:tracePt t="12308" x="5645150" y="5937250"/>
          <p14:tracePt t="12324" x="5670550" y="5937250"/>
          <p14:tracePt t="12324" x="5695950" y="5937250"/>
          <p14:tracePt t="12341" x="5715000" y="5930900"/>
          <p14:tracePt t="12341" x="5765800" y="5924550"/>
          <p14:tracePt t="12358" x="5791200" y="5924550"/>
          <p14:tracePt t="12358" x="5816600" y="5918200"/>
          <p14:tracePt t="12374" x="5842000" y="5918200"/>
          <p14:tracePt t="12374" x="5867400" y="5911850"/>
          <p14:tracePt t="12391" x="5892800" y="5905500"/>
          <p14:tracePt t="12391" x="5937250" y="5899150"/>
          <p14:tracePt t="12409" x="5956300" y="5892800"/>
          <p14:tracePt t="12409" x="5975350" y="5886450"/>
          <p14:tracePt t="12425" x="5988050" y="5880100"/>
          <p14:tracePt t="12425" x="6000750" y="5880100"/>
          <p14:tracePt t="12443" x="6013450" y="5873750"/>
          <p14:tracePt t="12443" x="6019800" y="5867400"/>
          <p14:tracePt t="12458" x="6032500" y="5867400"/>
          <p14:tracePt t="12458" x="6038850" y="5861050"/>
          <p14:tracePt t="12476" x="6038850" y="5848350"/>
          <p14:tracePt t="12490" x="6038850" y="5842000"/>
          <p14:tracePt t="12507" x="6032500" y="5835650"/>
          <p14:tracePt t="12507" x="6026150" y="5835650"/>
          <p14:tracePt t="12525" x="6019800" y="5829300"/>
          <p14:tracePt t="12525" x="6013450" y="5829300"/>
          <p14:tracePt t="12542" x="6007100" y="5822950"/>
          <p14:tracePt t="12556" x="6000750" y="5822950"/>
          <p14:tracePt t="12556" x="5994400" y="5822950"/>
          <p14:tracePt t="12556" x="5988050" y="5822950"/>
          <p14:tracePt t="12577" x="5981700" y="5822950"/>
          <p14:tracePt t="12577" x="5975350" y="5822950"/>
          <p14:tracePt t="12592" x="5969000" y="5829300"/>
          <p14:tracePt t="12607" x="5969000" y="5822950"/>
          <p14:tracePt t="12656" x="5975350" y="5816600"/>
          <p14:tracePt t="12680" x="5981700" y="5816600"/>
          <p14:tracePt t="12697" x="5988050" y="5816600"/>
          <p14:tracePt t="12732" x="5994400" y="5822950"/>
          <p14:tracePt t="12756" x="6000750" y="5829300"/>
          <p14:tracePt t="12776" x="6007100" y="5829300"/>
          <p14:tracePt t="12792" x="6013450" y="5835650"/>
          <p14:tracePt t="12808" x="6019800" y="5835650"/>
          <p14:tracePt t="12824" x="6026150" y="5842000"/>
          <p14:tracePt t="12837" x="6032500" y="5848350"/>
          <p14:tracePt t="12853" x="6038850" y="5854700"/>
          <p14:tracePt t="12868" x="6045200" y="5861050"/>
          <p14:tracePt t="12885" x="6051550" y="5867400"/>
          <p14:tracePt t="12896" x="6057900" y="5873750"/>
          <p14:tracePt t="12912" x="6070600" y="5880100"/>
          <p14:tracePt t="12929" x="6076950" y="5880100"/>
          <p14:tracePt t="12945" x="6083300" y="5886450"/>
          <p14:tracePt t="12958" x="6089650" y="5892800"/>
          <p14:tracePt t="12975" x="6096000" y="5899150"/>
          <p14:tracePt t="12997" x="6089650" y="5905500"/>
          <p14:tracePt t="13064" x="6083300" y="5905500"/>
          <p14:tracePt t="13084" x="6076950" y="5905500"/>
          <p14:tracePt t="13101" x="6070600" y="5905500"/>
          <p14:tracePt t="13116" x="6064250" y="5899150"/>
          <p14:tracePt t="13189" x="6057900" y="5905500"/>
          <p14:tracePt t="13248" x="6057900" y="5911850"/>
          <p14:tracePt t="13264" x="6051550" y="5918200"/>
          <p14:tracePt t="13280" x="6045200" y="5924550"/>
          <p14:tracePt t="13296" x="6038850" y="5930900"/>
          <p14:tracePt t="13349" x="6045200" y="5937250"/>
          <p14:tracePt t="13364" x="6051550" y="5943600"/>
          <p14:tracePt t="13377" x="6057900" y="5949950"/>
          <p14:tracePt t="13385" x="6070600" y="5949950"/>
          <p14:tracePt t="13393" x="6076950" y="5956300"/>
          <p14:tracePt t="13393" x="6083300" y="5962650"/>
          <p14:tracePt t="13411" x="6096000" y="5969000"/>
          <p14:tracePt t="13411" x="6121400" y="5975350"/>
          <p14:tracePt t="13430" x="6134100" y="5981700"/>
          <p14:tracePt t="13430" x="6153150" y="5981700"/>
          <p14:tracePt t="13447" x="6165850" y="5988050"/>
          <p14:tracePt t="13447" x="6178550" y="5988050"/>
          <p14:tracePt t="13462" x="6191250" y="5994400"/>
          <p14:tracePt t="13462" x="6197600" y="5994400"/>
          <p14:tracePt t="13478" x="6210300" y="5994400"/>
          <p14:tracePt t="13478" x="6216650" y="5994400"/>
          <p14:tracePt t="13478" x="6223000" y="5994400"/>
          <p14:tracePt t="13497" x="6229350" y="5994400"/>
          <p14:tracePt t="13510" x="6235700" y="5994400"/>
          <p14:tracePt t="13527" x="6242050" y="5994400"/>
          <p14:tracePt t="13544" x="6248400" y="5994400"/>
          <p14:tracePt t="13565" x="6248400" y="6000750"/>
          <p14:tracePt t="13588" x="6254750" y="6007100"/>
          <p14:tracePt t="13617" x="6261100" y="6007100"/>
          <p14:tracePt t="13633" x="6267450" y="6007100"/>
          <p14:tracePt t="13641" x="6273800" y="6007100"/>
          <p14:tracePt t="13657" x="6280150" y="6007100"/>
          <p14:tracePt t="13665" x="6292850" y="6007100"/>
          <p14:tracePt t="13665" x="6299200" y="6007100"/>
          <p14:tracePt t="13679" x="6311900" y="6007100"/>
          <p14:tracePt t="13679" x="6318250" y="6013450"/>
          <p14:tracePt t="13696" x="6330950" y="6013450"/>
          <p14:tracePt t="13696" x="6343650" y="6013450"/>
          <p14:tracePt t="13713" x="6356350" y="6019800"/>
          <p14:tracePt t="13713" x="6381750" y="6026150"/>
          <p14:tracePt t="13729" x="6394450" y="6032500"/>
          <p14:tracePt t="13729" x="6400800" y="6038850"/>
          <p14:tracePt t="13746" x="6413500" y="6038850"/>
          <p14:tracePt t="13746" x="6426200" y="6045200"/>
          <p14:tracePt t="13762" x="6432550" y="6051550"/>
          <p14:tracePt t="13762" x="6438900" y="6057900"/>
          <p14:tracePt t="13779" x="6438900" y="6064250"/>
          <p14:tracePt t="13794" x="6432550" y="6070600"/>
          <p14:tracePt t="13794" x="6426200" y="6070600"/>
          <p14:tracePt t="13813" x="6413500" y="6076950"/>
          <p14:tracePt t="13813" x="6400800" y="6076950"/>
          <p14:tracePt t="13830" x="6388100" y="6083300"/>
          <p14:tracePt t="13830" x="6375400" y="6089650"/>
          <p14:tracePt t="13846" x="6356350" y="6089650"/>
          <p14:tracePt t="13846" x="6337300" y="6096000"/>
          <p14:tracePt t="13846" x="6318250" y="6102350"/>
          <p14:tracePt t="13866" x="6299200" y="6102350"/>
          <p14:tracePt t="13878" x="6273800" y="6108700"/>
          <p14:tracePt t="13878" x="6248400" y="6108700"/>
          <p14:tracePt t="13897" x="6184900" y="6102350"/>
          <p14:tracePt t="13897" x="6153150" y="6102350"/>
          <p14:tracePt t="13913" x="6121400" y="6096000"/>
          <p14:tracePt t="13913" x="6089650" y="6089650"/>
          <p14:tracePt t="13930" x="6057900" y="6083300"/>
          <p14:tracePt t="13930" x="6026150" y="6083300"/>
          <p14:tracePt t="13930" x="5994400" y="6076950"/>
          <p14:tracePt t="13949" x="5962650" y="6070600"/>
          <p14:tracePt t="13961" x="5930900" y="6064250"/>
          <p14:tracePt t="13961" x="5873750" y="6064250"/>
          <p14:tracePt t="13980" x="5842000" y="6057900"/>
          <p14:tracePt t="13980" x="5816600" y="6057900"/>
          <p14:tracePt t="13997" x="5791200" y="6057900"/>
          <p14:tracePt t="13997" x="5772150" y="6057900"/>
          <p14:tracePt t="14014" x="5746750" y="6057900"/>
          <p14:tracePt t="14014" x="5715000" y="6057900"/>
          <p14:tracePt t="14030" x="5702300" y="6051550"/>
          <p14:tracePt t="14030" x="5689600" y="6051550"/>
          <p14:tracePt t="14047" x="5676900" y="6051550"/>
          <p14:tracePt t="14047" x="5670550" y="6045200"/>
          <p14:tracePt t="14064" x="5664200" y="6045200"/>
          <p14:tracePt t="14079" x="5657850" y="6045200"/>
          <p14:tracePt t="14096" x="5664200" y="6038850"/>
          <p14:tracePt t="14112" x="5670550" y="6038850"/>
          <p14:tracePt t="14112" x="5676900" y="6032500"/>
          <p14:tracePt t="14130" x="5683250" y="6032500"/>
          <p14:tracePt t="14130" x="5695950" y="6032500"/>
          <p14:tracePt t="14130" x="5702300" y="6026150"/>
          <p14:tracePt t="14150" x="5708650" y="6026150"/>
          <p14:tracePt t="14162" x="5715000" y="6026150"/>
          <p14:tracePt t="14162" x="5734050" y="6019800"/>
          <p14:tracePt t="14181" x="5740400" y="6019800"/>
          <p14:tracePt t="14181" x="5746750" y="6019800"/>
          <p14:tracePt t="14198" x="5753100" y="6019800"/>
          <p14:tracePt t="14198" x="5759450" y="6026150"/>
          <p14:tracePt t="14214" x="5765800" y="6026150"/>
          <p14:tracePt t="14229" x="5772150" y="6032500"/>
          <p14:tracePt t="14229" x="5778500" y="6032500"/>
          <p14:tracePt t="14229" x="5784850" y="6032500"/>
          <p14:tracePt t="14251" x="5791200" y="6038850"/>
          <p14:tracePt t="14266" x="5797550" y="6038850"/>
          <p14:tracePt t="14279" x="5797550" y="6045200"/>
          <p14:tracePt t="14309" x="5791200" y="6051550"/>
          <p14:tracePt t="14344" x="5791200" y="6045200"/>
          <p14:tracePt t="14377" x="5784850" y="6051550"/>
          <p14:tracePt t="14446" x="5791200" y="6057900"/>
          <p14:tracePt t="14516" x="5803900" y="6057900"/>
          <p14:tracePt t="14549" x="5810250" y="6064250"/>
          <p14:tracePt t="14565" x="5816600" y="6064250"/>
          <p14:tracePt t="14577" x="5822950" y="6064250"/>
          <p14:tracePt t="14593" x="5822950" y="6057900"/>
          <p14:tracePt t="14661" x="5816600" y="6057900"/>
          <p14:tracePt t="14685" x="5816600" y="6051550"/>
          <p14:tracePt t="14705" x="5816600" y="6045200"/>
          <p14:tracePt t="14729" x="5816600" y="6038850"/>
          <p14:tracePt t="14745" x="5816600" y="6032500"/>
          <p14:tracePt t="14757" x="5822950" y="6032500"/>
          <p14:tracePt t="14841" x="5822950" y="6038850"/>
          <p14:tracePt t="14869" x="5829300" y="6045200"/>
          <p14:tracePt t="14909" x="5835650" y="6045200"/>
          <p14:tracePt t="14937" x="5842000" y="6045200"/>
          <p14:tracePt t="14977" x="5842000" y="6051550"/>
          <p14:tracePt t="15045" x="5842000" y="6057900"/>
          <p14:tracePt t="15065" x="5835650" y="6064250"/>
          <p14:tracePt t="15097" x="5842000" y="6070600"/>
          <p14:tracePt t="15141" x="5848350" y="6076950"/>
          <p14:tracePt t="15157" x="5854700" y="6083300"/>
          <p14:tracePt t="15169" x="5867400" y="6089650"/>
          <p14:tracePt t="15185" x="5873750" y="6096000"/>
          <p14:tracePt t="15201" x="5880100" y="6102350"/>
          <p14:tracePt t="15217" x="5886450" y="6108700"/>
          <p14:tracePt t="15225" x="5892800" y="6115050"/>
          <p14:tracePt t="15238" x="5892800" y="6121400"/>
          <p14:tracePt t="15249" x="5899150" y="6127750"/>
          <p14:tracePt t="15266" x="5905500" y="6134100"/>
          <p14:tracePt t="15283" x="5911850" y="6134100"/>
          <p14:tracePt t="15345" x="5918200" y="6134100"/>
          <p14:tracePt t="15389" x="5918200" y="6127750"/>
          <p14:tracePt t="15405" x="5924550" y="6121400"/>
          <p14:tracePt t="15417" x="5924550" y="6115050"/>
          <p14:tracePt t="15432" x="5924550" y="6108700"/>
          <p14:tracePt t="15449" x="5924550" y="6102350"/>
          <p14:tracePt t="15465" x="5930900" y="6096000"/>
          <p14:tracePt t="15577" x="5937250" y="6096000"/>
          <p14:tracePt t="15629" x="5943600" y="6096000"/>
          <p14:tracePt t="15657" x="5949950" y="6102350"/>
          <p14:tracePt t="15681" x="5949950" y="6108700"/>
          <p14:tracePt t="15697" x="5956300" y="6115050"/>
          <p14:tracePt t="15709" x="5956300" y="6108700"/>
          <p14:tracePt t="15765" x="5956300" y="6102350"/>
          <p14:tracePt t="15777" x="5962650" y="6102350"/>
          <p14:tracePt t="15800" x="5962650" y="6096000"/>
          <p14:tracePt t="15817" x="5962650" y="6089650"/>
          <p14:tracePt t="15838" x="5962650" y="6083300"/>
          <p14:tracePt t="15853" x="5962650" y="6076950"/>
          <p14:tracePt t="15869" x="5962650" y="6070600"/>
          <p14:tracePt t="15913" x="5969000" y="6064250"/>
          <p14:tracePt t="15981" x="5975350" y="6064250"/>
          <p14:tracePt t="16005" x="5975350" y="6057900"/>
          <p14:tracePt t="16024" x="5981700" y="6051550"/>
          <p14:tracePt t="16069" x="5975350" y="6051550"/>
          <p14:tracePt t="16109" x="5969000" y="6051550"/>
          <p14:tracePt t="16129" x="5962650" y="6045200"/>
          <p14:tracePt t="16145" x="5956300" y="6045200"/>
          <p14:tracePt t="16169" x="5962650" y="6038850"/>
          <p14:tracePt t="16205" x="5969000" y="6038850"/>
          <p14:tracePt t="16213" x="5975350" y="6038850"/>
          <p14:tracePt t="16222" x="5981700" y="6038850"/>
          <p14:tracePt t="16222" x="5994400" y="6038850"/>
          <p14:tracePt t="16239" x="6007100" y="6038850"/>
          <p14:tracePt t="16239" x="6019800" y="6038850"/>
          <p14:tracePt t="16255" x="6038850" y="6045200"/>
          <p14:tracePt t="16255" x="6057900" y="6045200"/>
          <p14:tracePt t="16255" x="6076950" y="6051550"/>
          <p14:tracePt t="16274" x="6102350" y="6057900"/>
          <p14:tracePt t="16286" x="6121400" y="6064250"/>
          <p14:tracePt t="16286" x="6172200" y="6076950"/>
          <p14:tracePt t="16286" x="6197600" y="6083300"/>
          <p14:tracePt t="16309" x="6216650" y="6089650"/>
          <p14:tracePt t="16320" x="6235700" y="6096000"/>
          <p14:tracePt t="16320" x="6254750" y="6102350"/>
          <p14:tracePt t="16338" x="6267450" y="6102350"/>
          <p14:tracePt t="16338" x="6273800" y="6102350"/>
          <p14:tracePt t="16355" x="6280150" y="6108700"/>
          <p14:tracePt t="16355" x="6286500" y="6102350"/>
          <p14:tracePt t="16372" x="6280150" y="6096000"/>
          <p14:tracePt t="16401" x="6267450" y="6096000"/>
          <p14:tracePt t="16417" x="6254750" y="6096000"/>
          <p14:tracePt t="16438" x="6248400" y="6096000"/>
          <p14:tracePt t="16445" x="6235700" y="6096000"/>
          <p14:tracePt t="16469" x="6229350" y="6096000"/>
          <p14:tracePt t="16485" x="6223000" y="6096000"/>
          <p14:tracePt t="16529" x="6223000" y="6089650"/>
          <p14:tracePt t="16557" x="6223000" y="6083300"/>
          <p14:tracePt t="16573" x="6223000" y="6076950"/>
          <p14:tracePt t="16597" x="6223000" y="6070600"/>
          <p14:tracePt t="16609" x="6223000" y="6064250"/>
          <p14:tracePt t="16641" x="6216650" y="6064250"/>
          <p14:tracePt t="16665" x="6216650" y="6057900"/>
          <p14:tracePt t="16686" x="6216650" y="6051550"/>
          <p14:tracePt t="16709" x="6210300" y="6045200"/>
          <p14:tracePt t="16730" x="6203950" y="6038850"/>
          <p14:tracePt t="16777" x="6197600" y="6038850"/>
          <p14:tracePt t="16790" x="6184900" y="6032500"/>
          <p14:tracePt t="16805" x="6178550" y="6032500"/>
          <p14:tracePt t="16813" x="6172200" y="6032500"/>
          <p14:tracePt t="16821" x="6165850" y="6026150"/>
          <p14:tracePt t="16821" x="6159500" y="6026150"/>
          <p14:tracePt t="16839" x="6153150" y="6019800"/>
          <p14:tracePt t="16839" x="6140450" y="6019800"/>
          <p14:tracePt t="16839" x="6127750" y="6013450"/>
          <p14:tracePt t="16859" x="6121400" y="6013450"/>
          <p14:tracePt t="16859" x="6108700" y="6007100"/>
          <p14:tracePt t="16874" x="6096000" y="6000750"/>
          <p14:tracePt t="16874" x="6076950" y="6000750"/>
          <p14:tracePt t="16890" x="6064250" y="5994400"/>
          <p14:tracePt t="16890" x="6051550" y="5994400"/>
          <p14:tracePt t="16890" x="6038850" y="5988050"/>
          <p14:tracePt t="16910" x="6026150" y="5988050"/>
          <p14:tracePt t="16922" x="6013450" y="5981700"/>
          <p14:tracePt t="16922" x="6000750" y="5981700"/>
          <p14:tracePt t="16922" x="5988050" y="5981700"/>
          <p14:tracePt t="16944" x="5981700" y="5975350"/>
          <p14:tracePt t="16955" x="5975350" y="5975350"/>
          <p14:tracePt t="16955" x="5962650" y="5975350"/>
          <p14:tracePt t="16973" x="5956300" y="5969000"/>
          <p14:tracePt t="16989" x="5956300" y="5962650"/>
          <p14:tracePt t="17017" x="5962650" y="5962650"/>
          <p14:tracePt t="17046" x="5956300" y="5962650"/>
          <p14:tracePt t="17114" x="5956300" y="5956300"/>
          <p14:tracePt t="17149" x="5956300" y="5949950"/>
          <p14:tracePt t="17174" x="5956300" y="5943600"/>
          <p14:tracePt t="17205" x="5949950" y="5949950"/>
          <p14:tracePt t="17294" x="5956300" y="5943600"/>
          <p14:tracePt t="17370" x="5962650" y="5943600"/>
          <p14:tracePt t="17397" x="5962650" y="5937250"/>
          <p14:tracePt t="17594" x="5956300" y="5937250"/>
          <p14:tracePt t="17826" x="5949950" y="5943600"/>
          <p14:tracePt t="17938" x="5949950" y="5949950"/>
          <p14:tracePt t="17962" x="5956300" y="5956300"/>
          <p14:tracePt t="18013" x="5956300" y="5962650"/>
          <p14:tracePt t="18082" x="5956300" y="5956300"/>
          <p14:tracePt t="18170" x="5949950" y="5949950"/>
          <p14:tracePt t="18238" x="5943600" y="5943600"/>
          <p14:tracePt t="18278" x="5943600" y="5937250"/>
          <p14:tracePt t="18330" x="5949950" y="5937250"/>
          <p14:tracePt t="18577" x="5949950" y="5930900"/>
          <p14:tracePt t="18614" x="5956300" y="5924550"/>
          <p14:tracePt t="19006" x="5949950" y="5918200"/>
          <p14:tracePt t="19170" x="5943600" y="5924550"/>
          <p14:tracePt t="19190" x="5937250" y="5918200"/>
          <p14:tracePt t="19198" x="5930900" y="5918200"/>
          <p14:tracePt t="19206" x="5918200" y="5918200"/>
          <p14:tracePt t="19214" x="5905500" y="5911850"/>
          <p14:tracePt t="19214" x="5886450" y="5905500"/>
          <p14:tracePt t="19232" x="5867400" y="5892800"/>
          <p14:tracePt t="19232" x="5835650" y="5880100"/>
          <p14:tracePt t="19232" x="5803900" y="5867400"/>
          <p14:tracePt t="19251" x="5765800" y="5854700"/>
          <p14:tracePt t="19263" x="5721350" y="5842000"/>
          <p14:tracePt t="19263" x="5626100" y="5803900"/>
          <p14:tracePt t="19283" x="5575300" y="5791200"/>
          <p14:tracePt t="19283" x="5524500" y="5772150"/>
          <p14:tracePt t="19299" x="5467350" y="5753100"/>
          <p14:tracePt t="19299" x="5410200" y="5734050"/>
          <p14:tracePt t="19315" x="5346700" y="5715000"/>
          <p14:tracePt t="19315" x="5289550" y="5689600"/>
          <p14:tracePt t="19332" x="5219700" y="5657850"/>
          <p14:tracePt t="19332" x="5149850" y="5626100"/>
          <p14:tracePt t="19332" x="5073650" y="5594350"/>
          <p14:tracePt t="19351" x="4997450" y="5556250"/>
          <p14:tracePt t="19363" x="4914900" y="5518150"/>
          <p14:tracePt t="19363" x="4749800" y="5435600"/>
          <p14:tracePt t="19382" x="4667250" y="5391150"/>
          <p14:tracePt t="19382" x="4578350" y="5346700"/>
          <p14:tracePt t="19399" x="4495800" y="5308600"/>
          <p14:tracePt t="19399" x="4413250" y="5276850"/>
          <p14:tracePt t="19415" x="4324350" y="5251450"/>
          <p14:tracePt t="19415" x="4152900" y="5207000"/>
          <p14:tracePt t="19432" x="4064000" y="5194300"/>
          <p14:tracePt t="19432" x="3975100" y="5181600"/>
          <p14:tracePt t="19449" x="3879850" y="5168900"/>
          <p14:tracePt t="19449" x="3790950" y="5156200"/>
          <p14:tracePt t="19467" x="3695700" y="5143500"/>
          <p14:tracePt t="19467" x="3600450" y="5130800"/>
          <p14:tracePt t="19483" x="3511550" y="5118100"/>
          <p14:tracePt t="19483" x="3327400" y="5099050"/>
          <p14:tracePt t="19500" x="3232150" y="5086350"/>
          <p14:tracePt t="19500" x="3136900" y="5073650"/>
          <p14:tracePt t="19516" x="3048000" y="5060950"/>
          <p14:tracePt t="19516" x="2952750" y="5048250"/>
          <p14:tracePt t="19533" x="2857500" y="5029200"/>
          <p14:tracePt t="19533" x="2679700" y="4991100"/>
          <p14:tracePt t="19551" x="2590800" y="4965700"/>
          <p14:tracePt t="19551" x="2514600" y="4940300"/>
          <p14:tracePt t="19567" x="2438400" y="4914900"/>
          <p14:tracePt t="19567" x="2368550" y="4889500"/>
          <p14:tracePt t="19584" x="2305050" y="4857750"/>
          <p14:tracePt t="19584" x="2241550" y="4832350"/>
          <p14:tracePt t="19600" x="2184400" y="4806950"/>
          <p14:tracePt t="19600" x="2133600" y="4781550"/>
          <p14:tracePt t="19600" x="2082800" y="4756150"/>
          <p14:tracePt t="19618" x="2032000" y="4730750"/>
          <p14:tracePt t="19631" x="1987550" y="4705350"/>
          <p14:tracePt t="19631" x="1943100" y="4679950"/>
          <p14:tracePt t="19650" x="1854200" y="4635500"/>
          <p14:tracePt t="19650" x="1809750" y="4616450"/>
          <p14:tracePt t="19667" x="1765300" y="4597400"/>
          <p14:tracePt t="19667" x="1714500" y="4584700"/>
          <p14:tracePt t="19683" x="1663700" y="4572000"/>
          <p14:tracePt t="19683" x="1612900" y="4565650"/>
          <p14:tracePt t="19683" x="1555750" y="4552950"/>
          <p14:tracePt t="19702" x="1498600" y="4533900"/>
          <p14:tracePt t="19715" x="1441450" y="4521200"/>
          <p14:tracePt t="19715" x="1333500" y="4464050"/>
          <p14:tracePt t="19733" x="1282700" y="4425950"/>
          <p14:tracePt t="19733" x="1231900" y="4381500"/>
          <p14:tracePt t="19750" x="1187450" y="4330700"/>
          <p14:tracePt t="19750" x="1143000" y="4273550"/>
          <p14:tracePt t="19767" x="1104900" y="4210050"/>
          <p14:tracePt t="19767" x="1066800" y="4140200"/>
          <p14:tracePt t="19784" x="1022350" y="4064000"/>
          <p14:tracePt t="19784" x="946150" y="3892550"/>
          <p14:tracePt t="19800" x="908050" y="3797300"/>
          <p14:tracePt t="19800" x="869950" y="3695700"/>
          <p14:tracePt t="19817" x="838200" y="3594100"/>
          <p14:tracePt t="19817" x="800100" y="3486150"/>
          <p14:tracePt t="19834" x="774700" y="3384550"/>
          <p14:tracePt t="19834" x="736600" y="3175000"/>
          <p14:tracePt t="19851" x="736600" y="3067050"/>
          <p14:tracePt t="19851" x="736600" y="2965450"/>
          <p14:tracePt t="19867" x="749300" y="2870200"/>
          <p14:tracePt t="19867" x="768350" y="2768600"/>
          <p14:tracePt t="19884" x="787400" y="2679700"/>
          <p14:tracePt t="19884" x="819150" y="2584450"/>
          <p14:tracePt t="19900" x="850900" y="2495550"/>
          <p14:tracePt t="19900" x="882650" y="2419350"/>
          <p14:tracePt t="19900" x="920750" y="2343150"/>
          <p14:tracePt t="19920" x="958850" y="2279650"/>
          <p14:tracePt t="19920" x="1003300" y="2222500"/>
          <p14:tracePt t="19934" x="1054100" y="2171700"/>
          <p14:tracePt t="19934" x="1104900" y="2127250"/>
          <p14:tracePt t="19952" x="1162050" y="2095500"/>
          <p14:tracePt t="19952" x="1219200" y="2076450"/>
          <p14:tracePt t="19968" x="1282700" y="2057400"/>
          <p14:tracePt t="19968" x="1346200" y="2051050"/>
          <p14:tracePt t="19968" x="1409700" y="2057400"/>
          <p14:tracePt t="19987" x="1473200" y="2076450"/>
          <p14:tracePt t="19999" x="1543050" y="2101850"/>
          <p14:tracePt t="19999" x="1606550" y="2139950"/>
          <p14:tracePt t="20019" x="1739900" y="2247900"/>
          <p14:tracePt t="20019" x="1803400" y="2311400"/>
          <p14:tracePt t="20035" x="1866900" y="2393950"/>
          <p14:tracePt t="20035" x="1930400" y="2476500"/>
          <p14:tracePt t="20051" x="1987550" y="2565400"/>
          <p14:tracePt t="20051" x="2032000" y="2660650"/>
          <p14:tracePt t="20068" x="2076450" y="2749550"/>
          <p14:tracePt t="20068" x="2120900" y="2844800"/>
          <p14:tracePt t="20068" x="2152650" y="2940050"/>
          <p14:tracePt t="20087" x="2178050" y="3028950"/>
          <p14:tracePt t="20087" x="2197100" y="3124200"/>
          <p14:tracePt t="20101" x="2209800" y="3206750"/>
          <p14:tracePt t="20101" x="2216150" y="3295650"/>
          <p14:tracePt t="20118" x="2222500" y="3378200"/>
          <p14:tracePt t="20118" x="2222500" y="3460750"/>
          <p14:tracePt t="20135" x="2216150" y="3536950"/>
          <p14:tracePt t="20135" x="2197100" y="3689350"/>
          <p14:tracePt t="20151" x="2190750" y="3759200"/>
          <p14:tracePt t="20151" x="2178050" y="3822700"/>
          <p14:tracePt t="20168" x="2165350" y="3886200"/>
          <p14:tracePt t="20168" x="2152650" y="3937000"/>
          <p14:tracePt t="20185" x="2139950" y="3987800"/>
          <p14:tracePt t="20185" x="2127250" y="4032250"/>
          <p14:tracePt t="20202" x="2114550" y="4064000"/>
          <p14:tracePt t="20202" x="2082800" y="4121150"/>
          <p14:tracePt t="20219" x="2070100" y="4146550"/>
          <p14:tracePt t="20219" x="2057400" y="4165600"/>
          <p14:tracePt t="20235" x="2044700" y="4178300"/>
          <p14:tracePt t="20235" x="2032000" y="4191000"/>
          <p14:tracePt t="20252" x="2012950" y="4203700"/>
          <p14:tracePt t="20252" x="2000250" y="4210050"/>
          <p14:tracePt t="20252" x="1987550" y="4216400"/>
          <p14:tracePt t="20271" x="1974850" y="4222750"/>
          <p14:tracePt t="20283" x="1962150" y="4229100"/>
          <p14:tracePt t="20283" x="1930400" y="4222750"/>
          <p14:tracePt t="20303" x="1917700" y="4216400"/>
          <p14:tracePt t="20303" x="1905000" y="4210050"/>
          <p14:tracePt t="20319" x="1892300" y="4197350"/>
          <p14:tracePt t="20319" x="1879600" y="4184650"/>
          <p14:tracePt t="20336" x="1860550" y="4165600"/>
          <p14:tracePt t="20336" x="1841500" y="4140200"/>
          <p14:tracePt t="20336" x="1828800" y="4108450"/>
          <p14:tracePt t="20355" x="1803400" y="4076700"/>
          <p14:tracePt t="20367" x="1784350" y="4038600"/>
          <p14:tracePt t="20367" x="1739900" y="3930650"/>
          <p14:tracePt t="20388" x="1720850" y="3867150"/>
          <p14:tracePt t="20388" x="1695450" y="3797300"/>
          <p14:tracePt t="20403" x="1676400" y="3714750"/>
          <p14:tracePt t="20403" x="1657350" y="3619500"/>
          <p14:tracePt t="20419" x="1644650" y="3524250"/>
          <p14:tracePt t="20419" x="1631950" y="3416300"/>
          <p14:tracePt t="20436" x="1625600" y="3308350"/>
          <p14:tracePt t="20436" x="1631950" y="3086100"/>
          <p14:tracePt t="20454" x="1644650" y="2978150"/>
          <p14:tracePt t="20454" x="1663700" y="2863850"/>
          <p14:tracePt t="20470" x="1689100" y="2755900"/>
          <p14:tracePt t="20470" x="1727200" y="2647950"/>
          <p14:tracePt t="20486" x="1765300" y="2546350"/>
          <p14:tracePt t="20486" x="1816100" y="2457450"/>
          <p14:tracePt t="20503" x="1866900" y="2374900"/>
          <p14:tracePt t="20503" x="1987550" y="2241550"/>
          <p14:tracePt t="20519" x="2051050" y="2197100"/>
          <p14:tracePt t="20519" x="2114550" y="2159000"/>
          <p14:tracePt t="20536" x="2178050" y="2133600"/>
          <p14:tracePt t="20536" x="2241550" y="2120900"/>
          <p14:tracePt t="20553" x="2305050" y="2120900"/>
          <p14:tracePt t="20553" x="2425700" y="2152650"/>
          <p14:tracePt t="20572" x="2489200" y="2184400"/>
          <p14:tracePt t="20572" x="2546350" y="2228850"/>
          <p14:tracePt t="20587" x="2609850" y="2286000"/>
          <p14:tracePt t="20587" x="2667000" y="2355850"/>
          <p14:tracePt t="20603" x="2730500" y="2438400"/>
          <p14:tracePt t="20603" x="2781300" y="2527300"/>
          <p14:tracePt t="20620" x="2838450" y="2622550"/>
          <p14:tracePt t="20620" x="2889250" y="2717800"/>
          <p14:tracePt t="20620" x="2933700" y="2819400"/>
          <p14:tracePt t="20639" x="2971800" y="2921000"/>
          <p14:tracePt t="20651" x="3003550" y="3022600"/>
          <p14:tracePt t="20651" x="3035300" y="3117850"/>
          <p14:tracePt t="20671" x="3079750" y="3314700"/>
          <p14:tracePt t="20671" x="3092450" y="3409950"/>
          <p14:tracePt t="20671" x="3098800" y="3511550"/>
          <p14:tracePt t="20691" x="3105150" y="3613150"/>
          <p14:tracePt t="20701" x="3105150" y="3708400"/>
          <p14:tracePt t="20701" x="3098800" y="3803650"/>
          <p14:tracePt t="20720" x="3092450" y="3892550"/>
          <p14:tracePt t="20720" x="3086100" y="3981450"/>
          <p14:tracePt t="20720" x="3073400" y="4057650"/>
          <p14:tracePt t="20740" x="3054350" y="4133850"/>
          <p14:tracePt t="20740" x="3041650" y="4197350"/>
          <p14:tracePt t="20754" x="3022600" y="4260850"/>
          <p14:tracePt t="20754" x="3003550" y="4311650"/>
          <p14:tracePt t="20770" x="2978150" y="4362450"/>
          <p14:tracePt t="20770" x="2952750" y="4413250"/>
          <p14:tracePt t="20788" x="2927350" y="4451350"/>
          <p14:tracePt t="20788" x="2901950" y="4495800"/>
          <p14:tracePt t="20804" x="2882900" y="4527550"/>
          <p14:tracePt t="20804" x="2838450" y="4591050"/>
          <p14:tracePt t="20821" x="2825750" y="4616450"/>
          <p14:tracePt t="20821" x="2806700" y="4641850"/>
          <p14:tracePt t="20837" x="2794000" y="4660900"/>
          <p14:tracePt t="20837" x="2781300" y="4679950"/>
          <p14:tracePt t="20854" x="2768600" y="4699000"/>
          <p14:tracePt t="20854" x="2749550" y="4718050"/>
          <p14:tracePt t="20872" x="2736850" y="4724400"/>
          <p14:tracePt t="20872" x="2730500" y="4724400"/>
          <p14:tracePt t="20888" x="2724150" y="4724400"/>
          <p14:tracePt t="20902" x="2717800" y="4718050"/>
          <p14:tracePt t="20919" x="2724150" y="4711700"/>
          <p14:tracePt t="20936" x="2730500" y="4705350"/>
          <p14:tracePt t="20936" x="2743200" y="4705350"/>
          <p14:tracePt t="20956" x="2749550" y="4705350"/>
          <p14:tracePt t="20956" x="2762250" y="4699000"/>
          <p14:tracePt t="20972" x="2768600" y="4705350"/>
          <p14:tracePt t="20972" x="2787650" y="4705350"/>
          <p14:tracePt t="20972" x="2794000" y="4705350"/>
          <p14:tracePt t="20991" x="2806700" y="4711700"/>
          <p14:tracePt t="21002" x="2819400" y="4718050"/>
          <p14:tracePt t="21002" x="2838450" y="4724400"/>
          <p14:tracePt t="21002" x="2851150" y="4737100"/>
          <p14:tracePt t="21024" x="2863850" y="4743450"/>
          <p14:tracePt t="21024" x="2876550" y="4756150"/>
          <p14:tracePt t="21039" x="2889250" y="4762500"/>
          <p14:tracePt t="21039" x="2895600" y="4775200"/>
          <p14:tracePt t="21055" x="2908300" y="4781550"/>
          <p14:tracePt t="21055" x="2921000" y="4794250"/>
          <p14:tracePt t="21072" x="2933700" y="4800600"/>
          <p14:tracePt t="21072" x="2940050" y="4806950"/>
          <p14:tracePt t="21072" x="2952750" y="4819650"/>
          <p14:tracePt t="21091" x="2959100" y="4819650"/>
          <p14:tracePt t="21103" x="2965450" y="4832350"/>
          <p14:tracePt t="21103" x="2984500" y="4845050"/>
          <p14:tracePt t="21122" x="2990850" y="4851400"/>
          <p14:tracePt t="21122" x="2997200" y="4864100"/>
          <p14:tracePt t="21139" x="3003550" y="4870450"/>
          <p14:tracePt t="21139" x="3009900" y="4876800"/>
          <p14:tracePt t="21155" x="3016250" y="4883150"/>
          <p14:tracePt t="21155" x="3028950" y="4895850"/>
          <p14:tracePt t="21172" x="3028950" y="4902200"/>
          <p14:tracePt t="21172" x="3035300" y="4908550"/>
          <p14:tracePt t="21189" x="3041650" y="4908550"/>
          <p14:tracePt t="21189" x="3048000" y="4914900"/>
          <p14:tracePt t="21205" x="3060700" y="4914900"/>
          <p14:tracePt t="21220" x="3067050" y="4914900"/>
          <p14:tracePt t="21220" x="3079750" y="4914900"/>
          <p14:tracePt t="21240" x="3086100" y="4914900"/>
          <p14:tracePt t="21240" x="3092450" y="4914900"/>
          <p14:tracePt t="21256" x="3098800" y="4914900"/>
          <p14:tracePt t="21270" x="3105150" y="4914900"/>
          <p14:tracePt t="21287" x="3111500" y="4914900"/>
          <p14:tracePt t="21304" x="3117850" y="4914900"/>
          <p14:tracePt t="21321" x="3124200" y="4914900"/>
          <p14:tracePt t="21338" x="3130550" y="4921250"/>
          <p14:tracePt t="21354" x="3130550" y="4914900"/>
          <p14:tracePt t="21383" x="3130550" y="4908550"/>
          <p14:tracePt t="21406" x="3136900" y="4902200"/>
          <p14:tracePt t="21442" x="3143250" y="4902200"/>
          <p14:tracePt t="21466" x="3149600" y="4895850"/>
          <p14:tracePt t="21495" x="3155950" y="4895850"/>
          <p14:tracePt t="21586" x="3149600" y="4895850"/>
          <p14:tracePt t="21734" x="3149600" y="4889500"/>
          <p14:tracePt t="21778" x="3149600" y="4895850"/>
          <p14:tracePt t="21939" x="3149600" y="4902200"/>
          <p14:tracePt t="21990" x="3149600" y="4908550"/>
          <p14:tracePt t="22018" x="3149600" y="4902200"/>
          <p14:tracePt t="22067" x="3149600" y="4908550"/>
          <p14:tracePt t="22139" x="3149600" y="4902200"/>
          <p14:tracePt t="22190" x="3149600" y="4895850"/>
          <p14:tracePt t="22206" x="3143250" y="4902200"/>
          <p14:tracePt t="22266" x="3136900" y="4908550"/>
          <p14:tracePt t="22306" x="3143250" y="4902200"/>
          <p14:tracePt t="22367" x="3143250" y="4889500"/>
          <p14:tracePt t="22395" x="3149600" y="4889500"/>
          <p14:tracePt t="22419" x="3162300" y="4889500"/>
          <p14:tracePt t="22430" x="3168650" y="4889500"/>
          <p14:tracePt t="22447" x="3175000" y="4889500"/>
          <p14:tracePt t="22458" x="3181350" y="4895850"/>
          <p14:tracePt t="22458" x="3187700" y="4889500"/>
          <p14:tracePt t="22476" x="3194050" y="4895850"/>
          <p14:tracePt t="22476" x="3213100" y="4889500"/>
          <p14:tracePt t="22493" x="3225800" y="4889500"/>
          <p14:tracePt t="22493" x="3238500" y="4889500"/>
          <p14:tracePt t="22509" x="3251200" y="4883150"/>
          <p14:tracePt t="22509" x="3257550" y="4883150"/>
          <p14:tracePt t="22527" x="3276600" y="4876800"/>
          <p14:tracePt t="22527" x="3289300" y="4876800"/>
          <p14:tracePt t="22544" x="3302000" y="4870450"/>
          <p14:tracePt t="22544" x="3327400" y="4870450"/>
          <p14:tracePt t="22560" x="3340100" y="4870450"/>
          <p14:tracePt t="22560" x="3352800" y="4870450"/>
          <p14:tracePt t="22577" x="3365500" y="4876800"/>
          <p14:tracePt t="22577" x="3378200" y="4883150"/>
          <p14:tracePt t="22593" x="3390900" y="4889500"/>
          <p14:tracePt t="22593" x="3403600" y="4895850"/>
          <p14:tracePt t="22593" x="3409950" y="4902200"/>
          <p14:tracePt t="22612" x="3422650" y="4902200"/>
          <p14:tracePt t="22612" x="3435350" y="4908550"/>
          <p14:tracePt t="22628" x="3448050" y="4914900"/>
          <p14:tracePt t="22628" x="3454400" y="4921250"/>
          <p14:tracePt t="22644" x="3467100" y="4927600"/>
          <p14:tracePt t="22644" x="3479800" y="4927600"/>
          <p14:tracePt t="22661" x="3486150" y="4933950"/>
          <p14:tracePt t="22661" x="3492500" y="4940300"/>
          <p14:tracePt t="22661" x="3505200" y="4940300"/>
          <p14:tracePt t="22680" x="3511550" y="4946650"/>
          <p14:tracePt t="22692" x="3517900" y="4953000"/>
          <p14:tracePt t="22711" x="3517900" y="4959350"/>
          <p14:tracePt t="22727" x="3517900" y="4965700"/>
          <p14:tracePt t="22742" x="3511550" y="4965700"/>
          <p14:tracePt t="22759" x="3498850" y="4972050"/>
          <p14:tracePt t="22775" x="3492500" y="4978400"/>
          <p14:tracePt t="22775" x="3486150" y="4978400"/>
          <p14:tracePt t="22794" x="3479800" y="4978400"/>
          <p14:tracePt t="22794" x="3473450" y="4984750"/>
          <p14:tracePt t="22811" x="3467100" y="4984750"/>
          <p14:tracePt t="22811" x="3460750" y="4991100"/>
          <p14:tracePt t="22828" x="3454400" y="4991100"/>
          <p14:tracePt t="22828" x="3448050" y="4997450"/>
          <p14:tracePt t="22844" x="3441700" y="4997450"/>
          <p14:tracePt t="22844" x="3429000" y="5003800"/>
          <p14:tracePt t="22861" x="3416300" y="5003800"/>
          <p14:tracePt t="22861" x="3409950" y="5010150"/>
          <p14:tracePt t="22878" x="3403600" y="5010150"/>
          <p14:tracePt t="22878" x="3397250" y="5010150"/>
          <p14:tracePt t="22894" x="3390900" y="5016500"/>
          <p14:tracePt t="22894" x="3384550" y="5016500"/>
          <p14:tracePt t="22911" x="3378200" y="5016500"/>
          <p14:tracePt t="22926" x="3378200" y="5010150"/>
          <p14:tracePt t="22958" x="3378200" y="5003800"/>
          <p14:tracePt t="22979" x="3384550" y="4997450"/>
          <p14:tracePt t="22995" x="3390900" y="4991100"/>
          <p14:tracePt t="23030" x="3390900" y="5003800"/>
          <p14:tracePt t="23054" x="3397250" y="5003800"/>
          <p14:tracePt t="23071" x="3397250" y="5010150"/>
          <p14:tracePt t="23087" x="3397250" y="5016500"/>
          <p14:tracePt t="23107" x="3397250" y="5022850"/>
          <p14:tracePt t="23131" x="3397250" y="5029200"/>
          <p14:tracePt t="23147" x="3397250" y="5041900"/>
          <p14:tracePt t="23159" x="3397250" y="5048250"/>
          <p14:tracePt t="23175" x="3390900" y="5054600"/>
          <p14:tracePt t="23183" x="3390900" y="5067300"/>
          <p14:tracePt t="23193" x="3384550" y="5073650"/>
          <p14:tracePt t="23193" x="3378200" y="5086350"/>
          <p14:tracePt t="23212" x="3378200" y="5092700"/>
          <p14:tracePt t="23212" x="3371850" y="5092700"/>
          <p14:tracePt t="23229" x="3365500" y="5099050"/>
          <p14:tracePt t="23229" x="3359150" y="5105400"/>
          <p14:tracePt t="23246" x="3352800" y="5111750"/>
          <p14:tracePt t="23246" x="3346450" y="5118100"/>
          <p14:tracePt t="23262" x="3340100" y="5118100"/>
          <p14:tracePt t="23262" x="3314700" y="5130800"/>
          <p14:tracePt t="23279" x="3295650" y="5137150"/>
          <p14:tracePt t="23279" x="3282950" y="5143500"/>
          <p14:tracePt t="23296" x="3263900" y="5149850"/>
          <p14:tracePt t="23296" x="3244850" y="5156200"/>
          <p14:tracePt t="23312" x="3225800" y="5162550"/>
          <p14:tracePt t="23312" x="3206750" y="5175250"/>
          <p14:tracePt t="23312" x="3187700" y="5175250"/>
          <p14:tracePt t="23332" x="3168650" y="5181600"/>
          <p14:tracePt t="23344" x="3155950" y="5187950"/>
          <p14:tracePt t="23344" x="3130550" y="5200650"/>
          <p14:tracePt t="23364" x="3117850" y="5207000"/>
          <p14:tracePt t="23364" x="3111500" y="5207000"/>
          <p14:tracePt t="23380" x="3098800" y="5213350"/>
          <p14:tracePt t="23380" x="3092450" y="5219700"/>
          <p14:tracePt t="23396" x="3086100" y="5219700"/>
          <p14:tracePt t="23396" x="3079750" y="5219700"/>
          <p14:tracePt t="23414" x="3073400" y="5219700"/>
          <p14:tracePt t="23431" x="3079750" y="5219700"/>
          <p14:tracePt t="23507" x="3079750" y="5226050"/>
          <p14:tracePt t="23527" x="3079750" y="5232400"/>
          <p14:tracePt t="23543" x="3079750" y="5238750"/>
          <p14:tracePt t="23567" x="3086100" y="5245100"/>
          <p14:tracePt t="23603" x="3086100" y="5251450"/>
          <p14:tracePt t="23627" x="3092450" y="5251450"/>
          <p14:tracePt t="23647" x="3086100" y="5257800"/>
          <p14:tracePt t="23678" x="3086100" y="5264150"/>
          <p14:tracePt t="23722" x="3086100" y="5270500"/>
          <p14:tracePt t="23750" x="3079750" y="5270500"/>
          <p14:tracePt t="23791" x="3073400" y="5276850"/>
          <p14:tracePt t="23827" x="3067050" y="5283200"/>
          <p14:tracePt t="23867" x="3060700" y="5289550"/>
          <p14:tracePt t="23927" x="3060700" y="5295900"/>
          <p14:tracePt t="23948" x="3060700" y="5302250"/>
          <p14:tracePt t="23979" x="3067050" y="5302250"/>
          <p14:tracePt t="24014" x="3067050" y="5308600"/>
          <p14:tracePt t="24039" x="3073400" y="5308600"/>
          <p14:tracePt t="24059" x="3079750" y="5308600"/>
          <p14:tracePt t="24083" x="3086100" y="5302250"/>
          <p14:tracePt t="24099" x="3092450" y="5295900"/>
          <p14:tracePt t="24111" x="3098800" y="5295900"/>
          <p14:tracePt t="24119" x="3105150" y="5289550"/>
          <p14:tracePt t="24130" x="3111500" y="5276850"/>
          <p14:tracePt t="24130" x="3117850" y="5270500"/>
          <p14:tracePt t="24149" x="3130550" y="5264150"/>
          <p14:tracePt t="24149" x="3136900" y="5257800"/>
          <p14:tracePt t="24149" x="3149600" y="5251450"/>
          <p14:tracePt t="24168" x="3162300" y="5245100"/>
          <p14:tracePt t="24168" x="3175000" y="5238750"/>
          <p14:tracePt t="24182" x="3194050" y="5232400"/>
          <p14:tracePt t="24182" x="3213100" y="5226050"/>
          <p14:tracePt t="24199" x="3232150" y="5213350"/>
          <p14:tracePt t="24199" x="3251200" y="5207000"/>
          <p14:tracePt t="24216" x="3270250" y="5200650"/>
          <p14:tracePt t="24216" x="3314700" y="5187950"/>
          <p14:tracePt t="24233" x="3340100" y="5175250"/>
          <p14:tracePt t="24233" x="3371850" y="5168900"/>
          <p14:tracePt t="24249" x="3403600" y="5156200"/>
          <p14:tracePt t="24249" x="3435350" y="5156200"/>
          <p14:tracePt t="24266" x="3473450" y="5143500"/>
          <p14:tracePt t="24266" x="3517900" y="5137150"/>
          <p14:tracePt t="24282" x="3562350" y="5130800"/>
          <p14:tracePt t="24282" x="3670300" y="5124450"/>
          <p14:tracePt t="24299" x="3727450" y="5118100"/>
          <p14:tracePt t="24299" x="3790950" y="5118100"/>
          <p14:tracePt t="24317" x="3860800" y="5118100"/>
          <p14:tracePt t="24317" x="3930650" y="5124450"/>
          <p14:tracePt t="24333" x="4000500" y="5124450"/>
          <p14:tracePt t="24333" x="4076700" y="5130800"/>
          <p14:tracePt t="24333" x="4159250" y="5130800"/>
          <p14:tracePt t="24352" x="4241800" y="5130800"/>
          <p14:tracePt t="24364" x="4330700" y="5137150"/>
          <p14:tracePt t="24364" x="4419600" y="5137150"/>
          <p14:tracePt t="24384" x="4597400" y="5130800"/>
          <p14:tracePt t="24384" x="4692650" y="5130800"/>
          <p14:tracePt t="24400" x="4794250" y="5130800"/>
          <p14:tracePt t="24400" x="4889500" y="5130800"/>
          <p14:tracePt t="24416" x="4991100" y="5130800"/>
          <p14:tracePt t="24416" x="5092700" y="5130800"/>
          <p14:tracePt t="24416" x="5187950" y="5130800"/>
          <p14:tracePt t="24436" x="5289550" y="5130800"/>
          <p14:tracePt t="24436" x="5391150" y="5124450"/>
          <p14:tracePt t="24452" x="5492750" y="5124450"/>
          <p14:tracePt t="24465" x="5588000" y="5124450"/>
          <p14:tracePt t="24465" x="5784850" y="5124450"/>
          <p14:tracePt t="24483" x="5880100" y="5118100"/>
          <p14:tracePt t="24483" x="5975350" y="5118100"/>
          <p14:tracePt t="24500" x="6064250" y="5118100"/>
          <p14:tracePt t="24500" x="6153150" y="5118100"/>
          <p14:tracePt t="24500" x="6235700" y="5111750"/>
          <p14:tracePt t="24520" x="6318250" y="5111750"/>
          <p14:tracePt t="24520" x="6394450" y="5111750"/>
          <p14:tracePt t="24534" x="6470650" y="5105400"/>
          <p14:tracePt t="24534" x="6540500" y="5105400"/>
          <p14:tracePt t="24550" x="6610350" y="5105400"/>
          <p14:tracePt t="24550" x="6673850" y="5105400"/>
          <p14:tracePt t="24567" x="6731000" y="5099050"/>
          <p14:tracePt t="24567" x="6781800" y="5099050"/>
          <p14:tracePt t="24584" x="6832600" y="5099050"/>
          <p14:tracePt t="24584" x="6908800" y="5092700"/>
          <p14:tracePt t="24601" x="6940550" y="5092700"/>
          <p14:tracePt t="24601" x="6965950" y="5086350"/>
          <p14:tracePt t="24617" x="6985000" y="5086350"/>
          <p14:tracePt t="24617" x="6997700" y="5086350"/>
          <p14:tracePt t="24634" x="7010400" y="5080000"/>
          <p14:tracePt t="24634" x="7016750" y="5080000"/>
          <p14:tracePt t="24651" x="7016750" y="5073650"/>
          <p14:tracePt t="24666" x="7004050" y="5080000"/>
          <p14:tracePt t="24666" x="6997700" y="5080000"/>
          <p14:tracePt t="24685" x="6991350" y="5080000"/>
          <p14:tracePt t="24685" x="6985000" y="5086350"/>
          <p14:tracePt t="24701" x="6978650" y="5092700"/>
          <p14:tracePt t="24701" x="6972300" y="5105400"/>
          <p14:tracePt t="24701" x="6965950" y="5111750"/>
          <p14:tracePt t="24720" x="6959600" y="5124450"/>
          <p14:tracePt t="24732" x="6959600" y="5130800"/>
          <p14:tracePt t="24732" x="6959600" y="5149850"/>
          <p14:tracePt t="24752" x="6965950" y="5156200"/>
          <p14:tracePt t="24752" x="6965950" y="5162550"/>
          <p14:tracePt t="24768" x="6972300" y="5162550"/>
          <p14:tracePt t="24768" x="6978650" y="5168900"/>
          <p14:tracePt t="24784" x="6985000" y="5168900"/>
          <p14:tracePt t="24784" x="6997700" y="5175250"/>
          <p14:tracePt t="24801" x="7004050" y="5175250"/>
          <p14:tracePt t="24801" x="7010400" y="5175250"/>
          <p14:tracePt t="24801" x="7016750" y="5175250"/>
          <p14:tracePt t="24820" x="7023100" y="5175250"/>
          <p14:tracePt t="24833" x="7029450" y="5175250"/>
          <p14:tracePt t="24850" x="7035800" y="5181600"/>
          <p14:tracePt t="24866" x="7035800" y="5187950"/>
          <p14:tracePt t="24887" x="7029450" y="5194300"/>
          <p14:tracePt t="24899" x="7023100" y="5194300"/>
          <p14:tracePt t="24916" x="7016750" y="5200650"/>
          <p14:tracePt t="24933" x="7010400" y="5200650"/>
          <p14:tracePt t="24952" x="7004050" y="5200650"/>
          <p14:tracePt t="24967" x="6997700" y="5200650"/>
          <p14:tracePt t="24983" x="6991350" y="5194300"/>
          <p14:tracePt t="25007" x="6997700" y="5187950"/>
          <p14:tracePt t="25087" x="7004050" y="5187950"/>
          <p14:tracePt t="25103" x="7010400" y="5187950"/>
          <p14:tracePt t="25119" x="7016750" y="5187950"/>
          <p14:tracePt t="25131" x="7023100" y="5181600"/>
          <p14:tracePt t="25147" x="7029450" y="5181600"/>
          <p14:tracePt t="25163" x="7042150" y="5181600"/>
          <p14:tracePt t="25179" x="7048500" y="5181600"/>
          <p14:tracePt t="25199" x="7042150" y="5175250"/>
          <p14:tracePt t="25251" x="7035800" y="5175250"/>
          <p14:tracePt t="25267" x="7029450" y="5175250"/>
          <p14:tracePt t="25283" x="7023100" y="5168900"/>
          <p14:tracePt t="25299" x="7016750" y="5162550"/>
          <p14:tracePt t="25312" x="7010400" y="5162550"/>
          <p14:tracePt t="25336" x="7010400" y="5156200"/>
          <p14:tracePt t="25363" x="7004050" y="5149850"/>
          <p14:tracePt t="25379" x="7004050" y="5143500"/>
          <p14:tracePt t="25404" x="7004050" y="5137150"/>
          <p14:tracePt t="25420" x="7010400" y="5130800"/>
          <p14:tracePt t="25447" x="7010400" y="5124450"/>
          <p14:tracePt t="25523" x="7010400" y="5118100"/>
          <p14:tracePt t="25559" x="7016750" y="5124450"/>
          <p14:tracePt t="25603" x="7023100" y="5130800"/>
          <p14:tracePt t="25628" x="7029450" y="5130800"/>
          <p14:tracePt t="25651" x="7029450" y="5137150"/>
          <p14:tracePt t="25679" x="7035800" y="5143500"/>
          <p14:tracePt t="25719" x="7035800" y="5137150"/>
          <p14:tracePt t="25755" x="7042150" y="5143500"/>
          <p14:tracePt t="25807" x="7035800" y="5156200"/>
          <p14:tracePt t="25824" x="7035800" y="5162550"/>
          <p14:tracePt t="25840" x="7035800" y="5168900"/>
          <p14:tracePt t="25851" x="7035800" y="5175250"/>
          <p14:tracePt t="25867" x="7035800" y="5187950"/>
          <p14:tracePt t="25883" x="7042150" y="5194300"/>
          <p14:tracePt t="25900" x="7042150" y="5200650"/>
          <p14:tracePt t="25912" x="7048500" y="5207000"/>
          <p14:tracePt t="25927" x="7048500" y="5213350"/>
          <p14:tracePt t="25936" x="7054850" y="5219700"/>
          <p14:tracePt t="25953" x="7061200" y="5232400"/>
          <p14:tracePt t="25970" x="7067550" y="5238750"/>
          <p14:tracePt t="25970" x="7067550" y="5245100"/>
          <p14:tracePt t="25989" x="7073900" y="5245100"/>
          <p14:tracePt t="25989" x="7080250" y="5251450"/>
          <p14:tracePt t="26005" x="7080250" y="5257800"/>
          <p14:tracePt t="26005" x="7086600" y="5270500"/>
          <p14:tracePt t="26005" x="7092950" y="5276850"/>
          <p14:tracePt t="26024" x="7099300" y="5283200"/>
          <p14:tracePt t="26037" x="7105650" y="5289550"/>
          <p14:tracePt t="26037" x="7118350" y="5308600"/>
          <p14:tracePt t="26056" x="7124700" y="5314950"/>
          <p14:tracePt t="26056" x="7131050" y="5321300"/>
          <p14:tracePt t="26072" x="7137400" y="5327650"/>
          <p14:tracePt t="26072" x="7137400" y="5334000"/>
          <p14:tracePt t="26089" x="7143750" y="5346700"/>
          <p14:tracePt t="26089" x="7150100" y="5353050"/>
          <p14:tracePt t="26105" x="7150100" y="5359400"/>
          <p14:tracePt t="26121" x="7156450" y="5365750"/>
          <p14:tracePt t="26121" x="7169150" y="5372100"/>
          <p14:tracePt t="26121" x="7175500" y="5378450"/>
          <p14:tracePt t="26144" x="7181850" y="5384800"/>
          <p14:tracePt t="26154" x="7188200" y="5384800"/>
          <p14:tracePt t="26154" x="7188200" y="5391150"/>
          <p14:tracePt t="26172" x="7194550" y="5391150"/>
          <p14:tracePt t="26172" x="7200900" y="5397500"/>
          <p14:tracePt t="26172" x="7207250" y="5403850"/>
          <p14:tracePt t="26192" x="7213600" y="5403850"/>
          <p14:tracePt t="26204" x="7219950" y="5410200"/>
          <p14:tracePt t="26204" x="7226300" y="5416550"/>
          <p14:tracePt t="26223" x="7232650" y="5416550"/>
          <p14:tracePt t="26237" x="7239000" y="5422900"/>
          <p14:tracePt t="26237" x="7245350" y="5422900"/>
          <p14:tracePt t="26256" x="7251700" y="5429250"/>
          <p14:tracePt t="26256" x="7258050" y="5429250"/>
          <p14:tracePt t="26273" x="7264400" y="5435600"/>
          <p14:tracePt t="26288" x="7270750" y="5435600"/>
          <p14:tracePt t="26288" x="7277100" y="5435600"/>
          <p14:tracePt t="26306" x="7283450" y="5441950"/>
          <p14:tracePt t="26321" x="7289800" y="5441950"/>
          <p14:tracePt t="26339" x="7296150" y="5441950"/>
          <p14:tracePt t="26355" x="7302500" y="5441950"/>
          <p14:tracePt t="26372" x="7308850" y="5441950"/>
          <p14:tracePt t="26388" x="7315200" y="5435600"/>
          <p14:tracePt t="26405" x="7321550" y="5435600"/>
          <p14:tracePt t="26424" x="7315200" y="5429250"/>
          <p14:tracePt t="26444" x="7315200" y="5422900"/>
          <p14:tracePt t="26475" x="7315200" y="5416550"/>
          <p14:tracePt t="26519" x="7321550" y="5416550"/>
          <p14:tracePt t="26552" x="7327900" y="5410200"/>
          <p14:tracePt t="26571" x="7334250" y="5403850"/>
          <p14:tracePt t="26620" x="7340600" y="5403850"/>
          <p14:tracePt t="26640" x="7346950" y="5403850"/>
          <p14:tracePt t="26664" x="7353300" y="5403850"/>
          <p14:tracePt t="26684" x="7359650" y="5403850"/>
          <p14:tracePt t="26752" x="7359650" y="5397500"/>
          <p14:tracePt t="26776" x="7366000" y="5391150"/>
          <p14:tracePt t="26804" x="7372350" y="5384800"/>
          <p14:tracePt t="26836" x="7378700" y="5384800"/>
          <p14:tracePt t="26863" x="7385050" y="5378450"/>
          <p14:tracePt t="26888" x="7391400" y="5372100"/>
          <p14:tracePt t="26919" x="7397750" y="5365750"/>
          <p14:tracePt t="26932" x="7404100" y="5365750"/>
          <p14:tracePt t="26948" x="7410450" y="5365750"/>
          <p14:tracePt t="26964" x="7416800" y="5365750"/>
          <p14:tracePt t="26984" x="7423150" y="5365750"/>
          <p14:tracePt t="27076" x="7423150" y="5372100"/>
          <p14:tracePt t="27104" x="7429500" y="5378450"/>
          <p14:tracePt t="27128" x="7435850" y="5378450"/>
          <p14:tracePt t="27144" x="7442200" y="5384800"/>
          <p14:tracePt t="27160" x="7448550" y="5391150"/>
          <p14:tracePt t="27172" x="7454900" y="5391150"/>
          <p14:tracePt t="27188" x="7461250" y="5397500"/>
          <p14:tracePt t="27204" x="7467600" y="5397500"/>
          <p14:tracePt t="27220" x="7480300" y="5403850"/>
          <p14:tracePt t="27232" x="7480300" y="5410200"/>
          <p14:tracePt t="27248" x="7486650" y="5416550"/>
          <p14:tracePt t="27264" x="7486650" y="5422900"/>
          <p14:tracePt t="27280" x="7486650" y="5429250"/>
          <p14:tracePt t="27292" x="7480300" y="5435600"/>
          <p14:tracePt t="27332" x="7480300" y="5429250"/>
          <p14:tracePt t="27368" x="7480300" y="5422900"/>
          <p14:tracePt t="27392" x="7486650" y="5429250"/>
          <p14:tracePt t="27488" x="7486650" y="5435600"/>
          <p14:tracePt t="27519" x="7486650" y="5441950"/>
          <p14:tracePt t="27539" x="7486650" y="5448300"/>
          <p14:tracePt t="27564" x="7486650" y="5454650"/>
          <p14:tracePt t="27584" x="7480300" y="5454650"/>
          <p14:tracePt t="27644" x="7473950" y="5454650"/>
          <p14:tracePt t="27668" x="7467600" y="5454650"/>
          <p14:tracePt t="27675" x="7461250" y="5454650"/>
          <p14:tracePt t="27691" x="7448550" y="5454650"/>
          <p14:tracePt t="27700" x="7442200" y="5454650"/>
          <p14:tracePt t="27709" x="7435850" y="5461000"/>
          <p14:tracePt t="27709" x="7410450" y="5461000"/>
          <p14:tracePt t="27728" x="7397750" y="5461000"/>
          <p14:tracePt t="27728" x="7378700" y="5461000"/>
          <p14:tracePt t="27745" x="7359650" y="5461000"/>
          <p14:tracePt t="27745" x="7334250" y="5467350"/>
          <p14:tracePt t="27762" x="7308850" y="5467350"/>
          <p14:tracePt t="27762" x="7283450" y="5467350"/>
          <p14:tracePt t="27762" x="7251700" y="5467350"/>
          <p14:tracePt t="27780" x="7219950" y="5473700"/>
          <p14:tracePt t="27793" x="7181850" y="5473700"/>
          <p14:tracePt t="27793" x="7105650" y="5473700"/>
          <p14:tracePt t="27813" x="7061200" y="5480050"/>
          <p14:tracePt t="27813" x="7016750" y="5480050"/>
          <p14:tracePt t="27828" x="6965950" y="5480050"/>
          <p14:tracePt t="27828" x="6915150" y="5486400"/>
          <p14:tracePt t="27845" x="6858000" y="5492750"/>
          <p14:tracePt t="27845" x="6800850" y="5499100"/>
          <p14:tracePt t="27862" x="6743700" y="5505450"/>
          <p14:tracePt t="27862" x="6680200" y="5511800"/>
          <p14:tracePt t="27862" x="6616700" y="5524500"/>
          <p14:tracePt t="27881" x="6553200" y="5530850"/>
          <p14:tracePt t="27881" x="6489700" y="5543550"/>
          <p14:tracePt t="27895" x="6419850" y="5549900"/>
          <p14:tracePt t="27895" x="6350000" y="5562600"/>
          <p14:tracePt t="27912" x="6280150" y="5568950"/>
          <p14:tracePt t="27912" x="6203950" y="5581650"/>
          <p14:tracePt t="27928" x="6127750" y="5588000"/>
          <p14:tracePt t="27928" x="5969000" y="5600700"/>
          <p14:tracePt t="27946" x="5880100" y="5607050"/>
          <p14:tracePt t="27946" x="5797550" y="5613400"/>
          <p14:tracePt t="27962" x="5715000" y="5619750"/>
          <p14:tracePt t="27962" x="5632450" y="5626100"/>
          <p14:tracePt t="27979" x="5549900" y="5632450"/>
          <p14:tracePt t="27979" x="5467350" y="5638800"/>
          <p14:tracePt t="27995" x="5391150" y="5645150"/>
          <p14:tracePt t="27995" x="5245100" y="5664200"/>
          <p14:tracePt t="28012" x="5168900" y="5664200"/>
          <p14:tracePt t="28012" x="5099050" y="5670550"/>
          <p14:tracePt t="28029" x="5022850" y="5676900"/>
          <p14:tracePt t="28029" x="4953000" y="5683250"/>
          <p14:tracePt t="28046" x="4883150" y="5683250"/>
          <p14:tracePt t="28046" x="4819650" y="5689600"/>
          <p14:tracePt t="28046" x="4749800" y="5689600"/>
          <p14:tracePt t="28065" x="4686300" y="5689600"/>
          <p14:tracePt t="28077" x="4629150" y="5695950"/>
          <p14:tracePt t="28077" x="4521200" y="5702300"/>
          <p14:tracePt t="28096" x="4470400" y="5708650"/>
          <p14:tracePt t="28096" x="4425950" y="5708650"/>
          <p14:tracePt t="28113" x="4381500" y="5715000"/>
          <p14:tracePt t="28113" x="4337050" y="5721350"/>
          <p14:tracePt t="28129" x="4298950" y="5727700"/>
          <p14:tracePt t="28129" x="4254500" y="5740400"/>
          <p14:tracePt t="28129" x="4216400" y="5746750"/>
          <p14:tracePt t="28149" x="4178300" y="5753100"/>
          <p14:tracePt t="28161" x="4146550" y="5759450"/>
          <p14:tracePt t="28161" x="4076700" y="5784850"/>
          <p14:tracePt t="28181" x="4044950" y="5791200"/>
          <p14:tracePt t="28181" x="4013200" y="5803900"/>
          <p14:tracePt t="28196" x="3987800" y="5816600"/>
          <p14:tracePt t="28196" x="3962400" y="5829300"/>
          <p14:tracePt t="28213" x="3937000" y="5842000"/>
          <p14:tracePt t="28213" x="3917950" y="5854700"/>
          <p14:tracePt t="28230" x="3892550" y="5867400"/>
          <p14:tracePt t="28230" x="3860800" y="5886450"/>
          <p14:tracePt t="28247" x="3841750" y="5899150"/>
          <p14:tracePt t="28247" x="3822700" y="5905500"/>
          <p14:tracePt t="28263" x="3810000" y="5918200"/>
          <p14:tracePt t="28263" x="3797300" y="5924550"/>
          <p14:tracePt t="28280" x="3778250" y="5930900"/>
          <p14:tracePt t="28280" x="3765550" y="5937250"/>
          <p14:tracePt t="28296" x="3752850" y="5949950"/>
          <p14:tracePt t="28296" x="3727450" y="5962650"/>
          <p14:tracePt t="28313" x="3714750" y="5962650"/>
          <p14:tracePt t="28313" x="3702050" y="5969000"/>
          <p14:tracePt t="28330" x="3695700" y="5975350"/>
          <p14:tracePt t="28330" x="3683000" y="5981700"/>
          <p14:tracePt t="28347" x="3676650" y="5981700"/>
          <p14:tracePt t="28347" x="3663950" y="5988050"/>
          <p14:tracePt t="28347" x="3657600" y="5994400"/>
          <p14:tracePt t="28366" x="3644900" y="5994400"/>
          <p14:tracePt t="28366" x="3638550" y="5994400"/>
          <p14:tracePt t="28381" x="3632200" y="6000750"/>
          <p14:tracePt t="28381" x="3625850" y="6000750"/>
          <p14:tracePt t="28397" x="3613150" y="6000750"/>
          <p14:tracePt t="28397" x="3606800" y="6000750"/>
          <p14:tracePt t="28413" x="3600450" y="6000750"/>
          <p14:tracePt t="28413" x="3594100" y="6000750"/>
          <p14:tracePt t="28413" x="3587750" y="6000750"/>
          <p14:tracePt t="28433" x="3575050" y="6000750"/>
          <p14:tracePt t="28433" x="3568700" y="6000750"/>
          <p14:tracePt t="28449" x="3562350" y="6000750"/>
          <p14:tracePt t="28462" x="3556000" y="6000750"/>
          <p14:tracePt t="28462" x="3543300" y="6000750"/>
          <p14:tracePt t="28481" x="3530600" y="6000750"/>
          <p14:tracePt t="28500" x="3524250" y="6000750"/>
          <p14:tracePt t="28516" x="3517900" y="6007100"/>
          <p14:tracePt t="28533" x="3511550" y="6013450"/>
          <p14:tracePt t="28569" x="3511550" y="6019800"/>
          <p14:tracePt t="28592" x="3511550" y="6026150"/>
          <p14:tracePt t="28612" x="3511550" y="6032500"/>
          <p14:tracePt t="28628" x="3505200" y="6032500"/>
          <p14:tracePt t="28652" x="3492500" y="6032500"/>
          <p14:tracePt t="28668" x="3302000" y="6007100"/>
          <p14:tracePt t="28767" x="3276600" y="6000750"/>
          <p14:tracePt t="28772" x="3251200" y="5988050"/>
          <p14:tracePt t="28780" x="3194050" y="5962650"/>
          <p14:tracePt t="28797" x="3136900" y="5924550"/>
          <p14:tracePt t="28814" x="3092450" y="5880100"/>
          <p14:tracePt t="28814" x="3073400" y="5861050"/>
          <p14:tracePt t="28833" x="3041650" y="5810250"/>
          <p14:tracePt t="28847" x="3028950" y="5759450"/>
          <p14:tracePt t="28864" x="3022600" y="5702300"/>
          <p14:tracePt t="28881" x="3035300" y="5645150"/>
          <p14:tracePt t="28898" x="3067050" y="5556250"/>
          <p14:tracePt t="28914" x="3105150" y="5499100"/>
          <p14:tracePt t="28931" x="3155950" y="5448300"/>
          <p14:tracePt t="28948" x="3257550" y="5378450"/>
          <p14:tracePt t="28964" x="3346450" y="5346700"/>
          <p14:tracePt t="28981" x="3454400" y="5327650"/>
          <p14:tracePt t="28998" x="3575050" y="5321300"/>
          <p14:tracePt t="29015" x="3771900" y="5327650"/>
          <p14:tracePt t="29034" x="3905250" y="5346700"/>
          <p14:tracePt t="29049" x="4032250" y="5359400"/>
          <p14:tracePt t="29065" x="4159250" y="5378450"/>
          <p14:tracePt t="29081" x="4279900" y="5391150"/>
          <p14:tracePt t="29098" x="4394200" y="5410200"/>
          <p14:tracePt t="29098" x="4451350" y="5422900"/>
          <p14:tracePt t="29117" x="4559300" y="5461000"/>
          <p14:tracePt t="29133" x="4660900" y="5505450"/>
          <p14:tracePt t="29148" x="4756150" y="5556250"/>
          <p14:tracePt t="29165" x="4832350" y="5607050"/>
          <p14:tracePt t="29182" x="4895850" y="5651500"/>
          <p14:tracePt t="29182" x="4921250" y="5676900"/>
          <p14:tracePt t="29201" x="4953000" y="5708650"/>
          <p14:tracePt t="29215" x="4965700" y="5740400"/>
          <p14:tracePt t="29232" x="4959350" y="5772150"/>
          <p14:tracePt t="29249" x="4927600" y="5816600"/>
          <p14:tracePt t="29265" x="4883150" y="5835650"/>
          <p14:tracePt t="29282" x="4832350" y="5854700"/>
          <p14:tracePt t="29299" x="4762500" y="5880100"/>
          <p14:tracePt t="29316" x="4648200" y="5911850"/>
          <p14:tracePt t="29332" x="4559300" y="5937250"/>
          <p14:tracePt t="29349" x="4470400" y="5956300"/>
          <p14:tracePt t="29366" x="4375150" y="5975350"/>
          <p14:tracePt t="29366" x="4324350" y="5981700"/>
          <p14:tracePt t="29385" x="4222750" y="5994400"/>
          <p14:tracePt t="29401" x="4121150" y="6000750"/>
          <p14:tracePt t="29417" x="4019550" y="6007100"/>
          <p14:tracePt t="29433" x="3917950" y="6019800"/>
          <p14:tracePt t="29433" x="3867150" y="6019800"/>
          <p14:tracePt t="29453" x="3822700" y="6026150"/>
          <p14:tracePt t="29465" x="3733800" y="6038850"/>
          <p14:tracePt t="29465" x="3689350" y="6038850"/>
          <p14:tracePt t="29486" x="3619500" y="6045200"/>
          <p14:tracePt t="29501" x="3549650" y="6045200"/>
          <p14:tracePt t="29516" x="3498850" y="6045200"/>
          <p14:tracePt t="29533" x="3454400" y="6038850"/>
          <p14:tracePt t="29550" x="3409950" y="6026150"/>
          <p14:tracePt t="29566" x="3397250" y="6019800"/>
          <p14:tracePt t="29583" x="3390900" y="6026150"/>
          <p14:tracePt t="29599" x="3390900" y="6032500"/>
          <p14:tracePt t="29616" x="3403600" y="6026150"/>
          <p14:tracePt t="29634" x="3409950" y="6019800"/>
          <p14:tracePt t="29634" x="3409950" y="6013450"/>
          <p14:tracePt t="29651" x="3416300" y="6000750"/>
          <p14:tracePt t="29651" x="3422650" y="5988050"/>
          <p14:tracePt t="29668" x="3429000" y="5981700"/>
          <p14:tracePt t="29668" x="3454400" y="5956300"/>
          <p14:tracePt t="29685" x="3467100" y="5949950"/>
          <p14:tracePt t="29685" x="3479800" y="5943600"/>
          <p14:tracePt t="29702" x="3498850" y="5937250"/>
          <p14:tracePt t="29702" x="3511550" y="5937250"/>
          <p14:tracePt t="29718" x="3530600" y="5937250"/>
          <p14:tracePt t="29718" x="3556000" y="5930900"/>
          <p14:tracePt t="29735" x="3575050" y="5937250"/>
          <p14:tracePt t="29735" x="3600450" y="5937250"/>
          <p14:tracePt t="29735" x="3625850" y="5937250"/>
          <p14:tracePt t="29754" x="3651250" y="5943600"/>
          <p14:tracePt t="29754" x="3676650" y="5949950"/>
          <p14:tracePt t="29770" x="3695700" y="5949950"/>
          <p14:tracePt t="29770" x="3721100" y="5956300"/>
          <p14:tracePt t="29786" x="3746500" y="5962650"/>
          <p14:tracePt t="29786" x="3771900" y="5969000"/>
          <p14:tracePt t="29802" x="3790950" y="5975350"/>
          <p14:tracePt t="29802" x="3810000" y="5975350"/>
          <p14:tracePt t="29802" x="3829050" y="5981700"/>
          <p14:tracePt t="29820" x="3848100" y="5981700"/>
          <p14:tracePt t="29833" x="3867150" y="5981700"/>
          <p14:tracePt t="29833" x="3898900" y="5988050"/>
          <p14:tracePt t="29854" x="3917950" y="5988050"/>
          <p14:tracePt t="29854" x="3930650" y="5981700"/>
          <p14:tracePt t="29869" x="3943350" y="5981700"/>
          <p14:tracePt t="29869" x="3962400" y="5981700"/>
          <p14:tracePt t="29885" x="3975100" y="5981700"/>
          <p14:tracePt t="29885" x="3987800" y="5975350"/>
          <p14:tracePt t="29902" x="4006850" y="5975350"/>
          <p14:tracePt t="29902" x="4025900" y="5975350"/>
          <p14:tracePt t="29902" x="4044950" y="5969000"/>
          <p14:tracePt t="29922" x="4064000" y="5969000"/>
          <p14:tracePt t="29922" x="4083050" y="5969000"/>
          <p14:tracePt t="29936" x="4102100" y="5969000"/>
          <p14:tracePt t="29936" x="4121150" y="5969000"/>
          <p14:tracePt t="29953" x="4146550" y="5969000"/>
          <p14:tracePt t="29953" x="4165600" y="5975350"/>
          <p14:tracePt t="29969" x="4191000" y="5975350"/>
          <p14:tracePt t="29969" x="4235450" y="5981700"/>
          <p14:tracePt t="29985" x="4254500" y="5981700"/>
          <p14:tracePt t="29985" x="4279900" y="5988050"/>
          <p14:tracePt t="30002" x="4298950" y="5988050"/>
          <p14:tracePt t="30002" x="4318000" y="5988050"/>
          <p14:tracePt t="30019" x="4337050" y="5994400"/>
          <p14:tracePt t="30019" x="4356100" y="5994400"/>
          <p14:tracePt t="30036" x="4375150" y="5994400"/>
          <p14:tracePt t="30036" x="4413250" y="6000750"/>
          <p14:tracePt t="30053" x="4432300" y="6000750"/>
          <p14:tracePt t="30053" x="4445000" y="6000750"/>
          <p14:tracePt t="30069" x="4464050" y="6000750"/>
          <p14:tracePt t="30069" x="4476750" y="6000750"/>
          <p14:tracePt t="30086" x="4483100" y="6000750"/>
          <p14:tracePt t="30086" x="4495800" y="6000750"/>
          <p14:tracePt t="30086" x="4502150" y="6000750"/>
          <p14:tracePt t="30105" x="4508500" y="6000750"/>
          <p14:tracePt t="30118" x="4514850" y="6000750"/>
          <p14:tracePt t="30136" x="4521200" y="6000750"/>
          <p14:tracePt t="30180" x="4527550" y="6007100"/>
          <p14:tracePt t="30196" x="4533900" y="6007100"/>
          <p14:tracePt t="30212" x="4540250" y="6000750"/>
          <p14:tracePt t="30232" x="4540250" y="5994400"/>
          <p14:tracePt t="30256" x="4546600" y="5988050"/>
          <p14:tracePt t="30272" x="4546600" y="5981700"/>
          <p14:tracePt t="30284" x="4546600" y="5975350"/>
          <p14:tracePt t="30300" x="4546600" y="5962650"/>
          <p14:tracePt t="30316" x="4540250" y="5956300"/>
          <p14:tracePt t="30344" x="4540250" y="5949950"/>
          <p14:tracePt t="30360" x="4533900" y="5949950"/>
          <p14:tracePt t="30377" x="4527550" y="5943600"/>
          <p14:tracePt t="30392" x="4521200" y="5937250"/>
          <p14:tracePt t="30412" x="4521200" y="5930900"/>
          <p14:tracePt t="30452" x="4514850" y="5924550"/>
          <p14:tracePt t="30512" x="4521200" y="5924550"/>
          <p14:tracePt t="30532" x="4527550" y="5918200"/>
          <p14:tracePt t="30556" x="4533900" y="5918200"/>
          <p14:tracePt t="30581" x="4527550" y="5918200"/>
          <p14:tracePt t="30685" x="4527550" y="5911850"/>
          <p14:tracePt t="30805" x="4533900" y="5905500"/>
          <p14:tracePt t="30825" x="4540250" y="5905500"/>
          <p14:tracePt t="30857" x="4546600" y="5905500"/>
          <p14:tracePt t="30909" x="4540250" y="5905500"/>
          <p14:tracePt t="31001" x="4533900" y="5905500"/>
          <p14:tracePt t="31065" x="4527550" y="5911850"/>
          <p14:tracePt t="31097" x="4521200" y="5911850"/>
          <p14:tracePt t="31157" x="4521200" y="5918200"/>
          <p14:tracePt t="31185" x="4514850" y="5918200"/>
          <p14:tracePt t="31209" x="4508500" y="5918200"/>
          <p14:tracePt t="31225" x="4502150" y="5918200"/>
          <p14:tracePt t="31245" x="4495800" y="5911850"/>
          <p14:tracePt t="31285" x="4495800" y="5905500"/>
          <p14:tracePt t="31304" x="4495800" y="5899150"/>
          <p14:tracePt t="31329" x="4495800" y="5892800"/>
          <p14:tracePt t="31361" x="4502150" y="5892800"/>
          <p14:tracePt t="31381" x="4508500" y="5886450"/>
          <p14:tracePt t="31396" x="4508500" y="5873750"/>
          <p14:tracePt t="31413" x="4514850" y="5867400"/>
          <p14:tracePt t="31433" x="4521200" y="5861050"/>
          <p14:tracePt t="31449" x="4527550" y="5854700"/>
          <p14:tracePt t="31465" x="4533900" y="5854700"/>
          <p14:tracePt t="31485" x="4533900" y="5848350"/>
          <p14:tracePt t="31524" x="4533900" y="5842000"/>
          <p14:tracePt t="31653" x="4540250" y="5835650"/>
          <p14:tracePt t="31672" x="4540250" y="5829300"/>
          <p14:tracePt t="31697" x="4540250" y="5835650"/>
          <p14:tracePt t="31785" x="4540250" y="5842000"/>
          <p14:tracePt t="31833" x="4546600" y="5848350"/>
          <p14:tracePt t="32025" x="4552950" y="5848350"/>
          <p14:tracePt t="32141" x="4559300" y="5848350"/>
          <p14:tracePt t="32177" x="4565650" y="5848350"/>
          <p14:tracePt t="32213" x="4559300" y="5854700"/>
          <p14:tracePt t="32281" x="4552950" y="5848350"/>
          <p14:tracePt t="32333" x="4546600" y="5842000"/>
          <p14:tracePt t="32513" x="4546600" y="5848350"/>
          <p14:tracePt t="32561" x="4540250" y="5848350"/>
          <p14:tracePt t="32641" x="4533900" y="5854700"/>
          <p14:tracePt t="32793" x="4533900" y="5861050"/>
          <p14:tracePt t="32821" x="4533900" y="5867400"/>
          <p14:tracePt t="32837" x="4527550" y="5867400"/>
          <p14:tracePt t="32861" x="4527550" y="5873750"/>
          <p14:tracePt t="32873" x="4521200" y="5880100"/>
          <p14:tracePt t="32889" x="4514850" y="5886450"/>
          <p14:tracePt t="32905" x="4508500" y="5892800"/>
          <p14:tracePt t="32921" x="4502150" y="5892800"/>
          <p14:tracePt t="32927" x="4495800" y="5899150"/>
          <p14:tracePt t="32945" x="4489450" y="5905500"/>
          <p14:tracePt t="32961" x="4483100" y="5905500"/>
          <p14:tracePt t="32977" x="4489450" y="5905500"/>
          <p14:tracePt t="33016" x="4495800" y="5899150"/>
          <p14:tracePt t="33032" x="4502150" y="5892800"/>
          <p14:tracePt t="33045" x="4514850" y="5892800"/>
          <p14:tracePt t="33060" x="4521200" y="5886450"/>
          <p14:tracePt t="33077" x="4527550" y="5886450"/>
          <p14:tracePt t="33093" x="4533900" y="5886450"/>
          <p14:tracePt t="33105" x="4540250" y="5886450"/>
          <p14:tracePt t="33121" x="4546600" y="5880100"/>
          <p14:tracePt t="33137" x="4546600" y="5873750"/>
          <p14:tracePt t="33153" x="4546600" y="5867400"/>
          <p14:tracePt t="33168" x="4552950" y="5861050"/>
          <p14:tracePt t="33182" x="4546600" y="5854700"/>
          <p14:tracePt t="33225" x="4540250" y="5861050"/>
          <p14:tracePt t="33257" x="4533900" y="5867400"/>
          <p14:tracePt t="33293" x="4527550" y="5867400"/>
          <p14:tracePt t="33353" x="4527550" y="5873750"/>
          <p14:tracePt t="33385" x="4527550" y="5880100"/>
          <p14:tracePt t="33413" x="4527550" y="5886450"/>
          <p14:tracePt t="33437" x="4533900" y="5886450"/>
          <p14:tracePt t="33465" x="4540250" y="5892800"/>
          <p14:tracePt t="33481" x="4546600" y="5892800"/>
          <p14:tracePt t="33497" x="4552950" y="5892800"/>
          <p14:tracePt t="33513" x="4559300" y="5892800"/>
          <p14:tracePt t="33549" x="4552950" y="5886450"/>
          <p14:tracePt t="33601" x="4546600" y="5886450"/>
          <p14:tracePt t="33625" x="4540250" y="5886450"/>
          <p14:tracePt t="33641" x="4540250" y="5880100"/>
          <p14:tracePt t="33669" x="4533900" y="5873750"/>
          <p14:tracePt t="33713" x="4533900" y="5880100"/>
          <p14:tracePt t="33813" x="4533900" y="5886450"/>
          <p14:tracePt t="33865" x="4540250" y="5892800"/>
          <p14:tracePt t="33942" x="4533900" y="5899150"/>
          <p14:tracePt t="33977" x="4527550" y="5892800"/>
          <p14:tracePt t="34013" x="4527550" y="5886450"/>
          <p14:tracePt t="34029" x="4533900" y="5892800"/>
          <p14:tracePt t="34210" x="4533900" y="5899150"/>
          <p14:tracePt t="34254" x="4527550" y="5905500"/>
          <p14:tracePt t="34442" x="4527550" y="5911850"/>
          <p14:tracePt t="34465" x="4521200" y="5911850"/>
          <p14:tracePt t="34493" x="4521200" y="5905500"/>
          <p14:tracePt t="34525" x="4521200" y="5899150"/>
          <p14:tracePt t="34545" x="4527550" y="5892800"/>
          <p14:tracePt t="34569" x="4533900" y="5892800"/>
          <p14:tracePt t="34593" x="4533900" y="5899150"/>
          <p14:tracePt t="34621" x="4533900" y="5905500"/>
          <p14:tracePt t="34681" x="4527550" y="5905500"/>
          <p14:tracePt t="34733" x="4527550" y="5911850"/>
          <p14:tracePt t="34781" x="4527550" y="5918200"/>
          <p14:tracePt t="34810" x="4521200" y="5924550"/>
          <p14:tracePt t="34833" x="4514850" y="5930900"/>
          <p14:tracePt t="34906" x="4514850" y="5937250"/>
          <p14:tracePt t="34930" x="4514850" y="5943600"/>
          <p14:tracePt t="34990" x="4514850" y="5937250"/>
          <p14:tracePt t="35125" x="4514850" y="5930900"/>
          <p14:tracePt t="35154" x="4521200" y="5930900"/>
          <p14:tracePt t="35214" x="4521200" y="5937250"/>
          <p14:tracePt t="35494" x="4514850" y="5943600"/>
          <p14:tracePt t="35529" x="4514850" y="5937250"/>
          <p14:tracePt t="35614" x="4514850" y="5943600"/>
          <p14:tracePt t="35866" x="4514850" y="5949950"/>
          <p14:tracePt t="35926" x="4508500" y="5956300"/>
          <p14:tracePt t="36010" x="4514850" y="5956300"/>
          <p14:tracePt t="36053" x="4514850" y="5962650"/>
          <p14:tracePt t="36122" x="4514850" y="5969000"/>
          <p14:tracePt t="36146" x="4514850" y="5975350"/>
          <p14:tracePt t="36190" x="4514850" y="5981700"/>
          <p14:tracePt t="36394" x="4508500" y="5981700"/>
          <p14:tracePt t="36447" x="4508500" y="5975350"/>
          <p14:tracePt t="36505" x="4514850" y="5969000"/>
          <p14:tracePt t="36626" x="4514850" y="5962650"/>
          <p14:tracePt t="36714" x="4508500" y="5956300"/>
          <p14:tracePt t="36766" x="4514850" y="5956300"/>
          <p14:tracePt t="36826" x="4514850" y="5949950"/>
          <p14:tracePt t="36882" x="4508500" y="5943600"/>
          <p14:tracePt t="36954" x="4508500" y="5937250"/>
          <p14:tracePt t="37006" x="4508500" y="5943600"/>
          <p14:tracePt t="37218" x="4502150" y="5949950"/>
          <p14:tracePt t="37294" x="4508500" y="5949950"/>
          <p14:tracePt t="37346" x="4514850" y="5949950"/>
          <p14:tracePt t="37382" x="4514850" y="5956300"/>
          <p14:tracePt t="37422" x="4514850" y="5962650"/>
          <p14:tracePt t="37494" x="4514850" y="5969000"/>
          <p14:tracePt t="37533" x="4521200" y="5975350"/>
          <p14:tracePt t="37614" x="4514850" y="5975350"/>
          <p14:tracePt t="37834" x="4508500" y="5981700"/>
          <p14:tracePt t="37966" x="4502150" y="5981700"/>
          <p14:tracePt t="38074" x="4495800" y="5981700"/>
          <p14:tracePt t="38462" x="4489450" y="5981700"/>
          <p14:tracePt t="38522" x="4495800" y="5981700"/>
          <p14:tracePt t="38614" x="4495800" y="5975350"/>
          <p14:tracePt t="38703" x="4489450" y="5975350"/>
          <p14:tracePt t="38854" x="4495800" y="5975350"/>
          <p14:tracePt t="39018" x="4489450" y="5975350"/>
          <p14:tracePt t="39175" x="4489450" y="5981700"/>
          <p14:tracePt t="39198" x="4483100" y="5981700"/>
          <p14:tracePt t="39223" x="4489450" y="5981700"/>
          <p14:tracePt t="39334" x="4489450" y="5988050"/>
          <p14:tracePt t="39371" x="4495800" y="5981700"/>
          <p14:tracePt t="39402" x="4489450" y="5975350"/>
          <p14:tracePt t="39491" x="4489450" y="5981700"/>
          <p14:tracePt t="39731" x="4489450" y="5988050"/>
          <p14:tracePt t="39767" x="4489450" y="5994400"/>
          <p14:tracePt t="39799" x="4489450" y="6000750"/>
          <p14:tracePt t="39886" x="4483100" y="6000750"/>
          <p14:tracePt t="39955" x="4476750" y="5994400"/>
          <p14:tracePt t="39994" x="4483100" y="5994400"/>
          <p14:tracePt t="40075" x="4483100" y="6000750"/>
          <p14:tracePt t="40547" x="4476750" y="6000750"/>
          <p14:tracePt t="40655" x="4470400" y="5994400"/>
          <p14:tracePt t="40691" x="4464050" y="5994400"/>
          <p14:tracePt t="40775" x="4457700" y="6000750"/>
          <p14:tracePt t="40870" x="4451350" y="5994400"/>
          <p14:tracePt t="41007" x="4457700" y="5988050"/>
          <p14:tracePt t="41083" x="4464050" y="5988050"/>
          <p14:tracePt t="41127" x="4457700" y="5994400"/>
          <p14:tracePt t="41215" x="4451350" y="5994400"/>
          <p14:tracePt t="41247" x="4445000" y="5994400"/>
          <p14:tracePt t="41299" x="4438650" y="5994400"/>
          <p14:tracePt t="41335" x="4445000" y="5994400"/>
          <p14:tracePt t="41419" x="4445000" y="6000750"/>
          <p14:tracePt t="41487" x="4445000" y="6007100"/>
          <p14:tracePt t="41515" x="4445000" y="6013450"/>
          <p14:tracePt t="41538" x="4451350" y="6013450"/>
          <p14:tracePt t="41615" x="4451350" y="6019800"/>
          <p14:tracePt t="41643" x="4445000" y="6026150"/>
          <p14:tracePt t="41667" x="4438650" y="6026150"/>
          <p14:tracePt t="41735" x="4432300" y="6026150"/>
          <p14:tracePt t="41763" x="4425950" y="6019800"/>
          <p14:tracePt t="41795" x="4432300" y="6026150"/>
          <p14:tracePt t="41907" x="4432300" y="6019800"/>
          <p14:tracePt t="41987" x="4432300" y="6013450"/>
          <p14:tracePt t="42019" x="4438650" y="6007100"/>
          <p14:tracePt t="42039" x="4432300" y="6013450"/>
          <p14:tracePt t="42139" x="4425950" y="6007100"/>
          <p14:tracePt t="42191" x="4425950" y="6013450"/>
          <p14:tracePt t="42287" x="4419600" y="6019800"/>
          <p14:tracePt t="42347" x="4413250" y="6019800"/>
          <p14:tracePt t="42403" x="4406900" y="6019800"/>
          <p14:tracePt t="42423" x="4400550" y="6019800"/>
          <p14:tracePt t="42439" x="4394200" y="6013450"/>
          <p14:tracePt t="42463" x="4394200" y="6007100"/>
          <p14:tracePt t="42475" x="4387850" y="6000750"/>
          <p14:tracePt t="42499" x="4381500" y="6000750"/>
          <p14:tracePt t="42519" x="4375150" y="6000750"/>
          <p14:tracePt t="42535" x="4368800" y="6000750"/>
          <p14:tracePt t="42551" x="4362450" y="6007100"/>
          <p14:tracePt t="42559" x="4356100" y="6013450"/>
          <p14:tracePt t="42575" x="4349750" y="6013450"/>
          <p14:tracePt t="42580" x="4343400" y="6019800"/>
          <p14:tracePt t="42580" x="4330700" y="6026150"/>
          <p14:tracePt t="42597" x="4324350" y="6026150"/>
          <p14:tracePt t="42597" x="4318000" y="6032500"/>
          <p14:tracePt t="42613" x="4311650" y="6032500"/>
          <p14:tracePt t="42613" x="4305300" y="6038850"/>
          <p14:tracePt t="42630" x="4298950" y="6038850"/>
          <p14:tracePt t="42630" x="4292600" y="6045200"/>
          <p14:tracePt t="42630" x="4286250" y="6045200"/>
          <p14:tracePt t="42649" x="4279900" y="6045200"/>
          <p14:tracePt t="42664" x="4273550" y="6038850"/>
          <p14:tracePt t="42680" x="4267200" y="6038850"/>
          <p14:tracePt t="42695" x="4260850" y="6032500"/>
          <p14:tracePt t="42711" x="4254500" y="6026150"/>
          <p14:tracePt t="42728" x="4254500" y="6019800"/>
          <p14:tracePt t="42745" x="4254500" y="6013450"/>
          <p14:tracePt t="42762" x="4248150" y="6007100"/>
          <p14:tracePt t="42779" x="4241800" y="6000750"/>
          <p14:tracePt t="42795" x="4235450" y="5994400"/>
          <p14:tracePt t="42812" x="4229100" y="5994400"/>
          <p14:tracePt t="42828" x="4229100" y="5988050"/>
          <p14:tracePt t="42845" x="4222750" y="5988050"/>
          <p14:tracePt t="42862" x="4210050" y="5988050"/>
          <p14:tracePt t="42879" x="4203700" y="5988050"/>
          <p14:tracePt t="42879" x="4197350" y="5988050"/>
          <p14:tracePt t="42897" x="4191000" y="5988050"/>
          <p14:tracePt t="42912" x="4184650" y="5988050"/>
          <p14:tracePt t="42912" x="4178300" y="5988050"/>
          <p14:tracePt t="42931" x="4171950" y="5988050"/>
          <p14:tracePt t="42931" x="4171950" y="5994400"/>
          <p14:tracePt t="42949" x="4159250" y="5994400"/>
          <p14:tracePt t="42949" x="4152900" y="5994400"/>
          <p14:tracePt t="42964" x="4146550" y="6000750"/>
          <p14:tracePt t="42979" x="4140200" y="6000750"/>
          <p14:tracePt t="42996" x="4133850" y="6007100"/>
          <p14:tracePt t="43012" x="4121150" y="6007100"/>
          <p14:tracePt t="43029" x="4114800" y="6000750"/>
          <p14:tracePt t="43029" x="4108450" y="6000750"/>
          <p14:tracePt t="43048" x="4102100" y="6000750"/>
          <p14:tracePt t="43048" x="4089400" y="6000750"/>
          <p14:tracePt t="43065" x="4083050" y="6000750"/>
          <p14:tracePt t="43065" x="4076700" y="6000750"/>
          <p14:tracePt t="43081" x="4070350" y="6000750"/>
          <p14:tracePt t="43081" x="4057650" y="6000750"/>
          <p14:tracePt t="43081" x="4051300" y="6000750"/>
          <p14:tracePt t="43100" x="4038600" y="6000750"/>
          <p14:tracePt t="43113" x="4032250" y="6000750"/>
          <p14:tracePt t="43113" x="4006850" y="6000750"/>
          <p14:tracePt t="43132" x="3994150" y="6000750"/>
          <p14:tracePt t="43132" x="3981450" y="6000750"/>
          <p14:tracePt t="43148" x="3968750" y="6000750"/>
          <p14:tracePt t="43148" x="3956050" y="6000750"/>
          <p14:tracePt t="43165" x="3943350" y="6000750"/>
          <p14:tracePt t="43165" x="3905250" y="6000750"/>
          <p14:tracePt t="43181" x="3886200" y="6000750"/>
          <p14:tracePt t="43181" x="3873500" y="6007100"/>
          <p14:tracePt t="43198" x="3854450" y="6007100"/>
          <p14:tracePt t="43198" x="3835400" y="6007100"/>
          <p14:tracePt t="43215" x="3816350" y="6007100"/>
          <p14:tracePt t="43215" x="3803650" y="6007100"/>
          <p14:tracePt t="43232" x="3784600" y="6013450"/>
          <p14:tracePt t="43232" x="3759200" y="6013450"/>
          <p14:tracePt t="43249" x="3746500" y="6013450"/>
          <p14:tracePt t="43249" x="3727450" y="6013450"/>
          <p14:tracePt t="43265" x="3721100" y="6013450"/>
          <p14:tracePt t="43265" x="3708400" y="6007100"/>
          <p14:tracePt t="43282" x="3695700" y="6007100"/>
          <p14:tracePt t="43282" x="3683000" y="6007100"/>
          <p14:tracePt t="43282" x="3670300" y="6007100"/>
          <p14:tracePt t="43301" x="3657600" y="6000750"/>
          <p14:tracePt t="43301" x="3651250" y="6000750"/>
          <p14:tracePt t="43316" x="3638550" y="6000750"/>
          <p14:tracePt t="43316" x="3632200" y="5994400"/>
          <p14:tracePt t="43333" x="3625850" y="5994400"/>
          <p14:tracePt t="43333" x="3613150" y="5988050"/>
          <p14:tracePt t="43349" x="3606800" y="5988050"/>
          <p14:tracePt t="43349" x="3600450" y="5988050"/>
          <p14:tracePt t="43365" x="3587750" y="5981700"/>
          <p14:tracePt t="43365" x="3581400" y="5981700"/>
          <p14:tracePt t="43365" x="3568700" y="5975350"/>
          <p14:tracePt t="43385" x="3562350" y="5975350"/>
          <p14:tracePt t="43397" x="3549650" y="5975350"/>
          <p14:tracePt t="43397" x="3530600" y="5969000"/>
          <p14:tracePt t="43416" x="3517900" y="5962650"/>
          <p14:tracePt t="43416" x="3511550" y="5962650"/>
          <p14:tracePt t="43416" x="3505200" y="5962650"/>
          <p14:tracePt t="43436" x="3492500" y="5956300"/>
          <p14:tracePt t="43449" x="3486150" y="5956300"/>
          <p14:tracePt t="43449" x="3473450" y="5956300"/>
          <p14:tracePt t="43449" x="3467100" y="5949950"/>
          <p14:tracePt t="43469" x="3460750" y="5949950"/>
          <p14:tracePt t="43481" x="3448050" y="5949950"/>
          <p14:tracePt t="43481" x="3429000" y="5943600"/>
          <p14:tracePt t="43499" x="3416300" y="5943600"/>
          <p14:tracePt t="43499" x="3403600" y="5943600"/>
          <p14:tracePt t="43516" x="3390900" y="5949950"/>
          <p14:tracePt t="43516" x="3378200" y="5949950"/>
          <p14:tracePt t="43533" x="3365500" y="5949950"/>
          <p14:tracePt t="43533" x="3333750" y="5956300"/>
          <p14:tracePt t="43550" x="3321050" y="5956300"/>
          <p14:tracePt t="43550" x="3302000" y="5956300"/>
          <p14:tracePt t="43567" x="3289300" y="5956300"/>
          <p14:tracePt t="43567" x="3263900" y="5949950"/>
          <p14:tracePt t="43583" x="3244850" y="5949950"/>
          <p14:tracePt t="43583" x="3206750" y="5943600"/>
          <p14:tracePt t="43601" x="2971800" y="5816600"/>
          <p14:tracePt t="43687" x="2952750" y="5797550"/>
          <p14:tracePt t="43692" x="2933700" y="5778500"/>
          <p14:tracePt t="43701" x="2895600" y="5734050"/>
          <p14:tracePt t="43716" x="2870200" y="5689600"/>
          <p14:tracePt t="43732" x="2857500" y="5638800"/>
          <p14:tracePt t="43749" x="2857500" y="5581650"/>
          <p14:tracePt t="43749" x="2863850" y="5556250"/>
          <p14:tracePt t="43769" x="2876550" y="5505450"/>
          <p14:tracePt t="43784" x="2914650" y="5454650"/>
          <p14:tracePt t="43799" x="2959100" y="5410200"/>
          <p14:tracePt t="43816" x="3016250" y="5372100"/>
          <p14:tracePt t="43833" x="3117850" y="5321300"/>
          <p14:tracePt t="43849" x="3194050" y="5289550"/>
          <p14:tracePt t="43866" x="3282950" y="5264150"/>
          <p14:tracePt t="43883" x="3435350" y="5238750"/>
          <p14:tracePt t="43900" x="3549650" y="5232400"/>
          <p14:tracePt t="43916" x="3670300" y="5238750"/>
          <p14:tracePt t="43933" x="3797300" y="5245100"/>
          <p14:tracePt t="43950" x="3987800" y="5257800"/>
          <p14:tracePt t="43969" x="4114800" y="5276850"/>
          <p14:tracePt t="43984" x="4241800" y="5302250"/>
          <p14:tracePt t="44000" x="4356100" y="5327650"/>
          <p14:tracePt t="44017" x="4470400" y="5359400"/>
          <p14:tracePt t="44017" x="4521200" y="5372100"/>
          <p14:tracePt t="44036" x="4572000" y="5384800"/>
          <p14:tracePt t="44036" x="4622800" y="5403850"/>
          <p14:tracePt t="44052" x="4711700" y="5435600"/>
          <p14:tracePt t="44068" x="4787900" y="5473700"/>
          <p14:tracePt t="44084" x="4851400" y="5518150"/>
          <p14:tracePt t="44100" x="4902200" y="5568950"/>
          <p14:tracePt t="44117" x="4940300" y="5619750"/>
          <p14:tracePt t="44117" x="4946650" y="5645150"/>
          <p14:tracePt t="44137" x="4959350" y="5695950"/>
          <p14:tracePt t="44151" x="4953000" y="5740400"/>
          <p14:tracePt t="44167" x="4927600" y="5778500"/>
          <p14:tracePt t="44184" x="4864100" y="5835650"/>
          <p14:tracePt t="44201" x="4806950" y="5867400"/>
          <p14:tracePt t="44217" x="4737100" y="5892800"/>
          <p14:tracePt t="44234" x="4660900" y="5924550"/>
          <p14:tracePt t="44251" x="4533900" y="5956300"/>
          <p14:tracePt t="44268" x="4438650" y="5969000"/>
          <p14:tracePt t="44284" x="4337050" y="5981700"/>
          <p14:tracePt t="44301" x="4229100" y="5981700"/>
          <p14:tracePt t="44301" x="4178300" y="5981700"/>
          <p14:tracePt t="44321" x="4070350" y="5975350"/>
          <p14:tracePt t="44336" x="3968750" y="5969000"/>
          <p14:tracePt t="44352" x="3867150" y="5962650"/>
          <p14:tracePt t="44368" x="3784600" y="5962650"/>
          <p14:tracePt t="44385" x="3708400" y="5956300"/>
          <p14:tracePt t="44385" x="3670300" y="5956300"/>
          <p14:tracePt t="44405" x="3644900" y="5956300"/>
          <p14:tracePt t="44417" x="3581400" y="5956300"/>
          <p14:tracePt t="44437" x="3556000" y="5956300"/>
          <p14:tracePt t="44454" x="3543300" y="5949950"/>
          <p14:tracePt t="44470" x="3536950" y="5937250"/>
          <p14:tracePt t="44470" x="3536950" y="5930900"/>
          <p14:tracePt t="44470" x="3530600" y="5918200"/>
          <p14:tracePt t="44488" x="3530600" y="5905500"/>
          <p14:tracePt t="44488" x="3530600" y="5892800"/>
          <p14:tracePt t="44503" x="3536950" y="5873750"/>
          <p14:tracePt t="44503" x="3543300" y="5861050"/>
          <p14:tracePt t="44519" x="3549650" y="5848350"/>
          <p14:tracePt t="44519" x="3556000" y="5835650"/>
          <p14:tracePt t="44537" x="3562350" y="5822950"/>
          <p14:tracePt t="44537" x="3575050" y="5816600"/>
          <p14:tracePt t="44553" x="3581400" y="5803900"/>
          <p14:tracePt t="44553" x="3606800" y="5791200"/>
          <p14:tracePt t="44570" x="3619500" y="5784850"/>
          <p14:tracePt t="44570" x="3632200" y="5778500"/>
          <p14:tracePt t="44587" x="3638550" y="5778500"/>
          <p14:tracePt t="44587" x="3651250" y="5772150"/>
          <p14:tracePt t="44603" x="3663950" y="5772150"/>
          <p14:tracePt t="44603" x="3683000" y="5772150"/>
          <p14:tracePt t="44621" x="3689350" y="5772150"/>
          <p14:tracePt t="44621" x="3695700" y="5772150"/>
          <p14:tracePt t="44637" x="3702050" y="5772150"/>
          <p14:tracePt t="44652" x="3708400" y="5778500"/>
          <p14:tracePt t="44668" x="3714750" y="5784850"/>
          <p14:tracePt t="44685" x="3708400" y="5784850"/>
          <p14:tracePt t="44704" x="3702050" y="5791200"/>
          <p14:tracePt t="44704" x="3695700" y="5803900"/>
          <p14:tracePt t="44721" x="3689350" y="5810250"/>
          <p14:tracePt t="44736" x="3683000" y="5816600"/>
          <p14:tracePt t="44736" x="3683000" y="5822950"/>
          <p14:tracePt t="44736" x="3676650" y="5829300"/>
          <p14:tracePt t="44756" x="3670300" y="5842000"/>
          <p14:tracePt t="44780" x="3663950" y="5842000"/>
          <p14:tracePt t="44796" x="3657600" y="5848350"/>
          <p14:tracePt t="44815" x="3657600" y="5854700"/>
          <p14:tracePt t="44840" x="3657600" y="5861050"/>
          <p14:tracePt t="44856" x="3651250" y="5867400"/>
          <p14:tracePt t="44867" x="3651250" y="5873750"/>
          <p14:tracePt t="44892" x="3644900" y="5880100"/>
          <p14:tracePt t="44935" x="3651250" y="5880100"/>
          <p14:tracePt t="44960" x="3651250" y="5886450"/>
          <p14:tracePt t="44980" x="3657600" y="5892800"/>
          <p14:tracePt t="45012" x="3663950" y="5892800"/>
          <p14:tracePt t="45048" x="3670300" y="5892800"/>
          <p14:tracePt t="45072" x="3663950" y="5886450"/>
          <p14:tracePt t="45156" x="3663950" y="5880100"/>
          <p14:tracePt t="45208" x="3663950" y="5873750"/>
          <p14:tracePt t="45236" x="3670300" y="5867400"/>
          <p14:tracePt t="45252" x="3670300" y="5861050"/>
          <p14:tracePt t="45268" x="3670300" y="5854700"/>
          <p14:tracePt t="45279" x="3670300" y="5848350"/>
          <p14:tracePt t="45296" x="3663950" y="5848350"/>
          <p14:tracePt t="45328" x="3663950" y="5842000"/>
          <p14:tracePt t="45348" x="3657600" y="5842000"/>
          <p14:tracePt t="45372" x="3663950" y="5848350"/>
          <p14:tracePt t="45440" x="3670300" y="5842000"/>
          <p14:tracePt t="45456" x="3676650" y="5835650"/>
          <p14:tracePt t="45468" x="3683000" y="5835650"/>
          <p14:tracePt t="45476" x="3689350" y="5835650"/>
          <p14:tracePt t="45488" x="3695700" y="5829300"/>
          <p14:tracePt t="45488" x="3702050" y="5829300"/>
          <p14:tracePt t="45507" x="3708400" y="5829300"/>
          <p14:tracePt t="45507" x="3714750" y="5829300"/>
          <p14:tracePt t="45523" x="3721100" y="5822950"/>
          <p14:tracePt t="45538" x="3727450" y="5822950"/>
          <p14:tracePt t="45555" x="3727450" y="5829300"/>
          <p14:tracePt t="45604" x="3721100" y="5835650"/>
          <p14:tracePt t="45628" x="3714750" y="5842000"/>
          <p14:tracePt t="45648" x="3708400" y="5842000"/>
          <p14:tracePt t="45671" x="3702050" y="5848350"/>
          <p14:tracePt t="45688" x="3695700" y="5848350"/>
          <p14:tracePt t="45700" x="3683000" y="5854700"/>
          <p14:tracePt t="45716" x="3676650" y="5854700"/>
          <p14:tracePt t="45732" x="3670300" y="5854700"/>
          <p14:tracePt t="45741" x="3663950" y="5861050"/>
          <p14:tracePt t="45741" x="3657600" y="5861050"/>
          <p14:tracePt t="45757" x="3651250" y="5861050"/>
          <p14:tracePt t="45757" x="3644900" y="5867400"/>
          <p14:tracePt t="45774" x="3638550" y="5867400"/>
          <p14:tracePt t="45774" x="3632200" y="5873750"/>
          <p14:tracePt t="45774" x="3625850" y="5880100"/>
          <p14:tracePt t="45793" x="3619500" y="5880100"/>
          <p14:tracePt t="45805" x="3619500" y="5886450"/>
          <p14:tracePt t="45805" x="3606800" y="5892800"/>
          <p14:tracePt t="45825" x="3606800" y="5899150"/>
          <p14:tracePt t="45839" x="3600450" y="5905500"/>
          <p14:tracePt t="45856" x="3594100" y="5911850"/>
          <p14:tracePt t="45873" x="3587750" y="5918200"/>
          <p14:tracePt t="45890" x="3581400" y="5924550"/>
          <p14:tracePt t="45906" x="3575050" y="5930900"/>
          <p14:tracePt t="45922" x="3568700" y="5937250"/>
          <p14:tracePt t="45955" x="3562350" y="5943600"/>
          <p14:tracePt t="45972" x="3556000" y="5949950"/>
          <p14:tracePt t="45996" x="3549650" y="5956300"/>
          <p14:tracePt t="46064" x="3543300" y="5962650"/>
          <p14:tracePt t="46084" x="3536950" y="5969000"/>
          <p14:tracePt t="46116" x="3530600" y="5969000"/>
          <p14:tracePt t="46128" x="3524250" y="5975350"/>
          <p14:tracePt t="46152" x="3517900" y="5975350"/>
          <p14:tracePt t="46176" x="3524250" y="5969000"/>
          <p14:tracePt t="46264" x="3530600" y="5969000"/>
          <p14:tracePt t="46296" x="3543300" y="5969000"/>
          <p14:tracePt t="46308" x="3549650" y="5969000"/>
          <p14:tracePt t="46316" x="3549650" y="5975350"/>
          <p14:tracePt t="46324" x="3556000" y="5975350"/>
          <p14:tracePt t="46324" x="3568700" y="5975350"/>
          <p14:tracePt t="46342" x="3575050" y="5981700"/>
          <p14:tracePt t="46342" x="3581400" y="5981700"/>
          <p14:tracePt t="46342" x="3594100" y="5981700"/>
          <p14:tracePt t="46362" x="3606800" y="5981700"/>
          <p14:tracePt t="46362" x="3613150" y="5981700"/>
          <p14:tracePt t="46377" x="3625850" y="5981700"/>
          <p14:tracePt t="46377" x="3632200" y="5981700"/>
          <p14:tracePt t="46394" x="3644900" y="5981700"/>
          <p14:tracePt t="46394" x="3657600" y="5981700"/>
          <p14:tracePt t="46410" x="3670300" y="5981700"/>
          <p14:tracePt t="46410" x="3683000" y="5981700"/>
          <p14:tracePt t="46426" x="3702050" y="5981700"/>
          <p14:tracePt t="46426" x="3721100" y="5981700"/>
          <p14:tracePt t="46426" x="3746500" y="5981700"/>
          <p14:tracePt t="46446" x="3771900" y="5981700"/>
          <p14:tracePt t="46446" x="3803650" y="5981700"/>
          <p14:tracePt t="46462" x="3835400" y="5988050"/>
          <p14:tracePt t="46462" x="3873500" y="5988050"/>
          <p14:tracePt t="46477" x="3911600" y="5988050"/>
          <p14:tracePt t="46477" x="3949700" y="5988050"/>
          <p14:tracePt t="46477" x="3981450" y="5988050"/>
          <p14:tracePt t="46497" x="4019550" y="5988050"/>
          <p14:tracePt t="46508" x="4057650" y="5988050"/>
          <p14:tracePt t="46508" x="4089400" y="5988050"/>
          <p14:tracePt t="46508" x="4121150" y="5988050"/>
          <p14:tracePt t="46529" x="4152900" y="5988050"/>
          <p14:tracePt t="46529" x="4178300" y="5988050"/>
          <p14:tracePt t="46544" x="4210050" y="5988050"/>
          <p14:tracePt t="46544" x="4235450" y="5988050"/>
          <p14:tracePt t="46560" x="4254500" y="5988050"/>
          <p14:tracePt t="46560" x="4279900" y="5988050"/>
          <p14:tracePt t="46577" x="4298950" y="5988050"/>
          <p14:tracePt t="46577" x="4318000" y="5988050"/>
          <p14:tracePt t="46577" x="4330700" y="5988050"/>
          <p14:tracePt t="46596" x="4343400" y="5988050"/>
          <p14:tracePt t="46596" x="4356100" y="5988050"/>
          <p14:tracePt t="46610" x="4368800" y="5988050"/>
          <p14:tracePt t="46610" x="4375150" y="5988050"/>
          <p14:tracePt t="46627" x="4381500" y="5988050"/>
          <p14:tracePt t="46627" x="4387850" y="5988050"/>
          <p14:tracePt t="46644" x="4394200" y="5981700"/>
          <p14:tracePt t="46660" x="4400550" y="5981700"/>
          <p14:tracePt t="46677" x="4406900" y="5981700"/>
          <p14:tracePt t="46700" x="4406900" y="5975350"/>
          <p14:tracePt t="46716" x="4413250" y="5975350"/>
          <p14:tracePt t="46729" x="4419600" y="5975350"/>
          <p14:tracePt t="46746" x="4425950" y="5975350"/>
          <p14:tracePt t="46761" x="4432300" y="5975350"/>
          <p14:tracePt t="46781" x="4432300" y="5981700"/>
          <p14:tracePt t="46804" x="4425950" y="5988050"/>
          <p14:tracePt t="46836" x="4419600" y="5994400"/>
          <p14:tracePt t="46856" x="4413250" y="5994400"/>
          <p14:tracePt t="46888" x="4413250" y="6000750"/>
          <p14:tracePt t="46916" x="4406900" y="6007100"/>
          <p14:tracePt t="46940" x="4400550" y="6013450"/>
          <p14:tracePt t="46956" x="4394200" y="6019800"/>
          <p14:tracePt t="46968" x="4387850" y="6026150"/>
          <p14:tracePt t="46984" x="4387850" y="6032500"/>
          <p14:tracePt t="46994" x="4381500" y="6038850"/>
          <p14:tracePt t="46994" x="4375150" y="6045200"/>
          <p14:tracePt t="47012" x="4368800" y="6051550"/>
          <p14:tracePt t="47012" x="4356100" y="6064250"/>
          <p14:tracePt t="47030" x="4349750" y="6070600"/>
          <p14:tracePt t="47030" x="4337050" y="6070600"/>
          <p14:tracePt t="47046" x="4324350" y="6070600"/>
          <p14:tracePt t="47046" x="4305300" y="6064250"/>
          <p14:tracePt t="47062" x="4292600" y="6057900"/>
          <p14:tracePt t="47062" x="4273550" y="6045200"/>
          <p14:tracePt t="47078" x="4089400" y="5822950"/>
          <p14:tracePt t="47151" x="4083050" y="5791200"/>
          <p14:tracePt t="47157" x="4070350" y="5753100"/>
          <p14:tracePt t="47165" x="4064000" y="5715000"/>
          <p14:tracePt t="47177" x="4057650" y="5632450"/>
          <p14:tracePt t="47177" x="4057650" y="5594350"/>
          <p14:tracePt t="47198" x="4070350" y="5511800"/>
          <p14:tracePt t="47211" x="4108450" y="5448300"/>
          <p14:tracePt t="47228" x="4159250" y="5384800"/>
          <p14:tracePt t="47245" x="4273550" y="5314950"/>
          <p14:tracePt t="47261" x="4362450" y="5276850"/>
          <p14:tracePt t="47278" x="4451350" y="5251450"/>
          <p14:tracePt t="47295" x="4546600" y="5238750"/>
          <p14:tracePt t="47311" x="4686300" y="5245100"/>
          <p14:tracePt t="47329" x="4768850" y="5270500"/>
          <p14:tracePt t="47345" x="4845050" y="5302250"/>
          <p14:tracePt t="47362" x="4908550" y="5340350"/>
          <p14:tracePt t="47362" x="4940300" y="5359400"/>
          <p14:tracePt t="47381" x="4965700" y="5384800"/>
          <p14:tracePt t="47381" x="4991100" y="5410200"/>
          <p14:tracePt t="47397" x="5035550" y="5454650"/>
          <p14:tracePt t="47413" x="5067300" y="5511800"/>
          <p14:tracePt t="47429" x="5080000" y="5568950"/>
          <p14:tracePt t="47445" x="5086350" y="5632450"/>
          <p14:tracePt t="47445" x="5086350" y="5657850"/>
          <p14:tracePt t="47465" x="5080000" y="5689600"/>
          <p14:tracePt t="47478" x="5035550" y="5772150"/>
          <p14:tracePt t="47497" x="4997450" y="5816600"/>
          <p14:tracePt t="47512" x="4946650" y="5861050"/>
          <p14:tracePt t="47530" x="4895850" y="5905500"/>
          <p14:tracePt t="47546" x="4800600" y="5956300"/>
          <p14:tracePt t="47562" x="4730750" y="5988050"/>
          <p14:tracePt t="47579" x="4660900" y="6007100"/>
          <p14:tracePt t="47596" x="4597400" y="6019800"/>
          <p14:tracePt t="47613" x="4508500" y="6026150"/>
          <p14:tracePt t="47629" x="4457700" y="6032500"/>
          <p14:tracePt t="47646" x="4432300" y="6032500"/>
          <p14:tracePt t="47662" x="4387850" y="6026150"/>
          <p14:tracePt t="47662" x="4349750" y="6007100"/>
          <p14:tracePt t="47681" x="4337050" y="6000750"/>
          <p14:tracePt t="47681" x="4324350" y="5988050"/>
          <p14:tracePt t="47698" x="4311650" y="5981700"/>
          <p14:tracePt t="47698" x="4298950" y="5969000"/>
          <p14:tracePt t="47714" x="4292600" y="5962650"/>
          <p14:tracePt t="47714" x="4286250" y="5956300"/>
          <p14:tracePt t="47731" x="4279900" y="5956300"/>
          <p14:tracePt t="47731" x="4273550" y="5956300"/>
          <p14:tracePt t="47731" x="4260850" y="5956300"/>
          <p14:tracePt t="47750" x="4254500" y="5956300"/>
          <p14:tracePt t="47762" x="4241800" y="5962650"/>
          <p14:tracePt t="47762" x="4222750" y="5975350"/>
          <p14:tracePt t="47782" x="4210050" y="5981700"/>
          <p14:tracePt t="47782" x="4197350" y="5981700"/>
          <p14:tracePt t="47798" x="4184650" y="5994400"/>
          <p14:tracePt t="47798" x="4171950" y="6000750"/>
          <p14:tracePt t="47798" x="4159250" y="6000750"/>
          <p14:tracePt t="47817" x="4146550" y="6007100"/>
          <p14:tracePt t="47829" x="4133850" y="6013450"/>
          <p14:tracePt t="47829" x="4121150" y="6019800"/>
          <p14:tracePt t="47829" x="4108450" y="6026150"/>
          <p14:tracePt t="47850" x="4102100" y="6032500"/>
          <p14:tracePt t="47850" x="4089400" y="6038850"/>
          <p14:tracePt t="47865" x="4083050" y="6038850"/>
          <p14:tracePt t="47865" x="4076700" y="6045200"/>
          <p14:tracePt t="47881" x="4070350" y="6045200"/>
          <p14:tracePt t="47896" x="4064000" y="6051550"/>
          <p14:tracePt t="47913" x="4064000" y="6045200"/>
          <p14:tracePt t="47929" x="4057650" y="6038850"/>
          <p14:tracePt t="48049" x="4051300" y="6032500"/>
          <p14:tracePt t="48073" x="4044950" y="6032500"/>
          <p14:tracePt t="48096" x="4038600" y="6032500"/>
          <p14:tracePt t="48117" x="4032250" y="6032500"/>
          <p14:tracePt t="48133" x="4025900" y="6032500"/>
          <p14:tracePt t="48149" x="4019550" y="6032500"/>
          <p14:tracePt t="48185" x="4019550" y="6026150"/>
          <p14:tracePt t="48216" x="4025900" y="6026150"/>
          <p14:tracePt t="48245" x="4032250" y="6026150"/>
          <p14:tracePt t="48261" x="4032250" y="6019800"/>
          <p14:tracePt t="48277" x="4038600" y="6019800"/>
          <p14:tracePt t="48289" x="4044950" y="6019800"/>
          <p14:tracePt t="48305" x="4051300" y="6026150"/>
          <p14:tracePt t="48321" x="4057650" y="6026150"/>
          <p14:tracePt t="48341" x="4064000" y="6026150"/>
          <p14:tracePt t="48364" x="4064000" y="6032500"/>
          <p14:tracePt t="48389" x="4070350" y="6032500"/>
          <p14:tracePt t="48408" x="4076700" y="6032500"/>
          <p14:tracePt t="48441" x="4083050" y="6032500"/>
          <p14:tracePt t="48457" x="4089400" y="6026150"/>
          <p14:tracePt t="48469" x="4095750" y="6019800"/>
          <p14:tracePt t="48485" x="4102100" y="6019800"/>
          <p14:tracePt t="48501" x="4108450" y="6019800"/>
          <p14:tracePt t="48517" x="4114800" y="6019800"/>
          <p14:tracePt t="48552" x="4121150" y="6019800"/>
          <p14:tracePt t="48577" x="4127500" y="6013450"/>
          <p14:tracePt t="48597" x="4133850" y="6013450"/>
          <p14:tracePt t="48621" x="4140200" y="6013450"/>
          <p14:tracePt t="48641" x="4146550" y="6007100"/>
          <p14:tracePt t="48664" x="4152900" y="6007100"/>
          <p14:tracePt t="48689" x="4159250" y="6013450"/>
          <p14:tracePt t="48709" x="4159250" y="6007100"/>
          <p14:tracePt t="48741" x="4165600" y="6000750"/>
          <p14:tracePt t="48769" x="4171950" y="6000750"/>
          <p14:tracePt t="48801" x="4178300" y="5994400"/>
          <p14:tracePt t="48837" x="4178300" y="5988050"/>
          <p14:tracePt t="48897" x="4171950" y="5988050"/>
          <p14:tracePt t="48921" x="4171950" y="5981700"/>
          <p14:tracePt t="48941" x="4165600" y="5975350"/>
          <p14:tracePt t="48965" x="4159250" y="5969000"/>
          <p14:tracePt t="48997" x="4152900" y="5962650"/>
          <p14:tracePt t="49016" x="4146550" y="5956300"/>
          <p14:tracePt t="49041" x="4140200" y="5949950"/>
          <p14:tracePt t="49077" x="4140200" y="5943600"/>
          <p14:tracePt t="49100" x="4140200" y="5937250"/>
          <p14:tracePt t="49121" x="4133850" y="5930900"/>
          <p14:tracePt t="49145" x="4133850" y="5924550"/>
          <p14:tracePt t="49161" x="4140200" y="5918200"/>
          <p14:tracePt t="49181" x="4140200" y="5911850"/>
          <p14:tracePt t="49241" x="4133850" y="5905500"/>
          <p14:tracePt t="49273" x="4133850" y="5899150"/>
          <p14:tracePt t="49300" x="4133850" y="5892800"/>
          <p14:tracePt t="49529" x="4140200" y="5892800"/>
          <p14:tracePt t="49573" x="4140200" y="5899150"/>
          <p14:tracePt t="49701" x="4146550" y="5892800"/>
          <p14:tracePt t="49761" x="4152900" y="5892800"/>
          <p14:tracePt t="49789" x="4159250" y="5892800"/>
          <p14:tracePt t="49813" x="4165600" y="5892800"/>
          <p14:tracePt t="49829" x="4165600" y="5886450"/>
          <p14:tracePt t="49849" x="4171950" y="5886450"/>
          <p14:tracePt t="49865" x="4178300" y="5880100"/>
          <p14:tracePt t="49889" x="4184650" y="5880100"/>
          <p14:tracePt t="49909" x="4191000" y="5886450"/>
          <p14:tracePt t="49949" x="4184650" y="5886450"/>
          <p14:tracePt t="50053" x="4184650" y="5880100"/>
          <p14:tracePt t="50121" x="4184650" y="5873750"/>
          <p14:tracePt t="50173" x="4184650" y="5867400"/>
          <p14:tracePt t="50197" x="4184650" y="5861050"/>
          <p14:tracePt t="50209" x="4184650" y="5854700"/>
          <p14:tracePt t="50225" x="4191000" y="5848350"/>
          <p14:tracePt t="50277" x="4191000" y="5842000"/>
          <p14:tracePt t="50301" x="4191000" y="5835650"/>
          <p14:tracePt t="50337" x="4197350" y="5842000"/>
          <p14:tracePt t="50441" x="4203700" y="5842000"/>
          <p14:tracePt t="50465" x="4210050" y="5842000"/>
          <p14:tracePt t="50489" x="4216400" y="5842000"/>
          <p14:tracePt t="50501" x="4222750" y="5842000"/>
          <p14:tracePt t="50517" x="4222750" y="5848350"/>
          <p14:tracePt t="50532" x="4229100" y="5848350"/>
          <p14:tracePt t="50557" x="4235450" y="5842000"/>
          <p14:tracePt t="50569" x="4241800" y="5842000"/>
          <p14:tracePt t="50593" x="4248150" y="5842000"/>
          <p14:tracePt t="50609" x="4254500" y="5842000"/>
          <p14:tracePt t="50621" x="4260850" y="5842000"/>
          <p14:tracePt t="50637" x="4267200" y="5842000"/>
          <p14:tracePt t="50653" x="4273550" y="5842000"/>
          <p14:tracePt t="50681" x="4279900" y="5848350"/>
          <p14:tracePt t="50737" x="4279900" y="5854700"/>
          <p14:tracePt t="50749" x="4279900" y="5867400"/>
          <p14:tracePt t="50765" x="4279900" y="5873750"/>
          <p14:tracePt t="50781" x="4286250" y="5880100"/>
          <p14:tracePt t="50797" x="4286250" y="5886450"/>
          <p14:tracePt t="50810" x="4286250" y="5892800"/>
          <p14:tracePt t="50833" x="4292600" y="5892800"/>
          <p14:tracePt t="50857" x="4298950" y="5899150"/>
          <p14:tracePt t="50877" x="4305300" y="5905500"/>
          <p14:tracePt t="50893" x="4311650" y="5905500"/>
          <p14:tracePt t="50909" x="4311650" y="5911850"/>
          <p14:tracePt t="50921" x="4318000" y="5918200"/>
          <p14:tracePt t="50937" x="4318000" y="5924550"/>
          <p14:tracePt t="50953" x="4324350" y="5930900"/>
          <p14:tracePt t="50969" x="4330700" y="5930900"/>
          <p14:tracePt t="50981" x="4330700" y="5937250"/>
          <p14:tracePt t="51013" x="4337050" y="5937250"/>
          <p14:tracePt t="51041" x="4343400" y="5937250"/>
          <p14:tracePt t="51081" x="4337050" y="5937250"/>
          <p14:tracePt t="51149" x="4330700" y="5937250"/>
          <p14:tracePt t="51177" x="4330700" y="5930900"/>
          <p14:tracePt t="51217" x="4330700" y="5937250"/>
          <p14:tracePt t="51297" x="4330700" y="5943600"/>
          <p14:tracePt t="51329" x="4324350" y="5949950"/>
          <p14:tracePt t="51357" x="4330700" y="5943600"/>
          <p14:tracePt t="51397" x="4337050" y="5937250"/>
          <p14:tracePt t="51425" x="4343400" y="5937250"/>
          <p14:tracePt t="51449" x="4349750" y="5937250"/>
          <p14:tracePt t="51485" x="4349750" y="5930900"/>
          <p14:tracePt t="51517" x="4356100" y="5924550"/>
          <p14:tracePt t="51537" x="4362450" y="5918200"/>
          <p14:tracePt t="51554" x="4368800" y="5918200"/>
          <p14:tracePt t="51577" x="4368800" y="5911850"/>
          <p14:tracePt t="51589" x="4375150" y="5905500"/>
          <p14:tracePt t="51613" x="4375150" y="5899150"/>
          <p14:tracePt t="51637" x="4381500" y="5892800"/>
          <p14:tracePt t="51665" x="4381500" y="5886450"/>
          <p14:tracePt t="51697" x="4381500" y="5880100"/>
          <p14:tracePt t="51725" x="4375150" y="5880100"/>
          <p14:tracePt t="51830" x="4368800" y="5886450"/>
          <p14:tracePt t="52169" x="4362450" y="5886450"/>
          <p14:tracePt t="52274" x="4362450" y="5880100"/>
          <p14:tracePt t="52410" x="4362450" y="5873750"/>
          <p14:tracePt t="52514" x="4362450" y="5867400"/>
          <p14:tracePt t="52542" x="4356100" y="5861050"/>
          <p14:tracePt t="52642" x="4362450" y="5854700"/>
          <p14:tracePt t="52686" x="4356100" y="5861050"/>
          <p14:tracePt t="52934" x="4349750" y="5854700"/>
          <p14:tracePt t="53082" x="4349750" y="5848350"/>
          <p14:tracePt t="53310" x="4349750" y="5842000"/>
          <p14:tracePt t="53789" x="4349750" y="5835650"/>
          <p14:tracePt t="54162" x="4356100" y="5842000"/>
          <p14:tracePt t="54238" x="4362450" y="5842000"/>
          <p14:tracePt t="54306" x="4368800" y="5842000"/>
          <p14:tracePt t="54338" x="4375150" y="5842000"/>
          <p14:tracePt t="54366" x="4368800" y="5848350"/>
          <p14:tracePt t="54517" x="4375150" y="5848350"/>
          <p14:tracePt t="54570" x="4375150" y="5861050"/>
          <p14:tracePt t="54622" x="4381500" y="5861050"/>
          <p14:tracePt t="54638" x="4381500" y="5873750"/>
          <p14:tracePt t="54650" x="4387850" y="5880100"/>
          <p14:tracePt t="54666" x="4394200" y="5886450"/>
          <p14:tracePt t="54682" x="4400550" y="5892800"/>
          <p14:tracePt t="54698" x="4406900" y="5899150"/>
          <p14:tracePt t="54726" x="4413250" y="5905500"/>
          <p14:tracePt t="54750" x="4413250" y="5911850"/>
          <p14:tracePt t="54762" x="4413250" y="5918200"/>
          <p14:tracePt t="54778" x="4413250" y="5924550"/>
          <p14:tracePt t="54802" x="4419600" y="5930900"/>
          <p14:tracePt t="54890" x="4425950" y="5930900"/>
          <p14:tracePt t="54922" x="4432300" y="5930900"/>
          <p14:tracePt t="54942" x="4438650" y="5937250"/>
          <p14:tracePt t="54974" x="4438650" y="5943600"/>
          <p14:tracePt t="55010" x="4445000" y="5949950"/>
          <p14:tracePt t="55034" x="4451350" y="5956300"/>
          <p14:tracePt t="55058" x="4457700" y="5956300"/>
          <p14:tracePt t="55078" x="4457700" y="5962650"/>
          <p14:tracePt t="55118" x="4457700" y="5969000"/>
          <p14:tracePt t="55170" x="4451350" y="5975350"/>
          <p14:tracePt t="55198" x="4451350" y="5981700"/>
          <p14:tracePt t="55230" x="4457700" y="5981700"/>
          <p14:tracePt t="55274" x="4451350" y="5975350"/>
          <p14:tracePt t="55490" x="4451350" y="5969000"/>
          <p14:tracePt t="55538" x="4457700" y="5962650"/>
          <p14:tracePt t="55582" x="4464050" y="5969000"/>
          <p14:tracePt t="55898" x="4470400" y="5969000"/>
          <p14:tracePt t="55927" x="4470400" y="5975350"/>
          <p14:tracePt t="55970" x="4470400" y="5981700"/>
          <p14:tracePt t="56018" x="4470400" y="5988050"/>
          <p14:tracePt t="56038" x="4470400" y="5994400"/>
          <p14:tracePt t="56054" x="4476750" y="6000750"/>
          <p14:tracePt t="56071" x="4476750" y="6007100"/>
          <p14:tracePt t="56082" x="4476750" y="6013450"/>
          <p14:tracePt t="56099" x="4483100" y="6019800"/>
          <p14:tracePt t="56115" x="4483100" y="6026150"/>
          <p14:tracePt t="56131" x="4483100" y="6032500"/>
          <p14:tracePt t="56143" x="4489450" y="6038850"/>
          <p14:tracePt t="56166" x="4489450" y="6045200"/>
          <p14:tracePt t="56227" x="4495800" y="6051550"/>
          <p14:tracePt t="56251" x="4495800" y="6057900"/>
          <p14:tracePt t="56278" x="4502150" y="6057900"/>
          <p14:tracePt t="56322" x="4508500" y="6057900"/>
          <p14:tracePt t="56370" x="4502150" y="6051550"/>
          <p14:tracePt t="56430" x="4502150" y="6045200"/>
          <p14:tracePt t="56499" x="4495800" y="6038850"/>
          <p14:tracePt t="56526" x="4495800" y="6032500"/>
          <p14:tracePt t="56563" x="4495800" y="6026150"/>
          <p14:tracePt t="56579" x="4489450" y="6019800"/>
          <p14:tracePt t="56603" x="4489450" y="6013450"/>
          <p14:tracePt t="56623" x="4483100" y="6007100"/>
          <p14:tracePt t="56654" x="4483100" y="6000750"/>
          <p14:tracePt t="56691" x="4476750" y="5994400"/>
          <p14:tracePt t="56707" x="4476750" y="5988050"/>
          <p14:tracePt t="56742" x="4483100" y="5988050"/>
          <p14:tracePt t="56802" x="4489450" y="5994400"/>
          <p14:tracePt t="56842" x="4489450" y="6000750"/>
          <p14:tracePt t="56863" x="4489450" y="6007100"/>
          <p14:tracePt t="56879" x="4489450" y="6013450"/>
          <p14:tracePt t="56903" x="4489450" y="6019800"/>
          <p14:tracePt t="56923" x="4495800" y="6026150"/>
          <p14:tracePt t="56947" x="4495800" y="6032500"/>
          <p14:tracePt t="56963" x="4495800" y="6038850"/>
          <p14:tracePt t="56974" x="4502150" y="6045200"/>
          <p14:tracePt t="56991" x="4502150" y="6051550"/>
          <p14:tracePt t="57006" x="4502150" y="6057900"/>
          <p14:tracePt t="57030" x="4502150" y="6064250"/>
          <p14:tracePt t="57066" x="4495800" y="6064250"/>
          <p14:tracePt t="57098" x="4489450" y="6064250"/>
          <p14:tracePt t="57171" x="4483100" y="6064250"/>
          <p14:tracePt t="57247" x="4483100" y="6070600"/>
          <p14:tracePt t="57283" x="4483100" y="6076950"/>
          <p14:tracePt t="57399" x="4476750" y="6076950"/>
          <p14:tracePt t="57435" x="4470400" y="6076950"/>
          <p14:tracePt t="57471" x="4464050" y="6076950"/>
          <p14:tracePt t="57487" x="4457700" y="6076950"/>
          <p14:tracePt t="57503" x="4451350" y="6070600"/>
          <p14:tracePt t="57511" x="4445000" y="6070600"/>
          <p14:tracePt t="57519" x="4438650" y="6070600"/>
          <p14:tracePt t="57519" x="4432300" y="6064250"/>
          <p14:tracePt t="57533" x="4425950" y="6057900"/>
          <p14:tracePt t="57533" x="4419600" y="6057900"/>
          <p14:tracePt t="57549" x="4413250" y="6051550"/>
          <p14:tracePt t="57549" x="4406900" y="6045200"/>
          <p14:tracePt t="57565" x="4400550" y="6038850"/>
          <p14:tracePt t="57565" x="4394200" y="6032500"/>
          <p14:tracePt t="57565" x="4387850" y="6026150"/>
          <p14:tracePt t="57584" x="4381500" y="6013450"/>
          <p14:tracePt t="57597" x="4375150" y="6007100"/>
          <p14:tracePt t="57597" x="4362450" y="5988050"/>
          <p14:tracePt t="57615" x="4356100" y="5981700"/>
          <p14:tracePt t="57615" x="4343400" y="5975350"/>
          <p14:tracePt t="57632" x="4337050" y="5962650"/>
          <p14:tracePt t="57632" x="4330700" y="5956300"/>
          <p14:tracePt t="57649" x="4324350" y="5943600"/>
          <p14:tracePt t="57649" x="4318000" y="5930900"/>
          <p14:tracePt t="57649" x="4311650" y="5918200"/>
          <p14:tracePt t="57668" x="4305300" y="5905500"/>
          <p14:tracePt t="57680" x="4298950" y="5892800"/>
          <p14:tracePt t="57680" x="4279900" y="5854700"/>
          <p14:tracePt t="57699" x="4273550" y="5842000"/>
          <p14:tracePt t="57699" x="4267200" y="5822950"/>
          <p14:tracePt t="57716" x="4260850" y="5810250"/>
          <p14:tracePt t="57716" x="4254500" y="5797550"/>
          <p14:tracePt t="57732" x="4248150" y="5778500"/>
          <p14:tracePt t="57732" x="4241800" y="5765800"/>
          <p14:tracePt t="57732" x="4235450" y="5753100"/>
          <p14:tracePt t="57751" x="4229100" y="5740400"/>
          <p14:tracePt t="57751" x="4222750" y="5727700"/>
          <p14:tracePt t="57766" x="4222750" y="5715000"/>
          <p14:tracePt t="57766" x="4222750" y="5702300"/>
          <p14:tracePt t="57783" x="4222750" y="5695950"/>
          <p14:tracePt t="57783" x="4222750" y="5683250"/>
          <p14:tracePt t="57799" x="4222750" y="5676900"/>
          <p14:tracePt t="57799" x="4229100" y="5657850"/>
          <p14:tracePt t="57816" x="4235450" y="5651500"/>
          <p14:tracePt t="57816" x="4235450" y="5638800"/>
          <p14:tracePt t="57832" x="4241800" y="5632450"/>
          <p14:tracePt t="57832" x="4248150" y="5626100"/>
          <p14:tracePt t="57849" x="4254500" y="5613400"/>
          <p14:tracePt t="57849" x="4260850" y="5607050"/>
          <p14:tracePt t="57866" x="4260850" y="5594350"/>
          <p14:tracePt t="57866" x="4273550" y="5575300"/>
          <p14:tracePt t="57884" x="4279900" y="5562600"/>
          <p14:tracePt t="57884" x="4286250" y="5556250"/>
          <p14:tracePt t="57900" x="4292600" y="5543550"/>
          <p14:tracePt t="57900" x="4298950" y="5537200"/>
          <p14:tracePt t="57916" x="4305300" y="5530850"/>
          <p14:tracePt t="57916" x="4311650" y="5524500"/>
          <p14:tracePt t="57916" x="4318000" y="5511800"/>
          <p14:tracePt t="57936" x="4324350" y="5505450"/>
          <p14:tracePt t="57948" x="4330700" y="5505450"/>
          <p14:tracePt t="57948" x="4349750" y="5492750"/>
          <p14:tracePt t="57968" x="4356100" y="5486400"/>
          <p14:tracePt t="57968" x="4368800" y="5480050"/>
          <p14:tracePt t="57984" x="4375150" y="5473700"/>
          <p14:tracePt t="57984" x="4387850" y="5467350"/>
          <p14:tracePt t="58000" x="4394200" y="5467350"/>
          <p14:tracePt t="58000" x="4406900" y="5461000"/>
          <p14:tracePt t="58017" x="4419600" y="5454650"/>
          <p14:tracePt t="58017" x="4432300" y="5454650"/>
          <p14:tracePt t="58017" x="4438650" y="5448300"/>
          <p14:tracePt t="58036" x="4451350" y="5448300"/>
          <p14:tracePt t="58048" x="4464050" y="5448300"/>
          <p14:tracePt t="58048" x="4489450" y="5448300"/>
          <p14:tracePt t="58067" x="4495800" y="5448300"/>
          <p14:tracePt t="58067" x="4508500" y="5448300"/>
          <p14:tracePt t="58084" x="4521200" y="5454650"/>
          <p14:tracePt t="58084" x="4533900" y="5454650"/>
          <p14:tracePt t="58100" x="4546600" y="5454650"/>
          <p14:tracePt t="58100" x="4572000" y="5461000"/>
          <p14:tracePt t="58117" x="4578350" y="5461000"/>
          <p14:tracePt t="58117" x="4597400" y="5467350"/>
          <p14:tracePt t="58133" x="4610100" y="5467350"/>
          <p14:tracePt t="58133" x="4622800" y="5467350"/>
          <p14:tracePt t="58151" x="4635500" y="5473700"/>
          <p14:tracePt t="58151" x="4648200" y="5473700"/>
          <p14:tracePt t="58167" x="4660900" y="5480050"/>
          <p14:tracePt t="58167" x="4686300" y="5492750"/>
          <p14:tracePt t="58184" x="4699000" y="5499100"/>
          <p14:tracePt t="58184" x="4705350" y="5499100"/>
          <p14:tracePt t="58200" x="4718050" y="5505450"/>
          <p14:tracePt t="58200" x="4730750" y="5511800"/>
          <p14:tracePt t="58218" x="4737100" y="5518150"/>
          <p14:tracePt t="58218" x="4749800" y="5524500"/>
          <p14:tracePt t="58234" x="4756150" y="5530850"/>
          <p14:tracePt t="58234" x="4775200" y="5549900"/>
          <p14:tracePt t="58252" x="4781550" y="5556250"/>
          <p14:tracePt t="58252" x="4787900" y="5568950"/>
          <p14:tracePt t="58268" x="4794250" y="5575300"/>
          <p14:tracePt t="58268" x="4800600" y="5588000"/>
          <p14:tracePt t="58284" x="4813300" y="5594350"/>
          <p14:tracePt t="58284" x="4813300" y="5607050"/>
          <p14:tracePt t="58284" x="4819650" y="5613400"/>
          <p14:tracePt t="58303" x="4826000" y="5619750"/>
          <p14:tracePt t="58316" x="4832350" y="5632450"/>
          <p14:tracePt t="58316" x="4845050" y="5651500"/>
          <p14:tracePt t="58336" x="4851400" y="5657850"/>
          <p14:tracePt t="58336" x="4857750" y="5664200"/>
          <p14:tracePt t="58352" x="4857750" y="5676900"/>
          <p14:tracePt t="58352" x="4864100" y="5683250"/>
          <p14:tracePt t="58368" x="4870450" y="5695950"/>
          <p14:tracePt t="58368" x="4876800" y="5702300"/>
          <p14:tracePt t="58385" x="4876800" y="5715000"/>
          <p14:tracePt t="58385" x="4883150" y="5721350"/>
          <p14:tracePt t="58385" x="4883150" y="5734050"/>
          <p14:tracePt t="58403" x="4889500" y="5740400"/>
          <p14:tracePt t="58416" x="4889500" y="5753100"/>
          <p14:tracePt t="58416" x="4895850" y="5778500"/>
          <p14:tracePt t="58434" x="4895850" y="5791200"/>
          <p14:tracePt t="58434" x="4902200" y="5803900"/>
          <p14:tracePt t="58434" x="4902200" y="5822950"/>
          <p14:tracePt t="58455" x="4908550" y="5835650"/>
          <p14:tracePt t="58466" x="4908550" y="5848350"/>
          <p14:tracePt t="58466" x="4908550" y="5873750"/>
          <p14:tracePt t="58485" x="4908550" y="5886450"/>
          <p14:tracePt t="58485" x="4908550" y="5899150"/>
          <p14:tracePt t="58502" x="4908550" y="5911850"/>
          <p14:tracePt t="58502" x="4902200" y="5918200"/>
          <p14:tracePt t="58518" x="4902200" y="5930900"/>
          <p14:tracePt t="58518" x="4895850" y="5943600"/>
          <p14:tracePt t="58536" x="4889500" y="5956300"/>
          <p14:tracePt t="58536" x="4889500" y="5962650"/>
          <p14:tracePt t="58552" x="4883150" y="5969000"/>
          <p14:tracePt t="58552" x="4876800" y="5975350"/>
          <p14:tracePt t="58569" x="4870450" y="5981700"/>
          <p14:tracePt t="58569" x="4864100" y="5988050"/>
          <p14:tracePt t="58585" x="4857750" y="5994400"/>
          <p14:tracePt t="58585" x="4851400" y="6007100"/>
          <p14:tracePt t="58585" x="4845050" y="6013450"/>
          <p14:tracePt t="58604" x="4832350" y="6026150"/>
          <p14:tracePt t="58617" x="4826000" y="6032500"/>
          <p14:tracePt t="58617" x="4806950" y="6051550"/>
          <p14:tracePt t="58636" x="4794250" y="6064250"/>
          <p14:tracePt t="58636" x="4781550" y="6070600"/>
          <p14:tracePt t="58652" x="4768850" y="6076950"/>
          <p14:tracePt t="58652" x="4762500" y="6083300"/>
          <p14:tracePt t="58669" x="4749800" y="6089650"/>
          <p14:tracePt t="58669" x="4737100" y="6096000"/>
          <p14:tracePt t="58669" x="4730750" y="6096000"/>
          <p14:tracePt t="58688" x="4718050" y="6102350"/>
          <p14:tracePt t="58700" x="4705350" y="6108700"/>
          <p14:tracePt t="58700" x="4686300" y="6115050"/>
          <p14:tracePt t="58719" x="4673600" y="6115050"/>
          <p14:tracePt t="58719" x="4660900" y="6121400"/>
          <p14:tracePt t="58736" x="4654550" y="6121400"/>
          <p14:tracePt t="58736" x="4641850" y="6127750"/>
          <p14:tracePt t="58753" x="4629150" y="6127750"/>
          <p14:tracePt t="58753" x="4616450" y="6127750"/>
          <p14:tracePt t="58769" x="4610100" y="6134100"/>
          <p14:tracePt t="58769" x="4584700" y="6134100"/>
          <p14:tracePt t="58786" x="4578350" y="6134100"/>
          <p14:tracePt t="58786" x="4565650" y="6134100"/>
          <p14:tracePt t="58803" x="4559300" y="6134100"/>
          <p14:tracePt t="58803" x="4546600" y="6134100"/>
          <p14:tracePt t="58820" x="4540250" y="6134100"/>
          <p14:tracePt t="58820" x="4521200" y="6134100"/>
          <p14:tracePt t="58836" x="4514850" y="6134100"/>
          <p14:tracePt t="58836" x="4508500" y="6134100"/>
          <p14:tracePt t="58853" x="4495800" y="6127750"/>
          <p14:tracePt t="58853" x="4489450" y="6127750"/>
          <p14:tracePt t="58870" x="4476750" y="6127750"/>
          <p14:tracePt t="58870" x="4464050" y="6121400"/>
          <p14:tracePt t="58886" x="4457700" y="6121400"/>
          <p14:tracePt t="58886" x="4438650" y="6115050"/>
          <p14:tracePt t="58904" x="4432300" y="6108700"/>
          <p14:tracePt t="58904" x="4419600" y="6102350"/>
          <p14:tracePt t="58920" x="4413250" y="6102350"/>
          <p14:tracePt t="58920" x="4406900" y="6096000"/>
          <p14:tracePt t="58937" x="4400550" y="6089650"/>
          <p14:tracePt t="58937" x="4394200" y="6089650"/>
          <p14:tracePt t="58937" x="4394200" y="6083300"/>
          <p14:tracePt t="58956" x="4387850" y="6076950"/>
          <p14:tracePt t="58968" x="4381500" y="6076950"/>
          <p14:tracePt t="58968" x="4368800" y="6064250"/>
          <p14:tracePt t="58988" x="4368800" y="6057900"/>
          <p14:tracePt t="58988" x="4362450" y="6051550"/>
          <p14:tracePt t="59004" x="4356100" y="6038850"/>
          <p14:tracePt t="59004" x="4349750" y="6026150"/>
          <p14:tracePt t="59020" x="4343400" y="6019800"/>
          <p14:tracePt t="59020" x="4337050" y="6007100"/>
          <p14:tracePt t="59037" x="4330700" y="5988050"/>
          <p14:tracePt t="59037" x="4324350" y="5975350"/>
          <p14:tracePt t="59037" x="4318000" y="5956300"/>
          <p14:tracePt t="59056" x="4318000" y="5937250"/>
          <p14:tracePt t="59068" x="4311650" y="5918200"/>
          <p14:tracePt t="59068" x="4305300" y="5873750"/>
          <p14:tracePt t="59087" x="4305300" y="5854700"/>
          <p14:tracePt t="59087" x="4305300" y="5829300"/>
          <p14:tracePt t="59104" x="4305300" y="5803900"/>
          <p14:tracePt t="59104" x="4305300" y="5778500"/>
          <p14:tracePt t="59121" x="4311650" y="5759450"/>
          <p14:tracePt t="59121" x="4324350" y="5708650"/>
          <p14:tracePt t="59137" x="4330700" y="5689600"/>
          <p14:tracePt t="59137" x="4343400" y="5664200"/>
          <p14:tracePt t="59154" x="4356100" y="5638800"/>
          <p14:tracePt t="59154" x="4368800" y="5613400"/>
          <p14:tracePt t="59171" x="4381500" y="5594350"/>
          <p14:tracePt t="59171" x="4400550" y="5568950"/>
          <p14:tracePt t="59187" x="4419600" y="5549900"/>
          <p14:tracePt t="59187" x="4457700" y="5518150"/>
          <p14:tracePt t="59205" x="4476750" y="5499100"/>
          <p14:tracePt t="59205" x="4495800" y="5486400"/>
          <p14:tracePt t="59221" x="4514850" y="5480050"/>
          <p14:tracePt t="59221" x="4533900" y="5473700"/>
          <p14:tracePt t="59238" x="4552950" y="5467350"/>
          <p14:tracePt t="59238" x="4572000" y="5461000"/>
          <p14:tracePt t="59255" x="4591050" y="5461000"/>
          <p14:tracePt t="59255" x="4629150" y="5461000"/>
          <p14:tracePt t="59272" x="4648200" y="5461000"/>
          <p14:tracePt t="59272" x="4667250" y="5467350"/>
          <p14:tracePt t="59288" x="4686300" y="5473700"/>
          <p14:tracePt t="59288" x="4699000" y="5480050"/>
          <p14:tracePt t="59305" x="4718050" y="5486400"/>
          <p14:tracePt t="59305" x="4730750" y="5499100"/>
          <p14:tracePt t="59321" x="4749800" y="5505450"/>
          <p14:tracePt t="59321" x="4762500" y="5518150"/>
          <p14:tracePt t="59321" x="4781550" y="5524500"/>
          <p14:tracePt t="59340" x="4794250" y="5537200"/>
          <p14:tracePt t="59353" x="4806950" y="5549900"/>
          <p14:tracePt t="59353" x="4826000" y="5575300"/>
          <p14:tracePt t="59372" x="4838700" y="5588000"/>
          <p14:tracePt t="59372" x="4851400" y="5607050"/>
          <p14:tracePt t="59388" x="4857750" y="5619750"/>
          <p14:tracePt t="59388" x="4870450" y="5632450"/>
          <p14:tracePt t="59405" x="4876800" y="5645150"/>
          <p14:tracePt t="59405" x="4889500" y="5664200"/>
          <p14:tracePt t="59405" x="4895850" y="5676900"/>
          <p14:tracePt t="59424" x="4902200" y="5689600"/>
          <p14:tracePt t="59424" x="4908550" y="5702300"/>
          <p14:tracePt t="59438" x="4914900" y="5715000"/>
          <p14:tracePt t="59438" x="4914900" y="5721350"/>
          <p14:tracePt t="59457" x="4921250" y="5734050"/>
          <p14:tracePt t="59457" x="4921250" y="5746750"/>
          <p14:tracePt t="59472" x="4921250" y="5753100"/>
          <p14:tracePt t="59472" x="4921250" y="5765800"/>
          <p14:tracePt t="59489" x="4921250" y="5772150"/>
          <p14:tracePt t="59489" x="4914900" y="5784850"/>
          <p14:tracePt t="59505" x="4908550" y="5791200"/>
          <p14:tracePt t="59505" x="4908550" y="5803900"/>
          <p14:tracePt t="59522" x="4902200" y="5810250"/>
          <p14:tracePt t="59522" x="4902200" y="5816600"/>
          <p14:tracePt t="59538" x="4895850" y="5822950"/>
          <p14:tracePt t="59538" x="4889500" y="5835650"/>
          <p14:tracePt t="59555" x="4889500" y="5842000"/>
          <p14:tracePt t="59555" x="4876800" y="5854700"/>
          <p14:tracePt t="59573" x="4870450" y="5861050"/>
          <p14:tracePt t="59573" x="4870450" y="5867400"/>
          <p14:tracePt t="59589" x="4864100" y="5873750"/>
          <p14:tracePt t="59589" x="4857750" y="5880100"/>
          <p14:tracePt t="59605" x="4851400" y="5886450"/>
          <p14:tracePt t="59620" x="4845050" y="5899150"/>
          <p14:tracePt t="59637" x="4838700" y="5899150"/>
          <p14:tracePt t="59654" x="4832350" y="5905500"/>
          <p14:tracePt t="59671" x="4826000" y="5911850"/>
          <p14:tracePt t="59687" x="4819650" y="5905500"/>
          <p14:tracePt t="59704" x="4813300" y="5899150"/>
          <p14:tracePt t="59724" x="4806950" y="5899150"/>
          <p14:tracePt t="59819" x="4800600" y="5905500"/>
          <p14:tracePt t="59887" x="4794250" y="5911850"/>
          <p14:tracePt t="59911" x="4787900" y="5918200"/>
          <p14:tracePt t="59963" x="4781550" y="5918200"/>
          <p14:tracePt t="59991" x="4775200" y="5924550"/>
          <p14:tracePt t="60023" x="4768850" y="5930900"/>
          <p14:tracePt t="60043" x="4762500" y="5930900"/>
          <p14:tracePt t="60059" x="4756150" y="5937250"/>
          <p14:tracePt t="60075" x="4749800" y="5943600"/>
          <p14:tracePt t="60103" x="4743450" y="5943600"/>
          <p14:tracePt t="60127" x="4737100" y="5949950"/>
          <p14:tracePt t="60151" x="4730750" y="5956300"/>
          <p14:tracePt t="60171" x="4724400" y="5956300"/>
          <p14:tracePt t="60195" x="4718050" y="5956300"/>
          <p14:tracePt t="60223" x="4711700" y="5956300"/>
          <p14:tracePt t="60248" x="4705350" y="5962650"/>
          <p14:tracePt t="60271" x="4699000" y="5962650"/>
          <p14:tracePt t="60291" x="4692650" y="5969000"/>
          <p14:tracePt t="60323" x="4686300" y="5969000"/>
          <p14:tracePt t="60331" x="4679950" y="5969000"/>
          <p14:tracePt t="60339" x="4673600" y="5969000"/>
          <p14:tracePt t="60339" x="4667250" y="5975350"/>
          <p14:tracePt t="60359" x="4660900" y="5975350"/>
          <p14:tracePt t="60373" x="4654550" y="5975350"/>
          <p14:tracePt t="60373" x="4641850" y="5981700"/>
          <p14:tracePt t="60392" x="4635500" y="5981700"/>
          <p14:tracePt t="60392" x="4629150" y="5981700"/>
          <p14:tracePt t="60409" x="4622800" y="5988050"/>
          <p14:tracePt t="60423" x="4616450" y="5988050"/>
          <p14:tracePt t="60440" x="4610100" y="5988050"/>
          <p14:tracePt t="60459" x="4603750" y="5988050"/>
          <p14:tracePt t="60531" x="4597400" y="5988050"/>
          <p14:tracePt t="60563" x="4603750" y="5981700"/>
          <p14:tracePt t="60631" x="4610100" y="5981700"/>
          <p14:tracePt t="60643" x="4610100" y="5975350"/>
          <p14:tracePt t="60659" x="4616450" y="5969000"/>
          <p14:tracePt t="60676" x="4622800" y="5962650"/>
          <p14:tracePt t="60692" x="4622800" y="5956300"/>
          <p14:tracePt t="60728" x="4616450" y="5956300"/>
          <p14:tracePt t="60751" x="4610100" y="5956300"/>
          <p14:tracePt t="60764" x="4603750" y="5962650"/>
          <p14:tracePt t="60780" x="4597400" y="5962650"/>
          <p14:tracePt t="60795" x="4591050" y="5969000"/>
          <p14:tracePt t="60812" x="4584700" y="5975350"/>
          <p14:tracePt t="60839" x="4584700" y="5981700"/>
          <p14:tracePt t="60863" x="4578350" y="5981700"/>
          <p14:tracePt t="60923" x="4572000" y="5975350"/>
          <p14:tracePt t="60935" x="4565650" y="5975350"/>
          <p14:tracePt t="60944" x="4559300" y="5969000"/>
          <p14:tracePt t="60944" x="4546600" y="5969000"/>
          <p14:tracePt t="60962" x="4540250" y="5962650"/>
          <p14:tracePt t="60962" x="4521200" y="5949950"/>
          <p14:tracePt t="60977" x="4508500" y="5943600"/>
          <p14:tracePt t="60977" x="4495800" y="5930900"/>
          <p14:tracePt t="60977" x="4476750" y="5911850"/>
          <p14:tracePt t="60996" x="4457700" y="5899150"/>
          <p14:tracePt t="61008" x="4438650" y="5873750"/>
          <p14:tracePt t="61008" x="4394200" y="5835650"/>
          <p14:tracePt t="61029" x="4375150" y="5810250"/>
          <p14:tracePt t="61029" x="4356100" y="5784850"/>
          <p14:tracePt t="61044" x="4343400" y="5759450"/>
          <p14:tracePt t="61044" x="4324350" y="5734050"/>
          <p14:tracePt t="61060" x="4311650" y="5708650"/>
          <p14:tracePt t="61060" x="4298950" y="5676900"/>
          <p14:tracePt t="61077" x="4292600" y="5645150"/>
          <p14:tracePt t="61077" x="4279900" y="5607050"/>
          <p14:tracePt t="61077" x="4273550" y="5575300"/>
          <p14:tracePt t="61098" x="4267200" y="5543550"/>
          <p14:tracePt t="61109" x="4267200" y="5511800"/>
          <p14:tracePt t="61109" x="4273550" y="5454650"/>
          <p14:tracePt t="61127" x="4286250" y="5429250"/>
          <p14:tracePt t="61127" x="4298950" y="5403850"/>
          <p14:tracePt t="61144" x="4318000" y="5384800"/>
          <p14:tracePt t="61144" x="4337050" y="5365750"/>
          <p14:tracePt t="61161" x="4362450" y="5346700"/>
          <p14:tracePt t="61161" x="4419600" y="5314950"/>
          <p14:tracePt t="61177" x="4445000" y="5302250"/>
          <p14:tracePt t="61177" x="4476750" y="5289550"/>
          <p14:tracePt t="61194" x="4502150" y="5276850"/>
          <p14:tracePt t="61194" x="4533900" y="5270500"/>
          <p14:tracePt t="61211" x="4565650" y="5270500"/>
          <p14:tracePt t="61211" x="4591050" y="5270500"/>
          <p14:tracePt t="61228" x="4622800" y="5270500"/>
          <p14:tracePt t="61228" x="4686300" y="5289550"/>
          <p14:tracePt t="61245" x="4718050" y="5302250"/>
          <p14:tracePt t="61245" x="4749800" y="5314950"/>
          <p14:tracePt t="61261" x="4775200" y="5334000"/>
          <p14:tracePt t="61261" x="4800600" y="5353050"/>
          <p14:tracePt t="61278" x="4826000" y="5365750"/>
          <p14:tracePt t="61278" x="4851400" y="5391150"/>
          <p14:tracePt t="61278" x="4870450" y="5410200"/>
          <p14:tracePt t="61297" x="4889500" y="5435600"/>
          <p14:tracePt t="61309" x="4902200" y="5461000"/>
          <p14:tracePt t="61309" x="4933950" y="5511800"/>
          <p14:tracePt t="61328" x="4946650" y="5543550"/>
          <p14:tracePt t="61328" x="4959350" y="5575300"/>
          <p14:tracePt t="61345" x="4972050" y="5600700"/>
          <p14:tracePt t="61345" x="4978400" y="5632450"/>
          <p14:tracePt t="61345" x="4984750" y="5657850"/>
          <p14:tracePt t="61364" x="4997450" y="5683250"/>
          <p14:tracePt t="61376" x="4997450" y="5708650"/>
          <p14:tracePt t="61376" x="5003800" y="5753100"/>
          <p14:tracePt t="61397" x="5003800" y="5765800"/>
          <p14:tracePt t="61397" x="5003800" y="5784850"/>
          <p14:tracePt t="61412" x="4997450" y="5803900"/>
          <p14:tracePt t="61412" x="4991100" y="5816600"/>
          <p14:tracePt t="61429" x="4984750" y="5835650"/>
          <p14:tracePt t="61429" x="4972050" y="5848350"/>
          <p14:tracePt t="61445" x="4959350" y="5867400"/>
          <p14:tracePt t="61445" x="4940300" y="5880100"/>
          <p14:tracePt t="61445" x="4927600" y="5892800"/>
          <p14:tracePt t="61465" x="4908550" y="5905500"/>
          <p14:tracePt t="61465" x="4889500" y="5918200"/>
          <p14:tracePt t="61479" x="4876800" y="5924550"/>
          <p14:tracePt t="61479" x="4857750" y="5937250"/>
          <p14:tracePt t="61496" x="4838700" y="5943600"/>
          <p14:tracePt t="61496" x="4826000" y="5956300"/>
          <p14:tracePt t="61512" x="4806950" y="5962650"/>
          <p14:tracePt t="61512" x="4794250" y="5969000"/>
          <p14:tracePt t="61529" x="4781550" y="5975350"/>
          <p14:tracePt t="61529" x="4749800" y="5981700"/>
          <p14:tracePt t="61546" x="4743450" y="5981700"/>
          <p14:tracePt t="61546" x="4730750" y="5988050"/>
          <p14:tracePt t="61563" x="4718050" y="5988050"/>
          <p14:tracePt t="61563" x="4711700" y="5988050"/>
          <p14:tracePt t="61579" x="4705350" y="5988050"/>
          <p14:tracePt t="61579" x="4699000" y="5988050"/>
          <p14:tracePt t="61596" x="4692650" y="5988050"/>
          <p14:tracePt t="61596" x="4686300" y="5988050"/>
          <p14:tracePt t="61613" x="4679950" y="5994400"/>
          <p14:tracePt t="61641" x="4673600" y="5994400"/>
          <p14:tracePt t="61691" x="4667250" y="5994400"/>
          <p14:tracePt t="61697" x="4660900" y="5994400"/>
          <p14:tracePt t="61712" x="4654550" y="5994400"/>
          <p14:tracePt t="61727" x="4648200" y="5994400"/>
          <p14:tracePt t="61744" x="4641850" y="5994400"/>
          <p14:tracePt t="61765" x="4635500" y="6000750"/>
          <p14:tracePt t="61778" x="4629150" y="6000750"/>
          <p14:tracePt t="61794" x="4622800" y="6000750"/>
          <p14:tracePt t="61811" x="4610100" y="6000750"/>
          <p14:tracePt t="61828" x="4603750" y="6000750"/>
          <p14:tracePt t="61828" x="4597400" y="6000750"/>
          <p14:tracePt t="61847" x="4591050" y="6000750"/>
          <p14:tracePt t="61847" x="4584700" y="6000750"/>
          <p14:tracePt t="61863" x="4578350" y="5994400"/>
          <p14:tracePt t="61863" x="4572000" y="5994400"/>
          <p14:tracePt t="61880" x="4565650" y="5994400"/>
          <p14:tracePt t="61880" x="4552950" y="5988050"/>
          <p14:tracePt t="61897" x="4540250" y="5981700"/>
          <p14:tracePt t="61897" x="4533900" y="5981700"/>
          <p14:tracePt t="61914" x="4527550" y="5975350"/>
          <p14:tracePt t="61914" x="4521200" y="5969000"/>
          <p14:tracePt t="61930" x="4508500" y="5962650"/>
          <p14:tracePt t="61930" x="4502150" y="5956300"/>
          <p14:tracePt t="61947" x="4489450" y="5949950"/>
          <p14:tracePt t="61947" x="4476750" y="5943600"/>
          <p14:tracePt t="61965" x="4470400" y="5937250"/>
          <p14:tracePt t="61965" x="4457700" y="5930900"/>
          <p14:tracePt t="61981" x="4451350" y="5924550"/>
          <p14:tracePt t="61981" x="4445000" y="5918200"/>
          <p14:tracePt t="61997" x="4438650" y="5905500"/>
          <p14:tracePt t="61997" x="4425950" y="5899150"/>
          <p14:tracePt t="62013" x="4419600" y="5892800"/>
          <p14:tracePt t="62013" x="4413250" y="5880100"/>
          <p14:tracePt t="62013" x="4400550" y="5873750"/>
          <p14:tracePt t="62032" x="4394200" y="5861050"/>
          <p14:tracePt t="62046" x="4381500" y="5848350"/>
          <p14:tracePt t="62046" x="4362450" y="5822950"/>
          <p14:tracePt t="62064" x="4356100" y="5810250"/>
          <p14:tracePt t="62064" x="4343400" y="5797550"/>
          <p14:tracePt t="62081" x="4337050" y="5784850"/>
          <p14:tracePt t="62081" x="4324350" y="5772150"/>
          <p14:tracePt t="62081" x="4318000" y="5759450"/>
          <p14:tracePt t="62101" x="4311650" y="5740400"/>
          <p14:tracePt t="62112" x="4298950" y="5727700"/>
          <p14:tracePt t="62112" x="4292600" y="5708650"/>
          <p14:tracePt t="62112" x="4286250" y="5689600"/>
          <p14:tracePt t="62133" x="4286250" y="5670550"/>
          <p14:tracePt t="62133" x="4279900" y="5651500"/>
          <p14:tracePt t="62148" x="4279900" y="5626100"/>
          <p14:tracePt t="62148" x="4273550" y="5607050"/>
          <p14:tracePt t="62164" x="4273550" y="5588000"/>
          <p14:tracePt t="62164" x="4279900" y="5562600"/>
          <p14:tracePt t="62181" x="4279900" y="5537200"/>
          <p14:tracePt t="62181" x="4298950" y="5492750"/>
          <p14:tracePt t="62198" x="4305300" y="5467350"/>
          <p14:tracePt t="62198" x="4318000" y="5448300"/>
          <p14:tracePt t="62215" x="4337050" y="5422900"/>
          <p14:tracePt t="62215" x="4349750" y="5403850"/>
          <p14:tracePt t="62231" x="4368800" y="5384800"/>
          <p14:tracePt t="62231" x="4394200" y="5365750"/>
          <p14:tracePt t="62249" x="4413250" y="5346700"/>
          <p14:tracePt t="62249" x="4464050" y="5321300"/>
          <p14:tracePt t="62265" x="4483100" y="5308600"/>
          <p14:tracePt t="62265" x="4508500" y="5295900"/>
          <p14:tracePt t="62282" x="4533900" y="5289550"/>
          <p14:tracePt t="62282" x="4559300" y="5283200"/>
          <p14:tracePt t="62299" x="4578350" y="5276850"/>
          <p14:tracePt t="62299" x="4603750" y="5276850"/>
          <p14:tracePt t="62299" x="4629150" y="5276850"/>
          <p14:tracePt t="62317" x="4660900" y="5276850"/>
          <p14:tracePt t="62330" x="4686300" y="5283200"/>
          <p14:tracePt t="62330" x="4737100" y="5308600"/>
          <p14:tracePt t="62350" x="4762500" y="5321300"/>
          <p14:tracePt t="62350" x="4781550" y="5340350"/>
          <p14:tracePt t="62365" x="4806950" y="5359400"/>
          <p14:tracePt t="62365" x="4826000" y="5378450"/>
          <p14:tracePt t="62382" x="4851400" y="5403850"/>
          <p14:tracePt t="62382" x="4870450" y="5422900"/>
          <p14:tracePt t="62382" x="4883150" y="5448300"/>
          <p14:tracePt t="62402" x="4902200" y="5467350"/>
          <p14:tracePt t="62413" x="4914900" y="5492750"/>
          <p14:tracePt t="62413" x="4940300" y="5543550"/>
          <p14:tracePt t="62433" x="4953000" y="5568950"/>
          <p14:tracePt t="62433" x="4965700" y="5594350"/>
          <p14:tracePt t="62450" x="4972050" y="5619750"/>
          <p14:tracePt t="62450" x="4978400" y="5638800"/>
          <p14:tracePt t="62450" x="4984750" y="5657850"/>
          <p14:tracePt t="62469" x="4984750" y="5676900"/>
          <p14:tracePt t="62480" x="4991100" y="5695950"/>
          <p14:tracePt t="62480" x="4991100" y="5727700"/>
          <p14:tracePt t="62499" x="4984750" y="5746750"/>
          <p14:tracePt t="62499" x="4978400" y="5759450"/>
          <p14:tracePt t="62516" x="4972050" y="5772150"/>
          <p14:tracePt t="62516" x="4965700" y="5791200"/>
          <p14:tracePt t="62532" x="4953000" y="5803900"/>
          <p14:tracePt t="62532" x="4940300" y="5816600"/>
          <p14:tracePt t="62550" x="4927600" y="5822950"/>
          <p14:tracePt t="62550" x="4902200" y="5848350"/>
          <p14:tracePt t="62566" x="4889500" y="5854700"/>
          <p14:tracePt t="62566" x="4876800" y="5867400"/>
          <p14:tracePt t="62583" x="4864100" y="5873750"/>
          <p14:tracePt t="62583" x="4845050" y="5886450"/>
          <p14:tracePt t="62599" x="4832350" y="5899150"/>
          <p14:tracePt t="62599" x="4800600" y="5924550"/>
          <p14:tracePt t="62617" x="4787900" y="5930900"/>
          <p14:tracePt t="62617" x="4768850" y="5943600"/>
          <p14:tracePt t="62634" x="4756150" y="5956300"/>
          <p14:tracePt t="62634" x="4737100" y="5962650"/>
          <p14:tracePt t="62650" x="4718050" y="5969000"/>
          <p14:tracePt t="62650" x="4699000" y="5981700"/>
          <p14:tracePt t="62666" x="4686300" y="5981700"/>
          <p14:tracePt t="62666" x="4667250" y="5988050"/>
          <p14:tracePt t="62666" x="4654550" y="5994400"/>
          <p14:tracePt t="62685" x="4641850" y="5994400"/>
          <p14:tracePt t="62698" x="4629150" y="5994400"/>
          <p14:tracePt t="62698" x="4603750" y="6000750"/>
          <p14:tracePt t="62716" x="4591050" y="6000750"/>
          <p14:tracePt t="62716" x="4584700" y="6000750"/>
          <p14:tracePt t="62734" x="4572000" y="6000750"/>
          <p14:tracePt t="62734" x="4565650" y="6000750"/>
          <p14:tracePt t="62750" x="4552950" y="6000750"/>
          <p14:tracePt t="62750" x="4546600" y="5994400"/>
          <p14:tracePt t="62750" x="4533900" y="5994400"/>
          <p14:tracePt t="62769" x="4527550" y="5994400"/>
          <p14:tracePt t="62781" x="4521200" y="5994400"/>
          <p14:tracePt t="62781" x="4502150" y="5988050"/>
          <p14:tracePt t="62800" x="4495800" y="5981700"/>
          <p14:tracePt t="62800" x="4489450" y="5981700"/>
          <p14:tracePt t="62816" x="4483100" y="5981700"/>
          <p14:tracePt t="62831" x="4470400" y="5981700"/>
          <p14:tracePt t="62848" x="4464050" y="5981700"/>
          <p14:tracePt t="62848" x="4457700" y="5981700"/>
          <p14:tracePt t="62867" x="4451350" y="5981700"/>
          <p14:tracePt t="62881" x="4445000" y="5981700"/>
          <p14:tracePt t="62881" x="4438650" y="5981700"/>
          <p14:tracePt t="62900" x="4432300" y="5988050"/>
          <p14:tracePt t="62916" x="4425950" y="5988050"/>
          <p14:tracePt t="62932" x="4419600" y="5994400"/>
          <p14:tracePt t="62956" x="4413250" y="5994400"/>
          <p14:tracePt t="62992" x="4413250" y="5988050"/>
          <p14:tracePt t="63023" x="4406900" y="5981700"/>
          <p14:tracePt t="63043" x="4406900" y="5975350"/>
          <p14:tracePt t="63068" x="4400550" y="5969000"/>
          <p14:tracePt t="63092" x="4387850" y="5962650"/>
          <p14:tracePt t="63104" x="4387850" y="5956300"/>
          <p14:tracePt t="63112" x="4381500" y="5956300"/>
          <p14:tracePt t="63120" x="4375150" y="5949950"/>
          <p14:tracePt t="63132" x="4368800" y="5943600"/>
          <p14:tracePt t="63132" x="4356100" y="5930900"/>
          <p14:tracePt t="63153" x="4356100" y="5924550"/>
          <p14:tracePt t="63153" x="4349750" y="5918200"/>
          <p14:tracePt t="63173" x="4343400" y="5924550"/>
          <p14:tracePt t="63224" x="4343400" y="5930900"/>
          <p14:tracePt t="63240" x="4343400" y="5937250"/>
          <p14:tracePt t="63256" x="4343400" y="5943600"/>
          <p14:tracePt t="63272" x="4343400" y="5949950"/>
          <p14:tracePt t="63284" x="4349750" y="5956300"/>
          <p14:tracePt t="63308" x="4349750" y="5949950"/>
          <p14:tracePt t="63336" x="4356100" y="5949950"/>
          <p14:tracePt t="63360" x="4362450" y="5943600"/>
          <p14:tracePt t="63376" x="4368800" y="5943600"/>
          <p14:tracePt t="63396" x="4362450" y="5949950"/>
          <p14:tracePt t="63444" x="4356100" y="5949950"/>
          <p14:tracePt t="63472" x="4349750" y="5949950"/>
          <p14:tracePt t="63488" x="4343400" y="5949950"/>
          <p14:tracePt t="63504" x="4337050" y="5956300"/>
          <p14:tracePt t="63523" x="4330700" y="5956300"/>
          <p14:tracePt t="63564" x="4330700" y="5962650"/>
          <p14:tracePt t="63692" x="4330700" y="5969000"/>
          <p14:tracePt t="63704" x="4330700" y="5975350"/>
          <p14:tracePt t="63720" x="4330700" y="5981700"/>
          <p14:tracePt t="63736" x="4330700" y="5988050"/>
          <p14:tracePt t="63752" x="4324350" y="5994400"/>
          <p14:tracePt t="63772" x="4330700" y="5994400"/>
          <p14:tracePt t="63816" x="4337050" y="5994400"/>
          <p14:tracePt t="63916" x="4343400" y="5994400"/>
          <p14:tracePt t="63984" x="4343400" y="6000750"/>
          <p14:tracePt t="64005" x="4349750" y="6007100"/>
          <p14:tracePt t="64021" x="4356100" y="6007100"/>
          <p14:tracePt t="64036" x="4362450" y="6013450"/>
          <p14:tracePt t="64052" x="4368800" y="6019800"/>
          <p14:tracePt t="64072" x="4375150" y="6026150"/>
          <p14:tracePt t="64132" x="4375150" y="6032500"/>
          <p14:tracePt t="64149" x="4368800" y="6032500"/>
          <p14:tracePt t="64172" x="4362450" y="6038850"/>
          <p14:tracePt t="64192" x="4362450" y="6032500"/>
          <p14:tracePt t="64208" x="4349750" y="6026150"/>
          <p14:tracePt t="64232" x="4343400" y="6019800"/>
          <p14:tracePt t="64260" x="4337050" y="6013450"/>
          <p14:tracePt t="64276" x="4330700" y="6007100"/>
          <p14:tracePt t="64292" x="4324350" y="6000750"/>
          <p14:tracePt t="64297" x="4324350" y="5994400"/>
          <p14:tracePt t="64305" x="4318000" y="5988050"/>
          <p14:tracePt t="64305" x="4318000" y="5981700"/>
          <p14:tracePt t="64322" x="4318000" y="5975350"/>
          <p14:tracePt t="64322" x="4311650" y="5969000"/>
          <p14:tracePt t="64338" x="4311650" y="5956300"/>
          <p14:tracePt t="64338" x="4305300" y="5949950"/>
          <p14:tracePt t="64338" x="4305300" y="5937250"/>
          <p14:tracePt t="64358" x="4298950" y="5924550"/>
          <p14:tracePt t="64370" x="4292600" y="5911850"/>
          <p14:tracePt t="64370" x="4286250" y="5880100"/>
          <p14:tracePt t="64389" x="4286250" y="5861050"/>
          <p14:tracePt t="64389" x="4279900" y="5848350"/>
          <p14:tracePt t="64406" x="4273550" y="5835650"/>
          <p14:tracePt t="64406" x="4273550" y="5816600"/>
          <p14:tracePt t="64406" x="4267200" y="5803900"/>
          <p14:tracePt t="64425" x="4267200" y="5791200"/>
          <p14:tracePt t="64437" x="4267200" y="5772150"/>
          <p14:tracePt t="64437" x="4260850" y="5746750"/>
          <p14:tracePt t="64459" x="4267200" y="5734050"/>
          <p14:tracePt t="64459" x="4267200" y="5721350"/>
          <p14:tracePt t="64474" x="4267200" y="5702300"/>
          <p14:tracePt t="64474" x="4267200" y="5689600"/>
          <p14:tracePt t="64489" x="4273550" y="5676900"/>
          <p14:tracePt t="64489" x="4279900" y="5657850"/>
          <p14:tracePt t="64506" x="4279900" y="5645150"/>
          <p14:tracePt t="64506" x="4286250" y="5632450"/>
          <p14:tracePt t="64506" x="4292600" y="5613400"/>
          <p14:tracePt t="64525" x="4298950" y="5600700"/>
          <p14:tracePt t="64525" x="4305300" y="5588000"/>
          <p14:tracePt t="64539" x="4311650" y="5575300"/>
          <p14:tracePt t="64539" x="4318000" y="5562600"/>
          <p14:tracePt t="64557" x="4324350" y="5556250"/>
          <p14:tracePt t="64557" x="4337050" y="5549900"/>
          <p14:tracePt t="64573" x="4343400" y="5537200"/>
          <p14:tracePt t="64573" x="4349750" y="5530850"/>
          <p14:tracePt t="64590" x="4362450" y="5530850"/>
          <p14:tracePt t="64590" x="4375150" y="5524500"/>
          <p14:tracePt t="64606" x="4387850" y="5518150"/>
          <p14:tracePt t="64606" x="4394200" y="5518150"/>
          <p14:tracePt t="64623" x="4406900" y="5518150"/>
          <p14:tracePt t="64623" x="4419600" y="5511800"/>
          <p14:tracePt t="64640" x="4425950" y="5511800"/>
          <p14:tracePt t="64640" x="4451350" y="5511800"/>
          <p14:tracePt t="64657" x="4464050" y="5511800"/>
          <p14:tracePt t="64657" x="4476750" y="5511800"/>
          <p14:tracePt t="64674" x="4489450" y="5518150"/>
          <p14:tracePt t="64674" x="4502150" y="5518150"/>
          <p14:tracePt t="64690" x="4508500" y="5524500"/>
          <p14:tracePt t="64690" x="4521200" y="5524500"/>
          <p14:tracePt t="64706" x="4533900" y="5530850"/>
          <p14:tracePt t="64706" x="4546600" y="5537200"/>
          <p14:tracePt t="64706" x="4559300" y="5543550"/>
          <p14:tracePt t="64725" x="4572000" y="5556250"/>
          <p14:tracePt t="64725" x="4584700" y="5562600"/>
          <p14:tracePt t="64741" x="4597400" y="5575300"/>
          <p14:tracePt t="64741" x="4616450" y="5588000"/>
          <p14:tracePt t="64757" x="4629150" y="5600700"/>
          <p14:tracePt t="64757" x="4641850" y="5613400"/>
          <p14:tracePt t="64774" x="4660900" y="5626100"/>
          <p14:tracePt t="64774" x="4673600" y="5638800"/>
          <p14:tracePt t="64790" x="4686300" y="5651500"/>
          <p14:tracePt t="64790" x="4699000" y="5664200"/>
          <p14:tracePt t="64790" x="4711700" y="5676900"/>
          <p14:tracePt t="64809" x="4724400" y="5689600"/>
          <p14:tracePt t="64822" x="4737100" y="5702300"/>
          <p14:tracePt t="64822" x="4749800" y="5727700"/>
          <p14:tracePt t="64841" x="4756150" y="5740400"/>
          <p14:tracePt t="64841" x="4762500" y="5746750"/>
          <p14:tracePt t="64857" x="4762500" y="5759450"/>
          <p14:tracePt t="64857" x="4762500" y="5765800"/>
          <p14:tracePt t="64874" x="4768850" y="5778500"/>
          <p14:tracePt t="64874" x="4768850" y="5784850"/>
          <p14:tracePt t="64874" x="4762500" y="5797550"/>
          <p14:tracePt t="64893" x="4762500" y="5803900"/>
          <p14:tracePt t="64893" x="4756150" y="5816600"/>
          <p14:tracePt t="64908" x="4756150" y="5822950"/>
          <p14:tracePt t="64908" x="4749800" y="5829300"/>
          <p14:tracePt t="64924" x="4743450" y="5842000"/>
          <p14:tracePt t="64924" x="4730750" y="5848350"/>
          <p14:tracePt t="64941" x="4724400" y="5861050"/>
          <p14:tracePt t="64941" x="4699000" y="5880100"/>
          <p14:tracePt t="64958" x="4692650" y="5892800"/>
          <p14:tracePt t="64958" x="4679950" y="5905500"/>
          <p14:tracePt t="64975" x="4667250" y="5918200"/>
          <p14:tracePt t="64975" x="4654550" y="5924550"/>
          <p14:tracePt t="64991" x="4641850" y="5937250"/>
          <p14:tracePt t="64991" x="4635500" y="5943600"/>
          <p14:tracePt t="65008" x="4622800" y="5956300"/>
          <p14:tracePt t="65008" x="4603750" y="5969000"/>
          <p14:tracePt t="65026" x="4597400" y="5975350"/>
          <p14:tracePt t="65026" x="4591050" y="5981700"/>
          <p14:tracePt t="65042" x="4578350" y="5981700"/>
          <p14:tracePt t="65042" x="4572000" y="5988050"/>
          <p14:tracePt t="65058" x="4565650" y="5994400"/>
          <p14:tracePt t="65058" x="4559300" y="5994400"/>
          <p14:tracePt t="65058" x="4552950" y="6000750"/>
          <p14:tracePt t="65077" x="4546600" y="6000750"/>
          <p14:tracePt t="65090" x="4540250" y="6007100"/>
          <p14:tracePt t="65090" x="4533900" y="6007100"/>
          <p14:tracePt t="65109" x="4527550" y="6007100"/>
          <p14:tracePt t="65125" x="4521200" y="6007100"/>
          <p14:tracePt t="65125" x="4514850" y="6007100"/>
          <p14:tracePt t="65142" x="4508500" y="6007100"/>
          <p14:tracePt t="65142" x="4502150" y="6007100"/>
          <p14:tracePt t="65142" x="4495800" y="6007100"/>
          <p14:tracePt t="65160" x="4489450" y="6007100"/>
          <p14:tracePt t="65173" x="4483100" y="6007100"/>
          <p14:tracePt t="65173" x="4476750" y="6013450"/>
          <p14:tracePt t="65193" x="4470400" y="6013450"/>
          <p14:tracePt t="65207" x="4464050" y="6019800"/>
          <p14:tracePt t="65223" x="4457700" y="6019800"/>
          <p14:tracePt t="65240" x="4451350" y="6019800"/>
          <p14:tracePt t="65240" x="4445000" y="6019800"/>
          <p14:tracePt t="65259" x="4438650" y="6026150"/>
          <p14:tracePt t="65273" x="4432300" y="6026150"/>
          <p14:tracePt t="65290" x="4425950" y="6032500"/>
          <p14:tracePt t="65307" x="4425950" y="6038850"/>
          <p14:tracePt t="65324" x="4419600" y="6045200"/>
          <p14:tracePt t="65340" x="4413250" y="6051550"/>
          <p14:tracePt t="65357" x="4406900" y="6051550"/>
          <p14:tracePt t="65374" x="4400550" y="6057900"/>
          <p14:tracePt t="65393" x="4387850" y="6064250"/>
          <p14:tracePt t="65393" x="4381500" y="6064250"/>
          <p14:tracePt t="65410" x="4375150" y="6070600"/>
          <p14:tracePt t="65424" x="4368800" y="6070600"/>
          <p14:tracePt t="65424" x="4362450" y="6070600"/>
          <p14:tracePt t="65442" x="4356100" y="6070600"/>
          <p14:tracePt t="65442" x="4349750" y="6070600"/>
          <p14:tracePt t="65462" x="4343400" y="6070600"/>
          <p14:tracePt t="65474" x="4337050" y="6064250"/>
          <p14:tracePt t="65474" x="4324350" y="6057900"/>
          <p14:tracePt t="65494" x="4318000" y="6057900"/>
          <p14:tracePt t="65494" x="4311650" y="6051550"/>
          <p14:tracePt t="65509" x="4305300" y="6045200"/>
          <p14:tracePt t="65525" x="4292600" y="6038850"/>
          <p14:tracePt t="65541" x="4292600" y="6026150"/>
          <p14:tracePt t="65558" x="4298950" y="6019800"/>
          <p14:tracePt t="65605" x="4305300" y="6026150"/>
          <p14:tracePt t="65633" x="4311650" y="6026150"/>
          <p14:tracePt t="65656" x="4318000" y="6032500"/>
          <p14:tracePt t="65673" x="4324350" y="6038850"/>
          <p14:tracePt t="65684" x="4330700" y="6045200"/>
          <p14:tracePt t="65701" x="4337050" y="6051550"/>
          <p14:tracePt t="65716" x="4343400" y="6057900"/>
          <p14:tracePt t="65745" x="4349750" y="6057900"/>
          <p14:tracePt t="65769" x="4356100" y="6057900"/>
          <p14:tracePt t="65793" x="4362450" y="6051550"/>
          <p14:tracePt t="65897" x="4368800" y="6051550"/>
          <p14:tracePt t="65917" x="4375150" y="6057900"/>
          <p14:tracePt t="65933" x="4381500" y="6057900"/>
          <p14:tracePt t="65949" x="4394200" y="6064250"/>
          <p14:tracePt t="65965" x="4400550" y="6070600"/>
          <p14:tracePt t="65977" x="4406900" y="6070600"/>
          <p14:tracePt t="65985" x="4413250" y="6070600"/>
          <p14:tracePt t="65993" x="4413250" y="6076950"/>
          <p14:tracePt t="65993" x="4419600" y="6083300"/>
          <p14:tracePt t="66011" x="4425950" y="6083300"/>
          <p14:tracePt t="66011" x="4432300" y="6089650"/>
          <p14:tracePt t="66028" x="4438650" y="6096000"/>
          <p14:tracePt t="66028" x="4445000" y="6096000"/>
          <p14:tracePt t="66046" x="4451350" y="6096000"/>
          <p14:tracePt t="66061" x="4457700" y="6102350"/>
          <p14:tracePt t="66077" x="4457700" y="6108700"/>
          <p14:tracePt t="66105" x="4451350" y="6108700"/>
          <p14:tracePt t="66157" x="4451350" y="6102350"/>
          <p14:tracePt t="66217" x="4457700" y="6096000"/>
          <p14:tracePt t="66301" x="4464050" y="6096000"/>
          <p14:tracePt t="66333" x="4470400" y="6096000"/>
          <p14:tracePt t="66392" x="4470400" y="6102350"/>
          <p14:tracePt t="66489" x="4464050" y="6102350"/>
          <p14:tracePt t="66577" x="4457700" y="6108700"/>
          <p14:tracePt t="66609" x="4451350" y="6108700"/>
          <p14:tracePt t="66653" x="4445000" y="6108700"/>
          <p14:tracePt t="66677" x="4438650" y="6108700"/>
          <p14:tracePt t="66697" x="4432300" y="6102350"/>
          <p14:tracePt t="66713" x="4425950" y="6096000"/>
          <p14:tracePt t="66728" x="4413250" y="6096000"/>
          <p14:tracePt t="66744" x="4406900" y="6089650"/>
          <p14:tracePt t="66753" x="4400550" y="6083300"/>
          <p14:tracePt t="66762" x="4394200" y="6083300"/>
          <p14:tracePt t="66762" x="4381500" y="6070600"/>
          <p14:tracePt t="66782" x="4368800" y="6070600"/>
          <p14:tracePt t="66782" x="4362450" y="6064250"/>
          <p14:tracePt t="66798" x="4349750" y="6051550"/>
          <p14:tracePt t="66798" x="4337050" y="6045200"/>
          <p14:tracePt t="66814" x="4330700" y="6038850"/>
          <p14:tracePt t="66814" x="4318000" y="6026150"/>
          <p14:tracePt t="66831" x="4305300" y="6019800"/>
          <p14:tracePt t="66831" x="4292600" y="6007100"/>
          <p14:tracePt t="66831" x="4279900" y="5994400"/>
          <p14:tracePt t="66850" x="4267200" y="5981700"/>
          <p14:tracePt t="66862" x="4254500" y="5975350"/>
          <p14:tracePt t="66862" x="4229100" y="5943600"/>
          <p14:tracePt t="66881" x="4216400" y="5924550"/>
          <p14:tracePt t="66881" x="4203700" y="5905500"/>
          <p14:tracePt t="66898" x="4191000" y="5886450"/>
          <p14:tracePt t="66898" x="4184650" y="5867400"/>
          <p14:tracePt t="66914" x="4171950" y="5848350"/>
          <p14:tracePt t="66914" x="4159250" y="5822950"/>
          <p14:tracePt t="66914" x="4146550" y="5803900"/>
          <p14:tracePt t="66933" x="4140200" y="5778500"/>
          <p14:tracePt t="66933" x="4127500" y="5759450"/>
          <p14:tracePt t="66948" x="4121150" y="5734050"/>
          <p14:tracePt t="66948" x="4108450" y="5715000"/>
          <p14:tracePt t="66965" x="4102100" y="5689600"/>
          <p14:tracePt t="66965" x="4095750" y="5670550"/>
          <p14:tracePt t="66981" x="4089400" y="5645150"/>
          <p14:tracePt t="66981" x="4083050" y="5600700"/>
          <p14:tracePt t="66999" x="4083050" y="5575300"/>
          <p14:tracePt t="66999" x="4083050" y="5556250"/>
          <p14:tracePt t="67014" x="4089400" y="5530850"/>
          <p14:tracePt t="67014" x="4095750" y="5511800"/>
          <p14:tracePt t="67031" x="4108450" y="5492750"/>
          <p14:tracePt t="67031" x="4114800" y="5473700"/>
          <p14:tracePt t="67048" x="4127500" y="5461000"/>
          <p14:tracePt t="67048" x="4152900" y="5429250"/>
          <p14:tracePt t="67066" x="4165600" y="5416550"/>
          <p14:tracePt t="67066" x="4178300" y="5397500"/>
          <p14:tracePt t="67082" x="4197350" y="5384800"/>
          <p14:tracePt t="67082" x="4210050" y="5372100"/>
          <p14:tracePt t="67098" x="4229100" y="5359400"/>
          <p14:tracePt t="67098" x="4248150" y="5346700"/>
          <p14:tracePt t="67098" x="4260850" y="5334000"/>
          <p14:tracePt t="67117" x="4279900" y="5327650"/>
          <p14:tracePt t="67130" x="4305300" y="5321300"/>
          <p14:tracePt t="67130" x="4343400" y="5308600"/>
          <p14:tracePt t="67151" x="4368800" y="5308600"/>
          <p14:tracePt t="67151" x="4387850" y="5308600"/>
          <p14:tracePt t="67166" x="4413250" y="5308600"/>
          <p14:tracePt t="67166" x="4432300" y="5308600"/>
          <p14:tracePt t="67182" x="4457700" y="5314950"/>
          <p14:tracePt t="67182" x="4483100" y="5321300"/>
          <p14:tracePt t="67182" x="4502150" y="5327650"/>
          <p14:tracePt t="67201" x="4527550" y="5334000"/>
          <p14:tracePt t="67213" x="4546600" y="5346700"/>
          <p14:tracePt t="67213" x="4572000" y="5353050"/>
          <p14:tracePt t="67213" x="4591050" y="5359400"/>
          <p14:tracePt t="67234" x="4610100" y="5372100"/>
          <p14:tracePt t="67234" x="4635500" y="5384800"/>
          <p14:tracePt t="67249" x="4660900" y="5397500"/>
          <p14:tracePt t="67249" x="4686300" y="5416550"/>
          <p14:tracePt t="67266" x="4705350" y="5435600"/>
          <p14:tracePt t="67266" x="4730750" y="5454650"/>
          <p14:tracePt t="67282" x="4756150" y="5480050"/>
          <p14:tracePt t="67282" x="4794250" y="5530850"/>
          <p14:tracePt t="67300" x="4813300" y="5556250"/>
          <p14:tracePt t="67300" x="4832350" y="5581650"/>
          <p14:tracePt t="67315" x="4845050" y="5607050"/>
          <p14:tracePt t="67315" x="4857750" y="5632450"/>
          <p14:tracePt t="67333" x="4870450" y="5657850"/>
          <p14:tracePt t="67333" x="4876800" y="5683250"/>
          <p14:tracePt t="67350" x="4883150" y="5702300"/>
          <p14:tracePt t="67350" x="4895850" y="5753100"/>
          <p14:tracePt t="67366" x="4889500" y="5778500"/>
          <p14:tracePt t="67366" x="4889500" y="5810250"/>
          <p14:tracePt t="67383" x="4883150" y="5835650"/>
          <p14:tracePt t="67383" x="4876800" y="5861050"/>
          <p14:tracePt t="67400" x="4864100" y="5892800"/>
          <p14:tracePt t="67400" x="4857750" y="5918200"/>
          <p14:tracePt t="67400" x="4845050" y="5943600"/>
          <p14:tracePt t="67418" x="4826000" y="5962650"/>
          <p14:tracePt t="67431" x="4813300" y="5981700"/>
          <p14:tracePt t="67431" x="4775200" y="6013450"/>
          <p14:tracePt t="67451" x="4756150" y="6026150"/>
          <p14:tracePt t="67451" x="4737100" y="6038850"/>
          <p14:tracePt t="67467" x="4718050" y="6051550"/>
          <p14:tracePt t="67467" x="4692650" y="6064250"/>
          <p14:tracePt t="67467" x="4673600" y="6070600"/>
          <p14:tracePt t="67485" x="4654550" y="6083300"/>
          <p14:tracePt t="67498" x="4629150" y="6089650"/>
          <p14:tracePt t="67498" x="4591050" y="6102350"/>
          <p14:tracePt t="67517" x="4572000" y="6108700"/>
          <p14:tracePt t="67517" x="4552950" y="6115050"/>
          <p14:tracePt t="67534" x="4540250" y="6121400"/>
          <p14:tracePt t="67534" x="4521200" y="6121400"/>
          <p14:tracePt t="67550" x="4508500" y="6121400"/>
          <p14:tracePt t="67550" x="4502150" y="6127750"/>
          <p14:tracePt t="67567" x="4489450" y="6127750"/>
          <p14:tracePt t="67567" x="4483100" y="6127750"/>
          <p14:tracePt t="67567" x="4476750" y="6127750"/>
          <p14:tracePt t="67585" x="4470400" y="6127750"/>
          <p14:tracePt t="67598" x="4464050" y="6121400"/>
          <p14:tracePt t="67665" x="4457700" y="6115050"/>
          <p14:tracePt t="67688" x="4451350" y="6115050"/>
          <p14:tracePt t="67713" x="4445000" y="6108700"/>
          <p14:tracePt t="67724" x="4438650" y="6102350"/>
          <p14:tracePt t="67740" x="4432300" y="6096000"/>
          <p14:tracePt t="67765" x="4425950" y="6096000"/>
          <p14:tracePt t="67785" x="4425950" y="6089650"/>
          <p14:tracePt t="67801" x="4419600" y="6089650"/>
          <p14:tracePt t="67826" x="4413250" y="6089650"/>
          <p14:tracePt t="67838" x="4406900" y="6089650"/>
          <p14:tracePt t="67853" x="4400550" y="6089650"/>
          <p14:tracePt t="67869" x="4394200" y="6089650"/>
          <p14:tracePt t="67893" x="4394200" y="6083300"/>
          <p14:tracePt t="67937" x="4400550" y="6083300"/>
          <p14:tracePt t="67958" x="4400550" y="6076950"/>
          <p14:tracePt t="67981" x="4394200" y="6070600"/>
          <p14:tracePt t="68005" x="4394200" y="6064250"/>
          <p14:tracePt t="68017" x="4387850" y="6057900"/>
          <p14:tracePt t="68033" x="4381500" y="6051550"/>
          <p14:tracePt t="68050" x="4375150" y="6045200"/>
          <p14:tracePt t="68066" x="4368800" y="6038850"/>
          <p14:tracePt t="68078" x="4362450" y="6026150"/>
          <p14:tracePt t="68094" x="4362450" y="6019800"/>
          <p14:tracePt t="68111" x="4362450" y="6013450"/>
          <p14:tracePt t="68126" x="4356100" y="6013450"/>
          <p14:tracePt t="68146" x="4349750" y="6007100"/>
          <p14:tracePt t="68162" x="4343400" y="6000750"/>
          <p14:tracePt t="68178" x="4337050" y="6000750"/>
          <p14:tracePt t="68194" x="4330700" y="5994400"/>
          <p14:tracePt t="68206" x="4330700" y="5988050"/>
          <p14:tracePt t="68230" x="4324350" y="5981700"/>
          <p14:tracePt t="68246" x="4318000" y="5975350"/>
          <p14:tracePt t="68266" x="4311650" y="5969000"/>
          <p14:tracePt t="68282" x="4305300" y="5962650"/>
          <p14:tracePt t="68298" x="4305300" y="5956300"/>
          <p14:tracePt t="68314" x="4298950" y="5949950"/>
          <p14:tracePt t="68326" x="4298950" y="5943600"/>
          <p14:tracePt t="68342" x="4298950" y="5937250"/>
          <p14:tracePt t="68359" x="4298950" y="5930900"/>
          <p14:tracePt t="68374" x="4305300" y="5924550"/>
          <p14:tracePt t="68387" x="4305300" y="5918200"/>
          <p14:tracePt t="68402" x="4305300" y="5911850"/>
          <p14:tracePt t="68418" x="4305300" y="5905500"/>
          <p14:tracePt t="68439" x="4311650" y="5905500"/>
          <p14:tracePt t="68494" x="4311650" y="5911850"/>
          <p14:tracePt t="68566" x="4305300" y="5918200"/>
          <p14:tracePt t="68618" x="4305300" y="5924550"/>
          <p14:tracePt t="68666" x="4298950" y="5924550"/>
          <p14:tracePt t="68702" x="4292600" y="5918200"/>
          <p14:tracePt t="68726" x="4286250" y="5911850"/>
          <p14:tracePt t="68738" x="4286250" y="5905500"/>
          <p14:tracePt t="68746" x="4279900" y="5899150"/>
          <p14:tracePt t="68755" x="4273550" y="5886450"/>
          <p14:tracePt t="68755" x="4260850" y="5867400"/>
          <p14:tracePt t="68771" x="4254500" y="5848350"/>
          <p14:tracePt t="68771" x="4241800" y="5829300"/>
          <p14:tracePt t="68788" x="4229100" y="5810250"/>
          <p14:tracePt t="68788" x="4216400" y="5784850"/>
          <p14:tracePt t="68788" x="4203700" y="5759450"/>
          <p14:tracePt t="68808" x="4191000" y="5734050"/>
          <p14:tracePt t="68820" x="4178300" y="5708650"/>
          <p14:tracePt t="68820" x="4165600" y="5657850"/>
          <p14:tracePt t="68839" x="4159250" y="5626100"/>
          <p14:tracePt t="68839" x="4152900" y="5600700"/>
          <p14:tracePt t="68839" x="4152900" y="5575300"/>
          <p14:tracePt t="68859" x="4146550" y="5543550"/>
          <p14:tracePt t="68871" x="4152900" y="5518150"/>
          <p14:tracePt t="68871" x="4152900" y="5492750"/>
          <p14:tracePt t="68871" x="4159250" y="5467350"/>
          <p14:tracePt t="68891" x="4171950" y="5441950"/>
          <p14:tracePt t="68904" x="4184650" y="5416550"/>
          <p14:tracePt t="68904" x="4210050" y="5372100"/>
          <p14:tracePt t="68922" x="4229100" y="5353050"/>
          <p14:tracePt t="68922" x="4248150" y="5334000"/>
          <p14:tracePt t="68939" x="4273550" y="5314950"/>
          <p14:tracePt t="68939" x="4292600" y="5295900"/>
          <p14:tracePt t="68956" x="4318000" y="5283200"/>
          <p14:tracePt t="68956" x="4343400" y="5270500"/>
          <p14:tracePt t="68972" x="4368800" y="5257800"/>
          <p14:tracePt t="68972" x="4413250" y="5245100"/>
          <p14:tracePt t="68989" x="4438650" y="5245100"/>
          <p14:tracePt t="68989" x="4457700" y="5245100"/>
          <p14:tracePt t="69006" x="4483100" y="5245100"/>
          <p14:tracePt t="69006" x="4502150" y="5251450"/>
          <p14:tracePt t="69023" x="4521200" y="5257800"/>
          <p14:tracePt t="69023" x="4565650" y="5283200"/>
          <p14:tracePt t="69040" x="4578350" y="5295900"/>
          <p14:tracePt t="69040" x="4597400" y="5308600"/>
          <p14:tracePt t="69057" x="4616450" y="5327650"/>
          <p14:tracePt t="69057" x="4629150" y="5346700"/>
          <p14:tracePt t="69073" x="4648200" y="5365750"/>
          <p14:tracePt t="69073" x="4660900" y="5391150"/>
          <p14:tracePt t="69089" x="4679950" y="5410200"/>
          <p14:tracePt t="69089" x="4692650" y="5429250"/>
          <p14:tracePt t="69107" x="4718050" y="5480050"/>
          <p14:tracePt t="69107" x="4730750" y="5505450"/>
          <p14:tracePt t="69123" x="4743450" y="5530850"/>
          <p14:tracePt t="69123" x="4756150" y="5556250"/>
          <p14:tracePt t="69139" x="4762500" y="5581650"/>
          <p14:tracePt t="69139" x="4775200" y="5607050"/>
          <p14:tracePt t="69156" x="4781550" y="5632450"/>
          <p14:tracePt t="69156" x="4787900" y="5651500"/>
          <p14:tracePt t="69156" x="4787900" y="5670550"/>
          <p14:tracePt t="69175" x="4794250" y="5689600"/>
          <p14:tracePt t="69188" x="4794250" y="5708650"/>
          <p14:tracePt t="69188" x="4794250" y="5734050"/>
          <p14:tracePt t="69207" x="4794250" y="5746750"/>
          <p14:tracePt t="69207" x="4787900" y="5759450"/>
          <p14:tracePt t="69223" x="4781550" y="5772150"/>
          <p14:tracePt t="69223" x="4781550" y="5778500"/>
          <p14:tracePt t="69240" x="4775200" y="5791200"/>
          <p14:tracePt t="69240" x="4768850" y="5797550"/>
          <p14:tracePt t="69240" x="4768850" y="5810250"/>
          <p14:tracePt t="69258" x="4762500" y="5816600"/>
          <p14:tracePt t="69272" x="4756150" y="5822950"/>
          <p14:tracePt t="69272" x="4743450" y="5835650"/>
          <p14:tracePt t="69290" x="4743450" y="5842000"/>
          <p14:tracePt t="69290" x="4737100" y="5848350"/>
          <p14:tracePt t="69307" x="4730750" y="5854700"/>
          <p14:tracePt t="69307" x="4724400" y="5861050"/>
          <p14:tracePt t="69323" x="4718050" y="5867400"/>
          <p14:tracePt t="69323" x="4711700" y="5880100"/>
          <p14:tracePt t="69341" x="4705350" y="5880100"/>
          <p14:tracePt t="69356" x="4699000" y="5892800"/>
          <p14:tracePt t="69372" x="4692650" y="5899150"/>
          <p14:tracePt t="69389" x="4686300" y="5905500"/>
          <p14:tracePt t="69389" x="4679950" y="5911850"/>
          <p14:tracePt t="69408" x="4673600" y="5911850"/>
          <p14:tracePt t="69423" x="4667250" y="5918200"/>
          <p14:tracePt t="69446" x="4667250" y="5924550"/>
          <p14:tracePt t="69460" x="4660900" y="5930900"/>
          <p14:tracePt t="69482" x="4654550" y="5937250"/>
          <p14:tracePt t="69498" x="4648200" y="5943600"/>
          <p14:tracePt t="69514" x="4641850" y="5949950"/>
          <p14:tracePt t="69542" x="4635500" y="5956300"/>
          <p14:tracePt t="69558" x="4635500" y="5962650"/>
          <p14:tracePt t="69574" x="4629150" y="5969000"/>
          <p14:tracePt t="69586" x="4622800" y="5975350"/>
          <p14:tracePt t="69602" x="4616450" y="5981700"/>
          <p14:tracePt t="69618" x="4610100" y="5981700"/>
          <p14:tracePt t="69634" x="4603750" y="5988050"/>
          <p14:tracePt t="69646" x="4597400" y="5994400"/>
          <p14:tracePt t="69662" x="4597400" y="6000750"/>
          <p14:tracePt t="69678" x="4591050" y="6007100"/>
          <p14:tracePt t="69694" x="4591050" y="6013450"/>
          <p14:tracePt t="69714" x="4584700" y="6019800"/>
          <p14:tracePt t="69738" x="4584700" y="6026150"/>
          <p14:tracePt t="69766" x="4578350" y="6032500"/>
          <p14:tracePt t="69782" x="4578350" y="6026150"/>
          <p14:tracePt t="69886" x="4572000" y="6026150"/>
          <p14:tracePt t="69910" x="4565650" y="6032500"/>
          <p14:tracePt t="69927" x="4559300" y="6032500"/>
          <p14:tracePt t="69939" x="4552950" y="6032500"/>
          <p14:tracePt t="69954" x="4546600" y="6038850"/>
          <p14:tracePt t="69978" x="4546600" y="6045200"/>
          <p14:tracePt t="70058" x="4540250" y="6045200"/>
          <p14:tracePt t="70134" x="4533900" y="6038850"/>
          <p14:tracePt t="70203" x="4527550" y="6038850"/>
          <p14:tracePt t="70234" x="4521200" y="6032500"/>
          <p14:tracePt t="70262" x="4514850" y="6038850"/>
          <p14:tracePt t="70330" x="4521200" y="6045200"/>
          <p14:tracePt t="70374" x="4527550" y="6045200"/>
          <p14:tracePt t="70398" x="4533900" y="6045200"/>
          <p14:tracePt t="70426" x="4540250" y="6045200"/>
          <p14:tracePt t="70450" x="4546600" y="6045200"/>
          <p14:tracePt t="70478" x="4546600" y="6051550"/>
          <p14:tracePt t="70546" x="4540250" y="6051550"/>
          <p14:tracePt t="70683" x="4533900" y="6057900"/>
          <p14:tracePt t="70726" x="4533900" y="6051550"/>
          <p14:tracePt t="70879" x="4533900" y="6045200"/>
          <p14:tracePt t="70939" x="4540250" y="6045200"/>
          <p14:tracePt t="71067" x="4533900" y="6051550"/>
          <p14:tracePt t="71239" x="4527550" y="6051550"/>
          <p14:tracePt t="71291" x="4533900" y="6045200"/>
          <p14:tracePt t="71411" x="4540250" y="6045200"/>
          <p14:tracePt t="71435" x="4546600" y="6045200"/>
          <p14:tracePt t="71456" x="4552950" y="6045200"/>
          <p14:tracePt t="71507" x="4546600" y="6045200"/>
          <p14:tracePt t="71627" x="4540250" y="6045200"/>
          <p14:tracePt t="71679" x="4533900" y="6051550"/>
          <p14:tracePt t="71771" x="4527550" y="6057900"/>
          <p14:tracePt t="71815" x="4533900" y="6057900"/>
          <p14:tracePt t="71891" x="4533900" y="6064250"/>
          <p14:tracePt t="71967" x="4533900" y="6057900"/>
          <p14:tracePt t="72115" x="4527550" y="6057900"/>
          <p14:tracePt t="72147" x="4527550" y="6051550"/>
          <p14:tracePt t="72191" x="4521200" y="6051550"/>
          <p14:tracePt t="72227" x="4521200" y="6057900"/>
          <p14:tracePt t="72295" x="4527550" y="6057900"/>
          <p14:tracePt t="72335" x="4533900" y="6057900"/>
          <p14:tracePt t="72354" x="4540250" y="6057900"/>
          <p14:tracePt t="72379" x="4540250" y="6051550"/>
          <p14:tracePt t="72406" x="4540250" y="6057900"/>
          <p14:tracePt t="72467" x="4533900" y="6064250"/>
          <p14:tracePt t="72515" x="4533900" y="6070600"/>
          <p14:tracePt t="72635" x="4540250" y="6064250"/>
          <p14:tracePt t="72707" x="4533900" y="6064250"/>
          <p14:tracePt t="72835" x="4540250" y="6070600"/>
          <p14:tracePt t="73180" x="4540250" y="6064250"/>
          <p14:tracePt t="73239" x="4533900" y="6064250"/>
          <p14:tracePt t="73444" x="4527550" y="6064250"/>
          <p14:tracePt t="73495" x="4521200" y="6064250"/>
          <p14:tracePt t="73839" x="4527550" y="6057900"/>
          <p14:tracePt t="74020" x="4533900" y="6057900"/>
          <p14:tracePt t="74087" x="4527550" y="6057900"/>
          <p14:tracePt t="74180" x="4527550" y="6064250"/>
          <p14:tracePt t="74300" x="4521200" y="6064250"/>
          <p14:tracePt t="74516" x="4527550" y="6057900"/>
          <p14:tracePt t="74652" x="4533900" y="6057900"/>
          <p14:tracePt t="74695" x="4527550" y="6051550"/>
          <p14:tracePt t="74839" x="4521200" y="6057900"/>
          <p14:tracePt t="74884" x="4514850" y="6057900"/>
          <p14:tracePt t="74944" x="4514850" y="6064250"/>
          <p14:tracePt t="74988" x="4508500" y="6070600"/>
          <p14:tracePt t="75031" x="4508500" y="6076950"/>
          <p14:tracePt t="75152" x="4508500" y="6083300"/>
          <p14:tracePt t="75272" x="4508500" y="6076950"/>
          <p14:tracePt t="75320" x="4502150" y="6076950"/>
          <p14:tracePt t="75348" x="4495800" y="6083300"/>
          <p14:tracePt t="75372" x="4489450" y="6083300"/>
          <p14:tracePt t="75408" x="4495800" y="6089650"/>
          <p14:tracePt t="75459" x="4502150" y="6089650"/>
          <p14:tracePt t="75520" x="4508500" y="6089650"/>
          <p14:tracePt t="75553" x="4514850" y="6089650"/>
          <p14:tracePt t="75588" x="4514850" y="6083300"/>
          <p14:tracePt t="75740" x="4521200" y="6083300"/>
          <p14:tracePt t="75812" x="4521200" y="6076950"/>
          <p14:tracePt t="75860" x="4527550" y="6070600"/>
          <p14:tracePt t="75920" x="4521200" y="6076950"/>
          <p14:tracePt t="76008" x="4514850" y="6076950"/>
          <p14:tracePt t="76047" x="4514850" y="6083300"/>
          <p14:tracePt t="76092" x="4514850" y="6089650"/>
          <p14:tracePt t="76136" x="4521200" y="6083300"/>
          <p14:tracePt t="76288" x="4514850" y="6083300"/>
          <p14:tracePt t="76356" x="4508500" y="6076950"/>
          <p14:tracePt t="76376" x="4502150" y="6083300"/>
          <p14:tracePt t="76400" x="4495800" y="6083300"/>
          <p14:tracePt t="76420" x="4489450" y="6083300"/>
          <p14:tracePt t="76444" x="4495800" y="6083300"/>
          <p14:tracePt t="76632" x="4502150" y="6076950"/>
          <p14:tracePt t="76712" x="4502150" y="6083300"/>
          <p14:tracePt t="76780" x="4508500" y="6089650"/>
          <p14:tracePt t="76880" x="4508500" y="6083300"/>
          <p14:tracePt t="76960" x="4508500" y="6089650"/>
          <p14:tracePt t="77112" x="4514850" y="6096000"/>
          <p14:tracePt t="77192" x="4521200" y="6089650"/>
          <p14:tracePt t="77276" x="4521200" y="6083300"/>
          <p14:tracePt t="77353" x="4514850" y="6083300"/>
          <p14:tracePt t="77481" x="4508500" y="6076950"/>
          <p14:tracePt t="77712" x="4508500" y="6083300"/>
          <p14:tracePt t="77764" x="4502150" y="6089650"/>
          <p14:tracePt t="77913" x="4495800" y="6089650"/>
          <p14:tracePt t="78013" x="4502150" y="6083300"/>
          <p14:tracePt t="78141" x="4508500" y="6076950"/>
          <p14:tracePt t="78433" x="4508500" y="6070600"/>
          <p14:tracePt t="78785" x="4502150" y="6070600"/>
          <p14:tracePt t="78913" x="4502150" y="6064250"/>
          <p14:tracePt t="78988" x="4502150" y="6057900"/>
          <p14:tracePt t="79053" x="4495800" y="6057900"/>
          <p14:tracePt t="79085" x="4489450" y="6057900"/>
          <p14:tracePt t="79129" x="4483100" y="6064250"/>
          <p14:tracePt t="79197" x="4489450" y="6064250"/>
          <p14:tracePt t="79256" x="4489450" y="6070600"/>
          <p14:tracePt t="79293" x="4495800" y="6076950"/>
          <p14:tracePt t="79393" x="4495800" y="6083300"/>
          <p14:tracePt t="79462" x="4495800" y="6089650"/>
          <p14:tracePt t="79541" x="4495800" y="6096000"/>
          <p14:tracePt t="79609" x="4489450" y="6089650"/>
          <p14:tracePt t="79669" x="4483100" y="6089650"/>
          <p14:tracePt t="79753" x="4476750" y="6096000"/>
          <p14:tracePt t="79821" x="4483100" y="6096000"/>
          <p14:tracePt t="79857" x="4489450" y="6096000"/>
          <p14:tracePt t="79893" x="4495800" y="6096000"/>
          <p14:tracePt t="79933" x="4495800" y="6089650"/>
          <p14:tracePt t="80001" x="4495800" y="6096000"/>
          <p14:tracePt t="80133" x="4489450" y="6089650"/>
          <p14:tracePt t="80293" x="4483100" y="6089650"/>
          <p14:tracePt t="80321" x="4483100" y="6096000"/>
          <p14:tracePt t="80361" x="4483100" y="6102350"/>
          <p14:tracePt t="80405" x="4476750" y="6108700"/>
          <p14:tracePt t="80509" x="4483100" y="6102350"/>
          <p14:tracePt t="80585" x="4476750" y="6096000"/>
          <p14:tracePt t="80637" x="4470400" y="6102350"/>
          <p14:tracePt t="80669" x="4464050" y="6102350"/>
          <p14:tracePt t="80689" x="4464050" y="6108700"/>
          <p14:tracePt t="80969" x="4464050" y="6115050"/>
          <p14:tracePt t="81169" x="4457700" y="6121400"/>
          <p14:tracePt t="81297" x="4457700" y="6127750"/>
          <p14:tracePt t="81349" x="4451350" y="6127750"/>
          <p14:tracePt t="81469" x="4451350" y="6121400"/>
          <p14:tracePt t="81537" x="4457700" y="6121400"/>
          <p14:tracePt t="81633" x="4464050" y="6121400"/>
          <p14:tracePt t="81673" x="4470400" y="6121400"/>
          <p14:tracePt t="81709" x="4470400" y="6115050"/>
          <p14:tracePt t="81809" x="4476750" y="6108700"/>
          <p14:tracePt t="81854" x="4476750" y="6102350"/>
          <p14:tracePt t="81949" x="4470400" y="6102350"/>
          <p14:tracePt t="82161" x="4464050" y="6102350"/>
          <p14:tracePt t="82189" x="4464050" y="6108700"/>
          <p14:tracePt t="82233" x="4470400" y="6102350"/>
          <p14:tracePt t="82445" x="4464050" y="6102350"/>
          <p14:tracePt t="82505" x="4457700" y="6102350"/>
          <p14:tracePt t="82533" x="4451350" y="6102350"/>
          <p14:tracePt t="82566" x="4445000" y="6102350"/>
          <p14:tracePt t="82594" x="4445000" y="6096000"/>
          <p14:tracePt t="82654" x="4438650" y="6096000"/>
          <p14:tracePt t="82822" x="4438650" y="6089650"/>
          <p14:tracePt t="83054" x="4432300" y="6083300"/>
          <p14:tracePt t="83105" x="4438650" y="6089650"/>
          <p14:tracePt t="83254" x="4445000" y="6089650"/>
          <p14:tracePt t="83278" x="4451350" y="6089650"/>
          <p14:tracePt t="83302" x="4457700" y="6089650"/>
          <p14:tracePt t="83330" x="4457700" y="6083300"/>
          <p14:tracePt t="83554" x="4464050" y="6076950"/>
          <p14:tracePt t="83741" x="4470400" y="6083300"/>
          <p14:tracePt t="83826" x="4476750" y="6076950"/>
          <p14:tracePt t="83878" x="4470400" y="6076950"/>
          <p14:tracePt t="83970" x="4464050" y="6083300"/>
          <p14:tracePt t="83990" x="4457700" y="6083300"/>
          <p14:tracePt t="84014" x="4451350" y="6089650"/>
          <p14:tracePt t="84041" x="4445000" y="6089650"/>
          <p14:tracePt t="84066" x="4438650" y="6096000"/>
          <p14:tracePt t="84089" x="4445000" y="6096000"/>
          <p14:tracePt t="84214" x="4445000" y="6102350"/>
          <p14:tracePt t="84306" x="4445000" y="6096000"/>
          <p14:tracePt t="84373" x="4445000" y="6089650"/>
          <p14:tracePt t="84394" x="4438650" y="6083300"/>
          <p14:tracePt t="84426" x="4438650" y="6076950"/>
          <p14:tracePt t="84462" x="4445000" y="6076950"/>
          <p14:tracePt t="84570" x="4451350" y="6076950"/>
          <p14:tracePt t="84614" x="4457700" y="6076950"/>
          <p14:tracePt t="84634" x="4457700" y="6083300"/>
          <p14:tracePt t="84726" x="4457700" y="6076950"/>
          <p14:tracePt t="85162" x="4457700" y="6070600"/>
          <p14:tracePt t="85626" x="4464050" y="6070600"/>
          <p14:tracePt t="85678" x="4457700" y="6070600"/>
          <p14:tracePt t="85882" x="4457700" y="6076950"/>
          <p14:tracePt t="85910" x="4451350" y="6070600"/>
          <p14:tracePt t="85942" x="4457700" y="6076950"/>
          <p14:tracePt t="86430" x="4457700" y="6070600"/>
          <p14:tracePt t="86554" x="4451350" y="6070600"/>
          <p14:tracePt t="86602" x="4445000" y="6070600"/>
          <p14:tracePt t="86622" x="4451350" y="6070600"/>
          <p14:tracePt t="86810" x="4457700" y="6076950"/>
          <p14:tracePt t="86854" x="4457700" y="6070600"/>
          <p14:tracePt t="86970" x="4464050" y="6064250"/>
          <p14:tracePt t="87030" x="4464050" y="6057900"/>
          <p14:tracePt t="87082" x="4457700" y="6057900"/>
          <p14:tracePt t="87314" x="4451350" y="6051550"/>
          <p14:tracePt t="87350" x="4445000" y="6051550"/>
          <p14:tracePt t="87382" x="4438650" y="6045200"/>
          <p14:tracePt t="87450" x="4432300" y="6045200"/>
          <p14:tracePt t="87486" x="4425950" y="6045200"/>
          <p14:tracePt t="87522" x="4425950" y="6038850"/>
          <p14:tracePt t="87582" x="4419600" y="6032500"/>
          <p14:tracePt t="87622" x="4413250" y="6032500"/>
          <p14:tracePt t="87666" x="4413250" y="6026150"/>
          <p14:tracePt t="87690" x="4406900" y="6019800"/>
          <p14:tracePt t="87718" x="4413250" y="6019800"/>
          <p14:tracePt t="87810" x="4419600" y="6019800"/>
          <p14:tracePt t="87830" x="4425950" y="6019800"/>
          <p14:tracePt t="87846" x="4432300" y="6019800"/>
          <p14:tracePt t="87871" x="4438650" y="6019800"/>
          <p14:tracePt t="87914" x="4438650" y="6026150"/>
          <p14:tracePt t="87958" x="4432300" y="6026150"/>
          <p14:tracePt t="87994" x="4425950" y="6026150"/>
          <p14:tracePt t="88018" x="4413250" y="6032500"/>
          <p14:tracePt t="88062" x="4406900" y="6032500"/>
          <p14:tracePt t="88094" x="4400550" y="6032500"/>
          <p14:tracePt t="88110" x="4394200" y="6032500"/>
          <p14:tracePt t="88130" x="4387850" y="6038850"/>
          <p14:tracePt t="88274" x="4394200" y="6038850"/>
          <p14:tracePt t="88342" x="4394200" y="6032500"/>
          <p14:tracePt t="88362" x="4394200" y="6038850"/>
          <p14:tracePt t="88462" x="4387850" y="6032500"/>
          <p14:tracePt t="88490" x="4387850" y="6026150"/>
          <p14:tracePt t="88514" x="4381500" y="6019800"/>
          <p14:tracePt t="88534" x="4375150" y="6013450"/>
          <p14:tracePt t="88582" x="4381500" y="6007100"/>
          <p14:tracePt t="88642" x="4387850" y="6013450"/>
          <p14:tracePt t="88662" x="4394200" y="6007100"/>
          <p14:tracePt t="88678" x="4400550" y="6007100"/>
          <p14:tracePt t="88694" x="4406900" y="6007100"/>
          <p14:tracePt t="88730" x="4413250" y="6007100"/>
          <p14:tracePt t="88762" x="4413250" y="6013450"/>
          <p14:tracePt t="88791" x="4413250" y="6019800"/>
          <p14:tracePt t="88822" x="4406900" y="6026150"/>
          <p14:tracePt t="88842" x="4406900" y="6032500"/>
          <p14:tracePt t="88859" x="4400550" y="6038850"/>
          <p14:tracePt t="88875" x="4400550" y="6045200"/>
          <p14:tracePt t="88894" x="4394200" y="6045200"/>
          <p14:tracePt t="89002" x="4387850" y="6045200"/>
          <p14:tracePt t="89038" x="4387850" y="6038850"/>
          <p14:tracePt t="89134" x="4394200" y="6038850"/>
          <p14:tracePt t="89166" x="4394200" y="6032500"/>
          <p14:tracePt t="89190" x="4400550" y="6026150"/>
          <p14:tracePt t="89202" x="4400550" y="6019800"/>
          <p14:tracePt t="89227" x="4400550" y="6013450"/>
          <p14:tracePt t="89295" x="4394200" y="6013450"/>
          <p14:tracePt t="89415" x="4387850" y="6007100"/>
          <p14:tracePt t="89495" x="4381500" y="6007100"/>
          <p14:tracePt t="89563" x="4375150" y="6000750"/>
          <p14:tracePt t="89722" x="4368800" y="5994400"/>
          <p14:tracePt t="89879" x="4375150" y="5988050"/>
          <p14:tracePt t="90075" x="4381500" y="5988050"/>
          <p14:tracePt t="90187" x="4387850" y="5988050"/>
          <p14:tracePt t="90215" x="4394200" y="5988050"/>
          <p14:tracePt t="90231" x="4400550" y="5988050"/>
          <p14:tracePt t="90247" x="4406900" y="5988050"/>
          <p14:tracePt t="90263" x="4413250" y="5988050"/>
          <p14:tracePt t="90283" x="4406900" y="5994400"/>
          <p14:tracePt t="90375" x="4400550" y="5994400"/>
          <p14:tracePt t="90395" x="4394200" y="5994400"/>
          <p14:tracePt t="90419" x="4387850" y="5994400"/>
          <p14:tracePt t="90444" x="4387850" y="6000750"/>
          <p14:tracePt t="90471" x="4387850" y="6007100"/>
          <p14:tracePt t="90515" x="4394200" y="6007100"/>
          <p14:tracePt t="90563" x="4394200" y="6013450"/>
          <p14:tracePt t="90607" x="4400550" y="6013450"/>
          <p14:tracePt t="90651" x="4406900" y="6013450"/>
          <p14:tracePt t="90695" x="4406900" y="6007100"/>
          <p14:tracePt t="90727" x="4413250" y="6000750"/>
          <p14:tracePt t="90747" x="4413250" y="5994400"/>
          <p14:tracePt t="90771" x="4406900" y="5988050"/>
          <p14:tracePt t="90803" x="4400550" y="5988050"/>
          <p14:tracePt t="90840" x="4394200" y="5988050"/>
          <p14:tracePt t="90863" x="4387850" y="5988050"/>
          <p14:tracePt t="90883" x="4387850" y="5994400"/>
          <p14:tracePt t="90936" x="4394200" y="6000750"/>
          <p14:tracePt t="91027" x="4400550" y="6000750"/>
          <p14:tracePt t="91056" x="4394200" y="6007100"/>
          <p14:tracePt t="91140" x="4387850" y="6000750"/>
          <p14:tracePt t="91163" x="4387850" y="6007100"/>
          <p14:tracePt t="91200" x="4381500" y="6000750"/>
          <p14:tracePt t="91251" x="4381500" y="5994400"/>
          <p14:tracePt t="91287" x="4381500" y="5988050"/>
          <p14:tracePt t="91347" x="4387850" y="5988050"/>
          <p14:tracePt t="91396" x="4387850" y="5981700"/>
          <p14:tracePt t="91423" x="4394200" y="5981700"/>
          <p14:tracePt t="91464" x="4394200" y="5975350"/>
          <p14:tracePt t="91507" x="4387850" y="5981700"/>
          <p14:tracePt t="91620" x="4387850" y="5988050"/>
          <p14:tracePt t="91656" x="4394200" y="5994400"/>
          <p14:tracePt t="91680" x="4400550" y="6000750"/>
          <p14:tracePt t="91704" x="4400550" y="6007100"/>
          <p14:tracePt t="91715" x="4406900" y="6007100"/>
          <p14:tracePt t="91739" x="4413250" y="6013450"/>
          <p14:tracePt t="91764" x="4419600" y="6019800"/>
          <p14:tracePt t="91784" x="4413250" y="6019800"/>
          <p14:tracePt t="91919" x="4406900" y="6026150"/>
          <p14:tracePt t="91952" x="4406900" y="6032500"/>
          <p14:tracePt t="91972" x="4400550" y="6038850"/>
          <p14:tracePt t="91988" x="4400550" y="6045200"/>
          <p14:tracePt t="92004" x="4406900" y="6051550"/>
          <p14:tracePt t="92016" x="4406900" y="6057900"/>
          <p14:tracePt t="92031" x="4413250" y="6064250"/>
          <p14:tracePt t="92047" x="4419600" y="6070600"/>
          <p14:tracePt t="92067" x="4425950" y="6076950"/>
          <p14:tracePt t="92092" x="4432300" y="6076950"/>
          <p14:tracePt t="92116" x="4438650" y="6070600"/>
          <p14:tracePt t="92136" x="4438650" y="6076950"/>
          <p14:tracePt t="92272" x="4432300" y="6070600"/>
          <p14:tracePt t="92308" x="4425950" y="6070600"/>
          <p14:tracePt t="92332" x="4419600" y="6070600"/>
          <p14:tracePt t="92348" x="4413250" y="6070600"/>
          <p14:tracePt t="92367" x="4406900" y="6076950"/>
          <p14:tracePt t="92424" x="4413250" y="6070600"/>
          <p14:tracePt t="92496" x="4413250" y="6064250"/>
          <p14:tracePt t="92656" x="4419600" y="6057900"/>
          <p14:tracePt t="92684" x="4425950" y="6057900"/>
          <p14:tracePt t="92724" x="4419600" y="6057900"/>
          <p14:tracePt t="92784" x="4413250" y="6064250"/>
          <p14:tracePt t="92828" x="4413250" y="6070600"/>
          <p14:tracePt t="92904" x="4413250" y="6076950"/>
          <p14:tracePt t="92916" x="4406900" y="6083300"/>
          <p14:tracePt t="92940" x="4400550" y="6083300"/>
          <p14:tracePt t="93084" x="4400550" y="6089650"/>
          <p14:tracePt t="93216" x="4400550" y="6096000"/>
          <p14:tracePt t="93264" x="4394200" y="6102350"/>
          <p14:tracePt t="93300" x="4400550" y="6102350"/>
          <p14:tracePt t="93428" x="4406900" y="6096000"/>
          <p14:tracePt t="93448" x="4406900" y="6102350"/>
          <p14:tracePt t="93568" x="4406900" y="6096000"/>
          <p14:tracePt t="93676" x="4413250" y="6102350"/>
          <p14:tracePt t="93748" x="4419600" y="6102350"/>
          <p14:tracePt t="93772" x="4425950" y="6102350"/>
          <p14:tracePt t="93796" x="4432300" y="6102350"/>
          <p14:tracePt t="93816" x="4438650" y="6096000"/>
          <p14:tracePt t="93840" x="4445000" y="6096000"/>
          <p14:tracePt t="93892" x="4438650" y="6096000"/>
          <p14:tracePt t="93976" x="4432300" y="6102350"/>
          <p14:tracePt t="94004" x="4425950" y="6102350"/>
          <p14:tracePt t="94020" x="4419600" y="6108700"/>
          <p14:tracePt t="94036" x="4413250" y="6115050"/>
          <p14:tracePt t="94088" x="4406900" y="6115050"/>
          <p14:tracePt t="94112" x="4400550" y="6115050"/>
          <p14:tracePt t="94132" x="4394200" y="6115050"/>
          <p14:tracePt t="94164" x="4394200" y="6121400"/>
          <p14:tracePt t="94192" x="4387850" y="6121400"/>
          <p14:tracePt t="94208" x="4381500" y="6121400"/>
          <p14:tracePt t="94224" x="4368800" y="6121400"/>
          <p14:tracePt t="94236" x="4362450" y="6121400"/>
          <p14:tracePt t="94245" x="4356100" y="6115050"/>
          <p14:tracePt t="94245" x="4349750" y="6115050"/>
          <p14:tracePt t="94261" x="4343400" y="6115050"/>
          <p14:tracePt t="94261" x="4330700" y="6115050"/>
          <p14:tracePt t="94277" x="4318000" y="6115050"/>
          <p14:tracePt t="94277" x="4305300" y="6108700"/>
          <p14:tracePt t="94294" x="4292600" y="6102350"/>
          <p14:tracePt t="94294" x="4279900" y="6096000"/>
          <p14:tracePt t="94294" x="4260850" y="6089650"/>
          <p14:tracePt t="94313" x="4241800" y="6076950"/>
          <p14:tracePt t="94325" x="4222750" y="6064250"/>
          <p14:tracePt t="94325" x="4203700" y="6045200"/>
          <p14:tracePt t="94345" x="4159250" y="6007100"/>
          <p14:tracePt t="94345" x="4140200" y="5988050"/>
          <p14:tracePt t="94361" x="4121150" y="5969000"/>
          <p14:tracePt t="94361" x="4102100" y="5949950"/>
          <p14:tracePt t="94378" x="4083050" y="5924550"/>
          <p14:tracePt t="94378" x="4064000" y="5905500"/>
          <p14:tracePt t="94378" x="4044950" y="5880100"/>
          <p14:tracePt t="94397" x="4032250" y="5861050"/>
          <p14:tracePt t="94397" x="4019550" y="5835650"/>
          <p14:tracePt t="94411" x="4006850" y="5810250"/>
          <p14:tracePt t="94411" x="3994150" y="5784850"/>
          <p14:tracePt t="94428" x="3981450" y="5759450"/>
          <p14:tracePt t="94428" x="3975100" y="5727700"/>
          <p14:tracePt t="94444" x="3968750" y="5702300"/>
          <p14:tracePt t="94444" x="3962400" y="5676900"/>
          <p14:tracePt t="94444" x="3956050" y="5651500"/>
          <p14:tracePt t="94464" x="3956050" y="5626100"/>
          <p14:tracePt t="94464" x="3949700" y="5600700"/>
          <p14:tracePt t="94478" x="3949700" y="5575300"/>
          <p14:tracePt t="94478" x="3949700" y="5549900"/>
          <p14:tracePt t="94495" x="3956050" y="5524500"/>
          <p14:tracePt t="94495" x="3956050" y="5505450"/>
          <p14:tracePt t="94511" x="3962400" y="5480050"/>
          <p14:tracePt t="94511" x="3975100" y="5441950"/>
          <p14:tracePt t="94529" x="3987800" y="5416550"/>
          <p14:tracePt t="94529" x="4000500" y="5397500"/>
          <p14:tracePt t="94545" x="4013200" y="5384800"/>
          <p14:tracePt t="94545" x="4025900" y="5365750"/>
          <p14:tracePt t="94562" x="4044950" y="5346700"/>
          <p14:tracePt t="94562" x="4064000" y="5334000"/>
          <p14:tracePt t="94578" x="4083050" y="5321300"/>
          <p14:tracePt t="94578" x="4102100" y="5308600"/>
          <p14:tracePt t="94578" x="4121150" y="5295900"/>
          <p14:tracePt t="94597" x="4146550" y="5283200"/>
          <p14:tracePt t="94610" x="4165600" y="5270500"/>
          <p14:tracePt t="94610" x="4216400" y="5257800"/>
          <p14:tracePt t="94629" x="4241800" y="5257800"/>
          <p14:tracePt t="94629" x="4267200" y="5257800"/>
          <p14:tracePt t="94646" x="4298950" y="5257800"/>
          <p14:tracePt t="94646" x="4330700" y="5264150"/>
          <p14:tracePt t="94661" x="4362450" y="5270500"/>
          <p14:tracePt t="94661" x="4394200" y="5283200"/>
          <p14:tracePt t="94661" x="4425950" y="5295900"/>
          <p14:tracePt t="94681" x="4457700" y="5314950"/>
          <p14:tracePt t="94693" x="4495800" y="5334000"/>
          <p14:tracePt t="94693" x="4559300" y="5384800"/>
          <p14:tracePt t="94712" x="4591050" y="5410200"/>
          <p14:tracePt t="94712" x="4629150" y="5435600"/>
          <p14:tracePt t="94729" x="4660900" y="5467350"/>
          <p14:tracePt t="94729" x="4692650" y="5492750"/>
          <p14:tracePt t="94745" x="4724400" y="5524500"/>
          <p14:tracePt t="94745" x="4756150" y="5549900"/>
          <p14:tracePt t="94745" x="4787900" y="5575300"/>
          <p14:tracePt t="94765" x="4813300" y="5600700"/>
          <p14:tracePt t="94765" x="4838700" y="5626100"/>
          <p14:tracePt t="94779" x="4864100" y="5651500"/>
          <p14:tracePt t="94779" x="4883150" y="5676900"/>
          <p14:tracePt t="94796" x="4902200" y="5695950"/>
          <p14:tracePt t="94796" x="4921250" y="5721350"/>
          <p14:tracePt t="94812" x="4933950" y="5740400"/>
          <p14:tracePt t="94812" x="4953000" y="5784850"/>
          <p14:tracePt t="94830" x="4959350" y="5810250"/>
          <p14:tracePt t="94830" x="4965700" y="5835650"/>
          <p14:tracePt t="94846" x="4959350" y="5854700"/>
          <p14:tracePt t="94846" x="4953000" y="5880100"/>
          <p14:tracePt t="94863" x="4946650" y="5905500"/>
          <p14:tracePt t="94863" x="4933950" y="5924550"/>
          <p14:tracePt t="94879" x="4914900" y="5949950"/>
          <p14:tracePt t="94879" x="4870450" y="5988050"/>
          <p14:tracePt t="94898" x="4838700" y="6007100"/>
          <p14:tracePt t="94898" x="4813300" y="6026150"/>
          <p14:tracePt t="94913" x="4781550" y="6045200"/>
          <p14:tracePt t="94913" x="4749800" y="6064250"/>
          <p14:tracePt t="94929" x="4724400" y="6083300"/>
          <p14:tracePt t="94929" x="4692650" y="6096000"/>
          <p14:tracePt t="94946" x="4660900" y="6115050"/>
          <p14:tracePt t="94946" x="4635500" y="6127750"/>
          <p14:tracePt t="94946" x="4610100" y="6134100"/>
          <p14:tracePt t="94966" x="4584700" y="6146800"/>
          <p14:tracePt t="94978" x="4565650" y="6153150"/>
          <p14:tracePt t="94978" x="4527550" y="6165850"/>
          <p14:tracePt t="94997" x="4514850" y="6172200"/>
          <p14:tracePt t="94997" x="4495800" y="6172200"/>
          <p14:tracePt t="95013" x="4483100" y="6178550"/>
          <p14:tracePt t="95013" x="4470400" y="6178550"/>
          <p14:tracePt t="95029" x="4464050" y="6178550"/>
          <p14:tracePt t="95029" x="4451350" y="6172200"/>
          <p14:tracePt t="95029" x="4445000" y="6172200"/>
          <p14:tracePt t="95049" x="4438650" y="6172200"/>
          <p14:tracePt t="95061" x="4432300" y="6165850"/>
          <p14:tracePt t="95061" x="4425950" y="6159500"/>
          <p14:tracePt t="95080" x="4425950" y="6153150"/>
          <p14:tracePt t="95095" x="4419600" y="6153150"/>
          <p14:tracePt t="95117" x="4413250" y="6153150"/>
          <p14:tracePt t="95136" x="4406900" y="6153150"/>
          <p14:tracePt t="95153" x="4400550" y="6153150"/>
          <p14:tracePt t="95168" x="4394200" y="6146800"/>
          <p14:tracePt t="95185" x="4400550" y="6140450"/>
          <p14:tracePt t="95272" x="4406900" y="6140450"/>
          <p14:tracePt t="95288" x="4413250" y="6134100"/>
          <p14:tracePt t="95305" x="4419600" y="6134100"/>
          <p14:tracePt t="95316" x="4425950" y="6134100"/>
          <p14:tracePt t="95340" x="4425950" y="6127750"/>
          <p14:tracePt t="95392" x="4419600" y="6127750"/>
          <p14:tracePt t="95452" x="4413250" y="6127750"/>
          <p14:tracePt t="95476" x="4406900" y="6134100"/>
          <p14:tracePt t="95504" x="4400550" y="6134100"/>
          <p14:tracePt t="95521" x="4394200" y="6134100"/>
          <p14:tracePt t="95536" x="4387850" y="6134100"/>
          <p14:tracePt t="95549" x="4381500" y="6140450"/>
          <p14:tracePt t="95565" x="4375150" y="6146800"/>
          <p14:tracePt t="95581" x="4368800" y="6153150"/>
          <p14:tracePt t="95608" x="4362450" y="6159500"/>
          <p14:tracePt t="95632" x="4368800" y="6165850"/>
          <p14:tracePt t="95709" x="4375150" y="6165850"/>
          <p14:tracePt t="95724" x="4381500" y="6159500"/>
          <p14:tracePt t="95737" x="4387850" y="6159500"/>
          <p14:tracePt t="95753" x="4394200" y="6159500"/>
          <p14:tracePt t="95764" x="4400550" y="6153150"/>
          <p14:tracePt t="95780" x="4406900" y="6146800"/>
          <p14:tracePt t="95780" x="4413250" y="6146800"/>
          <p14:tracePt t="95799" x="4419600" y="6140450"/>
          <p14:tracePt t="95799" x="4419600" y="6134100"/>
          <p14:tracePt t="95816" x="4425950" y="6127750"/>
          <p14:tracePt t="95816" x="4432300" y="6121400"/>
          <p14:tracePt t="95833" x="4432300" y="6115050"/>
          <p14:tracePt t="95833" x="4445000" y="6102350"/>
          <p14:tracePt t="95850" x="4445000" y="6096000"/>
          <p14:tracePt t="95850" x="4451350" y="6089650"/>
          <p14:tracePt t="95866" x="4457700" y="6083300"/>
          <p14:tracePt t="95866" x="4457700" y="6076950"/>
          <p14:tracePt t="95882" x="4464050" y="6070600"/>
          <p14:tracePt t="95882" x="4470400" y="6064250"/>
          <p14:tracePt t="95899" x="4470400" y="6057900"/>
          <p14:tracePt t="95899" x="4476750" y="6045200"/>
          <p14:tracePt t="95917" x="4483100" y="6038850"/>
          <p14:tracePt t="95917" x="4489450" y="6032500"/>
          <p14:tracePt t="95934" x="4489450" y="6026150"/>
          <p14:tracePt t="95934" x="4495800" y="6013450"/>
          <p14:tracePt t="95950" x="4495800" y="6007100"/>
          <p14:tracePt t="95950" x="4502150" y="5994400"/>
          <p14:tracePt t="95950" x="4508500" y="5988050"/>
          <p14:tracePt t="95970" x="4514850" y="5975350"/>
          <p14:tracePt t="95981" x="4521200" y="5975350"/>
          <p14:tracePt t="95981" x="4533900" y="5969000"/>
          <p14:tracePt t="95981" x="4540250" y="5962650"/>
          <p14:tracePt t="96002" x="4552950" y="5956300"/>
          <p14:tracePt t="96002" x="4565650" y="5956300"/>
          <p14:tracePt t="96018" x="4578350" y="5956300"/>
          <p14:tracePt t="96018" x="4597400" y="5956300"/>
          <p14:tracePt t="96033" x="4610100" y="5956300"/>
          <p14:tracePt t="96033" x="4629150" y="5956300"/>
          <p14:tracePt t="96050" x="4641850" y="5956300"/>
          <p14:tracePt t="96050" x="4660900" y="5956300"/>
          <p14:tracePt t="96050" x="4679950" y="5956300"/>
          <p14:tracePt t="96069" x="4692650" y="5956300"/>
          <p14:tracePt t="96081" x="4711700" y="5956300"/>
          <p14:tracePt t="96081" x="4743450" y="5956300"/>
          <p14:tracePt t="96100" x="4756150" y="5956300"/>
          <p14:tracePt t="96100" x="4768850" y="5956300"/>
          <p14:tracePt t="96117" x="4781550" y="5962650"/>
          <p14:tracePt t="96117" x="4794250" y="5962650"/>
          <p14:tracePt t="96134" x="4800600" y="5962650"/>
          <p14:tracePt t="96134" x="4813300" y="5969000"/>
          <p14:tracePt t="96150" x="4819650" y="5981700"/>
          <p14:tracePt t="96165" x="4813300" y="5988050"/>
          <p14:tracePt t="96182" x="4806950" y="5994400"/>
          <p14:tracePt t="96198" x="4800600" y="5994400"/>
          <p14:tracePt t="96198" x="4787900" y="6000750"/>
          <p14:tracePt t="96218" x="4775200" y="6000750"/>
          <p14:tracePt t="96218" x="4768850" y="6007100"/>
          <p14:tracePt t="96234" x="4756150" y="6007100"/>
          <p14:tracePt t="96234" x="4743450" y="6007100"/>
          <p14:tracePt t="96251" x="4730750" y="6013450"/>
          <p14:tracePt t="96251" x="4718050" y="6013450"/>
          <p14:tracePt t="96251" x="4705350" y="6013450"/>
          <p14:tracePt t="96270" x="4692650" y="6013450"/>
          <p14:tracePt t="96282" x="4673600" y="6013450"/>
          <p14:tracePt t="96282" x="4648200" y="6013450"/>
          <p14:tracePt t="96302" x="4635500" y="6013450"/>
          <p14:tracePt t="96302" x="4622800" y="6013450"/>
          <p14:tracePt t="96318" x="4610100" y="6013450"/>
          <p14:tracePt t="96318" x="4597400" y="6013450"/>
          <p14:tracePt t="96334" x="4591050" y="6013450"/>
          <p14:tracePt t="96334" x="4578350" y="6013450"/>
          <p14:tracePt t="96334" x="4572000" y="6019800"/>
          <p14:tracePt t="96353" x="4565650" y="6019800"/>
          <p14:tracePt t="96366" x="4559300" y="6026150"/>
          <p14:tracePt t="96366" x="4552950" y="6026150"/>
          <p14:tracePt t="96386" x="4540250" y="6038850"/>
          <p14:tracePt t="96386" x="4533900" y="6038850"/>
          <p14:tracePt t="96402" x="4527550" y="6038850"/>
          <p14:tracePt t="96402" x="4521200" y="6045200"/>
          <p14:tracePt t="96418" x="4514850" y="6045200"/>
          <p14:tracePt t="96433" x="4508500" y="6045200"/>
          <p14:tracePt t="96433" x="4502150" y="6045200"/>
          <p14:tracePt t="96451" x="4495800" y="6051550"/>
          <p14:tracePt t="96469" x="4489450" y="6051550"/>
          <p14:tracePt t="96483" x="4483100" y="6057900"/>
          <p14:tracePt t="96500" x="4476750" y="6057900"/>
          <p14:tracePt t="96500" x="4470400" y="6064250"/>
          <p14:tracePt t="96518" x="4464050" y="6064250"/>
          <p14:tracePt t="96540" x="4457700" y="6070600"/>
          <p14:tracePt t="96565" x="4457700" y="6076950"/>
          <p14:tracePt t="96577" x="4451350" y="6083300"/>
          <p14:tracePt t="96593" x="4445000" y="6089650"/>
          <p14:tracePt t="96601" x="4438650" y="6089650"/>
          <p14:tracePt t="96601" x="4432300" y="6089650"/>
          <p14:tracePt t="96619" x="4425950" y="6089650"/>
          <p14:tracePt t="96619" x="4413250" y="6089650"/>
          <p14:tracePt t="96619" x="4400550" y="6089650"/>
          <p14:tracePt t="96638" x="4394200" y="6089650"/>
          <p14:tracePt t="96650" x="4381500" y="6089650"/>
          <p14:tracePt t="96650" x="4349750" y="6083300"/>
          <p14:tracePt t="96669" x="4337050" y="6083300"/>
          <p14:tracePt t="96669" x="4324350" y="6083300"/>
          <p14:tracePt t="96686" x="4311650" y="6076950"/>
          <p14:tracePt t="96686" x="4298950" y="6070600"/>
          <p14:tracePt t="96702" x="4286250" y="6064250"/>
          <p14:tracePt t="96702" x="4267200" y="6051550"/>
          <p14:tracePt t="96702" x="4254500" y="6038850"/>
          <p14:tracePt t="96722" x="4235450" y="6026150"/>
          <p14:tracePt t="96734" x="4216400" y="6007100"/>
          <p14:tracePt t="96734" x="4178300" y="5975350"/>
          <p14:tracePt t="96753" x="4159250" y="5956300"/>
          <p14:tracePt t="96753" x="4133850" y="5930900"/>
          <p14:tracePt t="96769" x="4114800" y="5911850"/>
          <p14:tracePt t="96769" x="4095750" y="5892800"/>
          <p14:tracePt t="96786" x="4076700" y="5867400"/>
          <p14:tracePt t="96786" x="4064000" y="5848350"/>
          <p14:tracePt t="96802" x="4051300" y="5822950"/>
          <p14:tracePt t="96802" x="4038600" y="5772150"/>
          <p14:tracePt t="96820" x="4038600" y="5746750"/>
          <p14:tracePt t="96820" x="4038600" y="5721350"/>
          <p14:tracePt t="96836" x="4038600" y="5695950"/>
          <p14:tracePt t="96836" x="4044950" y="5670550"/>
          <p14:tracePt t="96852" x="4051300" y="5638800"/>
          <p14:tracePt t="96852" x="4083050" y="5588000"/>
          <p14:tracePt t="96870" x="4102100" y="5556250"/>
          <p14:tracePt t="96870" x="4127500" y="5530850"/>
          <p14:tracePt t="96886" x="4152900" y="5505450"/>
          <p14:tracePt t="96886" x="4178300" y="5473700"/>
          <p14:tracePt t="96903" x="4210050" y="5448300"/>
          <p14:tracePt t="96903" x="4241800" y="5422900"/>
          <p14:tracePt t="96919" x="4273550" y="5391150"/>
          <p14:tracePt t="96919" x="4337050" y="5340350"/>
          <p14:tracePt t="96938" x="4375150" y="5321300"/>
          <p14:tracePt t="96938" x="4406900" y="5302250"/>
          <p14:tracePt t="96954" x="4445000" y="5283200"/>
          <p14:tracePt t="96954" x="4476750" y="5276850"/>
          <p14:tracePt t="96971" x="4514850" y="5270500"/>
          <p14:tracePt t="96971" x="4546600" y="5276850"/>
          <p14:tracePt t="96986" x="4584700" y="5289550"/>
          <p14:tracePt t="96986" x="4622800" y="5308600"/>
          <p14:tracePt t="96986" x="4660900" y="5327650"/>
          <p14:tracePt t="97005" x="4699000" y="5359400"/>
          <p14:tracePt t="97018" x="4737100" y="5391150"/>
          <p14:tracePt t="97018" x="4813300" y="5467350"/>
          <p14:tracePt t="97037" x="4851400" y="5505450"/>
          <p14:tracePt t="97037" x="4889500" y="5543550"/>
          <p14:tracePt t="97054" x="4921250" y="5588000"/>
          <p14:tracePt t="97054" x="4953000" y="5626100"/>
          <p14:tracePt t="97071" x="4978400" y="5664200"/>
          <p14:tracePt t="97071" x="4997450" y="5695950"/>
          <p14:tracePt t="97087" x="5016500" y="5734050"/>
          <p14:tracePt t="97087" x="5029200" y="5772150"/>
          <p14:tracePt t="97087" x="5035550" y="5810250"/>
          <p14:tracePt t="97106" x="5041900" y="5842000"/>
          <p14:tracePt t="97106" x="5035550" y="5873750"/>
          <p14:tracePt t="97121" x="5029200" y="5911850"/>
          <p14:tracePt t="97121" x="5010150" y="5943600"/>
          <p14:tracePt t="97137" x="4997450" y="5975350"/>
          <p14:tracePt t="97137" x="4972050" y="6000750"/>
          <p14:tracePt t="97154" x="4946650" y="6032500"/>
          <p14:tracePt t="97154" x="4889500" y="6076950"/>
          <p14:tracePt t="97171" x="4857750" y="6096000"/>
          <p14:tracePt t="97171" x="4819650" y="6121400"/>
          <p14:tracePt t="97187" x="4781550" y="6134100"/>
          <p14:tracePt t="97187" x="4743450" y="6146800"/>
          <p14:tracePt t="97204" x="4705350" y="6159500"/>
          <p14:tracePt t="97204" x="4660900" y="6172200"/>
          <p14:tracePt t="97221" x="4616450" y="6178550"/>
          <p14:tracePt t="97221" x="4533900" y="6184900"/>
          <p14:tracePt t="97238" x="4495800" y="6184900"/>
          <p14:tracePt t="97238" x="4457700" y="6184900"/>
          <p14:tracePt t="97255" x="4419600" y="6178550"/>
          <p14:tracePt t="97255" x="4387850" y="6178550"/>
          <p14:tracePt t="97271" x="4356100" y="6172200"/>
          <p14:tracePt t="97271" x="4324350" y="6159500"/>
          <p14:tracePt t="97271" x="4298950" y="6153150"/>
          <p14:tracePt t="97290" x="4273550" y="6140450"/>
          <p14:tracePt t="97302" x="4248150" y="6134100"/>
          <p14:tracePt t="97302" x="4210050" y="6115050"/>
          <p14:tracePt t="97322" x="4191000" y="6102350"/>
          <p14:tracePt t="97322" x="4178300" y="6096000"/>
          <p14:tracePt t="97338" x="4165600" y="6089650"/>
          <p14:tracePt t="97338" x="4152900" y="6083300"/>
          <p14:tracePt t="97354" x="4146550" y="6076950"/>
          <p14:tracePt t="97354" x="4133850" y="6076950"/>
          <p14:tracePt t="97354" x="4127500" y="6070600"/>
          <p14:tracePt t="97374" x="4121150" y="6064250"/>
          <p14:tracePt t="97397" x="4114800" y="6064250"/>
          <p14:tracePt t="97409" x="4108450" y="6064250"/>
          <p14:tracePt t="97433" x="4102100" y="6064250"/>
          <p14:tracePt t="97449" x="4095750" y="6064250"/>
          <p14:tracePt t="97466" x="4089400" y="6070600"/>
          <p14:tracePt t="97477" x="4083050" y="6070600"/>
          <p14:tracePt t="97486" x="4076700" y="6076950"/>
          <p14:tracePt t="97503" x="4070350" y="6076950"/>
          <p14:tracePt t="97503" x="4064000" y="6076950"/>
          <p14:tracePt t="97522" x="4057650" y="6076950"/>
          <p14:tracePt t="97522" x="4051300" y="6083300"/>
          <p14:tracePt t="97539" x="4044950" y="6083300"/>
          <p14:tracePt t="97553" x="4038600" y="6083300"/>
          <p14:tracePt t="97570" x="4032250" y="6083300"/>
          <p14:tracePt t="97589" x="4025900" y="6076950"/>
          <p14:tracePt t="97604" x="4032250" y="6064250"/>
          <p14:tracePt t="97620" x="4038600" y="6057900"/>
          <p14:tracePt t="97620" x="4038600" y="6051550"/>
          <p14:tracePt t="97639" x="4044950" y="6045200"/>
          <p14:tracePt t="97639" x="4044950" y="6038850"/>
          <p14:tracePt t="97639" x="4051300" y="6032500"/>
          <p14:tracePt t="97658" x="4057650" y="6026150"/>
          <p14:tracePt t="97670" x="4064000" y="6013450"/>
          <p14:tracePt t="97670" x="4076700" y="6000750"/>
          <p14:tracePt t="97690" x="4083050" y="5994400"/>
          <p14:tracePt t="97690" x="4089400" y="5988050"/>
          <p14:tracePt t="97707" x="4095750" y="5981700"/>
          <p14:tracePt t="97707" x="4108450" y="5975350"/>
          <p14:tracePt t="97723" x="4114800" y="5969000"/>
          <p14:tracePt t="97723" x="4127500" y="5962650"/>
          <p14:tracePt t="97723" x="4133850" y="5956300"/>
          <p14:tracePt t="97741" x="4146550" y="5956300"/>
          <p14:tracePt t="97754" x="4152900" y="5949950"/>
          <p14:tracePt t="97754" x="4171950" y="5943600"/>
          <p14:tracePt t="97773" x="4184650" y="5943600"/>
          <p14:tracePt t="97773" x="4191000" y="5937250"/>
          <p14:tracePt t="97790" x="4197350" y="5937250"/>
          <p14:tracePt t="97790" x="4210050" y="5930900"/>
          <p14:tracePt t="97807" x="4216400" y="5930900"/>
          <p14:tracePt t="97807" x="4222750" y="5924550"/>
          <p14:tracePt t="97823" x="4229100" y="5924550"/>
          <p14:tracePt t="97823" x="4248150" y="5911850"/>
          <p14:tracePt t="97840" x="4254500" y="5905500"/>
          <p14:tracePt t="97840" x="4267200" y="5899150"/>
          <p14:tracePt t="97856" x="4273550" y="5899150"/>
          <p14:tracePt t="97856" x="4279900" y="5892800"/>
          <p14:tracePt t="97873" x="4286250" y="5892800"/>
          <p14:tracePt t="97873" x="4298950" y="5886450"/>
          <p14:tracePt t="97890" x="4305300" y="5886450"/>
          <p14:tracePt t="97890" x="4311650" y="5886450"/>
          <p14:tracePt t="97907" x="4318000" y="5886450"/>
          <p14:tracePt t="97921" x="4324350" y="5886450"/>
          <p14:tracePt t="97938" x="4330700" y="5886450"/>
          <p14:tracePt t="97955" x="4337050" y="5892800"/>
          <p14:tracePt t="97974" x="4337050" y="5899150"/>
          <p14:tracePt t="97989" x="4330700" y="5899150"/>
          <p14:tracePt t="98025" x="4337050" y="5905500"/>
          <p14:tracePt t="98065" x="4349750" y="5905500"/>
          <p14:tracePt t="98077" x="4356100" y="5905500"/>
          <p14:tracePt t="98092" x="4368800" y="5905500"/>
          <p14:tracePt t="98101" x="4375150" y="5905500"/>
          <p14:tracePt t="98110" x="4381500" y="5905500"/>
          <p14:tracePt t="98122" x="4394200" y="5905500"/>
          <p14:tracePt t="98122" x="4419600" y="5911850"/>
          <p14:tracePt t="98141" x="4432300" y="5918200"/>
          <p14:tracePt t="98141" x="4445000" y="5924550"/>
          <p14:tracePt t="98158" x="4464050" y="5937250"/>
          <p14:tracePt t="98158" x="4483100" y="5943600"/>
          <p14:tracePt t="98174" x="4495800" y="5956300"/>
          <p14:tracePt t="98174" x="4533900" y="5981700"/>
          <p14:tracePt t="98191" x="4552950" y="5994400"/>
          <p14:tracePt t="98191" x="4572000" y="6007100"/>
          <p14:tracePt t="98208" x="4584700" y="6019800"/>
          <p14:tracePt t="98208" x="4603750" y="6026150"/>
          <p14:tracePt t="98224" x="4616450" y="6038850"/>
          <p14:tracePt t="98224" x="4629150" y="6051550"/>
          <p14:tracePt t="98241" x="4641850" y="6057900"/>
          <p14:tracePt t="98241" x="4660900" y="6070600"/>
          <p14:tracePt t="98259" x="4667250" y="6070600"/>
          <p14:tracePt t="98273" x="4673600" y="6076950"/>
          <p14:tracePt t="98289" x="4660900" y="6083300"/>
          <p14:tracePt t="98317" x="4654550" y="6083300"/>
          <p14:tracePt t="98333" x="4648200" y="6083300"/>
          <p14:tracePt t="98341" x="4635500" y="6089650"/>
          <p14:tracePt t="98341" x="4629150" y="6089650"/>
          <p14:tracePt t="98359" x="4622800" y="6089650"/>
          <p14:tracePt t="98359" x="4616450" y="6089650"/>
          <p14:tracePt t="98375" x="4603750" y="6096000"/>
          <p14:tracePt t="98375" x="4597400" y="6096000"/>
          <p14:tracePt t="98375" x="4584700" y="6096000"/>
          <p14:tracePt t="98394" x="4578350" y="6096000"/>
          <p14:tracePt t="98406" x="4565650" y="6102350"/>
          <p14:tracePt t="98406" x="4559300" y="6102350"/>
          <p14:tracePt t="98426" x="4546600" y="6108700"/>
          <p14:tracePt t="98426" x="4540250" y="6115050"/>
          <p14:tracePt t="98442" x="4533900" y="6115050"/>
          <p14:tracePt t="98442" x="4527550" y="6121400"/>
          <p14:tracePt t="98442" x="4521200" y="6121400"/>
          <p14:tracePt t="98461" x="4521200" y="6127750"/>
          <p14:tracePt t="98473" x="4521200" y="6134100"/>
          <p14:tracePt t="98473" x="4514850" y="6146800"/>
          <p14:tracePt t="98492" x="4514850" y="6153150"/>
          <p14:tracePt t="98508" x="4514850" y="6159500"/>
          <p14:tracePt t="98524" x="4514850" y="6172200"/>
          <p14:tracePt t="98540" x="4521200" y="6178550"/>
          <p14:tracePt t="98558" x="4521200" y="6184900"/>
          <p14:tracePt t="98574" x="4527550" y="6191250"/>
          <p14:tracePt t="98597" x="4527550" y="6184900"/>
          <p14:tracePt t="98685" x="4533900" y="6184900"/>
          <p14:tracePt t="98717" x="4540250" y="6178550"/>
          <p14:tracePt t="98737" x="4546600" y="6165850"/>
          <p14:tracePt t="98753" x="4552950" y="6165850"/>
          <p14:tracePt t="98762" x="4552950" y="6159500"/>
          <p14:tracePt t="98774" x="4552950" y="6153150"/>
          <p14:tracePt t="98774" x="4559300" y="6140450"/>
          <p14:tracePt t="98793" x="4559300" y="6134100"/>
          <p14:tracePt t="98793" x="4565650" y="6121400"/>
          <p14:tracePt t="98810" x="4565650" y="6115050"/>
          <p14:tracePt t="98810" x="4565650" y="6108700"/>
          <p14:tracePt t="98826" x="4565650" y="6096000"/>
          <p14:tracePt t="98826" x="4572000" y="6089650"/>
          <p14:tracePt t="98843" x="4572000" y="6083300"/>
          <p14:tracePt t="98843" x="4578350" y="6064250"/>
          <p14:tracePt t="98860" x="4578350" y="6057900"/>
          <p14:tracePt t="98860" x="4584700" y="6045200"/>
          <p14:tracePt t="98876" x="4591050" y="6032500"/>
          <p14:tracePt t="98876" x="4597400" y="6019800"/>
          <p14:tracePt t="98893" x="4597400" y="6013450"/>
          <p14:tracePt t="98893" x="4610100" y="5994400"/>
          <p14:tracePt t="98910" x="4616450" y="5981700"/>
          <p14:tracePt t="98910" x="4622800" y="5975350"/>
          <p14:tracePt t="98927" x="4629150" y="5975350"/>
          <p14:tracePt t="98927" x="4635500" y="5969000"/>
          <p14:tracePt t="98944" x="4648200" y="5969000"/>
          <p14:tracePt t="98944" x="4654550" y="5969000"/>
          <p14:tracePt t="98960" x="4667250" y="5969000"/>
          <p14:tracePt t="98960" x="4692650" y="5969000"/>
          <p14:tracePt t="98979" x="4711700" y="5969000"/>
          <p14:tracePt t="98979" x="4730750" y="5975350"/>
          <p14:tracePt t="98994" x="4749800" y="5969000"/>
          <p14:tracePt t="98994" x="4762500" y="5975350"/>
          <p14:tracePt t="99010" x="4781550" y="5975350"/>
          <p14:tracePt t="99010" x="4800600" y="5981700"/>
          <p14:tracePt t="99027" x="4819650" y="5988050"/>
          <p14:tracePt t="99027" x="4838700" y="5988050"/>
          <p14:tracePt t="99027" x="4857750" y="5988050"/>
          <p14:tracePt t="99046" x="4870450" y="5988050"/>
          <p14:tracePt t="99059" x="4889500" y="5988050"/>
          <p14:tracePt t="99059" x="4914900" y="5994400"/>
          <p14:tracePt t="99078" x="4933950" y="5994400"/>
          <p14:tracePt t="99078" x="4940300" y="5988050"/>
          <p14:tracePt t="99094" x="4953000" y="5988050"/>
          <p14:tracePt t="99094" x="4965700" y="5988050"/>
          <p14:tracePt t="99110" x="4972050" y="5994400"/>
          <p14:tracePt t="99110" x="4984750" y="5994400"/>
          <p14:tracePt t="99110" x="4991100" y="5994400"/>
          <p14:tracePt t="99130" x="4997450" y="5994400"/>
          <p14:tracePt t="99142" x="4997450" y="6000750"/>
          <p14:tracePt t="99142" x="4997450" y="6007100"/>
          <p14:tracePt t="99160" x="4997450" y="6013450"/>
          <p14:tracePt t="99176" x="4997450" y="6019800"/>
          <p14:tracePt t="99193" x="4991100" y="6032500"/>
          <p14:tracePt t="99193" x="4984750" y="6045200"/>
          <p14:tracePt t="99211" x="4984750" y="6051550"/>
          <p14:tracePt t="99211" x="4978400" y="6057900"/>
          <p14:tracePt t="99227" x="4972050" y="6064250"/>
          <p14:tracePt t="99227" x="4972050" y="6070600"/>
          <p14:tracePt t="99244" x="4965700" y="6083300"/>
          <p14:tracePt t="99244" x="4965700" y="6089650"/>
          <p14:tracePt t="99261" x="4959350" y="6096000"/>
          <p14:tracePt t="99261" x="4953000" y="6108700"/>
          <p14:tracePt t="99279" x="4959350" y="6108700"/>
          <p14:tracePt t="99301" x="4965700" y="6102350"/>
          <p14:tracePt t="99309" x="4972050" y="6096000"/>
          <p14:tracePt t="99309" x="4978400" y="6089650"/>
          <p14:tracePt t="99309" x="4991100" y="6083300"/>
          <p14:tracePt t="99330" x="4997450" y="6076950"/>
          <p14:tracePt t="99343" x="5010150" y="6070600"/>
          <p14:tracePt t="99343" x="5029200" y="6057900"/>
          <p14:tracePt t="99362" x="5041900" y="6051550"/>
          <p14:tracePt t="99362" x="5054600" y="6051550"/>
          <p14:tracePt t="99378" x="5060950" y="6045200"/>
          <p14:tracePt t="99378" x="5073650" y="6045200"/>
          <p14:tracePt t="99395" x="5080000" y="6045200"/>
          <p14:tracePt t="99395" x="5092700" y="6038850"/>
          <p14:tracePt t="99411" x="5105400" y="6038850"/>
          <p14:tracePt t="99411" x="5118100" y="6038850"/>
          <p14:tracePt t="99411" x="5130800" y="6038850"/>
          <p14:tracePt t="99430" x="5143500" y="6038850"/>
          <p14:tracePt t="99443" x="5156200" y="6038850"/>
          <p14:tracePt t="99443" x="5181600" y="6045200"/>
          <p14:tracePt t="99443" x="5194300" y="6045200"/>
          <p14:tracePt t="99466" x="5207000" y="6045200"/>
          <p14:tracePt t="99477" x="5219700" y="6051550"/>
          <p14:tracePt t="99477" x="5226050" y="6057900"/>
          <p14:tracePt t="99477" x="5238750" y="6064250"/>
          <p14:tracePt t="99498" x="5251450" y="6070600"/>
          <p14:tracePt t="99498" x="5264150" y="6076950"/>
          <p14:tracePt t="99512" x="5270500" y="6083300"/>
          <p14:tracePt t="99512" x="5276850" y="6089650"/>
          <p14:tracePt t="99529" x="5289550" y="6096000"/>
          <p14:tracePt t="99529" x="5295900" y="6096000"/>
          <p14:tracePt t="99546" x="5302250" y="6096000"/>
          <p14:tracePt t="99546" x="5308600" y="6102350"/>
          <p14:tracePt t="99563" x="5314950" y="6102350"/>
          <p14:tracePt t="99563" x="5321300" y="6102350"/>
          <p14:tracePt t="99579" x="5327650" y="6102350"/>
          <p14:tracePt t="99594" x="5334000" y="6096000"/>
          <p14:tracePt t="99611" x="5340350" y="6102350"/>
          <p14:tracePt t="99686" x="5346700" y="6102350"/>
          <p14:tracePt t="99697" x="5353050" y="6096000"/>
          <p14:tracePt t="99713" x="5346700" y="6096000"/>
          <p14:tracePt t="99738" x="5340350" y="6096000"/>
          <p14:tracePt t="99745" x="5334000" y="6096000"/>
          <p14:tracePt t="99750" x="5321300" y="6096000"/>
          <p14:tracePt t="99761" x="5308600" y="6096000"/>
          <p14:tracePt t="99761" x="5302250" y="6089650"/>
          <p14:tracePt t="99761" x="5289550" y="6089650"/>
          <p14:tracePt t="99782" x="5276850" y="6083300"/>
          <p14:tracePt t="99794" x="5270500" y="6070600"/>
          <p14:tracePt t="99794" x="5245100" y="6051550"/>
          <p14:tracePt t="99813" x="5238750" y="6038850"/>
          <p14:tracePt t="99813" x="5232400" y="6019800"/>
          <p14:tracePt t="99830" x="5219700" y="6000750"/>
          <p14:tracePt t="99844" x="5213350" y="5975350"/>
          <p14:tracePt t="99861" x="5207000" y="5949950"/>
          <p14:tracePt t="99861" x="5200650" y="59245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ja-JP" altLang="en-US" sz="3200"/>
              <a:t>同じウズラの母集団でも有意差が出る？</a:t>
            </a:r>
          </a:p>
        </p:txBody>
      </p:sp>
      <p:sp>
        <p:nvSpPr>
          <p:cNvPr id="595971" name="Text Box 3"/>
          <p:cNvSpPr txBox="1">
            <a:spLocks noChangeArrowheads="1"/>
          </p:cNvSpPr>
          <p:nvPr/>
        </p:nvSpPr>
        <p:spPr bwMode="auto">
          <a:xfrm>
            <a:off x="214282" y="1142984"/>
            <a:ext cx="8786874" cy="1200329"/>
          </a:xfrm>
          <a:prstGeom prst="rect">
            <a:avLst/>
          </a:prstGeom>
          <a:noFill/>
          <a:ln w="38100">
            <a:noFill/>
            <a:miter lim="800000"/>
            <a:headEnd/>
            <a:tailEnd/>
          </a:ln>
          <a:effectLst/>
        </p:spPr>
        <p:txBody>
          <a:bodyPr wrap="square">
            <a:spAutoFit/>
          </a:bodyPr>
          <a:lstStyle/>
          <a:p>
            <a:r>
              <a:rPr lang="ja-JP" altLang="en-US" dirty="0"/>
              <a:t>対照区（コントロール，薬を与えない区），Ａ，Ｂ，Ｃ，Ｄの５つを</a:t>
            </a:r>
            <a:r>
              <a:rPr lang="ja-JP" altLang="en-US" dirty="0" err="1"/>
              <a:t>ｔ</a:t>
            </a:r>
            <a:r>
              <a:rPr lang="ja-JP" altLang="en-US" dirty="0"/>
              <a:t>検定で比較すると，ウズラに処理の効果がまったくなかったとしても，処理の数を増やせば有意差が出やすくなってしまう．</a:t>
            </a:r>
          </a:p>
        </p:txBody>
      </p:sp>
      <p:graphicFrame>
        <p:nvGraphicFramePr>
          <p:cNvPr id="596024" name="Group 56"/>
          <p:cNvGraphicFramePr>
            <a:graphicFrameLocks noGrp="1"/>
          </p:cNvGraphicFramePr>
          <p:nvPr/>
        </p:nvGraphicFramePr>
        <p:xfrm>
          <a:off x="323850" y="2924175"/>
          <a:ext cx="8134350" cy="2786063"/>
        </p:xfrm>
        <a:graphic>
          <a:graphicData uri="http://schemas.openxmlformats.org/drawingml/2006/table">
            <a:tbl>
              <a:tblPr/>
              <a:tblGrid>
                <a:gridCol w="1152525"/>
                <a:gridCol w="4319588"/>
                <a:gridCol w="1152525"/>
                <a:gridCol w="1509712"/>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処理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標準偏差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対照区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90.87, 82.20, 93.89, 84.56, 81.43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5.52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97.81, 79.80, 91.13, 87.61, 93.40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80.23, 75.16, 80.44, 86.72, 79.53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4.13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81.20, 94.13, 77.75, 80.48, 80.91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82.89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87.77, 89.71, 98.51, 90.17, 89.17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4.26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6018" name="Text Box 50"/>
          <p:cNvSpPr txBox="1">
            <a:spLocks noChangeArrowheads="1"/>
          </p:cNvSpPr>
          <p:nvPr/>
        </p:nvSpPr>
        <p:spPr bwMode="auto">
          <a:xfrm>
            <a:off x="2124075" y="5949950"/>
            <a:ext cx="4338638" cy="457200"/>
          </a:xfrm>
          <a:prstGeom prst="rect">
            <a:avLst/>
          </a:prstGeom>
          <a:noFill/>
          <a:ln w="38100">
            <a:noFill/>
            <a:miter lim="800000"/>
            <a:headEnd/>
            <a:tailEnd/>
          </a:ln>
          <a:effectLst/>
        </p:spPr>
        <p:txBody>
          <a:bodyPr wrap="none">
            <a:spAutoFit/>
          </a:bodyPr>
          <a:lstStyle/>
          <a:p>
            <a:r>
              <a:rPr lang="ja-JP" altLang="en-US"/>
              <a:t>まとめて実験できないのか・・・？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886"/>
    </mc:Choice>
    <mc:Fallback>
      <p:transition spd="slow" advTm="54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2320" x="3162300" y="1968500"/>
          <p14:tracePt t="2348" x="3155950" y="1949450"/>
          <p14:tracePt t="2355" x="3149600" y="1936750"/>
          <p14:tracePt t="2363" x="3149600" y="1917700"/>
          <p14:tracePt t="2373" x="3143250" y="1892300"/>
          <p14:tracePt t="2373" x="3143250" y="1854200"/>
          <p14:tracePt t="2392" x="3143250" y="1841500"/>
          <p14:tracePt t="2392" x="3149600" y="1822450"/>
          <p14:tracePt t="2408" x="3155950" y="1809750"/>
          <p14:tracePt t="2408" x="3162300" y="1790700"/>
          <p14:tracePt t="2426" x="3175000" y="1784350"/>
          <p14:tracePt t="2426" x="3187700" y="1771650"/>
          <p14:tracePt t="2442" x="3200400" y="1765300"/>
          <p14:tracePt t="2442" x="3219450" y="1752600"/>
          <p14:tracePt t="2442" x="3238500" y="1746250"/>
          <p14:tracePt t="2461" x="3257550" y="1739900"/>
          <p14:tracePt t="2461" x="3276600" y="1733550"/>
          <p14:tracePt t="2476" x="3295650" y="1727200"/>
          <p14:tracePt t="2476" x="3321050" y="1727200"/>
          <p14:tracePt t="2492" x="3340100" y="1720850"/>
          <p14:tracePt t="2492" x="3365500" y="1720850"/>
          <p14:tracePt t="2492" x="3397250" y="1720850"/>
          <p14:tracePt t="2512" x="3422650" y="1720850"/>
          <p14:tracePt t="2524" x="3454400" y="1720850"/>
          <p14:tracePt t="2524" x="3486150" y="1720850"/>
          <p14:tracePt t="2524" x="3517900" y="1727200"/>
          <p14:tracePt t="2544" x="3556000" y="1727200"/>
          <p14:tracePt t="2557" x="3594100" y="1727200"/>
          <p14:tracePt t="2557" x="3670300" y="1727200"/>
          <p14:tracePt t="2576" x="3708400" y="1733550"/>
          <p14:tracePt t="2576" x="3746500" y="1727200"/>
          <p14:tracePt t="2593" x="3784600" y="1727200"/>
          <p14:tracePt t="2593" x="3822700" y="1720850"/>
          <p14:tracePt t="2609" x="3860800" y="1720850"/>
          <p14:tracePt t="2609" x="3898900" y="1714500"/>
          <p14:tracePt t="2609" x="3930650" y="1714500"/>
          <p14:tracePt t="2628" x="3956050" y="1708150"/>
          <p14:tracePt t="2628" x="3987800" y="1701800"/>
          <p14:tracePt t="2644" x="4006850" y="1695450"/>
          <p14:tracePt t="2644" x="4025900" y="1689100"/>
          <p14:tracePt t="2659" x="4038600" y="1689100"/>
          <p14:tracePt t="2659" x="4051300" y="1682750"/>
          <p14:tracePt t="2676" x="4051300" y="1676400"/>
          <p14:tracePt t="2676" x="4051300" y="1663700"/>
          <p14:tracePt t="2693" x="4038600" y="1663700"/>
          <p14:tracePt t="2693" x="4025900" y="1663700"/>
          <p14:tracePt t="2709" x="4006850" y="1663700"/>
          <p14:tracePt t="2709" x="3987800" y="1663700"/>
          <p14:tracePt t="2726" x="3962400" y="1670050"/>
          <p14:tracePt t="2726" x="3930650" y="1676400"/>
          <p14:tracePt t="2743" x="3892550" y="1676400"/>
          <p14:tracePt t="2743" x="3810000" y="1695450"/>
          <p14:tracePt t="2760" x="3765550" y="1701800"/>
          <p14:tracePt t="2760" x="3721100" y="1714500"/>
          <p14:tracePt t="2777" x="3670300" y="1720850"/>
          <p14:tracePt t="2777" x="3619500" y="1733550"/>
          <p14:tracePt t="2793" x="3568700" y="1739900"/>
          <p14:tracePt t="2793" x="3517900" y="1746250"/>
          <p14:tracePt t="2793" x="3467100" y="1758950"/>
          <p14:tracePt t="2812" x="3416300" y="1765300"/>
          <p14:tracePt t="2824" x="3365500" y="1771650"/>
          <p14:tracePt t="2824" x="3257550" y="1778000"/>
          <p14:tracePt t="2844" x="3206750" y="1784350"/>
          <p14:tracePt t="2844" x="3155950" y="1790700"/>
          <p14:tracePt t="2861" x="3111500" y="1790700"/>
          <p14:tracePt t="2861" x="3060700" y="1797050"/>
          <p14:tracePt t="2877" x="3016250" y="1797050"/>
          <p14:tracePt t="2877" x="2965450" y="1797050"/>
          <p14:tracePt t="2877" x="2921000" y="1797050"/>
          <p14:tracePt t="2896" x="2876550" y="1790700"/>
          <p14:tracePt t="2908" x="2832100" y="1790700"/>
          <p14:tracePt t="2908" x="2736850" y="1778000"/>
          <p14:tracePt t="2929" x="2686050" y="1771650"/>
          <p14:tracePt t="2929" x="2641600" y="1765300"/>
          <p14:tracePt t="2943" x="2590800" y="1752600"/>
          <p14:tracePt t="2943" x="2546350" y="1746250"/>
          <p14:tracePt t="2960" x="2495550" y="1739900"/>
          <p14:tracePt t="2960" x="2451100" y="1733550"/>
          <p14:tracePt t="2977" x="2400300" y="1727200"/>
          <p14:tracePt t="2977" x="2317750" y="1714500"/>
          <p14:tracePt t="2994" x="2273300" y="1708150"/>
          <p14:tracePt t="2994" x="2235200" y="1708150"/>
          <p14:tracePt t="3010" x="2197100" y="1701800"/>
          <p14:tracePt t="3010" x="2159000" y="1695450"/>
          <p14:tracePt t="3027" x="2120900" y="1695450"/>
          <p14:tracePt t="3027" x="2089150" y="1689100"/>
          <p14:tracePt t="3044" x="2063750" y="1689100"/>
          <p14:tracePt t="3044" x="2006600" y="1682750"/>
          <p14:tracePt t="3059" x="1981200" y="1676400"/>
          <p14:tracePt t="3059" x="1962150" y="1676400"/>
          <p14:tracePt t="3076" x="1943100" y="1676400"/>
          <p14:tracePt t="3076" x="1930400" y="1676400"/>
          <p14:tracePt t="3094" x="1917700" y="1676400"/>
          <p14:tracePt t="3094" x="1905000" y="1676400"/>
          <p14:tracePt t="3112" x="1898650" y="1682750"/>
          <p14:tracePt t="3127" x="1911350" y="1689100"/>
          <p14:tracePt t="3144" x="1917700" y="1689100"/>
          <p14:tracePt t="3144" x="1930400" y="1695450"/>
          <p14:tracePt t="3160" x="1943100" y="1695450"/>
          <p14:tracePt t="3160" x="1955800" y="1695450"/>
          <p14:tracePt t="3160" x="1974850" y="1695450"/>
          <p14:tracePt t="3179" x="1987550" y="1695450"/>
          <p14:tracePt t="3191" x="2012950" y="1695450"/>
          <p14:tracePt t="3191" x="2057400" y="1695450"/>
          <p14:tracePt t="3211" x="2076450" y="1695450"/>
          <p14:tracePt t="3211" x="2101850" y="1695450"/>
          <p14:tracePt t="3228" x="2133600" y="1695450"/>
          <p14:tracePt t="3228" x="2159000" y="1695450"/>
          <p14:tracePt t="3244" x="2184400" y="1695450"/>
          <p14:tracePt t="3244" x="2216150" y="1701800"/>
          <p14:tracePt t="3244" x="2247900" y="1701800"/>
          <p14:tracePt t="3263" x="2273300" y="1708150"/>
          <p14:tracePt t="3275" x="2305050" y="1708150"/>
          <p14:tracePt t="3275" x="2374900" y="1720850"/>
          <p14:tracePt t="3294" x="2406650" y="1733550"/>
          <p14:tracePt t="3294" x="2444750" y="1746250"/>
          <p14:tracePt t="3311" x="2482850" y="1752600"/>
          <p14:tracePt t="3311" x="2520950" y="1765300"/>
          <p14:tracePt t="3327" x="2559050" y="1778000"/>
          <p14:tracePt t="3327" x="2597150" y="1797050"/>
          <p14:tracePt t="3327" x="2641600" y="1809750"/>
          <p14:tracePt t="3347" x="2686050" y="1822450"/>
          <p14:tracePt t="3347" x="2730500" y="1835150"/>
          <p14:tracePt t="3361" x="2774950" y="1854200"/>
          <p14:tracePt t="3361" x="2819400" y="1866900"/>
          <p14:tracePt t="3377" x="2870200" y="1885950"/>
          <p14:tracePt t="3377" x="2914650" y="1898650"/>
          <p14:tracePt t="3394" x="2959100" y="1917700"/>
          <p14:tracePt t="3394" x="3048000" y="1955800"/>
          <p14:tracePt t="3411" x="3092450" y="1974850"/>
          <p14:tracePt t="3411" x="3136900" y="1993900"/>
          <p14:tracePt t="3428" x="3181350" y="2006600"/>
          <p14:tracePt t="3428" x="3225800" y="2025650"/>
          <p14:tracePt t="3445" x="3270250" y="2044700"/>
          <p14:tracePt t="3445" x="3314700" y="2057400"/>
          <p14:tracePt t="3461" x="3352800" y="2070100"/>
          <p14:tracePt t="3461" x="3435350" y="2089150"/>
          <p14:tracePt t="3480" x="3473450" y="2095500"/>
          <p14:tracePt t="3480" x="3505200" y="2101850"/>
          <p14:tracePt t="3495" x="3536950" y="2108200"/>
          <p14:tracePt t="3495" x="3568700" y="2108200"/>
          <p14:tracePt t="3512" x="3594100" y="2108200"/>
          <p14:tracePt t="3512" x="3619500" y="2108200"/>
          <p14:tracePt t="3528" x="3638550" y="2108200"/>
          <p14:tracePt t="3528" x="3651250" y="2108200"/>
          <p14:tracePt t="3528" x="3670300" y="2108200"/>
          <p14:tracePt t="3547" x="3676650" y="2101850"/>
          <p14:tracePt t="3559" x="3689350" y="2101850"/>
          <p14:tracePt t="3559" x="3702050" y="2095500"/>
          <p14:tracePt t="3579" x="3702050" y="2089150"/>
          <p14:tracePt t="3593" x="3702050" y="2076450"/>
          <p14:tracePt t="3610" x="3695700" y="2076450"/>
          <p14:tracePt t="3631" x="3689350" y="2070100"/>
          <p14:tracePt t="3647" x="3683000" y="2076450"/>
          <p14:tracePt t="3660" x="3676650" y="2082800"/>
          <p14:tracePt t="3676" x="3676650" y="2089150"/>
          <p14:tracePt t="3693" x="3676650" y="2095500"/>
          <p14:tracePt t="3710" x="3676650" y="2101850"/>
          <p14:tracePt t="3727" x="3683000" y="2095500"/>
          <p14:tracePt t="3770" x="3683000" y="2089150"/>
          <p14:tracePt t="3786" x="3683000" y="2082800"/>
          <p14:tracePt t="3795" x="3689350" y="2076450"/>
          <p14:tracePt t="3811" x="3695700" y="2070100"/>
          <p14:tracePt t="3827" x="3695700" y="2063750"/>
          <p14:tracePt t="3844" x="3708400" y="2057400"/>
          <p14:tracePt t="3844" x="3714750" y="2051050"/>
          <p14:tracePt t="3863" x="3721100" y="2044700"/>
          <p14:tracePt t="3863" x="3727450" y="2038350"/>
          <p14:tracePt t="3880" x="3740150" y="2038350"/>
          <p14:tracePt t="3880" x="3746500" y="2032000"/>
          <p14:tracePt t="3896" x="3759200" y="2025650"/>
          <p14:tracePt t="3896" x="3771900" y="2025650"/>
          <p14:tracePt t="3896" x="3790950" y="2019300"/>
          <p14:tracePt t="3915" x="3810000" y="2012950"/>
          <p14:tracePt t="3928" x="3829050" y="2006600"/>
          <p14:tracePt t="3928" x="3873500" y="1993900"/>
          <p14:tracePt t="3948" x="3905250" y="1981200"/>
          <p14:tracePt t="3948" x="3937000" y="1974850"/>
          <p14:tracePt t="3963" x="3968750" y="1968500"/>
          <p14:tracePt t="3963" x="4006850" y="1955800"/>
          <p14:tracePt t="3980" x="4044950" y="1949450"/>
          <p14:tracePt t="3980" x="4089400" y="1943100"/>
          <p14:tracePt t="3980" x="4133850" y="1936750"/>
          <p14:tracePt t="3999" x="4178300" y="1924050"/>
          <p14:tracePt t="3999" x="4229100" y="1917700"/>
          <p14:tracePt t="4013" x="4279900" y="1911350"/>
          <p14:tracePt t="4013" x="4330700" y="1905000"/>
          <p14:tracePt t="4030" x="4381500" y="1898650"/>
          <p14:tracePt t="4030" x="4432300" y="1892300"/>
          <p14:tracePt t="4046" x="4483100" y="1885950"/>
          <p14:tracePt t="4046" x="4533900" y="1879600"/>
          <p14:tracePt t="4064" x="4578350" y="1866900"/>
          <p14:tracePt t="4064" x="4679950" y="1860550"/>
          <p14:tracePt t="4080" x="4730750" y="1847850"/>
          <p14:tracePt t="4080" x="4775200" y="1841500"/>
          <p14:tracePt t="4097" x="4826000" y="1835150"/>
          <p14:tracePt t="4097" x="4870450" y="1828800"/>
          <p14:tracePt t="4114" x="4921250" y="1822450"/>
          <p14:tracePt t="4114" x="5016500" y="1803400"/>
          <p14:tracePt t="4133" x="5060950" y="1797050"/>
          <p14:tracePt t="4133" x="5111750" y="1784350"/>
          <p14:tracePt t="4148" x="5162550" y="1778000"/>
          <p14:tracePt t="4148" x="5207000" y="1765300"/>
          <p14:tracePt t="4164" x="5251450" y="1752600"/>
          <p14:tracePt t="4164" x="5302250" y="1746250"/>
          <p14:tracePt t="4181" x="5346700" y="1739900"/>
          <p14:tracePt t="4181" x="5391150" y="1733550"/>
          <p14:tracePt t="4181" x="5435600" y="1727200"/>
          <p14:tracePt t="4201" x="5480050" y="1720850"/>
          <p14:tracePt t="4212" x="5524500" y="1720850"/>
          <p14:tracePt t="4212" x="5607050" y="1720850"/>
          <p14:tracePt t="4231" x="5645150" y="1720850"/>
          <p14:tracePt t="4231" x="5689600" y="1714500"/>
          <p14:tracePt t="4249" x="5734050" y="1720850"/>
          <p14:tracePt t="4249" x="5772150" y="1720850"/>
          <p14:tracePt t="4265" x="5810250" y="1720850"/>
          <p14:tracePt t="4265" x="5854700" y="1720850"/>
          <p14:tracePt t="4265" x="5899150" y="1720850"/>
          <p14:tracePt t="4284" x="5943600" y="1727200"/>
          <p14:tracePt t="4295" x="5988050" y="1733550"/>
          <p14:tracePt t="4295" x="6076950" y="1739900"/>
          <p14:tracePt t="4314" x="6121400" y="1746250"/>
          <p14:tracePt t="4314" x="6165850" y="1746250"/>
          <p14:tracePt t="4332" x="6210300" y="1752600"/>
          <p14:tracePt t="4332" x="6261100" y="1752600"/>
          <p14:tracePt t="4349" x="6305550" y="1758950"/>
          <p14:tracePt t="4349" x="6356350" y="1765300"/>
          <p14:tracePt t="4365" x="6400800" y="1765300"/>
          <p14:tracePt t="4365" x="6502400" y="1771650"/>
          <p14:tracePt t="4382" x="6546850" y="1771650"/>
          <p14:tracePt t="4382" x="6604000" y="1778000"/>
          <p14:tracePt t="4399" x="6654800" y="1778000"/>
          <p14:tracePt t="4399" x="6705600" y="1778000"/>
          <p14:tracePt t="4415" x="6762750" y="1778000"/>
          <p14:tracePt t="4415" x="6870700" y="1771650"/>
          <p14:tracePt t="4432" x="6921500" y="1771650"/>
          <p14:tracePt t="4432" x="6972300" y="1771650"/>
          <p14:tracePt t="4449" x="7029450" y="1771650"/>
          <p14:tracePt t="4449" x="7080250" y="1771650"/>
          <p14:tracePt t="4466" x="7131050" y="1771650"/>
          <p14:tracePt t="4466" x="7175500" y="1771650"/>
          <p14:tracePt t="4482" x="7226300" y="1771650"/>
          <p14:tracePt t="4482" x="7277100" y="1771650"/>
          <p14:tracePt t="4482" x="7321550" y="1771650"/>
          <p14:tracePt t="4501" x="7366000" y="1771650"/>
          <p14:tracePt t="4501" x="7416800" y="1765300"/>
          <p14:tracePt t="4517" x="7461250" y="1765300"/>
          <p14:tracePt t="4517" x="7505700" y="1765300"/>
          <p14:tracePt t="4533" x="7543800" y="1765300"/>
          <p14:tracePt t="4533" x="7588250" y="1765300"/>
          <p14:tracePt t="4550" x="7626350" y="1765300"/>
          <p14:tracePt t="4550" x="7664450" y="1765300"/>
          <p14:tracePt t="4550" x="7696200" y="1765300"/>
          <p14:tracePt t="4569" x="7727950" y="1765300"/>
          <p14:tracePt t="4581" x="7759700" y="1765300"/>
          <p14:tracePt t="4581" x="7810500" y="1765300"/>
          <p14:tracePt t="4600" x="7835900" y="1758950"/>
          <p14:tracePt t="4600" x="7854950" y="1758950"/>
          <p14:tracePt t="4616" x="7874000" y="1758950"/>
          <p14:tracePt t="4616" x="7893050" y="1758950"/>
          <p14:tracePt t="4633" x="7912100" y="1758950"/>
          <p14:tracePt t="4633" x="7931150" y="1758950"/>
          <p14:tracePt t="4633" x="7943850" y="1758950"/>
          <p14:tracePt t="4653" x="7962900" y="1758950"/>
          <p14:tracePt t="4664" x="7975600" y="1758950"/>
          <p14:tracePt t="4664" x="8001000" y="1758950"/>
          <p14:tracePt t="4683" x="8020050" y="1758950"/>
          <p14:tracePt t="4683" x="8032750" y="1758950"/>
          <p14:tracePt t="4700" x="8045450" y="1758950"/>
          <p14:tracePt t="4700" x="8064500" y="1758950"/>
          <p14:tracePt t="4716" x="8077200" y="1758950"/>
          <p14:tracePt t="4716" x="8115300" y="1752600"/>
          <p14:tracePt t="4733" x="8134350" y="1752600"/>
          <p14:tracePt t="4733" x="8153400" y="1752600"/>
          <p14:tracePt t="4750" x="8166100" y="1746250"/>
          <p14:tracePt t="4750" x="8185150" y="1746250"/>
          <p14:tracePt t="4766" x="8204200" y="1746250"/>
          <p14:tracePt t="4766" x="8223250" y="1746250"/>
          <p14:tracePt t="4783" x="8235950" y="1739900"/>
          <p14:tracePt t="4783" x="8267700" y="1739900"/>
          <p14:tracePt t="4800" x="8280400" y="1739900"/>
          <p14:tracePt t="4800" x="8293100" y="1739900"/>
          <p14:tracePt t="4817" x="8305800" y="1739900"/>
          <p14:tracePt t="4817" x="8312150" y="1739900"/>
          <p14:tracePt t="4834" x="8324850" y="1739900"/>
          <p14:tracePt t="4834" x="8331200" y="1739900"/>
          <p14:tracePt t="4834" x="8343900" y="1746250"/>
          <p14:tracePt t="4853" x="8350250" y="1746250"/>
          <p14:tracePt t="4865" x="8356600" y="1746250"/>
          <p14:tracePt t="4865" x="8369300" y="1746250"/>
          <p14:tracePt t="4885" x="8375650" y="1752600"/>
          <p14:tracePt t="4899" x="8382000" y="1752600"/>
          <p14:tracePt t="4915" x="8382000" y="1758950"/>
          <p14:tracePt t="4932" x="8382000" y="1765300"/>
          <p14:tracePt t="4949" x="8375650" y="1778000"/>
          <p14:tracePt t="4966" x="8375650" y="1784350"/>
          <p14:tracePt t="4966" x="8362950" y="1797050"/>
          <p14:tracePt t="4985" x="8356600" y="1803400"/>
          <p14:tracePt t="4999" x="8350250" y="1809750"/>
          <p14:tracePt t="5016" x="8343900" y="1816100"/>
          <p14:tracePt t="5016" x="8331200" y="1822450"/>
          <p14:tracePt t="5035" x="8324850" y="1828800"/>
          <p14:tracePt t="5035" x="8312150" y="1828800"/>
          <p14:tracePt t="5051" x="8305800" y="1835150"/>
          <p14:tracePt t="5051" x="8293100" y="1841500"/>
          <p14:tracePt t="5067" x="8280400" y="1847850"/>
          <p14:tracePt t="5067" x="8267700" y="1854200"/>
          <p14:tracePt t="5085" x="8255000" y="1860550"/>
          <p14:tracePt t="5085" x="8216900" y="1866900"/>
          <p14:tracePt t="5101" x="8197850" y="1873250"/>
          <p14:tracePt t="5101" x="8178800" y="1879600"/>
          <p14:tracePt t="5118" x="8153400" y="1885950"/>
          <p14:tracePt t="5118" x="8134350" y="1892300"/>
          <p14:tracePt t="5135" x="8102600" y="1892300"/>
          <p14:tracePt t="5135" x="8045450" y="1905000"/>
          <p14:tracePt t="5154" x="8020050" y="1911350"/>
          <p14:tracePt t="5154" x="7981950" y="1917700"/>
          <p14:tracePt t="5169" x="7950200" y="1917700"/>
          <p14:tracePt t="5169" x="7905750" y="1930400"/>
          <p14:tracePt t="5185" x="7867650" y="1936750"/>
          <p14:tracePt t="5185" x="7816850" y="1943100"/>
          <p14:tracePt t="5201" x="7772400" y="1949450"/>
          <p14:tracePt t="5201" x="7715250" y="1955800"/>
          <p14:tracePt t="5201" x="7664450" y="1962150"/>
          <p14:tracePt t="5220" x="7607300" y="1968500"/>
          <p14:tracePt t="5233" x="7543800" y="1981200"/>
          <p14:tracePt t="5233" x="7480300" y="1987550"/>
          <p14:tracePt t="5253" x="7340600" y="2000250"/>
          <p14:tracePt t="5253" x="7264400" y="2012950"/>
          <p14:tracePt t="5269" x="7188200" y="2019300"/>
          <p14:tracePt t="5269" x="7105650" y="2032000"/>
          <p14:tracePt t="5269" x="7016750" y="2044700"/>
          <p14:tracePt t="5288" x="6921500" y="2057400"/>
          <p14:tracePt t="5300" x="6826250" y="2070100"/>
          <p14:tracePt t="5300" x="6724650" y="2082800"/>
          <p14:tracePt t="5300" x="6616700" y="2095500"/>
          <p14:tracePt t="5321" x="6515100" y="2108200"/>
          <p14:tracePt t="5321" x="6407150" y="2120900"/>
          <p14:tracePt t="5336" x="6292850" y="2133600"/>
          <p14:tracePt t="5336" x="6178550" y="2139950"/>
          <p14:tracePt t="5352" x="6064250" y="2146300"/>
          <p14:tracePt t="5352" x="5949950" y="2159000"/>
          <p14:tracePt t="5369" x="5835650" y="2159000"/>
          <p14:tracePt t="5369" x="5715000" y="2165350"/>
          <p14:tracePt t="5369" x="5594350" y="2165350"/>
          <p14:tracePt t="5389" x="5473700" y="2165350"/>
          <p14:tracePt t="5389" x="5353050" y="2165350"/>
          <p14:tracePt t="5402" x="5226050" y="2165350"/>
          <p14:tracePt t="5402" x="5105400" y="2159000"/>
          <p14:tracePt t="5420" x="4984750" y="2159000"/>
          <p14:tracePt t="5420" x="4857750" y="2159000"/>
          <p14:tracePt t="5437" x="4737100" y="2152650"/>
          <p14:tracePt t="5437" x="4495800" y="2152650"/>
          <p14:tracePt t="5453" x="4375150" y="2159000"/>
          <p14:tracePt t="5453" x="4260850" y="2159000"/>
          <p14:tracePt t="5470" x="4146550" y="2159000"/>
          <p14:tracePt t="5470" x="4038600" y="2159000"/>
          <p14:tracePt t="5486" x="3924300" y="2165350"/>
          <p14:tracePt t="5486" x="3810000" y="2165350"/>
          <p14:tracePt t="5502" x="3702050" y="2171700"/>
          <p14:tracePt t="5502" x="3492500" y="2171700"/>
          <p14:tracePt t="5520" x="3390900" y="2165350"/>
          <p14:tracePt t="5520" x="3295650" y="2171700"/>
          <p14:tracePt t="5537" x="3194050" y="2171700"/>
          <p14:tracePt t="5537" x="3105150" y="2165350"/>
          <p14:tracePt t="5553" x="3016250" y="2165350"/>
          <p14:tracePt t="5553" x="2927350" y="2165350"/>
          <p14:tracePt t="5570" x="2844800" y="2159000"/>
          <p14:tracePt t="5570" x="2762250" y="2159000"/>
          <p14:tracePt t="5570" x="2692400" y="2159000"/>
          <p14:tracePt t="5589" x="2616200" y="2152650"/>
          <p14:tracePt t="5601" x="2546350" y="2152650"/>
          <p14:tracePt t="5601" x="2413000" y="2152650"/>
          <p14:tracePt t="5621" x="2349500" y="2152650"/>
          <p14:tracePt t="5621" x="2292350" y="2152650"/>
          <p14:tracePt t="5637" x="2235200" y="2159000"/>
          <p14:tracePt t="5637" x="2178050" y="2159000"/>
          <p14:tracePt t="5637" x="2127250" y="2165350"/>
          <p14:tracePt t="5656" x="2082800" y="2165350"/>
          <p14:tracePt t="5668" x="2038350" y="2171700"/>
          <p14:tracePt t="5668" x="1987550" y="2171700"/>
          <p14:tracePt t="5668" x="1949450" y="2171700"/>
          <p14:tracePt t="5689" x="1911350" y="2178050"/>
          <p14:tracePt t="5689" x="1873250" y="2184400"/>
          <p14:tracePt t="5704" x="1835150" y="2190750"/>
          <p14:tracePt t="5704" x="1809750" y="2190750"/>
          <p14:tracePt t="5720" x="1778000" y="2197100"/>
          <p14:tracePt t="5720" x="1752600" y="2203450"/>
          <p14:tracePt t="5738" x="1733550" y="2209800"/>
          <p14:tracePt t="5738" x="1695450" y="2216150"/>
          <p14:tracePt t="5753" x="1676400" y="2222500"/>
          <p14:tracePt t="5753" x="1663700" y="2222500"/>
          <p14:tracePt t="5770" x="1651000" y="2228850"/>
          <p14:tracePt t="5770" x="1644650" y="2235200"/>
          <p14:tracePt t="5787" x="1631950" y="2235200"/>
          <p14:tracePt t="5787" x="1625600" y="2241550"/>
          <p14:tracePt t="5803" x="1612900" y="2247900"/>
          <p14:tracePt t="5803" x="1600200" y="2254250"/>
          <p14:tracePt t="5821" x="1587500" y="2260600"/>
          <p14:tracePt t="5821" x="1581150" y="2260600"/>
          <p14:tracePt t="5837" x="1574800" y="2266950"/>
          <p14:tracePt t="5837" x="1568450" y="2266950"/>
          <p14:tracePt t="5854" x="1562100" y="2266950"/>
          <p14:tracePt t="5854" x="1549400" y="2266950"/>
          <p14:tracePt t="5854" x="1543050" y="2266950"/>
          <p14:tracePt t="5873" x="1536700" y="2273300"/>
          <p14:tracePt t="5885" x="1530350" y="2273300"/>
          <p14:tracePt t="5885" x="1511300" y="2273300"/>
          <p14:tracePt t="5905" x="1504950" y="2273300"/>
          <p14:tracePt t="5905" x="1498600" y="2279650"/>
          <p14:tracePt t="5921" x="1492250" y="2279650"/>
          <p14:tracePt t="5936" x="1479550" y="2286000"/>
          <p14:tracePt t="5936" x="1473200" y="2292350"/>
          <p14:tracePt t="5955" x="1466850" y="2298700"/>
          <p14:tracePt t="5969" x="1460500" y="2298700"/>
          <p14:tracePt t="5986" x="1454150" y="2305050"/>
          <p14:tracePt t="6003" x="1454150" y="2311400"/>
          <p14:tracePt t="6003" x="1460500" y="2311400"/>
          <p14:tracePt t="6021" x="1466850" y="2311400"/>
          <p14:tracePt t="6040" x="1473200" y="2311400"/>
          <p14:tracePt t="6053" x="1485900" y="2311400"/>
          <p14:tracePt t="6053" x="1492250" y="2311400"/>
          <p14:tracePt t="6071" x="1498600" y="2305050"/>
          <p14:tracePt t="6086" x="1504950" y="2305050"/>
          <p14:tracePt t="6103" x="1511300" y="2305050"/>
          <p14:tracePt t="6103" x="1524000" y="2298700"/>
          <p14:tracePt t="6121" x="1511300" y="2298700"/>
          <p14:tracePt t="6180" x="1504950" y="2292350"/>
          <p14:tracePt t="6196" x="1498600" y="2292350"/>
          <p14:tracePt t="6211" x="1492250" y="2292350"/>
          <p14:tracePt t="6220" x="1485900" y="2292350"/>
          <p14:tracePt t="6237" x="1479550" y="2292350"/>
          <p14:tracePt t="6237" x="1466850" y="2292350"/>
          <p14:tracePt t="6257" x="1460500" y="2292350"/>
          <p14:tracePt t="6257" x="1447800" y="2292350"/>
          <p14:tracePt t="6272" x="1435100" y="2292350"/>
          <p14:tracePt t="6292" x="1428750" y="2292350"/>
          <p14:tracePt t="6303" x="1422400" y="2286000"/>
          <p14:tracePt t="6321" x="1416050" y="2279650"/>
          <p14:tracePt t="6337" x="1409700" y="2279650"/>
          <p14:tracePt t="6337" x="1403350" y="2273300"/>
          <p14:tracePt t="6356" x="1403350" y="2266950"/>
          <p14:tracePt t="6370" x="1409700" y="2266950"/>
          <p14:tracePt t="6436" x="1416050" y="2266950"/>
          <p14:tracePt t="6452" x="1422400" y="2273300"/>
          <p14:tracePt t="6460" x="1428750" y="2273300"/>
          <p14:tracePt t="6471" x="1441450" y="2266950"/>
          <p14:tracePt t="6471" x="1454150" y="2266950"/>
          <p14:tracePt t="6489" x="1466850" y="2266950"/>
          <p14:tracePt t="6489" x="1479550" y="2260600"/>
          <p14:tracePt t="6506" x="1492250" y="2260600"/>
          <p14:tracePt t="6506" x="1504950" y="2254250"/>
          <p14:tracePt t="6523" x="1517650" y="2247900"/>
          <p14:tracePt t="6523" x="1562100" y="2241550"/>
          <p14:tracePt t="6542" x="1587500" y="2235200"/>
          <p14:tracePt t="6542" x="1612900" y="2228850"/>
          <p14:tracePt t="6557" x="1638300" y="2222500"/>
          <p14:tracePt t="6557" x="1670050" y="2222500"/>
          <p14:tracePt t="6573" x="1701800" y="2216150"/>
          <p14:tracePt t="6573" x="1733550" y="2209800"/>
          <p14:tracePt t="6590" x="1771650" y="2209800"/>
          <p14:tracePt t="6590" x="1803400" y="2203450"/>
          <p14:tracePt t="6606" x="1835150" y="2197100"/>
          <p14:tracePt t="6606" x="1866900" y="2197100"/>
          <p14:tracePt t="6606" x="1905000" y="2190750"/>
          <p14:tracePt t="6625" x="1936750" y="2184400"/>
          <p14:tracePt t="6638" x="1968500" y="2184400"/>
          <p14:tracePt t="6638" x="2038350" y="2178050"/>
          <p14:tracePt t="6638" x="2076450" y="2171700"/>
          <p14:tracePt t="6661" x="2108200" y="2171700"/>
          <p14:tracePt t="6671" x="2139950" y="2165350"/>
          <p14:tracePt t="6671" x="2178050" y="2165350"/>
          <p14:tracePt t="6671" x="2209800" y="2159000"/>
          <p14:tracePt t="6693" x="2241550" y="2159000"/>
          <p14:tracePt t="6705" x="2266950" y="2152650"/>
          <p14:tracePt t="6705" x="2330450" y="2146300"/>
          <p14:tracePt t="6724" x="2362200" y="2146300"/>
          <p14:tracePt t="6724" x="2393950" y="2146300"/>
          <p14:tracePt t="6740" x="2419350" y="2139950"/>
          <p14:tracePt t="6740" x="2451100" y="2139950"/>
          <p14:tracePt t="6757" x="2476500" y="2133600"/>
          <p14:tracePt t="6757" x="2527300" y="2127250"/>
          <p14:tracePt t="6773" x="2552700" y="2127250"/>
          <p14:tracePt t="6773" x="2578100" y="2120900"/>
          <p14:tracePt t="6790" x="2609850" y="2120900"/>
          <p14:tracePt t="6790" x="2628900" y="2114550"/>
          <p14:tracePt t="6807" x="2647950" y="2108200"/>
          <p14:tracePt t="6807" x="2673350" y="2101850"/>
          <p14:tracePt t="6824" x="2692400" y="2095500"/>
          <p14:tracePt t="6824" x="2724150" y="2089150"/>
          <p14:tracePt t="6841" x="2743200" y="2082800"/>
          <p14:tracePt t="6841" x="2755900" y="2076450"/>
          <p14:tracePt t="6857" x="2762250" y="2076450"/>
          <p14:tracePt t="6857" x="2774950" y="2070100"/>
          <p14:tracePt t="6874" x="2781300" y="2070100"/>
          <p14:tracePt t="6874" x="2787650" y="2070100"/>
          <p14:tracePt t="6874" x="2794000" y="2070100"/>
          <p14:tracePt t="6893" x="2800350" y="2063750"/>
          <p14:tracePt t="6905" x="2806700" y="2057400"/>
          <p14:tracePt t="6923" x="2813050" y="2057400"/>
          <p14:tracePt t="6940" x="2819400" y="2051050"/>
          <p14:tracePt t="6956" x="2813050" y="2044700"/>
          <p14:tracePt t="6972" x="2806700" y="2038350"/>
          <p14:tracePt t="6989" x="2800350" y="2038350"/>
          <p14:tracePt t="7006" x="2794000" y="2038350"/>
          <p14:tracePt t="7023" x="2787650" y="2038350"/>
          <p14:tracePt t="7023" x="2781300" y="2032000"/>
          <p14:tracePt t="7041" x="2774950" y="2032000"/>
          <p14:tracePt t="7056" x="2768600" y="2038350"/>
          <p14:tracePt t="7073" x="2762250" y="2038350"/>
          <p14:tracePt t="7089" x="2762250" y="2044700"/>
          <p14:tracePt t="7112" x="2768600" y="2051050"/>
          <p14:tracePt t="7128" x="2774950" y="2051050"/>
          <p14:tracePt t="7128" x="2781300" y="2051050"/>
          <p14:tracePt t="7142" x="2794000" y="2051050"/>
          <p14:tracePt t="7142" x="2800350" y="2051050"/>
          <p14:tracePt t="7159" x="2813050" y="2057400"/>
          <p14:tracePt t="7159" x="2819400" y="2057400"/>
          <p14:tracePt t="7175" x="2832100" y="2057400"/>
          <p14:tracePt t="7175" x="2844800" y="2057400"/>
          <p14:tracePt t="7175" x="2863850" y="2063750"/>
          <p14:tracePt t="7194" x="2876550" y="2063750"/>
          <p14:tracePt t="7194" x="2895600" y="2063750"/>
          <p14:tracePt t="7209" x="2914650" y="2070100"/>
          <p14:tracePt t="7209" x="2933700" y="2070100"/>
          <p14:tracePt t="7225" x="2952750" y="2076450"/>
          <p14:tracePt t="7225" x="2971800" y="2076450"/>
          <p14:tracePt t="7242" x="2990850" y="2082800"/>
          <p14:tracePt t="7242" x="3016250" y="2082800"/>
          <p14:tracePt t="7242" x="3035300" y="2082800"/>
          <p14:tracePt t="7261" x="3054350" y="2082800"/>
          <p14:tracePt t="7273" x="3073400" y="2082800"/>
          <p14:tracePt t="7273" x="3092450" y="2082800"/>
          <p14:tracePt t="7293" x="3136900" y="2082800"/>
          <p14:tracePt t="7293" x="3155950" y="2082800"/>
          <p14:tracePt t="7310" x="3181350" y="2082800"/>
          <p14:tracePt t="7310" x="3200400" y="2082800"/>
          <p14:tracePt t="7326" x="3219450" y="2076450"/>
          <p14:tracePt t="7326" x="3244850" y="2076450"/>
          <p14:tracePt t="7326" x="3263900" y="2076450"/>
          <p14:tracePt t="7345" x="3282950" y="2070100"/>
          <p14:tracePt t="7357" x="3302000" y="2063750"/>
          <p14:tracePt t="7357" x="3346450" y="2057400"/>
          <p14:tracePt t="7376" x="3365500" y="2051050"/>
          <p14:tracePt t="7376" x="3390900" y="2044700"/>
          <p14:tracePt t="7392" x="3409950" y="2044700"/>
          <p14:tracePt t="7392" x="3429000" y="2038350"/>
          <p14:tracePt t="7409" x="3454400" y="2038350"/>
          <p14:tracePt t="7409" x="3473450" y="2032000"/>
          <p14:tracePt t="7426" x="3492500" y="2032000"/>
          <p14:tracePt t="7426" x="3536950" y="2032000"/>
          <p14:tracePt t="7442" x="3556000" y="2032000"/>
          <p14:tracePt t="7442" x="3575050" y="2032000"/>
          <p14:tracePt t="7459" x="3594100" y="2038350"/>
          <p14:tracePt t="7459" x="3619500" y="2032000"/>
          <p14:tracePt t="7476" x="3638550" y="2032000"/>
          <p14:tracePt t="7476" x="3676650" y="2032000"/>
          <p14:tracePt t="7493" x="3695700" y="2032000"/>
          <p14:tracePt t="7493" x="3721100" y="2025650"/>
          <p14:tracePt t="7509" x="3733800" y="2025650"/>
          <p14:tracePt t="7509" x="3752850" y="2025650"/>
          <p14:tracePt t="7527" x="3771900" y="2032000"/>
          <p14:tracePt t="7527" x="3790950" y="2032000"/>
          <p14:tracePt t="7543" x="3810000" y="2032000"/>
          <p14:tracePt t="7543" x="3822700" y="2032000"/>
          <p14:tracePt t="7543" x="3835400" y="2038350"/>
          <p14:tracePt t="7562" x="3854450" y="2044700"/>
          <p14:tracePt t="7562" x="3867150" y="2044700"/>
          <p14:tracePt t="7577" x="3879850" y="2051050"/>
          <p14:tracePt t="7577" x="3892550" y="2051050"/>
          <p14:tracePt t="7593" x="3905250" y="2057400"/>
          <p14:tracePt t="7593" x="3917950" y="2057400"/>
          <p14:tracePt t="7610" x="3930650" y="2057400"/>
          <p14:tracePt t="7610" x="3943350" y="2057400"/>
          <p14:tracePt t="7610" x="3949700" y="2063750"/>
          <p14:tracePt t="7629" x="3962400" y="2063750"/>
          <p14:tracePt t="7641" x="3968750" y="2063750"/>
          <p14:tracePt t="7641" x="3987800" y="2057400"/>
          <p14:tracePt t="7662" x="3994150" y="2057400"/>
          <p14:tracePt t="7662" x="4000500" y="2057400"/>
          <p14:tracePt t="7677" x="4006850" y="2057400"/>
          <p14:tracePt t="7677" x="4013200" y="2057400"/>
          <p14:tracePt t="7694" x="4019550" y="2057400"/>
          <p14:tracePt t="7694" x="4025900" y="2057400"/>
          <p14:tracePt t="7712" x="4032250" y="2057400"/>
          <p14:tracePt t="7725" x="4038600" y="2057400"/>
          <p14:tracePt t="7742" x="4044950" y="2057400"/>
          <p14:tracePt t="7759" x="4051300" y="2051050"/>
          <p14:tracePt t="7775" x="4057650" y="2051050"/>
          <p14:tracePt t="7775" x="4070350" y="2057400"/>
          <p14:tracePt t="7794" x="4070350" y="2051050"/>
          <p14:tracePt t="7794" x="4076700" y="2057400"/>
          <p14:tracePt t="7810" x="4083050" y="2057400"/>
          <p14:tracePt t="7810" x="4089400" y="2057400"/>
          <p14:tracePt t="7827" x="4095750" y="2057400"/>
          <p14:tracePt t="7827" x="4102100" y="2057400"/>
          <p14:tracePt t="7844" x="4108450" y="2057400"/>
          <p14:tracePt t="7844" x="4127500" y="2063750"/>
          <p14:tracePt t="7861" x="4133850" y="2063750"/>
          <p14:tracePt t="7861" x="4140200" y="2063750"/>
          <p14:tracePt t="7877" x="4152900" y="2063750"/>
          <p14:tracePt t="7877" x="4159250" y="2063750"/>
          <p14:tracePt t="7894" x="4171950" y="2063750"/>
          <p14:tracePt t="7894" x="4184650" y="2063750"/>
          <p14:tracePt t="7894" x="4191000" y="2063750"/>
          <p14:tracePt t="7913" x="4203700" y="2063750"/>
          <p14:tracePt t="7926" x="4216400" y="2063750"/>
          <p14:tracePt t="7926" x="4235450" y="2063750"/>
          <p14:tracePt t="7945" x="4248150" y="2063750"/>
          <p14:tracePt t="7945" x="4254500" y="2063750"/>
          <p14:tracePt t="7962" x="4267200" y="2063750"/>
          <p14:tracePt t="7962" x="4273550" y="2063750"/>
          <p14:tracePt t="7977" x="4286250" y="2063750"/>
          <p14:tracePt t="7977" x="4292600" y="2063750"/>
          <p14:tracePt t="7977" x="4298950" y="2057400"/>
          <p14:tracePt t="7997" x="4305300" y="2057400"/>
          <p14:tracePt t="8009" x="4311650" y="2057400"/>
          <p14:tracePt t="8009" x="4318000" y="2051050"/>
          <p14:tracePt t="8029" x="4324350" y="2051050"/>
          <p14:tracePt t="8043" x="4318000" y="2051050"/>
          <p14:tracePt t="8092" x="4311650" y="2051050"/>
          <p14:tracePt t="8108" x="4305300" y="2051050"/>
          <p14:tracePt t="8116" x="4298950" y="2057400"/>
          <p14:tracePt t="8132" x="4292600" y="2057400"/>
          <p14:tracePt t="8143" x="4286250" y="2057400"/>
          <p14:tracePt t="8143" x="4273550" y="2057400"/>
          <p14:tracePt t="8162" x="4267200" y="2057400"/>
          <p14:tracePt t="8177" x="4260850" y="2063750"/>
          <p14:tracePt t="8177" x="4254500" y="2063750"/>
          <p14:tracePt t="8196" x="4248150" y="2057400"/>
          <p14:tracePt t="8210" x="4241800" y="2057400"/>
          <p14:tracePt t="8228" x="4241800" y="2044700"/>
          <p14:tracePt t="8244" x="4235450" y="2044700"/>
          <p14:tracePt t="8260" x="4235450" y="2038350"/>
          <p14:tracePt t="8277" x="4235450" y="2032000"/>
          <p14:tracePt t="8294" x="4235450" y="2038350"/>
          <p14:tracePt t="8364" x="4241800" y="2044700"/>
          <p14:tracePt t="8380" x="4248150" y="2044700"/>
          <p14:tracePt t="8392" x="4254500" y="2051050"/>
          <p14:tracePt t="8409" x="4267200" y="2051050"/>
          <p14:tracePt t="8425" x="4267200" y="2057400"/>
          <p14:tracePt t="8433" x="4273550" y="2057400"/>
          <p14:tracePt t="8445" x="4279900" y="2063750"/>
          <p14:tracePt t="8461" x="4286250" y="2070100"/>
          <p14:tracePt t="8477" x="4292600" y="2063750"/>
          <p14:tracePt t="8494" x="4298950" y="2057400"/>
          <p14:tracePt t="8520" x="4292600" y="2051050"/>
          <p14:tracePt t="8552" x="4286250" y="2044700"/>
          <p14:tracePt t="8569" x="4279900" y="2038350"/>
          <p14:tracePt t="8573" x="4273550" y="2038350"/>
          <p14:tracePt t="8581" x="4267200" y="2038350"/>
          <p14:tracePt t="8581" x="4260850" y="2038350"/>
          <p14:tracePt t="8597" x="4248150" y="2032000"/>
          <p14:tracePt t="8597" x="4241800" y="2032000"/>
          <p14:tracePt t="8614" x="4229100" y="2038350"/>
          <p14:tracePt t="8614" x="4222750" y="2038350"/>
          <p14:tracePt t="8631" x="4210050" y="2038350"/>
          <p14:tracePt t="8631" x="4197350" y="2038350"/>
          <p14:tracePt t="8631" x="4184650" y="2044700"/>
          <p14:tracePt t="8649" x="4178300" y="2044700"/>
          <p14:tracePt t="8649" x="4165600" y="2051050"/>
          <p14:tracePt t="8666" x="4152900" y="2051050"/>
          <p14:tracePt t="8678" x="4133850" y="2051050"/>
          <p14:tracePt t="8678" x="4108450" y="2063750"/>
          <p14:tracePt t="8697" x="4095750" y="2070100"/>
          <p14:tracePt t="8697" x="4076700" y="2070100"/>
          <p14:tracePt t="8714" x="4064000" y="2070100"/>
          <p14:tracePt t="8714" x="4051300" y="2076450"/>
          <p14:tracePt t="8730" x="4044950" y="2076450"/>
          <p14:tracePt t="8730" x="4025900" y="2082800"/>
          <p14:tracePt t="8747" x="4013200" y="2082800"/>
          <p14:tracePt t="8747" x="4006850" y="2076450"/>
          <p14:tracePt t="8764" x="4000500" y="2076450"/>
          <p14:tracePt t="8779" x="3994150" y="2070100"/>
          <p14:tracePt t="8795" x="3994150" y="2063750"/>
          <p14:tracePt t="8795" x="3994150" y="2057400"/>
          <p14:tracePt t="8814" x="3994150" y="2051050"/>
          <p14:tracePt t="8829" x="4000500" y="2044700"/>
          <p14:tracePt t="8845" x="4000500" y="2032000"/>
          <p14:tracePt t="8862" x="4006850" y="2032000"/>
          <p14:tracePt t="8862" x="4006850" y="2025650"/>
          <p14:tracePt t="8881" x="4013200" y="2012950"/>
          <p14:tracePt t="8897" x="4019550" y="2006600"/>
          <p14:tracePt t="8913" x="4025900" y="2006600"/>
          <p14:tracePt t="8929" x="4032250" y="2000250"/>
          <p14:tracePt t="8949" x="4032250" y="1993900"/>
          <p14:tracePt t="8973" x="4038600" y="1993900"/>
          <p14:tracePt t="8993" x="4044950" y="1993900"/>
          <p14:tracePt t="9008" x="4051300" y="1993900"/>
          <p14:tracePt t="9025" x="4057650" y="2000250"/>
          <p14:tracePt t="9041" x="4064000" y="2006600"/>
          <p14:tracePt t="9053" x="4070350" y="2012950"/>
          <p14:tracePt t="9063" x="4070350" y="2019300"/>
          <p14:tracePt t="9080" x="4076700" y="2025650"/>
          <p14:tracePt t="9097" x="4083050" y="2032000"/>
          <p14:tracePt t="9113" x="4089400" y="2032000"/>
          <p14:tracePt t="9130" x="4095750" y="2038350"/>
          <p14:tracePt t="9147" x="4108450" y="2032000"/>
          <p14:tracePt t="9147" x="4114800" y="2038350"/>
          <p14:tracePt t="9167" x="4121150" y="2038350"/>
          <p14:tracePt t="9189" x="4114800" y="2044700"/>
          <p14:tracePt t="9325" x="4108450" y="2051050"/>
          <p14:tracePt t="9341" x="4102100" y="2063750"/>
          <p14:tracePt t="9353" x="4095750" y="2063750"/>
          <p14:tracePt t="9363" x="4089400" y="2070100"/>
          <p14:tracePt t="9363" x="4089400" y="2076450"/>
          <p14:tracePt t="9382" x="4083050" y="2082800"/>
          <p14:tracePt t="9382" x="4083050" y="2089150"/>
          <p14:tracePt t="9382" x="4076700" y="2095500"/>
          <p14:tracePt t="9402" x="4076700" y="2101850"/>
          <p14:tracePt t="9402" x="4070350" y="2108200"/>
          <p14:tracePt t="9415" x="4064000" y="2114550"/>
          <p14:tracePt t="9431" x="4057650" y="2120900"/>
          <p14:tracePt t="9447" x="4051300" y="2127250"/>
          <p14:tracePt t="9464" x="4044950" y="2127250"/>
          <p14:tracePt t="9480" x="4044950" y="2120900"/>
          <p14:tracePt t="9504" x="4051300" y="2114550"/>
          <p14:tracePt t="9520" x="4051300" y="2108200"/>
          <p14:tracePt t="9520" x="4057650" y="2101850"/>
          <p14:tracePt t="9533" x="4057650" y="2089150"/>
          <p14:tracePt t="9533" x="4064000" y="2082800"/>
          <p14:tracePt t="9549" x="4070350" y="2076450"/>
          <p14:tracePt t="9549" x="4076700" y="2063750"/>
          <p14:tracePt t="9565" x="4083050" y="2057400"/>
          <p14:tracePt t="9565" x="4095750" y="2044700"/>
          <p14:tracePt t="9582" x="4102100" y="2038350"/>
          <p14:tracePt t="9582" x="4114800" y="2032000"/>
          <p14:tracePt t="9582" x="4127500" y="2025650"/>
          <p14:tracePt t="9601" x="4140200" y="2019300"/>
          <p14:tracePt t="9601" x="4152900" y="2012950"/>
          <p14:tracePt t="9616" x="4171950" y="2006600"/>
          <p14:tracePt t="9616" x="4184650" y="2000250"/>
          <p14:tracePt t="9633" x="4203700" y="2000250"/>
          <p14:tracePt t="9633" x="4229100" y="1993900"/>
          <p14:tracePt t="9649" x="4248150" y="1987550"/>
          <p14:tracePt t="9649" x="4279900" y="1981200"/>
          <p14:tracePt t="9649" x="4305300" y="1974850"/>
          <p14:tracePt t="9670" x="4343400" y="1968500"/>
          <p14:tracePt t="9681" x="4381500" y="1955800"/>
          <p14:tracePt t="9681" x="4464050" y="1943100"/>
          <p14:tracePt t="9701" x="4514850" y="1930400"/>
          <p14:tracePt t="9701" x="4565650" y="1917700"/>
          <p14:tracePt t="9716" x="4622800" y="1911350"/>
          <p14:tracePt t="9716" x="4679950" y="1898650"/>
          <p14:tracePt t="9733" x="4737100" y="1885950"/>
          <p14:tracePt t="9733" x="4800600" y="1866900"/>
          <p14:tracePt t="9733" x="4870450" y="1854200"/>
          <p14:tracePt t="9752" x="4933950" y="1841500"/>
          <p14:tracePt t="9752" x="5003800" y="1828800"/>
          <p14:tracePt t="9766" x="5080000" y="1816100"/>
          <p14:tracePt t="9766" x="5149850" y="1803400"/>
          <p14:tracePt t="9783" x="5219700" y="1790700"/>
          <p14:tracePt t="9783" x="5289550" y="1784350"/>
          <p14:tracePt t="9800" x="5365750" y="1771650"/>
          <p14:tracePt t="9800" x="5435600" y="1758950"/>
          <p14:tracePt t="9817" x="5505450" y="1752600"/>
          <p14:tracePt t="9817" x="5651500" y="1733550"/>
          <p14:tracePt t="9833" x="5721350" y="1727200"/>
          <p14:tracePt t="9833" x="5791200" y="1720850"/>
          <p14:tracePt t="9850" x="5861050" y="1714500"/>
          <p14:tracePt t="9850" x="5930900" y="1714500"/>
          <p14:tracePt t="9867" x="6000750" y="1708150"/>
          <p14:tracePt t="9867" x="6134100" y="1701800"/>
          <p14:tracePt t="9886" x="6197600" y="1701800"/>
          <p14:tracePt t="9886" x="6261100" y="1695450"/>
          <p14:tracePt t="9901" x="6324600" y="1695450"/>
          <p14:tracePt t="9901" x="6381750" y="1695450"/>
          <p14:tracePt t="9917" x="6438900" y="1695450"/>
          <p14:tracePt t="9917" x="6496050" y="1695450"/>
          <p14:tracePt t="9934" x="6553200" y="1695450"/>
          <p14:tracePt t="9934" x="6610350" y="1695450"/>
          <p14:tracePt t="9934" x="6667500" y="1695450"/>
          <p14:tracePt t="9953" x="6724650" y="1695450"/>
          <p14:tracePt t="9965" x="6775450" y="1695450"/>
          <p14:tracePt t="9965" x="6826250" y="1701800"/>
          <p14:tracePt t="9985" x="6921500" y="1701800"/>
          <p14:tracePt t="9985" x="6965950" y="1701800"/>
          <p14:tracePt t="10001" x="7004050" y="1701800"/>
          <p14:tracePt t="10001" x="7042150" y="1708150"/>
          <p14:tracePt t="10017" x="7080250" y="1708150"/>
          <p14:tracePt t="10017" x="7112000" y="1708150"/>
          <p14:tracePt t="10017" x="7143750" y="1708150"/>
          <p14:tracePt t="10036" x="7175500" y="1708150"/>
          <p14:tracePt t="10049" x="7200900" y="1708150"/>
          <p14:tracePt t="10049" x="7251700" y="1708150"/>
          <p14:tracePt t="10067" x="7270750" y="1708150"/>
          <p14:tracePt t="10067" x="7289800" y="1708150"/>
          <p14:tracePt t="10084" x="7308850" y="1708150"/>
          <p14:tracePt t="10084" x="7327900" y="1708150"/>
          <p14:tracePt t="10101" x="7340600" y="1708150"/>
          <p14:tracePt t="10101" x="7359650" y="1708150"/>
          <p14:tracePt t="10117" x="7366000" y="1708150"/>
          <p14:tracePt t="10117" x="7385050" y="1708150"/>
          <p14:tracePt t="10135" x="7391400" y="1708150"/>
          <p14:tracePt t="10149" x="7391400" y="1714500"/>
          <p14:tracePt t="10180" x="7378700" y="1714500"/>
          <p14:tracePt t="10192" x="7372350" y="1720850"/>
          <p14:tracePt t="10201" x="7366000" y="1720850"/>
          <p14:tracePt t="10201" x="7359650" y="1720850"/>
          <p14:tracePt t="10218" x="7353300" y="1727200"/>
          <p14:tracePt t="10218" x="7346950" y="1727200"/>
          <p14:tracePt t="10235" x="7340600" y="1727200"/>
          <p14:tracePt t="10235" x="7327900" y="1733550"/>
          <p14:tracePt t="10235" x="7321550" y="1733550"/>
          <p14:tracePt t="10254" x="7308850" y="1733550"/>
          <p14:tracePt t="10254" x="7302500" y="1733550"/>
          <p14:tracePt t="10269" x="7296150" y="1739900"/>
          <p14:tracePt t="10269" x="7289800" y="1739900"/>
          <p14:tracePt t="10286" x="7277100" y="1746250"/>
          <p14:tracePt t="10286" x="7270750" y="1746250"/>
          <p14:tracePt t="10302" x="7264400" y="1752600"/>
          <p14:tracePt t="10302" x="7251700" y="1752600"/>
          <p14:tracePt t="10302" x="7245350" y="1758950"/>
          <p14:tracePt t="10320" x="7239000" y="1758950"/>
          <p14:tracePt t="10333" x="7232650" y="1765300"/>
          <p14:tracePt t="10333" x="7213600" y="1771650"/>
          <p14:tracePt t="10353" x="7207250" y="1771650"/>
          <p14:tracePt t="10353" x="7200900" y="1778000"/>
          <p14:tracePt t="10369" x="7194550" y="1784350"/>
          <p14:tracePt t="10369" x="7188200" y="1784350"/>
          <p14:tracePt t="10386" x="7181850" y="1790700"/>
          <p14:tracePt t="10386" x="7175500" y="1790700"/>
          <p14:tracePt t="10386" x="7169150" y="1797050"/>
          <p14:tracePt t="10404" x="7169150" y="1803400"/>
          <p14:tracePt t="10417" x="7162800" y="1803400"/>
          <p14:tracePt t="10417" x="7156450" y="1809750"/>
          <p14:tracePt t="10436" x="7150100" y="1809750"/>
          <p14:tracePt t="10456" x="7143750" y="1809750"/>
          <p14:tracePt t="10540" x="7137400" y="1816100"/>
          <p14:tracePt t="10560" x="7131050" y="1816100"/>
          <p14:tracePt t="10576" x="7124700" y="1822450"/>
          <p14:tracePt t="10584" x="7118350" y="1822450"/>
          <p14:tracePt t="10592" x="7112000" y="1822450"/>
          <p14:tracePt t="10604" x="7105650" y="1828800"/>
          <p14:tracePt t="10617" x="7099300" y="1828800"/>
          <p14:tracePt t="10617" x="7080250" y="1835150"/>
          <p14:tracePt t="10638" x="7073900" y="1835150"/>
          <p14:tracePt t="10638" x="7061200" y="1835150"/>
          <p14:tracePt t="10653" x="7054850" y="1841500"/>
          <p14:tracePt t="10653" x="7042150" y="1841500"/>
          <p14:tracePt t="10669" x="7035800" y="1841500"/>
          <p14:tracePt t="10669" x="7029450" y="1841500"/>
          <p14:tracePt t="10669" x="7016750" y="1835150"/>
          <p14:tracePt t="10689" x="7010400" y="1835150"/>
          <p14:tracePt t="10701" x="7004050" y="1835150"/>
          <p14:tracePt t="10701" x="6991350" y="1828800"/>
          <p14:tracePt t="10722" x="6978650" y="1828800"/>
          <p14:tracePt t="10722" x="6972300" y="1822450"/>
          <p14:tracePt t="10737" x="6965950" y="1822450"/>
          <p14:tracePt t="10737" x="6959600" y="1816100"/>
          <p14:tracePt t="10753" x="6953250" y="1816100"/>
          <p14:tracePt t="10753" x="6946900" y="1809750"/>
          <p14:tracePt t="10770" x="6940550" y="1809750"/>
          <p14:tracePt t="10770" x="6915150" y="1809750"/>
          <p14:tracePt t="10787" x="6902450" y="1809750"/>
          <p14:tracePt t="10787" x="6889750" y="1809750"/>
          <p14:tracePt t="10803" x="6877050" y="1809750"/>
          <p14:tracePt t="10803" x="6858000" y="1809750"/>
          <p14:tracePt t="10820" x="6838950" y="1809750"/>
          <p14:tracePt t="10820" x="6813550" y="1809750"/>
          <p14:tracePt t="10837" x="6788150" y="1809750"/>
          <p14:tracePt t="10837" x="6724650" y="1809750"/>
          <p14:tracePt t="10853" x="6692900" y="1809750"/>
          <p14:tracePt t="10853" x="6654800" y="1816100"/>
          <p14:tracePt t="10870" x="6616700" y="1816100"/>
          <p14:tracePt t="10870" x="6572250" y="1822450"/>
          <p14:tracePt t="10887" x="6527800" y="1822450"/>
          <p14:tracePt t="10887" x="6432550" y="1835150"/>
          <p14:tracePt t="10905" x="6381750" y="1835150"/>
          <p14:tracePt t="10905" x="6324600" y="1841500"/>
          <p14:tracePt t="10921" x="6267450" y="1841500"/>
          <p14:tracePt t="10921" x="6210300" y="1841500"/>
          <p14:tracePt t="10937" x="6153150" y="1847850"/>
          <p14:tracePt t="10937" x="6089650" y="1847850"/>
          <p14:tracePt t="10954" x="6026150" y="1847850"/>
          <p14:tracePt t="10954" x="5962650" y="1847850"/>
          <p14:tracePt t="10954" x="5892800" y="1854200"/>
          <p14:tracePt t="10973" x="5829300" y="1854200"/>
          <p14:tracePt t="10985" x="5759450" y="1854200"/>
          <p14:tracePt t="10985" x="5626100" y="1860550"/>
          <p14:tracePt t="11004" x="5556250" y="1860550"/>
          <p14:tracePt t="11004" x="5486400" y="1866900"/>
          <p14:tracePt t="11022" x="5422900" y="1866900"/>
          <p14:tracePt t="11022" x="5346700" y="1873250"/>
          <p14:tracePt t="11038" x="5276850" y="1873250"/>
          <p14:tracePt t="11038" x="5200650" y="1879600"/>
          <p14:tracePt t="11054" x="5124450" y="1879600"/>
          <p14:tracePt t="11054" x="5048250" y="1885950"/>
          <p14:tracePt t="11054" x="4965700" y="1892300"/>
          <p14:tracePt t="11073" x="4883150" y="1898650"/>
          <p14:tracePt t="11073" x="4794250" y="1905000"/>
          <p14:tracePt t="11088" x="4705350" y="1911350"/>
          <p14:tracePt t="11088" x="4616450" y="1924050"/>
          <p14:tracePt t="11105" x="4521200" y="1930400"/>
          <p14:tracePt t="11105" x="4425950" y="1936750"/>
          <p14:tracePt t="11121" x="4324350" y="1949450"/>
          <p14:tracePt t="11121" x="4216400" y="1955800"/>
          <p14:tracePt t="11138" x="4114800" y="1962150"/>
          <p14:tracePt t="11138" x="3892550" y="1974850"/>
          <p14:tracePt t="11154" x="3784600" y="1974850"/>
          <p14:tracePt t="11154" x="3676650" y="1981200"/>
          <p14:tracePt t="11171" x="3568700" y="1987550"/>
          <p14:tracePt t="11171" x="3454400" y="1987550"/>
          <p14:tracePt t="11188" x="3352800" y="1987550"/>
          <p14:tracePt t="11188" x="3136900" y="1993900"/>
          <p14:tracePt t="11206" x="3035300" y="1993900"/>
          <p14:tracePt t="11206" x="2933700" y="2000250"/>
          <p14:tracePt t="11222" x="2838450" y="2000250"/>
          <p14:tracePt t="11222" x="2749550" y="2000250"/>
          <p14:tracePt t="11238" x="2654300" y="1993900"/>
          <p14:tracePt t="11238" x="2571750" y="1993900"/>
          <p14:tracePt t="11255" x="2489200" y="1987550"/>
          <p14:tracePt t="11255" x="2413000" y="1981200"/>
          <p14:tracePt t="11255" x="2343150" y="1974850"/>
          <p14:tracePt t="11274" x="2273300" y="1974850"/>
          <p14:tracePt t="11274" x="2203450" y="1968500"/>
          <p14:tracePt t="11289" x="2146300" y="1955800"/>
          <p14:tracePt t="11289" x="2089150" y="1949450"/>
          <p14:tracePt t="11305" x="2032000" y="1943100"/>
          <p14:tracePt t="11305" x="1981200" y="1936750"/>
          <p14:tracePt t="11322" x="1930400" y="1930400"/>
          <p14:tracePt t="11322" x="1885950" y="1924050"/>
          <p14:tracePt t="11322" x="1847850" y="1917700"/>
          <p14:tracePt t="11341" x="1809750" y="1911350"/>
          <p14:tracePt t="11353" x="1778000" y="1905000"/>
          <p14:tracePt t="11353" x="1752600" y="1898650"/>
          <p14:tracePt t="11373" x="1708150" y="1892300"/>
          <p14:tracePt t="11373" x="1695450" y="1892300"/>
          <p14:tracePt t="11389" x="1682750" y="1892300"/>
          <p14:tracePt t="11404" x="1689100" y="1885950"/>
          <p14:tracePt t="11404" x="1695450" y="1879600"/>
          <p14:tracePt t="11404" x="1708150" y="1879600"/>
          <p14:tracePt t="11425" x="1733550" y="1879600"/>
          <p14:tracePt t="11437" x="1758950" y="1873250"/>
          <p14:tracePt t="11437" x="1822450" y="1866900"/>
          <p14:tracePt t="11456" x="1866900" y="1866900"/>
          <p14:tracePt t="11456" x="1917700" y="1860550"/>
          <p14:tracePt t="11473" x="1968500" y="1854200"/>
          <p14:tracePt t="11473" x="2025650" y="1847850"/>
          <p14:tracePt t="11489" x="2082800" y="1841500"/>
          <p14:tracePt t="11489" x="2146300" y="1835150"/>
          <p14:tracePt t="11506" x="2216150" y="1835150"/>
          <p14:tracePt t="11506" x="2355850" y="1828800"/>
          <p14:tracePt t="11523" x="2425700" y="1828800"/>
          <p14:tracePt t="11523" x="2501900" y="1828800"/>
          <p14:tracePt t="11539" x="2571750" y="1828800"/>
          <p14:tracePt t="11539" x="2647950" y="1835150"/>
          <p14:tracePt t="11556" x="2724150" y="1841500"/>
          <p14:tracePt t="11556" x="2870200" y="1854200"/>
          <p14:tracePt t="11573" x="2940050" y="1860550"/>
          <p14:tracePt t="11573" x="3003550" y="1866900"/>
          <p14:tracePt t="11590" x="3073400" y="1873250"/>
          <p14:tracePt t="11590" x="3136900" y="1879600"/>
          <p14:tracePt t="11606" x="3194050" y="1892300"/>
          <p14:tracePt t="11606" x="3251200" y="1898650"/>
          <p14:tracePt t="11606" x="3302000" y="1905000"/>
          <p14:tracePt t="11625" x="3352800" y="1911350"/>
          <p14:tracePt t="11637" x="3397250" y="1917700"/>
          <p14:tracePt t="11637" x="3473450" y="1930400"/>
          <p14:tracePt t="11658" x="3511550" y="1936750"/>
          <p14:tracePt t="11658" x="3536950" y="1943100"/>
          <p14:tracePt t="11674" x="3562350" y="1955800"/>
          <p14:tracePt t="11674" x="3587750" y="1962150"/>
          <p14:tracePt t="11674" x="3606800" y="1968500"/>
          <p14:tracePt t="11693" x="3619500" y="1974850"/>
          <p14:tracePt t="11704" x="3632200" y="1987550"/>
          <p14:tracePt t="11704" x="3638550" y="1993900"/>
          <p14:tracePt t="11704" x="3644900" y="2000250"/>
          <p14:tracePt t="11726" x="3651250" y="2006600"/>
          <p14:tracePt t="11738" x="3651250" y="2012950"/>
          <p14:tracePt t="11738" x="3651250" y="2025650"/>
          <p14:tracePt t="11757" x="3651250" y="2032000"/>
          <p14:tracePt t="11757" x="3644900" y="2038350"/>
          <p14:tracePt t="11773" x="3644900" y="2044700"/>
          <p14:tracePt t="11773" x="3638550" y="2044700"/>
          <p14:tracePt t="11790" x="3632200" y="2051050"/>
          <p14:tracePt t="11790" x="3625850" y="2057400"/>
          <p14:tracePt t="11807" x="3619500" y="2063750"/>
          <p14:tracePt t="11807" x="3613150" y="2063750"/>
          <p14:tracePt t="11823" x="3600450" y="2070100"/>
          <p14:tracePt t="11823" x="3594100" y="2070100"/>
          <p14:tracePt t="11840" x="3587750" y="2076450"/>
          <p14:tracePt t="11840" x="3581400" y="2076450"/>
          <p14:tracePt t="11857" x="3575050" y="2082800"/>
          <p14:tracePt t="11857" x="3556000" y="2089150"/>
          <p14:tracePt t="11874" x="3549650" y="2089150"/>
          <p14:tracePt t="11889" x="3543300" y="2095500"/>
          <p14:tracePt t="11905" x="3543300" y="2089150"/>
          <p14:tracePt t="11956" x="3556000" y="2082800"/>
          <p14:tracePt t="11972" x="3562350" y="2082800"/>
          <p14:tracePt t="11985" x="3568700" y="2076450"/>
          <p14:tracePt t="11993" x="3575050" y="2076450"/>
          <p14:tracePt t="12005" x="3581400" y="2070100"/>
          <p14:tracePt t="12005" x="3594100" y="2070100"/>
          <p14:tracePt t="12025" x="3600450" y="2063750"/>
          <p14:tracePt t="12025" x="3606800" y="2063750"/>
          <p14:tracePt t="12042" x="3613150" y="2063750"/>
          <p14:tracePt t="12042" x="3619500" y="2057400"/>
          <p14:tracePt t="12058" x="3625850" y="2057400"/>
          <p14:tracePt t="12058" x="3632200" y="2057400"/>
          <p14:tracePt t="12058" x="3638550" y="2057400"/>
          <p14:tracePt t="12077" x="3644900" y="2057400"/>
          <p14:tracePt t="12089" x="3651250" y="2057400"/>
          <p14:tracePt t="12106" x="3657600" y="2057400"/>
          <p14:tracePt t="12123" x="3663950" y="2057400"/>
          <p14:tracePt t="12140" x="3670300" y="2057400"/>
          <p14:tracePt t="12158" x="3670300" y="2063750"/>
          <p14:tracePt t="12173" x="3676650" y="2063750"/>
          <p14:tracePt t="12190" x="3683000" y="2057400"/>
          <p14:tracePt t="12206" x="3689350" y="2057400"/>
          <p14:tracePt t="12206" x="3695700" y="2057400"/>
          <p14:tracePt t="12226" x="3708400" y="2057400"/>
          <p14:tracePt t="12241" x="3714750" y="2057400"/>
          <p14:tracePt t="12256" x="3721100" y="2057400"/>
          <p14:tracePt t="12256" x="3727450" y="2051050"/>
          <p14:tracePt t="12275" x="3733800" y="2051050"/>
          <p14:tracePt t="12275" x="3740150" y="2051050"/>
          <p14:tracePt t="12275" x="3752850" y="2051050"/>
          <p14:tracePt t="12294" x="3759200" y="2044700"/>
          <p14:tracePt t="12294" x="3771900" y="2044700"/>
          <p14:tracePt t="12309" x="3784600" y="2044700"/>
          <p14:tracePt t="12309" x="3797300" y="2038350"/>
          <p14:tracePt t="12325" x="3803650" y="2038350"/>
          <p14:tracePt t="12325" x="3816350" y="2038350"/>
          <p14:tracePt t="12342" x="3829050" y="2038350"/>
          <p14:tracePt t="12342" x="3841750" y="2038350"/>
          <p14:tracePt t="12342" x="3854450" y="2038350"/>
          <p14:tracePt t="12361" x="3867150" y="2038350"/>
          <p14:tracePt t="12373" x="3873500" y="2038350"/>
          <p14:tracePt t="12373" x="3898900" y="2038350"/>
          <p14:tracePt t="12393" x="3911600" y="2038350"/>
          <p14:tracePt t="12393" x="3924300" y="2038350"/>
          <p14:tracePt t="12409" x="3930650" y="2038350"/>
          <p14:tracePt t="12409" x="3943350" y="2038350"/>
          <p14:tracePt t="12425" x="3956050" y="2044700"/>
          <p14:tracePt t="12425" x="3968750" y="2044700"/>
          <p14:tracePt t="12425" x="3981450" y="2044700"/>
          <p14:tracePt t="12445" x="4000500" y="2044700"/>
          <p14:tracePt t="12457" x="4013200" y="2044700"/>
          <p14:tracePt t="12457" x="4044950" y="2044700"/>
          <p14:tracePt t="12476" x="4057650" y="2044700"/>
          <p14:tracePt t="12476" x="4076700" y="2044700"/>
          <p14:tracePt t="12492" x="4095750" y="2038350"/>
          <p14:tracePt t="12492" x="4121150" y="2038350"/>
          <p14:tracePt t="12509" x="4140200" y="2032000"/>
          <p14:tracePt t="12509" x="4191000" y="2019300"/>
          <p14:tracePt t="12526" x="4216400" y="2019300"/>
          <p14:tracePt t="12526" x="4248150" y="2012950"/>
          <p14:tracePt t="12543" x="4279900" y="2006600"/>
          <p14:tracePt t="12543" x="4311650" y="2000250"/>
          <p14:tracePt t="12559" x="4343400" y="2000250"/>
          <p14:tracePt t="12559" x="4375150" y="1993900"/>
          <p14:tracePt t="12576" x="4413250" y="1993900"/>
          <p14:tracePt t="12576" x="4489450" y="1981200"/>
          <p14:tracePt t="12593" x="4533900" y="1981200"/>
          <p14:tracePt t="12593" x="4572000" y="1974850"/>
          <p14:tracePt t="12610" x="4616450" y="1968500"/>
          <p14:tracePt t="12610" x="4667250" y="1962150"/>
          <p14:tracePt t="12626" x="4711700" y="1962150"/>
          <p14:tracePt t="12626" x="4762500" y="1955800"/>
          <p14:tracePt t="12626" x="4813300" y="1955800"/>
          <p14:tracePt t="12645" x="4870450" y="1949450"/>
          <p14:tracePt t="12658" x="4921250" y="1949450"/>
          <p14:tracePt t="12658" x="5035550" y="1949450"/>
          <p14:tracePt t="12678" x="5092700" y="1949450"/>
          <p14:tracePt t="12678" x="5156200" y="1949450"/>
          <p14:tracePt t="12694" x="5219700" y="1949450"/>
          <p14:tracePt t="12694" x="5283200" y="1949450"/>
          <p14:tracePt t="12710" x="5346700" y="1955800"/>
          <p14:tracePt t="12710" x="5410200" y="1955800"/>
          <p14:tracePt t="12710" x="5473700" y="1955800"/>
          <p14:tracePt t="12729" x="5543550" y="1962150"/>
          <p14:tracePt t="12741" x="5613400" y="1962150"/>
          <p14:tracePt t="12741" x="5746750" y="1974850"/>
          <p14:tracePt t="12762" x="5816600" y="1974850"/>
          <p14:tracePt t="12762" x="5886450" y="1981200"/>
          <p14:tracePt t="12777" x="5956300" y="1987550"/>
          <p14:tracePt t="12777" x="6026150" y="1993900"/>
          <p14:tracePt t="12794" x="6089650" y="1993900"/>
          <p14:tracePt t="12794" x="6159500" y="2000250"/>
          <p14:tracePt t="12810" x="6223000" y="2006600"/>
          <p14:tracePt t="12810" x="6350000" y="2006600"/>
          <p14:tracePt t="12827" x="6413500" y="2012950"/>
          <p14:tracePt t="12827" x="6477000" y="2012950"/>
          <p14:tracePt t="12844" x="6534150" y="2019300"/>
          <p14:tracePt t="12844" x="6597650" y="2019300"/>
          <p14:tracePt t="12861" x="6654800" y="2025650"/>
          <p14:tracePt t="12861" x="6711950" y="2025650"/>
          <p14:tracePt t="12877" x="6762750" y="2032000"/>
          <p14:tracePt t="12877" x="6870700" y="2032000"/>
          <p14:tracePt t="12894" x="6921500" y="2038350"/>
          <p14:tracePt t="12894" x="6965950" y="2038350"/>
          <p14:tracePt t="12911" x="7016750" y="2038350"/>
          <p14:tracePt t="12911" x="7054850" y="2038350"/>
          <p14:tracePt t="12927" x="7099300" y="2038350"/>
          <p14:tracePt t="12927" x="7175500" y="2038350"/>
          <p14:tracePt t="12946" x="7213600" y="2038350"/>
          <p14:tracePt t="12946" x="7245350" y="2038350"/>
          <p14:tracePt t="12962" x="7277100" y="2038350"/>
          <p14:tracePt t="12962" x="7308850" y="2038350"/>
          <p14:tracePt t="12978" x="7334250" y="2038350"/>
          <p14:tracePt t="12978" x="7359650" y="2038350"/>
          <p14:tracePt t="12994" x="7385050" y="2044700"/>
          <p14:tracePt t="12994" x="7404100" y="2044700"/>
          <p14:tracePt t="12994" x="7423150" y="2044700"/>
          <p14:tracePt t="13013" x="7442200" y="2044700"/>
          <p14:tracePt t="13026" x="7454900" y="2044700"/>
          <p14:tracePt t="13026" x="7467600" y="2044700"/>
          <p14:tracePt t="13046" x="7493000" y="2051050"/>
          <p14:tracePt t="13046" x="7499350" y="2051050"/>
          <p14:tracePt t="13062" x="7505700" y="2051050"/>
          <p14:tracePt t="13062" x="7512050" y="2051050"/>
          <p14:tracePt t="13079" x="7518400" y="2051050"/>
          <p14:tracePt t="13093" x="7512050" y="2057400"/>
          <p14:tracePt t="13149" x="7505700" y="2063750"/>
          <p14:tracePt t="13185" x="7499350" y="2070100"/>
          <p14:tracePt t="13217" x="7505700" y="2076450"/>
          <p14:tracePt t="13241" x="7512050" y="2082800"/>
          <p14:tracePt t="13253" x="7518400" y="2089150"/>
          <p14:tracePt t="13269" x="7524750" y="2095500"/>
          <p14:tracePt t="13285" x="7531100" y="2095500"/>
          <p14:tracePt t="13293" x="7537450" y="2101850"/>
          <p14:tracePt t="13293" x="7543800" y="2101850"/>
          <p14:tracePt t="13293" x="7550150" y="2101850"/>
          <p14:tracePt t="13314" x="7556500" y="2101850"/>
          <p14:tracePt t="13314" x="7569200" y="2101850"/>
          <p14:tracePt t="13329" x="7575550" y="2108200"/>
          <p14:tracePt t="13329" x="7588250" y="2108200"/>
          <p14:tracePt t="13345" x="7594600" y="2108200"/>
          <p14:tracePt t="13345" x="7600950" y="2101850"/>
          <p14:tracePt t="13362" x="7613650" y="2101850"/>
          <p14:tracePt t="13362" x="7620000" y="2101850"/>
          <p14:tracePt t="13362" x="7632700" y="2095500"/>
          <p14:tracePt t="13381" x="7639050" y="2095500"/>
          <p14:tracePt t="13394" x="7645400" y="2089150"/>
          <p14:tracePt t="13394" x="7658100" y="2089150"/>
          <p14:tracePt t="13414" x="7670800" y="2082800"/>
          <p14:tracePt t="13414" x="7683500" y="2082800"/>
          <p14:tracePt t="13429" x="7689850" y="2076450"/>
          <p14:tracePt t="13429" x="7696200" y="2076450"/>
          <p14:tracePt t="13446" x="7702550" y="2076450"/>
          <p14:tracePt t="13446" x="7708900" y="2076450"/>
          <p14:tracePt t="13446" x="7715250" y="2076450"/>
          <p14:tracePt t="13465" x="7721600" y="2076450"/>
          <p14:tracePt t="13481" x="7734300" y="2076450"/>
          <p14:tracePt t="13494" x="7740650" y="2082800"/>
          <p14:tracePt t="13511" x="7747000" y="2082800"/>
          <p14:tracePt t="13528" x="7753350" y="2089150"/>
          <p14:tracePt t="13545" x="7766050" y="2095500"/>
          <p14:tracePt t="13561" x="7772400" y="2101850"/>
          <p14:tracePt t="13578" x="7778750" y="2101850"/>
          <p14:tracePt t="13595" x="7785100" y="2108200"/>
          <p14:tracePt t="13595" x="7791450" y="2108200"/>
          <p14:tracePt t="13614" x="7797800" y="2108200"/>
          <p14:tracePt t="13629" x="7804150" y="2108200"/>
          <p14:tracePt t="13629" x="7810500" y="2108200"/>
          <p14:tracePt t="13647" x="7816850" y="2101850"/>
          <p14:tracePt t="13647" x="7823200" y="2101850"/>
          <p14:tracePt t="13647" x="7829550" y="2101850"/>
          <p14:tracePt t="13666" x="7835900" y="2095500"/>
          <p14:tracePt t="13666" x="7842250" y="2095500"/>
          <p14:tracePt t="13682" x="7848600" y="2095500"/>
          <p14:tracePt t="13682" x="7854950" y="2089150"/>
          <p14:tracePt t="13698" x="7861300" y="2089150"/>
          <p14:tracePt t="13698" x="7867650" y="2089150"/>
          <p14:tracePt t="13714" x="7880350" y="2082800"/>
          <p14:tracePt t="13714" x="7886700" y="2082800"/>
          <p14:tracePt t="13730" x="7893050" y="2076450"/>
          <p14:tracePt t="13730" x="7899400" y="2076450"/>
          <p14:tracePt t="13730" x="7905750" y="2070100"/>
          <p14:tracePt t="13749" x="7912100" y="2070100"/>
          <p14:tracePt t="13762" x="7918450" y="2070100"/>
          <p14:tracePt t="13762" x="7931150" y="2070100"/>
          <p14:tracePt t="13782" x="7943850" y="2076450"/>
          <p14:tracePt t="13801" x="7950200" y="2082800"/>
          <p14:tracePt t="13833" x="7950200" y="2089150"/>
          <p14:tracePt t="13844" x="7943850" y="2101850"/>
          <p14:tracePt t="13861" x="7943850" y="2108200"/>
          <p14:tracePt t="13877" x="7937500" y="2108200"/>
          <p14:tracePt t="13893" x="7937500" y="2114550"/>
          <p14:tracePt t="13913" x="7931150" y="2120900"/>
          <p14:tracePt t="13944" x="7937500" y="2120900"/>
          <p14:tracePt t="14012" x="7943850" y="2120900"/>
          <p14:tracePt t="14024" x="7950200" y="2120900"/>
          <p14:tracePt t="14040" x="7956550" y="2133600"/>
          <p14:tracePt t="14081" x="7956550" y="2139950"/>
          <p14:tracePt t="14093" x="7956550" y="2146300"/>
          <p14:tracePt t="14102" x="7956550" y="2152650"/>
          <p14:tracePt t="14113" x="7956550" y="2165350"/>
          <p14:tracePt t="14113" x="7950200" y="2171700"/>
          <p14:tracePt t="14113" x="7950200" y="2178050"/>
          <p14:tracePt t="14134" x="7943850" y="2190750"/>
          <p14:tracePt t="14134" x="7937500" y="2197100"/>
          <p14:tracePt t="14148" x="7931150" y="2209800"/>
          <p14:tracePt t="14148" x="7918450" y="2222500"/>
          <p14:tracePt t="14165" x="7905750" y="2228850"/>
          <p14:tracePt t="14165" x="7893050" y="2241550"/>
          <p14:tracePt t="14182" x="7880350" y="2254250"/>
          <p14:tracePt t="14182" x="7867650" y="2266950"/>
          <p14:tracePt t="14198" x="7854950" y="2279650"/>
          <p14:tracePt t="14198" x="7823200" y="2305050"/>
          <p14:tracePt t="14215" x="7804150" y="2311400"/>
          <p14:tracePt t="14215" x="7791450" y="2324100"/>
          <p14:tracePt t="14232" x="7778750" y="2330450"/>
          <p14:tracePt t="14232" x="7759700" y="2336800"/>
          <p14:tracePt t="14249" x="7747000" y="2343150"/>
          <p14:tracePt t="14249" x="7715250" y="2349500"/>
          <p14:tracePt t="14265" x="7702550" y="2349500"/>
          <p14:tracePt t="14265" x="7683500" y="2349500"/>
          <p14:tracePt t="14282" x="7670800" y="2343150"/>
          <p14:tracePt t="14282" x="7651750" y="2336800"/>
          <p14:tracePt t="14299" x="7632700" y="2336800"/>
          <p14:tracePt t="14299" x="7620000" y="2330450"/>
          <p14:tracePt t="14315" x="7600950" y="2317750"/>
          <p14:tracePt t="14315" x="7588250" y="2311400"/>
          <p14:tracePt t="14315" x="7569200" y="2305050"/>
          <p14:tracePt t="14335" x="7550150" y="2298700"/>
          <p14:tracePt t="14335" x="7537450" y="2286000"/>
          <p14:tracePt t="14349" x="7518400" y="2279650"/>
          <p14:tracePt t="14349" x="7505700" y="2266950"/>
          <p14:tracePt t="14366" x="7486650" y="2260600"/>
          <p14:tracePt t="14366" x="7473950" y="2247900"/>
          <p14:tracePt t="14382" x="7461250" y="2235200"/>
          <p14:tracePt t="14382" x="7448550" y="2228850"/>
          <p14:tracePt t="14382" x="7435850" y="2216150"/>
          <p14:tracePt t="14401" x="7423150" y="2203450"/>
          <p14:tracePt t="14414" x="7416800" y="2197100"/>
          <p14:tracePt t="14414" x="7397750" y="2184400"/>
          <p14:tracePt t="14434" x="7397750" y="2178050"/>
          <p14:tracePt t="14434" x="7391400" y="2171700"/>
          <p14:tracePt t="14449" x="7391400" y="2165350"/>
          <p14:tracePt t="14464" x="7397750" y="2165350"/>
          <p14:tracePt t="14486" x="7404100" y="2171700"/>
          <p14:tracePt t="14497" x="7410450" y="2171700"/>
          <p14:tracePt t="14497" x="7429500" y="2184400"/>
          <p14:tracePt t="14516" x="7442200" y="2197100"/>
          <p14:tracePt t="14516" x="7454900" y="2203450"/>
          <p14:tracePt t="14533" x="7473950" y="2209800"/>
          <p14:tracePt t="14533" x="7493000" y="2222500"/>
          <p14:tracePt t="14550" x="7505700" y="2228850"/>
          <p14:tracePt t="14550" x="7556500" y="2247900"/>
          <p14:tracePt t="14567" x="7581900" y="2254250"/>
          <p14:tracePt t="14567" x="7607300" y="2260600"/>
          <p14:tracePt t="14583" x="7639050" y="2266950"/>
          <p14:tracePt t="14583" x="7664450" y="2273300"/>
          <p14:tracePt t="14600" x="7696200" y="2279650"/>
          <p14:tracePt t="14600" x="7727950" y="2286000"/>
          <p14:tracePt t="14616" x="7766050" y="2286000"/>
          <p14:tracePt t="14616" x="7829550" y="2298700"/>
          <p14:tracePt t="14634" x="7861300" y="2298700"/>
          <p14:tracePt t="14634" x="7893050" y="2305050"/>
          <p14:tracePt t="14650" x="7918450" y="2305050"/>
          <p14:tracePt t="14650" x="7950200" y="2311400"/>
          <p14:tracePt t="14667" x="7975600" y="2311400"/>
          <p14:tracePt t="14667" x="8001000" y="2317750"/>
          <p14:tracePt t="14667" x="8026400" y="2317750"/>
          <p14:tracePt t="14687" x="8045450" y="2317750"/>
          <p14:tracePt t="14698" x="8064500" y="2324100"/>
          <p14:tracePt t="14698" x="8096250" y="2324100"/>
          <p14:tracePt t="14718" x="8115300" y="2324100"/>
          <p14:tracePt t="14718" x="8121650" y="2324100"/>
          <p14:tracePt t="14735" x="8134350" y="2324100"/>
          <p14:tracePt t="14735" x="8140700" y="2324100"/>
          <p14:tracePt t="14751" x="8147050" y="2317750"/>
          <p14:tracePt t="14766" x="8153400" y="2317750"/>
          <p14:tracePt t="14782" x="8153400" y="2311400"/>
          <p14:tracePt t="14799" x="8147050" y="2311400"/>
          <p14:tracePt t="14799" x="8134350" y="2298700"/>
          <p14:tracePt t="14818" x="8121650" y="2298700"/>
          <p14:tracePt t="14818" x="8115300" y="2292350"/>
          <p14:tracePt t="14834" x="8102600" y="2286000"/>
          <p14:tracePt t="14834" x="8089900" y="2279650"/>
          <p14:tracePt t="14850" x="8070850" y="2273300"/>
          <p14:tracePt t="14850" x="8045450" y="2260600"/>
          <p14:tracePt t="14867" x="8026400" y="2254250"/>
          <p14:tracePt t="14867" x="8007350" y="2247900"/>
          <p14:tracePt t="14884" x="7988300" y="2241550"/>
          <p14:tracePt t="14884" x="7969250" y="2228850"/>
          <p14:tracePt t="14901" x="7950200" y="2222500"/>
          <p14:tracePt t="14901" x="7924800" y="2209800"/>
          <p14:tracePt t="14918" x="7899400" y="2203450"/>
          <p14:tracePt t="14918" x="7854950" y="2178050"/>
          <p14:tracePt t="14934" x="7829550" y="2171700"/>
          <p14:tracePt t="14934" x="7804150" y="2159000"/>
          <p14:tracePt t="14951" x="7778750" y="2146300"/>
          <p14:tracePt t="14951" x="7753350" y="2133600"/>
          <p14:tracePt t="14968" x="7721600" y="2120900"/>
          <p14:tracePt t="14968" x="7664450" y="2095500"/>
          <p14:tracePt t="14987" x="7632700" y="2089150"/>
          <p14:tracePt t="14987" x="7600950" y="2070100"/>
          <p14:tracePt t="15002" x="7569200" y="2057400"/>
          <p14:tracePt t="15002" x="7537450" y="2044700"/>
          <p14:tracePt t="15018" x="7505700" y="2032000"/>
          <p14:tracePt t="15018" x="7473950" y="2019300"/>
          <p14:tracePt t="15036" x="7442200" y="2006600"/>
          <p14:tracePt t="15036" x="7410450" y="1993900"/>
          <p14:tracePt t="15036" x="7378700" y="1974850"/>
          <p14:tracePt t="15054" x="7346950" y="1962150"/>
          <p14:tracePt t="15066" x="7315200" y="1949450"/>
          <p14:tracePt t="15066" x="7283450" y="1936750"/>
          <p14:tracePt t="15087" x="7213600" y="1905000"/>
          <p14:tracePt t="15087" x="7175500" y="1885950"/>
          <p14:tracePt t="15103" x="7137400" y="1866900"/>
          <p14:tracePt t="15103" x="7099300" y="1847850"/>
          <p14:tracePt t="15118" x="7054850" y="1828800"/>
          <p14:tracePt t="15118" x="7016750" y="1809750"/>
          <p14:tracePt t="15135" x="6972300" y="1790700"/>
          <p14:tracePt t="15135" x="6927850" y="1778000"/>
          <p14:tracePt t="15135" x="6889750" y="1765300"/>
          <p14:tracePt t="15154" x="6838950" y="1752600"/>
          <p14:tracePt t="15154" x="6794500" y="1733550"/>
          <p14:tracePt t="15169" x="6743700" y="1727200"/>
          <p14:tracePt t="15169" x="6699250" y="1720850"/>
          <p14:tracePt t="15187" x="6648450" y="1714500"/>
          <p14:tracePt t="15187" x="6597650" y="1708150"/>
          <p14:tracePt t="15202" x="6546850" y="1695450"/>
          <p14:tracePt t="15202" x="6496050" y="1689100"/>
          <p14:tracePt t="15218" x="6445250" y="1682750"/>
          <p14:tracePt t="15218" x="6356350" y="1682750"/>
          <p14:tracePt t="15236" x="6311900" y="1682750"/>
          <p14:tracePt t="15236" x="6267450" y="1676400"/>
          <p14:tracePt t="15252" x="6229350" y="1682750"/>
          <p14:tracePt t="15252" x="6197600" y="1682750"/>
          <p14:tracePt t="15269" x="6165850" y="1689100"/>
          <p14:tracePt t="15269" x="6115050" y="1695450"/>
          <p14:tracePt t="15287" x="6089650" y="1695450"/>
          <p14:tracePt t="15287" x="6076950" y="1695450"/>
          <p14:tracePt t="15303" x="6064250" y="1701800"/>
          <p14:tracePt t="15303" x="6057900" y="1701800"/>
          <p14:tracePt t="15319" x="6070600" y="1708150"/>
          <p14:tracePt t="15341" x="6083300" y="1708150"/>
          <p14:tracePt t="15350" x="6102350" y="1708150"/>
          <p14:tracePt t="15350" x="6159500" y="1701800"/>
          <p14:tracePt t="15369" x="6191250" y="1701800"/>
          <p14:tracePt t="15369" x="6229350" y="1695450"/>
          <p14:tracePt t="15387" x="6267450" y="1695450"/>
          <p14:tracePt t="15387" x="6311900" y="1695450"/>
          <p14:tracePt t="15403" x="6362700" y="1689100"/>
          <p14:tracePt t="15403" x="6413500" y="1689100"/>
          <p14:tracePt t="15403" x="6470650" y="1689100"/>
          <p14:tracePt t="15422" x="6527800" y="1695450"/>
          <p14:tracePt t="15434" x="6591300" y="1695450"/>
          <p14:tracePt t="15434" x="6724650" y="1695450"/>
          <p14:tracePt t="15454" x="6794500" y="1701800"/>
          <p14:tracePt t="15454" x="6858000" y="1708150"/>
          <p14:tracePt t="15469" x="6927850" y="1714500"/>
          <p14:tracePt t="15469" x="6997700" y="1720850"/>
          <p14:tracePt t="15487" x="7061200" y="1727200"/>
          <p14:tracePt t="15487" x="7124700" y="1733550"/>
          <p14:tracePt t="15503" x="7181850" y="1739900"/>
          <p14:tracePt t="15503" x="7239000" y="1746250"/>
          <p14:tracePt t="15503" x="7296150" y="1752600"/>
          <p14:tracePt t="15522" x="7346950" y="1758950"/>
          <p14:tracePt t="15522" x="7397750" y="1765300"/>
          <p14:tracePt t="15537" x="7442200" y="1778000"/>
          <p14:tracePt t="15537" x="7480300" y="1784350"/>
          <p14:tracePt t="15553" x="7518400" y="1790700"/>
          <p14:tracePt t="15553" x="7556500" y="1797050"/>
          <p14:tracePt t="15570" x="7588250" y="1809750"/>
          <p14:tracePt t="15570" x="7632700" y="1822450"/>
          <p14:tracePt t="15587" x="7651750" y="1828800"/>
          <p14:tracePt t="15587" x="7664450" y="1835150"/>
          <p14:tracePt t="15603" x="7677150" y="1841500"/>
          <p14:tracePt t="15603" x="7683500" y="1847850"/>
          <p14:tracePt t="15620" x="7689850" y="1854200"/>
          <p14:tracePt t="15620" x="7689850" y="1860550"/>
          <p14:tracePt t="15637" x="7683500" y="1866900"/>
          <p14:tracePt t="15637" x="7677150" y="1873250"/>
          <p14:tracePt t="15655" x="7664450" y="1873250"/>
          <p14:tracePt t="15655" x="7658100" y="1873250"/>
          <p14:tracePt t="15671" x="7645400" y="1873250"/>
          <p14:tracePt t="15671" x="7639050" y="1879600"/>
          <p14:tracePt t="15688" x="7626350" y="1873250"/>
          <p14:tracePt t="15688" x="7613650" y="1873250"/>
          <p14:tracePt t="15688" x="7600950" y="1873250"/>
          <p14:tracePt t="15706" x="7588250" y="1873250"/>
          <p14:tracePt t="15719" x="7575550" y="1873250"/>
          <p14:tracePt t="15719" x="7550150" y="1873250"/>
          <p14:tracePt t="15738" x="7537450" y="1873250"/>
          <p14:tracePt t="15738" x="7524750" y="1873250"/>
          <p14:tracePt t="15754" x="7518400" y="1873250"/>
          <p14:tracePt t="15754" x="7505700" y="1873250"/>
          <p14:tracePt t="15771" x="7499350" y="1866900"/>
          <p14:tracePt t="15771" x="7486650" y="1866900"/>
          <p14:tracePt t="15771" x="7480300" y="1866900"/>
          <p14:tracePt t="15790" x="7473950" y="1866900"/>
          <p14:tracePt t="15802" x="7467600" y="1866900"/>
          <p14:tracePt t="15802" x="7454900" y="1866900"/>
          <p14:tracePt t="15822" x="7448550" y="1860550"/>
          <p14:tracePt t="15836" x="7442200" y="1860550"/>
          <p14:tracePt t="15852" x="7448550" y="1866900"/>
          <p14:tracePt t="15909" x="7454900" y="1866900"/>
          <p14:tracePt t="15925" x="7461250" y="1866900"/>
          <p14:tracePt t="15933" x="7467600" y="1866900"/>
          <p14:tracePt t="15941" x="7473950" y="1866900"/>
          <p14:tracePt t="15941" x="7480300" y="1866900"/>
          <p14:tracePt t="15955" x="7493000" y="1866900"/>
          <p14:tracePt t="15955" x="7499350" y="1866900"/>
          <p14:tracePt t="15972" x="7512050" y="1866900"/>
          <p14:tracePt t="15972" x="7531100" y="1866900"/>
          <p14:tracePt t="15988" x="7543800" y="1860550"/>
          <p14:tracePt t="15988" x="7569200" y="1860550"/>
          <p14:tracePt t="16006" x="7620000" y="1854200"/>
          <p14:tracePt t="16006" x="7645400" y="1847850"/>
          <p14:tracePt t="16023" x="7677150" y="1847850"/>
          <p14:tracePt t="16023" x="7708900" y="1841500"/>
          <p14:tracePt t="16039" x="7747000" y="1841500"/>
          <p14:tracePt t="16039" x="7785100" y="1841500"/>
          <p14:tracePt t="16055" x="7823200" y="1835150"/>
          <p14:tracePt t="16055" x="7867650" y="1835150"/>
          <p14:tracePt t="16055" x="7912100" y="1835150"/>
          <p14:tracePt t="16074" x="7956550" y="1835150"/>
          <p14:tracePt t="16087" x="8001000" y="1835150"/>
          <p14:tracePt t="16087" x="8102600" y="1835150"/>
          <p14:tracePt t="16106" x="8147050" y="1835150"/>
          <p14:tracePt t="16106" x="8197850" y="1841500"/>
          <p14:tracePt t="16122" x="8248650" y="1841500"/>
          <p14:tracePt t="16122" x="8299450" y="1847850"/>
          <p14:tracePt t="16138" x="8350250" y="1847850"/>
          <p14:tracePt t="16138" x="8401050" y="1854200"/>
          <p14:tracePt t="16138" x="8445500" y="1860550"/>
          <p14:tracePt t="16157" x="8489950" y="1866900"/>
          <p14:tracePt t="16170" x="8540750" y="1873250"/>
          <p14:tracePt t="16170" x="8623300" y="1885950"/>
          <p14:tracePt t="16189" x="8661400" y="1892300"/>
          <p14:tracePt t="16189" x="8699500" y="1898650"/>
          <p14:tracePt t="16205" x="8737600" y="1911350"/>
          <p14:tracePt t="16205" x="8775700" y="1917700"/>
          <p14:tracePt t="16222" x="8807450" y="1924050"/>
          <p14:tracePt t="16222" x="8832850" y="1936750"/>
          <p14:tracePt t="16239" x="8864600" y="1943100"/>
          <p14:tracePt t="16239" x="8915400" y="1955800"/>
          <p14:tracePt t="16256" x="8934450" y="1968500"/>
          <p14:tracePt t="16256" x="8953500" y="1974850"/>
          <p14:tracePt t="16272" x="8966200" y="1987550"/>
          <p14:tracePt t="16272" x="8978900" y="2000250"/>
          <p14:tracePt t="16289" x="8991600" y="2006600"/>
          <p14:tracePt t="16289" x="9004300" y="2032000"/>
          <p14:tracePt t="16307" x="9004300" y="2044700"/>
          <p14:tracePt t="16307" x="9004300" y="2057400"/>
          <p14:tracePt t="16323" x="9004300" y="2070100"/>
          <p14:tracePt t="16323" x="9004300" y="2082800"/>
          <p14:tracePt t="16339" x="8997950" y="2095500"/>
          <p14:tracePt t="16339" x="8985250" y="2108200"/>
          <p14:tracePt t="16356" x="8978900" y="2120900"/>
          <p14:tracePt t="16356" x="8953500" y="2146300"/>
          <p14:tracePt t="16374" x="8934450" y="2152650"/>
          <p14:tracePt t="16374" x="8915400" y="2165350"/>
          <p14:tracePt t="16390" x="8896350" y="2171700"/>
          <p14:tracePt t="16390" x="8877300" y="2178050"/>
          <p14:tracePt t="16406" x="8858250" y="2190750"/>
          <p14:tracePt t="16406" x="8832850" y="2197100"/>
          <p14:tracePt t="16423" x="8807450" y="2203450"/>
          <p14:tracePt t="16423" x="8782050" y="2209800"/>
          <p14:tracePt t="16423" x="8756650" y="2216150"/>
          <p14:tracePt t="16442" x="8724900" y="2222500"/>
          <p14:tracePt t="16455" x="8699500" y="2228850"/>
          <p14:tracePt t="16455" x="8667750" y="2228850"/>
          <p14:tracePt t="16475" x="8604250" y="2241550"/>
          <p14:tracePt t="16475" x="8572500" y="2241550"/>
          <p14:tracePt t="16489" x="8540750" y="2247900"/>
          <p14:tracePt t="16489" x="8502650" y="2247900"/>
          <p14:tracePt t="16506" x="8470900" y="2254250"/>
          <p14:tracePt t="16506" x="8432800" y="2254250"/>
          <p14:tracePt t="16506" x="8394700" y="2260600"/>
          <p14:tracePt t="16525" x="8350250" y="2260600"/>
          <p14:tracePt t="16538" x="8305800" y="2260600"/>
          <p14:tracePt t="16538" x="8216900" y="2260600"/>
          <p14:tracePt t="16557" x="8172450" y="2260600"/>
          <p14:tracePt t="16557" x="8121650" y="2260600"/>
          <p14:tracePt t="16574" x="8070850" y="2260600"/>
          <p14:tracePt t="16574" x="8013700" y="2260600"/>
          <p14:tracePt t="16590" x="7956550" y="2260600"/>
          <p14:tracePt t="16590" x="7835900" y="2254250"/>
          <p14:tracePt t="16607" x="7772400" y="2254250"/>
          <p14:tracePt t="16607" x="7708900" y="2254250"/>
          <p14:tracePt t="16623" x="7645400" y="2247900"/>
          <p14:tracePt t="16623" x="7581900" y="2247900"/>
          <p14:tracePt t="16640" x="7518400" y="2247900"/>
          <p14:tracePt t="16640" x="7454900" y="2241550"/>
          <p14:tracePt t="16657" x="7391400" y="2241550"/>
          <p14:tracePt t="16657" x="7264400" y="2235200"/>
          <p14:tracePt t="16674" x="7194550" y="2228850"/>
          <p14:tracePt t="16674" x="7131050" y="2222500"/>
          <p14:tracePt t="16690" x="7067550" y="2222500"/>
          <p14:tracePt t="16690" x="7004050" y="2222500"/>
          <p14:tracePt t="16707" x="6934200" y="2222500"/>
          <p14:tracePt t="16707" x="6870700" y="2216150"/>
          <p14:tracePt t="16707" x="6800850" y="2216150"/>
          <p14:tracePt t="16726" x="6731000" y="2216150"/>
          <p14:tracePt t="16739" x="6667500" y="2222500"/>
          <p14:tracePt t="16739" x="6540500" y="2222500"/>
          <p14:tracePt t="16758" x="6477000" y="2228850"/>
          <p14:tracePt t="16758" x="6419850" y="2228850"/>
          <p14:tracePt t="16775" x="6362700" y="2228850"/>
          <p14:tracePt t="16775" x="6305550" y="2235200"/>
          <p14:tracePt t="16791" x="6254750" y="2235200"/>
          <p14:tracePt t="16791" x="6203950" y="2241550"/>
          <p14:tracePt t="16791" x="6159500" y="2247900"/>
          <p14:tracePt t="16810" x="6121400" y="2254250"/>
          <p14:tracePt t="16822" x="6083300" y="2260600"/>
          <p14:tracePt t="16822" x="6019800" y="2273300"/>
          <p14:tracePt t="16843" x="5994400" y="2279650"/>
          <p14:tracePt t="16843" x="5975350" y="2286000"/>
          <p14:tracePt t="16858" x="5969000" y="2286000"/>
          <p14:tracePt t="16858" x="5962650" y="2292350"/>
          <p14:tracePt t="16875" x="5969000" y="2298700"/>
          <p14:tracePt t="16889" x="5981700" y="2305050"/>
          <p14:tracePt t="16889" x="6026150" y="2311400"/>
          <p14:tracePt t="16908" x="6057900" y="2324100"/>
          <p14:tracePt t="16908" x="6089650" y="2324100"/>
          <p14:tracePt t="16924" x="6134100" y="2330450"/>
          <p14:tracePt t="16924" x="6178550" y="2336800"/>
          <p14:tracePt t="16942" x="6235700" y="2336800"/>
          <p14:tracePt t="16942" x="6292850" y="2343150"/>
          <p14:tracePt t="16958" x="6356350" y="2343150"/>
          <p14:tracePt t="16958" x="6496050" y="2336800"/>
          <p14:tracePt t="16975" x="6578600" y="2336800"/>
          <p14:tracePt t="16975" x="6661150" y="2336800"/>
          <p14:tracePt t="16992" x="6743700" y="2330450"/>
          <p14:tracePt t="16992" x="6832600" y="2324100"/>
          <p14:tracePt t="17008" x="6921500" y="2317750"/>
          <p14:tracePt t="17008" x="7010400" y="2311400"/>
          <p14:tracePt t="17026" x="7194550" y="2305050"/>
          <p14:tracePt t="17026" x="7283450" y="2298700"/>
          <p14:tracePt t="17042" x="7372350" y="2298700"/>
          <p14:tracePt t="17042" x="7461250" y="2292350"/>
          <p14:tracePt t="17059" x="7543800" y="2292350"/>
          <p14:tracePt t="17059" x="7626350" y="2292350"/>
          <p14:tracePt t="17075" x="7708900" y="2292350"/>
          <p14:tracePt t="17075" x="7785100" y="2292350"/>
          <p14:tracePt t="17075" x="7854950" y="2286000"/>
          <p14:tracePt t="17094" x="7918450" y="2292350"/>
          <p14:tracePt t="17107" x="7975600" y="2292350"/>
          <p14:tracePt t="17107" x="8032750" y="2292350"/>
          <p14:tracePt t="17127" x="8128000" y="2298700"/>
          <p14:tracePt t="17127" x="8166100" y="2305050"/>
          <p14:tracePt t="17142" x="8197850" y="2305050"/>
          <p14:tracePt t="17142" x="8223250" y="2311400"/>
          <p14:tracePt t="17159" x="8248650" y="2311400"/>
          <p14:tracePt t="17159" x="8267700" y="2317750"/>
          <p14:tracePt t="17159" x="8274050" y="2324100"/>
          <p14:tracePt t="17178" x="8280400" y="2330450"/>
          <p14:tracePt t="17190" x="8286750" y="2336800"/>
          <p14:tracePt t="17190" x="8280400" y="2343150"/>
          <p14:tracePt t="17209" x="8274050" y="2343150"/>
          <p14:tracePt t="17209" x="8261350" y="2349500"/>
          <p14:tracePt t="17226" x="8248650" y="2349500"/>
          <p14:tracePt t="17226" x="8229600" y="2355850"/>
          <p14:tracePt t="17242" x="8210550" y="2362200"/>
          <p14:tracePt t="17242" x="8185150" y="2368550"/>
          <p14:tracePt t="17259" x="8153400" y="2368550"/>
          <p14:tracePt t="17259" x="8089900" y="2381250"/>
          <p14:tracePt t="17275" x="8051800" y="2381250"/>
          <p14:tracePt t="17275" x="8013700" y="2387600"/>
          <p14:tracePt t="17292" x="7975600" y="2387600"/>
          <p14:tracePt t="17292" x="7931150" y="2393950"/>
          <p14:tracePt t="17309" x="7886700" y="2400300"/>
          <p14:tracePt t="17309" x="7785100" y="2413000"/>
          <p14:tracePt t="17326" x="7727950" y="2419350"/>
          <p14:tracePt t="17326" x="7677150" y="2425700"/>
          <p14:tracePt t="17343" x="7620000" y="2432050"/>
          <p14:tracePt t="17343" x="7556500" y="2438400"/>
          <p14:tracePt t="17359" x="7499350" y="2451100"/>
          <p14:tracePt t="17359" x="7435850" y="2457450"/>
          <p14:tracePt t="17376" x="7372350" y="2463800"/>
          <p14:tracePt t="17376" x="7302500" y="2476500"/>
          <p14:tracePt t="17376" x="7239000" y="2482850"/>
          <p14:tracePt t="17395" x="7169150" y="2495550"/>
          <p14:tracePt t="17395" x="7099300" y="2501900"/>
          <p14:tracePt t="17411" x="7023100" y="2514600"/>
          <p14:tracePt t="17411" x="6946900" y="2527300"/>
          <p14:tracePt t="17427" x="6864350" y="2533650"/>
          <p14:tracePt t="17427" x="6788150" y="2546350"/>
          <p14:tracePt t="17443" x="6699250" y="2552700"/>
          <p14:tracePt t="17443" x="6610350" y="2565400"/>
          <p14:tracePt t="17443" x="6521450" y="2578100"/>
          <p14:tracePt t="17462" x="6432550" y="2584450"/>
          <p14:tracePt t="17475" x="6330950" y="2597150"/>
          <p14:tracePt t="17475" x="6235700" y="2603500"/>
          <p14:tracePt t="17495" x="6026150" y="2622550"/>
          <p14:tracePt t="17495" x="5924550" y="2635250"/>
          <p14:tracePt t="17510" x="5816600" y="2641600"/>
          <p14:tracePt t="17510" x="5702300" y="2647950"/>
          <p14:tracePt t="17527" x="5594350" y="2654300"/>
          <p14:tracePt t="17527" x="5480050" y="2660650"/>
          <p14:tracePt t="17543" x="5365750" y="2667000"/>
          <p14:tracePt t="17543" x="5245100" y="2673350"/>
          <p14:tracePt t="17543" x="5130800" y="2673350"/>
          <p14:tracePt t="17562" x="5016500" y="2679700"/>
          <p14:tracePt t="17562" x="4895850" y="2679700"/>
          <p14:tracePt t="17577" x="4781550" y="2679700"/>
          <p14:tracePt t="17577" x="4667250" y="2679700"/>
          <p14:tracePt t="17594" x="4552950" y="2673350"/>
          <p14:tracePt t="17594" x="4438650" y="2673350"/>
          <p14:tracePt t="17610" x="4324350" y="2667000"/>
          <p14:tracePt t="17610" x="4102100" y="2654300"/>
          <p14:tracePt t="17627" x="3987800" y="2654300"/>
          <p14:tracePt t="17627" x="3879850" y="2641600"/>
          <p14:tracePt t="17644" x="3765550" y="2635250"/>
          <p14:tracePt t="17644" x="3657600" y="2622550"/>
          <p14:tracePt t="17661" x="3549650" y="2609850"/>
          <p14:tracePt t="17661" x="3448050" y="2603500"/>
          <p14:tracePt t="17679" x="3346450" y="2590800"/>
          <p14:tracePt t="17679" x="3155950" y="2565400"/>
          <p14:tracePt t="17695" x="3067050" y="2552700"/>
          <p14:tracePt t="17695" x="2971800" y="2540000"/>
          <p14:tracePt t="17711" x="2882900" y="2533650"/>
          <p14:tracePt t="17711" x="2800350" y="2520950"/>
          <p14:tracePt t="17727" x="2717800" y="2514600"/>
          <p14:tracePt t="17727" x="2635250" y="2508250"/>
          <p14:tracePt t="17727" x="2559050" y="2508250"/>
          <p14:tracePt t="17746" x="2489200" y="2501900"/>
          <p14:tracePt t="17759" x="2419350" y="2495550"/>
          <p14:tracePt t="17759" x="2292350" y="2489200"/>
          <p14:tracePt t="17778" x="2228850" y="2495550"/>
          <p14:tracePt t="17778" x="2171700" y="2489200"/>
          <p14:tracePt t="17795" x="2114550" y="2489200"/>
          <p14:tracePt t="17795" x="2063750" y="2489200"/>
          <p14:tracePt t="17811" x="2012950" y="2489200"/>
          <p14:tracePt t="17811" x="1968500" y="2489200"/>
          <p14:tracePt t="17827" x="1924050" y="2489200"/>
          <p14:tracePt t="17827" x="1879600" y="2489200"/>
          <p14:tracePt t="17827" x="1835150" y="2482850"/>
          <p14:tracePt t="17847" x="1797050" y="2482850"/>
          <p14:tracePt t="17859" x="1758950" y="2482850"/>
          <p14:tracePt t="17859" x="1695450" y="2476500"/>
          <p14:tracePt t="17878" x="1670050" y="2470150"/>
          <p14:tracePt t="17878" x="1638300" y="2470150"/>
          <p14:tracePt t="17894" x="1625600" y="2470150"/>
          <p14:tracePt t="17894" x="1606550" y="2470150"/>
          <p14:tracePt t="17911" x="1600200" y="2463800"/>
          <p14:tracePt t="17911" x="1587500" y="2463800"/>
          <p14:tracePt t="17928" x="1593850" y="2463800"/>
          <p14:tracePt t="17950" x="1606550" y="2463800"/>
          <p14:tracePt t="17959" x="1612900" y="2463800"/>
          <p14:tracePt t="17959" x="1631950" y="2470150"/>
          <p14:tracePt t="17978" x="1644650" y="2470150"/>
          <p14:tracePt t="17978" x="1695450" y="2470150"/>
          <p14:tracePt t="17995" x="1720850" y="2470150"/>
          <p14:tracePt t="17995" x="1758950" y="2470150"/>
          <p14:tracePt t="18011" x="1797050" y="2470150"/>
          <p14:tracePt t="18011" x="1841500" y="2463800"/>
          <p14:tracePt t="18029" x="1885950" y="2463800"/>
          <p14:tracePt t="18029" x="1993900" y="2451100"/>
          <p14:tracePt t="18047" x="2057400" y="2451100"/>
          <p14:tracePt t="18047" x="2114550" y="2444750"/>
          <p14:tracePt t="18063" x="2184400" y="2444750"/>
          <p14:tracePt t="18063" x="2254250" y="2438400"/>
          <p14:tracePt t="18079" x="2330450" y="2438400"/>
          <p14:tracePt t="18079" x="2406650" y="2438400"/>
          <p14:tracePt t="18096" x="2482850" y="2438400"/>
          <p14:tracePt t="18096" x="2565400" y="2438400"/>
          <p14:tracePt t="18096" x="2654300" y="2444750"/>
          <p14:tracePt t="18114" x="2743200" y="2444750"/>
          <p14:tracePt t="18127" x="2838450" y="2444750"/>
          <p14:tracePt t="18127" x="2933700" y="2444750"/>
          <p14:tracePt t="18147" x="3124200" y="2438400"/>
          <p14:tracePt t="18147" x="3219450" y="2432050"/>
          <p14:tracePt t="18163" x="3314700" y="2425700"/>
          <p14:tracePt t="18163" x="3403600" y="2425700"/>
          <p14:tracePt t="18163" x="3498850" y="2419350"/>
          <p14:tracePt t="18182" x="3594100" y="2419350"/>
          <p14:tracePt t="18194" x="3683000" y="2413000"/>
          <p14:tracePt t="18194" x="3765550" y="2406650"/>
          <p14:tracePt t="18194" x="3854450" y="2406650"/>
          <p14:tracePt t="18215" x="3937000" y="2406650"/>
          <p14:tracePt t="18215" x="4013200" y="2400300"/>
          <p14:tracePt t="18229" x="4089400" y="2400300"/>
          <p14:tracePt t="18229" x="4159250" y="2400300"/>
          <p14:tracePt t="18246" x="4229100" y="2400300"/>
          <p14:tracePt t="18246" x="4292600" y="2406650"/>
          <p14:tracePt t="18263" x="4349750" y="2406650"/>
          <p14:tracePt t="18263" x="4406900" y="2413000"/>
          <p14:tracePt t="18280" x="4457700" y="2419350"/>
          <p14:tracePt t="18280" x="4546600" y="2432050"/>
          <p14:tracePt t="18296" x="4584700" y="2444750"/>
          <p14:tracePt t="18296" x="4616450" y="2451100"/>
          <p14:tracePt t="18313" x="4648200" y="2463800"/>
          <p14:tracePt t="18313" x="4679950" y="2470150"/>
          <p14:tracePt t="18330" x="4705350" y="2476500"/>
          <p14:tracePt t="18330" x="4749800" y="2489200"/>
          <p14:tracePt t="18347" x="4768850" y="2495550"/>
          <p14:tracePt t="18347" x="4787900" y="2501900"/>
          <p14:tracePt t="18363" x="4800600" y="2508250"/>
          <p14:tracePt t="18363" x="4813300" y="2508250"/>
          <p14:tracePt t="18380" x="4826000" y="2514600"/>
          <p14:tracePt t="18380" x="4832350" y="2514600"/>
          <p14:tracePt t="18397" x="4838700" y="2514600"/>
          <p14:tracePt t="18397" x="4851400" y="2514600"/>
          <p14:tracePt t="18414" x="4857750" y="2514600"/>
          <p14:tracePt t="18429" x="4864100" y="2514600"/>
          <p14:tracePt t="18445" x="4864100" y="2520950"/>
          <p14:tracePt t="18474" x="4864100" y="2527300"/>
          <p14:tracePt t="18490" x="4857750" y="2533650"/>
          <p14:tracePt t="18499" x="4851400" y="2540000"/>
          <p14:tracePt t="18511" x="4845050" y="2546350"/>
          <p14:tracePt t="18511" x="4838700" y="2565400"/>
          <p14:tracePt t="18530" x="4832350" y="2571750"/>
          <p14:tracePt t="18530" x="4826000" y="2584450"/>
          <p14:tracePt t="18547" x="4819650" y="2597150"/>
          <p14:tracePt t="18547" x="4813300" y="2609850"/>
          <p14:tracePt t="18547" x="4806950" y="2622550"/>
          <p14:tracePt t="18566" x="4800600" y="2628900"/>
          <p14:tracePt t="18578" x="4794250" y="2641600"/>
          <p14:tracePt t="18578" x="4787900" y="2660650"/>
          <p14:tracePt t="18597" x="4781550" y="2667000"/>
          <p14:tracePt t="18612" x="4775200" y="2673350"/>
          <p14:tracePt t="18629" x="4775200" y="2679700"/>
          <p14:tracePt t="18646" x="4775200" y="2686050"/>
          <p14:tracePt t="18662" x="4781550" y="2686050"/>
          <p14:tracePt t="18679" x="4787900" y="2692400"/>
          <p14:tracePt t="18702" x="4794250" y="2692400"/>
          <p14:tracePt t="18715" x="4800600" y="2692400"/>
          <p14:tracePt t="18731" x="4806950" y="2698750"/>
          <p14:tracePt t="18746" x="4806950" y="2705100"/>
          <p14:tracePt t="18763" x="4813300" y="2717800"/>
          <p14:tracePt t="18763" x="4819650" y="2717800"/>
          <p14:tracePt t="18763" x="4819650" y="2724150"/>
          <p14:tracePt t="18783" x="4826000" y="2730500"/>
          <p14:tracePt t="18783" x="4826000" y="2736850"/>
          <p14:tracePt t="18799" x="4832350" y="2743200"/>
          <p14:tracePt t="18813" x="4838700" y="2749550"/>
          <p14:tracePt t="18813" x="4845050" y="2755900"/>
          <p14:tracePt t="18832" x="4851400" y="2755900"/>
          <p14:tracePt t="18846" x="4857750" y="2762250"/>
          <p14:tracePt t="18846" x="4864100" y="2762250"/>
          <p14:tracePt t="18846" x="4870450" y="2762250"/>
          <p14:tracePt t="18867" x="4876800" y="2762250"/>
          <p14:tracePt t="18879" x="4883150" y="2762250"/>
          <p14:tracePt t="18879" x="4895850" y="2762250"/>
          <p14:tracePt t="18898" x="4902200" y="2755900"/>
          <p14:tracePt t="18913" x="4908550" y="2749550"/>
          <p14:tracePt t="18913" x="4914900" y="2749550"/>
          <p14:tracePt t="18932" x="4921250" y="2743200"/>
          <p14:tracePt t="18932" x="4927600" y="2736850"/>
          <p14:tracePt t="18948" x="4933950" y="2730500"/>
          <p14:tracePt t="18963" x="4933950" y="2724150"/>
          <p14:tracePt t="18980" x="4933950" y="2717800"/>
          <p14:tracePt t="19002" x="4927600" y="2717800"/>
          <p14:tracePt t="19022" x="4921250" y="2717800"/>
          <p14:tracePt t="19038" x="4914900" y="2724150"/>
          <p14:tracePt t="19054" x="4908550" y="2724150"/>
          <p14:tracePt t="19054" x="4902200" y="2724150"/>
          <p14:tracePt t="19066" x="4902200" y="2730500"/>
          <p14:tracePt t="19066" x="4895850" y="2730500"/>
          <p14:tracePt t="19083" x="4883150" y="2730500"/>
          <p14:tracePt t="19099" x="4876800" y="2730500"/>
          <p14:tracePt t="19114" x="4870450" y="2736850"/>
          <p14:tracePt t="19130" x="4864100" y="2736850"/>
          <p14:tracePt t="19147" x="4857750" y="2736850"/>
          <p14:tracePt t="19167" x="4857750" y="2743200"/>
          <p14:tracePt t="19202" x="4864100" y="2749550"/>
          <p14:tracePt t="19234" x="4870450" y="2755900"/>
          <p14:tracePt t="19246" x="4883150" y="2755900"/>
          <p14:tracePt t="19262" x="4889500" y="2762250"/>
          <p14:tracePt t="19278" x="4895850" y="2762250"/>
          <p14:tracePt t="19286" x="4902200" y="2762250"/>
          <p14:tracePt t="19302" x="4908550" y="2768600"/>
          <p14:tracePt t="19302" x="4914900" y="2768600"/>
          <p14:tracePt t="19316" x="4921250" y="2768600"/>
          <p14:tracePt t="19331" x="4927600" y="2768600"/>
          <p14:tracePt t="19331" x="4933950" y="2768600"/>
          <p14:tracePt t="19350" x="4940300" y="2762250"/>
          <p14:tracePt t="19365" x="4946650" y="2762250"/>
          <p14:tracePt t="19381" x="4953000" y="2755900"/>
          <p14:tracePt t="19381" x="4959350" y="2749550"/>
          <p14:tracePt t="19400" x="4959350" y="2743200"/>
          <p14:tracePt t="19400" x="4965700" y="2736850"/>
          <p14:tracePt t="19417" x="4965700" y="2730500"/>
          <p14:tracePt t="19417" x="4965700" y="2724150"/>
          <p14:tracePt t="19417" x="4965700" y="2717800"/>
          <p14:tracePt t="19436" x="4965700" y="2711450"/>
          <p14:tracePt t="19436" x="4965700" y="2705100"/>
          <p14:tracePt t="19450" x="4959350" y="2692400"/>
          <p14:tracePt t="19450" x="4959350" y="2686050"/>
          <p14:tracePt t="19467" x="4953000" y="2679700"/>
          <p14:tracePt t="19467" x="4953000" y="2667000"/>
          <p14:tracePt t="19484" x="4946650" y="2660650"/>
          <p14:tracePt t="19484" x="4940300" y="2654300"/>
          <p14:tracePt t="19500" x="4940300" y="2647950"/>
          <p14:tracePt t="19500" x="4933950" y="2641600"/>
          <p14:tracePt t="19500" x="4921250" y="2635250"/>
          <p14:tracePt t="19519" x="4914900" y="2622550"/>
          <p14:tracePt t="19532" x="4908550" y="2616200"/>
          <p14:tracePt t="19532" x="4889500" y="2609850"/>
          <p14:tracePt t="19551" x="4876800" y="2603500"/>
          <p14:tracePt t="19551" x="4870450" y="2597150"/>
          <p14:tracePt t="19567" x="4857750" y="2597150"/>
          <p14:tracePt t="19567" x="4845050" y="2597150"/>
          <p14:tracePt t="19567" x="4832350" y="2597150"/>
          <p14:tracePt t="19587" x="4819650" y="2590800"/>
          <p14:tracePt t="19599" x="4806950" y="2590800"/>
          <p14:tracePt t="19599" x="4787900" y="2590800"/>
          <p14:tracePt t="19617" x="4775200" y="2590800"/>
          <p14:tracePt t="19617" x="4768850" y="2590800"/>
          <p14:tracePt t="19634" x="4762500" y="2584450"/>
          <p14:tracePt t="19634" x="4756150" y="2584450"/>
          <p14:tracePt t="19651" x="4749800" y="2584450"/>
          <p14:tracePt t="19666" x="4749800" y="2578100"/>
          <p14:tracePt t="19666" x="4756150" y="2571750"/>
          <p14:tracePt t="19686" x="4762500" y="2571750"/>
          <p14:tracePt t="19686" x="4768850" y="2565400"/>
          <p14:tracePt t="19701" x="4781550" y="2559050"/>
          <p14:tracePt t="19701" x="4787900" y="2552700"/>
          <p14:tracePt t="19718" x="4800600" y="2546350"/>
          <p14:tracePt t="19718" x="4826000" y="2533650"/>
          <p14:tracePt t="19735" x="4845050" y="2527300"/>
          <p14:tracePt t="19735" x="4857750" y="2520950"/>
          <p14:tracePt t="19751" x="4870450" y="2520950"/>
          <p14:tracePt t="19751" x="4883150" y="2514600"/>
          <p14:tracePt t="19768" x="4895850" y="2514600"/>
          <p14:tracePt t="19768" x="4908550" y="2514600"/>
          <p14:tracePt t="19768" x="4921250" y="2514600"/>
          <p14:tracePt t="19787" x="4927600" y="2514600"/>
          <p14:tracePt t="19799" x="4940300" y="2514600"/>
          <p14:tracePt t="19799" x="4959350" y="2520950"/>
          <p14:tracePt t="19819" x="4965700" y="2527300"/>
          <p14:tracePt t="19819" x="4972050" y="2533650"/>
          <p14:tracePt t="19835" x="4978400" y="2540000"/>
          <p14:tracePt t="19835" x="4984750" y="2546350"/>
          <p14:tracePt t="19851" x="4991100" y="2552700"/>
          <p14:tracePt t="19851" x="4991100" y="2565400"/>
          <p14:tracePt t="19851" x="4991100" y="2571750"/>
          <p14:tracePt t="19871" x="4984750" y="2584450"/>
          <p14:tracePt t="19883" x="4984750" y="2590800"/>
          <p14:tracePt t="19883" x="4978400" y="2603500"/>
          <p14:tracePt t="19883" x="4972050" y="2609850"/>
          <p14:tracePt t="19904" x="4965700" y="2622550"/>
          <p14:tracePt t="19904" x="4959350" y="2628900"/>
          <p14:tracePt t="19918" x="4953000" y="2635250"/>
          <p14:tracePt t="19918" x="4946650" y="2647950"/>
          <p14:tracePt t="19935" x="4933950" y="2654300"/>
          <p14:tracePt t="19935" x="4927600" y="2660650"/>
          <p14:tracePt t="19952" x="4921250" y="2667000"/>
          <p14:tracePt t="19952" x="4908550" y="2673350"/>
          <p14:tracePt t="19968" x="4902200" y="2679700"/>
          <p14:tracePt t="19983" x="4889500" y="2673350"/>
          <p14:tracePt t="20000" x="4889500" y="2667000"/>
          <p14:tracePt t="20021" x="4889500" y="2654300"/>
          <p14:tracePt t="20042" x="4889500" y="2647950"/>
          <p14:tracePt t="20058" x="4895850" y="2641600"/>
          <p14:tracePt t="20067" x="4895850" y="2635250"/>
          <p14:tracePt t="20083" x="4902200" y="2635250"/>
          <p14:tracePt t="20101" x="4908550" y="2628900"/>
          <p14:tracePt t="20118" x="4914900" y="2628900"/>
          <p14:tracePt t="20134" x="4921250" y="2628900"/>
          <p14:tracePt t="20155" x="4927600" y="2628900"/>
          <p14:tracePt t="20171" x="4933950" y="2628900"/>
          <p14:tracePt t="20188" x="4940300" y="2628900"/>
          <p14:tracePt t="20203" x="4946650" y="2622550"/>
          <p14:tracePt t="20230" x="4946650" y="2616200"/>
          <p14:tracePt t="20246" x="4940300" y="2609850"/>
          <p14:tracePt t="20266" x="4940300" y="2603500"/>
          <p14:tracePt t="20282" x="4940300" y="2597150"/>
          <p14:tracePt t="20290" x="4933950" y="2590800"/>
          <p14:tracePt t="20306" x="4927600" y="2584450"/>
          <p14:tracePt t="20318" x="4927600" y="2571750"/>
          <p14:tracePt t="20318" x="4921250" y="2559050"/>
          <p14:tracePt t="20337" x="4914900" y="2552700"/>
          <p14:tracePt t="20337" x="4914900" y="2546350"/>
          <p14:tracePt t="20353" x="4914900" y="2540000"/>
          <p14:tracePt t="20353" x="4908550" y="2533650"/>
          <p14:tracePt t="20370" x="4902200" y="2527300"/>
          <p14:tracePt t="20370" x="4895850" y="2520950"/>
          <p14:tracePt t="20388" x="4889500" y="2514600"/>
          <p14:tracePt t="20403" x="4883150" y="2508250"/>
          <p14:tracePt t="20418" x="4883150" y="2501900"/>
          <p14:tracePt t="20435" x="4883150" y="2495550"/>
          <p14:tracePt t="20452" x="4876800" y="2489200"/>
          <p14:tracePt t="20469" x="4876800" y="2482850"/>
          <p14:tracePt t="20507" x="4883150" y="2489200"/>
          <p14:tracePt t="20546" x="4883150" y="2495550"/>
          <p14:tracePt t="20575" x="4883150" y="2489200"/>
          <p14:tracePt t="20622" x="4889500" y="2482850"/>
          <p14:tracePt t="20642" x="4895850" y="2476500"/>
          <p14:tracePt t="20658" x="4902200" y="2476500"/>
          <p14:tracePt t="20667" x="4908550" y="2476500"/>
          <p14:tracePt t="20675" x="4914900" y="2476500"/>
          <p14:tracePt t="20675" x="4921250" y="2476500"/>
          <p14:tracePt t="20689" x="4927600" y="2476500"/>
          <p14:tracePt t="20689" x="4940300" y="2476500"/>
          <p14:tracePt t="20704" x="4953000" y="2476500"/>
          <p14:tracePt t="20704" x="4965700" y="2476500"/>
          <p14:tracePt t="20721" x="4984750" y="2482850"/>
          <p14:tracePt t="20721" x="5003800" y="2482850"/>
          <p14:tracePt t="20739" x="5022850" y="2482850"/>
          <p14:tracePt t="20739" x="5067300" y="2489200"/>
          <p14:tracePt t="20755" x="5092700" y="2489200"/>
          <p14:tracePt t="20755" x="5124450" y="2495550"/>
          <p14:tracePt t="20772" x="5156200" y="2495550"/>
          <p14:tracePt t="20772" x="5187950" y="2495550"/>
          <p14:tracePt t="20789" x="5226050" y="2495550"/>
          <p14:tracePt t="20789" x="5270500" y="2495550"/>
          <p14:tracePt t="20789" x="5314950" y="2495550"/>
          <p14:tracePt t="20807" x="5359400" y="2495550"/>
          <p14:tracePt t="20819" x="5403850" y="2495550"/>
          <p14:tracePt t="20819" x="5454650" y="2495550"/>
          <p14:tracePt t="20840" x="5568950" y="2489200"/>
          <p14:tracePt t="20840" x="5626100" y="2489200"/>
          <p14:tracePt t="20855" x="5689600" y="2489200"/>
          <p14:tracePt t="20855" x="5753100" y="2489200"/>
          <p14:tracePt t="20872" x="5822950" y="2482850"/>
          <p14:tracePt t="20872" x="5892800" y="2482850"/>
          <p14:tracePt t="20872" x="5962650" y="2482850"/>
          <p14:tracePt t="20891" x="6032500" y="2476500"/>
          <p14:tracePt t="20903" x="6108700" y="2476500"/>
          <p14:tracePt t="20903" x="6261100" y="2470150"/>
          <p14:tracePt t="20924" x="6330950" y="2470150"/>
          <p14:tracePt t="20924" x="6407150" y="2470150"/>
          <p14:tracePt t="20940" x="6483350" y="2463800"/>
          <p14:tracePt t="20940" x="6553200" y="2463800"/>
          <p14:tracePt t="20955" x="6629400" y="2463800"/>
          <p14:tracePt t="20955" x="6699250" y="2457450"/>
          <p14:tracePt t="20972" x="6775450" y="2457450"/>
          <p14:tracePt t="20972" x="6908800" y="2457450"/>
          <p14:tracePt t="20990" x="6978650" y="2457450"/>
          <p14:tracePt t="20990" x="7042150" y="2457450"/>
          <p14:tracePt t="21005" x="7099300" y="2457450"/>
          <p14:tracePt t="21005" x="7156450" y="2457450"/>
          <p14:tracePt t="21022" x="7213600" y="2457450"/>
          <p14:tracePt t="21022" x="7264400" y="2457450"/>
          <p14:tracePt t="21039" x="7315200" y="2457450"/>
          <p14:tracePt t="21039" x="7410450" y="2457450"/>
          <p14:tracePt t="21056" x="7448550" y="2463800"/>
          <p14:tracePt t="21056" x="7486650" y="2463800"/>
          <p14:tracePt t="21073" x="7524750" y="2470150"/>
          <p14:tracePt t="21073" x="7556500" y="2470150"/>
          <p14:tracePt t="21090" x="7588250" y="2476500"/>
          <p14:tracePt t="21090" x="7645400" y="2482850"/>
          <p14:tracePt t="21108" x="7664450" y="2489200"/>
          <p14:tracePt t="21108" x="7683500" y="2489200"/>
          <p14:tracePt t="21123" x="7702550" y="2495550"/>
          <p14:tracePt t="21123" x="7715250" y="2501900"/>
          <p14:tracePt t="21140" x="7727950" y="2501900"/>
          <p14:tracePt t="21140" x="7740650" y="2508250"/>
          <p14:tracePt t="21156" x="7753350" y="2508250"/>
          <p14:tracePt t="21156" x="7759700" y="2514600"/>
          <p14:tracePt t="21156" x="7772400" y="2514600"/>
          <p14:tracePt t="21175" x="7778750" y="2514600"/>
          <p14:tracePt t="21188" x="7785100" y="2520950"/>
          <p14:tracePt t="21207" x="7785100" y="2514600"/>
          <p14:tracePt t="21258" x="7785100" y="2501900"/>
          <p14:tracePt t="21274" x="7778750" y="2501900"/>
          <p14:tracePt t="21282" x="7778750" y="2489200"/>
          <p14:tracePt t="21288" x="7772400" y="2489200"/>
          <p14:tracePt t="21288" x="7772400" y="2476500"/>
          <p14:tracePt t="21306" x="7772400" y="2470150"/>
          <p14:tracePt t="21306" x="7766050" y="2463800"/>
          <p14:tracePt t="21323" x="7766050" y="2451100"/>
          <p14:tracePt t="21323" x="7766050" y="2444750"/>
          <p14:tracePt t="21340" x="7766050" y="2432050"/>
          <p14:tracePt t="21340" x="7759700" y="2413000"/>
          <p14:tracePt t="21357" x="7759700" y="2406650"/>
          <p14:tracePt t="21357" x="7753350" y="2400300"/>
          <p14:tracePt t="21373" x="7747000" y="2387600"/>
          <p14:tracePt t="21373" x="7740650" y="2387600"/>
          <p14:tracePt t="21390" x="7740650" y="2381250"/>
          <p14:tracePt t="21390" x="7721600" y="2374900"/>
          <p14:tracePt t="21407" x="7715250" y="2374900"/>
          <p14:tracePt t="21407" x="7708900" y="2374900"/>
          <p14:tracePt t="21423" x="7696200" y="2381250"/>
          <p14:tracePt t="21423" x="7683500" y="2387600"/>
          <p14:tracePt t="21440" x="7670800" y="2393950"/>
          <p14:tracePt t="21440" x="7651750" y="2400300"/>
          <p14:tracePt t="21457" x="7632700" y="2413000"/>
          <p14:tracePt t="21457" x="7613650" y="2425700"/>
          <p14:tracePt t="21841" x="2247900" y="4876800"/>
          <p14:tracePt t="21841" x="2228850" y="4883150"/>
          <p14:tracePt t="21859" x="2197100" y="4883150"/>
          <p14:tracePt t="21859" x="2165350" y="4895850"/>
          <p14:tracePt t="21875" x="2120900" y="4902200"/>
          <p14:tracePt t="21875" x="2070100" y="4908550"/>
          <p14:tracePt t="21892" x="2019300" y="4921250"/>
          <p14:tracePt t="21892" x="1917700" y="4953000"/>
          <p14:tracePt t="21909" x="1866900" y="4965700"/>
          <p14:tracePt t="21909" x="1828800" y="4984750"/>
          <p14:tracePt t="21925" x="1784350" y="4997450"/>
          <p14:tracePt t="21925" x="1752600" y="5016500"/>
          <p14:tracePt t="21942" x="1714500" y="5029200"/>
          <p14:tracePt t="21942" x="1657350" y="5060950"/>
          <p14:tracePt t="21959" x="1631950" y="5073650"/>
          <p14:tracePt t="21959" x="1606550" y="5086350"/>
          <p14:tracePt t="21976" x="1587500" y="5099050"/>
          <p14:tracePt t="21976" x="1568450" y="5111750"/>
          <p14:tracePt t="21992" x="1549400" y="5124450"/>
          <p14:tracePt t="21992" x="1536700" y="5130800"/>
          <p14:tracePt t="22008" x="1524000" y="5143500"/>
          <p14:tracePt t="22008" x="1498600" y="5162550"/>
          <p14:tracePt t="22027" x="1485900" y="5175250"/>
          <p14:tracePt t="22027" x="1479550" y="5181600"/>
          <p14:tracePt t="22043" x="1473200" y="5194300"/>
          <p14:tracePt t="22043" x="1466850" y="5207000"/>
          <p14:tracePt t="22060" x="1460500" y="5219700"/>
          <p14:tracePt t="22060" x="1460500" y="5232400"/>
          <p14:tracePt t="22076" x="1460500" y="5245100"/>
          <p14:tracePt t="22076" x="1466850" y="5257800"/>
          <p14:tracePt t="22092" x="1466850" y="5276850"/>
          <p14:tracePt t="22092" x="1466850" y="5289550"/>
          <p14:tracePt t="22092" x="1473200" y="5308600"/>
          <p14:tracePt t="22112" x="1473200" y="5321300"/>
          <p14:tracePt t="22124" x="1473200" y="5340350"/>
          <p14:tracePt t="22124" x="1473200" y="5365750"/>
          <p14:tracePt t="22143" x="1473200" y="5378450"/>
          <p14:tracePt t="22143" x="1466850" y="5391150"/>
          <p14:tracePt t="22160" x="1466850" y="5403850"/>
          <p14:tracePt t="22160" x="1460500" y="5416550"/>
          <p14:tracePt t="22160" x="1460500" y="5429250"/>
          <p14:tracePt t="22179" x="1454150" y="5441950"/>
          <p14:tracePt t="22191" x="1454150" y="5448300"/>
          <p14:tracePt t="22191" x="1454150" y="5473700"/>
          <p14:tracePt t="22210" x="1447800" y="5480050"/>
          <p14:tracePt t="22210" x="1447800" y="5492750"/>
          <p14:tracePt t="22226" x="1447800" y="5505450"/>
          <p14:tracePt t="22226" x="1441450" y="5511800"/>
          <p14:tracePt t="22243" x="1441450" y="5524500"/>
          <p14:tracePt t="22243" x="1441450" y="5543550"/>
          <p14:tracePt t="22260" x="1435100" y="5556250"/>
          <p14:tracePt t="22260" x="1435100" y="5562600"/>
          <p14:tracePt t="22277" x="1435100" y="5575300"/>
          <p14:tracePt t="22277" x="1428750" y="5588000"/>
          <p14:tracePt t="22293" x="1428750" y="5594350"/>
          <p14:tracePt t="22293" x="1422400" y="5607050"/>
          <p14:tracePt t="22310" x="1422400" y="5613400"/>
          <p14:tracePt t="22310" x="1409700" y="5626100"/>
          <p14:tracePt t="22327" x="1409700" y="5632450"/>
          <p14:tracePt t="22327" x="1403350" y="5638800"/>
          <p14:tracePt t="22344" x="1403350" y="5645150"/>
          <p14:tracePt t="22344" x="1403350" y="5651500"/>
          <p14:tracePt t="22360" x="1397000" y="5657850"/>
          <p14:tracePt t="22360" x="1397000" y="5664200"/>
          <p14:tracePt t="22360" x="1397000" y="5670550"/>
          <p14:tracePt t="22380" x="1390650" y="5676900"/>
          <p14:tracePt t="22392" x="1390650" y="5683250"/>
          <p14:tracePt t="22408" x="1390650" y="5689600"/>
          <p14:tracePt t="22408" x="1397000" y="5695950"/>
          <p14:tracePt t="22428" x="1403350" y="5702300"/>
          <p14:tracePt t="22428" x="1403350" y="5708650"/>
          <p14:tracePt t="22444" x="1409700" y="5715000"/>
          <p14:tracePt t="22444" x="1416050" y="5721350"/>
          <p14:tracePt t="22461" x="1416050" y="5727700"/>
          <p14:tracePt t="22461" x="1422400" y="5734050"/>
          <p14:tracePt t="22461" x="1428750" y="5740400"/>
          <p14:tracePt t="22480" x="1428750" y="5746750"/>
          <p14:tracePt t="22492" x="1435100" y="5759450"/>
          <p14:tracePt t="22492" x="1441450" y="5772150"/>
          <p14:tracePt t="22510" x="1441450" y="5778500"/>
          <p14:tracePt t="22510" x="1441450" y="5791200"/>
          <p14:tracePt t="22528" x="1441450" y="5797550"/>
          <p14:tracePt t="22528" x="1441450" y="5803900"/>
          <p14:tracePt t="22545" x="1441450" y="5816600"/>
          <p14:tracePt t="22545" x="1447800" y="5829300"/>
          <p14:tracePt t="22561" x="1447800" y="5835650"/>
          <p14:tracePt t="22561" x="1447800" y="5842000"/>
          <p14:tracePt t="22577" x="1447800" y="5848350"/>
          <p14:tracePt t="22577" x="1454150" y="5854700"/>
          <p14:tracePt t="22595" x="1460500" y="5861050"/>
          <p14:tracePt t="22609" x="1466850" y="5867400"/>
          <p14:tracePt t="22626" x="1473200" y="5867400"/>
          <p14:tracePt t="22643" x="1479550" y="5867400"/>
          <p14:tracePt t="22659" x="1485900" y="5867400"/>
          <p14:tracePt t="22659" x="1492250" y="5867400"/>
          <p14:tracePt t="22681" x="1498600" y="5867400"/>
          <p14:tracePt t="22696" x="1498600" y="5873750"/>
          <p14:tracePt t="22719" x="1504950" y="5880100"/>
          <p14:tracePt t="22735" x="1511300" y="5886450"/>
          <p14:tracePt t="22747" x="1511300" y="5892800"/>
          <p14:tracePt t="22759" x="1517650" y="5899150"/>
          <p14:tracePt t="22777" x="1524000" y="5905500"/>
          <p14:tracePt t="22777" x="1530350" y="5918200"/>
          <p14:tracePt t="22795" x="1536700" y="5924550"/>
          <p14:tracePt t="22815" x="1543050" y="5930900"/>
          <p14:tracePt t="22831" x="1543050" y="5937250"/>
          <p14:tracePt t="22847" x="1549400" y="5943600"/>
          <p14:tracePt t="22860" x="1555750" y="5949950"/>
          <p14:tracePt t="22876" x="1562100" y="5956300"/>
          <p14:tracePt t="22893" x="1568450" y="5956300"/>
          <p14:tracePt t="22910" x="1574800" y="5956300"/>
          <p14:tracePt t="22910" x="1581150" y="5962650"/>
          <p14:tracePt t="22929" x="1587500" y="5962650"/>
          <p14:tracePt t="22944" x="1593850" y="5956300"/>
          <p14:tracePt t="22944" x="1600200" y="5956300"/>
          <p14:tracePt t="22962" x="1606550" y="5956300"/>
          <p14:tracePt t="22962" x="1619250" y="5956300"/>
          <p14:tracePt t="22980" x="1625600" y="5956300"/>
          <p14:tracePt t="22980" x="1631950" y="5956300"/>
          <p14:tracePt t="22996" x="1638300" y="5956300"/>
          <p14:tracePt t="22996" x="1644650" y="5956300"/>
          <p14:tracePt t="23012" x="1651000" y="5956300"/>
          <p14:tracePt t="23012" x="1663700" y="5956300"/>
          <p14:tracePt t="23029" x="1670050" y="5956300"/>
          <p14:tracePt t="23029" x="1682750" y="5956300"/>
          <p14:tracePt t="23029" x="1689100" y="5956300"/>
          <p14:tracePt t="23048" x="1701800" y="5956300"/>
          <p14:tracePt t="23061" x="1714500" y="5956300"/>
          <p14:tracePt t="23061" x="1746250" y="5956300"/>
          <p14:tracePt t="23080" x="1765300" y="5956300"/>
          <p14:tracePt t="23080" x="1784350" y="5962650"/>
          <p14:tracePt t="23080" x="1803400" y="5962650"/>
          <p14:tracePt t="23098" x="1822450" y="5962650"/>
          <p14:tracePt t="23111" x="1841500" y="5962650"/>
          <p14:tracePt t="23111" x="1860550" y="5962650"/>
          <p14:tracePt t="23111" x="1879600" y="5969000"/>
          <p14:tracePt t="23132" x="1898650" y="5969000"/>
          <p14:tracePt t="23144" x="1911350" y="5969000"/>
          <p14:tracePt t="23144" x="1949450" y="5975350"/>
          <p14:tracePt t="23163" x="1962150" y="5981700"/>
          <p14:tracePt t="23163" x="1981200" y="5981700"/>
          <p14:tracePt t="23163" x="1993900" y="5981700"/>
          <p14:tracePt t="23183" x="2006600" y="5988050"/>
          <p14:tracePt t="23195" x="2019300" y="5994400"/>
          <p14:tracePt t="23195" x="2032000" y="5994400"/>
          <p14:tracePt t="23195" x="2044700" y="6000750"/>
          <p14:tracePt t="23216" x="2051050" y="6000750"/>
          <p14:tracePt t="23216" x="2063750" y="6000750"/>
          <p14:tracePt t="23230" x="2070100" y="6007100"/>
          <p14:tracePt t="23230" x="2076450" y="6007100"/>
          <p14:tracePt t="23247" x="2082800" y="6007100"/>
          <p14:tracePt t="23247" x="2089150" y="6007100"/>
          <p14:tracePt t="23263" x="2095500" y="6007100"/>
          <p14:tracePt t="23263" x="2101850" y="6007100"/>
          <p14:tracePt t="23280" x="2108200" y="6000750"/>
          <p14:tracePt t="23295" x="2120900" y="5994400"/>
          <p14:tracePt t="23311" x="2120900" y="5988050"/>
          <p14:tracePt t="23311" x="2127250" y="5981700"/>
          <p14:tracePt t="23330" x="2139950" y="5981700"/>
          <p14:tracePt t="23330" x="2152650" y="5969000"/>
          <p14:tracePt t="23348" x="2165350" y="5962650"/>
          <p14:tracePt t="23348" x="2178050" y="5962650"/>
          <p14:tracePt t="23365" x="2190750" y="5956300"/>
          <p14:tracePt t="23365" x="2203450" y="5949950"/>
          <p14:tracePt t="23381" x="2216150" y="5949950"/>
          <p14:tracePt t="23381" x="2235200" y="5943600"/>
          <p14:tracePt t="23397" x="2254250" y="5943600"/>
          <p14:tracePt t="23397" x="2273300" y="5943600"/>
          <p14:tracePt t="23397" x="2292350" y="5943600"/>
          <p14:tracePt t="23416" x="2317750" y="5943600"/>
          <p14:tracePt t="23429" x="2343150" y="5956300"/>
          <p14:tracePt t="23429" x="2393950" y="5969000"/>
          <p14:tracePt t="23448" x="2419350" y="5975350"/>
          <p14:tracePt t="23448" x="2451100" y="5981700"/>
          <p14:tracePt t="23464" x="2482850" y="5994400"/>
          <p14:tracePt t="23464" x="2514600" y="6007100"/>
          <p14:tracePt t="23464" x="2546350" y="6019800"/>
          <p14:tracePt t="23483" x="2578100" y="6026150"/>
          <p14:tracePt t="23495" x="2616200" y="6038850"/>
          <p14:tracePt t="23495" x="2647950" y="6051550"/>
          <p14:tracePt t="23495" x="2686050" y="6064250"/>
          <p14:tracePt t="23516" x="2724150" y="6076950"/>
          <p14:tracePt t="23516" x="2762250" y="6083300"/>
          <p14:tracePt t="23531" x="2800350" y="6096000"/>
          <p14:tracePt t="23531" x="2838450" y="6102350"/>
          <p14:tracePt t="23547" x="2876550" y="6108700"/>
          <p14:tracePt t="23547" x="2921000" y="6108700"/>
          <p14:tracePt t="23564" x="2959100" y="6115050"/>
          <p14:tracePt t="23564" x="3035300" y="6115050"/>
          <p14:tracePt t="23581" x="3073400" y="6115050"/>
          <p14:tracePt t="23581" x="3111500" y="6108700"/>
          <p14:tracePt t="23598" x="3155950" y="6108700"/>
          <p14:tracePt t="23598" x="3194050" y="6096000"/>
          <p14:tracePt t="23615" x="3232150" y="6089650"/>
          <p14:tracePt t="23615" x="3270250" y="6083300"/>
          <p14:tracePt t="23631" x="3308350" y="6070600"/>
          <p14:tracePt t="23631" x="3390900" y="6051550"/>
          <p14:tracePt t="23648" x="3429000" y="6038850"/>
          <p14:tracePt t="23648" x="3473450" y="6032500"/>
          <p14:tracePt t="23665" x="3511550" y="6019800"/>
          <p14:tracePt t="23665" x="3556000" y="6007100"/>
          <p14:tracePt t="23683" x="3600450" y="5994400"/>
          <p14:tracePt t="23683" x="3644900" y="5981700"/>
          <p14:tracePt t="23683" x="3695700" y="5962650"/>
          <p14:tracePt t="23701" x="3740150" y="5949950"/>
          <p14:tracePt t="23701" x="3784600" y="5937250"/>
          <p14:tracePt t="23715" x="3835400" y="5924550"/>
          <p14:tracePt t="23715" x="3879850" y="5905500"/>
          <p14:tracePt t="23733" x="3930650" y="5886450"/>
          <p14:tracePt t="23733" x="3981450" y="5867400"/>
          <p14:tracePt t="23749" x="4025900" y="5848350"/>
          <p14:tracePt t="23749" x="4076700" y="5835650"/>
          <p14:tracePt t="23749" x="4121150" y="5810250"/>
          <p14:tracePt t="23768" x="4171950" y="5791200"/>
          <p14:tracePt t="23780" x="4216400" y="5772150"/>
          <p14:tracePt t="23780" x="4311650" y="5740400"/>
          <p14:tracePt t="23801" x="4356100" y="5727700"/>
          <p14:tracePt t="23801" x="4394200" y="5715000"/>
          <p14:tracePt t="23816" x="4438650" y="5695950"/>
          <p14:tracePt t="23816" x="4476750" y="5683250"/>
          <p14:tracePt t="23832" x="4521200" y="5670550"/>
          <p14:tracePt t="23832" x="4559300" y="5664200"/>
          <p14:tracePt t="23849" x="4597400" y="5651500"/>
          <p14:tracePt t="23849" x="4635500" y="5645150"/>
          <p14:tracePt t="23849" x="4679950" y="5645150"/>
          <p14:tracePt t="23868" x="4718050" y="5638800"/>
          <p14:tracePt t="23868" x="4756150" y="5638800"/>
          <p14:tracePt t="23882" x="4794250" y="5638800"/>
          <p14:tracePt t="23882" x="4832350" y="5645150"/>
          <p14:tracePt t="23899" x="4864100" y="5645150"/>
          <p14:tracePt t="23899" x="4902200" y="5651500"/>
          <p14:tracePt t="23916" x="4940300" y="5651500"/>
          <p14:tracePt t="23916" x="4972050" y="5657850"/>
          <p14:tracePt t="23933" x="5010150" y="5657850"/>
          <p14:tracePt t="23933" x="5073650" y="5670550"/>
          <p14:tracePt t="23949" x="5111750" y="5670550"/>
          <p14:tracePt t="23949" x="5143500" y="5683250"/>
          <p14:tracePt t="23966" x="5181600" y="5689600"/>
          <p14:tracePt t="23966" x="5213350" y="5702300"/>
          <p14:tracePt t="23983" x="5251450" y="5715000"/>
          <p14:tracePt t="23983" x="5327650" y="5734050"/>
          <p14:tracePt t="24000" x="5359400" y="5746750"/>
          <p14:tracePt t="24000" x="5397500" y="5759450"/>
          <p14:tracePt t="24016" x="5435600" y="5765800"/>
          <p14:tracePt t="24016" x="5473700" y="5772150"/>
          <p14:tracePt t="24033" x="5511800" y="5778500"/>
          <p14:tracePt t="24033" x="5549900" y="5784850"/>
          <p14:tracePt t="24050" x="5588000" y="5791200"/>
          <p14:tracePt t="24050" x="5626100" y="5797550"/>
          <p14:tracePt t="24050" x="5664200" y="5797550"/>
          <p14:tracePt t="24068" x="5702300" y="5803900"/>
          <p14:tracePt t="24081" x="5740400" y="5803900"/>
          <p14:tracePt t="24081" x="5816600" y="5810250"/>
          <p14:tracePt t="24101" x="5848350" y="5810250"/>
          <p14:tracePt t="24101" x="5886450" y="5810250"/>
          <p14:tracePt t="24117" x="5924550" y="5810250"/>
          <p14:tracePt t="24117" x="5956300" y="5816600"/>
          <p14:tracePt t="24133" x="5994400" y="5810250"/>
          <p14:tracePt t="24133" x="6026150" y="5810250"/>
          <p14:tracePt t="24133" x="6057900" y="5810250"/>
          <p14:tracePt t="24152" x="6089650" y="5810250"/>
          <p14:tracePt t="24165" x="6121400" y="5810250"/>
          <p14:tracePt t="24165" x="6184900" y="5803900"/>
          <p14:tracePt t="24184" x="6216650" y="5797550"/>
          <p14:tracePt t="24184" x="6242050" y="5797550"/>
          <p14:tracePt t="24200" x="6273800" y="5797550"/>
          <p14:tracePt t="24200" x="6299200" y="5791200"/>
          <p14:tracePt t="24217" x="6324600" y="5791200"/>
          <p14:tracePt t="24217" x="6350000" y="5784850"/>
          <p14:tracePt t="24217" x="6375400" y="5784850"/>
          <p14:tracePt t="24236" x="6400800" y="5784850"/>
          <p14:tracePt t="24236" x="6426200" y="5778500"/>
          <p14:tracePt t="24250" x="6451600" y="5778500"/>
          <p14:tracePt t="24250" x="6477000" y="5778500"/>
          <p14:tracePt t="24267" x="6502400" y="5772150"/>
          <p14:tracePt t="24267" x="6527800" y="5772150"/>
          <p14:tracePt t="24284" x="6546850" y="5772150"/>
          <p14:tracePt t="24284" x="6591300" y="5765800"/>
          <p14:tracePt t="24300" x="6610350" y="5765800"/>
          <p14:tracePt t="24300" x="6629400" y="5765800"/>
          <p14:tracePt t="24317" x="6648450" y="5765800"/>
          <p14:tracePt t="24317" x="6667500" y="5772150"/>
          <p14:tracePt t="24334" x="6680200" y="5772150"/>
          <p14:tracePt t="24334" x="6699250" y="5772150"/>
          <p14:tracePt t="24351" x="6711950" y="5778500"/>
          <p14:tracePt t="24351" x="6737350" y="5778500"/>
          <p14:tracePt t="24368" x="6750050" y="5784850"/>
          <p14:tracePt t="24368" x="6756400" y="5784850"/>
          <p14:tracePt t="24385" x="6769100" y="5784850"/>
          <p14:tracePt t="24385" x="6775450" y="5791200"/>
          <p14:tracePt t="24401" x="6775450" y="5803900"/>
          <p14:tracePt t="24415" x="6769100" y="5816600"/>
          <p14:tracePt t="24436" x="6756400" y="5822950"/>
          <p14:tracePt t="24452" x="6750050" y="5822950"/>
          <p14:tracePt t="24452" x="6737350" y="5829300"/>
          <p14:tracePt t="24468" x="6724650" y="5829300"/>
          <p14:tracePt t="24468" x="6705600" y="5835650"/>
          <p14:tracePt t="24484" x="6692900" y="5835650"/>
          <p14:tracePt t="24484" x="6673850" y="5835650"/>
          <p14:tracePt t="24501" x="6654800" y="5835650"/>
          <p14:tracePt t="24501" x="6629400" y="5835650"/>
          <p14:tracePt t="24501" x="6610350" y="5835650"/>
          <p14:tracePt t="24520" x="6584950" y="5835650"/>
          <p14:tracePt t="24533" x="6559550" y="5835650"/>
          <p14:tracePt t="24533" x="6496050" y="5835650"/>
          <p14:tracePt t="24551" x="6464300" y="5842000"/>
          <p14:tracePt t="24551" x="6432550" y="5842000"/>
          <p14:tracePt t="24568" x="6394450" y="5848350"/>
          <p14:tracePt t="24568" x="6356350" y="5848350"/>
          <p14:tracePt t="24585" x="6318250" y="5854700"/>
          <p14:tracePt t="24585" x="6235700" y="5867400"/>
          <p14:tracePt t="24602" x="6197600" y="5867400"/>
          <p14:tracePt t="24602" x="6153150" y="5873750"/>
          <p14:tracePt t="24618" x="6102350" y="5880100"/>
          <p14:tracePt t="24618" x="6057900" y="5886450"/>
          <p14:tracePt t="24635" x="6007100" y="5899150"/>
          <p14:tracePt t="24635" x="5956300" y="5905500"/>
          <p14:tracePt t="24651" x="5899150" y="5911850"/>
          <p14:tracePt t="24651" x="5784850" y="5924550"/>
          <p14:tracePt t="24668" x="5721350" y="5930900"/>
          <p14:tracePt t="24668" x="5651500" y="5937250"/>
          <p14:tracePt t="24687" x="5581650" y="5943600"/>
          <p14:tracePt t="24687" x="5511800" y="5949950"/>
          <p14:tracePt t="24702" x="5435600" y="5956300"/>
          <p14:tracePt t="24702" x="5359400" y="5962650"/>
          <p14:tracePt t="24702" x="5276850" y="5969000"/>
          <p14:tracePt t="24721" x="5194300" y="5969000"/>
          <p14:tracePt t="24733" x="5105400" y="5975350"/>
          <p14:tracePt t="24733" x="4921250" y="5981700"/>
          <p14:tracePt t="24752" x="4826000" y="5988050"/>
          <p14:tracePt t="24752" x="4730750" y="5988050"/>
          <p14:tracePt t="24769" x="4635500" y="5988050"/>
          <p14:tracePt t="24769" x="4540250" y="5988050"/>
          <p14:tracePt t="24785" x="4445000" y="5988050"/>
          <p14:tracePt t="24785" x="4349750" y="5981700"/>
          <p14:tracePt t="24785" x="4260850" y="5981700"/>
          <p14:tracePt t="24804" x="4171950" y="5975350"/>
          <p14:tracePt t="24817" x="4083050" y="5969000"/>
          <p14:tracePt t="24817" x="3905250" y="5962650"/>
          <p14:tracePt t="24836" x="3822700" y="5956300"/>
          <p14:tracePt t="24836" x="3746500" y="5949950"/>
          <p14:tracePt t="24852" x="3670300" y="5937250"/>
          <p14:tracePt t="24852" x="3594100" y="5930900"/>
          <p14:tracePt t="24869" x="3524250" y="5918200"/>
          <p14:tracePt t="24869" x="3460750" y="5905500"/>
          <p14:tracePt t="24869" x="3397250" y="5899150"/>
          <p14:tracePt t="24888" x="3333750" y="5880100"/>
          <p14:tracePt t="24888" x="3276600" y="5873750"/>
          <p14:tracePt t="24902" x="3219450" y="5861050"/>
          <p14:tracePt t="24902" x="3168650" y="5848350"/>
          <p14:tracePt t="24919" x="3117850" y="5835650"/>
          <p14:tracePt t="24919" x="3073400" y="5822950"/>
          <p14:tracePt t="24936" x="3022600" y="5810250"/>
          <p14:tracePt t="24936" x="2978150" y="5803900"/>
          <p14:tracePt t="24952" x="2940050" y="5797550"/>
          <p14:tracePt t="24952" x="2857500" y="5778500"/>
          <p14:tracePt t="24969" x="2825750" y="5772150"/>
          <p14:tracePt t="24969" x="2794000" y="5772150"/>
          <p14:tracePt t="24986" x="2762250" y="5765800"/>
          <p14:tracePt t="24986" x="2736850" y="5765800"/>
          <p14:tracePt t="25003" x="2711450" y="5765800"/>
          <p14:tracePt t="25003" x="2660650" y="5765800"/>
          <p14:tracePt t="25020" x="2641600" y="5759450"/>
          <p14:tracePt t="25020" x="2622550" y="5765800"/>
          <p14:tracePt t="25037" x="2603500" y="5759450"/>
          <p14:tracePt t="25037" x="2584450" y="5765800"/>
          <p14:tracePt t="25053" x="2571750" y="5765800"/>
          <p14:tracePt t="25053" x="2552700" y="5765800"/>
          <p14:tracePt t="25069" x="2540000" y="5765800"/>
          <p14:tracePt t="25069" x="2527300" y="5765800"/>
          <p14:tracePt t="25069" x="2514600" y="5765800"/>
          <p14:tracePt t="25089" x="2501900" y="5765800"/>
          <p14:tracePt t="25101" x="2489200" y="5765800"/>
          <p14:tracePt t="25101" x="2470150" y="5772150"/>
          <p14:tracePt t="25120" x="2463800" y="5772150"/>
          <p14:tracePt t="25120" x="2451100" y="5772150"/>
          <p14:tracePt t="25137" x="2444750" y="5772150"/>
          <p14:tracePt t="25137" x="2432050" y="5772150"/>
          <p14:tracePt t="25137" x="2425700" y="5765800"/>
          <p14:tracePt t="25156" x="2413000" y="5765800"/>
          <p14:tracePt t="25168" x="2406650" y="5765800"/>
          <p14:tracePt t="25168" x="2400300" y="5759450"/>
          <p14:tracePt t="25168" x="2393950" y="5759450"/>
          <p14:tracePt t="25189" x="2387600" y="5759450"/>
          <p14:tracePt t="25189" x="2381250" y="5753100"/>
          <p14:tracePt t="25204" x="2374900" y="5753100"/>
          <p14:tracePt t="25218" x="2368550" y="5746750"/>
          <p14:tracePt t="25235" x="2368550" y="5740400"/>
          <p14:tracePt t="25252" x="2362200" y="5734050"/>
          <p14:tracePt t="25252" x="2362200" y="5727700"/>
          <p14:tracePt t="25271" x="2368550" y="5721350"/>
          <p14:tracePt t="25271" x="2368550" y="5715000"/>
          <p14:tracePt t="25287" x="2368550" y="5708650"/>
          <p14:tracePt t="25287" x="2374900" y="5702300"/>
          <p14:tracePt t="25303" x="2374900" y="5695950"/>
          <p14:tracePt t="25303" x="2387600" y="5689600"/>
          <p14:tracePt t="25320" x="2393950" y="5683250"/>
          <p14:tracePt t="25320" x="2400300" y="5683250"/>
          <p14:tracePt t="25338" x="2406650" y="5683250"/>
          <p14:tracePt t="25338" x="2413000" y="5683250"/>
          <p14:tracePt t="25354" x="2419350" y="5676900"/>
          <p14:tracePt t="25354" x="2425700" y="5676900"/>
          <p14:tracePt t="25354" x="2432050" y="5676900"/>
          <p14:tracePt t="25373" x="2438400" y="5683250"/>
          <p14:tracePt t="25373" x="2444750" y="5683250"/>
          <p14:tracePt t="25389" x="2451100" y="5683250"/>
          <p14:tracePt t="25404" x="2457450" y="5689600"/>
          <p14:tracePt t="25419" x="2463800" y="5695950"/>
          <p14:tracePt t="25436" x="2463800" y="5702300"/>
          <p14:tracePt t="25452" x="2470150" y="5708650"/>
          <p14:tracePt t="25469" x="2470150" y="5715000"/>
          <p14:tracePt t="25469" x="2476500" y="5721350"/>
          <p14:tracePt t="25489" x="2482850" y="5727700"/>
          <p14:tracePt t="25502" x="2482850" y="5734050"/>
          <p14:tracePt t="25519" x="2489200" y="5746750"/>
          <p14:tracePt t="25536" x="2495550" y="5759450"/>
          <p14:tracePt t="25559" x="2489200" y="5765800"/>
          <p14:tracePt t="25575" x="2489200" y="5772150"/>
          <p14:tracePt t="25586" x="2489200" y="5778500"/>
          <p14:tracePt t="25586" x="2489200" y="5784850"/>
          <p14:tracePt t="25605" x="2489200" y="5797550"/>
          <p14:tracePt t="25605" x="2482850" y="5803900"/>
          <p14:tracePt t="25622" x="2482850" y="5810250"/>
          <p14:tracePt t="25622" x="2482850" y="5816600"/>
          <p14:tracePt t="25639" x="2482850" y="5822950"/>
          <p14:tracePt t="25653" x="2482850" y="5835650"/>
          <p14:tracePt t="25670" x="2482850" y="5848350"/>
          <p14:tracePt t="25670" x="2482850" y="5861050"/>
          <p14:tracePt t="25690" x="2476500" y="5867400"/>
          <p14:tracePt t="25690" x="2476500" y="5873750"/>
          <p14:tracePt t="25706" x="2476500" y="5880100"/>
          <p14:tracePt t="25720" x="2470150" y="5892800"/>
          <p14:tracePt t="25737" x="2463800" y="5899150"/>
          <p14:tracePt t="25755" x="2457450" y="5905500"/>
          <p14:tracePt t="25771" x="2451100" y="5911850"/>
          <p14:tracePt t="25789" x="2444750" y="5918200"/>
          <p14:tracePt t="25803" x="2444750" y="5924550"/>
          <p14:tracePt t="25908" x="2444750" y="5930900"/>
          <p14:tracePt t="25928" x="2438400" y="5937250"/>
          <p14:tracePt t="25952" x="2432050" y="5943600"/>
          <p14:tracePt t="25968" x="2425700" y="5943600"/>
          <p14:tracePt t="25979" x="2419350" y="5949950"/>
          <p14:tracePt t="25996" x="2413000" y="5949950"/>
          <p14:tracePt t="26012" x="2406650" y="5949950"/>
          <p14:tracePt t="26040" x="2400300" y="5943600"/>
          <p14:tracePt t="26056" x="2393950" y="5943600"/>
          <p14:tracePt t="26079" x="2387600" y="5937250"/>
          <p14:tracePt t="26096" x="2381250" y="5937250"/>
          <p14:tracePt t="26108" x="2374900" y="5930900"/>
          <p14:tracePt t="26123" x="2374900" y="5924550"/>
          <p14:tracePt t="26183" x="2374900" y="5918200"/>
          <p14:tracePt t="26220" x="2374900" y="5911850"/>
          <p14:tracePt t="26260" x="2374900" y="5905500"/>
          <p14:tracePt t="26280" x="2374900" y="5899150"/>
          <p14:tracePt t="26336" x="2374900" y="5892800"/>
          <p14:tracePt t="26355" x="2374900" y="5886450"/>
          <p14:tracePt t="26371" x="2374900" y="5880100"/>
          <p14:tracePt t="26392" x="2374900" y="5873750"/>
          <p14:tracePt t="26408" x="2374900" y="5867400"/>
          <p14:tracePt t="26424" x="2368550" y="5861050"/>
          <p14:tracePt t="26448" x="2362200" y="5854700"/>
          <p14:tracePt t="26475" x="2362200" y="5848350"/>
          <p14:tracePt t="26492" x="2355850" y="5842000"/>
          <p14:tracePt t="26500" x="2355850" y="5835650"/>
          <p14:tracePt t="26512" x="2355850" y="5829300"/>
          <p14:tracePt t="26523" x="2355850" y="5822950"/>
          <p14:tracePt t="26540" x="2355850" y="5816600"/>
          <p14:tracePt t="26540" x="2355850" y="5810250"/>
          <p14:tracePt t="26540" x="2362200" y="5803900"/>
          <p14:tracePt t="26561" x="2362200" y="5797550"/>
          <p14:tracePt t="26573" x="2368550" y="5791200"/>
          <p14:tracePt t="26573" x="2374900" y="5778500"/>
          <p14:tracePt t="26591" x="2381250" y="5772150"/>
          <p14:tracePt t="26591" x="2393950" y="5759450"/>
          <p14:tracePt t="26608" x="2406650" y="5753100"/>
          <p14:tracePt t="26608" x="2419350" y="5740400"/>
          <p14:tracePt t="26624" x="2432050" y="5721350"/>
          <p14:tracePt t="26624" x="2470150" y="5689600"/>
          <p14:tracePt t="26642" x="2489200" y="5670550"/>
          <p14:tracePt t="26642" x="2514600" y="5657850"/>
          <p14:tracePt t="26659" x="2546350" y="5638800"/>
          <p14:tracePt t="26659" x="2578100" y="5619750"/>
          <p14:tracePt t="26677" x="2609850" y="5600700"/>
          <p14:tracePt t="26677" x="2686050" y="5562600"/>
          <p14:tracePt t="26693" x="2730500" y="5543550"/>
          <p14:tracePt t="26693" x="2781300" y="5524500"/>
          <p14:tracePt t="26709" x="2825750" y="5505450"/>
          <p14:tracePt t="26709" x="2876550" y="5486400"/>
          <p14:tracePt t="26726" x="2933700" y="5467350"/>
          <p14:tracePt t="26726" x="2984500" y="5448300"/>
          <p14:tracePt t="26742" x="3035300" y="5429250"/>
          <p14:tracePt t="26742" x="3086100" y="5410200"/>
          <p14:tracePt t="26742" x="3143250" y="5378450"/>
          <p14:tracePt t="26761" x="3194050" y="5353050"/>
          <p14:tracePt t="26774" x="3244850" y="5327650"/>
          <p14:tracePt t="26774" x="3352800" y="5257800"/>
          <p14:tracePt t="26793" x="3409950" y="5226050"/>
          <p14:tracePt t="26793" x="3460750" y="5187950"/>
          <p14:tracePt t="26809" x="3517900" y="5149850"/>
          <p14:tracePt t="26809" x="3575050" y="5111750"/>
          <p14:tracePt t="26809" x="3632200" y="5067300"/>
          <p14:tracePt t="26828" x="3689350" y="5029200"/>
          <p14:tracePt t="26840" x="3740150" y="4984750"/>
          <p14:tracePt t="26840" x="3848100" y="4883150"/>
          <p14:tracePt t="26861" x="3898900" y="4832350"/>
          <p14:tracePt t="26861" x="3949700" y="4781550"/>
          <p14:tracePt t="26876" x="3994150" y="4724400"/>
          <p14:tracePt t="26876" x="4038600" y="4660900"/>
          <p14:tracePt t="26893" x="4076700" y="4603750"/>
          <p14:tracePt t="26893" x="4114800" y="4540250"/>
          <p14:tracePt t="26909" x="4146550" y="4483100"/>
          <p14:tracePt t="26909" x="4184650" y="4419600"/>
          <p14:tracePt t="26909" x="4216400" y="4356100"/>
          <p14:tracePt t="26929" x="4241800" y="4298950"/>
          <p14:tracePt t="26929" x="4273550" y="4241800"/>
          <p14:tracePt t="26943" x="4292600" y="4191000"/>
          <p14:tracePt t="26943" x="4318000" y="4140200"/>
          <p14:tracePt t="26960" x="4337050" y="4095750"/>
          <p14:tracePt t="26960" x="4356100" y="4057650"/>
          <p14:tracePt t="26976" x="4375150" y="4019550"/>
          <p14:tracePt t="26976" x="4413250" y="3949700"/>
          <p14:tracePt t="26993" x="4432300" y="3924300"/>
          <p14:tracePt t="26993" x="4457700" y="3892550"/>
          <p14:tracePt t="27010" x="4476750" y="3867150"/>
          <p14:tracePt t="27010" x="4495800" y="3841750"/>
          <p14:tracePt t="27027" x="4514850" y="3822700"/>
          <p14:tracePt t="27027" x="4533900" y="3803650"/>
          <p14:tracePt t="27043" x="4552950" y="3790950"/>
          <p14:tracePt t="27043" x="4584700" y="3778250"/>
          <p14:tracePt t="27061" x="4597400" y="3771900"/>
          <p14:tracePt t="27061" x="4616450" y="3778250"/>
          <p14:tracePt t="27077" x="4629150" y="3784600"/>
          <p14:tracePt t="27077" x="4641850" y="3797300"/>
          <p14:tracePt t="27094" x="4660900" y="3816350"/>
          <p14:tracePt t="27094" x="4673600" y="3835400"/>
          <p14:tracePt t="27094" x="4692650" y="3867150"/>
          <p14:tracePt t="27113" x="4705350" y="3892550"/>
          <p14:tracePt t="27125" x="4718050" y="3924300"/>
          <p14:tracePt t="27125" x="4749800" y="3994150"/>
          <p14:tracePt t="27145" x="4756150" y="4025900"/>
          <p14:tracePt t="27145" x="4762500" y="4057650"/>
          <p14:tracePt t="27161" x="4768850" y="4089400"/>
          <p14:tracePt t="27161" x="4768850" y="4121150"/>
          <p14:tracePt t="27177" x="4768850" y="4152900"/>
          <p14:tracePt t="27177" x="4768850" y="4178300"/>
          <p14:tracePt t="27177" x="4762500" y="4210050"/>
          <p14:tracePt t="27197" x="4756150" y="4235450"/>
          <p14:tracePt t="27208" x="4743450" y="4254500"/>
          <p14:tracePt t="27208" x="4730750" y="4273550"/>
          <p14:tracePt t="27208" x="4718050" y="4292600"/>
          <p14:tracePt t="27229" x="4705350" y="4311650"/>
          <p14:tracePt t="27229" x="4686300" y="4324350"/>
          <p14:tracePt t="27244" x="4673600" y="4337050"/>
          <p14:tracePt t="27244" x="4654550" y="4349750"/>
          <p14:tracePt t="27261" x="4635500" y="4362450"/>
          <p14:tracePt t="27261" x="4610100" y="4368800"/>
          <p14:tracePt t="27277" x="4591050" y="4375150"/>
          <p14:tracePt t="27277" x="4552950" y="4387850"/>
          <p14:tracePt t="27294" x="4533900" y="4394200"/>
          <p14:tracePt t="27294" x="4514850" y="4394200"/>
          <p14:tracePt t="27311" x="4502150" y="4400550"/>
          <p14:tracePt t="27311" x="4483100" y="4400550"/>
          <p14:tracePt t="27327" x="4464050" y="4400550"/>
          <p14:tracePt t="27327" x="4451350" y="4394200"/>
          <p14:tracePt t="27344" x="4438650" y="4394200"/>
          <p14:tracePt t="27344" x="4413250" y="4387850"/>
          <p14:tracePt t="27361" x="4400550" y="4381500"/>
          <p14:tracePt t="27361" x="4387850" y="4381500"/>
          <p14:tracePt t="27377" x="4381500" y="4375150"/>
          <p14:tracePt t="27377" x="4368800" y="4375150"/>
          <p14:tracePt t="27394" x="4362450" y="4368800"/>
          <p14:tracePt t="27394" x="4356100" y="4362450"/>
          <p14:tracePt t="27412" x="4349750" y="4362450"/>
          <p14:tracePt t="27412" x="4343400" y="4356100"/>
          <p14:tracePt t="27429" x="4337050" y="4349750"/>
          <p14:tracePt t="27443" x="4343400" y="4349750"/>
          <p14:tracePt t="27512" x="4349750" y="4349750"/>
          <p14:tracePt t="27528" x="4356100" y="4356100"/>
          <p14:tracePt t="27540" x="4362450" y="4356100"/>
          <p14:tracePt t="27556" x="4368800" y="4356100"/>
          <p14:tracePt t="27572" x="4375150" y="4356100"/>
          <p14:tracePt t="27588" x="4375150" y="4362450"/>
          <p14:tracePt t="27600" x="4381500" y="4362450"/>
          <p14:tracePt t="27624" x="4387850" y="4362450"/>
          <p14:tracePt t="27684" x="4381500" y="4368800"/>
          <p14:tracePt t="27708" x="4375150" y="4375150"/>
          <p14:tracePt t="27720" x="4375150" y="4381500"/>
          <p14:tracePt t="27736" x="4368800" y="4381500"/>
          <p14:tracePt t="27752" x="4362450" y="4387850"/>
          <p14:tracePt t="27768" x="4356100" y="4394200"/>
          <p14:tracePt t="27781" x="4356100" y="4400550"/>
          <p14:tracePt t="27797" x="4349750" y="4406900"/>
          <p14:tracePt t="27813" x="4343400" y="4406900"/>
          <p14:tracePt t="27828" x="4337050" y="4413250"/>
          <p14:tracePt t="27849" x="4330700" y="4413250"/>
          <p14:tracePt t="27888" x="4324350" y="4413250"/>
          <p14:tracePt t="27948" x="4318000" y="4413250"/>
          <p14:tracePt t="27960" x="4311650" y="4413250"/>
          <p14:tracePt t="27976" x="4305300" y="4419600"/>
          <p14:tracePt t="28008" x="4298950" y="4425950"/>
          <p14:tracePt t="28020" x="4292600" y="4432300"/>
          <p14:tracePt t="28036" x="4292600" y="4438650"/>
          <p14:tracePt t="28080" x="4298950" y="4445000"/>
          <p14:tracePt t="28104" x="4305300" y="4451350"/>
          <p14:tracePt t="28120" x="4311650" y="4457700"/>
          <p14:tracePt t="28132" x="4318000" y="4470400"/>
          <p14:tracePt t="28148" x="4324350" y="4476750"/>
          <p14:tracePt t="28164" x="4330700" y="4483100"/>
          <p14:tracePt t="28172" x="4330700" y="4489450"/>
          <p14:tracePt t="28181" x="4337050" y="4495800"/>
          <p14:tracePt t="28195" x="4343400" y="4502150"/>
          <p14:tracePt t="28212" x="4349750" y="4508500"/>
          <p14:tracePt t="28229" x="4356100" y="4514850"/>
          <p14:tracePt t="28249" x="4356100" y="4521200"/>
          <p14:tracePt t="28276" x="4349750" y="4521200"/>
          <p14:tracePt t="28352" x="4356100" y="4527550"/>
          <p14:tracePt t="28404" x="4356100" y="4533900"/>
          <p14:tracePt t="28428" x="4362450" y="4540250"/>
          <p14:tracePt t="28440" x="4368800" y="4546600"/>
          <p14:tracePt t="28456" x="4375150" y="4552950"/>
          <p14:tracePt t="28472" x="4381500" y="4559300"/>
          <p14:tracePt t="28488" x="4387850" y="4565650"/>
          <p14:tracePt t="28501" x="4394200" y="4572000"/>
          <p14:tracePt t="28517" x="4400550" y="4578350"/>
          <p14:tracePt t="28533" x="4406900" y="4578350"/>
          <p14:tracePt t="28576" x="4413250" y="4572000"/>
          <p14:tracePt t="28600" x="4413250" y="4565650"/>
          <p14:tracePt t="28612" x="4413250" y="4559300"/>
          <p14:tracePt t="28628" x="4413250" y="4552950"/>
          <p14:tracePt t="28636" x="4413250" y="4546600"/>
          <p14:tracePt t="28652" x="4413250" y="4533900"/>
          <p14:tracePt t="28669" x="4419600" y="4533900"/>
          <p14:tracePt t="28680" x="4425950" y="4527550"/>
          <p14:tracePt t="28697" x="4432300" y="4514850"/>
          <p14:tracePt t="28714" x="4438650" y="4514850"/>
          <p14:tracePt t="28714" x="4445000" y="4502150"/>
          <p14:tracePt t="28733" x="4451350" y="4502150"/>
          <p14:tracePt t="28733" x="4457700" y="4495800"/>
          <p14:tracePt t="28749" x="4464050" y="4495800"/>
          <p14:tracePt t="28749" x="4470400" y="4489450"/>
          <p14:tracePt t="28766" x="4483100" y="4483100"/>
          <p14:tracePt t="28766" x="4489450" y="4483100"/>
          <p14:tracePt t="28783" x="4502150" y="4476750"/>
          <p14:tracePt t="28783" x="4514850" y="4476750"/>
          <p14:tracePt t="29829" x="4889500" y="3898900"/>
          <p14:tracePt t="29865" x="4883150" y="3905250"/>
          <p14:tracePt t="29880" x="4876800" y="3911600"/>
          <p14:tracePt t="29889" x="4876800" y="3917950"/>
          <p14:tracePt t="29889" x="4876800" y="3924300"/>
          <p14:tracePt t="29903" x="4870450" y="3930650"/>
          <p14:tracePt t="29903" x="4864100" y="3937000"/>
          <p14:tracePt t="29919" x="4864100" y="3943350"/>
          <p14:tracePt t="29919" x="4857750" y="3949700"/>
          <p14:tracePt t="29936" x="4857750" y="3956050"/>
          <p14:tracePt t="29936" x="4845050" y="3975100"/>
          <p14:tracePt t="29954" x="4845050" y="3981450"/>
          <p14:tracePt t="29954" x="4838700" y="3987800"/>
          <p14:tracePt t="29970" x="4838700" y="3994150"/>
          <p14:tracePt t="29970" x="4832350" y="4000500"/>
          <p14:tracePt t="29987" x="4826000" y="4006850"/>
          <p14:tracePt t="30002" x="4819650" y="4006850"/>
          <p14:tracePt t="30002" x="4806950" y="4000500"/>
          <p14:tracePt t="30021" x="4800600" y="3994150"/>
          <p14:tracePt t="30021" x="4787900" y="3987800"/>
          <p14:tracePt t="30037" x="4781550" y="3981450"/>
          <p14:tracePt t="30037" x="4768850" y="3968750"/>
          <p14:tracePt t="30054" x="4756150" y="3962400"/>
          <p14:tracePt t="30054" x="4743450" y="3956050"/>
          <p14:tracePt t="30070" x="4730750" y="3943350"/>
          <p14:tracePt t="30070" x="4718050" y="3937000"/>
          <p14:tracePt t="30070" x="4699000" y="3930650"/>
          <p14:tracePt t="30090" x="4686300" y="3924300"/>
          <p14:tracePt t="30102" x="4667250" y="3911600"/>
          <p14:tracePt t="30102" x="4635500" y="3898900"/>
          <p14:tracePt t="30121" x="4610100" y="3892550"/>
          <p14:tracePt t="30121" x="4591050" y="3892550"/>
          <p14:tracePt t="30138" x="4572000" y="3886200"/>
          <p14:tracePt t="30138" x="4552950" y="3886200"/>
          <p14:tracePt t="30154" x="4527550" y="3879850"/>
          <p14:tracePt t="30154" x="4502150" y="3879850"/>
          <p14:tracePt t="30154" x="4476750" y="3873500"/>
          <p14:tracePt t="30174" x="4451350" y="3873500"/>
          <p14:tracePt t="30185" x="4419600" y="3867150"/>
          <p14:tracePt t="30185" x="4356100" y="3860800"/>
          <p14:tracePt t="30204" x="4324350" y="3860800"/>
          <p14:tracePt t="30204" x="4292600" y="3854450"/>
          <p14:tracePt t="30221" x="4254500" y="3848100"/>
          <p14:tracePt t="30221" x="4222750" y="3848100"/>
          <p14:tracePt t="30238" x="4184650" y="3841750"/>
          <p14:tracePt t="30238" x="4108450" y="3829050"/>
          <p14:tracePt t="30255" x="4070350" y="3822700"/>
          <p14:tracePt t="30255" x="4038600" y="3816350"/>
          <p14:tracePt t="30271" x="4000500" y="3810000"/>
          <p14:tracePt t="30271" x="3962400" y="3803650"/>
          <p14:tracePt t="30288" x="3924300" y="3803650"/>
          <p14:tracePt t="30288" x="3886200" y="3797300"/>
          <p14:tracePt t="30305" x="3848100" y="3797300"/>
          <p14:tracePt t="30305" x="3784600" y="3790950"/>
          <p14:tracePt t="30322" x="3746500" y="3790950"/>
          <p14:tracePt t="30322" x="3721100" y="3784600"/>
          <p14:tracePt t="30338" x="3689350" y="3784600"/>
          <p14:tracePt t="30338" x="3663950" y="3778250"/>
          <p14:tracePt t="30355" x="3638550" y="3771900"/>
          <p14:tracePt t="30355" x="3619500" y="3765550"/>
          <p14:tracePt t="30355" x="3600450" y="3759200"/>
          <p14:tracePt t="30374" x="3581400" y="3752850"/>
          <p14:tracePt t="30386" x="3562350" y="3740150"/>
          <p14:tracePt t="30386" x="3543300" y="3721100"/>
          <p14:tracePt t="30406" x="3536950" y="3708400"/>
          <p14:tracePt t="30406" x="3530600" y="3695700"/>
          <p14:tracePt t="30422" x="3530600" y="3689350"/>
          <p14:tracePt t="30422" x="3530600" y="3676650"/>
          <p14:tracePt t="30438" x="3536950" y="3663950"/>
          <p14:tracePt t="30438" x="3543300" y="3657600"/>
          <p14:tracePt t="30438" x="3556000" y="3644900"/>
          <p14:tracePt t="30457" x="3568700" y="3638550"/>
          <p14:tracePt t="30470" x="3587750" y="3632200"/>
          <p14:tracePt t="30470" x="3606800" y="3619500"/>
          <p14:tracePt t="30490" x="3663950" y="3600450"/>
          <p14:tracePt t="30490" x="3695700" y="3594100"/>
          <p14:tracePt t="30505" x="3733800" y="3581400"/>
          <p14:tracePt t="30505" x="3771900" y="3581400"/>
          <p14:tracePt t="30522" x="3816350" y="3575050"/>
          <p14:tracePt t="30522" x="3867150" y="3575050"/>
          <p14:tracePt t="30522" x="3911600" y="3575050"/>
          <p14:tracePt t="30542" x="3962400" y="3581400"/>
          <p14:tracePt t="30542" x="4006850" y="3594100"/>
          <p14:tracePt t="30555" x="4057650" y="3606800"/>
          <p14:tracePt t="30555" x="4108450" y="3625850"/>
          <p14:tracePt t="30572" x="4159250" y="3644900"/>
          <p14:tracePt t="30572" x="4203700" y="3663950"/>
          <p14:tracePt t="30590" x="4248150" y="3689350"/>
          <p14:tracePt t="30590" x="4292600" y="3721100"/>
          <p14:tracePt t="30606" x="4330700" y="3752850"/>
          <p14:tracePt t="30606" x="4394200" y="3829050"/>
          <p14:tracePt t="30623" x="4419600" y="3867150"/>
          <p14:tracePt t="30623" x="4445000" y="3905250"/>
          <p14:tracePt t="30639" x="4457700" y="3943350"/>
          <p14:tracePt t="30639" x="4470400" y="3981450"/>
          <p14:tracePt t="30656" x="4476750" y="4019550"/>
          <p14:tracePt t="30656" x="4476750" y="4051300"/>
          <p14:tracePt t="30674" x="4464050" y="4121150"/>
          <p14:tracePt t="30674" x="4457700" y="4146550"/>
          <p14:tracePt t="30690" x="4438650" y="4171950"/>
          <p14:tracePt t="30690" x="4419600" y="4197350"/>
          <p14:tracePt t="30706" x="4394200" y="4222750"/>
          <p14:tracePt t="30706" x="4375150" y="4248150"/>
          <p14:tracePt t="30723" x="4343400" y="4267200"/>
          <p14:tracePt t="30723" x="4318000" y="4286250"/>
          <p14:tracePt t="30723" x="4292600" y="4298950"/>
          <p14:tracePt t="30742" x="4260850" y="4311650"/>
          <p14:tracePt t="30754" x="4235450" y="4324350"/>
          <p14:tracePt t="30754" x="4184650" y="4337050"/>
          <p14:tracePt t="30774" x="4159250" y="4337050"/>
          <p14:tracePt t="30774" x="4133850" y="4330700"/>
          <p14:tracePt t="30774" x="4114800" y="4330700"/>
          <p14:tracePt t="30793" x="4095750" y="4318000"/>
          <p14:tracePt t="30805" x="4083050" y="4311650"/>
          <p14:tracePt t="30805" x="4064000" y="4292600"/>
          <p14:tracePt t="30805" x="4051300" y="4279900"/>
          <p14:tracePt t="30825" x="4044950" y="4260850"/>
          <p14:tracePt t="30838" x="4032250" y="4235450"/>
          <p14:tracePt t="30838" x="4019550" y="4184650"/>
          <p14:tracePt t="30857" x="4013200" y="4159250"/>
          <p14:tracePt t="30857" x="4006850" y="4127500"/>
          <p14:tracePt t="30873" x="4000500" y="4095750"/>
          <p14:tracePt t="30873" x="3994150" y="4064000"/>
          <p14:tracePt t="30891" x="3981450" y="4032250"/>
          <p14:tracePt t="30891" x="3975100" y="4000500"/>
          <p14:tracePt t="30907" x="3968750" y="3975100"/>
          <p14:tracePt t="30907" x="3943350" y="3917950"/>
          <p14:tracePt t="30924" x="3930650" y="3886200"/>
          <p14:tracePt t="30924" x="3911600" y="3860800"/>
          <p14:tracePt t="30940" x="3898900" y="3835400"/>
          <p14:tracePt t="30940" x="3886200" y="3816350"/>
          <p14:tracePt t="30957" x="3873500" y="3797300"/>
          <p14:tracePt t="30957" x="3848100" y="3759200"/>
          <p14:tracePt t="30974" x="3835400" y="3746500"/>
          <p14:tracePt t="30974" x="3829050" y="3727450"/>
          <p14:tracePt t="30991" x="3822700" y="3714750"/>
          <p14:tracePt t="30991" x="3822700" y="3702050"/>
          <p14:tracePt t="31007" x="3829050" y="3689350"/>
          <p14:tracePt t="31007" x="3835400" y="3676650"/>
          <p14:tracePt t="31024" x="3848100" y="3663950"/>
          <p14:tracePt t="31024" x="3886200" y="3638550"/>
          <p14:tracePt t="31043" x="3911600" y="3625850"/>
          <p14:tracePt t="31043" x="3943350" y="3613150"/>
          <p14:tracePt t="31058" x="3981450" y="3600450"/>
          <p14:tracePt t="31058" x="4013200" y="3594100"/>
          <p14:tracePt t="31074" x="4057650" y="3581400"/>
          <p14:tracePt t="31074" x="4095750" y="3581400"/>
          <p14:tracePt t="31074" x="4146550" y="3581400"/>
          <p14:tracePt t="31093" x="4191000" y="3581400"/>
          <p14:tracePt t="31106" x="4241800" y="3587750"/>
          <p14:tracePt t="31106" x="4349750" y="3613150"/>
          <p14:tracePt t="31126" x="4400550" y="3632200"/>
          <p14:tracePt t="31126" x="4457700" y="3657600"/>
          <p14:tracePt t="31142" x="4508500" y="3689350"/>
          <p14:tracePt t="31142" x="4559300" y="3721100"/>
          <p14:tracePt t="31157" x="4610100" y="3759200"/>
          <p14:tracePt t="31157" x="4654550" y="3797300"/>
          <p14:tracePt t="31174" x="4692650" y="3841750"/>
          <p14:tracePt t="31174" x="4730750" y="3892550"/>
          <p14:tracePt t="31174" x="4762500" y="3937000"/>
          <p14:tracePt t="31194" x="4787900" y="3987800"/>
          <p14:tracePt t="31206" x="4800600" y="4044950"/>
          <p14:tracePt t="31206" x="4819650" y="4146550"/>
          <p14:tracePt t="31225" x="4819650" y="4203700"/>
          <p14:tracePt t="31225" x="4813300" y="4260850"/>
          <p14:tracePt t="31243" x="4800600" y="4311650"/>
          <p14:tracePt t="31243" x="4781550" y="4368800"/>
          <p14:tracePt t="31258" x="4756150" y="4425950"/>
          <p14:tracePt t="31258" x="4692650" y="4527550"/>
          <p14:tracePt t="31275" x="4654550" y="4578350"/>
          <p14:tracePt t="31275" x="4616450" y="4629150"/>
          <p14:tracePt t="31292" x="4572000" y="4673600"/>
          <p14:tracePt t="31292" x="4533900" y="4718050"/>
          <p14:tracePt t="31308" x="4483100" y="4756150"/>
          <p14:tracePt t="31308" x="4438650" y="4794250"/>
          <p14:tracePt t="31325" x="4387850" y="4826000"/>
          <p14:tracePt t="31325" x="4298950" y="4883150"/>
          <p14:tracePt t="31343" x="4248150" y="4902200"/>
          <p14:tracePt t="31343" x="4203700" y="4921250"/>
          <p14:tracePt t="31358" x="4165600" y="4933950"/>
          <p14:tracePt t="31358" x="4127500" y="4946650"/>
          <p14:tracePt t="31375" x="4089400" y="4953000"/>
          <p14:tracePt t="31375" x="4057650" y="4959350"/>
          <p14:tracePt t="31375" x="4025900" y="4959350"/>
          <p14:tracePt t="31394" x="3994150" y="4959350"/>
          <p14:tracePt t="31406" x="3975100" y="4959350"/>
          <p14:tracePt t="31406" x="3937000" y="4946650"/>
          <p14:tracePt t="31426" x="3924300" y="4940300"/>
          <p14:tracePt t="31426" x="3917950" y="4933950"/>
          <p14:tracePt t="31442" x="3905250" y="4921250"/>
          <p14:tracePt t="31442" x="3905250" y="4908550"/>
          <p14:tracePt t="31459" x="3898900" y="4895850"/>
          <p14:tracePt t="31459" x="3898900" y="4883150"/>
          <p14:tracePt t="31459" x="3905250" y="4870450"/>
          <p14:tracePt t="31477" x="3911600" y="4857750"/>
          <p14:tracePt t="31490" x="3917950" y="4845050"/>
          <p14:tracePt t="31490" x="3937000" y="4813300"/>
          <p14:tracePt t="31510" x="3949700" y="4800600"/>
          <p14:tracePt t="31510" x="3962400" y="4794250"/>
          <p14:tracePt t="31526" x="3981450" y="4781550"/>
          <p14:tracePt t="31526" x="3994150" y="4768850"/>
          <p14:tracePt t="31526" x="4013200" y="4756150"/>
          <p14:tracePt t="31545" x="4032250" y="4749800"/>
          <p14:tracePt t="31557" x="4051300" y="4743450"/>
          <p14:tracePt t="31557" x="4089400" y="4730750"/>
          <p14:tracePt t="31576" x="4108450" y="4724400"/>
          <p14:tracePt t="31576" x="4127500" y="4724400"/>
          <p14:tracePt t="31593" x="4146550" y="4724400"/>
          <p14:tracePt t="31593" x="4165600" y="4718050"/>
          <p14:tracePt t="31609" x="4184650" y="4718050"/>
          <p14:tracePt t="31609" x="4203700" y="4718050"/>
          <p14:tracePt t="31626" x="4216400" y="4724400"/>
          <p14:tracePt t="31626" x="4241800" y="4724400"/>
          <p14:tracePt t="31643" x="4260850" y="4730750"/>
          <p14:tracePt t="31643" x="4273550" y="4730750"/>
          <p14:tracePt t="31660" x="4279900" y="4737100"/>
          <p14:tracePt t="31660" x="4292600" y="4737100"/>
          <p14:tracePt t="31676" x="4305300" y="4743450"/>
          <p14:tracePt t="31676" x="4324350" y="4749800"/>
          <p14:tracePt t="31694" x="4330700" y="4749800"/>
          <p14:tracePt t="31694" x="4343400" y="4756150"/>
          <p14:tracePt t="31710" x="4349750" y="4756150"/>
          <p14:tracePt t="31710" x="4349750" y="4762500"/>
          <p14:tracePt t="31726" x="4362450" y="4762500"/>
          <p14:tracePt t="31741" x="4362450" y="4756150"/>
          <p14:tracePt t="31762" x="4362450" y="4743450"/>
          <p14:tracePt t="31778" x="4356100" y="4743450"/>
          <p14:tracePt t="31778" x="4356100" y="4737100"/>
          <p14:tracePt t="31793" x="4349750" y="4730750"/>
          <p14:tracePt t="31793" x="4343400" y="4724400"/>
          <p14:tracePt t="31810" x="4337050" y="4718050"/>
          <p14:tracePt t="31810" x="4330700" y="4711700"/>
          <p14:tracePt t="31827" x="4324350" y="4705350"/>
          <p14:tracePt t="31827" x="4311650" y="4692650"/>
          <p14:tracePt t="31827" x="4305300" y="4686300"/>
          <p14:tracePt t="31845" x="4298950" y="4679950"/>
          <p14:tracePt t="31858" x="4292600" y="4673600"/>
          <p14:tracePt t="31858" x="4273550" y="4660900"/>
          <p14:tracePt t="31877" x="4267200" y="4654550"/>
          <p14:tracePt t="31877" x="4260850" y="4648200"/>
          <p14:tracePt t="31893" x="4267200" y="4654550"/>
          <p14:tracePt t="31929" x="4279900" y="4654550"/>
          <p14:tracePt t="31934" x="4286250" y="4660900"/>
          <p14:tracePt t="31942" x="4298950" y="4667250"/>
          <p14:tracePt t="31942" x="4311650" y="4667250"/>
          <p14:tracePt t="31960" x="4324350" y="4679950"/>
          <p14:tracePt t="31960" x="4337050" y="4686300"/>
          <p14:tracePt t="31977" x="4349750" y="4692650"/>
          <p14:tracePt t="31977" x="4375150" y="4711700"/>
          <p14:tracePt t="31994" x="4387850" y="4724400"/>
          <p14:tracePt t="31994" x="4394200" y="4737100"/>
          <p14:tracePt t="32011" x="4400550" y="4749800"/>
          <p14:tracePt t="32011" x="4406900" y="4756150"/>
          <p14:tracePt t="32027" x="4413250" y="4768850"/>
          <p14:tracePt t="32027" x="4413250" y="4775200"/>
          <p14:tracePt t="32043" x="4413250" y="4787900"/>
          <p14:tracePt t="32043" x="4406900" y="4800600"/>
          <p14:tracePt t="32062" x="4400550" y="4806950"/>
          <p14:tracePt t="32062" x="4394200" y="4813300"/>
          <p14:tracePt t="32077" x="4381500" y="4813300"/>
          <p14:tracePt t="32077" x="4375150" y="4813300"/>
          <p14:tracePt t="32094" x="4368800" y="4813300"/>
          <p14:tracePt t="32094" x="4356100" y="4819650"/>
          <p14:tracePt t="32111" x="4349750" y="4813300"/>
          <p14:tracePt t="32111" x="4343400" y="4813300"/>
          <p14:tracePt t="32111" x="4337050" y="4813300"/>
          <p14:tracePt t="32129" x="4330700" y="4813300"/>
          <p14:tracePt t="32142" x="4324350" y="4813300"/>
          <p14:tracePt t="32142" x="4318000" y="4806950"/>
          <p14:tracePt t="32161" x="4311650" y="4806950"/>
          <p14:tracePt t="32161" x="4305300" y="4806950"/>
          <p14:tracePt t="32178" x="4298950" y="4806950"/>
          <p14:tracePt t="32192" x="4292600" y="4806950"/>
          <p14:tracePt t="32209" x="4286250" y="4800600"/>
          <p14:tracePt t="32226" x="4279900" y="4800600"/>
          <p14:tracePt t="32243" x="4273550" y="4794250"/>
          <p14:tracePt t="32260" x="4267200" y="4787900"/>
          <p14:tracePt t="32276" x="4260850" y="4787900"/>
          <p14:tracePt t="32276" x="4248150" y="4781550"/>
          <p14:tracePt t="32295" x="4241800" y="4781550"/>
          <p14:tracePt t="32295" x="4235450" y="4775200"/>
          <p14:tracePt t="32311" x="4229100" y="4768850"/>
          <p14:tracePt t="32311" x="4222750" y="4768850"/>
          <p14:tracePt t="32329" x="4210050" y="4762500"/>
          <p14:tracePt t="32329" x="4203700" y="4756150"/>
          <p14:tracePt t="32345" x="4191000" y="4749800"/>
          <p14:tracePt t="32345" x="4165600" y="4737100"/>
          <p14:tracePt t="32362" x="4146550" y="4730750"/>
          <p14:tracePt t="32362" x="4133850" y="4730750"/>
          <p14:tracePt t="32379" x="4108450" y="4724400"/>
          <p14:tracePt t="32379" x="4089400" y="4718050"/>
          <p14:tracePt t="32395" x="4064000" y="4711700"/>
          <p14:tracePt t="32395" x="4032250" y="4705350"/>
          <p14:tracePt t="32395" x="4000500" y="4699000"/>
          <p14:tracePt t="32414" x="3968750" y="4692650"/>
          <p14:tracePt t="32427" x="3930650" y="4679950"/>
          <p14:tracePt t="32427" x="3854450" y="4660900"/>
          <p14:tracePt t="32446" x="3816350" y="4648200"/>
          <p14:tracePt t="32446" x="3778250" y="4635500"/>
          <p14:tracePt t="32462" x="3733800" y="4622800"/>
          <p14:tracePt t="32462" x="3683000" y="4616450"/>
          <p14:tracePt t="32462" x="3638550" y="4597400"/>
          <p14:tracePt t="32482" x="3587750" y="4591050"/>
          <p14:tracePt t="32493" x="3536950" y="4578350"/>
          <p14:tracePt t="32493" x="3492500" y="4565650"/>
          <p14:tracePt t="32493" x="3441700" y="4552950"/>
          <p14:tracePt t="32515" x="3390900" y="4540250"/>
          <p14:tracePt t="32515" x="3340100" y="4527550"/>
          <p14:tracePt t="32529" x="3295650" y="4514850"/>
          <p14:tracePt t="32529" x="3244850" y="4502150"/>
          <p14:tracePt t="32546" x="3200400" y="4489450"/>
          <p14:tracePt t="32546" x="3155950" y="4483100"/>
          <p14:tracePt t="32563" x="3105150" y="4464050"/>
          <p14:tracePt t="32563" x="3054350" y="4451350"/>
          <p14:tracePt t="32579" x="3009900" y="4432300"/>
          <p14:tracePt t="32579" x="2901950" y="4394200"/>
          <p14:tracePt t="32596" x="2844800" y="4375150"/>
          <p14:tracePt t="32596" x="2787650" y="4356100"/>
          <p14:tracePt t="32613" x="2730500" y="4330700"/>
          <p14:tracePt t="32613" x="2673350" y="4311650"/>
          <p14:tracePt t="32629" x="2609850" y="4286250"/>
          <p14:tracePt t="32629" x="2552700" y="4267200"/>
          <p14:tracePt t="32646" x="2495550" y="4248150"/>
          <p14:tracePt t="32646" x="2381250" y="4203700"/>
          <p14:tracePt t="32663" x="2330450" y="4184650"/>
          <p14:tracePt t="32663" x="2279650" y="4165600"/>
          <p14:tracePt t="32681" x="2222500" y="4152900"/>
          <p14:tracePt t="32681" x="2171700" y="4133850"/>
          <p14:tracePt t="32696" x="2114550" y="4121150"/>
          <p14:tracePt t="32696" x="2063750" y="4102100"/>
          <p14:tracePt t="32714" x="1962150" y="4083050"/>
          <p14:tracePt t="32714" x="1911350" y="4070350"/>
          <p14:tracePt t="32730" x="1860550" y="4064000"/>
          <p14:tracePt t="32730" x="1809750" y="4051300"/>
          <p14:tracePt t="32746" x="1765300" y="4044950"/>
          <p14:tracePt t="32746" x="1720850" y="4038600"/>
          <p14:tracePt t="32763" x="1676400" y="4038600"/>
          <p14:tracePt t="32763" x="1631950" y="4038600"/>
          <p14:tracePt t="32763" x="1587500" y="4038600"/>
          <p14:tracePt t="32782" x="1549400" y="4044950"/>
          <p14:tracePt t="32794" x="1511300" y="4051300"/>
          <p14:tracePt t="32794" x="1441450" y="4064000"/>
          <p14:tracePt t="32814" x="1403350" y="4076700"/>
          <p14:tracePt t="32814" x="1371600" y="4089400"/>
          <p14:tracePt t="32830" x="1346200" y="4102100"/>
          <p14:tracePt t="32830" x="1320800" y="4114800"/>
          <p14:tracePt t="32847" x="1295400" y="4127500"/>
          <p14:tracePt t="32847" x="1270000" y="4140200"/>
          <p14:tracePt t="32847" x="1250950" y="4152900"/>
          <p14:tracePt t="32866" x="1231900" y="4165600"/>
          <p14:tracePt t="32878" x="1212850" y="4178300"/>
          <p14:tracePt t="32878" x="1187450" y="4197350"/>
          <p14:tracePt t="32897" x="1174750" y="4203700"/>
          <p14:tracePt t="32897" x="1168400" y="4210050"/>
          <p14:tracePt t="32913" x="1155700" y="4216400"/>
          <p14:tracePt t="32913" x="1149350" y="4222750"/>
          <p14:tracePt t="32931" x="1143000" y="4222750"/>
          <p14:tracePt t="32931" x="1136650" y="4229100"/>
          <p14:tracePt t="32947" x="1130300" y="4229100"/>
          <p14:tracePt t="32962" x="1123950" y="4229100"/>
          <p14:tracePt t="32993" x="1117600" y="4229100"/>
          <p14:tracePt t="33013" x="1111250" y="4229100"/>
          <p14:tracePt t="33029" x="1098550" y="4229100"/>
          <p14:tracePt t="33045" x="1092200" y="4229100"/>
          <p14:tracePt t="33061" x="1085850" y="4229100"/>
          <p14:tracePt t="33069" x="1079500" y="4229100"/>
          <p14:tracePt t="33079" x="1073150" y="4229100"/>
          <p14:tracePt t="33079" x="1060450" y="4229100"/>
          <p14:tracePt t="33098" x="1054100" y="4229100"/>
          <p14:tracePt t="33098" x="1047750" y="4229100"/>
          <p14:tracePt t="33115" x="1041400" y="4229100"/>
          <p14:tracePt t="33115" x="1035050" y="4229100"/>
          <p14:tracePt t="33131" x="1028700" y="4229100"/>
          <p14:tracePt t="33131" x="1022350" y="4229100"/>
          <p14:tracePt t="33131" x="1016000" y="4222750"/>
          <p14:tracePt t="33150" x="1009650" y="4216400"/>
          <p14:tracePt t="33162" x="1003300" y="4210050"/>
          <p14:tracePt t="33162" x="990600" y="4197350"/>
          <p14:tracePt t="33183" x="984250" y="4191000"/>
          <p14:tracePt t="33183" x="971550" y="4184650"/>
          <p14:tracePt t="33198" x="965200" y="4178300"/>
          <p14:tracePt t="33198" x="958850" y="4178300"/>
          <p14:tracePt t="33215" x="952500" y="4171950"/>
          <p14:tracePt t="33215" x="946150" y="4165600"/>
          <p14:tracePt t="33231" x="939800" y="4159250"/>
          <p14:tracePt t="33231" x="933450" y="4159250"/>
          <p14:tracePt t="33231" x="927100" y="4152900"/>
          <p14:tracePt t="33250" x="920750" y="4152900"/>
          <p14:tracePt t="33250" x="914400" y="4146550"/>
          <p14:tracePt t="33265" x="908050" y="4146550"/>
          <p14:tracePt t="33265" x="901700" y="4146550"/>
          <p14:tracePt t="33282" x="895350" y="4152900"/>
          <p14:tracePt t="33296" x="882650" y="4159250"/>
          <p14:tracePt t="33296" x="882650" y="4165600"/>
          <p14:tracePt t="33315" x="876300" y="4171950"/>
          <p14:tracePt t="33330" x="876300" y="4178300"/>
          <p14:tracePt t="33346" x="869950" y="4184650"/>
          <p14:tracePt t="33363" x="869950" y="4191000"/>
          <p14:tracePt t="33380" x="876300" y="4203700"/>
          <p14:tracePt t="33397" x="876300" y="4210050"/>
          <p14:tracePt t="33397" x="876300" y="4216400"/>
          <p14:tracePt t="33416" x="882650" y="4216400"/>
          <p14:tracePt t="33416" x="882650" y="4222750"/>
          <p14:tracePt t="33433" x="882650" y="4235450"/>
          <p14:tracePt t="33447" x="889000" y="4241800"/>
          <p14:tracePt t="33447" x="889000" y="4248150"/>
          <p14:tracePt t="33467" x="889000" y="4254500"/>
          <p14:tracePt t="33467" x="889000" y="4260850"/>
          <p14:tracePt t="33482" x="889000" y="4267200"/>
          <p14:tracePt t="33482" x="889000" y="4279900"/>
          <p14:tracePt t="33499" x="889000" y="4292600"/>
          <p14:tracePt t="33499" x="889000" y="4298950"/>
          <p14:tracePt t="33499" x="889000" y="4311650"/>
          <p14:tracePt t="33518" x="889000" y="4318000"/>
          <p14:tracePt t="33530" x="882650" y="4324350"/>
          <p14:tracePt t="33530" x="876300" y="4330700"/>
          <p14:tracePt t="33551" x="679450" y="4279900"/>
          <p14:tracePt t="33632" x="654050" y="4267200"/>
          <p14:tracePt t="33638" x="622300" y="4248150"/>
          <p14:tracePt t="33648" x="558800" y="4216400"/>
          <p14:tracePt t="33665" x="463550" y="4152900"/>
          <p14:tracePt t="33684" x="400050" y="4102100"/>
          <p14:tracePt t="33698" x="342900" y="4051300"/>
          <p14:tracePt t="33715" x="292100" y="4000500"/>
          <p14:tracePt t="33715" x="273050" y="3968750"/>
          <p14:tracePt t="33735" x="241300" y="3898900"/>
          <p14:tracePt t="33750" x="222250" y="3835400"/>
          <p14:tracePt t="33765" x="222250" y="3759200"/>
          <p14:tracePt t="33782" x="241300" y="3683000"/>
          <p14:tracePt t="33799" x="279400" y="3613150"/>
          <p14:tracePt t="33799" x="304800" y="3575050"/>
          <p14:tracePt t="33818" x="336550" y="3536950"/>
          <p14:tracePt t="33818" x="374650" y="3498850"/>
          <p14:tracePt t="33834" x="450850" y="3429000"/>
          <p14:tracePt t="33850" x="539750" y="3365500"/>
          <p14:tracePt t="33866" x="628650" y="3308350"/>
          <p14:tracePt t="33882" x="730250" y="3270250"/>
          <p14:tracePt t="33899" x="889000" y="3225800"/>
          <p14:tracePt t="33916" x="996950" y="3219450"/>
          <p14:tracePt t="33933" x="1104900" y="3219450"/>
          <p14:tracePt t="33949" x="1212850" y="3232150"/>
          <p14:tracePt t="33966" x="1365250" y="3263900"/>
          <p14:tracePt t="33983" x="1460500" y="3302000"/>
          <p14:tracePt t="33999" x="1536700" y="3340100"/>
          <p14:tracePt t="34017" x="1644650" y="3403600"/>
          <p14:tracePt t="34034" x="1695450" y="3454400"/>
          <p14:tracePt t="34050" x="1739900" y="3517900"/>
          <p14:tracePt t="34066" x="1765300" y="3581400"/>
          <p14:tracePt t="34083" x="1778000" y="3644900"/>
          <p14:tracePt t="34083" x="1784350" y="3683000"/>
          <p14:tracePt t="34102" x="1778000" y="3752850"/>
          <p14:tracePt t="34119" x="1758950" y="3816350"/>
          <p14:tracePt t="34134" x="1733550" y="3886200"/>
          <p14:tracePt t="34151" x="1695450" y="3949700"/>
          <p14:tracePt t="34167" x="1651000" y="4006850"/>
          <p14:tracePt t="34167" x="1619250" y="4038600"/>
          <p14:tracePt t="34187" x="1587500" y="4070350"/>
          <p14:tracePt t="34187" x="1555750" y="4095750"/>
          <p14:tracePt t="34202" x="1485900" y="4152900"/>
          <p14:tracePt t="34217" x="1403350" y="4197350"/>
          <p14:tracePt t="34234" x="1314450" y="4235450"/>
          <p14:tracePt t="34250" x="1219200" y="4267200"/>
          <p14:tracePt t="34267" x="1066800" y="4292600"/>
          <p14:tracePt t="34284" x="965200" y="4305300"/>
          <p14:tracePt t="34301" x="876300" y="4311650"/>
          <p14:tracePt t="34317" x="755650" y="4330700"/>
          <p14:tracePt t="34334" x="692150" y="4337050"/>
          <p14:tracePt t="34351" x="647700" y="4343400"/>
          <p14:tracePt t="34367" x="609600" y="4343400"/>
          <p14:tracePt t="34384" x="584200" y="4349750"/>
          <p14:tracePt t="34402" x="577850" y="4356100"/>
          <p14:tracePt t="34433" x="584200" y="4362450"/>
          <p14:tracePt t="34449" x="577850" y="4368800"/>
          <p14:tracePt t="34469" x="571500" y="4368800"/>
          <p14:tracePt t="34486" x="565150" y="4362450"/>
          <p14:tracePt t="34502" x="558800" y="4362450"/>
          <p14:tracePt t="34510" x="546100" y="4356100"/>
          <p14:tracePt t="34517" x="533400" y="4356100"/>
          <p14:tracePt t="34536" x="520700" y="4349750"/>
          <p14:tracePt t="34536" x="514350" y="4349750"/>
          <p14:tracePt t="34555" x="508000" y="4349750"/>
          <p14:tracePt t="34570" x="508000" y="4356100"/>
          <p14:tracePt t="34589" x="508000" y="4362450"/>
          <p14:tracePt t="34606" x="514350" y="4362450"/>
          <p14:tracePt t="34622" x="520700" y="4368800"/>
          <p14:tracePt t="34649" x="527050" y="4362450"/>
          <p14:tracePt t="34674" x="527050" y="4356100"/>
          <p14:tracePt t="34690" x="539750" y="4356100"/>
          <p14:tracePt t="34701" x="546100" y="4356100"/>
          <p14:tracePt t="34717" x="552450" y="4356100"/>
          <p14:tracePt t="34742" x="558800" y="4349750"/>
          <p14:tracePt t="34750" x="558800" y="4343400"/>
          <p14:tracePt t="34754" x="565150" y="4337050"/>
          <p14:tracePt t="34754" x="565150" y="4324350"/>
          <p14:tracePt t="34770" x="565150" y="4311650"/>
          <p14:tracePt t="34770" x="571500" y="4292600"/>
          <p14:tracePt t="34787" x="577850" y="4279900"/>
          <p14:tracePt t="34787" x="584200" y="4267200"/>
          <p14:tracePt t="34803" x="596900" y="4248150"/>
          <p14:tracePt t="34803" x="609600" y="4235450"/>
          <p14:tracePt t="34803" x="628650" y="4216400"/>
          <p14:tracePt t="34823" x="641350" y="4197350"/>
          <p14:tracePt t="34835" x="660400" y="4178300"/>
          <p14:tracePt t="34835" x="704850" y="4133850"/>
          <p14:tracePt t="34855" x="730250" y="4108450"/>
          <p14:tracePt t="34855" x="755650" y="4083050"/>
          <p14:tracePt t="34871" x="774700" y="4057650"/>
          <p14:tracePt t="34871" x="806450" y="4032250"/>
          <p14:tracePt t="34887" x="831850" y="4000500"/>
          <p14:tracePt t="34887" x="857250" y="3975100"/>
          <p14:tracePt t="34904" x="882650" y="3949700"/>
          <p14:tracePt t="34904" x="908050" y="3917950"/>
          <p14:tracePt t="34904" x="927100" y="3892550"/>
          <p14:tracePt t="34923" x="952500" y="3867150"/>
          <p14:tracePt t="34923" x="971550" y="3848100"/>
          <p14:tracePt t="34938" x="984250" y="3829050"/>
          <p14:tracePt t="34938" x="996950" y="3810000"/>
          <p14:tracePt t="34954" x="1009650" y="3790950"/>
          <p14:tracePt t="34954" x="1016000" y="3778250"/>
          <p14:tracePt t="34971" x="1022350" y="3765550"/>
          <p14:tracePt t="34971" x="1022350" y="3752850"/>
          <p14:tracePt t="34971" x="1028700" y="3746500"/>
          <p14:tracePt t="34991" x="1028700" y="3733800"/>
          <p14:tracePt t="34991" x="1022350" y="3727450"/>
          <p14:tracePt t="35004" x="1022350" y="3714750"/>
          <p14:tracePt t="35004" x="1022350" y="3708400"/>
          <p14:tracePt t="35021" x="1022350" y="3702050"/>
          <p14:tracePt t="35021" x="1016000" y="3689350"/>
          <p14:tracePt t="35038" x="1016000" y="3683000"/>
          <p14:tracePt t="35038" x="1022350" y="3670300"/>
          <p14:tracePt t="35055" x="1028700" y="3663950"/>
          <p14:tracePt t="35055" x="1035050" y="3657600"/>
          <p14:tracePt t="35071" x="1041400" y="3644900"/>
          <p14:tracePt t="35071" x="1047750" y="3632200"/>
          <p14:tracePt t="35088" x="1060450" y="3619500"/>
          <p14:tracePt t="35105" x="1257300" y="3543300"/>
          <p14:tracePt t="35105" x="1301750" y="3556000"/>
          <p14:tracePt t="35175" x="1339850" y="3575050"/>
          <p14:tracePt t="35182" x="1384300" y="3594100"/>
          <p14:tracePt t="35191" x="1428750" y="3619500"/>
          <p14:tracePt t="35203" x="1511300" y="3676650"/>
          <p14:tracePt t="35203" x="1549400" y="3714750"/>
          <p14:tracePt t="35223" x="1619250" y="3784600"/>
          <p14:tracePt t="35237" x="1676400" y="3860800"/>
          <p14:tracePt t="35254" x="1714500" y="3943350"/>
          <p14:tracePt t="35271" x="1739900" y="4025900"/>
          <p14:tracePt t="35287" x="1752600" y="4146550"/>
          <p14:tracePt t="35304" x="1746250" y="4229100"/>
          <p14:tracePt t="35321" x="1727200" y="4318000"/>
          <p14:tracePt t="35338" x="1682750" y="4451350"/>
          <p14:tracePt t="35354" x="1644650" y="4533900"/>
          <p14:tracePt t="35371" x="1593850" y="4603750"/>
          <p14:tracePt t="35388" x="1536700" y="4667250"/>
          <p14:tracePt t="35405" x="1441450" y="4743450"/>
          <p14:tracePt t="35423" x="1377950" y="4781550"/>
          <p14:tracePt t="35438" x="1320800" y="4806950"/>
          <p14:tracePt t="35455" x="1263650" y="4826000"/>
          <p14:tracePt t="35471" x="1219200" y="4832350"/>
          <p14:tracePt t="35471" x="1200150" y="4832350"/>
          <p14:tracePt t="35492" x="1162050" y="4832350"/>
          <p14:tracePt t="35507" x="1143000" y="4826000"/>
          <p14:tracePt t="35524" x="1123950" y="4819650"/>
          <p14:tracePt t="35539" x="1117600" y="4819650"/>
          <p14:tracePt t="35555" x="1117600" y="4806950"/>
          <p14:tracePt t="35571" x="1117600" y="4800600"/>
          <p14:tracePt t="35571" x="1117600" y="4794250"/>
          <p14:tracePt t="35591" x="1123950" y="4781550"/>
          <p14:tracePt t="35605" x="1130300" y="4768850"/>
          <p14:tracePt t="35622" x="1136650" y="4756150"/>
          <p14:tracePt t="35638" x="1143000" y="4743450"/>
          <p14:tracePt t="35655" x="1149350" y="4743450"/>
          <p14:tracePt t="35678" x="1143000" y="4737100"/>
          <p14:tracePt t="35714" x="1136650" y="4730750"/>
          <p14:tracePt t="35730" x="1123950" y="4730750"/>
          <p14:tracePt t="35746" x="1117600" y="4724400"/>
          <p14:tracePt t="35762" x="1111250" y="4724400"/>
          <p14:tracePt t="35774" x="1111250" y="4718050"/>
          <p14:tracePt t="35830" x="1117600" y="4711700"/>
          <p14:tracePt t="35842" x="1123950" y="4705350"/>
          <p14:tracePt t="35858" x="1130300" y="4705350"/>
          <p14:tracePt t="35866" x="1136650" y="4705350"/>
          <p14:tracePt t="35875" x="1149350" y="4699000"/>
          <p14:tracePt t="35891" x="1149350" y="4692650"/>
          <p14:tracePt t="35907" x="1155700" y="4686300"/>
          <p14:tracePt t="35922" x="1155700" y="4679950"/>
          <p14:tracePt t="35939" x="1155700" y="4686300"/>
          <p14:tracePt t="35962" x="1155700" y="4692650"/>
          <p14:tracePt t="35972" x="1162050" y="4705350"/>
          <p14:tracePt t="35972" x="1162050" y="4711700"/>
          <p14:tracePt t="35972" x="1168400" y="4718050"/>
          <p14:tracePt t="35994" x="1174750" y="4730750"/>
          <p14:tracePt t="36006" x="1187450" y="4737100"/>
          <p14:tracePt t="36006" x="1206500" y="4749800"/>
          <p14:tracePt t="36025" x="1212850" y="4756150"/>
          <p14:tracePt t="36025" x="1231900" y="4762500"/>
          <p14:tracePt t="36042" x="1244600" y="4768850"/>
          <p14:tracePt t="36042" x="1257300" y="4775200"/>
          <p14:tracePt t="36058" x="1276350" y="4781550"/>
          <p14:tracePt t="36058" x="1314450" y="4800600"/>
          <p14:tracePt t="36075" x="1333500" y="4806950"/>
          <p14:tracePt t="36075" x="1358900" y="4813300"/>
          <p14:tracePt t="36092" x="1384300" y="4819650"/>
          <p14:tracePt t="36092" x="1409700" y="4826000"/>
          <p14:tracePt t="36108" x="1441450" y="4838700"/>
          <p14:tracePt t="36108" x="1473200" y="4845050"/>
          <p14:tracePt t="36125" x="1504950" y="4857750"/>
          <p14:tracePt t="36125" x="1574800" y="4870450"/>
          <p14:tracePt t="36144" x="1612900" y="4876800"/>
          <p14:tracePt t="36144" x="1651000" y="4883150"/>
          <p14:tracePt t="36159" x="1689100" y="4895850"/>
          <p14:tracePt t="36159" x="1727200" y="4902200"/>
          <p14:tracePt t="36175" x="1765300" y="4902200"/>
          <p14:tracePt t="36175" x="1809750" y="4908550"/>
          <p14:tracePt t="36175" x="1847850" y="4914900"/>
          <p14:tracePt t="36194" x="1892300" y="4921250"/>
          <p14:tracePt t="36206" x="1930400" y="4927600"/>
          <p14:tracePt t="36206" x="1974850" y="4933950"/>
          <p14:tracePt t="36206" x="2012950" y="4933950"/>
          <p14:tracePt t="36227" x="2051050" y="4940300"/>
          <p14:tracePt t="36227" x="2082800" y="4940300"/>
          <p14:tracePt t="36243" x="2114550" y="4940300"/>
          <p14:tracePt t="36243" x="2146300" y="4940300"/>
          <p14:tracePt t="36259" x="2171700" y="4933950"/>
          <p14:tracePt t="36259" x="2197100" y="4933950"/>
          <p14:tracePt t="36276" x="2216150" y="4933950"/>
          <p14:tracePt t="36276" x="2235200" y="4933950"/>
          <p14:tracePt t="36276" x="2260600" y="4933950"/>
          <p14:tracePt t="36295" x="2273300" y="4933950"/>
          <p14:tracePt t="36307" x="2292350" y="4933950"/>
          <p14:tracePt t="36307" x="2317750" y="4927600"/>
          <p14:tracePt t="36325" x="2330450" y="4927600"/>
          <p14:tracePt t="36325" x="2343150" y="4927600"/>
          <p14:tracePt t="36343" x="2355850" y="4927600"/>
          <p14:tracePt t="36343" x="2362200" y="4921250"/>
          <p14:tracePt t="36359" x="2374900" y="4921250"/>
          <p14:tracePt t="36359" x="2387600" y="4921250"/>
          <p14:tracePt t="36376" x="2393950" y="4921250"/>
          <p14:tracePt t="36376" x="2400300" y="4921250"/>
          <p14:tracePt t="36392" x="2406650" y="4921250"/>
          <p14:tracePt t="36392" x="2413000" y="4921250"/>
          <p14:tracePt t="36409" x="2419350" y="4921250"/>
          <p14:tracePt t="36409" x="2425700" y="4927600"/>
          <p14:tracePt t="36426" x="2432050" y="4927600"/>
          <p14:tracePt t="36426" x="2444750" y="4933950"/>
          <p14:tracePt t="36444" x="2451100" y="4940300"/>
          <p14:tracePt t="36444" x="2457450" y="4946650"/>
          <p14:tracePt t="36460" x="2463800" y="4946650"/>
          <p14:tracePt t="36460" x="2470150" y="4959350"/>
          <p14:tracePt t="36476" x="2476500" y="4965700"/>
          <p14:tracePt t="36476" x="2482850" y="4972050"/>
          <p14:tracePt t="36476" x="2489200" y="4984750"/>
          <p14:tracePt t="36496" x="2501900" y="4991100"/>
          <p14:tracePt t="36507" x="2514600" y="4997450"/>
          <p14:tracePt t="36507" x="2546350" y="5016500"/>
          <p14:tracePt t="36527" x="2559050" y="5022850"/>
          <p14:tracePt t="36527" x="2578100" y="5035550"/>
          <p14:tracePt t="36543" x="2603500" y="5041900"/>
          <p14:tracePt t="36543" x="2628900" y="5048250"/>
          <p14:tracePt t="36560" x="2654300" y="5054600"/>
          <p14:tracePt t="36560" x="2679700" y="5060950"/>
          <p14:tracePt t="36560" x="2711450" y="5067300"/>
          <p14:tracePt t="36579" x="2736850" y="5067300"/>
          <p14:tracePt t="36591" x="2768600" y="5073650"/>
          <p14:tracePt t="36591" x="2800350" y="5080000"/>
          <p14:tracePt t="36611" x="2863850" y="5086350"/>
          <p14:tracePt t="36611" x="2895600" y="5086350"/>
          <p14:tracePt t="36626" x="2927350" y="5086350"/>
          <p14:tracePt t="36626" x="2952750" y="5086350"/>
          <p14:tracePt t="36643" x="2984500" y="5092700"/>
          <p14:tracePt t="36643" x="3009900" y="5086350"/>
          <p14:tracePt t="36643" x="3035300" y="5086350"/>
          <p14:tracePt t="36663" x="3060700" y="5080000"/>
          <p14:tracePt t="36663" x="3086100" y="5080000"/>
          <p14:tracePt t="36677" x="3105150" y="5073650"/>
          <p14:tracePt t="36677" x="3124200" y="5067300"/>
          <p14:tracePt t="36693" x="3143250" y="5060950"/>
          <p14:tracePt t="36693" x="3162300" y="5060950"/>
          <p14:tracePt t="36710" x="3181350" y="5048250"/>
          <p14:tracePt t="36710" x="3194050" y="5048250"/>
          <p14:tracePt t="36727" x="3213100" y="5041900"/>
          <p14:tracePt t="36727" x="3244850" y="5035550"/>
          <p14:tracePt t="36744" x="3257550" y="5029200"/>
          <p14:tracePt t="36744" x="3270250" y="5022850"/>
          <p14:tracePt t="36760" x="3276600" y="5016500"/>
          <p14:tracePt t="36760" x="3289300" y="5022850"/>
          <p14:tracePt t="36777" x="3302000" y="5016500"/>
          <p14:tracePt t="36777" x="3321050" y="5010150"/>
          <p14:tracePt t="36794" x="3327400" y="5010150"/>
          <p14:tracePt t="36794" x="3340100" y="5010150"/>
          <p14:tracePt t="36811" x="3346450" y="5003800"/>
          <p14:tracePt t="36811" x="3352800" y="5003800"/>
          <p14:tracePt t="36827" x="3359150" y="4997450"/>
          <p14:tracePt t="36827" x="3365500" y="4997450"/>
          <p14:tracePt t="36844" x="3371850" y="4997450"/>
          <p14:tracePt t="36859" x="3371850" y="4991100"/>
          <p14:tracePt t="36875" x="3365500" y="4997450"/>
          <p14:tracePt t="36893" x="3359150" y="5003800"/>
          <p14:tracePt t="36893" x="3352800" y="5003800"/>
          <p14:tracePt t="36912" x="3346450" y="5003800"/>
          <p14:tracePt t="36912" x="3340100" y="5010150"/>
          <p14:tracePt t="36927" x="3333750" y="5016500"/>
          <p14:tracePt t="36927" x="3327400" y="5016500"/>
          <p14:tracePt t="36927" x="3321050" y="5016500"/>
          <p14:tracePt t="36947" x="3314700" y="5016500"/>
          <p14:tracePt t="36959" x="3308350" y="5022850"/>
          <p14:tracePt t="36959" x="3295650" y="5022850"/>
          <p14:tracePt t="36978" x="3295650" y="5035550"/>
          <p14:tracePt t="36992" x="3289300" y="5041900"/>
          <p14:tracePt t="37009" x="3295650" y="5048250"/>
          <p14:tracePt t="37009" x="3302000" y="5060950"/>
          <p14:tracePt t="37029" x="3314700" y="5067300"/>
          <p14:tracePt t="37029" x="3321050" y="5080000"/>
          <p14:tracePt t="37045" x="3333750" y="5086350"/>
          <p14:tracePt t="37045" x="3340100" y="5105400"/>
          <p14:tracePt t="37062" x="3359150" y="5124450"/>
          <p14:tracePt t="37062" x="3371850" y="5137150"/>
          <p14:tracePt t="37078" x="3384550" y="5162550"/>
          <p14:tracePt t="37078" x="3416300" y="5207000"/>
          <p14:tracePt t="37096" x="3435350" y="5232400"/>
          <p14:tracePt t="37096" x="3454400" y="5251450"/>
          <p14:tracePt t="37112" x="3473450" y="5276850"/>
          <p14:tracePt t="37112" x="3492500" y="5302250"/>
          <p14:tracePt t="37128" x="3517900" y="5321300"/>
          <p14:tracePt t="37128" x="3536950" y="5340350"/>
          <p14:tracePt t="37145" x="3562350" y="5359400"/>
          <p14:tracePt t="37145" x="3600450" y="5391150"/>
          <p14:tracePt t="37164" x="3619500" y="5410200"/>
          <p14:tracePt t="37164" x="3632200" y="5422900"/>
          <p14:tracePt t="37179" x="3644900" y="5435600"/>
          <p14:tracePt t="37179" x="3657600" y="5448300"/>
          <p14:tracePt t="37195" x="3670300" y="5454650"/>
          <p14:tracePt t="37195" x="3676650" y="5467350"/>
          <p14:tracePt t="37212" x="3683000" y="5473700"/>
          <p14:tracePt t="37212" x="3683000" y="5480050"/>
          <p14:tracePt t="37230" x="3683000" y="5486400"/>
          <p14:tracePt t="37243" x="3683000" y="5492750"/>
          <p14:tracePt t="37260" x="3683000" y="5499100"/>
          <p14:tracePt t="37260" x="3689350" y="5511800"/>
          <p14:tracePt t="37279" x="3689350" y="5518150"/>
          <p14:tracePt t="37279" x="3695700" y="5530850"/>
          <p14:tracePt t="37296" x="3702050" y="5543550"/>
          <p14:tracePt t="37296" x="3708400" y="5556250"/>
          <p14:tracePt t="37312" x="3714750" y="5568950"/>
          <p14:tracePt t="37312" x="3727450" y="5600700"/>
          <p14:tracePt t="37329" x="3733800" y="5613400"/>
          <p14:tracePt t="37329" x="3746500" y="5626100"/>
          <p14:tracePt t="37346" x="3759200" y="5638800"/>
          <p14:tracePt t="37346" x="3765550" y="5651500"/>
          <p14:tracePt t="37362" x="3778250" y="5670550"/>
          <p14:tracePt t="37362" x="3790950" y="5689600"/>
          <p14:tracePt t="37379" x="3803650" y="5702300"/>
          <p14:tracePt t="37379" x="3829050" y="5734050"/>
          <p14:tracePt t="37396" x="3835400" y="5753100"/>
          <p14:tracePt t="37396" x="3848100" y="5772150"/>
          <p14:tracePt t="37413" x="3854450" y="5784850"/>
          <p14:tracePt t="37413" x="3860800" y="5803900"/>
          <p14:tracePt t="37429" x="3867150" y="5822950"/>
          <p14:tracePt t="37429" x="3873500" y="5842000"/>
          <p14:tracePt t="37447" x="3873500" y="5867400"/>
          <p14:tracePt t="37447" x="3879850" y="5886450"/>
          <p14:tracePt t="37463" x="3873500" y="5899150"/>
          <p14:tracePt t="37463" x="3873500" y="5918200"/>
          <p14:tracePt t="37479" x="3873500" y="5930900"/>
          <p14:tracePt t="37479" x="3873500" y="5937250"/>
          <p14:tracePt t="37496" x="3873500" y="5943600"/>
          <p14:tracePt t="37496" x="3873500" y="5956300"/>
          <p14:tracePt t="37496" x="3879850" y="5962650"/>
          <p14:tracePt t="37515" x="3879850" y="5969000"/>
          <p14:tracePt t="37528" x="3879850" y="5975350"/>
          <p14:tracePt t="37528" x="3879850" y="5981700"/>
          <p14:tracePt t="37547" x="3886200" y="5988050"/>
          <p14:tracePt t="37562" x="3892550" y="5994400"/>
          <p14:tracePt t="37578" x="3892550" y="6000750"/>
          <p14:tracePt t="37595" x="3898900" y="6000750"/>
          <p14:tracePt t="37612" x="3905250" y="6000750"/>
          <p14:tracePt t="37628" x="3905250" y="5994400"/>
          <p14:tracePt t="37666" x="3898900" y="5994400"/>
          <p14:tracePt t="37686" x="3892550" y="5988050"/>
          <p14:tracePt t="37702" x="3886200" y="5988050"/>
          <p14:tracePt t="37718" x="3879850" y="5988050"/>
          <p14:tracePt t="37726" x="3873500" y="5981700"/>
          <p14:tracePt t="37734" x="3867150" y="5981700"/>
          <p14:tracePt t="37734" x="3860800" y="5981700"/>
          <p14:tracePt t="37747" x="3854450" y="5981700"/>
          <p14:tracePt t="37747" x="3848100" y="5975350"/>
          <p14:tracePt t="37764" x="3841750" y="5975350"/>
          <p14:tracePt t="37764" x="3835400" y="5975350"/>
          <p14:tracePt t="37781" x="3829050" y="5975350"/>
          <p14:tracePt t="37781" x="3829050" y="5969000"/>
          <p14:tracePt t="37797" x="3822700" y="5969000"/>
          <p14:tracePt t="37797" x="3810000" y="5969000"/>
          <p14:tracePt t="37816" x="3803650" y="5975350"/>
          <p14:tracePt t="37831" x="3797300" y="5975350"/>
          <p14:tracePt t="37847" x="3797300" y="5981700"/>
          <p14:tracePt t="37882" x="3803650" y="5981700"/>
          <p14:tracePt t="37906" x="3810000" y="5981700"/>
          <p14:tracePt t="37926" x="3810000" y="5988050"/>
          <p14:tracePt t="37951" x="3803650" y="5988050"/>
          <p14:tracePt t="38002" x="3797300" y="5988050"/>
          <p14:tracePt t="38018" x="3790950" y="5988050"/>
          <p14:tracePt t="38034" x="3784600" y="5981700"/>
          <p14:tracePt t="38046" x="3778250" y="5975350"/>
          <p14:tracePt t="38062" x="3778250" y="5969000"/>
          <p14:tracePt t="38078" x="3778250" y="5962650"/>
          <p14:tracePt t="38086" x="3784600" y="5956300"/>
          <p14:tracePt t="38096" x="3790950" y="5943600"/>
          <p14:tracePt t="38115" x="3797300" y="5937250"/>
          <p14:tracePt t="38131" x="3803650" y="5930900"/>
          <p14:tracePt t="38131" x="3810000" y="5924550"/>
          <p14:tracePt t="38148" x="3816350" y="5924550"/>
          <p14:tracePt t="38163" x="3822700" y="5911850"/>
          <p14:tracePt t="38182" x="3829050" y="5905500"/>
          <p14:tracePt t="38197" x="3835400" y="5899150"/>
          <p14:tracePt t="38215" x="3835400" y="5892800"/>
          <p14:tracePt t="38230" x="3829050" y="5892800"/>
          <p14:tracePt t="38283" x="3829050" y="5880100"/>
          <p14:tracePt t="38343" x="3829050" y="5873750"/>
          <p14:tracePt t="38354" x="3822700" y="5867400"/>
          <p14:tracePt t="38364" x="3822700" y="5861050"/>
          <p14:tracePt t="38364" x="3822700" y="5848350"/>
          <p14:tracePt t="38383" x="3816350" y="5842000"/>
          <p14:tracePt t="38383" x="3810000" y="5835650"/>
          <p14:tracePt t="38399" x="3797300" y="5822950"/>
          <p14:tracePt t="38399" x="3771900" y="5803900"/>
          <p14:tracePt t="38416" x="3759200" y="5791200"/>
          <p14:tracePt t="38416" x="3733800" y="5778500"/>
          <p14:tracePt t="38433" x="3714750" y="5772150"/>
          <p14:tracePt t="38433" x="3689350" y="5759450"/>
          <p14:tracePt t="38450" x="3663950" y="5753100"/>
          <p14:tracePt t="38450" x="3600450" y="5734050"/>
          <p14:tracePt t="38467" x="3568700" y="5727700"/>
          <p14:tracePt t="38467" x="3536950" y="5721350"/>
          <p14:tracePt t="38483" x="3505200" y="5715000"/>
          <p14:tracePt t="38483" x="3473450" y="5708650"/>
          <p14:tracePt t="38500" x="3435350" y="5702300"/>
          <p14:tracePt t="38500" x="3403600" y="5702300"/>
          <p14:tracePt t="38516" x="3371850" y="5689600"/>
          <p14:tracePt t="38516" x="3333750" y="5689600"/>
          <p14:tracePt t="38516" x="3302000" y="5683250"/>
          <p14:tracePt t="38536" x="3263900" y="5676900"/>
          <p14:tracePt t="38548" x="3225800" y="5670550"/>
          <p14:tracePt t="38548" x="3149600" y="5657850"/>
          <p14:tracePt t="38568" x="3105150" y="5651500"/>
          <p14:tracePt t="38568" x="3054350" y="5645150"/>
          <p14:tracePt t="38584" x="3003550" y="5645150"/>
          <p14:tracePt t="38584" x="2952750" y="5638800"/>
          <p14:tracePt t="38600" x="2895600" y="5632450"/>
          <p14:tracePt t="38600" x="2838450" y="5626100"/>
          <p14:tracePt t="38600" x="2774950" y="5626100"/>
          <p14:tracePt t="38619" x="2711450" y="5619750"/>
          <p14:tracePt t="38632" x="2647950" y="5613400"/>
          <p14:tracePt t="38632" x="2520950" y="5607050"/>
          <p14:tracePt t="38651" x="2457450" y="5607050"/>
          <p14:tracePt t="38651" x="2393950" y="5607050"/>
          <p14:tracePt t="38667" x="2336800" y="5607050"/>
          <p14:tracePt t="38667" x="2266950" y="5607050"/>
          <p14:tracePt t="38667" x="2203450" y="5613400"/>
          <p14:tracePt t="38687" x="2139950" y="5619750"/>
          <p14:tracePt t="38698" x="2076450" y="5626100"/>
          <p14:tracePt t="38698" x="1949450" y="5632450"/>
          <p14:tracePt t="38717" x="1892300" y="5638800"/>
          <p14:tracePt t="38717" x="1835150" y="5645150"/>
          <p14:tracePt t="38734" x="1784350" y="5651500"/>
          <p14:tracePt t="38734" x="1739900" y="5657850"/>
          <p14:tracePt t="38751" x="1695450" y="5664200"/>
          <p14:tracePt t="38751" x="1619250" y="5670550"/>
          <p14:tracePt t="38768" x="1581150" y="5676900"/>
          <p14:tracePt t="38768" x="1549400" y="5683250"/>
          <p14:tracePt t="38784" x="1517650" y="5683250"/>
          <p14:tracePt t="38784" x="1485900" y="5689600"/>
          <p14:tracePt t="38800" x="1460500" y="5689600"/>
          <p14:tracePt t="38800" x="1435100" y="5689600"/>
          <p14:tracePt t="38817" x="1409700" y="5689600"/>
          <p14:tracePt t="38817" x="1365250" y="5689600"/>
          <p14:tracePt t="38835" x="1346200" y="5689600"/>
          <p14:tracePt t="38835" x="1327150" y="5689600"/>
          <p14:tracePt t="38852" x="1308100" y="5689600"/>
          <p14:tracePt t="38852" x="1289050" y="5689600"/>
          <p14:tracePt t="38867" x="1270000" y="5689600"/>
          <p14:tracePt t="38867" x="1257300" y="5695950"/>
          <p14:tracePt t="38884" x="1238250" y="5695950"/>
          <p14:tracePt t="38884" x="1219200" y="5702300"/>
          <p14:tracePt t="38884" x="1193800" y="5702300"/>
          <p14:tracePt t="38904" x="1174750" y="5708650"/>
          <p14:tracePt t="38916" x="1155700" y="5708650"/>
          <p14:tracePt t="38916" x="1104900" y="5708650"/>
          <p14:tracePt t="38936" x="1085850" y="5702300"/>
          <p14:tracePt t="38936" x="1054100" y="5695950"/>
          <p14:tracePt t="38951" x="1022350" y="5683250"/>
          <p14:tracePt t="38968" x="654050" y="5461000"/>
          <p14:tracePt t="39034" x="622300" y="5429250"/>
          <p14:tracePt t="39040" x="596900" y="5384800"/>
          <p14:tracePt t="39050" x="508000" y="5251450"/>
          <p14:tracePt t="39067" x="450850" y="5143500"/>
          <p14:tracePt t="39084" x="393700" y="5029200"/>
          <p14:tracePt t="39101" x="336550" y="4908550"/>
          <p14:tracePt t="39117" x="273050" y="4699000"/>
          <p14:tracePt t="39135" x="241300" y="4552950"/>
          <p14:tracePt t="39151" x="228600" y="4394200"/>
          <p14:tracePt t="39168" x="222250" y="4222750"/>
          <p14:tracePt t="39168" x="228600" y="4140200"/>
          <p14:tracePt t="39188" x="228600" y="4051300"/>
          <p14:tracePt t="39200" x="273050" y="3810000"/>
          <p14:tracePt t="39220" x="330200" y="3657600"/>
          <p14:tracePt t="39235" x="400050" y="3524250"/>
          <p14:tracePt t="39251" x="495300" y="3409950"/>
          <p14:tracePt t="39268" x="596900" y="3314700"/>
          <p14:tracePt t="39268" x="654050" y="3276600"/>
          <p14:tracePt t="39288" x="711200" y="3244850"/>
          <p14:tracePt t="39301" x="889000" y="3175000"/>
          <p14:tracePt t="39318" x="1003300" y="3155950"/>
          <p14:tracePt t="39335" x="1123950" y="3155950"/>
          <p14:tracePt t="39351" x="1244600" y="3168650"/>
          <p14:tracePt t="39368" x="1422400" y="3225800"/>
          <p14:tracePt t="39385" x="1536700" y="3289300"/>
          <p14:tracePt t="39402" x="1644650" y="3371850"/>
          <p14:tracePt t="39418" x="1784350" y="3530600"/>
          <p14:tracePt t="39435" x="1860550" y="3638550"/>
          <p14:tracePt t="39452" x="1924050" y="3759200"/>
          <p14:tracePt t="39468" x="1981200" y="3886200"/>
          <p14:tracePt t="39468" x="2000250" y="3949700"/>
          <p14:tracePt t="39488" x="2038350" y="4083050"/>
          <p14:tracePt t="39503" x="2070100" y="4229100"/>
          <p14:tracePt t="39519" x="2089150" y="4368800"/>
          <p14:tracePt t="39536" x="2095500" y="4514850"/>
          <p14:tracePt t="39552" x="2089150" y="4654550"/>
          <p14:tracePt t="39552" x="2076450" y="4718050"/>
          <p14:tracePt t="39572" x="2057400" y="4851400"/>
          <p14:tracePt t="39587" x="2032000" y="4972050"/>
          <p14:tracePt t="39604" x="1993900" y="5080000"/>
          <p14:tracePt t="39619" x="1955800" y="5168900"/>
          <p14:tracePt t="39636" x="1911350" y="5238750"/>
          <p14:tracePt t="39653" x="1835150" y="5314950"/>
          <p14:tracePt t="39669" x="1790700" y="5353050"/>
          <p14:tracePt t="39688" x="1746250" y="5378450"/>
          <p14:tracePt t="39703" x="1714500" y="5397500"/>
          <p14:tracePt t="39719" x="1689100" y="5416550"/>
          <p14:tracePt t="39736" x="1682750" y="5422900"/>
          <p14:tracePt t="39752" x="1682750" y="5429250"/>
          <p14:tracePt t="39769" x="1689100" y="5416550"/>
          <p14:tracePt t="39769" x="1695450" y="5403850"/>
          <p14:tracePt t="39788" x="1701800" y="5391150"/>
          <p14:tracePt t="39788" x="1714500" y="5378450"/>
          <p14:tracePt t="39804" x="1733550" y="5365750"/>
          <p14:tracePt t="39804" x="1752600" y="5346700"/>
          <p14:tracePt t="39821" x="1778000" y="5327650"/>
          <p14:tracePt t="39821" x="1809750" y="5314950"/>
          <p14:tracePt t="39838" x="1841500" y="5295900"/>
          <p14:tracePt t="39838" x="1924050" y="5251450"/>
          <p14:tracePt t="39856" x="1968500" y="5238750"/>
          <p14:tracePt t="39856" x="2012950" y="5219700"/>
          <p14:tracePt t="39872" x="2063750" y="5207000"/>
          <p14:tracePt t="39872" x="2114550" y="5187950"/>
          <p14:tracePt t="39888" x="2165350" y="5175250"/>
          <p14:tracePt t="39888" x="2216150" y="5162550"/>
          <p14:tracePt t="39905" x="2273300" y="5156200"/>
          <p14:tracePt t="39905" x="2330450" y="5143500"/>
          <p14:tracePt t="39905" x="2387600" y="5137150"/>
          <p14:tracePt t="39923" x="2444750" y="5130800"/>
          <p14:tracePt t="39936" x="2508250" y="5124450"/>
          <p14:tracePt t="39936" x="2584450" y="5124450"/>
          <p14:tracePt t="40124" x="4019550" y="5346700"/>
          <p14:tracePt t="40147" x="4025900" y="5353050"/>
          <p14:tracePt t="40159" x="4025900" y="5359400"/>
          <p14:tracePt t="40170" x="4032250" y="5365750"/>
          <p14:tracePt t="40187" x="4032250" y="5372100"/>
          <p14:tracePt t="40187" x="4032250" y="5384800"/>
          <p14:tracePt t="40187" x="4025900" y="5391150"/>
          <p14:tracePt t="40208" x="4019550" y="5397500"/>
          <p14:tracePt t="40220" x="4013200" y="5397500"/>
          <p14:tracePt t="40220" x="4000500" y="5403850"/>
          <p14:tracePt t="40239" x="3994150" y="5403850"/>
          <p14:tracePt t="40239" x="3987800" y="5403850"/>
          <p14:tracePt t="40256" x="3981450" y="5410200"/>
          <p14:tracePt t="40271" x="3968750" y="5422900"/>
          <p14:tracePt t="40287" x="3968750" y="5429250"/>
          <p14:tracePt t="40287" x="3968750" y="5441950"/>
          <p14:tracePt t="40306" x="3975100" y="5448300"/>
          <p14:tracePt t="40306" x="3975100" y="5454650"/>
          <p14:tracePt t="40323" x="3975100" y="5467350"/>
          <p14:tracePt t="40323" x="3981450" y="5480050"/>
          <p14:tracePt t="40340" x="3987800" y="5486400"/>
          <p14:tracePt t="40340" x="3987800" y="5492750"/>
          <p14:tracePt t="40356" x="3994150" y="5499100"/>
          <p14:tracePt t="40356" x="3994150" y="5505450"/>
          <p14:tracePt t="40373" x="4000500" y="5505450"/>
          <p14:tracePt t="40388" x="4000500" y="5511800"/>
          <p14:tracePt t="40408" x="3994150" y="5518150"/>
          <p14:tracePt t="40431" x="3994150" y="5524500"/>
          <p14:tracePt t="40440" x="3987800" y="5530850"/>
          <p14:tracePt t="40454" x="3981450" y="5537200"/>
          <p14:tracePt t="40454" x="3975100" y="5543550"/>
          <p14:tracePt t="40454" x="3968750" y="5549900"/>
          <p14:tracePt t="40475" x="3962400" y="5556250"/>
          <p14:tracePt t="40488" x="3956050" y="5568950"/>
          <p14:tracePt t="40488" x="3949700" y="5575300"/>
          <p14:tracePt t="40508" x="3937000" y="5588000"/>
          <p14:tracePt t="40522" x="3930650" y="5594350"/>
          <p14:tracePt t="40522" x="3924300" y="5600700"/>
          <p14:tracePt t="40540" x="3917950" y="5600700"/>
          <p14:tracePt t="40555" x="3911600" y="5607050"/>
          <p14:tracePt t="40555" x="3905250" y="5613400"/>
          <p14:tracePt t="40573" x="3898900" y="5619750"/>
          <p14:tracePt t="40588" x="3898900" y="5626100"/>
          <p14:tracePt t="40611" x="3892550" y="5632450"/>
          <p14:tracePt t="40631" x="3892550" y="5638800"/>
          <p14:tracePt t="40654" x="3892550" y="5645150"/>
          <p14:tracePt t="40775" x="3892550" y="5638800"/>
          <p14:tracePt t="40859" x="3898900" y="5638800"/>
          <p14:tracePt t="41030" x="3905250" y="5632450"/>
          <p14:tracePt t="41051" x="3911600" y="5626100"/>
          <p14:tracePt t="41067" x="3917950" y="5619750"/>
          <p14:tracePt t="41083" x="3924300" y="5613400"/>
          <p14:tracePt t="41099" x="3930650" y="5613400"/>
          <p14:tracePt t="41112" x="3937000" y="5607050"/>
          <p14:tracePt t="41128" x="3943350" y="5607050"/>
          <p14:tracePt t="41144" x="3943350" y="5600700"/>
          <p14:tracePt t="41167" x="3943350" y="5594350"/>
          <p14:tracePt t="41247" x="3943350" y="5588000"/>
          <p14:tracePt t="41291" x="3949700" y="5581650"/>
          <p14:tracePt t="41315" x="3949700" y="5575300"/>
          <p14:tracePt t="41339" x="3949700" y="5568950"/>
          <p14:tracePt t="41351" x="3949700" y="5562600"/>
          <p14:tracePt t="41360" x="3949700" y="5556250"/>
          <p14:tracePt t="41375" x="3949700" y="5549900"/>
          <p14:tracePt t="41375" x="3956050" y="5543550"/>
          <p14:tracePt t="41394" x="3956050" y="5537200"/>
          <p14:tracePt t="41394" x="3956050" y="5530850"/>
          <p14:tracePt t="41394" x="3962400" y="5524500"/>
          <p14:tracePt t="41413" x="3962400" y="5511800"/>
          <p14:tracePt t="41425" x="3968750" y="5499100"/>
          <p14:tracePt t="41425" x="3975100" y="5473700"/>
          <p14:tracePt t="41445" x="3975100" y="5461000"/>
          <p14:tracePt t="41445" x="3981450" y="5441950"/>
          <p14:tracePt t="41461" x="3981450" y="5422900"/>
          <p14:tracePt t="41461" x="3981450" y="5397500"/>
          <p14:tracePt t="41476" x="3981450" y="5365750"/>
          <p14:tracePt t="41476" x="3975100" y="5334000"/>
          <p14:tracePt t="41476" x="3968750" y="5302250"/>
          <p14:tracePt t="41497" x="3956050" y="5264150"/>
          <p14:tracePt t="41508" x="3949700" y="5213350"/>
          <p14:tracePt t="42084" x="5619750" y="5702300"/>
          <p14:tracePt t="42094" x="5619750" y="5715000"/>
          <p14:tracePt t="42110" x="5613400" y="5721350"/>
          <p14:tracePt t="42110" x="5613400" y="5734050"/>
          <p14:tracePt t="42129" x="5613400" y="5740400"/>
          <p14:tracePt t="42129" x="5613400" y="5759450"/>
          <p14:tracePt t="42146" x="5607050" y="5772150"/>
          <p14:tracePt t="42146" x="5607050" y="5791200"/>
          <p14:tracePt t="42162" x="5607050" y="5810250"/>
          <p14:tracePt t="42162" x="5607050" y="5829300"/>
          <p14:tracePt t="42180" x="5607050" y="5854700"/>
          <p14:tracePt t="42180" x="5613400" y="5899150"/>
          <p14:tracePt t="42196" x="5613400" y="5918200"/>
          <p14:tracePt t="42196" x="5619750" y="5937250"/>
          <p14:tracePt t="42213" x="5626100" y="5956300"/>
          <p14:tracePt t="42213" x="5632450" y="5975350"/>
          <p14:tracePt t="42229" x="5638800" y="5994400"/>
          <p14:tracePt t="42229" x="5638800" y="6007100"/>
          <p14:tracePt t="42246" x="5645150" y="6019800"/>
          <p14:tracePt t="42246" x="5657850" y="6038850"/>
          <p14:tracePt t="42265" x="5664200" y="6051550"/>
          <p14:tracePt t="42265" x="5670550" y="6064250"/>
          <p14:tracePt t="42280" x="5676900" y="6070600"/>
          <p14:tracePt t="42280" x="5683250" y="6083300"/>
          <p14:tracePt t="42296" x="5689600" y="6096000"/>
          <p14:tracePt t="42296" x="5695950" y="6102350"/>
          <p14:tracePt t="42313" x="5702300" y="6115050"/>
          <p14:tracePt t="42313" x="5708650" y="6121400"/>
          <p14:tracePt t="42313" x="5715000" y="6127750"/>
          <p14:tracePt t="42332" x="5721350" y="6134100"/>
          <p14:tracePt t="42344" x="5727700" y="6140450"/>
          <p14:tracePt t="42344" x="5740400" y="6146800"/>
          <p14:tracePt t="42364" x="5746750" y="6153150"/>
          <p14:tracePt t="42364" x="5753100" y="6159500"/>
          <p14:tracePt t="42380" x="5759450" y="6165850"/>
          <p14:tracePt t="42380" x="5765800" y="6172200"/>
          <p14:tracePt t="42397" x="5765800" y="6178550"/>
          <p14:tracePt t="42397" x="5772150" y="6184900"/>
          <p14:tracePt t="42413" x="5778500" y="6184900"/>
          <p14:tracePt t="42413" x="5784850" y="6191250"/>
          <p14:tracePt t="42413" x="5791200" y="6197600"/>
          <p14:tracePt t="42432" x="5797550" y="6197600"/>
          <p14:tracePt t="42445" x="5803900" y="6203950"/>
          <p14:tracePt t="42461" x="5810250" y="6203950"/>
          <p14:tracePt t="42478" x="5816600" y="6203950"/>
          <p14:tracePt t="42495" x="5822950" y="6203950"/>
          <p14:tracePt t="42512" x="5829300" y="6197600"/>
          <p14:tracePt t="42512" x="5835650" y="6197600"/>
          <p14:tracePt t="42531" x="5842000" y="6191250"/>
          <p14:tracePt t="42531" x="5848350" y="6191250"/>
          <p14:tracePt t="42548" x="5854700" y="6191250"/>
          <p14:tracePt t="42548" x="5867400" y="6184900"/>
          <p14:tracePt t="42564" x="5873750" y="6184900"/>
          <p14:tracePt t="42564" x="5880100" y="6184900"/>
          <p14:tracePt t="42581" x="5886450" y="6184900"/>
          <p14:tracePt t="42581" x="5899150" y="6191250"/>
          <p14:tracePt t="42597" x="5905500" y="6191250"/>
          <p14:tracePt t="42597" x="5911850" y="6191250"/>
          <p14:tracePt t="42597" x="5918200" y="6197600"/>
          <p14:tracePt t="42616" x="5924550" y="6197600"/>
          <p14:tracePt t="42629" x="5930900" y="6197600"/>
          <p14:tracePt t="42629" x="5943600" y="6203950"/>
          <p14:tracePt t="42648" x="5956300" y="6203950"/>
          <p14:tracePt t="42648" x="5962650" y="6210300"/>
          <p14:tracePt t="42665" x="5969000" y="6210300"/>
          <p14:tracePt t="42665" x="5975350" y="6210300"/>
          <p14:tracePt t="42681" x="5981700" y="6210300"/>
          <p14:tracePt t="42681" x="5988050" y="6210300"/>
          <p14:tracePt t="42681" x="5994400" y="6210300"/>
          <p14:tracePt t="42701" x="6000750" y="6216650"/>
          <p14:tracePt t="42712" x="6007100" y="6216650"/>
          <p14:tracePt t="42712" x="6013450" y="6216650"/>
          <p14:tracePt t="42733" x="6019800" y="6210300"/>
          <p14:tracePt t="42733" x="6026150" y="6210300"/>
          <p14:tracePt t="42748" x="6032500" y="6210300"/>
          <p14:tracePt t="42748" x="6038850" y="6210300"/>
          <p14:tracePt t="42764" x="6045200" y="6210300"/>
          <p14:tracePt t="42779" x="6051550" y="6203950"/>
          <p14:tracePt t="42779" x="6064250" y="6203950"/>
          <p14:tracePt t="42798" x="6070600" y="6203950"/>
          <p14:tracePt t="42813" x="6076950" y="6197600"/>
          <p14:tracePt t="42829" x="6083300" y="6197600"/>
          <p14:tracePt t="42829" x="6089650" y="6197600"/>
          <p14:tracePt t="42849" x="6096000" y="6197600"/>
          <p14:tracePt t="42849" x="6102350" y="6203950"/>
          <p14:tracePt t="42865" x="6108700" y="6203950"/>
          <p14:tracePt t="42865" x="6115050" y="6203950"/>
          <p14:tracePt t="42882" x="6121400" y="6203950"/>
          <p14:tracePt t="42882" x="6127750" y="6210300"/>
          <p14:tracePt t="42898" x="6134100" y="6210300"/>
          <p14:tracePt t="42898" x="6146800" y="6210300"/>
          <p14:tracePt t="42917" x="6153150" y="6210300"/>
          <p14:tracePt t="42932" x="6159500" y="6210300"/>
          <p14:tracePt t="42948" x="6159500" y="6216650"/>
          <p14:tracePt t="42971" x="6165850" y="6216650"/>
          <p14:tracePt t="42999" x="6165850" y="6223000"/>
          <p14:tracePt t="43032" x="6165850" y="6229350"/>
          <p14:tracePt t="43067" x="6172200" y="6229350"/>
          <p14:tracePt t="43095" x="6178550" y="6235700"/>
          <p14:tracePt t="43120" x="6184900" y="6229350"/>
          <p14:tracePt t="43144" x="6191250" y="6235700"/>
          <p14:tracePt t="43163" x="6197600" y="6229350"/>
          <p14:tracePt t="43204" x="6203950" y="6223000"/>
          <p14:tracePt t="43256" x="6210300" y="6223000"/>
          <p14:tracePt t="43276" x="6216650" y="6223000"/>
          <p14:tracePt t="43300" x="6223000" y="6223000"/>
          <p14:tracePt t="43324" x="6229350" y="6223000"/>
          <p14:tracePt t="43352" x="6235700" y="6223000"/>
          <p14:tracePt t="43412" x="6242050" y="6229350"/>
          <p14:tracePt t="43444" x="6242050" y="6223000"/>
          <p14:tracePt t="43480" x="6248400" y="6223000"/>
          <p14:tracePt t="43516" x="6254750" y="6223000"/>
          <p14:tracePt t="43547" x="6261100" y="6223000"/>
          <p14:tracePt t="43584" x="6267450" y="6223000"/>
          <p14:tracePt t="43615" x="6273800" y="6223000"/>
          <p14:tracePt t="43651" x="6280150" y="6223000"/>
          <p14:tracePt t="43668" x="6292850" y="6223000"/>
          <p14:tracePt t="43685" x="6299200" y="6223000"/>
          <p14:tracePt t="43696" x="6305550" y="6223000"/>
          <p14:tracePt t="43712" x="6318250" y="6229350"/>
          <p14:tracePt t="43728" x="6324600" y="6229350"/>
          <p14:tracePt t="43744" x="6330950" y="6229350"/>
          <p14:tracePt t="43756" x="6337300" y="6229350"/>
          <p14:tracePt t="43796" x="6343650" y="6229350"/>
          <p14:tracePt t="43815" x="6350000" y="6229350"/>
          <p14:tracePt t="43848" x="6350000" y="6235700"/>
          <p14:tracePt t="43960" x="6356350" y="6235700"/>
          <p14:tracePt t="44080" x="6362700" y="6242050"/>
          <p14:tracePt t="44112" x="6362700" y="6235700"/>
          <p14:tracePt t="44208" x="6369050" y="6229350"/>
          <p14:tracePt t="44260" x="6369050" y="6223000"/>
          <p14:tracePt t="44292" x="6369050" y="6216650"/>
          <p14:tracePt t="44296" x="6369050" y="6210300"/>
          <p14:tracePt t="44312" x="6369050" y="6203950"/>
          <p14:tracePt t="44328" x="6362700" y="6191250"/>
          <p14:tracePt t="44344" x="6356350" y="6191250"/>
          <p14:tracePt t="44364" x="6350000" y="6197600"/>
          <p14:tracePt t="44380" x="6343650" y="6203950"/>
          <p14:tracePt t="44396" x="6337300" y="6203950"/>
          <p14:tracePt t="44412" x="6330950" y="6203950"/>
          <p14:tracePt t="44424" x="6324600" y="6203950"/>
          <p14:tracePt t="44440" x="6324600" y="6197600"/>
          <p14:tracePt t="44456" x="6324600" y="6191250"/>
          <p14:tracePt t="44472" x="6324600" y="6184900"/>
          <p14:tracePt t="44485" x="6324600" y="6178550"/>
          <p14:tracePt t="44485" x="6330950" y="6165850"/>
          <p14:tracePt t="44504" x="6330950" y="6159500"/>
          <p14:tracePt t="44504" x="6337300" y="6146800"/>
          <p14:tracePt t="44521" x="6337300" y="6134100"/>
          <p14:tracePt t="44521" x="6350000" y="6108700"/>
          <p14:tracePt t="44538" x="6350000" y="6096000"/>
          <p14:tracePt t="44538" x="6356350" y="6083300"/>
          <p14:tracePt t="44554" x="6362700" y="6064250"/>
          <p14:tracePt t="44554" x="6375400" y="6045200"/>
          <p14:tracePt t="44571" x="6381750" y="6026150"/>
          <p14:tracePt t="44571" x="6388100" y="60071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1026"/>
          <p:cNvSpPr>
            <a:spLocks noGrp="1" noChangeArrowheads="1"/>
          </p:cNvSpPr>
          <p:nvPr>
            <p:ph type="title"/>
          </p:nvPr>
        </p:nvSpPr>
        <p:spPr/>
        <p:txBody>
          <a:bodyPr/>
          <a:lstStyle/>
          <a:p>
            <a:r>
              <a:rPr lang="ja-JP" altLang="en-US"/>
              <a:t>２つ以上の要因を同時に比較する</a:t>
            </a:r>
          </a:p>
        </p:txBody>
      </p:sp>
      <p:sp>
        <p:nvSpPr>
          <p:cNvPr id="596995" name="Text Box 1027"/>
          <p:cNvSpPr txBox="1">
            <a:spLocks noChangeArrowheads="1"/>
          </p:cNvSpPr>
          <p:nvPr/>
        </p:nvSpPr>
        <p:spPr bwMode="auto">
          <a:xfrm>
            <a:off x="642910" y="1285860"/>
            <a:ext cx="3516313" cy="457200"/>
          </a:xfrm>
          <a:prstGeom prst="rect">
            <a:avLst/>
          </a:prstGeom>
          <a:noFill/>
          <a:ln w="38100">
            <a:noFill/>
            <a:miter lim="800000"/>
            <a:headEnd/>
            <a:tailEnd/>
          </a:ln>
          <a:effectLst/>
        </p:spPr>
        <p:txBody>
          <a:bodyPr wrap="none">
            <a:spAutoFit/>
          </a:bodyPr>
          <a:lstStyle/>
          <a:p>
            <a:r>
              <a:rPr lang="ja-JP" altLang="en-US"/>
              <a:t>ウズラの成長がよくなる薬</a:t>
            </a:r>
          </a:p>
        </p:txBody>
      </p:sp>
      <p:sp>
        <p:nvSpPr>
          <p:cNvPr id="596996" name="Text Box 1028"/>
          <p:cNvSpPr txBox="1">
            <a:spLocks noChangeArrowheads="1"/>
          </p:cNvSpPr>
          <p:nvPr/>
        </p:nvSpPr>
        <p:spPr bwMode="auto">
          <a:xfrm>
            <a:off x="1252510" y="1819260"/>
            <a:ext cx="3636963" cy="457200"/>
          </a:xfrm>
          <a:prstGeom prst="rect">
            <a:avLst/>
          </a:prstGeom>
          <a:noFill/>
          <a:ln w="38100">
            <a:noFill/>
            <a:miter lim="800000"/>
            <a:headEnd/>
            <a:tailEnd/>
          </a:ln>
          <a:effectLst/>
        </p:spPr>
        <p:txBody>
          <a:bodyPr wrap="none">
            <a:spAutoFit/>
          </a:bodyPr>
          <a:lstStyle/>
          <a:p>
            <a:r>
              <a:rPr lang="ja-JP" altLang="en-US"/>
              <a:t>Ａ，　Ｂ，　Ｃ，　Ｄ，　対照区</a:t>
            </a:r>
          </a:p>
        </p:txBody>
      </p:sp>
      <p:sp>
        <p:nvSpPr>
          <p:cNvPr id="596997" name="Text Box 1029"/>
          <p:cNvSpPr txBox="1">
            <a:spLocks noChangeArrowheads="1"/>
          </p:cNvSpPr>
          <p:nvPr/>
        </p:nvSpPr>
        <p:spPr bwMode="auto">
          <a:xfrm>
            <a:off x="719110" y="2581260"/>
            <a:ext cx="692150" cy="457200"/>
          </a:xfrm>
          <a:prstGeom prst="rect">
            <a:avLst/>
          </a:prstGeom>
          <a:noFill/>
          <a:ln w="38100">
            <a:noFill/>
            <a:miter lim="800000"/>
            <a:headEnd/>
            <a:tailEnd/>
          </a:ln>
          <a:effectLst/>
        </p:spPr>
        <p:txBody>
          <a:bodyPr wrap="none">
            <a:spAutoFit/>
          </a:bodyPr>
          <a:lstStyle/>
          <a:p>
            <a:r>
              <a:rPr lang="ja-JP" altLang="en-US"/>
              <a:t>えさ</a:t>
            </a:r>
          </a:p>
        </p:txBody>
      </p:sp>
      <p:sp>
        <p:nvSpPr>
          <p:cNvPr id="596998" name="Text Box 1030"/>
          <p:cNvSpPr txBox="1">
            <a:spLocks noChangeArrowheads="1"/>
          </p:cNvSpPr>
          <p:nvPr/>
        </p:nvSpPr>
        <p:spPr bwMode="auto">
          <a:xfrm>
            <a:off x="1176310" y="3190860"/>
            <a:ext cx="3927475" cy="457200"/>
          </a:xfrm>
          <a:prstGeom prst="rect">
            <a:avLst/>
          </a:prstGeom>
          <a:noFill/>
          <a:ln w="38100">
            <a:noFill/>
            <a:miter lim="800000"/>
            <a:headEnd/>
            <a:tailEnd/>
          </a:ln>
          <a:effectLst/>
        </p:spPr>
        <p:txBody>
          <a:bodyPr wrap="none">
            <a:spAutoFit/>
          </a:bodyPr>
          <a:lstStyle/>
          <a:p>
            <a:r>
              <a:rPr lang="ja-JP" altLang="en-US"/>
              <a:t>麦わら，　稲わら，　濃厚飼料</a:t>
            </a:r>
          </a:p>
        </p:txBody>
      </p:sp>
      <p:grpSp>
        <p:nvGrpSpPr>
          <p:cNvPr id="597009" name="Group 1041"/>
          <p:cNvGrpSpPr>
            <a:grpSpLocks/>
          </p:cNvGrpSpPr>
          <p:nvPr/>
        </p:nvGrpSpPr>
        <p:grpSpPr bwMode="auto">
          <a:xfrm>
            <a:off x="5306985" y="2027222"/>
            <a:ext cx="3287713" cy="1447800"/>
            <a:chOff x="3360" y="1536"/>
            <a:chExt cx="2071" cy="912"/>
          </a:xfrm>
        </p:grpSpPr>
        <p:grpSp>
          <p:nvGrpSpPr>
            <p:cNvPr id="597003" name="Group 1035"/>
            <p:cNvGrpSpPr>
              <a:grpSpLocks/>
            </p:cNvGrpSpPr>
            <p:nvPr/>
          </p:nvGrpSpPr>
          <p:grpSpPr bwMode="auto">
            <a:xfrm>
              <a:off x="3360" y="1536"/>
              <a:ext cx="864" cy="912"/>
              <a:chOff x="3360" y="1536"/>
              <a:chExt cx="864" cy="912"/>
            </a:xfrm>
          </p:grpSpPr>
          <p:sp>
            <p:nvSpPr>
              <p:cNvPr id="596999" name="Line 1031"/>
              <p:cNvSpPr>
                <a:spLocks noChangeShapeType="1"/>
              </p:cNvSpPr>
              <p:nvPr/>
            </p:nvSpPr>
            <p:spPr bwMode="auto">
              <a:xfrm flipH="1">
                <a:off x="3360" y="1536"/>
                <a:ext cx="864"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97001" name="Line 1033"/>
              <p:cNvSpPr>
                <a:spLocks noChangeShapeType="1"/>
              </p:cNvSpPr>
              <p:nvPr/>
            </p:nvSpPr>
            <p:spPr bwMode="auto">
              <a:xfrm flipH="1">
                <a:off x="3360" y="2448"/>
                <a:ext cx="864"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97002" name="Line 1034"/>
              <p:cNvSpPr>
                <a:spLocks noChangeShapeType="1"/>
              </p:cNvSpPr>
              <p:nvPr/>
            </p:nvSpPr>
            <p:spPr bwMode="auto">
              <a:xfrm>
                <a:off x="4224" y="1536"/>
                <a:ext cx="0" cy="912"/>
              </a:xfrm>
              <a:prstGeom prst="line">
                <a:avLst/>
              </a:prstGeom>
              <a:noFill/>
              <a:ln w="38100">
                <a:solidFill>
                  <a:srgbClr val="FF6600"/>
                </a:solidFill>
                <a:round/>
                <a:headEnd/>
                <a:tailEnd/>
              </a:ln>
              <a:effectLst/>
            </p:spPr>
            <p:txBody>
              <a:bodyPr wrap="none" anchor="ctr">
                <a:spAutoFit/>
              </a:bodyPr>
              <a:lstStyle/>
              <a:p>
                <a:endParaRPr lang="ja-JP" altLang="en-US"/>
              </a:p>
            </p:txBody>
          </p:sp>
        </p:grpSp>
        <p:sp>
          <p:nvSpPr>
            <p:cNvPr id="597004" name="Text Box 1036"/>
            <p:cNvSpPr txBox="1">
              <a:spLocks noChangeArrowheads="1"/>
            </p:cNvSpPr>
            <p:nvPr/>
          </p:nvSpPr>
          <p:spPr bwMode="auto">
            <a:xfrm>
              <a:off x="4272" y="1728"/>
              <a:ext cx="1159" cy="518"/>
            </a:xfrm>
            <a:prstGeom prst="rect">
              <a:avLst/>
            </a:prstGeom>
            <a:noFill/>
            <a:ln w="38100">
              <a:noFill/>
              <a:miter lim="800000"/>
              <a:headEnd/>
              <a:tailEnd/>
            </a:ln>
            <a:effectLst/>
          </p:spPr>
          <p:txBody>
            <a:bodyPr>
              <a:spAutoFit/>
            </a:bodyPr>
            <a:lstStyle/>
            <a:p>
              <a:r>
                <a:rPr lang="ja-JP" altLang="en-US"/>
                <a:t>２つを同時に評価したい</a:t>
              </a:r>
            </a:p>
          </p:txBody>
        </p:sp>
      </p:grpSp>
      <p:sp>
        <p:nvSpPr>
          <p:cNvPr id="597005" name="Text Box 1037"/>
          <p:cNvSpPr txBox="1">
            <a:spLocks noChangeArrowheads="1"/>
          </p:cNvSpPr>
          <p:nvPr/>
        </p:nvSpPr>
        <p:spPr bwMode="auto">
          <a:xfrm>
            <a:off x="785786" y="4143380"/>
            <a:ext cx="7635875" cy="822325"/>
          </a:xfrm>
          <a:prstGeom prst="rect">
            <a:avLst/>
          </a:prstGeom>
          <a:noFill/>
          <a:ln w="38100">
            <a:noFill/>
            <a:miter lim="800000"/>
            <a:headEnd/>
            <a:tailEnd/>
          </a:ln>
          <a:effectLst/>
        </p:spPr>
        <p:txBody>
          <a:bodyPr>
            <a:spAutoFit/>
          </a:bodyPr>
          <a:lstStyle/>
          <a:p>
            <a:r>
              <a:rPr lang="ja-JP" altLang="en-US" dirty="0"/>
              <a:t>別々に実験して別々に</a:t>
            </a:r>
            <a:r>
              <a:rPr lang="ja-JP" altLang="en-US" dirty="0" err="1"/>
              <a:t>ｔ</a:t>
            </a:r>
            <a:r>
              <a:rPr lang="ja-JP" altLang="en-US" dirty="0"/>
              <a:t>検定して，それぞれから一番成績のよいものを組み合わせたらよいのか？</a:t>
            </a:r>
          </a:p>
        </p:txBody>
      </p:sp>
      <p:sp>
        <p:nvSpPr>
          <p:cNvPr id="597006" name="Text Box 1038"/>
          <p:cNvSpPr txBox="1">
            <a:spLocks noChangeArrowheads="1"/>
          </p:cNvSpPr>
          <p:nvPr/>
        </p:nvSpPr>
        <p:spPr bwMode="auto">
          <a:xfrm>
            <a:off x="1214414" y="5357826"/>
            <a:ext cx="6692900" cy="457200"/>
          </a:xfrm>
          <a:prstGeom prst="rect">
            <a:avLst/>
          </a:prstGeom>
          <a:noFill/>
          <a:ln w="38100">
            <a:noFill/>
            <a:miter lim="800000"/>
            <a:headEnd/>
            <a:tailEnd/>
          </a:ln>
          <a:effectLst/>
        </p:spPr>
        <p:txBody>
          <a:bodyPr wrap="none">
            <a:spAutoFit/>
          </a:bodyPr>
          <a:lstStyle/>
          <a:p>
            <a:r>
              <a:rPr lang="ja-JP" altLang="en-US" dirty="0"/>
              <a:t>２つの要因が絡んだ結果は</a:t>
            </a:r>
            <a:r>
              <a:rPr lang="ja-JP" altLang="en-US" dirty="0" err="1"/>
              <a:t>ｔ</a:t>
            </a:r>
            <a:r>
              <a:rPr lang="ja-JP" altLang="en-US" dirty="0"/>
              <a:t>検定では解析できない</a:t>
            </a:r>
          </a:p>
        </p:txBody>
      </p:sp>
      <p:sp>
        <p:nvSpPr>
          <p:cNvPr id="597007" name="Line 1039"/>
          <p:cNvSpPr>
            <a:spLocks noChangeShapeType="1"/>
          </p:cNvSpPr>
          <p:nvPr/>
        </p:nvSpPr>
        <p:spPr bwMode="auto">
          <a:xfrm flipV="1">
            <a:off x="1214414" y="5815026"/>
            <a:ext cx="3276600" cy="0"/>
          </a:xfrm>
          <a:prstGeom prst="line">
            <a:avLst/>
          </a:prstGeom>
          <a:noFill/>
          <a:ln w="38100">
            <a:solidFill>
              <a:srgbClr val="FF6600"/>
            </a:solidFill>
            <a:round/>
            <a:headEnd/>
            <a:tailEnd/>
          </a:ln>
          <a:effectLst/>
        </p:spPr>
        <p:txBody>
          <a:bodyPr anchor="ctr">
            <a:spAutoFit/>
          </a:bodyPr>
          <a:lstStyle/>
          <a:p>
            <a:endParaRPr lang="ja-JP" altLang="en-US"/>
          </a:p>
        </p:txBody>
      </p:sp>
      <p:sp>
        <p:nvSpPr>
          <p:cNvPr id="597008" name="Text Box 1040"/>
          <p:cNvSpPr txBox="1">
            <a:spLocks noChangeArrowheads="1"/>
          </p:cNvSpPr>
          <p:nvPr/>
        </p:nvSpPr>
        <p:spPr bwMode="auto">
          <a:xfrm>
            <a:off x="1714480" y="5929330"/>
            <a:ext cx="2544286" cy="461665"/>
          </a:xfrm>
          <a:prstGeom prst="rect">
            <a:avLst/>
          </a:prstGeom>
          <a:noFill/>
          <a:ln w="38100">
            <a:noFill/>
            <a:miter lim="800000"/>
            <a:headEnd/>
            <a:tailEnd/>
          </a:ln>
          <a:effectLst/>
        </p:spPr>
        <p:txBody>
          <a:bodyPr wrap="none">
            <a:spAutoFit/>
          </a:bodyPr>
          <a:lstStyle/>
          <a:p>
            <a:r>
              <a:rPr lang="ja-JP" altLang="en-US" dirty="0" smtClean="0"/>
              <a:t>（　</a:t>
            </a:r>
            <a:r>
              <a:rPr lang="ja-JP" altLang="en-US" smtClean="0"/>
              <a:t>　交互作用</a:t>
            </a:r>
            <a:r>
              <a:rPr lang="ja-JP" altLang="en-US" dirty="0" smtClean="0"/>
              <a:t>　　）</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8399"/>
    </mc:Choice>
    <mc:Fallback>
      <p:transition spd="slow" advTm="158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3A86A75C-4F4B-4683-9AE1-C65F6400EC91}">
      <p14:laserTraceLst xmlns:p14="http://schemas.microsoft.com/office/powerpoint/2010/main">
        <p14:tracePtLst>
          <p14:tracePt t="14" x="3867150" y="6750050"/>
          <p14:tracePt t="364" x="3886200" y="6731000"/>
          <p14:tracePt t="416" x="3905250" y="6724650"/>
          <p14:tracePt t="455" x="3930650" y="6705600"/>
          <p14:tracePt t="491" x="3956050" y="6699250"/>
          <p14:tracePt t="534" x="3981450" y="6699250"/>
          <p14:tracePt t="576" x="4000500" y="6686550"/>
          <p14:tracePt t="604" x="4019550" y="6680200"/>
          <p14:tracePt t="628" x="4044950" y="6667500"/>
          <p14:tracePt t="1509" x="4895850" y="4673600"/>
          <p14:tracePt t="1543" x="4902200" y="4667250"/>
          <p14:tracePt t="1567" x="4908550" y="4667250"/>
          <p14:tracePt t="1595" x="4908550" y="4660900"/>
          <p14:tracePt t="1628" x="4908550" y="4654550"/>
          <p14:tracePt t="1648" x="4914900" y="4648200"/>
          <p14:tracePt t="1680" x="4921250" y="4641850"/>
          <p14:tracePt t="1700" x="4927600" y="4635500"/>
          <p14:tracePt t="1716" x="4927600" y="4629150"/>
          <p14:tracePt t="1724" x="4933950" y="4622800"/>
          <p14:tracePt t="1731" x="4940300" y="4616450"/>
          <p14:tracePt t="1740" x="4946650" y="4610100"/>
          <p14:tracePt t="1740" x="4946650" y="4603750"/>
          <p14:tracePt t="1740" x="4953000" y="4597400"/>
          <p14:tracePt t="1760" x="4959350" y="4591050"/>
          <p14:tracePt t="1773" x="4965700" y="4584700"/>
          <p14:tracePt t="1773" x="4972050" y="4578350"/>
          <p14:tracePt t="1792" x="4978400" y="4565650"/>
          <p14:tracePt t="1807" x="4984750" y="4559300"/>
          <p14:tracePt t="1823" x="4991100" y="4559300"/>
          <p14:tracePt t="1840" x="4997450" y="4559300"/>
          <p14:tracePt t="1857" x="5003800" y="4552950"/>
          <p14:tracePt t="1874" x="5010150" y="4552950"/>
          <p14:tracePt t="1895" x="5016500" y="4552950"/>
          <p14:tracePt t="1911" x="5022850" y="4552950"/>
          <p14:tracePt t="1935" x="5029200" y="4565650"/>
          <p14:tracePt t="1971" x="5035550" y="4565650"/>
          <p14:tracePt t="2007" x="5035550" y="4572000"/>
          <p14:tracePt t="2048" x="5035550" y="4578350"/>
          <p14:tracePt t="2055" x="5029200" y="4584700"/>
          <p14:tracePt t="2083" x="5022850" y="4591050"/>
          <p14:tracePt t="2115" x="5016500" y="4597400"/>
          <p14:tracePt t="2143" x="5016500" y="4603750"/>
          <p14:tracePt t="2159" x="5016500" y="4610100"/>
          <p14:tracePt t="2187" x="5016500" y="4616450"/>
          <p14:tracePt t="2235" x="5010150" y="4616450"/>
          <p14:tracePt t="2264" x="5003800" y="4616450"/>
          <p14:tracePt t="2287" x="4997450" y="4616450"/>
          <p14:tracePt t="2307" x="4991100" y="4616450"/>
          <p14:tracePt t="2331" x="4984750" y="4622800"/>
          <p14:tracePt t="2356" x="4978400" y="4616450"/>
          <p14:tracePt t="2375" x="4984750" y="4610100"/>
          <p14:tracePt t="2399" x="4997450" y="4603750"/>
          <p14:tracePt t="2416" x="5003800" y="4597400"/>
          <p14:tracePt t="2427" x="5010150" y="4597400"/>
          <p14:tracePt t="2435" x="5016500" y="4591050"/>
          <p14:tracePt t="2444" x="5022850" y="4584700"/>
          <p14:tracePt t="2460" x="5029200" y="4578350"/>
          <p14:tracePt t="2460" x="5029200" y="4572000"/>
          <p14:tracePt t="2477" x="5035550" y="4559300"/>
          <p14:tracePt t="2493" x="5041900" y="4546600"/>
          <p14:tracePt t="2493" x="5048250" y="4527550"/>
          <p14:tracePt t="2513" x="5054600" y="4514850"/>
          <p14:tracePt t="2513" x="5054600" y="4508500"/>
          <p14:tracePt t="2528" x="5054600" y="4495800"/>
          <p14:tracePt t="2528" x="5060950" y="4483100"/>
          <p14:tracePt t="2544" x="5060950" y="4464050"/>
          <p14:tracePt t="2544" x="5067300" y="4457700"/>
          <p14:tracePt t="2561" x="5067300" y="4438650"/>
          <p14:tracePt t="2561" x="5067300" y="4425950"/>
          <p14:tracePt t="2561" x="5067300" y="4406900"/>
          <p14:tracePt t="2580" x="5067300" y="4394200"/>
          <p14:tracePt t="2592" x="5067300" y="4381500"/>
          <p14:tracePt t="2592" x="5060950" y="4349750"/>
          <p14:tracePt t="2611" x="5054600" y="4337050"/>
          <p14:tracePt t="2611" x="5054600" y="4318000"/>
          <p14:tracePt t="2628" x="5048250" y="4305300"/>
          <p14:tracePt t="2628" x="5048250" y="4292600"/>
          <p14:tracePt t="2645" x="5041900" y="4273550"/>
          <p14:tracePt t="2645" x="5035550" y="4241800"/>
          <p14:tracePt t="2662" x="5035550" y="4229100"/>
          <p14:tracePt t="2662" x="5029200" y="4210050"/>
          <p14:tracePt t="2678" x="5022850" y="4197350"/>
          <p14:tracePt t="2678" x="5010150" y="4184650"/>
          <p14:tracePt t="2696" x="5003800" y="4171950"/>
          <p14:tracePt t="2696" x="4997450" y="4159250"/>
          <p14:tracePt t="2712" x="4991100" y="4146550"/>
          <p14:tracePt t="2712" x="4965700" y="4108450"/>
          <p14:tracePt t="2729" x="4959350" y="4095750"/>
          <p14:tracePt t="2729" x="4946650" y="4076700"/>
          <p14:tracePt t="2745" x="4940300" y="4057650"/>
          <p14:tracePt t="2745" x="4927600" y="4038600"/>
          <p14:tracePt t="2762" x="4914900" y="4019550"/>
          <p14:tracePt t="3366" x="3943350" y="1562100"/>
          <p14:tracePt t="3366" x="3930650" y="1562100"/>
          <p14:tracePt t="3381" x="3911600" y="1562100"/>
          <p14:tracePt t="3381" x="3892550" y="1555750"/>
          <p14:tracePt t="3398" x="3873500" y="1555750"/>
          <p14:tracePt t="3398" x="3854450" y="1555750"/>
          <p14:tracePt t="3398" x="3835400" y="1549400"/>
          <p14:tracePt t="3416" x="3816350" y="1543050"/>
          <p14:tracePt t="3429" x="3797300" y="1543050"/>
          <p14:tracePt t="3429" x="3765550" y="1530350"/>
          <p14:tracePt t="3448" x="3752850" y="1524000"/>
          <p14:tracePt t="3448" x="3733800" y="1517650"/>
          <p14:tracePt t="3465" x="3721100" y="1511300"/>
          <p14:tracePt t="3465" x="3702050" y="1504950"/>
          <p14:tracePt t="3481" x="3689350" y="1498600"/>
          <p14:tracePt t="3481" x="3670300" y="1492250"/>
          <p14:tracePt t="3481" x="3657600" y="1485900"/>
          <p14:tracePt t="3500" x="3638550" y="1473200"/>
          <p14:tracePt t="3513" x="3625850" y="1466850"/>
          <p14:tracePt t="3513" x="3587750" y="1447800"/>
          <p14:tracePt t="3531" x="3568700" y="1435100"/>
          <p14:tracePt t="3531" x="3549650" y="1422400"/>
          <p14:tracePt t="3548" x="3524250" y="1409700"/>
          <p14:tracePt t="3548" x="3505200" y="1390650"/>
          <p14:tracePt t="3565" x="3486150" y="1377950"/>
          <p14:tracePt t="3565" x="3460750" y="1365250"/>
          <p14:tracePt t="3581" x="3441700" y="1352550"/>
          <p14:tracePt t="3581" x="3397250" y="1320800"/>
          <p14:tracePt t="3598" x="3378200" y="1308100"/>
          <p14:tracePt t="3598" x="3352800" y="1295400"/>
          <p14:tracePt t="3615" x="3333750" y="1289050"/>
          <p14:tracePt t="3615" x="3314700" y="1276350"/>
          <p14:tracePt t="3631" x="3289300" y="1263650"/>
          <p14:tracePt t="3631" x="3244850" y="1244600"/>
          <p14:tracePt t="3648" x="3225800" y="1231900"/>
          <p14:tracePt t="3648" x="3200400" y="1212850"/>
          <p14:tracePt t="3665" x="3175000" y="1200150"/>
          <p14:tracePt t="3665" x="3149600" y="1187450"/>
          <p14:tracePt t="3682" x="3124200" y="1181100"/>
          <p14:tracePt t="3682" x="3092450" y="1168400"/>
          <p14:tracePt t="3700" x="3067050" y="1155700"/>
          <p14:tracePt t="3700" x="3009900" y="1136650"/>
          <p14:tracePt t="3717" x="2978150" y="1123950"/>
          <p14:tracePt t="3717" x="2952750" y="1117600"/>
          <p14:tracePt t="3733" x="2921000" y="1104900"/>
          <p14:tracePt t="3733" x="2889250" y="1098550"/>
          <p14:tracePt t="3750" x="2863850" y="1092200"/>
          <p14:tracePt t="3750" x="2832100" y="1079500"/>
          <p14:tracePt t="3765" x="2806700" y="1073150"/>
          <p14:tracePt t="3765" x="2774950" y="1073150"/>
          <p14:tracePt t="3765" x="2749550" y="1066800"/>
          <p14:tracePt t="3784" x="2717800" y="1060450"/>
          <p14:tracePt t="3797" x="2692400" y="1054100"/>
          <p14:tracePt t="3797" x="2660650" y="1047750"/>
          <p14:tracePt t="3817" x="2603500" y="1035050"/>
          <p14:tracePt t="3817" x="2578100" y="1028700"/>
          <p14:tracePt t="3832" x="2552700" y="1016000"/>
          <p14:tracePt t="3832" x="2527300" y="1009650"/>
          <p14:tracePt t="3849" x="2501900" y="1003300"/>
          <p14:tracePt t="3849" x="2470150" y="996950"/>
          <p14:tracePt t="3866" x="2444750" y="990600"/>
          <p14:tracePt t="3866" x="2419350" y="990600"/>
          <p14:tracePt t="3866" x="2387600" y="984250"/>
          <p14:tracePt t="3885" x="2355850" y="977900"/>
          <p14:tracePt t="3885" x="2324100" y="977900"/>
          <p14:tracePt t="3899" x="2292350" y="971550"/>
          <p14:tracePt t="3899" x="2260600" y="965200"/>
          <p14:tracePt t="3916" x="2235200" y="958850"/>
          <p14:tracePt t="3916" x="2203450" y="958850"/>
          <p14:tracePt t="3933" x="2171700" y="952500"/>
          <p14:tracePt t="3933" x="2108200" y="946150"/>
          <p14:tracePt t="3949" x="2076450" y="939800"/>
          <p14:tracePt t="3949" x="2051050" y="939800"/>
          <p14:tracePt t="3966" x="2019300" y="939800"/>
          <p14:tracePt t="3966" x="1987550" y="939800"/>
          <p14:tracePt t="3983" x="1955800" y="939800"/>
          <p14:tracePt t="3983" x="1930400" y="939800"/>
          <p14:tracePt t="3999" x="1898650" y="939800"/>
          <p14:tracePt t="3999" x="1841500" y="939800"/>
          <p14:tracePt t="4016" x="1816100" y="939800"/>
          <p14:tracePt t="4016" x="1790700" y="939800"/>
          <p14:tracePt t="4033" x="1765300" y="946150"/>
          <p14:tracePt t="4033" x="1739900" y="946150"/>
          <p14:tracePt t="4050" x="1720850" y="952500"/>
          <p14:tracePt t="4050" x="1695450" y="958850"/>
          <p14:tracePt t="4050" x="1676400" y="965200"/>
          <p14:tracePt t="4069" x="1657350" y="971550"/>
          <p14:tracePt t="4081" x="1644650" y="977900"/>
          <p14:tracePt t="4081" x="1612900" y="990600"/>
          <p14:tracePt t="4101" x="1606550" y="996950"/>
          <p14:tracePt t="4101" x="1593850" y="1009650"/>
          <p14:tracePt t="4117" x="1587500" y="1016000"/>
          <p14:tracePt t="4117" x="1587500" y="1022350"/>
          <p14:tracePt t="4133" x="1587500" y="1028700"/>
          <p14:tracePt t="4133" x="1593850" y="1035050"/>
          <p14:tracePt t="4133" x="1600200" y="1041400"/>
          <p14:tracePt t="4152" x="1606550" y="1041400"/>
          <p14:tracePt t="4165" x="1619250" y="1041400"/>
          <p14:tracePt t="4165" x="1631950" y="1035050"/>
          <p14:tracePt t="4185" x="1905000" y="977900"/>
          <p14:tracePt t="4251" x="1949450" y="977900"/>
          <p14:tracePt t="4257" x="2000250" y="971550"/>
          <p14:tracePt t="4265" x="2101850" y="965200"/>
          <p14:tracePt t="4282" x="2216150" y="965200"/>
          <p14:tracePt t="4299" x="2406650" y="958850"/>
          <p14:tracePt t="4316" x="2540000" y="952500"/>
          <p14:tracePt t="4333" x="2679700" y="946150"/>
          <p14:tracePt t="4349" x="2832100" y="933450"/>
          <p14:tracePt t="4349" x="2908300" y="933450"/>
          <p14:tracePt t="4369" x="3067050" y="927100"/>
          <p14:tracePt t="4386" x="3225800" y="927100"/>
          <p14:tracePt t="4405" x="3384550" y="927100"/>
          <p14:tracePt t="4405" x="3467100" y="927100"/>
          <p14:tracePt t="4424" x="3549650" y="927100"/>
          <p14:tracePt t="4424" x="3625850" y="927100"/>
          <p14:tracePt t="4438" x="3708400" y="927100"/>
          <p14:tracePt t="4449" x="3873500" y="920750"/>
          <p14:tracePt t="4449" x="3949700" y="920750"/>
          <p14:tracePt t="4469" x="4108450" y="914400"/>
          <p14:tracePt t="4485" x="4267200" y="914400"/>
          <p14:tracePt t="4500" x="4419600" y="914400"/>
          <p14:tracePt t="4517" x="4565650" y="914400"/>
          <p14:tracePt t="4517" x="4635500" y="914400"/>
          <p14:tracePt t="4537" x="4781550" y="920750"/>
          <p14:tracePt t="4550" x="4921250" y="920750"/>
          <p14:tracePt t="4567" x="5054600" y="927100"/>
          <p14:tracePt t="4584" x="5181600" y="927100"/>
          <p14:tracePt t="4600" x="5372100" y="933450"/>
          <p14:tracePt t="4617" x="5499100" y="933450"/>
          <p14:tracePt t="4634" x="5619750" y="939800"/>
          <p14:tracePt t="4651" x="5803900" y="939800"/>
          <p14:tracePt t="4669" x="5924550" y="946150"/>
          <p14:tracePt t="4684" x="6038850" y="952500"/>
          <p14:tracePt t="4703" x="6153150" y="958850"/>
          <p14:tracePt t="4717" x="6261100" y="965200"/>
          <p14:tracePt t="4717" x="6318250" y="965200"/>
          <p14:tracePt t="4737" x="6419850" y="971550"/>
          <p14:tracePt t="4752" x="6521450" y="971550"/>
          <p14:tracePt t="4769" x="6623050" y="971550"/>
          <p14:tracePt t="4784" x="6724650" y="977900"/>
          <p14:tracePt t="4801" x="6819900" y="984250"/>
          <p14:tracePt t="4818" x="6908800" y="990600"/>
          <p14:tracePt t="4818" x="6953250" y="990600"/>
          <p14:tracePt t="4837" x="7035800" y="990600"/>
          <p14:tracePt t="4851" x="7118350" y="990600"/>
          <p14:tracePt t="4869" x="7194550" y="990600"/>
          <p14:tracePt t="4886" x="7270750" y="990600"/>
          <p14:tracePt t="4902" x="7378700" y="990600"/>
          <p14:tracePt t="4919" x="7442200" y="996950"/>
          <p14:tracePt t="4936" x="7505700" y="996950"/>
          <p14:tracePt t="4953" x="7588250" y="996950"/>
          <p14:tracePt t="4969" x="7632700" y="990600"/>
          <p14:tracePt t="4986" x="7677150" y="990600"/>
          <p14:tracePt t="5003" x="7708900" y="990600"/>
          <p14:tracePt t="5020" x="7753350" y="990600"/>
          <p14:tracePt t="5038" x="7766050" y="990600"/>
          <p14:tracePt t="5054" x="7778750" y="990600"/>
          <p14:tracePt t="5070" x="7785100" y="990600"/>
          <p14:tracePt t="5086" x="7791450" y="990600"/>
          <p14:tracePt t="5103" x="7797800" y="990600"/>
          <p14:tracePt t="5121" x="7791450" y="984250"/>
          <p14:tracePt t="5165" x="7785100" y="984250"/>
          <p14:tracePt t="5233" x="7785100" y="990600"/>
          <p14:tracePt t="5277" x="7785100" y="996950"/>
          <p14:tracePt t="5293" x="7785100" y="1003300"/>
          <p14:tracePt t="5301" x="7785100" y="1009650"/>
          <p14:tracePt t="5309" x="7785100" y="1016000"/>
          <p14:tracePt t="5320" x="7778750" y="1028700"/>
          <p14:tracePt t="5338" x="7772400" y="1035050"/>
          <p14:tracePt t="5353" x="7759700" y="1035050"/>
          <p14:tracePt t="5353" x="7759700" y="1041400"/>
          <p14:tracePt t="5372" x="7753350" y="1041400"/>
          <p14:tracePt t="5372" x="7740650" y="1054100"/>
          <p14:tracePt t="5391" x="7734300" y="1060450"/>
          <p14:tracePt t="5391" x="7727950" y="1073150"/>
          <p14:tracePt t="5405" x="7715250" y="1079500"/>
          <p14:tracePt t="5405" x="7708900" y="1092200"/>
          <p14:tracePt t="5422" x="7696200" y="1104900"/>
          <p14:tracePt t="5422" x="7683500" y="1123950"/>
          <p14:tracePt t="5439" x="7677150" y="1136650"/>
          <p14:tracePt t="5439" x="7664450" y="1149350"/>
          <p14:tracePt t="5455" x="7645400" y="1168400"/>
          <p14:tracePt t="5455" x="7632700" y="1181100"/>
          <p14:tracePt t="5455" x="7620000" y="1200150"/>
          <p14:tracePt t="5475" x="7607300" y="1212850"/>
          <p14:tracePt t="5487" x="7594600" y="1231900"/>
          <p14:tracePt t="5487" x="7562850" y="1263650"/>
          <p14:tracePt t="5506" x="7550150" y="1276350"/>
          <p14:tracePt t="5506" x="7537450" y="1289050"/>
          <p14:tracePt t="5523" x="7518400" y="1301750"/>
          <p14:tracePt t="5523" x="7505700" y="1314450"/>
          <p14:tracePt t="5523" x="7493000" y="1327150"/>
          <p14:tracePt t="5542" x="7480300" y="1339850"/>
          <p14:tracePt t="5554" x="7461250" y="1352550"/>
          <p14:tracePt t="5554" x="7435850" y="1371600"/>
          <p14:tracePt t="5573" x="7416800" y="1384300"/>
          <p14:tracePt t="5573" x="7397750" y="1397000"/>
          <p14:tracePt t="5589" x="7378700" y="1416050"/>
          <p14:tracePt t="5589" x="7359650" y="1428750"/>
          <p14:tracePt t="5606" x="7340600" y="1441450"/>
          <p14:tracePt t="5606" x="7321550" y="1460500"/>
          <p14:tracePt t="5623" x="7296150" y="1473200"/>
          <p14:tracePt t="5623" x="7251700" y="1511300"/>
          <p14:tracePt t="5639" x="7232650" y="1524000"/>
          <p14:tracePt t="5639" x="7213600" y="1543050"/>
          <p14:tracePt t="5656" x="7188200" y="1562100"/>
          <p14:tracePt t="5656" x="7162800" y="1581150"/>
          <p14:tracePt t="5673" x="7137400" y="1593850"/>
          <p14:tracePt t="5673" x="7092950" y="1625600"/>
          <p14:tracePt t="5690" x="7061200" y="1644650"/>
          <p14:tracePt t="5690" x="7035800" y="1657350"/>
          <p14:tracePt t="5708" x="7004050" y="1676400"/>
          <p14:tracePt t="5708" x="6978650" y="1689100"/>
          <p14:tracePt t="5723" x="6946900" y="1708150"/>
          <p14:tracePt t="5723" x="6915150" y="1727200"/>
          <p14:tracePt t="5740" x="6883400" y="1746250"/>
          <p14:tracePt t="5740" x="6851650" y="1758950"/>
          <p14:tracePt t="5740" x="6826250" y="1778000"/>
          <p14:tracePt t="6042" x="5556250" y="2419350"/>
          <p14:tracePt t="6042" x="5499100" y="2425700"/>
          <p14:tracePt t="6060" x="5429250" y="2425700"/>
          <p14:tracePt t="6060" x="5353050" y="2432050"/>
          <p14:tracePt t="6074" x="5264150" y="2444750"/>
          <p14:tracePt t="6074" x="5175250" y="2451100"/>
          <p14:tracePt t="6091" x="5067300" y="2463800"/>
          <p14:tracePt t="6091" x="5003800" y="2476500"/>
          <p14:tracePt t="6091" x="4940300" y="2489200"/>
          <p14:tracePt t="6110" x="4876800" y="2501900"/>
          <p14:tracePt t="6122" x="4806950" y="2514600"/>
          <p14:tracePt t="6122" x="4679950" y="2540000"/>
          <p14:tracePt t="6142" x="4622800" y="2559050"/>
          <p14:tracePt t="6142" x="4565650" y="2565400"/>
          <p14:tracePt t="6158" x="4502150" y="2578100"/>
          <p14:tracePt t="6158" x="4451350" y="2590800"/>
          <p14:tracePt t="6175" x="4394200" y="2597150"/>
          <p14:tracePt t="6175" x="4343400" y="2609850"/>
          <p14:tracePt t="6191" x="4292600" y="2616200"/>
          <p14:tracePt t="6191" x="4197350" y="2635250"/>
          <p14:tracePt t="6209" x="4146550" y="2641600"/>
          <p14:tracePt t="6209" x="4102100" y="2647950"/>
          <p14:tracePt t="6224" x="4057650" y="2647950"/>
          <p14:tracePt t="6224" x="4019550" y="2654300"/>
          <p14:tracePt t="6241" x="3981450" y="2660650"/>
          <p14:tracePt t="6241" x="3943350" y="2667000"/>
          <p14:tracePt t="6259" x="3905250" y="2667000"/>
          <p14:tracePt t="6259" x="3841750" y="2667000"/>
          <p14:tracePt t="6275" x="3816350" y="2673350"/>
          <p14:tracePt t="6275" x="3784600" y="2673350"/>
          <p14:tracePt t="6292" x="3759200" y="2673350"/>
          <p14:tracePt t="6292" x="3740150" y="2673350"/>
          <p14:tracePt t="6309" x="3714750" y="2673350"/>
          <p14:tracePt t="6309" x="3683000" y="2667000"/>
          <p14:tracePt t="6326" x="3663950" y="2667000"/>
          <p14:tracePt t="6326" x="3651250" y="2667000"/>
          <p14:tracePt t="6343" x="3632200" y="2667000"/>
          <p14:tracePt t="6343" x="3625850" y="2660650"/>
          <p14:tracePt t="6360" x="3613150" y="2660650"/>
          <p14:tracePt t="6360" x="3600450" y="2660650"/>
          <p14:tracePt t="6376" x="3587750" y="2660650"/>
          <p14:tracePt t="6376" x="3575050" y="2660650"/>
          <p14:tracePt t="6376" x="3562350" y="2660650"/>
          <p14:tracePt t="6394" x="3549650" y="2667000"/>
          <p14:tracePt t="6407" x="3536950" y="2660650"/>
          <p14:tracePt t="6407" x="3511550" y="2667000"/>
          <p14:tracePt t="6426" x="3498850" y="2673350"/>
          <p14:tracePt t="6426" x="3479800" y="2667000"/>
          <p14:tracePt t="6443" x="3467100" y="2667000"/>
          <p14:tracePt t="6443" x="3454400" y="2667000"/>
          <p14:tracePt t="6443" x="3441700" y="2667000"/>
          <p14:tracePt t="6461" x="3429000" y="2673350"/>
          <p14:tracePt t="6474" x="3416300" y="2667000"/>
          <p14:tracePt t="6474" x="3403600" y="2667000"/>
          <p14:tracePt t="6474" x="3390900" y="2667000"/>
          <p14:tracePt t="6495" x="3378200" y="2667000"/>
          <p14:tracePt t="6495" x="3365500" y="2667000"/>
          <p14:tracePt t="6510" x="3352800" y="2660650"/>
          <p14:tracePt t="6510" x="3346450" y="2654300"/>
          <p14:tracePt t="6526" x="3333750" y="2647950"/>
          <p14:tracePt t="6526" x="3327400" y="2647950"/>
          <p14:tracePt t="6543" x="3321050" y="2641600"/>
          <p14:tracePt t="6543" x="3314700" y="2635250"/>
          <p14:tracePt t="6543" x="3314700" y="2622550"/>
          <p14:tracePt t="6563" x="3308350" y="2616200"/>
          <p14:tracePt t="6574" x="3308350" y="2609850"/>
          <p14:tracePt t="6591" x="3308350" y="2603500"/>
          <p14:tracePt t="6608" x="3314700" y="2603500"/>
          <p14:tracePt t="6608" x="3321050" y="2597150"/>
          <p14:tracePt t="6627" x="3327400" y="2597150"/>
          <p14:tracePt t="6627" x="3333750" y="2590800"/>
          <p14:tracePt t="6643" x="3340100" y="2584450"/>
          <p14:tracePt t="6658" x="3346450" y="2584450"/>
          <p14:tracePt t="6658" x="3352800" y="2578100"/>
          <p14:tracePt t="6676" x="3352800" y="2571750"/>
          <p14:tracePt t="6676" x="3359150" y="2571750"/>
          <p14:tracePt t="6695" x="3359150" y="2584450"/>
          <p14:tracePt t="6717" x="3359150" y="2590800"/>
          <p14:tracePt t="6726" x="3359150" y="2597150"/>
          <p14:tracePt t="6742" x="3352800" y="2603500"/>
          <p14:tracePt t="6742" x="3346450" y="2609850"/>
          <p14:tracePt t="6761" x="3340100" y="2616200"/>
          <p14:tracePt t="6775" x="3340100" y="2603500"/>
          <p14:tracePt t="6775" x="3333750" y="2603500"/>
          <p14:tracePt t="6794" x="3327400" y="2597150"/>
          <p14:tracePt t="6813" x="3321050" y="2603500"/>
          <p14:tracePt t="6838" x="3314700" y="2609850"/>
          <p14:tracePt t="6865" x="3308350" y="2609850"/>
          <p14:tracePt t="6889" x="3302000" y="2609850"/>
          <p14:tracePt t="6921" x="3295650" y="2609850"/>
          <p14:tracePt t="6934" x="3282950" y="2609850"/>
          <p14:tracePt t="6949" x="3276600" y="2609850"/>
          <p14:tracePt t="6959" x="3270250" y="2609850"/>
          <p14:tracePt t="6975" x="3263900" y="2603500"/>
          <p14:tracePt t="6975" x="3251200" y="2597150"/>
          <p14:tracePt t="6995" x="3244850" y="2597150"/>
          <p14:tracePt t="6995" x="3238500" y="2597150"/>
          <p14:tracePt t="7011" x="3232150" y="2597150"/>
          <p14:tracePt t="7011" x="3225800" y="2590800"/>
          <p14:tracePt t="7027" x="3219450" y="2590800"/>
          <p14:tracePt t="7027" x="3206750" y="2590800"/>
          <p14:tracePt t="7027" x="3200400" y="2590800"/>
          <p14:tracePt t="7047" x="3194050" y="2584450"/>
          <p14:tracePt t="7059" x="3181350" y="2584450"/>
          <p14:tracePt t="7059" x="3168650" y="2578100"/>
          <p14:tracePt t="7079" x="3162300" y="2584450"/>
          <p14:tracePt t="7079" x="3155950" y="2578100"/>
          <p14:tracePt t="7094" x="3149600" y="2578100"/>
          <p14:tracePt t="7094" x="3143250" y="2578100"/>
          <p14:tracePt t="7111" x="3130550" y="2571750"/>
          <p14:tracePt t="7126" x="3117850" y="2565400"/>
          <p14:tracePt t="7143" x="3117850" y="2559050"/>
          <p14:tracePt t="7143" x="3111500" y="2559050"/>
          <p14:tracePt t="7162" x="3105150" y="2552700"/>
          <p14:tracePt t="7177" x="3098800" y="2552700"/>
          <p14:tracePt t="7193" x="3092450" y="2546350"/>
          <p14:tracePt t="7211" x="3092450" y="2540000"/>
          <p14:tracePt t="7227" x="3098800" y="2546350"/>
          <p14:tracePt t="7265" x="3105150" y="2546350"/>
          <p14:tracePt t="7286" x="3105150" y="2552700"/>
          <p14:tracePt t="7302" x="3111500" y="2546350"/>
          <p14:tracePt t="7325" x="3111500" y="2540000"/>
          <p14:tracePt t="7341" x="3117850" y="2533650"/>
          <p14:tracePt t="7354" x="3117850" y="2527300"/>
          <p14:tracePt t="7362" x="3117850" y="2520950"/>
          <p14:tracePt t="7406" x="3124200" y="2514600"/>
          <p14:tracePt t="7505" x="3124200" y="2508250"/>
          <p14:tracePt t="7645" x="3124200" y="2501900"/>
          <p14:tracePt t="7661" x="3124200" y="2489200"/>
          <p14:tracePt t="7686" x="3124200" y="2482850"/>
          <p14:tracePt t="7703" x="3130550" y="2470150"/>
          <p14:tracePt t="7714" x="3130550" y="2457450"/>
          <p14:tracePt t="7730" x="3130550" y="2451100"/>
          <p14:tracePt t="7745" x="3136900" y="2444750"/>
          <p14:tracePt t="7754" x="3136900" y="2438400"/>
          <p14:tracePt t="7762" x="3136900" y="2432050"/>
          <p14:tracePt t="7762" x="3136900" y="2425700"/>
          <p14:tracePt t="7762" x="3136900" y="2419350"/>
          <p14:tracePt t="7782" x="3136900" y="2406650"/>
          <p14:tracePt t="7798" x="3143250" y="2400300"/>
          <p14:tracePt t="7798" x="3143250" y="2393950"/>
          <p14:tracePt t="7815" x="3143250" y="2387600"/>
          <p14:tracePt t="7828" x="3143250" y="2374900"/>
          <p14:tracePt t="7828" x="3143250" y="2368550"/>
          <p14:tracePt t="7847" x="3149600" y="2362200"/>
          <p14:tracePt t="7862" x="3155950" y="2355850"/>
          <p14:tracePt t="7883" x="3162300" y="2355850"/>
          <p14:tracePt t="7895" x="3168650" y="2349500"/>
          <p14:tracePt t="7912" x="3168650" y="2343150"/>
          <p14:tracePt t="7929" x="3175000" y="2336800"/>
          <p14:tracePt t="7929" x="3181350" y="2330450"/>
          <p14:tracePt t="7948" x="3187700" y="2330450"/>
          <p14:tracePt t="7962" x="3194050" y="2330450"/>
          <p14:tracePt t="7979" x="3206750" y="2324100"/>
          <p14:tracePt t="7996" x="3213100" y="2317750"/>
          <p14:tracePt t="8013" x="3219450" y="2311400"/>
          <p14:tracePt t="8030" x="3225800" y="2311400"/>
          <p14:tracePt t="8046" x="3232150" y="2305050"/>
          <p14:tracePt t="8062" x="3232150" y="2298700"/>
          <p14:tracePt t="8079" x="3238500" y="2292350"/>
          <p14:tracePt t="8079" x="3238500" y="2286000"/>
          <p14:tracePt t="8099" x="3232150" y="2279650"/>
          <p14:tracePt t="8126" x="3219450" y="2286000"/>
          <p14:tracePt t="8142" x="3213100" y="2292350"/>
          <p14:tracePt t="8158" x="3206750" y="2292350"/>
          <p14:tracePt t="8167" x="3200400" y="2292350"/>
          <p14:tracePt t="8167" x="3194050" y="2292350"/>
          <p14:tracePt t="8183" x="3187700" y="2305050"/>
          <p14:tracePt t="8183" x="3181350" y="2311400"/>
          <p14:tracePt t="8199" x="3175000" y="2311400"/>
          <p14:tracePt t="8199" x="3168650" y="2324100"/>
          <p14:tracePt t="8216" x="3162300" y="2336800"/>
          <p14:tracePt t="8216" x="3155950" y="2343150"/>
          <p14:tracePt t="8232" x="3143250" y="2355850"/>
          <p14:tracePt t="8232" x="3130550" y="2374900"/>
          <p14:tracePt t="8248" x="3117850" y="2387600"/>
          <p14:tracePt t="8248" x="3111500" y="2400300"/>
          <p14:tracePt t="8265" x="3098800" y="2413000"/>
          <p14:tracePt t="8265" x="3086100" y="2425700"/>
          <p14:tracePt t="8282" x="3079750" y="2438400"/>
          <p14:tracePt t="8282" x="3067050" y="2451100"/>
          <p14:tracePt t="8298" x="3060700" y="2470150"/>
          <p14:tracePt t="8298" x="3041650" y="2501900"/>
          <p14:tracePt t="8315" x="3028950" y="2520950"/>
          <p14:tracePt t="8315" x="3016250" y="2533650"/>
          <p14:tracePt t="8332" x="3009900" y="2552700"/>
          <p14:tracePt t="8332" x="2997200" y="2565400"/>
          <p14:tracePt t="8349" x="2990850" y="2584450"/>
          <p14:tracePt t="8349" x="2978150" y="2597150"/>
          <p14:tracePt t="8367" x="2959100" y="2622550"/>
          <p14:tracePt t="8367" x="2946400" y="2635250"/>
          <p14:tracePt t="8383" x="2933700" y="2647950"/>
          <p14:tracePt t="8383" x="2921000" y="2654300"/>
          <p14:tracePt t="8399" x="2908300" y="2660650"/>
          <p14:tracePt t="8399" x="2895600" y="2660650"/>
          <p14:tracePt t="8416" x="2882900" y="2660650"/>
          <p14:tracePt t="8416" x="2870200" y="2660650"/>
          <p14:tracePt t="8416" x="2851150" y="2660650"/>
          <p14:tracePt t="8435" x="2838450" y="2654300"/>
          <p14:tracePt t="8447" x="2819400" y="2647950"/>
          <p14:tracePt t="8447" x="2787650" y="2635250"/>
          <p14:tracePt t="8467" x="2768600" y="2628900"/>
          <p14:tracePt t="8467" x="2749550" y="2616200"/>
          <p14:tracePt t="8483" x="2724150" y="2609850"/>
          <p14:tracePt t="8483" x="2705100" y="2603500"/>
          <p14:tracePt t="8500" x="2679700" y="2597150"/>
          <p14:tracePt t="8500" x="2654300" y="2584450"/>
          <p14:tracePt t="8500" x="2628900" y="2578100"/>
          <p14:tracePt t="8519" x="2603500" y="2571750"/>
          <p14:tracePt t="8531" x="2578100" y="2565400"/>
          <p14:tracePt t="8531" x="2527300" y="2546350"/>
          <p14:tracePt t="8550" x="2501900" y="2533650"/>
          <p14:tracePt t="8550" x="2476500" y="2527300"/>
          <p14:tracePt t="8566" x="2451100" y="2514600"/>
          <p14:tracePt t="8566" x="2419350" y="2508250"/>
          <p14:tracePt t="8583" x="2393950" y="2501900"/>
          <p14:tracePt t="8583" x="2362200" y="2495550"/>
          <p14:tracePt t="8599" x="2330450" y="2489200"/>
          <p14:tracePt t="8599" x="2266950" y="2482850"/>
          <p14:tracePt t="8616" x="2235200" y="2476500"/>
          <p14:tracePt t="8616" x="2203450" y="2476500"/>
          <p14:tracePt t="8634" x="2178050" y="2470150"/>
          <p14:tracePt t="8634" x="2146300" y="2470150"/>
          <p14:tracePt t="8650" x="2114550" y="2470150"/>
          <p14:tracePt t="8650" x="2057400" y="2470150"/>
          <p14:tracePt t="8667" x="2025650" y="2470150"/>
          <p14:tracePt t="8667" x="2000250" y="2470150"/>
          <p14:tracePt t="8684" x="1968500" y="2476500"/>
          <p14:tracePt t="8684" x="1943100" y="2476500"/>
          <p14:tracePt t="8700" x="1917700" y="2476500"/>
          <p14:tracePt t="8700" x="1898650" y="2482850"/>
          <p14:tracePt t="8716" x="1873250" y="2482850"/>
          <p14:tracePt t="8716" x="1835150" y="2489200"/>
          <p14:tracePt t="8735" x="1816100" y="2489200"/>
          <p14:tracePt t="8735" x="1797050" y="2489200"/>
          <p14:tracePt t="8751" x="1784350" y="2489200"/>
          <p14:tracePt t="8751" x="1771650" y="2489200"/>
          <p14:tracePt t="8767" x="1752600" y="2482850"/>
          <p14:tracePt t="8767" x="1746250" y="2482850"/>
          <p14:tracePt t="8783" x="1733550" y="2482850"/>
          <p14:tracePt t="8783" x="1727200" y="2476500"/>
          <p14:tracePt t="8783" x="1720850" y="2470150"/>
          <p14:tracePt t="8802" x="1714500" y="2463800"/>
          <p14:tracePt t="8815" x="1708150" y="2457450"/>
          <p14:tracePt t="8815" x="1701800" y="2444750"/>
          <p14:tracePt t="8834" x="1695450" y="2432050"/>
          <p14:tracePt t="8834" x="1695450" y="2425700"/>
          <p14:tracePt t="8850" x="1689100" y="2413000"/>
          <p14:tracePt t="8850" x="1689100" y="2400300"/>
          <p14:tracePt t="8868" x="1689100" y="2393950"/>
          <p14:tracePt t="8868" x="1682750" y="2381250"/>
          <p14:tracePt t="8868" x="1682750" y="2368550"/>
          <p14:tracePt t="8886" x="1676400" y="2355850"/>
          <p14:tracePt t="8899" x="1670050" y="2343150"/>
          <p14:tracePt t="8899" x="1657350" y="2317750"/>
          <p14:tracePt t="8918" x="1644650" y="2311400"/>
          <p14:tracePt t="8918" x="1638300" y="2298700"/>
          <p14:tracePt t="8934" x="1625600" y="2292350"/>
          <p14:tracePt t="8934" x="1619250" y="2279650"/>
          <p14:tracePt t="8951" x="1606550" y="2273300"/>
          <p14:tracePt t="8951" x="1587500" y="2254250"/>
          <p14:tracePt t="8968" x="1574800" y="2241550"/>
          <p14:tracePt t="8968" x="1562100" y="2228850"/>
          <p14:tracePt t="8984" x="1549400" y="2216150"/>
          <p14:tracePt t="8984" x="1536700" y="2197100"/>
          <p14:tracePt t="9001" x="1524000" y="2184400"/>
          <p14:tracePt t="9001" x="1504950" y="2165350"/>
          <p14:tracePt t="9017" x="1492250" y="2152650"/>
          <p14:tracePt t="9017" x="1460500" y="2114550"/>
          <p14:tracePt t="9036" x="1441450" y="2089150"/>
          <p14:tracePt t="9036" x="1422400" y="2070100"/>
          <p14:tracePt t="9051" x="1409700" y="2051050"/>
          <p14:tracePt t="9051" x="1390650" y="2032000"/>
          <p14:tracePt t="9068" x="1371600" y="2012950"/>
          <p14:tracePt t="9068" x="1352550" y="1993900"/>
          <p14:tracePt t="9068" x="1333500" y="1974850"/>
          <p14:tracePt t="9087" x="1314450" y="1962150"/>
          <p14:tracePt t="9099" x="1295400" y="1943100"/>
          <p14:tracePt t="9099" x="1257300" y="1917700"/>
          <p14:tracePt t="9118" x="1231900" y="1905000"/>
          <p14:tracePt t="9118" x="1212850" y="1892300"/>
          <p14:tracePt t="9135" x="1193800" y="1873250"/>
          <p14:tracePt t="9135" x="1174750" y="1860550"/>
          <p14:tracePt t="9152" x="1155700" y="1847850"/>
          <p14:tracePt t="9152" x="1136650" y="1835150"/>
          <p14:tracePt t="9152" x="1123950" y="1822450"/>
          <p14:tracePt t="9171" x="1104900" y="1809750"/>
          <p14:tracePt t="9183" x="1092200" y="1797050"/>
          <p14:tracePt t="9183" x="1079500" y="1790700"/>
          <p14:tracePt t="9203" x="1047750" y="1778000"/>
          <p14:tracePt t="9203" x="1035050" y="1771650"/>
          <p14:tracePt t="9219" x="1022350" y="1765300"/>
          <p14:tracePt t="9219" x="1009650" y="1758950"/>
          <p14:tracePt t="9235" x="996950" y="1758950"/>
          <p14:tracePt t="9235" x="990600" y="1752600"/>
          <p14:tracePt t="9251" x="977900" y="1752600"/>
          <p14:tracePt t="9251" x="965200" y="1746250"/>
          <p14:tracePt t="9268" x="958850" y="1746250"/>
          <p14:tracePt t="9268" x="952500" y="1746250"/>
          <p14:tracePt t="9284" x="946150" y="1739900"/>
          <p14:tracePt t="9299" x="952500" y="1739900"/>
          <p14:tracePt t="9322" x="958850" y="1739900"/>
          <p14:tracePt t="9322" x="965200" y="1739900"/>
          <p14:tracePt t="9335" x="971550" y="1739900"/>
          <p14:tracePt t="9335" x="977900" y="1739900"/>
          <p14:tracePt t="9351" x="990600" y="1739900"/>
          <p14:tracePt t="9351" x="996950" y="1739900"/>
          <p14:tracePt t="9368" x="1009650" y="1739900"/>
          <p14:tracePt t="9368" x="1022350" y="1739900"/>
          <p14:tracePt t="9387" x="1257300" y="1720850"/>
          <p14:tracePt t="9456" x="1295400" y="1720850"/>
          <p14:tracePt t="9463" x="1339850" y="1720850"/>
          <p14:tracePt t="9470" x="1422400" y="1714500"/>
          <p14:tracePt t="9486" x="1517650" y="1720850"/>
          <p14:tracePt t="9502" x="1625600" y="1720850"/>
          <p14:tracePt t="9517" x="1733550" y="1720850"/>
          <p14:tracePt t="9534" x="1854200" y="1727200"/>
          <p14:tracePt t="9551" x="2038350" y="1720850"/>
          <p14:tracePt t="9568" x="2165350" y="1720850"/>
          <p14:tracePt t="9584" x="2292350" y="1714500"/>
          <p14:tracePt t="9601" x="2425700" y="1708150"/>
          <p14:tracePt t="9618" x="2622550" y="1701800"/>
          <p14:tracePt t="9634" x="2755900" y="1701800"/>
          <p14:tracePt t="9651" x="2889250" y="1695450"/>
          <p14:tracePt t="9668" x="3079750" y="1689100"/>
          <p14:tracePt t="9685" x="3200400" y="1682750"/>
          <p14:tracePt t="9703" x="3321050" y="1682750"/>
          <p14:tracePt t="9718" x="3441700" y="1676400"/>
          <p14:tracePt t="9735" x="3549650" y="1676400"/>
          <p14:tracePt t="9735" x="3600450" y="1676400"/>
          <p14:tracePt t="9754" x="3702050" y="1670050"/>
          <p14:tracePt t="9769" x="3797300" y="1670050"/>
          <p14:tracePt t="9785" x="3879850" y="1670050"/>
          <p14:tracePt t="9802" x="3949700" y="1676400"/>
          <p14:tracePt t="9802" x="3987800" y="1676400"/>
          <p14:tracePt t="9821" x="4019550" y="1682750"/>
          <p14:tracePt t="9835" x="4095750" y="1682750"/>
          <p14:tracePt t="9854" x="4140200" y="1689100"/>
          <p14:tracePt t="9870" x="4178300" y="1689100"/>
          <p14:tracePt t="9886" x="4210050" y="1695450"/>
          <p14:tracePt t="9902" x="4229100" y="1695450"/>
          <p14:tracePt t="9902" x="4241800" y="1695450"/>
          <p14:tracePt t="9922" x="4254500" y="1695450"/>
          <p14:tracePt t="9936" x="4260850" y="1701800"/>
          <p14:tracePt t="9956" x="4267200" y="1701800"/>
          <p14:tracePt t="9981" x="4260850" y="1708150"/>
          <p14:tracePt t="10024" x="4254500" y="1714500"/>
          <p14:tracePt t="10040" x="4254500" y="1720850"/>
          <p14:tracePt t="10045" x="4248150" y="1720850"/>
          <p14:tracePt t="10054" x="4248150" y="1727200"/>
          <p14:tracePt t="10069" x="4235450" y="1739900"/>
          <p14:tracePt t="10069" x="4235450" y="1746250"/>
          <p14:tracePt t="10087" x="4229100" y="1746250"/>
          <p14:tracePt t="10102" x="4222750" y="1752600"/>
          <p14:tracePt t="10119" x="4216400" y="1758950"/>
          <p14:tracePt t="10119" x="4210050" y="1765300"/>
          <p14:tracePt t="10138" x="4203700" y="1771650"/>
          <p14:tracePt t="10154" x="4197350" y="1778000"/>
          <p14:tracePt t="10169" x="4191000" y="1790700"/>
          <p14:tracePt t="10186" x="4184650" y="1790700"/>
          <p14:tracePt t="10186" x="4184650" y="1797050"/>
          <p14:tracePt t="10186" x="4178300" y="1803400"/>
          <p14:tracePt t="10207" x="4171950" y="1809750"/>
          <p14:tracePt t="10207" x="4165600" y="1809750"/>
          <p14:tracePt t="10222" x="4159250" y="1816100"/>
          <p14:tracePt t="10222" x="4152900" y="1822450"/>
          <p14:tracePt t="10238" x="4146550" y="1828800"/>
          <p14:tracePt t="10238" x="4140200" y="1835150"/>
          <p14:tracePt t="10254" x="4133850" y="1835150"/>
          <p14:tracePt t="10254" x="4127500" y="1841500"/>
          <p14:tracePt t="10271" x="4121150" y="1847850"/>
          <p14:tracePt t="10271" x="4108450" y="1866900"/>
          <p14:tracePt t="10288" x="4095750" y="1873250"/>
          <p14:tracePt t="10288" x="4089400" y="1879600"/>
          <p14:tracePt t="10305" x="4076700" y="1885950"/>
          <p14:tracePt t="10305" x="4064000" y="1898650"/>
          <p14:tracePt t="10321" x="4051300" y="1905000"/>
          <p14:tracePt t="10321" x="4038600" y="1911350"/>
          <p14:tracePt t="10338" x="4025900" y="1924050"/>
          <p14:tracePt t="10338" x="3994150" y="1936750"/>
          <p14:tracePt t="10355" x="3975100" y="1949450"/>
          <p14:tracePt t="10355" x="3956050" y="1955800"/>
          <p14:tracePt t="10372" x="3937000" y="1968500"/>
          <p14:tracePt t="10372" x="3911600" y="1974850"/>
          <p14:tracePt t="10388" x="3886200" y="1987550"/>
          <p14:tracePt t="10388" x="3860800" y="1993900"/>
          <p14:tracePt t="10406" x="3810000" y="2012950"/>
          <p14:tracePt t="10406" x="3784600" y="2025650"/>
          <p14:tracePt t="10422" x="3752850" y="2032000"/>
          <p14:tracePt t="10422" x="3727450" y="2044700"/>
          <p14:tracePt t="10439" x="3695700" y="2051050"/>
          <p14:tracePt t="10439" x="3670300" y="2063750"/>
          <p14:tracePt t="10455" x="3638550" y="2076450"/>
          <p14:tracePt t="10455" x="3613150" y="2082800"/>
          <p14:tracePt t="10455" x="3581400" y="2095500"/>
          <p14:tracePt t="10474" x="3549650" y="2108200"/>
          <p14:tracePt t="10487" x="3524250" y="2114550"/>
          <p14:tracePt t="10487" x="3460750" y="2139950"/>
          <p14:tracePt t="10507" x="3429000" y="2146300"/>
          <p14:tracePt t="10507" x="3397250" y="2159000"/>
          <p14:tracePt t="10507" x="3365500" y="2171700"/>
          <p14:tracePt t="10525" x="3333750" y="2184400"/>
          <p14:tracePt t="10537" x="3295650" y="2197100"/>
          <p14:tracePt t="10537" x="3263900" y="2209800"/>
          <p14:tracePt t="10537" x="3232150" y="2222500"/>
          <p14:tracePt t="10559" x="3194050" y="2235200"/>
          <p14:tracePt t="10570" x="3162300" y="2247900"/>
          <p14:tracePt t="10570" x="3092450" y="2273300"/>
          <p14:tracePt t="10589" x="3054350" y="2286000"/>
          <p14:tracePt t="10589" x="3022600" y="2298700"/>
          <p14:tracePt t="10605" x="2984500" y="2311400"/>
          <p14:tracePt t="10605" x="2946400" y="2330450"/>
          <p14:tracePt t="10623" x="2908300" y="2343150"/>
          <p14:tracePt t="10623" x="2870200" y="2355850"/>
          <p14:tracePt t="10623" x="2832100" y="2374900"/>
          <p14:tracePt t="10642" x="2794000" y="2387600"/>
          <p14:tracePt t="10642" x="2749550" y="2400300"/>
          <p14:tracePt t="10656" x="2711450" y="2419350"/>
          <p14:tracePt t="10656" x="2667000" y="2432050"/>
          <p14:tracePt t="10673" x="2628900" y="2451100"/>
          <p14:tracePt t="10673" x="2584450" y="2463800"/>
          <p14:tracePt t="10689" x="2540000" y="2476500"/>
          <p14:tracePt t="10689" x="2457450" y="2508250"/>
          <p14:tracePt t="10708" x="2413000" y="2527300"/>
          <p14:tracePt t="10708" x="2368550" y="2540000"/>
          <p14:tracePt t="10723" x="2324100" y="2559050"/>
          <p14:tracePt t="10723" x="2279650" y="2571750"/>
          <p14:tracePt t="10740" x="2235200" y="2590800"/>
          <p14:tracePt t="10740" x="2190750" y="2609850"/>
          <p14:tracePt t="10756" x="2146300" y="2628900"/>
          <p14:tracePt t="10756" x="2057400" y="2667000"/>
          <p14:tracePt t="10775" x="2012950" y="2686050"/>
          <p14:tracePt t="10775" x="1968500" y="2705100"/>
          <p14:tracePt t="10790" x="1924050" y="2724150"/>
          <p14:tracePt t="10790" x="1879600" y="2743200"/>
          <p14:tracePt t="10806" x="1835150" y="2762250"/>
          <p14:tracePt t="10806" x="1790700" y="2781300"/>
          <p14:tracePt t="10806" x="1746250" y="2800350"/>
          <p14:tracePt t="10826" x="1708150" y="2819400"/>
          <p14:tracePt t="10838" x="1663700" y="2832100"/>
          <p14:tracePt t="10838" x="1625600" y="2851150"/>
          <p14:tracePt t="10838" x="1587500" y="2863850"/>
          <p14:tracePt t="10859" x="1555750" y="2876550"/>
          <p14:tracePt t="10859" x="1517650" y="2889250"/>
          <p14:tracePt t="10874" x="1485900" y="2901950"/>
          <p14:tracePt t="10874" x="1454150" y="2914650"/>
          <p14:tracePt t="10890" x="1422400" y="2927350"/>
          <p14:tracePt t="10890" x="1397000" y="2940050"/>
          <p14:tracePt t="10907" x="1365250" y="2952750"/>
          <p14:tracePt t="10907" x="1346200" y="2965450"/>
          <p14:tracePt t="10907" x="1320800" y="2978150"/>
          <p14:tracePt t="10926" x="1295400" y="2984500"/>
          <p14:tracePt t="10938" x="1276350" y="2997200"/>
          <p14:tracePt t="10938" x="1238250" y="3009900"/>
          <p14:tracePt t="10957" x="1225550" y="3016250"/>
          <p14:tracePt t="10957" x="1206500" y="3022600"/>
          <p14:tracePt t="10974" x="1193800" y="3028950"/>
          <p14:tracePt t="10974" x="1181100" y="3035300"/>
          <p14:tracePt t="10991" x="1168400" y="3041650"/>
          <p14:tracePt t="10991" x="1149350" y="3054350"/>
          <p14:tracePt t="11007" x="1143000" y="3054350"/>
          <p14:tracePt t="11007" x="1136650" y="3060700"/>
          <p14:tracePt t="11024" x="1130300" y="3067050"/>
          <p14:tracePt t="11039" x="1123950" y="3073400"/>
          <p14:tracePt t="11056" x="1117600" y="3073400"/>
          <p14:tracePt t="11073" x="1117600" y="3079750"/>
          <p14:tracePt t="11089" x="1123950" y="3086100"/>
          <p14:tracePt t="11114" x="1130300" y="3086100"/>
          <p14:tracePt t="11133" x="1136650" y="3092450"/>
          <p14:tracePt t="11150" x="1143000" y="3092450"/>
          <p14:tracePt t="11165" x="1149350" y="3098800"/>
          <p14:tracePt t="11181" x="1155700" y="3098800"/>
          <p14:tracePt t="11194" x="1162050" y="3098800"/>
          <p14:tracePt t="11211" x="1174750" y="3105150"/>
          <p14:tracePt t="11226" x="1181100" y="3105150"/>
          <p14:tracePt t="11242" x="1193800" y="3111500"/>
          <p14:tracePt t="11256" x="1193800" y="3117850"/>
          <p14:tracePt t="11273" x="1200150" y="3124200"/>
          <p14:tracePt t="11289" x="1200150" y="3130550"/>
          <p14:tracePt t="11306" x="1206500" y="3130550"/>
          <p14:tracePt t="11323" x="1200150" y="3136900"/>
          <p14:tracePt t="11340" x="1200150" y="3143250"/>
          <p14:tracePt t="11357" x="1200150" y="3149600"/>
          <p14:tracePt t="11373" x="1193800" y="3155950"/>
          <p14:tracePt t="11390" x="1187450" y="3155950"/>
          <p14:tracePt t="11406" x="1181100" y="3162300"/>
          <p14:tracePt t="11426" x="1187450" y="3168650"/>
          <p14:tracePt t="11473" x="1193800" y="3168650"/>
          <p14:tracePt t="11486" x="1200150" y="3162300"/>
          <p14:tracePt t="11502" x="1206500" y="3162300"/>
          <p14:tracePt t="11511" x="1212850" y="3162300"/>
          <p14:tracePt t="11511" x="1225550" y="3162300"/>
          <p14:tracePt t="11526" x="1231900" y="3162300"/>
          <p14:tracePt t="11526" x="1238250" y="3162300"/>
          <p14:tracePt t="11543" x="1244600" y="3162300"/>
          <p14:tracePt t="11543" x="1257300" y="3162300"/>
          <p14:tracePt t="11543" x="1263650" y="3162300"/>
          <p14:tracePt t="11562" x="1270000" y="3162300"/>
          <p14:tracePt t="11574" x="1276350" y="3162300"/>
          <p14:tracePt t="11574" x="1289050" y="3168650"/>
          <p14:tracePt t="11574" x="1295400" y="3168650"/>
          <p14:tracePt t="11595" x="1301750" y="3168650"/>
          <p14:tracePt t="11595" x="1308100" y="3168650"/>
          <p14:tracePt t="11610" x="1314450" y="3168650"/>
          <p14:tracePt t="11610" x="1320800" y="3175000"/>
          <p14:tracePt t="11626" x="1327150" y="3175000"/>
          <p14:tracePt t="11641" x="1333500" y="3175000"/>
          <p14:tracePt t="11658" x="1339850" y="3175000"/>
          <p14:tracePt t="11674" x="1333500" y="3168650"/>
          <p14:tracePt t="11714" x="1320800" y="3168650"/>
          <p14:tracePt t="11726" x="1314450" y="3175000"/>
          <p14:tracePt t="11742" x="1308100" y="3181350"/>
          <p14:tracePt t="11757" x="1301750" y="3181350"/>
          <p14:tracePt t="11773" x="1295400" y="3187700"/>
          <p14:tracePt t="11786" x="1295400" y="3194050"/>
          <p14:tracePt t="11802" x="1295400" y="3200400"/>
          <p14:tracePt t="11826" x="1301750" y="3200400"/>
          <p14:tracePt t="11905" x="1308100" y="3200400"/>
          <p14:tracePt t="11930" x="1314450" y="3200400"/>
          <p14:tracePt t="11954" x="1320800" y="3200400"/>
          <p14:tracePt t="11973" x="1320800" y="3194050"/>
          <p14:tracePt t="11998" x="1327150" y="3194050"/>
          <p14:tracePt t="12021" x="1333500" y="3194050"/>
          <p14:tracePt t="12050" x="1339850" y="3194050"/>
          <p14:tracePt t="12074" x="1346200" y="3194050"/>
          <p14:tracePt t="12085" x="1352550" y="3194050"/>
          <p14:tracePt t="12102" x="1358900" y="3194050"/>
          <p14:tracePt t="12118" x="1365250" y="3194050"/>
          <p14:tracePt t="12134" x="1473200" y="3187700"/>
          <p14:tracePt t="12257" x="1479550" y="3187700"/>
          <p14:tracePt t="12263" x="1504950" y="3187700"/>
          <p14:tracePt t="12277" x="1530350" y="3181350"/>
          <p14:tracePt t="12295" x="1562100" y="3181350"/>
          <p14:tracePt t="12310" x="1606550" y="3175000"/>
          <p14:tracePt t="12327" x="1638300" y="3175000"/>
          <p14:tracePt t="12344" x="1676400" y="3168650"/>
          <p14:tracePt t="12361" x="1708150" y="3162300"/>
          <p14:tracePt t="12377" x="1771650" y="3155950"/>
          <p14:tracePt t="12394" x="1809750" y="3143250"/>
          <p14:tracePt t="12411" x="1847850" y="3136900"/>
          <p14:tracePt t="12427" x="1885950" y="3130550"/>
          <p14:tracePt t="12427" x="1905000" y="3130550"/>
          <p14:tracePt t="12447" x="1936750" y="3124200"/>
          <p14:tracePt t="12462" x="1949450" y="3117850"/>
          <p14:tracePt t="12462" x="1968500" y="3111500"/>
          <p14:tracePt t="12479" x="1974850" y="3111500"/>
          <p14:tracePt t="12479" x="1987550" y="3105150"/>
          <p14:tracePt t="12496" x="2000250" y="3098800"/>
          <p14:tracePt t="12496" x="2012950" y="3092450"/>
          <p14:tracePt t="12496" x="2025650" y="3092450"/>
          <p14:tracePt t="12514" x="2038350" y="3086100"/>
          <p14:tracePt t="12527" x="2051050" y="3079750"/>
          <p14:tracePt t="12527" x="2070100" y="3067050"/>
          <p14:tracePt t="12546" x="2089150" y="3060700"/>
          <p14:tracePt t="12546" x="2101850" y="3054350"/>
          <p14:tracePt t="12563" x="2114550" y="3048000"/>
          <p14:tracePt t="12563" x="2127250" y="3041650"/>
          <p14:tracePt t="12579" x="2139950" y="3035300"/>
          <p14:tracePt t="12579" x="2152650" y="3028950"/>
          <p14:tracePt t="12579" x="2165350" y="3022600"/>
          <p14:tracePt t="12598" x="2184400" y="3022600"/>
          <p14:tracePt t="12611" x="2197100" y="3016250"/>
          <p14:tracePt t="12611" x="2228850" y="3009900"/>
          <p14:tracePt t="12630" x="2247900" y="3003550"/>
          <p14:tracePt t="12630" x="2273300" y="3003550"/>
          <p14:tracePt t="12646" x="2292350" y="3003550"/>
          <p14:tracePt t="12646" x="2317750" y="2997200"/>
          <p14:tracePt t="12663" x="2343150" y="2990850"/>
          <p14:tracePt t="12663" x="2368550" y="2990850"/>
          <p14:tracePt t="12663" x="2393950" y="2984500"/>
          <p14:tracePt t="12682" x="2419350" y="2984500"/>
          <p14:tracePt t="12682" x="2451100" y="2978150"/>
          <p14:tracePt t="12698" x="2476500" y="2978150"/>
          <p14:tracePt t="12698" x="2508250" y="2971800"/>
          <p14:tracePt t="12713" x="2540000" y="2965450"/>
          <p14:tracePt t="12713" x="2578100" y="2959100"/>
          <p14:tracePt t="12730" x="2609850" y="2959100"/>
          <p14:tracePt t="12730" x="2686050" y="2946400"/>
          <p14:tracePt t="12747" x="2724150" y="2933700"/>
          <p14:tracePt t="12747" x="2768600" y="2927350"/>
          <p14:tracePt t="12763" x="2806700" y="2921000"/>
          <p14:tracePt t="12763" x="2851150" y="2908300"/>
          <p14:tracePt t="12780" x="2889250" y="2901950"/>
          <p14:tracePt t="12780" x="2927350" y="2895600"/>
          <p14:tracePt t="12797" x="2971800" y="2882900"/>
          <p14:tracePt t="12797" x="3048000" y="2870200"/>
          <p14:tracePt t="12815" x="3086100" y="2863850"/>
          <p14:tracePt t="12815" x="3130550" y="2857500"/>
          <p14:tracePt t="12831" x="3168650" y="2851150"/>
          <p14:tracePt t="12831" x="3206750" y="2844800"/>
          <p14:tracePt t="12847" x="3244850" y="2838450"/>
          <p14:tracePt t="12847" x="3282950" y="2832100"/>
          <p14:tracePt t="12864" x="3321050" y="2825750"/>
          <p14:tracePt t="12864" x="3359150" y="2825750"/>
          <p14:tracePt t="12864" x="3390900" y="2819400"/>
          <p14:tracePt t="12882" x="3429000" y="2819400"/>
          <p14:tracePt t="12895" x="3467100" y="2813050"/>
          <p14:tracePt t="12895" x="3543300" y="2800350"/>
          <p14:tracePt t="12915" x="3575050" y="2800350"/>
          <p14:tracePt t="12915" x="3606800" y="2794000"/>
          <p14:tracePt t="12930" x="3644900" y="2787650"/>
          <p14:tracePt t="12930" x="3676650" y="2787650"/>
          <p14:tracePt t="12947" x="3708400" y="2781300"/>
          <p14:tracePt t="12947" x="3740150" y="2781300"/>
          <p14:tracePt t="12947" x="3765550" y="2774950"/>
          <p14:tracePt t="12966" x="3797300" y="2781300"/>
          <p14:tracePt t="12979" x="3822700" y="2781300"/>
          <p14:tracePt t="12979" x="3873500" y="2781300"/>
          <p14:tracePt t="12997" x="3898900" y="2787650"/>
          <p14:tracePt t="12997" x="3917950" y="2794000"/>
          <p14:tracePt t="13014" x="3943350" y="2794000"/>
          <p14:tracePt t="13014" x="3962400" y="2800350"/>
          <p14:tracePt t="13031" x="3981450" y="2806700"/>
          <p14:tracePt t="13031" x="4013200" y="2819400"/>
          <p14:tracePt t="13048" x="4025900" y="2832100"/>
          <p14:tracePt t="13048" x="4038600" y="2838450"/>
          <p14:tracePt t="13065" x="4051300" y="2844800"/>
          <p14:tracePt t="13065" x="4064000" y="2857500"/>
          <p14:tracePt t="13081" x="4070350" y="2863850"/>
          <p14:tracePt t="13081" x="4083050" y="2876550"/>
          <p14:tracePt t="13098" x="4089400" y="2889250"/>
          <p14:tracePt t="13098" x="4102100" y="2901950"/>
          <p14:tracePt t="13115" x="4102100" y="2914650"/>
          <p14:tracePt t="13115" x="4108450" y="2921000"/>
          <p14:tracePt t="13131" x="4114800" y="2927350"/>
          <p14:tracePt t="13154" x="4108450" y="2927350"/>
          <p14:tracePt t="13174" x="4102100" y="2921000"/>
          <p14:tracePt t="13190" x="4095750" y="2914650"/>
          <p14:tracePt t="13199" x="4089400" y="2908300"/>
          <p14:tracePt t="13199" x="4083050" y="2901950"/>
          <p14:tracePt t="13215" x="4076700" y="2895600"/>
          <p14:tracePt t="13215" x="4070350" y="2889250"/>
          <p14:tracePt t="13231" x="4064000" y="2882900"/>
          <p14:tracePt t="13231" x="4057650" y="2870200"/>
          <p14:tracePt t="13231" x="4051300" y="2863850"/>
          <p14:tracePt t="13250" x="4044950" y="2851150"/>
          <p14:tracePt t="13263" x="4038600" y="2838450"/>
          <p14:tracePt t="13263" x="4032250" y="2825750"/>
          <p14:tracePt t="13283" x="4013200" y="2794000"/>
          <p14:tracePt t="13283" x="4006850" y="2781300"/>
          <p14:tracePt t="13298" x="3994150" y="2762250"/>
          <p14:tracePt t="13298" x="3987800" y="2743200"/>
          <p14:tracePt t="13315" x="3975100" y="2717800"/>
          <p14:tracePt t="13315" x="3968750" y="2692400"/>
          <p14:tracePt t="13332" x="3956050" y="2673350"/>
          <p14:tracePt t="13332" x="3930650" y="2616200"/>
          <p14:tracePt t="13349" x="3917950" y="2590800"/>
          <p14:tracePt t="13349" x="3905250" y="2565400"/>
          <p14:tracePt t="13365" x="3892550" y="2540000"/>
          <p14:tracePt t="13365" x="3879850" y="2508250"/>
          <p14:tracePt t="13382" x="3867150" y="2482850"/>
          <p14:tracePt t="13382" x="3854450" y="2457450"/>
          <p14:tracePt t="13399" x="3848100" y="2432050"/>
          <p14:tracePt t="13399" x="3822700" y="2374900"/>
          <p14:tracePt t="13416" x="3816350" y="2349500"/>
          <p14:tracePt t="13416" x="3810000" y="2324100"/>
          <p14:tracePt t="13432" x="3797300" y="2298700"/>
          <p14:tracePt t="13432" x="3790950" y="2279650"/>
          <p14:tracePt t="13449" x="3784600" y="2254250"/>
          <p14:tracePt t="13449" x="3778250" y="2228850"/>
          <p14:tracePt t="13467" x="3771900" y="2190750"/>
          <p14:tracePt t="13467" x="3771900" y="2171700"/>
          <p14:tracePt t="13483" x="3765550" y="2146300"/>
          <p14:tracePt t="13483" x="3771900" y="2127250"/>
          <p14:tracePt t="13500" x="3771900" y="2108200"/>
          <p14:tracePt t="13500" x="3771900" y="2089150"/>
          <p14:tracePt t="13500" x="3778250" y="2070100"/>
          <p14:tracePt t="13518" x="3778250" y="2051050"/>
          <p14:tracePt t="13531" x="3784600" y="2032000"/>
          <p14:tracePt t="13531" x="3790950" y="2012950"/>
          <p14:tracePt t="13531" x="3797300" y="2000250"/>
          <p14:tracePt t="13551" x="3803650" y="1981200"/>
          <p14:tracePt t="13551" x="3810000" y="1968500"/>
          <p14:tracePt t="13567" x="3816350" y="1955800"/>
          <p14:tracePt t="13567" x="3816350" y="1943100"/>
          <p14:tracePt t="13583" x="3822700" y="1924050"/>
          <p14:tracePt t="13583" x="3822700" y="1917700"/>
          <p14:tracePt t="13599" x="3822700" y="1905000"/>
          <p14:tracePt t="13599" x="3822700" y="1892300"/>
          <p14:tracePt t="13599" x="3822700" y="1879600"/>
          <p14:tracePt t="13619" x="3822700" y="1873250"/>
          <p14:tracePt t="13631" x="3816350" y="1860550"/>
          <p14:tracePt t="13631" x="3810000" y="1841500"/>
          <p14:tracePt t="13650" x="3803650" y="1835150"/>
          <p14:tracePt t="13650" x="3797300" y="1822450"/>
          <p14:tracePt t="13667" x="3790950" y="1816100"/>
          <p14:tracePt t="13667" x="3784600" y="1809750"/>
          <p14:tracePt t="13683" x="3771900" y="1809750"/>
          <p14:tracePt t="13683" x="3765550" y="1803400"/>
          <p14:tracePt t="13683" x="3752850" y="1803400"/>
          <p14:tracePt t="13703" x="3746500" y="1803400"/>
          <p14:tracePt t="13703" x="3733800" y="1797050"/>
          <p14:tracePt t="13716" x="3727450" y="1797050"/>
          <p14:tracePt t="13716" x="3714750" y="1797050"/>
          <p14:tracePt t="13733" x="3702050" y="1803400"/>
          <p14:tracePt t="13733" x="3695700" y="1803400"/>
          <p14:tracePt t="13750" x="3683000" y="1803400"/>
          <p14:tracePt t="13750" x="3657600" y="1809750"/>
          <p14:tracePt t="13767" x="3644900" y="1809750"/>
          <p14:tracePt t="13767" x="3638550" y="1809750"/>
          <p14:tracePt t="13783" x="3625850" y="1816100"/>
          <p14:tracePt t="13783" x="3613150" y="1816100"/>
          <p14:tracePt t="13800" x="3600450" y="1816100"/>
          <p14:tracePt t="13800" x="3587750" y="1822450"/>
          <p14:tracePt t="13817" x="3568700" y="1822450"/>
          <p14:tracePt t="13817" x="3556000" y="1822450"/>
          <p14:tracePt t="13835" x="3517900" y="1828800"/>
          <p14:tracePt t="13835" x="3498850" y="1835150"/>
          <p14:tracePt t="13852" x="3479800" y="1835150"/>
          <p14:tracePt t="13852" x="3460750" y="1841500"/>
          <p14:tracePt t="13868" x="3441700" y="1841500"/>
          <p14:tracePt t="13868" x="3416300" y="1841500"/>
          <p14:tracePt t="13884" x="3397250" y="1841500"/>
          <p14:tracePt t="13884" x="3378200" y="1847850"/>
          <p14:tracePt t="13884" x="3352800" y="1847850"/>
          <p14:tracePt t="13903" x="3333750" y="1847850"/>
          <p14:tracePt t="13915" x="3321050" y="1841500"/>
          <p14:tracePt t="13915" x="3295650" y="1835150"/>
          <p14:tracePt t="13935" x="3289300" y="1835150"/>
          <p14:tracePt t="13935" x="3282950" y="1828800"/>
          <p14:tracePt t="13951" x="3289300" y="1816100"/>
          <p14:tracePt t="13951" x="3295650" y="1809750"/>
          <p14:tracePt t="13967" x="3302000" y="1803400"/>
          <p14:tracePt t="13967" x="3321050" y="1790700"/>
          <p14:tracePt t="13967" x="3340100" y="1778000"/>
          <p14:tracePt t="13986" x="3365500" y="1765300"/>
          <p14:tracePt t="13999" x="3390900" y="1758950"/>
          <p14:tracePt t="13999" x="3448050" y="1733550"/>
          <p14:tracePt t="14017" x="3479800" y="1727200"/>
          <p14:tracePt t="14017" x="3517900" y="1714500"/>
          <p14:tracePt t="14034" x="3549650" y="1708150"/>
          <p14:tracePt t="14034" x="3581400" y="1701800"/>
          <p14:tracePt t="14052" x="3613150" y="1695450"/>
          <p14:tracePt t="14052" x="3670300" y="1682750"/>
          <p14:tracePt t="14068" x="3689350" y="1676400"/>
          <p14:tracePt t="14068" x="3714750" y="1676400"/>
          <p14:tracePt t="14085" x="3733800" y="1670050"/>
          <p14:tracePt t="14085" x="3752850" y="1670050"/>
          <p14:tracePt t="14101" x="3765550" y="1670050"/>
          <p14:tracePt t="14101" x="3778250" y="1663700"/>
          <p14:tracePt t="14118" x="3784600" y="1663700"/>
          <p14:tracePt t="14118" x="3797300" y="1670050"/>
          <p14:tracePt t="14135" x="3803650" y="1676400"/>
          <p14:tracePt t="14150" x="3803650" y="1682750"/>
          <p14:tracePt t="14166" x="3797300" y="1689100"/>
          <p14:tracePt t="14166" x="3790950" y="1689100"/>
          <p14:tracePt t="14166" x="3784600" y="1695450"/>
          <p14:tracePt t="14187" x="3778250" y="1701800"/>
          <p14:tracePt t="14187" x="3771900" y="1708150"/>
          <p14:tracePt t="14203" x="3765550" y="1714500"/>
          <p14:tracePt t="14203" x="3759200" y="1720850"/>
          <p14:tracePt t="14219" x="3752850" y="1727200"/>
          <p14:tracePt t="14219" x="3746500" y="1739900"/>
          <p14:tracePt t="14235" x="3740150" y="1746250"/>
          <p14:tracePt t="14235" x="3740150" y="1752600"/>
          <p14:tracePt t="14252" x="3733800" y="1758950"/>
          <p14:tracePt t="14252" x="3733800" y="1765300"/>
          <p14:tracePt t="14252" x="3733800" y="1778000"/>
          <p14:tracePt t="14271" x="3733800" y="1784350"/>
          <p14:tracePt t="14283" x="3740150" y="1790700"/>
          <p14:tracePt t="14283" x="3746500" y="1809750"/>
          <p14:tracePt t="14303" x="3752850" y="1822450"/>
          <p14:tracePt t="14303" x="3759200" y="1835150"/>
          <p14:tracePt t="14319" x="3771900" y="1841500"/>
          <p14:tracePt t="14319" x="3778250" y="1854200"/>
          <p14:tracePt t="14335" x="3790950" y="1860550"/>
          <p14:tracePt t="14335" x="3803650" y="1873250"/>
          <p14:tracePt t="14335" x="3816350" y="1885950"/>
          <p14:tracePt t="14354" x="3829050" y="1892300"/>
          <p14:tracePt t="14354" x="3841750" y="1905000"/>
          <p14:tracePt t="14368" x="3854450" y="1911350"/>
          <p14:tracePt t="14368" x="3867150" y="1917700"/>
          <p14:tracePt t="14386" x="3879850" y="1924050"/>
          <p14:tracePt t="14386" x="3898900" y="1936750"/>
          <p14:tracePt t="14402" x="3911600" y="1943100"/>
          <p14:tracePt t="14402" x="3924300" y="1949450"/>
          <p14:tracePt t="14419" x="3937000" y="1955800"/>
          <p14:tracePt t="14419" x="3956050" y="1968500"/>
          <p14:tracePt t="14436" x="3968750" y="1974850"/>
          <p14:tracePt t="14436" x="3975100" y="1974850"/>
          <p14:tracePt t="14452" x="3987800" y="1981200"/>
          <p14:tracePt t="14452" x="3994150" y="1981200"/>
          <p14:tracePt t="14469" x="4000500" y="1987550"/>
          <p14:tracePt t="14469" x="4013200" y="1987550"/>
          <p14:tracePt t="14486" x="4019550" y="1993900"/>
          <p14:tracePt t="14502" x="4006850" y="1993900"/>
          <p14:tracePt t="14534" x="4000500" y="1993900"/>
          <p14:tracePt t="14547" x="3994150" y="1993900"/>
          <p14:tracePt t="14555" x="3981450" y="1993900"/>
          <p14:tracePt t="14568" x="3975100" y="1993900"/>
          <p14:tracePt t="14568" x="3956050" y="1993900"/>
          <p14:tracePt t="14587" x="3943350" y="1993900"/>
          <p14:tracePt t="14587" x="3937000" y="1987550"/>
          <p14:tracePt t="14603" x="3924300" y="1987550"/>
          <p14:tracePt t="14603" x="3911600" y="1987550"/>
          <p14:tracePt t="14603" x="3898900" y="1981200"/>
          <p14:tracePt t="14622" x="3886200" y="1981200"/>
          <p14:tracePt t="14634" x="3867150" y="1981200"/>
          <p14:tracePt t="14634" x="3854450" y="1981200"/>
          <p14:tracePt t="14634" x="3841750" y="1974850"/>
          <p14:tracePt t="14656" x="3822700" y="1974850"/>
          <p14:tracePt t="14656" x="3810000" y="1974850"/>
          <p14:tracePt t="14670" x="3790950" y="1968500"/>
          <p14:tracePt t="14670" x="3771900" y="1968500"/>
          <p14:tracePt t="14686" x="3759200" y="1968500"/>
          <p14:tracePt t="14686" x="3740150" y="1968500"/>
          <p14:tracePt t="14686" x="3721100" y="1968500"/>
          <p14:tracePt t="14707" x="3702050" y="1968500"/>
          <p14:tracePt t="14707" x="3683000" y="1968500"/>
          <p14:tracePt t="14720" x="3663950" y="1968500"/>
          <p14:tracePt t="14720" x="3644900" y="1968500"/>
          <p14:tracePt t="14737" x="3619500" y="1974850"/>
          <p14:tracePt t="14737" x="3594100" y="1974850"/>
          <p14:tracePt t="14753" x="3575050" y="1974850"/>
          <p14:tracePt t="14753" x="3549650" y="1981200"/>
          <p14:tracePt t="14770" x="3524250" y="1987550"/>
          <p14:tracePt t="14770" x="3467100" y="1993900"/>
          <p14:tracePt t="14788" x="3435350" y="2000250"/>
          <p14:tracePt t="14788" x="3409950" y="2006600"/>
          <p14:tracePt t="14804" x="3378200" y="2019300"/>
          <p14:tracePt t="14804" x="3346450" y="2025650"/>
          <p14:tracePt t="14820" x="3308350" y="2038350"/>
          <p14:tracePt t="14820" x="3270250" y="2051050"/>
          <p14:tracePt t="14837" x="3232150" y="2063750"/>
          <p14:tracePt t="14837" x="3149600" y="2089150"/>
          <p14:tracePt t="14855" x="3105150" y="2101850"/>
          <p14:tracePt t="14855" x="3060700" y="2114550"/>
          <p14:tracePt t="14871" x="3016250" y="2133600"/>
          <p14:tracePt t="14871" x="2965450" y="2146300"/>
          <p14:tracePt t="14887" x="2914650" y="2159000"/>
          <p14:tracePt t="14887" x="2863850" y="2178050"/>
          <p14:tracePt t="14904" x="2813050" y="2190750"/>
          <p14:tracePt t="14904" x="2762250" y="2203450"/>
          <p14:tracePt t="14904" x="2705100" y="2216150"/>
          <p14:tracePt t="14923" x="2654300" y="2228850"/>
          <p14:tracePt t="14935" x="2597150" y="2241550"/>
          <p14:tracePt t="14935" x="2540000" y="2247900"/>
          <p14:tracePt t="14955" x="2432050" y="2266950"/>
          <p14:tracePt t="14955" x="2374900" y="2279650"/>
          <p14:tracePt t="14971" x="2324100" y="2286000"/>
          <p14:tracePt t="14971" x="2266950" y="2292350"/>
          <p14:tracePt t="14987" x="2216150" y="2298700"/>
          <p14:tracePt t="14987" x="2159000" y="2305050"/>
          <p14:tracePt t="14987" x="2108200" y="2305050"/>
          <p14:tracePt t="15007" x="2057400" y="2311400"/>
          <p14:tracePt t="15007" x="2006600" y="2311400"/>
          <p14:tracePt t="15021" x="1955800" y="2317750"/>
          <p14:tracePt t="15021" x="1911350" y="2317750"/>
          <p14:tracePt t="15038" x="1860550" y="2324100"/>
          <p14:tracePt t="15038" x="1816100" y="2324100"/>
          <p14:tracePt t="15055" x="1778000" y="2324100"/>
          <p14:tracePt t="15055" x="1739900" y="2324100"/>
          <p14:tracePt t="15071" x="1701800" y="2324100"/>
          <p14:tracePt t="15071" x="1638300" y="2317750"/>
          <p14:tracePt t="15088" x="1606550" y="2317750"/>
          <p14:tracePt t="15088" x="1581150" y="2317750"/>
          <p14:tracePt t="15105" x="1555750" y="2317750"/>
          <p14:tracePt t="15105" x="1536700" y="2317750"/>
          <p14:tracePt t="15121" x="1517650" y="2317750"/>
          <p14:tracePt t="15121" x="1498600" y="2311400"/>
          <p14:tracePt t="15138" x="1485900" y="2317750"/>
          <p14:tracePt t="15138" x="1460500" y="2311400"/>
          <p14:tracePt t="15155" x="1454150" y="2317750"/>
          <p14:tracePt t="15155" x="1447800" y="2317750"/>
          <p14:tracePt t="15172" x="1441450" y="2317750"/>
          <p14:tracePt t="15187" x="1441450" y="2324100"/>
          <p14:tracePt t="15207" x="1447800" y="2324100"/>
          <p14:tracePt t="15223" x="1460500" y="2330450"/>
          <p14:tracePt t="15246" x="1466850" y="2330450"/>
          <p14:tracePt t="15255" x="1473200" y="2330450"/>
          <p14:tracePt t="15270" x="1479550" y="2330450"/>
          <p14:tracePt t="15287" x="1485900" y="2324100"/>
          <p14:tracePt t="15307" x="1485900" y="2317750"/>
          <p14:tracePt t="15334" x="1492250" y="2317750"/>
          <p14:tracePt t="15350" x="1498600" y="2311400"/>
          <p14:tracePt t="15367" x="1504950" y="2311400"/>
          <p14:tracePt t="15375" x="1511300" y="2311400"/>
          <p14:tracePt t="15375" x="1517650" y="2311400"/>
          <p14:tracePt t="15389" x="1524000" y="2311400"/>
          <p14:tracePt t="15389" x="1536700" y="2311400"/>
          <p14:tracePt t="15406" x="1543050" y="2311400"/>
          <p14:tracePt t="15406" x="1549400" y="2305050"/>
          <p14:tracePt t="15422" x="1562100" y="2305050"/>
          <p14:tracePt t="15422" x="1581150" y="2298700"/>
          <p14:tracePt t="15439" x="1593850" y="2292350"/>
          <p14:tracePt t="15439" x="1606550" y="2292350"/>
          <p14:tracePt t="15456" x="1625600" y="2286000"/>
          <p14:tracePt t="15456" x="1638300" y="2286000"/>
          <p14:tracePt t="15473" x="1657350" y="2279650"/>
          <p14:tracePt t="15473" x="1676400" y="2273300"/>
          <p14:tracePt t="15489" x="1695450" y="2266950"/>
          <p14:tracePt t="15489" x="1733550" y="2260600"/>
          <p14:tracePt t="15508" x="1752600" y="2254250"/>
          <p14:tracePt t="15508" x="1771650" y="2247900"/>
          <p14:tracePt t="15523" x="1790700" y="2241550"/>
          <p14:tracePt t="15523" x="1809750" y="2235200"/>
          <p14:tracePt t="15540" x="1828800" y="2235200"/>
          <p14:tracePt t="15540" x="1847850" y="2228850"/>
          <p14:tracePt t="15540" x="1866900" y="2222500"/>
          <p14:tracePt t="15559" x="1879600" y="2222500"/>
          <p14:tracePt t="15571" x="1898650" y="2216150"/>
          <p14:tracePt t="15571" x="1911350" y="2216150"/>
          <p14:tracePt t="15571" x="1924050" y="2216150"/>
          <p14:tracePt t="15592" x="1936750" y="2216150"/>
          <p14:tracePt t="15592" x="1949450" y="2216150"/>
          <p14:tracePt t="15608" x="1955800" y="2216150"/>
          <p14:tracePt t="15608" x="1962150" y="2222500"/>
          <p14:tracePt t="15623" x="1968500" y="2222500"/>
          <p14:tracePt t="15638" x="1974850" y="2228850"/>
          <p14:tracePt t="15638" x="1974850" y="2235200"/>
          <p14:tracePt t="15638" x="1981200" y="2241550"/>
          <p14:tracePt t="15660" x="1974850" y="2247900"/>
          <p14:tracePt t="15671" x="1974850" y="2254250"/>
          <p14:tracePt t="15671" x="1968500" y="2266950"/>
          <p14:tracePt t="15690" x="1962150" y="2273300"/>
          <p14:tracePt t="15690" x="1955800" y="2279650"/>
          <p14:tracePt t="15690" x="1949450" y="2286000"/>
          <p14:tracePt t="15711" x="1943100" y="2286000"/>
          <p14:tracePt t="15722" x="1936750" y="2292350"/>
          <p14:tracePt t="15722" x="1924050" y="2305050"/>
          <p14:tracePt t="15740" x="1911350" y="2305050"/>
          <p14:tracePt t="15740" x="1905000" y="2311400"/>
          <p14:tracePt t="15757" x="1898650" y="2317750"/>
          <p14:tracePt t="15757" x="1892300" y="2317750"/>
          <p14:tracePt t="15774" x="1879600" y="2324100"/>
          <p14:tracePt t="15774" x="1873250" y="2324100"/>
          <p14:tracePt t="15791" x="1860550" y="2330450"/>
          <p14:tracePt t="15791" x="1841500" y="2336800"/>
          <p14:tracePt t="15808" x="1828800" y="2336800"/>
          <p14:tracePt t="15808" x="1822450" y="2336800"/>
          <p14:tracePt t="15824" x="1809750" y="2343150"/>
          <p14:tracePt t="15824" x="1797050" y="2343150"/>
          <p14:tracePt t="15841" x="1784350" y="2349500"/>
          <p14:tracePt t="15841" x="1778000" y="2349500"/>
          <p14:tracePt t="15841" x="1765300" y="2355850"/>
          <p14:tracePt t="15860" x="1752600" y="2355850"/>
          <p14:tracePt t="15872" x="1739900" y="2362200"/>
          <p14:tracePt t="15872" x="1714500" y="2368550"/>
          <p14:tracePt t="15892" x="1701800" y="2368550"/>
          <p14:tracePt t="15892" x="1689100" y="2374900"/>
          <p14:tracePt t="15908" x="1676400" y="2374900"/>
          <p14:tracePt t="15908" x="1663700" y="2381250"/>
          <p14:tracePt t="15924" x="1644650" y="2381250"/>
          <p14:tracePt t="15924" x="1625600" y="2381250"/>
          <p14:tracePt t="15924" x="1606550" y="2381250"/>
          <p14:tracePt t="15943" x="1581150" y="2381250"/>
          <p14:tracePt t="15956" x="1555750" y="2381250"/>
          <p14:tracePt t="15976" x="1276350" y="2349500"/>
          <p14:tracePt t="15976" x="1250950" y="2343150"/>
          <p14:tracePt t="16047" x="1231900" y="2330450"/>
          <p14:tracePt t="16055" x="1212850" y="2324100"/>
          <p14:tracePt t="16062" x="1187450" y="2311400"/>
          <p14:tracePt t="16073" x="1155700" y="2279650"/>
          <p14:tracePt t="16090" x="1123950" y="2228850"/>
          <p14:tracePt t="16107" x="1117600" y="2190750"/>
          <p14:tracePt t="16124" x="1117600" y="2146300"/>
          <p14:tracePt t="16140" x="1130300" y="2095500"/>
          <p14:tracePt t="16140" x="1143000" y="2070100"/>
          <p14:tracePt t="16160" x="1174750" y="2019300"/>
          <p14:tracePt t="16175" x="1219200" y="1974850"/>
          <p14:tracePt t="16191" x="1270000" y="1936750"/>
          <p14:tracePt t="16207" x="1327150" y="1898650"/>
          <p14:tracePt t="16224" x="1384300" y="1873250"/>
          <p14:tracePt t="16224" x="1409700" y="1860550"/>
          <p14:tracePt t="16243" x="1473200" y="1841500"/>
          <p14:tracePt t="16260" x="1536700" y="1835150"/>
          <p14:tracePt t="16276" x="1600200" y="1828800"/>
          <p14:tracePt t="16291" x="1663700" y="1835150"/>
          <p14:tracePt t="16308" x="1727200" y="1847850"/>
          <p14:tracePt t="16308" x="1752600" y="1860550"/>
          <p14:tracePt t="16328" x="1784350" y="1866900"/>
          <p14:tracePt t="16340" x="1860550" y="1911350"/>
          <p14:tracePt t="16358" x="1911350" y="1949450"/>
          <p14:tracePt t="16375" x="1949450" y="1981200"/>
          <p14:tracePt t="16391" x="1993900" y="2038350"/>
          <p14:tracePt t="16408" x="2012950" y="2076450"/>
          <p14:tracePt t="16425" x="2019300" y="2120900"/>
          <p14:tracePt t="16441" x="2019300" y="2184400"/>
          <p14:tracePt t="16460" x="2006600" y="2222500"/>
          <p14:tracePt t="16475" x="1981200" y="2260600"/>
          <p14:tracePt t="16492" x="1949450" y="2292350"/>
          <p14:tracePt t="16509" x="1905000" y="2324100"/>
          <p14:tracePt t="16509" x="1885950" y="2336800"/>
          <p14:tracePt t="16528" x="1835150" y="2368550"/>
          <p14:tracePt t="16544" x="1778000" y="2393950"/>
          <p14:tracePt t="16560" x="1727200" y="2419350"/>
          <p14:tracePt t="16575" x="1676400" y="2438400"/>
          <p14:tracePt t="16592" x="1631950" y="2457450"/>
          <p14:tracePt t="16592" x="1606550" y="2463800"/>
          <p14:tracePt t="16612" x="1568450" y="2476500"/>
          <p14:tracePt t="16628" x="1530350" y="2489200"/>
          <p14:tracePt t="16642" x="1504950" y="2495550"/>
          <p14:tracePt t="16659" x="1479550" y="2501900"/>
          <p14:tracePt t="16676" x="1466850" y="2508250"/>
          <p14:tracePt t="16692" x="1460500" y="2514600"/>
          <p14:tracePt t="16708" x="1466850" y="2514600"/>
          <p14:tracePt t="16747" x="1466850" y="2520950"/>
          <p14:tracePt t="16758" x="1473200" y="2520950"/>
          <p14:tracePt t="16774" x="1479550" y="2520950"/>
          <p14:tracePt t="16790" x="1485900" y="2520950"/>
          <p14:tracePt t="16815" x="1485900" y="2527300"/>
          <p14:tracePt t="16851" x="1485900" y="2533650"/>
          <p14:tracePt t="16874" x="1485900" y="2540000"/>
          <p14:tracePt t="16886" x="1485900" y="2546350"/>
          <p14:tracePt t="16903" x="1479550" y="2546350"/>
          <p14:tracePt t="16926" x="1479550" y="2552700"/>
          <p14:tracePt t="17007" x="1485900" y="2559050"/>
          <p14:tracePt t="17047" x="1492250" y="2559050"/>
          <p14:tracePt t="17083" x="1498600" y="2559050"/>
          <p14:tracePt t="17115" x="1498600" y="2552700"/>
          <p14:tracePt t="17126" x="1504950" y="2546350"/>
          <p14:tracePt t="17135" x="1511300" y="2546350"/>
          <p14:tracePt t="17143" x="1517650" y="2540000"/>
          <p14:tracePt t="17143" x="1524000" y="2540000"/>
          <p14:tracePt t="17162" x="1536700" y="2540000"/>
          <p14:tracePt t="17162" x="1555750" y="2540000"/>
          <p14:tracePt t="17178" x="1568450" y="2540000"/>
          <p14:tracePt t="17178" x="1612900" y="2546350"/>
          <p14:tracePt t="17197" x="1638300" y="2552700"/>
          <p14:tracePt t="17197" x="1663700" y="2565400"/>
          <p14:tracePt t="17212" x="1695450" y="2578100"/>
          <p14:tracePt t="17212" x="1727200" y="2590800"/>
          <p14:tracePt t="17229" x="1758950" y="2609850"/>
          <p14:tracePt t="17229" x="1790700" y="2628900"/>
          <p14:tracePt t="17229" x="1828800" y="2647950"/>
          <p14:tracePt t="17247" x="1873250" y="2673350"/>
          <p14:tracePt t="17260" x="1911350" y="2692400"/>
          <p14:tracePt t="17260" x="2000250" y="2743200"/>
          <p14:tracePt t="17279" x="2044700" y="2774950"/>
          <p14:tracePt t="17279" x="2089150" y="2800350"/>
          <p14:tracePt t="17296" x="2133600" y="2832100"/>
          <p14:tracePt t="17296" x="2184400" y="2863850"/>
          <p14:tracePt t="17312" x="2228850" y="2895600"/>
          <p14:tracePt t="17312" x="2279650" y="2927350"/>
          <p14:tracePt t="17312" x="2324100" y="2959100"/>
          <p14:tracePt t="17332" x="2368550" y="2997200"/>
          <p14:tracePt t="17344" x="2419350" y="3028950"/>
          <p14:tracePt t="17344" x="2508250" y="3105150"/>
          <p14:tracePt t="17362" x="2552700" y="3136900"/>
          <p14:tracePt t="17362" x="2597150" y="3175000"/>
          <p14:tracePt t="17380" x="2635250" y="3213100"/>
          <p14:tracePt t="17380" x="2679700" y="3244850"/>
          <p14:tracePt t="17396" x="2717800" y="3276600"/>
          <p14:tracePt t="17396" x="2749550" y="3314700"/>
          <p14:tracePt t="17396" x="2787650" y="3346450"/>
          <p14:tracePt t="17415" x="2819400" y="3371850"/>
          <p14:tracePt t="17415" x="2844800" y="3403600"/>
          <p14:tracePt t="17429" x="2870200" y="3429000"/>
          <p14:tracePt t="17429" x="2895600" y="3454400"/>
          <p14:tracePt t="17446" x="2921000" y="3479800"/>
          <p14:tracePt t="17446" x="2940050" y="3498850"/>
          <p14:tracePt t="17463" x="2959100" y="3524250"/>
          <p14:tracePt t="17463" x="2997200" y="3562350"/>
          <p14:tracePt t="17480" x="3009900" y="3575050"/>
          <p14:tracePt t="17480" x="3022600" y="3594100"/>
          <p14:tracePt t="17497" x="3035300" y="3606800"/>
          <p14:tracePt t="17497" x="3048000" y="3619500"/>
          <p14:tracePt t="17513" x="3054350" y="3625850"/>
          <p14:tracePt t="17513" x="3060700" y="3638550"/>
          <p14:tracePt t="17530" x="3073400" y="3644900"/>
          <p14:tracePt t="17530" x="3079750" y="3651250"/>
          <p14:tracePt t="17548" x="3092450" y="3663950"/>
          <p14:tracePt t="17548" x="3098800" y="3663950"/>
          <p14:tracePt t="17564" x="3105150" y="3670300"/>
          <p14:tracePt t="17564" x="3111500" y="3670300"/>
          <p14:tracePt t="17580" x="3117850" y="3676650"/>
          <p14:tracePt t="17595" x="3117850" y="3683000"/>
          <p14:tracePt t="17616" x="3117850" y="3689350"/>
          <p14:tracePt t="17632" x="3111500" y="3695700"/>
          <p14:tracePt t="17648" x="3105150" y="3708400"/>
          <p14:tracePt t="17662" x="3098800" y="3714750"/>
          <p14:tracePt t="17678" x="3092450" y="3721100"/>
          <p14:tracePt t="17678" x="3086100" y="3727450"/>
          <p14:tracePt t="17678" x="3079750" y="3733800"/>
          <p14:tracePt t="17701" x="3067050" y="3740150"/>
          <p14:tracePt t="17712" x="3060700" y="3746500"/>
          <p14:tracePt t="17712" x="3048000" y="3759200"/>
          <p14:tracePt t="17731" x="3035300" y="3765550"/>
          <p14:tracePt t="17731" x="3028950" y="3771900"/>
          <p14:tracePt t="17747" x="3022600" y="3784600"/>
          <p14:tracePt t="17747" x="3009900" y="3790950"/>
          <p14:tracePt t="17764" x="3003550" y="3797300"/>
          <p14:tracePt t="17764" x="2984500" y="3810000"/>
          <p14:tracePt t="17781" x="2971800" y="3816350"/>
          <p14:tracePt t="17781" x="2965450" y="3822700"/>
          <p14:tracePt t="17797" x="2959100" y="3822700"/>
          <p14:tracePt t="17797" x="2952750" y="3829050"/>
          <p14:tracePt t="17814" x="2946400" y="3835400"/>
          <p14:tracePt t="17814" x="2940050" y="3841750"/>
          <p14:tracePt t="17831" x="2933700" y="3848100"/>
          <p14:tracePt t="17831" x="2927350" y="3860800"/>
          <p14:tracePt t="17848" x="2921000" y="3867150"/>
          <p14:tracePt t="17871" x="2921000" y="3879850"/>
          <p14:tracePt t="17887" x="2914650" y="3886200"/>
          <p14:tracePt t="17899" x="2914650" y="3892550"/>
          <p14:tracePt t="17916" x="2914650" y="3898900"/>
          <p14:tracePt t="17931" x="2908300" y="3892550"/>
          <p14:tracePt t="17946" x="2895600" y="3892550"/>
          <p14:tracePt t="17963" x="2705100" y="3822700"/>
          <p14:tracePt t="18054" x="2686050" y="3810000"/>
          <p14:tracePt t="18060" x="2660650" y="3803650"/>
          <p14:tracePt t="18067" x="2609850" y="3778250"/>
          <p14:tracePt t="18081" x="2559050" y="3746500"/>
          <p14:tracePt t="18097" x="2508250" y="3714750"/>
          <p14:tracePt t="18114" x="2463800" y="3676650"/>
          <p14:tracePt t="18131" x="2400300" y="3606800"/>
          <p14:tracePt t="18147" x="2362200" y="3549650"/>
          <p14:tracePt t="18164" x="2330450" y="3492500"/>
          <p14:tracePt t="18181" x="2311400" y="3429000"/>
          <p14:tracePt t="18181" x="2305050" y="3403600"/>
          <p14:tracePt t="18201" x="2298700" y="3340100"/>
          <p14:tracePt t="18215" x="2298700" y="3282950"/>
          <p14:tracePt t="18231" x="2311400" y="3225800"/>
          <p14:tracePt t="18249" x="2336800" y="3175000"/>
          <p14:tracePt t="18265" x="2381250" y="3124200"/>
          <p14:tracePt t="18265" x="2406650" y="3098800"/>
          <p14:tracePt t="18284" x="2463800" y="3048000"/>
          <p14:tracePt t="18300" x="2527300" y="3009900"/>
          <p14:tracePt t="18315" x="2597150" y="2971800"/>
          <p14:tracePt t="18332" x="2679700" y="2933700"/>
          <p14:tracePt t="18348" x="2762250" y="2908300"/>
          <p14:tracePt t="18365" x="2857500" y="2889250"/>
          <p14:tracePt t="18365" x="2908300" y="2882900"/>
          <p14:tracePt t="18385" x="2997200" y="2870200"/>
          <p14:tracePt t="18398" x="3092450" y="2870200"/>
          <p14:tracePt t="18415" x="3187700" y="2870200"/>
          <p14:tracePt t="18432" x="3314700" y="2889250"/>
          <p14:tracePt t="18448" x="3397250" y="2914650"/>
          <p14:tracePt t="18465" x="3473450" y="2940050"/>
          <p14:tracePt t="18482" x="3568700" y="2997200"/>
          <p14:tracePt t="18500" x="3625850" y="3041650"/>
          <p14:tracePt t="18515" x="3670300" y="3086100"/>
          <p14:tracePt t="18533" x="3702050" y="3130550"/>
          <p14:tracePt t="18549" x="3721100" y="3181350"/>
          <p14:tracePt t="18549" x="3727450" y="3213100"/>
          <p14:tracePt t="18568" x="3727450" y="3276600"/>
          <p14:tracePt t="18584" x="3708400" y="3340100"/>
          <p14:tracePt t="18600" x="3676650" y="3409950"/>
          <p14:tracePt t="18616" x="3632200" y="3473450"/>
          <p14:tracePt t="18632" x="3575050" y="3543300"/>
          <p14:tracePt t="18632" x="3543300" y="3575050"/>
          <p14:tracePt t="18652" x="3505200" y="3613150"/>
          <p14:tracePt t="18652" x="3473450" y="3638550"/>
          <p14:tracePt t="18668" x="3390900" y="3695700"/>
          <p14:tracePt t="18683" x="3308350" y="3733800"/>
          <p14:tracePt t="18699" x="3225800" y="3771900"/>
          <p14:tracePt t="18699" x="3181350" y="3784600"/>
          <p14:tracePt t="18720" x="3136900" y="3797300"/>
          <p14:tracePt t="18732" x="3009900" y="3822700"/>
          <p14:tracePt t="18750" x="2927350" y="3835400"/>
          <p14:tracePt t="18766" x="2851150" y="3848100"/>
          <p14:tracePt t="18783" x="2749550" y="3848100"/>
          <p14:tracePt t="18800" x="2686050" y="3841750"/>
          <p14:tracePt t="18816" x="2641600" y="3835400"/>
          <p14:tracePt t="18833" x="2609850" y="3822700"/>
          <p14:tracePt t="18850" x="2584450" y="3810000"/>
          <p14:tracePt t="18868" x="2578100" y="3810000"/>
          <p14:tracePt t="18884" x="2584450" y="3810000"/>
          <p14:tracePt t="18907" x="2590800" y="3810000"/>
          <p14:tracePt t="18916" x="2597150" y="3810000"/>
          <p14:tracePt t="18936" x="2609850" y="3803650"/>
          <p14:tracePt t="18936" x="2609850" y="3797300"/>
          <p14:tracePt t="18952" x="2616200" y="3790950"/>
          <p14:tracePt t="18952" x="2622550" y="3784600"/>
          <p14:tracePt t="18968" x="2628900" y="3778250"/>
          <p14:tracePt t="18968" x="2628900" y="3771900"/>
          <p14:tracePt t="18985" x="2635250" y="3765550"/>
          <p14:tracePt t="19000" x="2641600" y="3759200"/>
          <p14:tracePt t="19016" x="2647950" y="3759200"/>
          <p14:tracePt t="19016" x="2654300" y="3765550"/>
          <p14:tracePt t="19037" x="2660650" y="3765550"/>
          <p14:tracePt t="19037" x="2673350" y="3771900"/>
          <p14:tracePt t="19051" x="2679700" y="3771900"/>
          <p14:tracePt t="19051" x="2686050" y="3778250"/>
          <p14:tracePt t="19069" x="2692400" y="3784600"/>
          <p14:tracePt t="19069" x="2698750" y="3790950"/>
          <p14:tracePt t="19085" x="2698750" y="3803650"/>
          <p14:tracePt t="19085" x="2711450" y="3816350"/>
          <p14:tracePt t="19102" x="2711450" y="3822700"/>
          <p14:tracePt t="19102" x="2717800" y="3835400"/>
          <p14:tracePt t="19119" x="2724150" y="3841750"/>
          <p14:tracePt t="19119" x="2730500" y="3848100"/>
          <p14:tracePt t="19135" x="2736850" y="3854450"/>
          <p14:tracePt t="19135" x="2736850" y="3860800"/>
          <p14:tracePt t="19152" x="2743200" y="3867150"/>
          <p14:tracePt t="19152" x="2749550" y="3879850"/>
          <p14:tracePt t="19169" x="2755900" y="3886200"/>
          <p14:tracePt t="19169" x="2762250" y="3892550"/>
          <p14:tracePt t="19186" x="2762250" y="3898900"/>
          <p14:tracePt t="19186" x="2768600" y="3905250"/>
          <p14:tracePt t="19203" x="2768600" y="3911600"/>
          <p14:tracePt t="19203" x="2774950" y="3917950"/>
          <p14:tracePt t="19220" x="2781300" y="3930650"/>
          <p14:tracePt t="19220" x="2781300" y="3937000"/>
          <p14:tracePt t="19236" x="2787650" y="3943350"/>
          <p14:tracePt t="19236" x="2794000" y="3949700"/>
          <p14:tracePt t="19253" x="2794000" y="3956050"/>
          <p14:tracePt t="19253" x="2800350" y="3962400"/>
          <p14:tracePt t="19269" x="2806700" y="3962400"/>
          <p14:tracePt t="19269" x="2806700" y="3968750"/>
          <p14:tracePt t="19269" x="2813050" y="3968750"/>
          <p14:tracePt t="19288" x="2819400" y="3975100"/>
          <p14:tracePt t="19301" x="2825750" y="3975100"/>
          <p14:tracePt t="19301" x="2832100" y="3981450"/>
          <p14:tracePt t="19320" x="2844800" y="3987800"/>
          <p14:tracePt t="19336" x="2851150" y="3994150"/>
          <p14:tracePt t="19351" x="2857500" y="3994150"/>
          <p14:tracePt t="19351" x="2863850" y="4000500"/>
          <p14:tracePt t="19351" x="2870200" y="4000500"/>
          <p14:tracePt t="19372" x="2870200" y="4006850"/>
          <p14:tracePt t="19384" x="2876550" y="4006850"/>
          <p14:tracePt t="19384" x="2889250" y="4013200"/>
          <p14:tracePt t="19403" x="2895600" y="4013200"/>
          <p14:tracePt t="19403" x="2901950" y="4019550"/>
          <p14:tracePt t="19420" x="2908300" y="4019550"/>
          <p14:tracePt t="19420" x="2921000" y="4019550"/>
          <p14:tracePt t="19437" x="2927350" y="4019550"/>
          <p14:tracePt t="19437" x="2933700" y="4025900"/>
          <p14:tracePt t="19454" x="2940050" y="4025900"/>
          <p14:tracePt t="19454" x="2946400" y="4025900"/>
          <p14:tracePt t="19470" x="2952750" y="4032250"/>
          <p14:tracePt t="19485" x="2959100" y="4032250"/>
          <p14:tracePt t="19507" x="2959100" y="4025900"/>
          <p14:tracePt t="19535" x="2965450" y="4019550"/>
          <p14:tracePt t="19567" x="2971800" y="4019550"/>
          <p14:tracePt t="19588" x="2971800" y="4013200"/>
          <p14:tracePt t="19604" x="2978150" y="4013200"/>
          <p14:tracePt t="19619" x="2984500" y="4013200"/>
          <p14:tracePt t="19635" x="2990850" y="4013200"/>
          <p14:tracePt t="19648" x="2997200" y="4013200"/>
          <p14:tracePt t="19671" x="3003550" y="4006850"/>
          <p14:tracePt t="19701" x="3009900" y="4006850"/>
          <p14:tracePt t="19800" x="3003550" y="4000500"/>
          <p14:tracePt t="19867" x="2997200" y="3994150"/>
          <p14:tracePt t="19880" x="2990850" y="3987800"/>
          <p14:tracePt t="19888" x="2984500" y="3981450"/>
          <p14:tracePt t="19888" x="2978150" y="3968750"/>
          <p14:tracePt t="19905" x="2971800" y="3962400"/>
          <p14:tracePt t="19905" x="2959100" y="3949700"/>
          <p14:tracePt t="19921" x="2940050" y="3930650"/>
          <p14:tracePt t="19921" x="2921000" y="3905250"/>
          <p14:tracePt t="19921" x="2901950" y="3879850"/>
          <p14:tracePt t="19940" x="2876550" y="3848100"/>
          <p14:tracePt t="19953" x="2844800" y="3810000"/>
          <p14:tracePt t="19953" x="2774950" y="3708400"/>
          <p14:tracePt t="19972" x="2736850" y="3644900"/>
          <p14:tracePt t="19972" x="2698750" y="3581400"/>
          <p14:tracePt t="19989" x="2654300" y="3511550"/>
          <p14:tracePt t="19989" x="2609850" y="3441700"/>
          <p14:tracePt t="20005" x="2559050" y="3371850"/>
          <p14:tracePt t="20005" x="2514600" y="3295650"/>
          <p14:tracePt t="20005" x="2463800" y="3219450"/>
          <p14:tracePt t="20024" x="2419350" y="3143250"/>
          <p14:tracePt t="20037" x="2374900" y="3073400"/>
          <p14:tracePt t="20037" x="2330450" y="3003550"/>
          <p14:tracePt t="20057" x="2247900" y="2857500"/>
          <p14:tracePt t="20057" x="2209800" y="2781300"/>
          <p14:tracePt t="20072" x="2178050" y="2717800"/>
          <p14:tracePt t="20072" x="2146300" y="2654300"/>
          <p14:tracePt t="20089" x="2114550" y="2590800"/>
          <p14:tracePt t="20089" x="2089150" y="2533650"/>
          <p14:tracePt t="20105" x="2057400" y="2482850"/>
          <p14:tracePt t="20105" x="2006600" y="2406650"/>
          <p14:tracePt t="20122" x="1987550" y="2381250"/>
          <p14:tracePt t="20122" x="1962150" y="2355850"/>
          <p14:tracePt t="20139" x="1936750" y="2336800"/>
          <p14:tracePt t="20139" x="1917700" y="2317750"/>
          <p14:tracePt t="20156" x="1905000" y="2305050"/>
          <p14:tracePt t="20156" x="1892300" y="2305050"/>
          <p14:tracePt t="20173" x="1879600" y="2305050"/>
          <p14:tracePt t="20173" x="1854200" y="2305050"/>
          <p14:tracePt t="20189" x="1841500" y="2311400"/>
          <p14:tracePt t="20189" x="1828800" y="2317750"/>
          <p14:tracePt t="20207" x="1822450" y="2324100"/>
          <p14:tracePt t="20207" x="1809750" y="2330450"/>
          <p14:tracePt t="20222" x="1803400" y="2343150"/>
          <p14:tracePt t="20222" x="1790700" y="2349500"/>
          <p14:tracePt t="20241" x="1784350" y="2355850"/>
          <p14:tracePt t="20256" x="1778000" y="2355850"/>
          <p14:tracePt t="20272" x="1778000" y="2349500"/>
          <p14:tracePt t="20287" x="1778000" y="2343150"/>
          <p14:tracePt t="20287" x="1771650" y="2336800"/>
          <p14:tracePt t="20287" x="1771650" y="2330450"/>
          <p14:tracePt t="20309" x="1771650" y="2324100"/>
          <p14:tracePt t="20321" x="1771650" y="2317750"/>
          <p14:tracePt t="20321" x="1778000" y="2311400"/>
          <p14:tracePt t="20341" x="1784350" y="2298700"/>
          <p14:tracePt t="20357" x="1797050" y="2298700"/>
          <p14:tracePt t="20371" x="1803400" y="2298700"/>
          <p14:tracePt t="20371" x="1809750" y="2298700"/>
          <p14:tracePt t="20371" x="1816100" y="2305050"/>
          <p14:tracePt t="20392" x="1828800" y="2311400"/>
          <p14:tracePt t="20404" x="1835150" y="2324100"/>
          <p14:tracePt t="20404" x="1866900" y="2349500"/>
          <p14:tracePt t="20423" x="1885950" y="2374900"/>
          <p14:tracePt t="20423" x="1905000" y="2400300"/>
          <p14:tracePt t="20440" x="1924050" y="2425700"/>
          <p14:tracePt t="20440" x="1955800" y="2463800"/>
          <p14:tracePt t="20456" x="1987550" y="2501900"/>
          <p14:tracePt t="20456" x="2019300" y="2546350"/>
          <p14:tracePt t="20474" x="2057400" y="2597150"/>
          <p14:tracePt t="20474" x="2139950" y="2705100"/>
          <p14:tracePt t="20490" x="2184400" y="2762250"/>
          <p14:tracePt t="20490" x="2228850" y="2819400"/>
          <p14:tracePt t="20507" x="2279650" y="2876550"/>
          <p14:tracePt t="20507" x="2324100" y="2933700"/>
          <p14:tracePt t="20524" x="2374900" y="2990850"/>
          <p14:tracePt t="20524" x="2470150" y="3092450"/>
          <p14:tracePt t="20541" x="2514600" y="3149600"/>
          <p14:tracePt t="20541" x="2559050" y="3194050"/>
          <p14:tracePt t="20557" x="2603500" y="3244850"/>
          <p14:tracePt t="20557" x="2647950" y="3289300"/>
          <p14:tracePt t="20574" x="2686050" y="3333750"/>
          <p14:tracePt t="20574" x="2724150" y="3378200"/>
          <p14:tracePt t="20590" x="2762250" y="3416300"/>
          <p14:tracePt t="20590" x="2825750" y="3479800"/>
          <p14:tracePt t="20609" x="2851150" y="3505200"/>
          <p14:tracePt t="20609" x="2876550" y="3530600"/>
          <p14:tracePt t="20625" x="2901950" y="3549650"/>
          <p14:tracePt t="20625" x="2921000" y="3568700"/>
          <p14:tracePt t="20641" x="2940050" y="3581400"/>
          <p14:tracePt t="20641" x="2959100" y="3594100"/>
          <p14:tracePt t="20657" x="2971800" y="3606800"/>
          <p14:tracePt t="20657" x="2984500" y="3613150"/>
          <p14:tracePt t="20657" x="2997200" y="3613150"/>
          <p14:tracePt t="20677" x="3009900" y="3619500"/>
          <p14:tracePt t="20689" x="3016250" y="3619500"/>
          <p14:tracePt t="20689" x="3035300" y="3625850"/>
          <p14:tracePt t="20710" x="3041650" y="3625850"/>
          <p14:tracePt t="20710" x="3048000" y="3619500"/>
          <p14:tracePt t="20724" x="3054350" y="3619500"/>
          <p14:tracePt t="20739" x="3054350" y="3613150"/>
          <p14:tracePt t="20768" x="3048000" y="3613150"/>
          <p14:tracePt t="20780" x="3041650" y="3619500"/>
          <p14:tracePt t="20796" x="3035300" y="3619500"/>
          <p14:tracePt t="20812" x="3028950" y="3625850"/>
          <p14:tracePt t="20828" x="3022600" y="3625850"/>
          <p14:tracePt t="20855" x="3022600" y="3619500"/>
          <p14:tracePt t="20888" x="3028950" y="3613150"/>
          <p14:tracePt t="20900" x="3035300" y="3606800"/>
          <p14:tracePt t="20916" x="3041650" y="3600450"/>
          <p14:tracePt t="20932" x="3048000" y="3600450"/>
          <p14:tracePt t="20948" x="3054350" y="3600450"/>
          <p14:tracePt t="20961" x="3054350" y="3606800"/>
          <p14:tracePt t="20976" x="3060700" y="3613150"/>
          <p14:tracePt t="20976" x="3060700" y="3619500"/>
          <p14:tracePt t="20993" x="3060700" y="3632200"/>
          <p14:tracePt t="20993" x="3060700" y="3638550"/>
          <p14:tracePt t="21009" x="3060700" y="3651250"/>
          <p14:tracePt t="21009" x="3060700" y="3663950"/>
          <p14:tracePt t="21025" x="3067050" y="3676650"/>
          <p14:tracePt t="21025" x="3067050" y="3689350"/>
          <p14:tracePt t="21025" x="3067050" y="3702050"/>
          <p14:tracePt t="21044" x="3073400" y="3714750"/>
          <p14:tracePt t="21057" x="3079750" y="3727450"/>
          <p14:tracePt t="21057" x="3092450" y="3752850"/>
          <p14:tracePt t="21076" x="3105150" y="3765550"/>
          <p14:tracePt t="21076" x="3117850" y="3778250"/>
          <p14:tracePt t="21092" x="3130550" y="3790950"/>
          <p14:tracePt t="21092" x="3143250" y="3797300"/>
          <p14:tracePt t="21109" x="3155950" y="3810000"/>
          <p14:tracePt t="21109" x="3175000" y="3816350"/>
          <p14:tracePt t="21109" x="3194050" y="3829050"/>
          <p14:tracePt t="21128" x="3213100" y="3835400"/>
          <p14:tracePt t="21128" x="3232150" y="3841750"/>
          <p14:tracePt t="21142" x="3251200" y="3848100"/>
          <p14:tracePt t="21142" x="3270250" y="3854450"/>
          <p14:tracePt t="21159" x="3282950" y="3854450"/>
          <p14:tracePt t="21159" x="3295650" y="3860800"/>
          <p14:tracePt t="21176" x="3308350" y="3860800"/>
          <p14:tracePt t="21176" x="3314700" y="3860800"/>
          <p14:tracePt t="21193" x="3321050" y="3860800"/>
          <p14:tracePt t="21193" x="3327400" y="3854450"/>
          <p14:tracePt t="21211" x="3327400" y="3848100"/>
          <p14:tracePt t="21211" x="3327400" y="3841750"/>
          <p14:tracePt t="21226" x="3321050" y="3835400"/>
          <p14:tracePt t="21226" x="3314700" y="3829050"/>
          <p14:tracePt t="21243" x="3314700" y="3822700"/>
          <p14:tracePt t="21243" x="3302000" y="3803650"/>
          <p14:tracePt t="21261" x="3295650" y="3797300"/>
          <p14:tracePt t="21275" x="3289300" y="3790950"/>
          <p14:tracePt t="21275" x="3282950" y="3790950"/>
          <p14:tracePt t="21293" x="3276600" y="3784600"/>
          <p14:tracePt t="21293" x="3270250" y="3784600"/>
          <p14:tracePt t="21310" x="3263900" y="3784600"/>
          <p14:tracePt t="21324" x="3257550" y="3784600"/>
          <p14:tracePt t="21341" x="3263900" y="3784600"/>
          <p14:tracePt t="21380" x="3270250" y="3784600"/>
          <p14:tracePt t="21396" x="3276600" y="3790950"/>
          <p14:tracePt t="21412" x="3289300" y="3790950"/>
          <p14:tracePt t="21428" x="3295650" y="3790950"/>
          <p14:tracePt t="21440" x="3302000" y="3790950"/>
          <p14:tracePt t="21448" x="3308350" y="3797300"/>
          <p14:tracePt t="21458" x="3321050" y="3797300"/>
          <p14:tracePt t="21458" x="3327400" y="3797300"/>
          <p14:tracePt t="21477" x="3340100" y="3803650"/>
          <p14:tracePt t="21477" x="3359150" y="3803650"/>
          <p14:tracePt t="21477" x="3378200" y="3810000"/>
          <p14:tracePt t="21496" x="3397250" y="3810000"/>
          <p14:tracePt t="21496" x="3422650" y="3816350"/>
          <p14:tracePt t="21510" x="3448050" y="3816350"/>
          <p14:tracePt t="21510" x="3479800" y="3816350"/>
          <p14:tracePt t="21527" x="3517900" y="3816350"/>
          <p14:tracePt t="21527" x="3556000" y="3816350"/>
          <p14:tracePt t="21544" x="3606800" y="3810000"/>
          <p14:tracePt t="21544" x="3708400" y="3803650"/>
          <p14:tracePt t="21562" x="3765550" y="3803650"/>
          <p14:tracePt t="21562" x="3822700" y="3797300"/>
          <p14:tracePt t="21578" x="3886200" y="3790950"/>
          <p14:tracePt t="21578" x="3949700" y="3784600"/>
          <p14:tracePt t="21594" x="4019550" y="3778250"/>
          <p14:tracePt t="21594" x="4083050" y="3765550"/>
          <p14:tracePt t="21611" x="4152900" y="3759200"/>
          <p14:tracePt t="21611" x="4286250" y="3733800"/>
          <p14:tracePt t="21630" x="4349750" y="3721100"/>
          <p14:tracePt t="21630" x="4413250" y="3708400"/>
          <p14:tracePt t="21645" x="4470400" y="3695700"/>
          <p14:tracePt t="21645" x="4533900" y="3683000"/>
          <p14:tracePt t="21662" x="4584700" y="3663950"/>
          <p14:tracePt t="21662" x="4635500" y="3644900"/>
          <p14:tracePt t="21662" x="4686300" y="3632200"/>
          <p14:tracePt t="21680" x="4730750" y="3613150"/>
          <p14:tracePt t="21692" x="4775200" y="3594100"/>
          <p14:tracePt t="21692" x="4819650" y="3575050"/>
          <p14:tracePt t="21692" x="4857750" y="3556000"/>
          <p14:tracePt t="21715" x="4895850" y="3536950"/>
          <p14:tracePt t="21715" x="4927600" y="3517900"/>
          <p14:tracePt t="21729" x="4953000" y="3505200"/>
          <p14:tracePt t="21729" x="4978400" y="3486150"/>
          <p14:tracePt t="21745" x="4997450" y="3467100"/>
          <p14:tracePt t="21745" x="5016500" y="3454400"/>
          <p14:tracePt t="21745" x="5029200" y="3441700"/>
          <p14:tracePt t="21764" x="5035550" y="3429000"/>
          <p14:tracePt t="21776" x="5041900" y="3422650"/>
          <p14:tracePt t="21776" x="5041900" y="3416300"/>
          <p14:tracePt t="21796" x="5041900" y="3409950"/>
          <p14:tracePt t="21796" x="5029200" y="3409950"/>
          <p14:tracePt t="21812" x="5022850" y="3409950"/>
          <p14:tracePt t="21812" x="5010150" y="3409950"/>
          <p14:tracePt t="21828" x="4997450" y="3416300"/>
          <p14:tracePt t="21828" x="4978400" y="3422650"/>
          <p14:tracePt t="21845" x="4959350" y="3429000"/>
          <p14:tracePt t="21845" x="4921250" y="3448050"/>
          <p14:tracePt t="21863" x="4902200" y="3454400"/>
          <p14:tracePt t="21863" x="4876800" y="3460750"/>
          <p14:tracePt t="21879" x="4851400" y="3467100"/>
          <p14:tracePt t="21879" x="4832350" y="3479800"/>
          <p14:tracePt t="21894" x="4806950" y="3486150"/>
          <p14:tracePt t="21894" x="4787900" y="3492500"/>
          <p14:tracePt t="21912" x="4768850" y="3498850"/>
          <p14:tracePt t="21912" x="4724400" y="3517900"/>
          <p14:tracePt t="21929" x="4705350" y="3530600"/>
          <p14:tracePt t="21929" x="4686300" y="3536950"/>
          <p14:tracePt t="21946" x="4667250" y="3536950"/>
          <p14:tracePt t="21946" x="4654550" y="3543300"/>
          <p14:tracePt t="21963" x="4635500" y="3549650"/>
          <p14:tracePt t="21963" x="4622800" y="3549650"/>
          <p14:tracePt t="21963" x="4610100" y="3556000"/>
          <p14:tracePt t="21981" x="4597400" y="3556000"/>
          <p14:tracePt t="21993" x="4584700" y="3562350"/>
          <p14:tracePt t="21993" x="4565650" y="3562350"/>
          <p14:tracePt t="22013" x="4559300" y="3562350"/>
          <p14:tracePt t="22013" x="4546600" y="3568700"/>
          <p14:tracePt t="22029" x="4540250" y="3568700"/>
          <p14:tracePt t="22029" x="4533900" y="3575050"/>
          <p14:tracePt t="22046" x="4527550" y="3575050"/>
          <p14:tracePt t="22061" x="4521200" y="3581400"/>
          <p14:tracePt t="22077" x="4521200" y="3575050"/>
          <p14:tracePt t="22108" x="4527550" y="3575050"/>
          <p14:tracePt t="22124" x="4533900" y="3575050"/>
          <p14:tracePt t="22132" x="4540250" y="3575050"/>
          <p14:tracePt t="22144" x="4546600" y="3568700"/>
          <p14:tracePt t="22144" x="4559300" y="3568700"/>
          <p14:tracePt t="22163" x="4565650" y="3562350"/>
          <p14:tracePt t="22163" x="4572000" y="3562350"/>
          <p14:tracePt t="22179" x="4578350" y="3562350"/>
          <p14:tracePt t="22179" x="4584700" y="3556000"/>
          <p14:tracePt t="22196" x="4591050" y="3549650"/>
          <p14:tracePt t="22211" x="4597400" y="3549650"/>
          <p14:tracePt t="22211" x="4603750" y="3549650"/>
          <p14:tracePt t="22229" x="4597400" y="3556000"/>
          <p14:tracePt t="22280" x="4591050" y="3556000"/>
          <p14:tracePt t="22288" x="4578350" y="3562350"/>
          <p14:tracePt t="22304" x="4572000" y="3562350"/>
          <p14:tracePt t="22313" x="4565650" y="3562350"/>
          <p14:tracePt t="22313" x="4559300" y="3562350"/>
          <p14:tracePt t="22330" x="4552950" y="3568700"/>
          <p14:tracePt t="22330" x="4540250" y="3562350"/>
          <p14:tracePt t="22330" x="4533900" y="3562350"/>
          <p14:tracePt t="22349" x="4521200" y="3562350"/>
          <p14:tracePt t="22361" x="4514850" y="3562350"/>
          <p14:tracePt t="22361" x="4502150" y="3556000"/>
          <p14:tracePt t="22381" x="4489450" y="3556000"/>
          <p14:tracePt t="22381" x="4483100" y="3549650"/>
          <p14:tracePt t="22397" x="4470400" y="3549650"/>
          <p14:tracePt t="22397" x="4464050" y="3549650"/>
          <p14:tracePt t="22413" x="4451350" y="3549650"/>
          <p14:tracePt t="22413" x="4445000" y="3543300"/>
          <p14:tracePt t="22413" x="4432300" y="3543300"/>
          <p14:tracePt t="22433" x="4425950" y="3543300"/>
          <p14:tracePt t="22445" x="4419600" y="3543300"/>
          <p14:tracePt t="22445" x="4406900" y="3543300"/>
          <p14:tracePt t="22463" x="4400550" y="3536950"/>
          <p14:tracePt t="22463" x="4394200" y="3536950"/>
          <p14:tracePt t="22480" x="4387850" y="3536950"/>
          <p14:tracePt t="22480" x="4381500" y="3536950"/>
          <p14:tracePt t="22497" x="4381500" y="3530600"/>
          <p14:tracePt t="22512" x="4375150" y="3530600"/>
          <p14:tracePt t="22512" x="4375150" y="3524250"/>
          <p14:tracePt t="22531" x="4375150" y="3517900"/>
          <p14:tracePt t="22552" x="4375150" y="3511550"/>
          <p14:tracePt t="22580" x="4375150" y="3505200"/>
          <p14:tracePt t="22604" x="4381500" y="3498850"/>
          <p14:tracePt t="22636" x="4387850" y="3486150"/>
          <p14:tracePt t="22664" x="4387850" y="3473450"/>
          <p14:tracePt t="22688" x="4394200" y="3467100"/>
          <p14:tracePt t="22701" x="4394200" y="3460750"/>
          <p14:tracePt t="22716" x="4387850" y="3467100"/>
          <p14:tracePt t="22748" x="4387850" y="3460750"/>
          <p14:tracePt t="22784" x="4381500" y="3454400"/>
          <p14:tracePt t="22800" x="4387850" y="3454400"/>
          <p14:tracePt t="23164" x="5949950" y="3073400"/>
          <p14:tracePt t="23172" x="5962650" y="3073400"/>
          <p14:tracePt t="23181" x="5975350" y="3067050"/>
          <p14:tracePt t="23181" x="6007100" y="3054350"/>
          <p14:tracePt t="23201" x="6026150" y="3054350"/>
          <p14:tracePt t="23201" x="6045200" y="3048000"/>
          <p14:tracePt t="23217" x="6057900" y="3048000"/>
          <p14:tracePt t="23217" x="6076950" y="3048000"/>
          <p14:tracePt t="23234" x="6089650" y="3048000"/>
          <p14:tracePt t="23234" x="6096000" y="3048000"/>
          <p14:tracePt t="23250" x="6108700" y="3054350"/>
          <p14:tracePt t="23250" x="6115050" y="3054350"/>
          <p14:tracePt t="23250" x="6115050" y="3060700"/>
          <p14:tracePt t="23269" x="6121400" y="3067050"/>
          <p14:tracePt t="23281" x="6121400" y="3073400"/>
          <p14:tracePt t="23281" x="6115050" y="3086100"/>
          <p14:tracePt t="23301" x="6108700" y="3092450"/>
          <p14:tracePt t="23301" x="6102350" y="3105150"/>
          <p14:tracePt t="23316" x="6089650" y="3111500"/>
          <p14:tracePt t="23316" x="6076950" y="3124200"/>
          <p14:tracePt t="23333" x="6064250" y="3136900"/>
          <p14:tracePt t="23333" x="6045200" y="3149600"/>
          <p14:tracePt t="23350" x="6019800" y="3162300"/>
          <p14:tracePt t="23350" x="6000750" y="3181350"/>
          <p14:tracePt t="23350" x="5975350" y="3194050"/>
          <p14:tracePt t="23369" x="5943600" y="3213100"/>
          <p14:tracePt t="23369" x="5918200" y="3232150"/>
          <p14:tracePt t="23383" x="5886450" y="3251200"/>
          <p14:tracePt t="23383" x="5854700" y="3270250"/>
          <p14:tracePt t="23400" x="5822950" y="3289300"/>
          <p14:tracePt t="23400" x="5791200" y="3314700"/>
          <p14:tracePt t="23417" x="5759450" y="3327400"/>
          <p14:tracePt t="23417" x="5702300" y="3365500"/>
          <p14:tracePt t="23434" x="5670550" y="3378200"/>
          <p14:tracePt t="23434" x="5638800" y="3397250"/>
          <p14:tracePt t="23450" x="5607050" y="3409950"/>
          <p14:tracePt t="23450" x="5581650" y="3422650"/>
          <p14:tracePt t="23467" x="5549900" y="3435350"/>
          <p14:tracePt t="23467" x="5524500" y="3441700"/>
          <p14:tracePt t="23484" x="5499100" y="3454400"/>
          <p14:tracePt t="23484" x="5448300" y="3473450"/>
          <p14:tracePt t="23501" x="5422900" y="3479800"/>
          <p14:tracePt t="23501" x="5397500" y="3486150"/>
          <p14:tracePt t="23517" x="5378450" y="3492500"/>
          <p14:tracePt t="23517" x="5353050" y="3498850"/>
          <p14:tracePt t="23534" x="5334000" y="3511550"/>
          <p14:tracePt t="23534" x="5308600" y="3517900"/>
          <p14:tracePt t="23534" x="5289550" y="3524250"/>
          <p14:tracePt t="23553" x="5264150" y="3530600"/>
          <p14:tracePt t="23565" x="5245100" y="3536950"/>
          <p14:tracePt t="23565" x="5200650" y="3556000"/>
          <p14:tracePt t="23585" x="5181600" y="3562350"/>
          <p14:tracePt t="23585" x="5162550" y="3568700"/>
          <p14:tracePt t="23602" x="5149850" y="3575050"/>
          <p14:tracePt t="23602" x="5130800" y="3581400"/>
          <p14:tracePt t="23618" x="5118100" y="3587750"/>
          <p14:tracePt t="23618" x="5105400" y="3594100"/>
          <p14:tracePt t="23634" x="5092700" y="3600450"/>
          <p14:tracePt t="23634" x="5086350" y="3600450"/>
          <p14:tracePt t="23634" x="5080000" y="3606800"/>
          <p14:tracePt t="23654" x="5073650" y="3606800"/>
          <p14:tracePt t="23666" x="5060950" y="3613150"/>
          <p14:tracePt t="23683" x="5067300" y="3613150"/>
          <p14:tracePt t="23704" x="5073650" y="3613150"/>
          <p14:tracePt t="23716" x="5080000" y="3613150"/>
          <p14:tracePt t="23716" x="5105400" y="3606800"/>
          <p14:tracePt t="23735" x="5111750" y="3600450"/>
          <p14:tracePt t="23735" x="5130800" y="3600450"/>
          <p14:tracePt t="23752" x="5143500" y="3594100"/>
          <p14:tracePt t="23752" x="5162550" y="3587750"/>
          <p14:tracePt t="23768" x="5175250" y="3581400"/>
          <p14:tracePt t="23768" x="5194300" y="3575050"/>
          <p14:tracePt t="23785" x="5213350" y="3562350"/>
          <p14:tracePt t="23785" x="5245100" y="3549650"/>
          <p14:tracePt t="23802" x="5264150" y="3536950"/>
          <p14:tracePt t="23802" x="5283200" y="3530600"/>
          <p14:tracePt t="23818" x="5295900" y="3517900"/>
          <p14:tracePt t="23818" x="5314950" y="3505200"/>
          <p14:tracePt t="23835" x="5327650" y="3492500"/>
          <p14:tracePt t="23835" x="5340350" y="3479800"/>
          <p14:tracePt t="23852" x="5346700" y="3473450"/>
          <p14:tracePt t="23852" x="5359400" y="3448050"/>
          <p14:tracePt t="23869" x="5365750" y="3441700"/>
          <p14:tracePt t="23869" x="5365750" y="3435350"/>
          <p14:tracePt t="23886" x="5359400" y="3422650"/>
          <p14:tracePt t="23886" x="5353050" y="3416300"/>
          <p14:tracePt t="23903" x="5340350" y="3409950"/>
          <p14:tracePt t="23903" x="5327650" y="3409950"/>
          <p14:tracePt t="23903" x="5308600" y="3403600"/>
          <p14:tracePt t="23921" x="5289550" y="3403600"/>
          <p14:tracePt t="23933" x="5264150" y="3397250"/>
          <p14:tracePt t="23933" x="5238750" y="3397250"/>
          <p14:tracePt t="23953" x="5168900" y="3403600"/>
          <p14:tracePt t="23953" x="5124450" y="3409950"/>
          <p14:tracePt t="23970" x="5080000" y="3416300"/>
          <p14:tracePt t="23970" x="5035550" y="3422650"/>
          <p14:tracePt t="23986" x="4984750" y="3429000"/>
          <p14:tracePt t="23986" x="4933950" y="3435350"/>
          <p14:tracePt t="23986" x="4876800" y="3441700"/>
          <p14:tracePt t="24005" x="4819650" y="3448050"/>
          <p14:tracePt t="24017" x="4762500" y="3460750"/>
          <p14:tracePt t="24017" x="4648200" y="3467100"/>
          <p14:tracePt t="24037" x="4584700" y="3473450"/>
          <p14:tracePt t="24037" x="4521200" y="3479800"/>
          <p14:tracePt t="24053" x="4457700" y="3479800"/>
          <p14:tracePt t="24053" x="4394200" y="3486150"/>
          <p14:tracePt t="24070" x="4330700" y="3486150"/>
          <p14:tracePt t="24070" x="4260850" y="3486150"/>
          <p14:tracePt t="24086" x="4191000" y="3486150"/>
          <p14:tracePt t="24086" x="4044950" y="3486150"/>
          <p14:tracePt t="24103" x="3975100" y="3486150"/>
          <p14:tracePt t="24103" x="3898900" y="3479800"/>
          <p14:tracePt t="24119" x="3816350" y="3473450"/>
          <p14:tracePt t="24119" x="3740150" y="3467100"/>
          <p14:tracePt t="24136" x="3657600" y="3454400"/>
          <p14:tracePt t="24136" x="3492500" y="3429000"/>
          <p14:tracePt t="24153" x="3409950" y="3409950"/>
          <p14:tracePt t="24153" x="3327400" y="3390900"/>
          <p14:tracePt t="24170" x="3232150" y="3346450"/>
          <p14:tracePt t="24212" x="3098800" y="3302000"/>
          <p14:tracePt t="24221" x="2971800" y="3263900"/>
          <p14:tracePt t="24221" x="2838450" y="3219450"/>
          <p14:tracePt t="24237" x="2717800" y="3175000"/>
          <p14:tracePt t="24237" x="2590800" y="3130550"/>
          <p14:tracePt t="24254" x="2476500" y="3079750"/>
          <p14:tracePt t="24254" x="2362200" y="3028950"/>
          <p14:tracePt t="24269" x="2266950" y="3003550"/>
          <p14:tracePt t="24269" x="2209800" y="2978150"/>
          <p14:tracePt t="24269" x="2159000" y="2946400"/>
          <p14:tracePt t="24289" x="2108200" y="2914650"/>
          <p14:tracePt t="24301" x="2063750" y="2876550"/>
          <p14:tracePt t="24301" x="1981200" y="2806700"/>
          <p14:tracePt t="24321" x="1949450" y="2781300"/>
          <p14:tracePt t="24321" x="1911350" y="2743200"/>
          <p14:tracePt t="24337" x="1879600" y="2711450"/>
          <p14:tracePt t="24337" x="1847850" y="2679700"/>
          <p14:tracePt t="24353" x="1816100" y="2647950"/>
          <p14:tracePt t="24353" x="1790700" y="2622550"/>
          <p14:tracePt t="24353" x="1758950" y="2597150"/>
          <p14:tracePt t="24373" x="1733550" y="2571750"/>
          <p14:tracePt t="24385" x="1708150" y="2552700"/>
          <p14:tracePt t="24385" x="1663700" y="2514600"/>
          <p14:tracePt t="24404" x="1644650" y="2501900"/>
          <p14:tracePt t="24404" x="1625600" y="2495550"/>
          <p14:tracePt t="24421" x="1606550" y="2482850"/>
          <p14:tracePt t="24421" x="1587500" y="2476500"/>
          <p14:tracePt t="24437" x="1574800" y="2470150"/>
          <p14:tracePt t="24437" x="1543050" y="2457450"/>
          <p14:tracePt t="24454" x="1524000" y="2451100"/>
          <p14:tracePt t="24454" x="1511300" y="2451100"/>
          <p14:tracePt t="24471" x="1492250" y="2444750"/>
          <p14:tracePt t="24471" x="1479550" y="2438400"/>
          <p14:tracePt t="24487" x="1460500" y="2438400"/>
          <p14:tracePt t="24487" x="1447800" y="2432050"/>
          <p14:tracePt t="24504" x="1435100" y="2432050"/>
          <p14:tracePt t="24504" x="1409700" y="2419350"/>
          <p14:tracePt t="24522" x="1403350" y="2413000"/>
          <p14:tracePt t="24522" x="1397000" y="2413000"/>
          <p14:tracePt t="24538" x="1384300" y="2406650"/>
          <p14:tracePt t="24538" x="1377950" y="2406650"/>
          <p14:tracePt t="24554" x="1371600" y="2400300"/>
          <p14:tracePt t="24554" x="1365250" y="2400300"/>
          <p14:tracePt t="24554" x="1358900" y="2400300"/>
          <p14:tracePt t="24573" x="1352550" y="2400300"/>
          <p14:tracePt t="24586" x="1346200" y="2400300"/>
          <p14:tracePt t="24586" x="1339850" y="2393950"/>
          <p14:tracePt t="24606" x="1333500" y="2387600"/>
          <p14:tracePt t="24633" x="1339850" y="2387600"/>
          <p14:tracePt t="24688" x="1346200" y="2387600"/>
          <p14:tracePt t="24709" x="1352550" y="2393950"/>
          <p14:tracePt t="24725" x="1358900" y="2393950"/>
          <p14:tracePt t="24732" x="1365250" y="2393950"/>
          <p14:tracePt t="24741" x="1371600" y="2393950"/>
          <p14:tracePt t="24741" x="1377950" y="2393950"/>
          <p14:tracePt t="24755" x="1384300" y="2400300"/>
          <p14:tracePt t="24770" x="1397000" y="2406650"/>
          <p14:tracePt t="24786" x="1403350" y="2419350"/>
          <p14:tracePt t="24803" x="1416050" y="2425700"/>
          <p14:tracePt t="24820" x="1422400" y="2432050"/>
          <p14:tracePt t="24837" x="1428750" y="2438400"/>
          <p14:tracePt t="24854" x="1428750" y="2444750"/>
          <p14:tracePt t="24870" x="1435100" y="2444750"/>
          <p14:tracePt t="24890" x="1435100" y="2438400"/>
          <p14:tracePt t="24920" x="1428750" y="2432050"/>
          <p14:tracePt t="24941" x="1422400" y="2432050"/>
          <p14:tracePt t="24957" x="1416050" y="2432050"/>
          <p14:tracePt t="24973" x="1409700" y="2425700"/>
          <p14:tracePt t="24993" x="1409700" y="2419350"/>
          <p14:tracePt t="25025" x="1403350" y="2413000"/>
          <p14:tracePt t="25049" x="1397000" y="2413000"/>
          <p14:tracePt t="25169" x="1397000" y="2419350"/>
          <p14:tracePt t="25204" x="1403350" y="2419350"/>
          <p14:tracePt t="25264" x="1409700" y="2413000"/>
          <p14:tracePt t="25281" x="1416050" y="2413000"/>
          <p14:tracePt t="25293" x="1422400" y="2413000"/>
          <p14:tracePt t="25317" x="1428750" y="2419350"/>
          <p14:tracePt t="25384" x="1422400" y="2425700"/>
          <p14:tracePt t="25401" x="1422400" y="2432050"/>
          <p14:tracePt t="25413" x="1422400" y="2438400"/>
          <p14:tracePt t="25422" x="1416050" y="2444750"/>
          <p14:tracePt t="25439" x="1409700" y="2451100"/>
          <p14:tracePt t="25455" x="1403350" y="2451100"/>
          <p14:tracePt t="25455" x="1384300" y="2444750"/>
          <p14:tracePt t="25474" x="1371600" y="2444750"/>
          <p14:tracePt t="25474" x="1358900" y="2438400"/>
          <p14:tracePt t="25490" x="1143000" y="2317750"/>
          <p14:tracePt t="25575" x="1123950" y="2305050"/>
          <p14:tracePt t="25581" x="1111250" y="2286000"/>
          <p14:tracePt t="25589" x="1079500" y="2241550"/>
          <p14:tracePt t="25589" x="1066800" y="2216150"/>
          <p14:tracePt t="25610" x="1060450" y="2184400"/>
          <p14:tracePt t="25610" x="1054100" y="2152650"/>
          <p14:tracePt t="25626" x="1047750" y="2082800"/>
          <p14:tracePt t="25642" x="1060450" y="2012950"/>
          <p14:tracePt t="25657" x="1085850" y="1936750"/>
          <p14:tracePt t="25674" x="1123950" y="1879600"/>
          <p14:tracePt t="25690" x="1187450" y="1828800"/>
          <p14:tracePt t="25690" x="1219200" y="1816100"/>
          <p14:tracePt t="25690" x="1250950" y="1803400"/>
          <p14:tracePt t="25713" x="1295400" y="1803400"/>
          <p14:tracePt t="25723" x="1371600" y="1816100"/>
          <p14:tracePt t="25740" x="1460500" y="1847850"/>
          <p14:tracePt t="25757" x="1581150" y="1930400"/>
          <p14:tracePt t="25774" x="1651000" y="1993900"/>
          <p14:tracePt t="25791" x="1701800" y="2063750"/>
          <p14:tracePt t="25807" x="1739900" y="2133600"/>
          <p14:tracePt t="25824" x="1765300" y="2235200"/>
          <p14:tracePt t="25841" x="1758950" y="2305050"/>
          <p14:tracePt t="25858" x="1739900" y="2368550"/>
          <p14:tracePt t="25874" x="1701800" y="2438400"/>
          <p14:tracePt t="25874" x="1682750" y="2470150"/>
          <p14:tracePt t="25894" x="1638300" y="2527300"/>
          <p14:tracePt t="25910" x="1587500" y="2578100"/>
          <p14:tracePt t="25925" x="1530350" y="2616200"/>
          <p14:tracePt t="25941" x="1485900" y="2641600"/>
          <p14:tracePt t="25958" x="1441450" y="2660650"/>
          <p14:tracePt t="25975" x="1416050" y="2673350"/>
          <p14:tracePt t="25975" x="1403350" y="2679700"/>
          <p14:tracePt t="25994" x="1384300" y="2692400"/>
          <p14:tracePt t="26010" x="1377950" y="2711450"/>
          <p14:tracePt t="26026" x="1377950" y="2724150"/>
          <p14:tracePt t="26026" x="1377950" y="2736850"/>
          <p14:tracePt t="26026" x="1384300" y="2749550"/>
          <p14:tracePt t="26045" x="1390650" y="2755900"/>
          <p14:tracePt t="26058" x="1397000" y="2774950"/>
          <p14:tracePt t="26058" x="1422400" y="2813050"/>
          <p14:tracePt t="26076" x="1435100" y="2832100"/>
          <p14:tracePt t="26076" x="1447800" y="2863850"/>
          <p14:tracePt t="26093" x="1460500" y="2889250"/>
          <p14:tracePt t="26093" x="1479550" y="2927350"/>
          <p14:tracePt t="26110" x="1498600" y="2959100"/>
          <p14:tracePt t="26110" x="1517650" y="2997200"/>
          <p14:tracePt t="26126" x="1543050" y="3035300"/>
          <p14:tracePt t="26126" x="1581150" y="3111500"/>
          <p14:tracePt t="26143" x="1606550" y="3155950"/>
          <p14:tracePt t="26143" x="1625600" y="3194050"/>
          <p14:tracePt t="26160" x="1644650" y="3232150"/>
          <p14:tracePt t="26160" x="1663700" y="3270250"/>
          <p14:tracePt t="26176" x="1676400" y="3314700"/>
          <p14:tracePt t="26176" x="1714500" y="3390900"/>
          <p14:tracePt t="26194" x="1727200" y="3429000"/>
          <p14:tracePt t="26194" x="1739900" y="3467100"/>
          <p14:tracePt t="26210" x="1752600" y="3498850"/>
          <p14:tracePt t="26210" x="1758950" y="3536950"/>
          <p14:tracePt t="26227" x="1765300" y="3568700"/>
          <p14:tracePt t="26227" x="1771650" y="3600450"/>
          <p14:tracePt t="26243" x="1771650" y="3632200"/>
          <p14:tracePt t="26243" x="1778000" y="3657600"/>
          <p14:tracePt t="26243" x="1778000" y="3689350"/>
          <p14:tracePt t="26263" x="1778000" y="3714750"/>
          <p14:tracePt t="26263" x="1771650" y="3733800"/>
          <p14:tracePt t="26277" x="1765300" y="3759200"/>
          <p14:tracePt t="26277" x="1765300" y="3784600"/>
          <p14:tracePt t="26294" x="1758950" y="3803650"/>
          <p14:tracePt t="26294" x="1746250" y="3829050"/>
          <p14:tracePt t="26310" x="1739900" y="3848100"/>
          <p14:tracePt t="26310" x="1727200" y="3867150"/>
          <p14:tracePt t="26310" x="1714500" y="3886200"/>
          <p14:tracePt t="26330" x="1701800" y="3898900"/>
          <p14:tracePt t="26342" x="1689100" y="3917950"/>
          <p14:tracePt t="26342" x="1651000" y="3937000"/>
          <p14:tracePt t="26363" x="1631950" y="3949700"/>
          <p14:tracePt t="26363" x="1606550" y="3949700"/>
          <p14:tracePt t="26377" x="1581150" y="3956050"/>
          <p14:tracePt t="26377" x="1549400" y="3956050"/>
          <p14:tracePt t="26394" x="1511300" y="3949700"/>
          <p14:tracePt t="26394" x="1473200" y="3937000"/>
          <p14:tracePt t="26411" x="1435100" y="3924300"/>
          <p14:tracePt t="26429" x="1143000" y="3594100"/>
          <p14:tracePt t="26429" x="1143000" y="3549650"/>
          <p14:tracePt t="26493" x="1155700" y="3511550"/>
          <p14:tracePt t="26501" x="1168400" y="3467100"/>
          <p14:tracePt t="26509" x="1219200" y="3384550"/>
          <p14:tracePt t="26527" x="1295400" y="3308350"/>
          <p14:tracePt t="26543" x="1447800" y="3219450"/>
          <p14:tracePt t="26563" x="1555750" y="3175000"/>
          <p14:tracePt t="26577" x="1676400" y="3155950"/>
          <p14:tracePt t="26594" x="1797050" y="3155950"/>
          <p14:tracePt t="26610" x="1905000" y="3162300"/>
          <p14:tracePt t="26610" x="1955800" y="3175000"/>
          <p14:tracePt t="26630" x="2000250" y="3194050"/>
          <p14:tracePt t="26630" x="2044700" y="3213100"/>
          <p14:tracePt t="26645" x="2114550" y="3263900"/>
          <p14:tracePt t="26662" x="2159000" y="3327400"/>
          <p14:tracePt t="26677" x="2178050" y="3397250"/>
          <p14:tracePt t="26694" x="2165350" y="3473450"/>
          <p14:tracePt t="26694" x="2146300" y="3511550"/>
          <p14:tracePt t="26715" x="2095500" y="3581400"/>
          <p14:tracePt t="26730" x="2032000" y="3644900"/>
          <p14:tracePt t="26745" x="1949450" y="3695700"/>
          <p14:tracePt t="26762" x="1873250" y="3721100"/>
          <p14:tracePt t="26778" x="1752600" y="3721100"/>
          <p14:tracePt t="26794" x="1708150" y="3702050"/>
          <p14:tracePt t="26811" x="1625600" y="3657600"/>
          <p14:tracePt t="26811" x="1587500" y="3625850"/>
          <p14:tracePt t="26829" x="1549400" y="3581400"/>
          <p14:tracePt t="26829" x="1511300" y="3543300"/>
          <p14:tracePt t="26846" x="1473200" y="3492500"/>
          <p14:tracePt t="26846" x="1409700" y="3384550"/>
          <p14:tracePt t="26863" x="1377950" y="3333750"/>
          <p14:tracePt t="26863" x="1352550" y="3282950"/>
          <p14:tracePt t="26879" x="1327150" y="3232150"/>
          <p14:tracePt t="26879" x="1308100" y="3181350"/>
          <p14:tracePt t="26895" x="1289050" y="3130550"/>
          <p14:tracePt t="26895" x="1276350" y="3079750"/>
          <p14:tracePt t="26895" x="1263650" y="3035300"/>
          <p14:tracePt t="26915" x="1257300" y="2990850"/>
          <p14:tracePt t="26915" x="1250950" y="2940050"/>
          <p14:tracePt t="26930" x="1244600" y="2895600"/>
          <p14:tracePt t="26930" x="1238250" y="2851150"/>
          <p14:tracePt t="26946" x="1238250" y="2806700"/>
          <p14:tracePt t="26946" x="1238250" y="2762250"/>
          <p14:tracePt t="26964" x="1244600" y="2724150"/>
          <p14:tracePt t="26964" x="1244600" y="2679700"/>
          <p14:tracePt t="26964" x="1250950" y="2641600"/>
          <p14:tracePt t="26981" x="1250950" y="2603500"/>
          <p14:tracePt t="26994" x="1257300" y="2571750"/>
          <p14:tracePt t="26994" x="1263650" y="2533650"/>
          <p14:tracePt t="27015" x="1276350" y="2476500"/>
          <p14:tracePt t="27015" x="1282700" y="2451100"/>
          <p14:tracePt t="27031" x="1282700" y="2419350"/>
          <p14:tracePt t="27031" x="1289050" y="2393950"/>
          <p14:tracePt t="27047" x="1289050" y="2368550"/>
          <p14:tracePt t="27047" x="1295400" y="2343150"/>
          <p14:tracePt t="27047" x="1295400" y="2324100"/>
          <p14:tracePt t="27066" x="1295400" y="2305050"/>
          <p14:tracePt t="27078" x="1289050" y="2279650"/>
          <p14:tracePt t="27078" x="1282700" y="2235200"/>
          <p14:tracePt t="27097" x="1219200" y="1993900"/>
          <p14:tracePt t="27180" x="1238250" y="1968500"/>
          <p14:tracePt t="27185" x="1263650" y="1943100"/>
          <p14:tracePt t="27195" x="1358900" y="1860550"/>
          <p14:tracePt t="27214" x="1441450" y="1822450"/>
          <p14:tracePt t="27229" x="1543050" y="1809750"/>
          <p14:tracePt t="27246" x="1644650" y="1822450"/>
          <p14:tracePt t="27263" x="1752600" y="1854200"/>
          <p14:tracePt t="27263" x="1803400" y="1879600"/>
          <p14:tracePt t="27282" x="1898650" y="1936750"/>
          <p14:tracePt t="27298" x="1974850" y="2006600"/>
          <p14:tracePt t="27315" x="2025650" y="2095500"/>
          <p14:tracePt t="27329" x="2051050" y="2184400"/>
          <p14:tracePt t="27346" x="2057400" y="2273300"/>
          <p14:tracePt t="27363" x="2044700" y="2368550"/>
          <p14:tracePt t="27363" x="2038350" y="2413000"/>
          <p14:tracePt t="27382" x="2019300" y="2501900"/>
          <p14:tracePt t="27396" x="2006600" y="2578100"/>
          <p14:tracePt t="27414" x="2000250" y="2609850"/>
          <p14:tracePt t="27414" x="2006600" y="2641600"/>
          <p14:tracePt t="27431" x="2012950" y="2667000"/>
          <p14:tracePt t="27431" x="2032000" y="2698750"/>
          <p14:tracePt t="27431" x="2044700" y="2717800"/>
          <p14:tracePt t="27450" x="2070100" y="2736850"/>
          <p14:tracePt t="27450" x="2101850" y="2755900"/>
          <p14:tracePt t="27465" x="2133600" y="2781300"/>
          <p14:tracePt t="27465" x="2171700" y="2800350"/>
          <p14:tracePt t="27481" x="2209800" y="2819400"/>
          <p14:tracePt t="27481" x="2254250" y="2851150"/>
          <p14:tracePt t="27498" x="2298700" y="2876550"/>
          <p14:tracePt t="27498" x="2393950" y="2946400"/>
          <p14:tracePt t="27515" x="2444750" y="2984500"/>
          <p14:tracePt t="27515" x="2495550" y="3028950"/>
          <p14:tracePt t="27531" x="2546350" y="3073400"/>
          <p14:tracePt t="27531" x="2597150" y="3130550"/>
          <p14:tracePt t="27548" x="2641600" y="3181350"/>
          <p14:tracePt t="27548" x="2686050" y="3238500"/>
          <p14:tracePt t="27565" x="2730500" y="3289300"/>
          <p14:tracePt t="27565" x="2806700" y="3409950"/>
          <p14:tracePt t="27582" x="2838450" y="3467100"/>
          <p14:tracePt t="27582" x="2863850" y="3524250"/>
          <p14:tracePt t="27598" x="2882900" y="3575050"/>
          <p14:tracePt t="27598" x="2901950" y="3625850"/>
          <p14:tracePt t="27615" x="2914650" y="3676650"/>
          <p14:tracePt t="27615" x="2921000" y="3721100"/>
          <p14:tracePt t="27615" x="2921000" y="3759200"/>
          <p14:tracePt t="27634" x="2921000" y="3790950"/>
          <p14:tracePt t="27646" x="2914650" y="3816350"/>
          <p14:tracePt t="27646" x="2908300" y="3835400"/>
          <p14:tracePt t="27666" x="2876550" y="3860800"/>
          <p14:tracePt t="27682" x="2641600" y="3676650"/>
          <p14:tracePt t="27682" x="2628900" y="3632200"/>
          <p14:tracePt t="27754" x="2609850" y="3587750"/>
          <p14:tracePt t="27761" x="2603500" y="3543300"/>
          <p14:tracePt t="27769" x="2603500" y="3492500"/>
          <p14:tracePt t="27780" x="2609850" y="3390900"/>
          <p14:tracePt t="27798" x="2679700" y="3257550"/>
          <p14:tracePt t="27814" x="2755900" y="3194050"/>
          <p14:tracePt t="27831" x="2851150" y="3149600"/>
          <p14:tracePt t="27848" x="2965450" y="3130550"/>
          <p14:tracePt t="27865" x="3136900" y="3136900"/>
          <p14:tracePt t="27881" x="3232150" y="3162300"/>
          <p14:tracePt t="27898" x="3308350" y="3206750"/>
          <p14:tracePt t="27915" x="3352800" y="3263900"/>
          <p14:tracePt t="27915" x="3365500" y="3295650"/>
          <p14:tracePt t="27934" x="3365500" y="3359150"/>
          <p14:tracePt t="27950" x="3327400" y="3435350"/>
          <p14:tracePt t="27966" x="3251200" y="3498850"/>
          <p14:tracePt t="27982" x="3149600" y="3568700"/>
          <p14:tracePt t="27998" x="3028950" y="3625850"/>
          <p14:tracePt t="28015" x="2895600" y="3663950"/>
          <p14:tracePt t="28035" x="2755900" y="3670300"/>
          <p14:tracePt t="28035" x="2686050" y="3663950"/>
          <p14:tracePt t="28051" x="2616200" y="3644900"/>
          <p14:tracePt t="28051" x="2540000" y="3613150"/>
          <p14:tracePt t="28066" x="2470150" y="3581400"/>
          <p14:tracePt t="28066" x="2400300" y="3536950"/>
          <p14:tracePt t="28083" x="2330450" y="3486150"/>
          <p14:tracePt t="28083" x="2260600" y="3435350"/>
          <p14:tracePt t="28083" x="2197100" y="3378200"/>
          <p14:tracePt t="28103" x="2133600" y="3321050"/>
          <p14:tracePt t="28103" x="2070100" y="3263900"/>
          <p14:tracePt t="28116" x="2006600" y="3206750"/>
          <p14:tracePt t="28116" x="1949450" y="3143250"/>
          <p14:tracePt t="28133" x="1892300" y="3086100"/>
          <p14:tracePt t="28133" x="1835150" y="3022600"/>
          <p14:tracePt t="28151" x="1784350" y="2965450"/>
          <p14:tracePt t="28151" x="1739900" y="2914650"/>
          <p14:tracePt t="28167" x="1689100" y="2857500"/>
          <p14:tracePt t="28167" x="1600200" y="2749550"/>
          <p14:tracePt t="28184" x="1562100" y="2705100"/>
          <p14:tracePt t="28184" x="1524000" y="2660650"/>
          <p14:tracePt t="28201" x="1485900" y="2622550"/>
          <p14:tracePt t="28201" x="1454150" y="2578100"/>
          <p14:tracePt t="28216" x="1422400" y="2540000"/>
          <p14:tracePt t="28216" x="1371600" y="2482850"/>
          <p14:tracePt t="28234" x="1352550" y="2451100"/>
          <p14:tracePt t="28234" x="1339850" y="2425700"/>
          <p14:tracePt t="28250" x="1320800" y="2413000"/>
          <p14:tracePt t="28250" x="1308100" y="2393950"/>
          <p14:tracePt t="28267" x="1295400" y="2381250"/>
          <p14:tracePt t="28267" x="1282700" y="2368550"/>
          <p14:tracePt t="28284" x="1270000" y="2362200"/>
          <p14:tracePt t="28284" x="1250950" y="2349500"/>
          <p14:tracePt t="28284" x="1238250" y="2336800"/>
          <p14:tracePt t="28303" x="1155700" y="2076450"/>
          <p14:tracePt t="28381" x="1162050" y="2044700"/>
          <p14:tracePt t="28386" x="1174750" y="2019300"/>
          <p14:tracePt t="28399" x="1244600" y="1955800"/>
          <p14:tracePt t="28417" x="1314450" y="1943100"/>
          <p14:tracePt t="28433" x="1403350" y="1949450"/>
          <p14:tracePt t="28450" x="1511300" y="1987550"/>
          <p14:tracePt t="28467" x="1682750" y="2089150"/>
          <p14:tracePt t="28483" x="1778000" y="2165350"/>
          <p14:tracePt t="28500" x="1854200" y="2247900"/>
          <p14:tracePt t="28517" x="1905000" y="2368550"/>
          <p14:tracePt t="28534" x="1911350" y="2451100"/>
          <p14:tracePt t="28550" x="1898650" y="2540000"/>
          <p14:tracePt t="28567" x="1892300" y="2622550"/>
          <p14:tracePt t="28584" x="1917700" y="2711450"/>
          <p14:tracePt t="28602" x="1943100" y="2736850"/>
          <p14:tracePt t="28602" x="1974850" y="2749550"/>
          <p14:tracePt t="28619" x="2012950" y="2762250"/>
          <p14:tracePt t="28619" x="2051050" y="2774950"/>
          <p14:tracePt t="28635" x="2108200" y="2787650"/>
          <p14:tracePt t="28635" x="2159000" y="2794000"/>
          <p14:tracePt t="28635" x="2228850" y="2800350"/>
          <p14:tracePt t="28654" x="2292350" y="2813050"/>
          <p14:tracePt t="28667" x="2368550" y="2819400"/>
          <p14:tracePt t="28667" x="2540000" y="2851150"/>
          <p14:tracePt t="28686" x="2628900" y="2870200"/>
          <p14:tracePt t="28686" x="2724150" y="2889250"/>
          <p14:tracePt t="28703" x="2825750" y="2921000"/>
          <p14:tracePt t="28703" x="2927350" y="2946400"/>
          <p14:tracePt t="28703" x="3028950" y="2984500"/>
          <p14:tracePt t="28722" x="3130550" y="3016250"/>
          <p14:tracePt t="28733" x="3225800" y="3060700"/>
          <p14:tracePt t="28733" x="3321050" y="3098800"/>
          <p14:tracePt t="28733" x="3416300" y="3143250"/>
          <p14:tracePt t="28754" x="3505200" y="3181350"/>
          <p14:tracePt t="28767" x="3587750" y="3225800"/>
          <p14:tracePt t="28767" x="3746500" y="3308350"/>
          <p14:tracePt t="28786" x="3810000" y="3352800"/>
          <p14:tracePt t="28786" x="3873500" y="3397250"/>
          <p14:tracePt t="28803" x="3924300" y="3441700"/>
          <p14:tracePt t="28803" x="3975100" y="3486150"/>
          <p14:tracePt t="28819" x="4013200" y="3530600"/>
          <p14:tracePt t="28819" x="4076700" y="3619500"/>
          <p14:tracePt t="28836" x="4102100" y="3663950"/>
          <p14:tracePt t="28836" x="4121150" y="3702050"/>
          <p14:tracePt t="28853" x="4133850" y="3740150"/>
          <p14:tracePt t="28853" x="4146550" y="3771900"/>
          <p14:tracePt t="28869" x="4159250" y="3803650"/>
          <p14:tracePt t="28869" x="4159250" y="3822700"/>
          <p14:tracePt t="28886" x="4165600" y="3848100"/>
          <p14:tracePt t="28886" x="4159250" y="3867150"/>
          <p14:tracePt t="28903" x="4152900" y="3867150"/>
          <p14:tracePt t="28920" x="3975100" y="3600450"/>
          <p14:tracePt t="28989" x="3956050" y="3556000"/>
          <p14:tracePt t="28994" x="3949700" y="3511550"/>
          <p14:tracePt t="29002" x="3943350" y="3416300"/>
          <p14:tracePt t="29019" x="3962400" y="3321050"/>
          <p14:tracePt t="29035" x="4006850" y="3232150"/>
          <p14:tracePt t="29035" x="4038600" y="3187700"/>
          <p14:tracePt t="29055" x="4121150" y="3111500"/>
          <p14:tracePt t="29070" x="4216400" y="3054350"/>
          <p14:tracePt t="29085" x="4330700" y="3016250"/>
          <p14:tracePt t="29102" x="4451350" y="2990850"/>
          <p14:tracePt t="29119" x="4641850" y="2990850"/>
          <p14:tracePt t="29136" x="4762500" y="3009900"/>
          <p14:tracePt t="29152" x="4864100" y="3048000"/>
          <p14:tracePt t="29169" x="4946650" y="3105150"/>
          <p14:tracePt t="29186" x="5016500" y="3219450"/>
          <p14:tracePt t="29202" x="5022850" y="3308350"/>
          <p14:tracePt t="29220" x="4991100" y="3409950"/>
          <p14:tracePt t="29236" x="4895850" y="3556000"/>
          <p14:tracePt t="29255" x="4806950" y="3638550"/>
          <p14:tracePt t="29270" x="4705350" y="3708400"/>
          <p14:tracePt t="29286" x="4584700" y="3759200"/>
          <p14:tracePt t="29303" x="4464050" y="3797300"/>
          <p14:tracePt t="29303" x="4400550" y="3810000"/>
          <p14:tracePt t="29323" x="4330700" y="3816350"/>
          <p14:tracePt t="29323" x="4260850" y="3822700"/>
          <p14:tracePt t="29338" x="4191000" y="3822700"/>
          <p14:tracePt t="29355" x="4044950" y="3797300"/>
          <p14:tracePt t="29355" x="3975100" y="3771900"/>
          <p14:tracePt t="29371" x="3905250" y="3746500"/>
          <p14:tracePt t="29371" x="3829050" y="3702050"/>
          <p14:tracePt t="29371" x="3752850" y="3657600"/>
          <p14:tracePt t="29390" x="3676650" y="3606800"/>
          <p14:tracePt t="29402" x="3600450" y="3549650"/>
          <p14:tracePt t="29402" x="3441700" y="3429000"/>
          <p14:tracePt t="29423" x="3359150" y="3371850"/>
          <p14:tracePt t="29423" x="3282950" y="3308350"/>
          <p14:tracePt t="29438" x="3206750" y="3251200"/>
          <p14:tracePt t="29438" x="3130550" y="3194050"/>
          <p14:tracePt t="29455" x="3054350" y="3143250"/>
          <p14:tracePt t="29455" x="2978150" y="3086100"/>
          <p14:tracePt t="29455" x="2908300" y="3028950"/>
          <p14:tracePt t="29474" x="2838450" y="2978150"/>
          <p14:tracePt t="29486" x="2768600" y="2921000"/>
          <p14:tracePt t="29486" x="2635250" y="2813050"/>
          <p14:tracePt t="29505" x="2578100" y="2762250"/>
          <p14:tracePt t="29505" x="2514600" y="2711450"/>
          <p14:tracePt t="29522" x="2457450" y="2667000"/>
          <p14:tracePt t="29522" x="2406650" y="2622550"/>
          <p14:tracePt t="29539" x="2355850" y="2590800"/>
          <p14:tracePt t="29539" x="2266950" y="2520950"/>
          <p14:tracePt t="29555" x="2228850" y="2495550"/>
          <p14:tracePt t="29555" x="2197100" y="2470150"/>
          <p14:tracePt t="29572" x="2165350" y="2451100"/>
          <p14:tracePt t="29572" x="2133600" y="2432050"/>
          <p14:tracePt t="29588" x="2108200" y="2413000"/>
          <p14:tracePt t="29588" x="2089150" y="2393950"/>
          <p14:tracePt t="29605" x="2070100" y="2381250"/>
          <p14:tracePt t="29605" x="2038350" y="2362200"/>
          <p14:tracePt t="29623" x="2025650" y="2355850"/>
          <p14:tracePt t="29623" x="2019300" y="2355850"/>
          <p14:tracePt t="29639" x="2006600" y="2349500"/>
          <p14:tracePt t="29654" x="1993900" y="2336800"/>
          <p14:tracePt t="29654" x="1987550" y="2330450"/>
          <p14:tracePt t="29674" x="1873250" y="2108200"/>
          <p14:tracePt t="29753" x="1866900" y="2076450"/>
          <p14:tracePt t="29758" x="1873250" y="2051050"/>
          <p14:tracePt t="29770" x="1885950" y="1987550"/>
          <p14:tracePt t="29770" x="1898650" y="1962150"/>
          <p14:tracePt t="29791" x="1943100" y="1917700"/>
          <p14:tracePt t="29805" x="2000250" y="1892300"/>
          <p14:tracePt t="29821" x="2070100" y="1892300"/>
          <p14:tracePt t="29838" x="2178050" y="1936750"/>
          <p14:tracePt t="29855" x="2241550" y="1993900"/>
          <p14:tracePt t="29872" x="2292350" y="2076450"/>
          <p14:tracePt t="29888" x="2317750" y="2171700"/>
          <p14:tracePt t="29905" x="2317750" y="2330450"/>
          <p14:tracePt t="29922" x="2279650" y="2432050"/>
          <p14:tracePt t="29938" x="2228850" y="2527300"/>
          <p14:tracePt t="29955" x="2152650" y="2616200"/>
          <p14:tracePt t="29955" x="2120900" y="2660650"/>
          <p14:tracePt t="29975" x="2044700" y="2736850"/>
          <p14:tracePt t="29990" x="1981200" y="2806700"/>
          <p14:tracePt t="30006" x="1955800" y="2838450"/>
          <p14:tracePt t="30022" x="1917700" y="2901950"/>
          <p14:tracePt t="30022" x="1905000" y="2933700"/>
          <p14:tracePt t="30022" x="1892300" y="2959100"/>
          <p14:tracePt t="30043" x="1892300" y="2984500"/>
          <p14:tracePt t="30055" x="1885950" y="3016250"/>
          <p14:tracePt t="30055" x="1885950" y="3048000"/>
          <p14:tracePt t="30075" x="1885950" y="3117850"/>
          <p14:tracePt t="30075" x="1885950" y="3162300"/>
          <p14:tracePt t="30091" x="1892300" y="3206750"/>
          <p14:tracePt t="30091" x="1892300" y="3257550"/>
          <p14:tracePt t="30107" x="1892300" y="3308350"/>
          <p14:tracePt t="30107" x="1892300" y="3359150"/>
          <p14:tracePt t="30123" x="1885950" y="3416300"/>
          <p14:tracePt t="30123" x="1885950" y="3467100"/>
          <p14:tracePt t="30123" x="1879600" y="3517900"/>
          <p14:tracePt t="30143" x="1873250" y="3568700"/>
          <p14:tracePt t="30143" x="1866900" y="3613150"/>
          <p14:tracePt t="30157" x="1854200" y="3651250"/>
          <p14:tracePt t="30157" x="1841500" y="3689350"/>
          <p14:tracePt t="30174" x="1828800" y="3721100"/>
          <p14:tracePt t="30174" x="1809750" y="3752850"/>
          <p14:tracePt t="30190" x="1797050" y="3778250"/>
          <p14:tracePt t="30190" x="1771650" y="3797300"/>
          <p14:tracePt t="30207" x="1752600" y="3816350"/>
          <p14:tracePt t="30207" x="1708150" y="3841750"/>
          <p14:tracePt t="30225" x="1682750" y="3848100"/>
          <p14:tracePt t="30225" x="1657350" y="3848100"/>
          <p14:tracePt t="30241" x="1625600" y="3835400"/>
          <p14:tracePt t="30257" x="1327150" y="3575050"/>
          <p14:tracePt t="30325" x="1314450" y="3536950"/>
          <p14:tracePt t="30330" x="1308100" y="3498850"/>
          <p14:tracePt t="30339" x="1308100" y="3422650"/>
          <p14:tracePt t="30339" x="1320800" y="3384550"/>
          <p14:tracePt t="30359" x="1358900" y="3308350"/>
          <p14:tracePt t="30375" x="1435100" y="3232150"/>
          <p14:tracePt t="30390" x="1536700" y="3175000"/>
          <p14:tracePt t="30407" x="1651000" y="3136900"/>
          <p14:tracePt t="30423" x="1771650" y="3117850"/>
          <p14:tracePt t="30423" x="1828800" y="3117850"/>
          <p14:tracePt t="30443" x="1943100" y="3143250"/>
          <p14:tracePt t="30458" x="2044700" y="3181350"/>
          <p14:tracePt t="30474" x="2120900" y="3251200"/>
          <p14:tracePt t="30490" x="2171700" y="3327400"/>
          <p14:tracePt t="30507" x="2184400" y="3467100"/>
          <p14:tracePt t="30524" x="2146300" y="3562350"/>
          <p14:tracePt t="30541" x="2089150" y="3644900"/>
          <p14:tracePt t="30557" x="1987550" y="3733800"/>
          <p14:tracePt t="30574" x="1911350" y="3771900"/>
          <p14:tracePt t="30591" x="1841500" y="3784600"/>
          <p14:tracePt t="30607" x="1809750" y="3778250"/>
          <p14:tracePt t="30624" x="1752600" y="3746500"/>
          <p14:tracePt t="30624" x="1701800" y="3676650"/>
          <p14:tracePt t="30643" x="1689100" y="3625850"/>
          <p14:tracePt t="30643" x="1670050" y="3568700"/>
          <p14:tracePt t="30659" x="1663700" y="3511550"/>
          <p14:tracePt t="30659" x="1657350" y="3441700"/>
          <p14:tracePt t="30676" x="1657350" y="3371850"/>
          <p14:tracePt t="30676" x="1657350" y="3302000"/>
          <p14:tracePt t="30676" x="1663700" y="3232150"/>
          <p14:tracePt t="30694" x="1670050" y="3155950"/>
          <p14:tracePt t="30707" x="1682750" y="3086100"/>
          <p14:tracePt t="30707" x="1701800" y="3016250"/>
          <p14:tracePt t="30728" x="1733550" y="2876550"/>
          <p14:tracePt t="30728" x="1752600" y="2813050"/>
          <p14:tracePt t="30743" x="1771650" y="2749550"/>
          <p14:tracePt t="30743" x="1790700" y="2686050"/>
          <p14:tracePt t="30759" x="1809750" y="2628900"/>
          <p14:tracePt t="30759" x="1828800" y="2571750"/>
          <p14:tracePt t="30776" x="1841500" y="2514600"/>
          <p14:tracePt t="30776" x="1860550" y="2463800"/>
          <p14:tracePt t="30776" x="1873250" y="2419350"/>
          <p14:tracePt t="30795" x="1885950" y="2374900"/>
          <p14:tracePt t="30807" x="1898650" y="2336800"/>
          <p14:tracePt t="30807" x="1930400" y="2273300"/>
          <p14:tracePt t="30826" x="1943100" y="2247900"/>
          <p14:tracePt t="30826" x="1955800" y="2228850"/>
          <p14:tracePt t="30843" x="1968500" y="2209800"/>
          <p14:tracePt t="30843" x="1981200" y="2197100"/>
          <p14:tracePt t="30859" x="1987550" y="2190750"/>
          <p14:tracePt t="30859" x="2006600" y="2178050"/>
          <p14:tracePt t="30876" x="2012950" y="2178050"/>
          <p14:tracePt t="30876" x="2019300" y="2178050"/>
          <p14:tracePt t="30893" x="2025650" y="2178050"/>
          <p14:tracePt t="30908" x="2025650" y="2184400"/>
          <p14:tracePt t="30924" x="2025650" y="2190750"/>
          <p14:tracePt t="30924" x="2012950" y="2203450"/>
          <p14:tracePt t="30943" x="2006600" y="2209800"/>
          <p14:tracePt t="30943" x="2000250" y="2216150"/>
          <p14:tracePt t="30960" x="1987550" y="2222500"/>
          <p14:tracePt t="30960" x="1974850" y="2228850"/>
          <p14:tracePt t="30977" x="1962150" y="2235200"/>
          <p14:tracePt t="30977" x="1955800" y="2235200"/>
          <p14:tracePt t="30977" x="1936750" y="2228850"/>
          <p14:tracePt t="30996" x="1930400" y="2222500"/>
          <p14:tracePt t="30996" x="1911350" y="2209800"/>
          <p14:tracePt t="31011" x="1905000" y="2190750"/>
          <p14:tracePt t="31028" x="1917700" y="1866900"/>
          <p14:tracePt t="31097" x="1943100" y="1841500"/>
          <p14:tracePt t="31103" x="1968500" y="1816100"/>
          <p14:tracePt t="31111" x="2038350" y="1784350"/>
          <p14:tracePt t="31126" x="2120900" y="1784350"/>
          <p14:tracePt t="31143" x="2203450" y="1816100"/>
          <p14:tracePt t="31159" x="2317750" y="1930400"/>
          <p14:tracePt t="31176" x="2368550" y="2032000"/>
          <p14:tracePt t="31193" x="2406650" y="2146300"/>
          <p14:tracePt t="31209" x="2419350" y="2266950"/>
          <p14:tracePt t="31227" x="2381250" y="2438400"/>
          <p14:tracePt t="31243" x="2330450" y="2540000"/>
          <p14:tracePt t="31260" x="2305050" y="2590800"/>
          <p14:tracePt t="31276" x="2260600" y="2679700"/>
          <p14:tracePt t="31276" x="2235200" y="2743200"/>
          <p14:tracePt t="31295" x="2228850" y="2774950"/>
          <p14:tracePt t="31295" x="2235200" y="2800350"/>
          <p14:tracePt t="31311" x="2235200" y="2819400"/>
          <p14:tracePt t="31311" x="2247900" y="2844800"/>
          <p14:tracePt t="31328" x="2260600" y="2863850"/>
          <p14:tracePt t="31328" x="2279650" y="2889250"/>
          <p14:tracePt t="31344" x="2305050" y="2914650"/>
          <p14:tracePt t="31344" x="2330450" y="2946400"/>
          <p14:tracePt t="31344" x="2355850" y="2971800"/>
          <p14:tracePt t="31364" x="2387600" y="3009900"/>
          <p14:tracePt t="31364" x="2419350" y="3041650"/>
          <p14:tracePt t="31379" x="2451100" y="3079750"/>
          <p14:tracePt t="31379" x="2482850" y="3124200"/>
          <p14:tracePt t="31395" x="2514600" y="3168650"/>
          <p14:tracePt t="31395" x="2540000" y="3206750"/>
          <p14:tracePt t="31412" x="2571750" y="3251200"/>
          <p14:tracePt t="31412" x="2603500" y="3295650"/>
          <p14:tracePt t="31428" x="2628900" y="3340100"/>
          <p14:tracePt t="31428" x="2654300" y="3378200"/>
          <p14:tracePt t="31428" x="2679700" y="3422650"/>
          <p14:tracePt t="31447" x="2705100" y="3460750"/>
          <p14:tracePt t="31460" x="2724150" y="3498850"/>
          <p14:tracePt t="31460" x="2762250" y="3568700"/>
          <p14:tracePt t="31478" x="2774950" y="3606800"/>
          <p14:tracePt t="31478" x="2787650" y="3638550"/>
          <p14:tracePt t="31495" x="2800350" y="3670300"/>
          <p14:tracePt t="31495" x="2813050" y="3695700"/>
          <p14:tracePt t="31512" x="2819400" y="3721100"/>
          <p14:tracePt t="31512" x="2825750" y="3746500"/>
          <p14:tracePt t="31512" x="2832100" y="3771900"/>
          <p14:tracePt t="31531" x="2832100" y="3790950"/>
          <p14:tracePt t="31531" x="2832100" y="3810000"/>
          <p14:tracePt t="31545" x="2825750" y="3822700"/>
          <p14:tracePt t="31545" x="2819400" y="3829050"/>
          <p14:tracePt t="31562" x="2813050" y="3835400"/>
          <p14:tracePt t="31562" x="2800350" y="3841750"/>
          <p14:tracePt t="31579" x="2781300" y="3835400"/>
          <p14:tracePt t="31579" x="2736850" y="3816350"/>
          <p14:tracePt t="31595" x="2711450" y="3803650"/>
          <p14:tracePt t="31595" x="2686050" y="3778250"/>
          <p14:tracePt t="31612" x="2654300" y="3759200"/>
          <p14:tracePt t="31612" x="2628900" y="3733800"/>
          <p14:tracePt t="31629" x="2533650" y="3308350"/>
          <p14:tracePt t="31705" x="2559050" y="3270250"/>
          <p14:tracePt t="31710" x="2635250" y="3194050"/>
          <p14:tracePt t="31710" x="2686050" y="3168650"/>
          <p14:tracePt t="31732" x="2736850" y="3149600"/>
          <p14:tracePt t="31744" x="2927350" y="3117850"/>
          <p14:tracePt t="31763" x="3048000" y="3130550"/>
          <p14:tracePt t="31778" x="3162300" y="3168650"/>
          <p14:tracePt t="31795" x="3257550" y="3232150"/>
          <p14:tracePt t="31812" x="3340100" y="3308350"/>
          <p14:tracePt t="31812" x="3365500" y="3352800"/>
          <p14:tracePt t="31831" x="3403600" y="3448050"/>
          <p14:tracePt t="31845" x="3403600" y="3556000"/>
          <p14:tracePt t="31862" x="3384550" y="3663950"/>
          <p14:tracePt t="31879" x="3333750" y="3797300"/>
          <p14:tracePt t="31896" x="3314700" y="3829050"/>
          <p14:tracePt t="31896" x="3302000" y="3854450"/>
          <p14:tracePt t="31914" x="3289300" y="3867150"/>
          <p14:tracePt t="31914" x="3276600" y="3879850"/>
          <p14:tracePt t="31930" x="3270250" y="3886200"/>
          <p14:tracePt t="31930" x="3270250" y="3892550"/>
          <p14:tracePt t="31947" x="3276600" y="3898900"/>
          <p14:tracePt t="31970" x="3282950" y="3892550"/>
          <p14:tracePt t="31978" x="3295650" y="3892550"/>
          <p14:tracePt t="31978" x="3302000" y="3892550"/>
          <p14:tracePt t="31997" x="3314700" y="3892550"/>
          <p14:tracePt t="31997" x="3333750" y="3892550"/>
          <p14:tracePt t="31997" x="3352800" y="3892550"/>
          <p14:tracePt t="32016" x="3371850" y="3892550"/>
          <p14:tracePt t="32016" x="3390900" y="3892550"/>
          <p14:tracePt t="32030" x="3409950" y="3892550"/>
          <p14:tracePt t="32030" x="3429000" y="3892550"/>
          <p14:tracePt t="32048" x="3454400" y="3892550"/>
          <p14:tracePt t="32048" x="3473450" y="3892550"/>
          <p14:tracePt t="32064" x="3492500" y="3892550"/>
          <p14:tracePt t="32064" x="3517900" y="3892550"/>
          <p14:tracePt t="32080" x="3536950" y="3892550"/>
          <p14:tracePt t="32080" x="3556000" y="3898900"/>
          <p14:tracePt t="32080" x="3568700" y="3898900"/>
          <p14:tracePt t="32100" x="3587750" y="3898900"/>
          <p14:tracePt t="32112" x="3600450" y="3905250"/>
          <p14:tracePt t="32112" x="3632200" y="3911600"/>
          <p14:tracePt t="32131" x="3644900" y="3917950"/>
          <p14:tracePt t="32131" x="3657600" y="3924300"/>
          <p14:tracePt t="32148" x="3670300" y="3930650"/>
          <p14:tracePt t="32148" x="3689350" y="3937000"/>
          <p14:tracePt t="32148" x="3702050" y="3949700"/>
          <p14:tracePt t="32167" x="3714750" y="3962400"/>
          <p14:tracePt t="32179" x="3727450" y="3968750"/>
          <p14:tracePt t="32179" x="3752850" y="3981450"/>
          <p14:tracePt t="32198" x="3759200" y="3994150"/>
          <p14:tracePt t="32198" x="3771900" y="4000500"/>
          <p14:tracePt t="32216" x="3784600" y="4006850"/>
          <p14:tracePt t="32216" x="3790950" y="4013200"/>
          <p14:tracePt t="32231" x="3803650" y="4013200"/>
          <p14:tracePt t="32231" x="3810000" y="4019550"/>
          <p14:tracePt t="32248" x="3816350" y="4019550"/>
          <p14:tracePt t="32248" x="3835400" y="4019550"/>
          <p14:tracePt t="32265" x="3841750" y="4013200"/>
          <p14:tracePt t="32279" x="3841750" y="4006850"/>
          <p14:tracePt t="32279" x="3848100" y="3994150"/>
          <p14:tracePt t="32298" x="3848100" y="3981450"/>
          <p14:tracePt t="32298" x="3848100" y="3962400"/>
          <p14:tracePt t="32316" x="3841750" y="3949700"/>
          <p14:tracePt t="32316" x="3841750" y="3937000"/>
          <p14:tracePt t="32332" x="3835400" y="3924300"/>
          <p14:tracePt t="32332" x="3835400" y="3917950"/>
          <p14:tracePt t="32348" x="3829050" y="3905250"/>
          <p14:tracePt t="32348" x="3822700" y="3898900"/>
          <p14:tracePt t="32365" x="3816350" y="3892550"/>
          <p14:tracePt t="32365" x="3816350" y="3886200"/>
          <p14:tracePt t="32365" x="3810000" y="3886200"/>
          <p14:tracePt t="32384" x="3803650" y="3879850"/>
          <p14:tracePt t="32399" x="3810000" y="3879850"/>
          <p14:tracePt t="32430" x="3816350" y="3879850"/>
          <p14:tracePt t="32435" x="3822700" y="3886200"/>
          <p14:tracePt t="32446" x="3835400" y="3886200"/>
          <p14:tracePt t="32446" x="3848100" y="3886200"/>
          <p14:tracePt t="32446" x="3860800" y="3892550"/>
          <p14:tracePt t="32467" x="3873500" y="3892550"/>
          <p14:tracePt t="32480" x="3892550" y="3892550"/>
          <p14:tracePt t="32480" x="3930650" y="3898900"/>
          <p14:tracePt t="32498" x="3949700" y="3898900"/>
          <p14:tracePt t="32498" x="3968750" y="3898900"/>
          <p14:tracePt t="32515" x="3994150" y="3898900"/>
          <p14:tracePt t="32515" x="4019550" y="3898900"/>
          <p14:tracePt t="32515" x="4038600" y="3898900"/>
          <p14:tracePt t="32534" x="4064000" y="3898900"/>
          <p14:tracePt t="32547" x="4089400" y="3898900"/>
          <p14:tracePt t="32547" x="4140200" y="3892550"/>
          <p14:tracePt t="32566" x="4165600" y="3892550"/>
          <p14:tracePt t="32566" x="4184650" y="3892550"/>
          <p14:tracePt t="32582" x="4203700" y="3892550"/>
          <p14:tracePt t="32582" x="4229100" y="3892550"/>
          <p14:tracePt t="32599" x="4241800" y="3892550"/>
          <p14:tracePt t="32599" x="4273550" y="3898900"/>
          <p14:tracePt t="32616" x="4286250" y="3905250"/>
          <p14:tracePt t="32616" x="4292600" y="3905250"/>
          <p14:tracePt t="32632" x="4298950" y="3911600"/>
          <p14:tracePt t="32632" x="4305300" y="3911600"/>
          <p14:tracePt t="32649" x="4318000" y="3917950"/>
          <p14:tracePt t="32664" x="4318000" y="3924300"/>
          <p14:tracePt t="32681" x="4318000" y="3930650"/>
          <p14:tracePt t="32698" x="4324350" y="3937000"/>
          <p14:tracePt t="32715" x="4330700" y="3937000"/>
          <p14:tracePt t="32758" x="4337050" y="3930650"/>
          <p14:tracePt t="32775" x="4343400" y="3930650"/>
          <p14:tracePt t="32783" x="4349750" y="3930650"/>
          <p14:tracePt t="32783" x="4356100" y="3930650"/>
          <p14:tracePt t="32799" x="4362450" y="3930650"/>
          <p14:tracePt t="32799" x="4368800" y="3930650"/>
          <p14:tracePt t="32816" x="4375150" y="3924300"/>
          <p14:tracePt t="32816" x="4387850" y="3924300"/>
          <p14:tracePt t="32816" x="4394200" y="3924300"/>
          <p14:tracePt t="32836" x="4406900" y="3924300"/>
          <p14:tracePt t="32848" x="4413250" y="3924300"/>
          <p14:tracePt t="32848" x="4432300" y="3917950"/>
          <p14:tracePt t="32866" x="4445000" y="3917950"/>
          <p14:tracePt t="32866" x="4451350" y="3911600"/>
          <p14:tracePt t="32883" x="4457700" y="3911600"/>
          <p14:tracePt t="32883" x="4470400" y="3911600"/>
          <p14:tracePt t="32900" x="4476750" y="3911600"/>
          <p14:tracePt t="32900" x="4489450" y="3911600"/>
          <p14:tracePt t="32917" x="4495800" y="3911600"/>
          <p14:tracePt t="32917" x="4502150" y="3911600"/>
          <p14:tracePt t="32934" x="4508500" y="3911600"/>
          <p14:tracePt t="32934" x="4514850" y="3917950"/>
          <p14:tracePt t="32950" x="4521200" y="3924300"/>
          <p14:tracePt t="32965" x="4527550" y="3930650"/>
          <p14:tracePt t="32982" x="4533900" y="3937000"/>
          <p14:tracePt t="32999" x="4540250" y="3943350"/>
          <p14:tracePt t="33016" x="4546600" y="3949700"/>
          <p14:tracePt t="33058" x="4552950" y="3949700"/>
          <p14:tracePt t="33082" x="4559300" y="3949700"/>
          <p14:tracePt t="33094" x="4565650" y="3949700"/>
          <p14:tracePt t="33110" x="4572000" y="3949700"/>
          <p14:tracePt t="33126" x="4578350" y="3949700"/>
          <p14:tracePt t="33143" x="4584700" y="3943350"/>
          <p14:tracePt t="33155" x="4591050" y="3943350"/>
          <p14:tracePt t="33170" x="4597400" y="3943350"/>
          <p14:tracePt t="33182" x="4603750" y="3943350"/>
          <p14:tracePt t="33182" x="4610100" y="3943350"/>
          <p14:tracePt t="33182" x="4616450" y="3943350"/>
          <p14:tracePt t="33204" x="4622800" y="3949700"/>
          <p14:tracePt t="33204" x="4629150" y="3949700"/>
          <p14:tracePt t="33219" x="4635500" y="3949700"/>
          <p14:tracePt t="33219" x="4641850" y="3949700"/>
          <p14:tracePt t="33235" x="4654550" y="3956050"/>
          <p14:tracePt t="33235" x="4660900" y="3956050"/>
          <p14:tracePt t="33251" x="4667250" y="3956050"/>
          <p14:tracePt t="33251" x="4679950" y="3956050"/>
          <p14:tracePt t="33268" x="4686300" y="3956050"/>
          <p14:tracePt t="33268" x="4705350" y="3962400"/>
          <p14:tracePt t="33285" x="4711700" y="3962400"/>
          <p14:tracePt t="33285" x="4718050" y="3962400"/>
          <p14:tracePt t="33301" x="4730750" y="3962400"/>
          <p14:tracePt t="33301" x="4737100" y="3962400"/>
          <p14:tracePt t="33318" x="4743450" y="3962400"/>
          <p14:tracePt t="33318" x="4762500" y="3962400"/>
          <p14:tracePt t="33335" x="4768850" y="3968750"/>
          <p14:tracePt t="33335" x="4775200" y="3968750"/>
          <p14:tracePt t="33352" x="4787900" y="3968750"/>
          <p14:tracePt t="33352" x="4794250" y="3968750"/>
          <p14:tracePt t="33369" x="4806950" y="3968750"/>
          <p14:tracePt t="33369" x="4813300" y="3968750"/>
          <p14:tracePt t="33385" x="4826000" y="3968750"/>
          <p14:tracePt t="33385" x="4838700" y="3968750"/>
          <p14:tracePt t="33385" x="4851400" y="3968750"/>
          <p14:tracePt t="33404" x="4857750" y="3968750"/>
          <p14:tracePt t="33404" x="4870450" y="3968750"/>
          <p14:tracePt t="33420" x="4883150" y="3968750"/>
          <p14:tracePt t="33420" x="4895850" y="3968750"/>
          <p14:tracePt t="33436" x="4908550" y="3968750"/>
          <p14:tracePt t="33436" x="4921250" y="3968750"/>
          <p14:tracePt t="33452" x="4933950" y="3968750"/>
          <p14:tracePt t="33452" x="4946650" y="3968750"/>
          <p14:tracePt t="33452" x="4959350" y="3962400"/>
          <p14:tracePt t="33471" x="4978400" y="3962400"/>
          <p14:tracePt t="33483" x="4991100" y="3962400"/>
          <p14:tracePt t="33483" x="5016500" y="3962400"/>
          <p14:tracePt t="33504" x="5035550" y="3962400"/>
          <p14:tracePt t="33504" x="5048250" y="3962400"/>
          <p14:tracePt t="33519" x="5060950" y="3962400"/>
          <p14:tracePt t="33519" x="5080000" y="3968750"/>
          <p14:tracePt t="33536" x="5092700" y="3968750"/>
          <p14:tracePt t="33536" x="5111750" y="3975100"/>
          <p14:tracePt t="33552" x="5130800" y="3981450"/>
          <p14:tracePt t="33552" x="5143500" y="3981450"/>
          <p14:tracePt t="33552" x="5162550" y="3987800"/>
          <p14:tracePt t="33571" x="5187950" y="3994150"/>
          <p14:tracePt t="33571" x="5207000" y="4000500"/>
          <p14:tracePt t="33586" x="5226050" y="4000500"/>
          <p14:tracePt t="33586" x="5245100" y="4000500"/>
          <p14:tracePt t="33602" x="5264150" y="4006850"/>
          <p14:tracePt t="33602" x="5283200" y="4006850"/>
          <p14:tracePt t="33619" x="5308600" y="4006850"/>
          <p14:tracePt t="33619" x="5346700" y="4006850"/>
          <p14:tracePt t="33636" x="5365750" y="4006850"/>
          <p14:tracePt t="33636" x="5384800" y="4000500"/>
          <p14:tracePt t="33653" x="5403850" y="4000500"/>
          <p14:tracePt t="33653" x="5422900" y="3994150"/>
          <p14:tracePt t="33669" x="5435600" y="3994150"/>
          <p14:tracePt t="33669" x="5454650" y="3987800"/>
          <p14:tracePt t="33686" x="5473700" y="3981450"/>
          <p14:tracePt t="33686" x="5505450" y="3975100"/>
          <p14:tracePt t="33703" x="5524500" y="3968750"/>
          <p14:tracePt t="33703" x="5537200" y="3968750"/>
          <p14:tracePt t="33721" x="5556250" y="3968750"/>
          <p14:tracePt t="33721" x="5568950" y="3962400"/>
          <p14:tracePt t="33736" x="5581650" y="3962400"/>
          <p14:tracePt t="33736" x="5594350" y="3962400"/>
          <p14:tracePt t="33736" x="5607050" y="3956050"/>
          <p14:tracePt t="33756" x="5619750" y="3956050"/>
          <p14:tracePt t="33768" x="5632450" y="3956050"/>
          <p14:tracePt t="33768" x="5638800" y="3956050"/>
          <p14:tracePt t="33787" x="5657850" y="3949700"/>
          <p14:tracePt t="33787" x="5664200" y="3949700"/>
          <p14:tracePt t="33803" x="5670550" y="3949700"/>
          <p14:tracePt t="33803" x="5670550" y="3956050"/>
          <p14:tracePt t="33820" x="5683250" y="3956050"/>
          <p14:tracePt t="33834" x="5683250" y="3962400"/>
          <p14:tracePt t="33870" x="5676900" y="3962400"/>
          <p14:tracePt t="33883" x="5670550" y="3962400"/>
          <p14:tracePt t="33891" x="5670550" y="3968750"/>
          <p14:tracePt t="33901" x="5664200" y="3968750"/>
          <p14:tracePt t="33901" x="5651500" y="3975100"/>
          <p14:tracePt t="33920" x="5645150" y="3975100"/>
          <p14:tracePt t="33920" x="5619750" y="3987800"/>
          <p14:tracePt t="33937" x="5607050" y="3994150"/>
          <p14:tracePt t="33937" x="5594350" y="3994150"/>
          <p14:tracePt t="33954" x="5575300" y="4000500"/>
          <p14:tracePt t="33954" x="5562600" y="4006850"/>
          <p14:tracePt t="33970" x="5543550" y="4013200"/>
          <p14:tracePt t="33970" x="5530850" y="4019550"/>
          <p14:tracePt t="33987" x="5511800" y="4019550"/>
          <p14:tracePt t="33987" x="5467350" y="4032250"/>
          <p14:tracePt t="34004" x="5448300" y="4038600"/>
          <p14:tracePt t="34004" x="5429250" y="4044950"/>
          <p14:tracePt t="34021" x="5410200" y="4051300"/>
          <p14:tracePt t="34021" x="5384800" y="4057650"/>
          <p14:tracePt t="34037" x="5359400" y="4057650"/>
          <p14:tracePt t="34037" x="5334000" y="4064000"/>
          <p14:tracePt t="34037" x="5302250" y="4070350"/>
          <p14:tracePt t="34056" x="5276850" y="4076700"/>
          <p14:tracePt t="34056" x="5245100" y="4083050"/>
          <p14:tracePt t="34071" x="5213350" y="4089400"/>
          <p14:tracePt t="34071" x="5181600" y="4095750"/>
          <p14:tracePt t="34088" x="5143500" y="4102100"/>
          <p14:tracePt t="34088" x="5111750" y="4108450"/>
          <p14:tracePt t="34104" x="5080000" y="4114800"/>
          <p14:tracePt t="34104" x="5041900" y="4121150"/>
          <p14:tracePt t="34104" x="5003800" y="4121150"/>
          <p14:tracePt t="34123" x="4965700" y="4127500"/>
          <p14:tracePt t="34136" x="4927600" y="4127500"/>
          <p14:tracePt t="34136" x="4851400" y="4133850"/>
          <p14:tracePt t="34156" x="4813300" y="4133850"/>
          <p14:tracePt t="34156" x="4775200" y="4133850"/>
          <p14:tracePt t="34171" x="4737100" y="4133850"/>
          <p14:tracePt t="34171" x="4699000" y="4133850"/>
          <p14:tracePt t="34188" x="4654550" y="4133850"/>
          <p14:tracePt t="34188" x="4616450" y="4133850"/>
          <p14:tracePt t="34204" x="4572000" y="4133850"/>
          <p14:tracePt t="34204" x="4533900" y="4133850"/>
          <p14:tracePt t="34204" x="4489450" y="4127500"/>
          <p14:tracePt t="34224" x="4445000" y="4127500"/>
          <p14:tracePt t="34224" x="4400550" y="4127500"/>
          <p14:tracePt t="34238" x="4349750" y="4127500"/>
          <p14:tracePt t="34238" x="4305300" y="4121150"/>
          <p14:tracePt t="34255" x="4260850" y="4121150"/>
          <p14:tracePt t="34255" x="4210050" y="4114800"/>
          <p14:tracePt t="34271" x="4159250" y="4114800"/>
          <p14:tracePt t="34271" x="4114800" y="4121150"/>
          <p14:tracePt t="34288" x="4064000" y="4114800"/>
          <p14:tracePt t="34288" x="3962400" y="4114800"/>
          <p14:tracePt t="34304" x="3911600" y="4121150"/>
          <p14:tracePt t="34304" x="3860800" y="4121150"/>
          <p14:tracePt t="34322" x="3810000" y="4121150"/>
          <p14:tracePt t="34322" x="3759200" y="4121150"/>
          <p14:tracePt t="34338" x="3708400" y="4127500"/>
          <p14:tracePt t="34338" x="3606800" y="4133850"/>
          <p14:tracePt t="34355" x="3562350" y="4140200"/>
          <p14:tracePt t="34355" x="3511550" y="4146550"/>
          <p14:tracePt t="34372" x="3467100" y="4152900"/>
          <p14:tracePt t="34372" x="3422650" y="4159250"/>
          <p14:tracePt t="34389" x="3384550" y="4165600"/>
          <p14:tracePt t="34389" x="3340100" y="4165600"/>
          <p14:tracePt t="34405" x="3302000" y="4171950"/>
          <p14:tracePt t="34405" x="3263900" y="4184650"/>
          <p14:tracePt t="34405" x="3232150" y="4191000"/>
          <p14:tracePt t="34424" x="3194050" y="4197350"/>
          <p14:tracePt t="34424" x="3168650" y="4203700"/>
          <p14:tracePt t="34440" x="3136900" y="4210050"/>
          <p14:tracePt t="34440" x="3105150" y="4216400"/>
          <p14:tracePt t="34456" x="3079750" y="4222750"/>
          <p14:tracePt t="34456" x="3054350" y="4229100"/>
          <p14:tracePt t="34472" x="3035300" y="4235450"/>
          <p14:tracePt t="34472" x="3016250" y="4235450"/>
          <p14:tracePt t="34488" x="2997200" y="4241800"/>
          <p14:tracePt t="34488" x="2978150" y="4248150"/>
          <p14:tracePt t="34488" x="2971800" y="4254500"/>
          <p14:tracePt t="34508" x="2959100" y="4260850"/>
          <p14:tracePt t="34520" x="2952750" y="4267200"/>
          <p14:tracePt t="34520" x="2946400" y="4273550"/>
          <p14:tracePt t="34540" x="2940050" y="4279900"/>
          <p14:tracePt t="34540" x="2940050" y="4286250"/>
          <p14:tracePt t="34556" x="2946400" y="4292600"/>
          <p14:tracePt t="34570" x="2959100" y="4292600"/>
          <p14:tracePt t="34587" x="2965450" y="4292600"/>
          <p14:tracePt t="34587" x="2984500" y="4298950"/>
          <p14:tracePt t="34606" x="2990850" y="4292600"/>
          <p14:tracePt t="34606" x="3003550" y="4292600"/>
          <p14:tracePt t="34623" x="3016250" y="4292600"/>
          <p14:tracePt t="34623" x="3035300" y="4298950"/>
          <p14:tracePt t="34640" x="3048000" y="4298950"/>
          <p14:tracePt t="34640" x="3073400" y="4298950"/>
          <p14:tracePt t="34657" x="3086100" y="4298950"/>
          <p14:tracePt t="34657" x="3105150" y="4305300"/>
          <p14:tracePt t="34673" x="3117850" y="4305300"/>
          <p14:tracePt t="34673" x="3130550" y="4305300"/>
          <p14:tracePt t="34689" x="3143250" y="4311650"/>
          <p14:tracePt t="34689" x="3155950" y="4318000"/>
          <p14:tracePt t="34706" x="3168650" y="4318000"/>
          <p14:tracePt t="34706" x="3200400" y="4324350"/>
          <p14:tracePt t="34725" x="3213100" y="4330700"/>
          <p14:tracePt t="34725" x="3232150" y="4330700"/>
          <p14:tracePt t="34740" x="3244850" y="4337050"/>
          <p14:tracePt t="34740" x="3257550" y="4337050"/>
          <p14:tracePt t="34757" x="3276600" y="4337050"/>
          <p14:tracePt t="34757" x="3289300" y="4343400"/>
          <p14:tracePt t="34757" x="3302000" y="4343400"/>
          <p14:tracePt t="34775" x="3321050" y="4343400"/>
          <p14:tracePt t="34788" x="3333750" y="4343400"/>
          <p14:tracePt t="34788" x="3365500" y="4337050"/>
          <p14:tracePt t="34808" x="3378200" y="4337050"/>
          <p14:tracePt t="34808" x="3397250" y="4337050"/>
          <p14:tracePt t="34824" x="3409950" y="4337050"/>
          <p14:tracePt t="34824" x="3429000" y="4337050"/>
          <p14:tracePt t="34841" x="3448050" y="4337050"/>
          <p14:tracePt t="34841" x="3467100" y="4343400"/>
          <p14:tracePt t="34841" x="3486150" y="4343400"/>
          <p14:tracePt t="34859" x="3505200" y="4343400"/>
          <p14:tracePt t="34871" x="3530600" y="4343400"/>
          <p14:tracePt t="34871" x="3549650" y="4349750"/>
          <p14:tracePt t="34871" x="3575050" y="4349750"/>
          <p14:tracePt t="34892" x="3594100" y="4356100"/>
          <p14:tracePt t="34892" x="3619500" y="4356100"/>
          <p14:tracePt t="34907" x="3644900" y="4356100"/>
          <p14:tracePt t="34907" x="3670300" y="4362450"/>
          <p14:tracePt t="34924" x="3702050" y="4368800"/>
          <p14:tracePt t="34924" x="3727450" y="4375150"/>
          <p14:tracePt t="34940" x="3752850" y="4375150"/>
          <p14:tracePt t="34940" x="3803650" y="4394200"/>
          <p14:tracePt t="34957" x="3829050" y="4406900"/>
          <p14:tracePt t="34957" x="3854450" y="4413250"/>
          <p14:tracePt t="34974" x="3879850" y="4425950"/>
          <p14:tracePt t="34974" x="3898900" y="4432300"/>
          <p14:tracePt t="34991" x="3917950" y="4445000"/>
          <p14:tracePt t="34991" x="3937000" y="4451350"/>
          <p14:tracePt t="35007" x="3956050" y="4464050"/>
          <p14:tracePt t="35007" x="3987800" y="4476750"/>
          <p14:tracePt t="35024" x="4006850" y="4489450"/>
          <p14:tracePt t="35024" x="4019550" y="4495800"/>
          <p14:tracePt t="35041" x="4032250" y="4502150"/>
          <p14:tracePt t="35041" x="4044950" y="4514850"/>
          <p14:tracePt t="35057" x="4057650" y="4521200"/>
          <p14:tracePt t="35057" x="4070350" y="4527550"/>
          <p14:tracePt t="35057" x="4076700" y="4527550"/>
          <p14:tracePt t="35076" x="4089400" y="4533900"/>
          <p14:tracePt t="35076" x="4095750" y="4533900"/>
          <p14:tracePt t="35091" x="4102100" y="4540250"/>
          <p14:tracePt t="35091" x="4108450" y="4540250"/>
          <p14:tracePt t="35108" x="4114800" y="4540250"/>
          <p14:tracePt t="35123" x="4121150" y="4540250"/>
          <p14:tracePt t="35140" x="4114800" y="4533900"/>
          <p14:tracePt t="35159" x="4114800" y="4527550"/>
          <p14:tracePt t="35176" x="4108450" y="4521200"/>
          <p14:tracePt t="35192" x="4102100" y="4514850"/>
          <p14:tracePt t="35192" x="4102100" y="4508500"/>
          <p14:tracePt t="35208" x="4095750" y="4502150"/>
          <p14:tracePt t="35208" x="4095750" y="4495800"/>
          <p14:tracePt t="35208" x="4095750" y="4489450"/>
          <p14:tracePt t="35228" x="4089400" y="4483100"/>
          <p14:tracePt t="35239" x="4089400" y="4470400"/>
          <p14:tracePt t="35239" x="4089400" y="4457700"/>
          <p14:tracePt t="35258" x="4095750" y="4451350"/>
          <p14:tracePt t="35258" x="4095750" y="4445000"/>
          <p14:tracePt t="35275" x="4095750" y="4432300"/>
          <p14:tracePt t="35290" x="4102100" y="4432300"/>
          <p14:tracePt t="35306" x="4108450" y="4425950"/>
          <p14:tracePt t="35323" x="4114800" y="4425950"/>
          <p14:tracePt t="35340" x="4127500" y="4425950"/>
          <p14:tracePt t="35340" x="4133850" y="4425950"/>
          <p14:tracePt t="35359" x="4140200" y="4425950"/>
          <p14:tracePt t="35359" x="4152900" y="4432300"/>
          <p14:tracePt t="35376" x="4165600" y="4432300"/>
          <p14:tracePt t="35376" x="4178300" y="4438650"/>
          <p14:tracePt t="35392" x="4191000" y="4445000"/>
          <p14:tracePt t="35392" x="4210050" y="4451350"/>
          <p14:tracePt t="35409" x="4229100" y="4464050"/>
          <p14:tracePt t="35409" x="4248150" y="4470400"/>
          <p14:tracePt t="35425" x="4273550" y="4483100"/>
          <p14:tracePt t="35425" x="4298950" y="4495800"/>
          <p14:tracePt t="35425" x="4330700" y="4508500"/>
          <p14:tracePt t="35445" x="4362450" y="4521200"/>
          <p14:tracePt t="35457" x="4394200" y="4533900"/>
          <p14:tracePt t="35457" x="4464050" y="4546600"/>
          <p14:tracePt t="35476" x="4502150" y="4552950"/>
          <p14:tracePt t="35476" x="4533900" y="4552950"/>
          <p14:tracePt t="35492" x="4572000" y="4552950"/>
          <p14:tracePt t="35492" x="4610100" y="4552950"/>
          <p14:tracePt t="35492" x="4648200" y="4546600"/>
          <p14:tracePt t="35511" x="4686300" y="4546600"/>
          <p14:tracePt t="35524" x="4724400" y="4540250"/>
          <p14:tracePt t="35524" x="4768850" y="4533900"/>
          <p14:tracePt t="35524" x="4806950" y="4533900"/>
          <p14:tracePt t="35544" x="4851400" y="4533900"/>
          <p14:tracePt t="35544" x="4895850" y="4527550"/>
          <p14:tracePt t="35559" x="4940300" y="4527550"/>
          <p14:tracePt t="35559" x="4984750" y="4527550"/>
          <p14:tracePt t="35576" x="5029200" y="4527550"/>
          <p14:tracePt t="35576" x="5073650" y="4527550"/>
          <p14:tracePt t="35593" x="5124450" y="4527550"/>
          <p14:tracePt t="35593" x="5168900" y="4521200"/>
          <p14:tracePt t="35593" x="5213350" y="4521200"/>
          <p14:tracePt t="35612" x="5257800" y="4514850"/>
          <p14:tracePt t="35612" x="5302250" y="4508500"/>
          <p14:tracePt t="35627" x="5346700" y="4502150"/>
          <p14:tracePt t="35627" x="5384800" y="4495800"/>
          <p14:tracePt t="35643" x="5422900" y="4483100"/>
          <p14:tracePt t="35643" x="5454650" y="4476750"/>
          <p14:tracePt t="35659" x="5492750" y="4464050"/>
          <p14:tracePt t="35659" x="5549900" y="4438650"/>
          <p14:tracePt t="35677" x="5575300" y="4432300"/>
          <p14:tracePt t="35677" x="5600700" y="4419600"/>
          <p14:tracePt t="35693" x="5619750" y="4406900"/>
          <p14:tracePt t="35693" x="5638800" y="4394200"/>
          <p14:tracePt t="35709" x="5651500" y="4381500"/>
          <p14:tracePt t="35709" x="5664200" y="4368800"/>
          <p14:tracePt t="35728" x="5670550" y="4362450"/>
          <p14:tracePt t="35728" x="5683250" y="4337050"/>
          <p14:tracePt t="35744" x="5683250" y="4330700"/>
          <p14:tracePt t="35744" x="5683250" y="4318000"/>
          <p14:tracePt t="35760" x="5676900" y="4311650"/>
          <p14:tracePt t="35760" x="5670550" y="4298950"/>
          <p14:tracePt t="35777" x="5664200" y="4292600"/>
          <p14:tracePt t="35777" x="5657850" y="4279900"/>
          <p14:tracePt t="35777" x="5651500" y="4273550"/>
          <p14:tracePt t="35796" x="5638800" y="4267200"/>
          <p14:tracePt t="35808" x="5626100" y="4260850"/>
          <p14:tracePt t="35808" x="5613400" y="4248150"/>
          <p14:tracePt t="35828" x="5588000" y="4235450"/>
          <p14:tracePt t="35828" x="5575300" y="4229100"/>
          <p14:tracePt t="35843" x="5562600" y="4222750"/>
          <p14:tracePt t="35843" x="5549900" y="4216400"/>
          <p14:tracePt t="35860" x="5537200" y="4210050"/>
          <p14:tracePt t="35860" x="5524500" y="4203700"/>
          <p14:tracePt t="35877" x="5511800" y="4203700"/>
          <p14:tracePt t="35877" x="5499100" y="4197350"/>
          <p14:tracePt t="35877" x="5492750" y="4191000"/>
          <p14:tracePt t="35896" x="5486400" y="4184650"/>
          <p14:tracePt t="35908" x="5473700" y="4184650"/>
          <p14:tracePt t="35908" x="5461000" y="4178300"/>
          <p14:tracePt t="35927" x="5454650" y="4171950"/>
          <p14:tracePt t="35927" x="5448300" y="4171950"/>
          <p14:tracePt t="35944" x="5448300" y="4165600"/>
          <p14:tracePt t="35944" x="5441950" y="4165600"/>
          <p14:tracePt t="35960" x="5435600" y="4165600"/>
          <p14:tracePt t="35960" x="5429250" y="4159250"/>
          <p14:tracePt t="35977" x="5422900" y="4159250"/>
          <p14:tracePt t="35992" x="5416550" y="4152900"/>
          <p14:tracePt t="36015" x="5410200" y="4146550"/>
          <p14:tracePt t="36035" x="5403850" y="4140200"/>
          <p14:tracePt t="36059" x="5403850" y="4133850"/>
          <p14:tracePt t="36083" x="5397500" y="4133850"/>
          <p14:tracePt t="36095" x="5403850" y="4127500"/>
          <p14:tracePt t="36128" x="5410200" y="4127500"/>
          <p14:tracePt t="36143" x="5416550" y="4127500"/>
          <p14:tracePt t="36151" x="5422900" y="4127500"/>
          <p14:tracePt t="36159" x="5429250" y="4127500"/>
          <p14:tracePt t="36159" x="5435600" y="4121150"/>
          <p14:tracePt t="36159" x="5441950" y="4121150"/>
          <p14:tracePt t="36180" x="5448300" y="4121150"/>
          <p14:tracePt t="36193" x="5454650" y="4121150"/>
          <p14:tracePt t="36193" x="5467350" y="4108450"/>
          <p14:tracePt t="36212" x="5473700" y="4108450"/>
          <p14:tracePt t="36228" x="5480050" y="4102100"/>
          <p14:tracePt t="36228" x="5486400" y="4102100"/>
          <p14:tracePt t="36228" x="5492750" y="4095750"/>
          <p14:tracePt t="36247" x="5499100" y="4095750"/>
          <p14:tracePt t="36260" x="5505450" y="4095750"/>
          <p14:tracePt t="36277" x="5511800" y="4089400"/>
          <p14:tracePt t="36293" x="5518150" y="4089400"/>
          <p14:tracePt t="36310" x="5524500" y="4083050"/>
          <p14:tracePt t="36310" x="5530850" y="4083050"/>
          <p14:tracePt t="36329" x="5537200" y="4083050"/>
          <p14:tracePt t="36343" x="5543550" y="4083050"/>
          <p14:tracePt t="36360" x="5549900" y="4083050"/>
          <p14:tracePt t="36377" x="5556250" y="4083050"/>
          <p14:tracePt t="36394" x="5568950" y="4083050"/>
          <p14:tracePt t="36411" x="5575300" y="4083050"/>
          <p14:tracePt t="36427" x="5581650" y="4083050"/>
          <p14:tracePt t="36444" x="5588000" y="4083050"/>
          <p14:tracePt t="36461" x="5594350" y="4083050"/>
          <p14:tracePt t="36479" x="5600700" y="4089400"/>
          <p14:tracePt t="36479" x="5607050" y="4089400"/>
          <p14:tracePt t="36496" x="5613400" y="4083050"/>
          <p14:tracePt t="36515" x="5619750" y="4083050"/>
          <p14:tracePt t="36539" x="5626100" y="4083050"/>
          <p14:tracePt t="36563" x="5632450" y="4083050"/>
          <p14:tracePt t="36584" x="5638800" y="4076700"/>
          <p14:tracePt t="36599" x="5645150" y="4070350"/>
          <p14:tracePt t="36616" x="5651500" y="4070350"/>
          <p14:tracePt t="36623" x="5657850" y="4064000"/>
          <p14:tracePt t="36632" x="5657850" y="4057650"/>
          <p14:tracePt t="36632" x="5664200" y="4051300"/>
          <p14:tracePt t="36646" x="5670550" y="4051300"/>
          <p14:tracePt t="36646" x="5676900" y="4044950"/>
          <p14:tracePt t="36663" x="5683250" y="4038600"/>
          <p14:tracePt t="36663" x="5689600" y="4032250"/>
          <p14:tracePt t="36680" x="5695950" y="4025900"/>
          <p14:tracePt t="36680" x="5708650" y="4006850"/>
          <p14:tracePt t="36697" x="5715000" y="4000500"/>
          <p14:tracePt t="36697" x="5721350" y="3994150"/>
          <p14:tracePt t="36713" x="5721350" y="3981450"/>
          <p14:tracePt t="36713" x="5727700" y="3975100"/>
          <p14:tracePt t="36732" x="5734050" y="3968750"/>
          <p14:tracePt t="36732" x="5740400" y="3962400"/>
          <p14:tracePt t="36747" x="5740400" y="3956050"/>
          <p14:tracePt t="36747" x="5746750" y="3949700"/>
          <p14:tracePt t="36765" x="5753100" y="3943350"/>
          <p14:tracePt t="36780" x="5759450" y="3943350"/>
          <p14:tracePt t="36839" x="5759450" y="3949700"/>
          <p14:tracePt t="36855" x="5759450" y="3956050"/>
          <p14:tracePt t="36867" x="5759450" y="3962400"/>
          <p14:tracePt t="36891" x="5765800" y="3962400"/>
          <p14:tracePt t="36916" x="5772150" y="3962400"/>
          <p14:tracePt t="36935" x="5778500" y="3956050"/>
          <p14:tracePt t="36951" x="5784850" y="3949700"/>
          <p14:tracePt t="36975" x="5791200" y="3956050"/>
          <p14:tracePt t="37003" x="5791200" y="3962400"/>
          <p14:tracePt t="37035" x="5797550" y="3962400"/>
          <p14:tracePt t="37071" x="5803900" y="3962400"/>
          <p14:tracePt t="37095" x="5810250" y="3968750"/>
          <p14:tracePt t="37123" x="5816600" y="3968750"/>
          <p14:tracePt t="37148" x="5822950" y="3975100"/>
          <p14:tracePt t="37167" x="5822950" y="3981450"/>
          <p14:tracePt t="37191" x="5829300" y="3981450"/>
          <p14:tracePt t="37208" x="5835650" y="3981450"/>
          <p14:tracePt t="37223" x="5842000" y="3987800"/>
          <p14:tracePt t="37235" x="5848350" y="3994150"/>
          <p14:tracePt t="37259" x="5854700" y="3994150"/>
          <p14:tracePt t="37275" x="5854700" y="4000500"/>
          <p14:tracePt t="37295" x="5861050" y="4000500"/>
          <p14:tracePt t="37395" x="5867400" y="4000500"/>
          <p14:tracePt t="37403" x="5873750" y="4006850"/>
          <p14:tracePt t="37403" x="5880100" y="4006850"/>
          <p14:tracePt t="37417" x="5886450" y="4013200"/>
          <p14:tracePt t="37417" x="5899150" y="4013200"/>
          <p14:tracePt t="37433" x="5911850" y="4019550"/>
          <p14:tracePt t="37433" x="5924550" y="4025900"/>
          <p14:tracePt t="37449" x="5943600" y="4038600"/>
          <p14:tracePt t="37449" x="5956300" y="4044950"/>
          <p14:tracePt t="37449" x="5975350" y="4051300"/>
          <p14:tracePt t="37468" x="5994400" y="4057650"/>
          <p14:tracePt t="37481" x="6007100" y="4064000"/>
          <p14:tracePt t="37481" x="6026150" y="4070350"/>
          <p14:tracePt t="37500" x="6051550" y="4083050"/>
          <p14:tracePt t="37500" x="6064250" y="4083050"/>
          <p14:tracePt t="37517" x="6070600" y="4089400"/>
          <p14:tracePt t="37517" x="6083300" y="4095750"/>
          <p14:tracePt t="37533" x="6089650" y="4102100"/>
          <p14:tracePt t="37533" x="6096000" y="4102100"/>
          <p14:tracePt t="37549" x="6102350" y="4108450"/>
          <p14:tracePt t="37549" x="6108700" y="4108450"/>
          <p14:tracePt t="37568" x="6115050" y="4114800"/>
          <p14:tracePt t="37581" x="6115050" y="4121150"/>
          <p14:tracePt t="37598" x="6115050" y="4127500"/>
          <p14:tracePt t="37627" x="6121400" y="4121150"/>
          <p14:tracePt t="37655" x="6127750" y="4121150"/>
          <p14:tracePt t="37679" x="6134100" y="4121150"/>
          <p14:tracePt t="37704" x="6140450" y="4121150"/>
          <p14:tracePt t="37763" x="6146800" y="4114800"/>
          <p14:tracePt t="37775" x="6153150" y="4114800"/>
          <p14:tracePt t="37791" x="6159500" y="4114800"/>
          <p14:tracePt t="37808" x="6165850" y="4114800"/>
          <p14:tracePt t="37823" x="6172200" y="4108450"/>
          <p14:tracePt t="37836" x="6178550" y="4108450"/>
          <p14:tracePt t="37848" x="6184900" y="4102100"/>
          <p14:tracePt t="37848" x="6191250" y="4102100"/>
          <p14:tracePt t="37869" x="6197600" y="4095750"/>
          <p14:tracePt t="37869" x="6203950" y="4095750"/>
          <p14:tracePt t="37884" x="6210300" y="4089400"/>
          <p14:tracePt t="37884" x="6216650" y="4089400"/>
          <p14:tracePt t="37901" x="6223000" y="4083050"/>
          <p14:tracePt t="37901" x="6229350" y="4083050"/>
          <p14:tracePt t="37917" x="6235700" y="4076700"/>
          <p14:tracePt t="37932" x="6242050" y="4070350"/>
          <p14:tracePt t="37932" x="6254750" y="4064000"/>
          <p14:tracePt t="37951" x="6261100" y="4051300"/>
          <p14:tracePt t="37966" x="6261100" y="4044950"/>
          <p14:tracePt t="37966" x="6267450" y="4038600"/>
          <p14:tracePt t="37984" x="6267450" y="4032250"/>
          <p14:tracePt t="37999" x="6267450" y="4025900"/>
          <p14:tracePt t="37999" x="6261100" y="4019550"/>
          <p14:tracePt t="38017" x="6248400" y="4013200"/>
          <p14:tracePt t="38033" x="6242050" y="4013200"/>
          <p14:tracePt t="38050" x="6235700" y="4013200"/>
          <p14:tracePt t="38050" x="6223000" y="4013200"/>
          <p14:tracePt t="38068" x="6216650" y="4013200"/>
          <p14:tracePt t="38068" x="6210300" y="4019550"/>
          <p14:tracePt t="38085" x="6203950" y="4019550"/>
          <p14:tracePt t="38085" x="6203950" y="4025900"/>
          <p14:tracePt t="38102" x="6197600" y="4025900"/>
          <p14:tracePt t="38116" x="6191250" y="4032250"/>
          <p14:tracePt t="38133" x="6184900" y="4038600"/>
          <p14:tracePt t="38133" x="6184900" y="4044950"/>
          <p14:tracePt t="38152" x="6184900" y="4051300"/>
          <p14:tracePt t="38176" x="6191250" y="4051300"/>
          <p14:tracePt t="38196" x="6197600" y="4051300"/>
          <p14:tracePt t="38211" x="6203950" y="4051300"/>
          <p14:tracePt t="38228" x="6210300" y="4051300"/>
          <p14:tracePt t="38244" x="6216650" y="4044950"/>
          <p14:tracePt t="38256" x="6223000" y="4038600"/>
          <p14:tracePt t="38272" x="6229350" y="4038600"/>
          <p14:tracePt t="38288" x="6235700" y="4032250"/>
          <p14:tracePt t="38307" x="6229350" y="4038600"/>
          <p14:tracePt t="38348" x="6223000" y="4038600"/>
          <p14:tracePt t="38368" x="6216650" y="4044950"/>
          <p14:tracePt t="38383" x="6210300" y="4044950"/>
          <p14:tracePt t="38399" x="6203950" y="4038600"/>
          <p14:tracePt t="38476" x="6203950" y="4044950"/>
          <p14:tracePt t="38647" x="6210300" y="4051300"/>
          <p14:tracePt t="38683" x="6216650" y="4051300"/>
          <p14:tracePt t="38736" x="6223000" y="4051300"/>
          <p14:tracePt t="38784" x="6223000" y="4044950"/>
          <p14:tracePt t="38908" x="6223000" y="4051300"/>
          <p14:tracePt t="39008" x="6229350" y="4051300"/>
          <p14:tracePt t="39264" x="6235700" y="4051300"/>
          <p14:tracePt t="39328" x="6242050" y="4044950"/>
          <p14:tracePt t="39384" x="6248400" y="4044950"/>
          <p14:tracePt t="39419" x="6248400" y="4051300"/>
          <p14:tracePt t="39496" x="6242050" y="4051300"/>
          <p14:tracePt t="39539" x="6242050" y="4057650"/>
          <p14:tracePt t="40477" x="6248400" y="4051300"/>
          <p14:tracePt t="41056" x="6242050" y="4051300"/>
          <p14:tracePt t="41108" x="6235700" y="4051300"/>
          <p14:tracePt t="41128" x="6223000" y="4044950"/>
          <p14:tracePt t="41145" x="6216650" y="4044950"/>
          <p14:tracePt t="41152" x="6210300" y="4044950"/>
          <p14:tracePt t="41160" x="6197600" y="4044950"/>
          <p14:tracePt t="41160" x="6184900" y="4044950"/>
          <p14:tracePt t="41179" x="6172200" y="4044950"/>
          <p14:tracePt t="41179" x="6153150" y="4038600"/>
          <p14:tracePt t="41179" x="6140450" y="4038600"/>
          <p14:tracePt t="41198" x="6121400" y="4038600"/>
          <p14:tracePt t="41210" x="6102350" y="4032250"/>
          <p14:tracePt t="41210" x="6064250" y="4032250"/>
          <p14:tracePt t="41230" x="6045200" y="4032250"/>
          <p14:tracePt t="41230" x="6019800" y="4032250"/>
          <p14:tracePt t="41246" x="6000750" y="4032250"/>
          <p14:tracePt t="41246" x="5975350" y="4032250"/>
          <p14:tracePt t="41262" x="5949950" y="4038600"/>
          <p14:tracePt t="41262" x="5924550" y="4038600"/>
          <p14:tracePt t="41262" x="5899150" y="4044950"/>
          <p14:tracePt t="41281" x="5873750" y="4044950"/>
          <p14:tracePt t="41294" x="5842000" y="4051300"/>
          <p14:tracePt t="41294" x="5791200" y="4057650"/>
          <p14:tracePt t="41312" x="5759450" y="4057650"/>
          <p14:tracePt t="41312" x="5734050" y="4064000"/>
          <p14:tracePt t="41330" x="5702300" y="4064000"/>
          <p14:tracePt t="41330" x="5670550" y="4070350"/>
          <p14:tracePt t="41346" x="5638800" y="4076700"/>
          <p14:tracePt t="41346" x="5607050" y="4083050"/>
          <p14:tracePt t="41346" x="5575300" y="4089400"/>
          <p14:tracePt t="41365" x="5537200" y="4102100"/>
          <p14:tracePt t="41365" x="5505450" y="4108450"/>
          <p14:tracePt t="41380" x="5461000" y="4121150"/>
          <p14:tracePt t="41380" x="5429250" y="4133850"/>
          <p14:tracePt t="41396" x="5384800" y="4140200"/>
          <p14:tracePt t="41396" x="5346700" y="4152900"/>
          <p14:tracePt t="41413" x="5302250" y="4165600"/>
          <p14:tracePt t="41413" x="5213350" y="4184650"/>
          <p14:tracePt t="41430" x="5168900" y="4191000"/>
          <p14:tracePt t="41430" x="5118100" y="4191000"/>
          <p14:tracePt t="41446" x="5067300" y="4197350"/>
          <p14:tracePt t="41446" x="5016500" y="4197350"/>
          <p14:tracePt t="41463" x="4959350" y="4197350"/>
          <p14:tracePt t="41463" x="4902200" y="4197350"/>
          <p14:tracePt t="41480" x="4845050" y="4191000"/>
          <p14:tracePt t="41480" x="4718050" y="4178300"/>
          <p14:tracePt t="41497" x="4648200" y="4165600"/>
          <p14:tracePt t="41497" x="4584700" y="4159250"/>
          <p14:tracePt t="41514" x="4514850" y="4146550"/>
          <p14:tracePt t="41514" x="4445000" y="4127500"/>
          <p14:tracePt t="41530" x="4375150" y="4121150"/>
          <p14:tracePt t="41530" x="4298950" y="4102100"/>
          <p14:tracePt t="41530" x="4222750" y="4089400"/>
          <p14:tracePt t="41549" x="4140200" y="4070350"/>
          <p14:tracePt t="41561" x="4064000" y="4057650"/>
          <p14:tracePt t="41561" x="3975100" y="4038600"/>
          <p14:tracePt t="41581" x="3810000" y="3994150"/>
          <p14:tracePt t="41581" x="3721100" y="3968750"/>
          <p14:tracePt t="41598" x="3632200" y="3943350"/>
          <p14:tracePt t="41598" x="3549650" y="3917950"/>
          <p14:tracePt t="41614" x="3467100" y="3886200"/>
          <p14:tracePt t="41614" x="3384550" y="3860800"/>
          <p14:tracePt t="41630" x="3308350" y="3829050"/>
          <p14:tracePt t="41630" x="3232150" y="3803650"/>
          <p14:tracePt t="41630" x="3155950" y="3778250"/>
          <p14:tracePt t="41649" x="3079750" y="3746500"/>
          <p14:tracePt t="41662" x="3009900" y="3714750"/>
          <p14:tracePt t="41662" x="2863850" y="3651250"/>
          <p14:tracePt t="41680" x="2794000" y="3613150"/>
          <p14:tracePt t="41680" x="2717800" y="3568700"/>
          <p14:tracePt t="41697" x="2647950" y="3524250"/>
          <p14:tracePt t="41697" x="2578100" y="3473450"/>
          <p14:tracePt t="41714" x="2514600" y="3429000"/>
          <p14:tracePt t="41714" x="2387600" y="3340100"/>
          <p14:tracePt t="41731" x="2330450" y="3295650"/>
          <p14:tracePt t="41731" x="2273300" y="3257550"/>
          <p14:tracePt t="41748" x="2222500" y="3219450"/>
          <p14:tracePt t="41748" x="2178050" y="3187700"/>
          <p14:tracePt t="41764" x="2133600" y="3155950"/>
          <p14:tracePt t="41764" x="2095500" y="3130550"/>
          <p14:tracePt t="41781" x="2057400" y="3098800"/>
          <p14:tracePt t="41781" x="1987550" y="3048000"/>
          <p14:tracePt t="41797" x="1962150" y="3022600"/>
          <p14:tracePt t="41797" x="1936750" y="2997200"/>
          <p14:tracePt t="41814" x="1911350" y="2971800"/>
          <p14:tracePt t="41814" x="1892300" y="2952750"/>
          <p14:tracePt t="41831" x="1873250" y="2933700"/>
          <p14:tracePt t="41831" x="1854200" y="2908300"/>
          <p14:tracePt t="41850" x="1841500" y="2895600"/>
          <p14:tracePt t="41850" x="1835150" y="2882900"/>
          <p14:tracePt t="41866" x="1828800" y="2876550"/>
          <p14:tracePt t="41866" x="1828800" y="2870200"/>
          <p14:tracePt t="41881" x="1828800" y="2863850"/>
          <p14:tracePt t="41896" x="1828800" y="2857500"/>
          <p14:tracePt t="41913" x="1835150" y="2851150"/>
          <p14:tracePt t="41913" x="1841500" y="2851150"/>
          <p14:tracePt t="41913" x="1847850" y="2844800"/>
          <p14:tracePt t="41933" x="1854200" y="2844800"/>
          <p14:tracePt t="41946" x="1860550" y="2838450"/>
          <p14:tracePt t="41946" x="1873250" y="2838450"/>
          <p14:tracePt t="41965" x="1879600" y="2832100"/>
          <p14:tracePt t="41980" x="1885950" y="2825750"/>
          <p14:tracePt t="41996" x="1892300" y="2819400"/>
          <p14:tracePt t="42013" x="1898650" y="2819400"/>
          <p14:tracePt t="42030" x="1905000" y="2819400"/>
          <p14:tracePt t="42052" x="1911350" y="2832100"/>
          <p14:tracePt t="42069" x="1917700" y="2838450"/>
          <p14:tracePt t="42080" x="1924050" y="2844800"/>
          <p14:tracePt t="42080" x="1936750" y="2863850"/>
          <p14:tracePt t="42099" x="1943100" y="2876550"/>
          <p14:tracePt t="42099" x="1955800" y="2889250"/>
          <p14:tracePt t="42116" x="1968500" y="2901950"/>
          <p14:tracePt t="42116" x="1981200" y="2914650"/>
          <p14:tracePt t="42132" x="2000250" y="2933700"/>
          <p14:tracePt t="42132" x="2038350" y="2971800"/>
          <p14:tracePt t="42149" x="2057400" y="2990850"/>
          <p14:tracePt t="42149" x="2082800" y="3003550"/>
          <p14:tracePt t="42167" x="2114550" y="3022600"/>
          <p14:tracePt t="42167" x="2146300" y="3041650"/>
          <p14:tracePt t="42183" x="2178050" y="3054350"/>
          <p14:tracePt t="42183" x="2216150" y="3073400"/>
          <p14:tracePt t="42199" x="2254250" y="3086100"/>
          <p14:tracePt t="42199" x="2298700" y="3098800"/>
          <p14:tracePt t="42199" x="2343150" y="3111500"/>
          <p14:tracePt t="42219" x="2387600" y="3117850"/>
          <p14:tracePt t="42230" x="2438400" y="3124200"/>
          <p14:tracePt t="42230" x="2559050" y="3130550"/>
          <p14:tracePt t="42250" x="2616200" y="3130550"/>
          <p14:tracePt t="42250" x="2679700" y="3124200"/>
          <p14:tracePt t="42250" x="2743200" y="3117850"/>
          <p14:tracePt t="42269" x="2806700" y="3111500"/>
          <p14:tracePt t="42281" x="2876550" y="3098800"/>
          <p14:tracePt t="42281" x="2940050" y="3092450"/>
          <p14:tracePt t="42281" x="2997200" y="3079750"/>
          <p14:tracePt t="42302" x="3060700" y="3067050"/>
          <p14:tracePt t="42314" x="3117850" y="3054350"/>
          <p14:tracePt t="42314" x="3219450" y="3022600"/>
          <p14:tracePt t="42333" x="3270250" y="3003550"/>
          <p14:tracePt t="42333" x="3314700" y="2990850"/>
          <p14:tracePt t="42350" x="3352800" y="2971800"/>
          <p14:tracePt t="42350" x="3384550" y="2952750"/>
          <p14:tracePt t="42350" x="3409950" y="2933700"/>
          <p14:tracePt t="42369" x="3435350" y="2914650"/>
          <p14:tracePt t="42381" x="3448050" y="2895600"/>
          <p14:tracePt t="42381" x="3467100" y="2863850"/>
          <p14:tracePt t="42400" x="3467100" y="2851150"/>
          <p14:tracePt t="42400" x="3460750" y="2838450"/>
          <p14:tracePt t="42417" x="3454400" y="2825750"/>
          <p14:tracePt t="42417" x="3435350" y="2813050"/>
          <p14:tracePt t="42433" x="3416300" y="2800350"/>
          <p14:tracePt t="42433" x="3365500" y="2787650"/>
          <p14:tracePt t="42450" x="3327400" y="2774950"/>
          <p14:tracePt t="42450" x="3289300" y="2768600"/>
          <p14:tracePt t="42467" x="3244850" y="2762250"/>
          <p14:tracePt t="42467" x="3200400" y="2755900"/>
          <p14:tracePt t="42483" x="3149600" y="2755900"/>
          <p14:tracePt t="42483" x="3098800" y="2749550"/>
          <p14:tracePt t="42500" x="3041650" y="2743200"/>
          <p14:tracePt t="42500" x="2933700" y="2730500"/>
          <p14:tracePt t="42517" x="2876550" y="2724150"/>
          <p14:tracePt t="42517" x="2813050" y="2717800"/>
          <p14:tracePt t="42534" x="2755900" y="2711450"/>
          <p14:tracePt t="42534" x="2698750" y="2698750"/>
          <p14:tracePt t="42550" x="2641600" y="2692400"/>
          <p14:tracePt t="42550" x="2584450" y="2679700"/>
          <p14:tracePt t="42550" x="2527300" y="2673350"/>
          <p14:tracePt t="42570" x="2476500" y="2660650"/>
          <p14:tracePt t="42582" x="2425700" y="2647950"/>
          <p14:tracePt t="42582" x="2374900" y="2635250"/>
          <p14:tracePt t="42602" x="2279650" y="2603500"/>
          <p14:tracePt t="42602" x="2235200" y="2590800"/>
          <p14:tracePt t="42618" x="2197100" y="2571750"/>
          <p14:tracePt t="42618" x="2159000" y="2559050"/>
          <p14:tracePt t="42634" x="2120900" y="2546350"/>
          <p14:tracePt t="42634" x="2089150" y="2527300"/>
          <p14:tracePt t="42634" x="2057400" y="2514600"/>
          <p14:tracePt t="42653" x="2025650" y="2501900"/>
          <p14:tracePt t="42665" x="2000250" y="2482850"/>
          <p14:tracePt t="42665" x="1974850" y="2470150"/>
          <p14:tracePt t="42665" x="1949450" y="2457450"/>
          <p14:tracePt t="42686" x="1924050" y="2451100"/>
          <p14:tracePt t="42686" x="1905000" y="2438400"/>
          <p14:tracePt t="42701" x="1885950" y="2425700"/>
          <p14:tracePt t="42701" x="1866900" y="2413000"/>
          <p14:tracePt t="42718" x="1847850" y="2406650"/>
          <p14:tracePt t="42718" x="1835150" y="2393950"/>
          <p14:tracePt t="42718" x="1822450" y="2387600"/>
          <p14:tracePt t="42738" x="1809750" y="2381250"/>
          <p14:tracePt t="42738" x="1803400" y="2374900"/>
          <p14:tracePt t="42751" x="1790700" y="2368550"/>
          <p14:tracePt t="42751" x="1784350" y="2362200"/>
          <p14:tracePt t="42768" x="1778000" y="2362200"/>
          <p14:tracePt t="42768" x="1771650" y="2355850"/>
          <p14:tracePt t="42785" x="1765300" y="2355850"/>
          <p14:tracePt t="42799" x="1758950" y="2349500"/>
          <p14:tracePt t="42816" x="1752600" y="2343150"/>
          <p14:tracePt t="42833" x="1752600" y="2336800"/>
          <p14:tracePt t="42849" x="1752600" y="2330450"/>
          <p14:tracePt t="42869" x="1746250" y="2330450"/>
          <p14:tracePt t="42909" x="1739900" y="2336800"/>
          <p14:tracePt t="42929" x="1733550" y="2343150"/>
          <p14:tracePt t="42945" x="1727200" y="2349500"/>
          <p14:tracePt t="42961" x="1720850" y="2355850"/>
          <p14:tracePt t="42977" x="1720850" y="2362200"/>
          <p14:tracePt t="42985" x="1714500" y="2368550"/>
          <p14:tracePt t="42985" x="1714500" y="2374900"/>
          <p14:tracePt t="43002" x="1708150" y="2381250"/>
          <p14:tracePt t="43002" x="1701800" y="2381250"/>
          <p14:tracePt t="43002" x="1701800" y="2387600"/>
          <p14:tracePt t="43021" x="1695450" y="2393950"/>
          <p14:tracePt t="43033" x="1689100" y="2400300"/>
          <p14:tracePt t="43033" x="1676400" y="2406650"/>
          <p14:tracePt t="43052" x="1670050" y="2406650"/>
          <p14:tracePt t="43052" x="1663700" y="2406650"/>
          <p14:tracePt t="43068" x="1651000" y="2406650"/>
          <p14:tracePt t="43068" x="1638300" y="2400300"/>
          <p14:tracePt t="43085" x="1619250" y="2400300"/>
          <p14:tracePt t="43085" x="1606550" y="2393950"/>
          <p14:tracePt t="43102" x="1587500" y="2387600"/>
          <p14:tracePt t="43120" x="1333500" y="2286000"/>
          <p14:tracePt t="43188" x="1308100" y="2266950"/>
          <p14:tracePt t="43194" x="1282700" y="2247900"/>
          <p14:tracePt t="43201" x="1238250" y="2209800"/>
          <p14:tracePt t="43218" x="1193800" y="2165350"/>
          <p14:tracePt t="43218" x="1174750" y="2139950"/>
          <p14:tracePt t="43238" x="1162050" y="2114550"/>
          <p14:tracePt t="43238" x="1143000" y="2089150"/>
          <p14:tracePt t="43254" x="1123950" y="2044700"/>
          <p14:tracePt t="43270" x="1117600" y="2006600"/>
          <p14:tracePt t="43285" x="1123950" y="1968500"/>
          <p14:tracePt t="43302" x="1136650" y="1930400"/>
          <p14:tracePt t="43318" x="1168400" y="1892300"/>
          <p14:tracePt t="43318" x="1193800" y="1866900"/>
          <p14:tracePt t="43338" x="1244600" y="1835150"/>
          <p14:tracePt t="43352" x="1308100" y="1803400"/>
          <p14:tracePt t="43369" x="1384300" y="1778000"/>
          <p14:tracePt t="43385" x="1473200" y="1752600"/>
          <p14:tracePt t="43402" x="1631950" y="1727200"/>
          <p14:tracePt t="43419" x="1752600" y="1714500"/>
          <p14:tracePt t="43435" x="1879600" y="1695450"/>
          <p14:tracePt t="43452" x="2089150" y="1676400"/>
          <p14:tracePt t="43469" x="2235200" y="1670050"/>
          <p14:tracePt t="43486" x="2387600" y="1663700"/>
          <p14:tracePt t="43502" x="2540000" y="1663700"/>
          <p14:tracePt t="43519" x="2781300" y="1663700"/>
          <p14:tracePt t="43538" x="2952750" y="1657350"/>
          <p14:tracePt t="43554" x="3117850" y="1657350"/>
          <p14:tracePt t="43570" x="3289300" y="1657350"/>
          <p14:tracePt t="43587" x="3460750" y="1657350"/>
          <p14:tracePt t="43587" x="3543300" y="1663700"/>
          <p14:tracePt t="43606" x="3632200" y="1663700"/>
          <p14:tracePt t="43619" x="3879850" y="1676400"/>
          <p14:tracePt t="43638" x="4038600" y="1689100"/>
          <p14:tracePt t="43653" x="4191000" y="1701800"/>
          <p14:tracePt t="43670" x="4337050" y="1714500"/>
          <p14:tracePt t="43686" x="4476750" y="1733550"/>
          <p14:tracePt t="43686" x="4540250" y="1739900"/>
          <p14:tracePt t="43706" x="4667250" y="1752600"/>
          <p14:tracePt t="43720" x="4787900" y="1771650"/>
          <p14:tracePt t="43738" x="4895850" y="1790700"/>
          <p14:tracePt t="43753" x="5041900" y="1822450"/>
          <p14:tracePt t="43770" x="5124450" y="1854200"/>
          <p14:tracePt t="43787" x="5187950" y="1885950"/>
          <p14:tracePt t="43803" x="5238750" y="1924050"/>
          <p14:tracePt t="43820" x="5283200" y="1981200"/>
          <p14:tracePt t="43837" x="5295900" y="2025650"/>
          <p14:tracePt t="43854" x="5289550" y="2076450"/>
          <p14:tracePt t="43870" x="5270500" y="2127250"/>
          <p14:tracePt t="43870" x="5251450" y="2152650"/>
          <p14:tracePt t="43890" x="5232400" y="2178050"/>
          <p14:tracePt t="43890" x="5207000" y="2203450"/>
          <p14:tracePt t="43906" x="5149850" y="2254250"/>
          <p14:tracePt t="43922" x="5080000" y="2292350"/>
          <p14:tracePt t="43937" x="4991100" y="2330450"/>
          <p14:tracePt t="43954" x="4895850" y="2362200"/>
          <p14:tracePt t="43971" x="4794250" y="2387600"/>
          <p14:tracePt t="43971" x="4737100" y="2393950"/>
          <p14:tracePt t="43990" x="4622800" y="2413000"/>
          <p14:tracePt t="44006" x="4502150" y="2419350"/>
          <p14:tracePt t="44021" x="4368800" y="2425700"/>
          <p14:tracePt t="44038" x="4235450" y="2425700"/>
          <p14:tracePt t="44054" x="4013200" y="2425700"/>
          <p14:tracePt t="44071" x="3854450" y="2425700"/>
          <p14:tracePt t="44088" x="3689350" y="2432050"/>
          <p14:tracePt t="44104" x="3524250" y="2425700"/>
          <p14:tracePt t="44121" x="3276600" y="2413000"/>
          <p14:tracePt t="44138" x="3111500" y="2400300"/>
          <p14:tracePt t="44155" x="2952750" y="2381250"/>
          <p14:tracePt t="44171" x="2724150" y="2362200"/>
          <p14:tracePt t="44190" x="2578100" y="2355850"/>
          <p14:tracePt t="44205" x="2444750" y="2355850"/>
          <p14:tracePt t="44222" x="2324100" y="2355850"/>
          <p14:tracePt t="44239" x="2216150" y="2349500"/>
          <p14:tracePt t="44255" x="2120900" y="2336800"/>
          <p14:tracePt t="44255" x="2076450" y="2330450"/>
          <p14:tracePt t="44274" x="2006600" y="2324100"/>
          <p14:tracePt t="44289" x="1949450" y="2317750"/>
          <p14:tracePt t="44305" x="1917700" y="2317750"/>
          <p14:tracePt t="44322" x="1898650" y="2317750"/>
          <p14:tracePt t="44339" x="1892300" y="2330450"/>
          <p14:tracePt t="44354" x="1885950" y="2355850"/>
          <p14:tracePt t="44372" x="1885950" y="2381250"/>
          <p14:tracePt t="44390" x="1879600" y="2400300"/>
          <p14:tracePt t="44390" x="1873250" y="2419350"/>
          <p14:tracePt t="44406" x="1866900" y="2438400"/>
          <p14:tracePt t="44406" x="1860550" y="2463800"/>
          <p14:tracePt t="44406" x="1847850" y="2489200"/>
          <p14:tracePt t="44426" x="1841500" y="2514600"/>
          <p14:tracePt t="44426" x="1835150" y="2546350"/>
          <p14:tracePt t="44440" x="1822450" y="2584450"/>
          <p14:tracePt t="44440" x="1816100" y="2628900"/>
          <p14:tracePt t="44457" x="1809750" y="2673350"/>
          <p14:tracePt t="44457" x="1803400" y="2717800"/>
          <p14:tracePt t="44474" x="1790700" y="2768600"/>
          <p14:tracePt t="44474" x="1778000" y="2876550"/>
          <p14:tracePt t="44491" x="1771650" y="2927350"/>
          <p14:tracePt t="44491" x="1758950" y="2978150"/>
          <p14:tracePt t="44507" x="1752600" y="3022600"/>
          <p14:tracePt t="44507" x="1739900" y="3067050"/>
          <p14:tracePt t="44523" x="1727200" y="3111500"/>
          <p14:tracePt t="44523" x="1720850" y="3155950"/>
          <p14:tracePt t="44541" x="1714500" y="3194050"/>
          <p14:tracePt t="44541" x="1695450" y="3270250"/>
          <p14:tracePt t="44558" x="1689100" y="3302000"/>
          <p14:tracePt t="44558" x="1682750" y="3340100"/>
          <p14:tracePt t="44574" x="1676400" y="3378200"/>
          <p14:tracePt t="44574" x="1663700" y="3409950"/>
          <p14:tracePt t="44591" x="1657350" y="3441700"/>
          <p14:tracePt t="44591" x="1651000" y="3467100"/>
          <p14:tracePt t="44607" x="1638300" y="3492500"/>
          <p14:tracePt t="44607" x="1631950" y="3517900"/>
          <p14:tracePt t="44607" x="1625600" y="3543300"/>
          <p14:tracePt t="44627" x="1619250" y="3562350"/>
          <p14:tracePt t="44639" x="1606550" y="3581400"/>
          <p14:tracePt t="44639" x="1593850" y="3613150"/>
          <p14:tracePt t="44658" x="1587500" y="3625850"/>
          <p14:tracePt t="44658" x="1581150" y="3638550"/>
          <p14:tracePt t="44674" x="1574800" y="3651250"/>
          <p14:tracePt t="44674" x="1562100" y="3663950"/>
          <p14:tracePt t="44674" x="1555750" y="3670300"/>
          <p14:tracePt t="44694" x="1549400" y="3676650"/>
          <p14:tracePt t="44706" x="1543050" y="3689350"/>
          <p14:tracePt t="44706" x="1536700" y="3695700"/>
          <p14:tracePt t="44706" x="1530350" y="3702050"/>
          <p14:tracePt t="44726" x="1524000" y="3714750"/>
          <p14:tracePt t="44726" x="1517650" y="3721100"/>
          <p14:tracePt t="44743" x="1517650" y="3733800"/>
          <p14:tracePt t="44743" x="1511300" y="3740150"/>
          <p14:tracePt t="44758" x="1504950" y="3752850"/>
          <p14:tracePt t="44758" x="1498600" y="3765550"/>
          <p14:tracePt t="44774" x="1492250" y="3778250"/>
          <p14:tracePt t="44774" x="1473200" y="3797300"/>
          <p14:tracePt t="44791" x="1460500" y="3797300"/>
          <p14:tracePt t="44791" x="1447800" y="3797300"/>
          <p14:tracePt t="44808" x="1187450" y="3727450"/>
          <p14:tracePt t="44892" x="1162050" y="3714750"/>
          <p14:tracePt t="44898" x="1136650" y="3695700"/>
          <p14:tracePt t="44907" x="1085850" y="3651250"/>
          <p14:tracePt t="44907" x="1066800" y="3619500"/>
          <p14:tracePt t="44926" x="1028700" y="3562350"/>
          <p14:tracePt t="44942" x="1009650" y="3492500"/>
          <p14:tracePt t="44957" x="1009650" y="3429000"/>
          <p14:tracePt t="44974" x="1022350" y="3365500"/>
          <p14:tracePt t="44991" x="1054100" y="3302000"/>
          <p14:tracePt t="44991" x="1079500" y="3270250"/>
          <p14:tracePt t="45010" x="1136650" y="3206750"/>
          <p14:tracePt t="45026" x="1212850" y="3155950"/>
          <p14:tracePt t="45042" x="1295400" y="3111500"/>
          <p14:tracePt t="45058" x="1390650" y="3073400"/>
          <p14:tracePt t="45074" x="1549400" y="3041650"/>
          <p14:tracePt t="45091" x="1663700" y="3028950"/>
          <p14:tracePt t="45108" x="1784350" y="3022600"/>
          <p14:tracePt t="45125" x="1892300" y="3028950"/>
          <p14:tracePt t="45141" x="2051050" y="3048000"/>
          <p14:tracePt t="45158" x="2139950" y="3067050"/>
          <p14:tracePt t="45175" x="2222500" y="3098800"/>
          <p14:tracePt t="45192" x="2324100" y="3162300"/>
          <p14:tracePt t="45210" x="2374900" y="3213100"/>
          <p14:tracePt t="45226" x="2413000" y="3270250"/>
          <p14:tracePt t="45243" x="2444750" y="3327400"/>
          <p14:tracePt t="45258" x="2457450" y="3397250"/>
          <p14:tracePt t="45275" x="2457450" y="3460750"/>
          <p14:tracePt t="45275" x="2451100" y="3492500"/>
          <p14:tracePt t="45294" x="2425700" y="3556000"/>
          <p14:tracePt t="45310" x="2387600" y="3613150"/>
          <p14:tracePt t="45325" x="2336800" y="3670300"/>
          <p14:tracePt t="45342" x="2266950" y="3714750"/>
          <p14:tracePt t="45359" x="2190750" y="3752850"/>
          <p14:tracePt t="45359" x="2146300" y="3771900"/>
          <p14:tracePt t="45378" x="2057400" y="3797300"/>
          <p14:tracePt t="45392" x="1962150" y="3822700"/>
          <p14:tracePt t="45409" x="1854200" y="3848100"/>
          <p14:tracePt t="45426" x="1752600" y="3867150"/>
          <p14:tracePt t="45442" x="1600200" y="3886200"/>
          <p14:tracePt t="45459" x="1504950" y="3886200"/>
          <p14:tracePt t="45476" x="1422400" y="3873500"/>
          <p14:tracePt t="45493" x="1320800" y="3848100"/>
          <p14:tracePt t="45509" x="1276350" y="3829050"/>
          <p14:tracePt t="45527" x="1244600" y="3816350"/>
          <p14:tracePt t="45543" x="1225550" y="3810000"/>
          <p14:tracePt t="45559" x="1219200" y="3803650"/>
          <p14:tracePt t="45559" x="1212850" y="3797300"/>
          <p14:tracePt t="45578" x="1219200" y="3790950"/>
          <p14:tracePt t="45625" x="1225550" y="3790950"/>
          <p14:tracePt t="45637" x="1231900" y="3797300"/>
          <p14:tracePt t="45654" x="1238250" y="3797300"/>
          <p14:tracePt t="45669" x="1244600" y="3803650"/>
          <p14:tracePt t="45685" x="1250950" y="3803650"/>
          <p14:tracePt t="45697" x="1263650" y="3810000"/>
          <p14:tracePt t="45714" x="1270000" y="3810000"/>
          <p14:tracePt t="45730" x="1276350" y="3810000"/>
          <p14:tracePt t="45746" x="1282700" y="3803650"/>
          <p14:tracePt t="45782" x="1282700" y="3797300"/>
          <p14:tracePt t="45797" x="1282700" y="3790950"/>
          <p14:tracePt t="45818" x="1282700" y="3784600"/>
          <p14:tracePt t="45842" x="1289050" y="3790950"/>
          <p14:tracePt t="45909" x="1295400" y="3797300"/>
          <p14:tracePt t="45925" x="1301750" y="3797300"/>
          <p14:tracePt t="45938" x="1314450" y="3797300"/>
          <p14:tracePt t="45954" x="1314450" y="3790950"/>
          <p14:tracePt t="45962" x="1320800" y="3790950"/>
          <p14:tracePt t="45962" x="1327150" y="3778250"/>
          <p14:tracePt t="45979" x="1333500" y="3771900"/>
          <p14:tracePt t="45979" x="1339850" y="3759200"/>
          <p14:tracePt t="45995" x="1346200" y="3746500"/>
          <p14:tracePt t="45995" x="1352550" y="3733800"/>
          <p14:tracePt t="45995" x="1365250" y="3721100"/>
          <p14:tracePt t="46014" x="1377950" y="3708400"/>
          <p14:tracePt t="46027" x="1390650" y="3695700"/>
          <p14:tracePt t="46027" x="1416050" y="3676650"/>
          <p14:tracePt t="46046" x="1428750" y="3663950"/>
          <p14:tracePt t="46046" x="1441450" y="3651250"/>
          <p14:tracePt t="46062" x="1454150" y="3632200"/>
          <p14:tracePt t="46062" x="1466850" y="3619500"/>
          <p14:tracePt t="46062" x="1479550" y="3606800"/>
          <p14:tracePt t="46082" x="1498600" y="3594100"/>
          <p14:tracePt t="46094" x="1511300" y="3575050"/>
          <p14:tracePt t="46094" x="1536700" y="3549650"/>
          <p14:tracePt t="46112" x="1549400" y="3536950"/>
          <p14:tracePt t="46112" x="1562100" y="3524250"/>
          <p14:tracePt t="46129" x="1568450" y="3511550"/>
          <p14:tracePt t="46129" x="1581150" y="3498850"/>
          <p14:tracePt t="46146" x="1587500" y="3492500"/>
          <p14:tracePt t="46146" x="1593850" y="3479800"/>
          <p14:tracePt t="46163" x="1606550" y="3473450"/>
          <p14:tracePt t="46163" x="1612900" y="3460750"/>
          <p14:tracePt t="46180" x="1619250" y="3454400"/>
          <p14:tracePt t="46180" x="1625600" y="3448050"/>
          <p14:tracePt t="46197" x="1625600" y="3441700"/>
          <p14:tracePt t="46211" x="1619250" y="3448050"/>
          <p14:tracePt t="46245" x="1612900" y="3454400"/>
          <p14:tracePt t="46254" x="1606550" y="3460750"/>
          <p14:tracePt t="46261" x="1600200" y="3473450"/>
          <p14:tracePt t="46261" x="1593850" y="3486150"/>
          <p14:tracePt t="46280" x="1581150" y="3498850"/>
          <p14:tracePt t="46280" x="1568450" y="3505200"/>
          <p14:tracePt t="46280" x="1555750" y="3517900"/>
          <p14:tracePt t="46299" x="1543050" y="3530600"/>
          <p14:tracePt t="46311" x="1530350" y="3536950"/>
          <p14:tracePt t="46311" x="1504950" y="3549650"/>
          <p14:tracePt t="46331" x="1492250" y="3556000"/>
          <p14:tracePt t="46331" x="1485900" y="3556000"/>
          <p14:tracePt t="46347" x="1473200" y="3556000"/>
          <p14:tracePt t="46347" x="1466850" y="3562350"/>
          <p14:tracePt t="46347" x="1460500" y="3562350"/>
          <p14:tracePt t="46366" x="1454150" y="3575050"/>
          <p14:tracePt t="46390" x="1447800" y="3575050"/>
          <p14:tracePt t="46398" x="1447800" y="3581400"/>
          <p14:tracePt t="46398" x="1447800" y="3587750"/>
          <p14:tracePt t="46414" x="1447800" y="3600450"/>
          <p14:tracePt t="46414" x="1447800" y="3606800"/>
          <p14:tracePt t="46431" x="1447800" y="3619500"/>
          <p14:tracePt t="46431" x="1454150" y="3632200"/>
          <p14:tracePt t="46447" x="1447800" y="3638550"/>
          <p14:tracePt t="46447" x="1447800" y="3651250"/>
          <p14:tracePt t="46447" x="1447800" y="3670300"/>
          <p14:tracePt t="46467" x="1447800" y="3683000"/>
          <p14:tracePt t="46467" x="1441450" y="3695700"/>
          <p14:tracePt t="46481" x="1435100" y="3708400"/>
          <p14:tracePt t="46481" x="1422400" y="3721100"/>
          <p14:tracePt t="46497" x="1409700" y="3727450"/>
          <p14:tracePt t="46514" x="1130300" y="3613150"/>
          <p14:tracePt t="46514" x="1111250" y="3587750"/>
          <p14:tracePt t="46590" x="1098550" y="3562350"/>
          <p14:tracePt t="46598" x="1079500" y="3498850"/>
          <p14:tracePt t="46615" x="1079500" y="3435350"/>
          <p14:tracePt t="46630" x="1092200" y="3359150"/>
          <p14:tracePt t="46647" x="1123950" y="3276600"/>
          <p14:tracePt t="46663" x="1181100" y="3200400"/>
          <p14:tracePt t="46663" x="1219200" y="3162300"/>
          <p14:tracePt t="46683" x="1295400" y="3105150"/>
          <p14:tracePt t="46698" x="1397000" y="3060700"/>
          <p14:tracePt t="46714" x="1504950" y="3028950"/>
          <p14:tracePt t="46730" x="1631950" y="3016250"/>
          <p14:tracePt t="46730" x="1695450" y="3009900"/>
          <p14:tracePt t="46750" x="1758950" y="3016250"/>
          <p14:tracePt t="46763" x="1943100" y="3035300"/>
          <p14:tracePt t="46780" x="2057400" y="3060700"/>
          <p14:tracePt t="46797" x="2159000" y="3092450"/>
          <p14:tracePt t="46814" x="2279650" y="3155950"/>
          <p14:tracePt t="46830" x="2336800" y="3206750"/>
          <p14:tracePt t="46847" x="2374900" y="3263900"/>
          <p14:tracePt t="46864" x="2400300" y="3321050"/>
          <p14:tracePt t="46881" x="2400300" y="3422650"/>
          <p14:tracePt t="46898" x="2374900" y="3492500"/>
          <p14:tracePt t="46914" x="2330450" y="3568700"/>
          <p14:tracePt t="46931" x="2273300" y="3632200"/>
          <p14:tracePt t="46931" x="2235200" y="3670300"/>
          <p14:tracePt t="46951" x="2190750" y="3695700"/>
          <p14:tracePt t="46951" x="2146300" y="3727450"/>
          <p14:tracePt t="46966" x="2051050" y="3771900"/>
          <p14:tracePt t="46983" x="1949450" y="3803650"/>
          <p14:tracePt t="46998" x="1847850" y="3829050"/>
          <p14:tracePt t="47014" x="1752600" y="3848100"/>
          <p14:tracePt t="47014" x="1708150" y="3854450"/>
          <p14:tracePt t="47034" x="1663700" y="3854450"/>
          <p14:tracePt t="47047" x="1549400" y="3854450"/>
          <p14:tracePt t="47067" x="1485900" y="3848100"/>
          <p14:tracePt t="47082" x="1435100" y="3835400"/>
          <p14:tracePt t="47098" x="1403350" y="3822700"/>
          <p14:tracePt t="47115" x="1371600" y="3803650"/>
          <p14:tracePt t="47132" x="1365250" y="3803650"/>
          <p14:tracePt t="47148" x="1365250" y="3790950"/>
          <p14:tracePt t="47164" x="1365250" y="3784600"/>
          <p14:tracePt t="47186" x="1371600" y="3778250"/>
          <p14:tracePt t="47198" x="1377950" y="3771900"/>
          <p14:tracePt t="47214" x="1384300" y="3765550"/>
          <p14:tracePt t="47231" x="1390650" y="3765550"/>
          <p14:tracePt t="47251" x="1384300" y="3759200"/>
          <p14:tracePt t="47378" x="1377950" y="3759200"/>
          <p14:tracePt t="47410" x="1371600" y="3759200"/>
          <p14:tracePt t="47438" x="1365250" y="3752850"/>
          <p14:tracePt t="47462" x="1358900" y="3752850"/>
          <p14:tracePt t="47478" x="1352550" y="3746500"/>
          <p14:tracePt t="47486" x="1346200" y="3740150"/>
          <p14:tracePt t="47499" x="1333500" y="3733800"/>
          <p14:tracePt t="47517" x="1320800" y="3727450"/>
          <p14:tracePt t="47533" x="1295400" y="3708400"/>
          <p14:tracePt t="47550" x="1276350" y="3695700"/>
          <p14:tracePt t="47567" x="1257300" y="3683000"/>
          <p14:tracePt t="47583" x="1244600" y="3670300"/>
          <p14:tracePt t="47600" x="1225550" y="3651250"/>
          <p14:tracePt t="47600" x="1219200" y="3644900"/>
          <p14:tracePt t="47619" x="1212850" y="3638550"/>
          <p14:tracePt t="47635" x="1212850" y="3632200"/>
          <p14:tracePt t="47650" x="1219200" y="3625850"/>
          <p14:tracePt t="47666" x="1231900" y="3619500"/>
          <p14:tracePt t="47683" x="1250950" y="3575050"/>
          <p14:tracePt t="47703" x="1263650" y="3556000"/>
          <p14:tracePt t="47703" x="1270000" y="3530600"/>
          <p14:tracePt t="47719" x="1276350" y="3505200"/>
          <p14:tracePt t="47719" x="1282700" y="3473450"/>
          <p14:tracePt t="47735" x="1289050" y="3441700"/>
          <p14:tracePt t="47735" x="1295400" y="3403600"/>
          <p14:tracePt t="47735" x="1301750" y="3365500"/>
          <p14:tracePt t="47755" x="1308100" y="3327400"/>
          <p14:tracePt t="47767" x="1314450" y="3282950"/>
          <p14:tracePt t="47767" x="1320800" y="3238500"/>
          <p14:tracePt t="47767" x="1327150" y="3194050"/>
          <p14:tracePt t="47787" x="1333500" y="3143250"/>
          <p14:tracePt t="47787" x="1333500" y="3092450"/>
          <p14:tracePt t="47802" x="1339850" y="3041650"/>
          <p14:tracePt t="47802" x="1346200" y="2984500"/>
          <p14:tracePt t="47819" x="1352550" y="2933700"/>
          <p14:tracePt t="47819" x="1358900" y="2882900"/>
          <p14:tracePt t="47835" x="1365250" y="2832100"/>
          <p14:tracePt t="47835" x="1384300" y="2736850"/>
          <p14:tracePt t="47852" x="1390650" y="2692400"/>
          <p14:tracePt t="47852" x="1397000" y="2647950"/>
          <p14:tracePt t="47869" x="1403350" y="2603500"/>
          <p14:tracePt t="47869" x="1409700" y="2565400"/>
          <p14:tracePt t="47885" x="1422400" y="2520950"/>
          <p14:tracePt t="47885" x="1428750" y="2482850"/>
          <p14:tracePt t="47902" x="1435100" y="2444750"/>
          <p14:tracePt t="47902" x="1447800" y="2381250"/>
          <p14:tracePt t="47920" x="1447800" y="2355850"/>
          <p14:tracePt t="47920" x="1447800" y="2330450"/>
          <p14:tracePt t="47936" x="1447800" y="2305050"/>
          <p14:tracePt t="47936" x="1441450" y="2286000"/>
          <p14:tracePt t="47952" x="1435100" y="2266950"/>
          <p14:tracePt t="47952" x="1422400" y="2241550"/>
          <p14:tracePt t="47971" x="1409700" y="2228850"/>
          <p14:tracePt t="47971" x="1397000" y="2222500"/>
          <p14:tracePt t="47987" x="1244600" y="2216150"/>
          <p14:tracePt t="47987" x="1238250" y="2216150"/>
          <p14:tracePt t="48091" x="1231900" y="2222500"/>
          <p14:tracePt t="48099" x="1225550" y="2222500"/>
          <p14:tracePt t="48114" x="1231900" y="2222500"/>
          <p14:tracePt t="48130" x="1238250" y="2222500"/>
          <p14:tracePt t="48139" x="1257300" y="2216150"/>
          <p14:tracePt t="48152" x="1282700" y="2216150"/>
          <p14:tracePt t="48168" x="1327150" y="2216150"/>
          <p14:tracePt t="48185" x="1371600" y="2209800"/>
          <p14:tracePt t="48202" x="1460500" y="2209800"/>
          <p14:tracePt t="48219" x="1530350" y="2209800"/>
          <p14:tracePt t="48235" x="1612900" y="2216150"/>
          <p14:tracePt t="48253" x="1752600" y="2228850"/>
          <p14:tracePt t="48271" x="1847850" y="2235200"/>
          <p14:tracePt t="48286" x="1962150" y="2247900"/>
          <p14:tracePt t="48302" x="2076450" y="2254250"/>
          <p14:tracePt t="48319" x="2197100" y="2254250"/>
          <p14:tracePt t="48336" x="2317750" y="2260600"/>
          <p14:tracePt t="48336" x="2387600" y="2260600"/>
          <p14:tracePt t="48355" x="2520950" y="2266950"/>
          <p14:tracePt t="48371" x="2654300" y="2266950"/>
          <p14:tracePt t="48386" x="2794000" y="2266950"/>
          <p14:tracePt t="48403" x="2940050" y="2266950"/>
          <p14:tracePt t="48419" x="3086100" y="2266950"/>
          <p14:tracePt t="48419" x="3155950" y="2266950"/>
          <p14:tracePt t="48439" x="3302000" y="2266950"/>
          <p14:tracePt t="48453" x="3448050" y="2266950"/>
          <p14:tracePt t="48470" x="3600450" y="2266950"/>
          <p14:tracePt t="48486" x="3746500" y="2260600"/>
          <p14:tracePt t="48503" x="3956050" y="2254250"/>
          <p14:tracePt t="48520" x="4089400" y="2254250"/>
          <p14:tracePt t="48537" x="4210050" y="2254250"/>
          <p14:tracePt t="48553" x="4387850" y="2254250"/>
          <p14:tracePt t="48571" x="4489450" y="2254250"/>
          <p14:tracePt t="48587" x="4584700" y="2247900"/>
          <p14:tracePt t="48603" x="4673600" y="2241550"/>
          <p14:tracePt t="48620" x="4781550" y="2228850"/>
          <p14:tracePt t="48639" x="4845050" y="2222500"/>
          <p14:tracePt t="48655" x="4889500" y="2216150"/>
          <p14:tracePt t="48671" x="4927600" y="2209800"/>
          <p14:tracePt t="48687" x="4959350" y="2209800"/>
          <p14:tracePt t="48704" x="4978400" y="2209800"/>
          <p14:tracePt t="48704" x="4991100" y="2209800"/>
          <p14:tracePt t="48723" x="5003800" y="2209800"/>
          <p14:tracePt t="48739" x="5010150" y="2209800"/>
          <p14:tracePt t="48754" x="5003800" y="2209800"/>
          <p14:tracePt t="48806" x="4997450" y="2209800"/>
          <p14:tracePt t="48819" x="4991100" y="2209800"/>
          <p14:tracePt t="48834" x="4984750" y="2203450"/>
          <p14:tracePt t="48850" x="4978400" y="2203450"/>
          <p14:tracePt t="48867" x="4972050" y="2203450"/>
          <p14:tracePt t="48878" x="4972050" y="2209800"/>
          <p14:tracePt t="48910" x="4965700" y="2216150"/>
          <p14:tracePt t="48927" x="4959350" y="2222500"/>
          <p14:tracePt t="48938" x="4953000" y="2216150"/>
          <p14:tracePt t="48946" x="4946650" y="2216150"/>
          <p14:tracePt t="48954" x="4933950" y="2209800"/>
          <p14:tracePt t="48954" x="4927600" y="2203450"/>
          <p14:tracePt t="48973" x="4908550" y="2197100"/>
          <p14:tracePt t="48973" x="4883150" y="2190750"/>
          <p14:tracePt t="48973" x="4857750" y="2184400"/>
          <p14:tracePt t="48992" x="4826000" y="2178050"/>
          <p14:tracePt t="48992" x="4787900" y="2178050"/>
          <p14:tracePt t="49007" x="4737100" y="2178050"/>
          <p14:tracePt t="49007" x="4686300" y="2178050"/>
          <p14:tracePt t="49024" x="4629150" y="2178050"/>
          <p14:tracePt t="49024" x="4565650" y="2178050"/>
          <p14:tracePt t="49040" x="4495800" y="2184400"/>
          <p14:tracePt t="49040" x="4425950" y="2190750"/>
          <p14:tracePt t="49056" x="4349750" y="2197100"/>
          <p14:tracePt t="49056" x="4273550" y="2197100"/>
          <p14:tracePt t="49056" x="4191000" y="2203450"/>
          <p14:tracePt t="49075" x="4108450" y="2209800"/>
          <p14:tracePt t="49088" x="4019550" y="2216150"/>
          <p14:tracePt t="49088" x="3841750" y="2222500"/>
          <p14:tracePt t="49107" x="3752850" y="2228850"/>
          <p14:tracePt t="49107" x="3657600" y="2235200"/>
          <p14:tracePt t="49124" x="3562350" y="2235200"/>
          <p14:tracePt t="49124" x="3467100" y="2241550"/>
          <p14:tracePt t="49140" x="3371850" y="2247900"/>
          <p14:tracePt t="49140" x="3282950" y="2247900"/>
          <p14:tracePt t="49140" x="3187700" y="2247900"/>
          <p14:tracePt t="49159" x="3098800" y="2247900"/>
          <p14:tracePt t="49159" x="3009900" y="2247900"/>
          <p14:tracePt t="49174" x="2921000" y="2247900"/>
          <p14:tracePt t="49174" x="2832100" y="2241550"/>
          <p14:tracePt t="49190" x="2749550" y="2241550"/>
          <p14:tracePt t="49190" x="2667000" y="2235200"/>
          <p14:tracePt t="49207" x="2584450" y="2235200"/>
          <p14:tracePt t="49207" x="2508250" y="2235200"/>
          <p14:tracePt t="49224" x="2432050" y="2235200"/>
          <p14:tracePt t="49224" x="2292350" y="2235200"/>
          <p14:tracePt t="49240" x="2222500" y="2235200"/>
          <p14:tracePt t="49240" x="2159000" y="2235200"/>
          <p14:tracePt t="49257" x="2095500" y="2235200"/>
          <p14:tracePt t="49257" x="2038350" y="2235200"/>
          <p14:tracePt t="49274" x="1981200" y="2235200"/>
          <p14:tracePt t="49274" x="1879600" y="2241550"/>
          <p14:tracePt t="49291" x="1828800" y="2247900"/>
          <p14:tracePt t="49291" x="1790700" y="2247900"/>
          <p14:tracePt t="49307" x="1752600" y="2254250"/>
          <p14:tracePt t="49307" x="1714500" y="2260600"/>
          <p14:tracePt t="49324" x="1682750" y="2260600"/>
          <p14:tracePt t="49324" x="1657350" y="2266950"/>
          <p14:tracePt t="49340" x="1631950" y="2273300"/>
          <p14:tracePt t="49340" x="1612900" y="2279650"/>
          <p14:tracePt t="49340" x="1600200" y="2279650"/>
          <p14:tracePt t="49360" x="1587500" y="2286000"/>
          <p14:tracePt t="49372" x="1574800" y="2286000"/>
          <p14:tracePt t="49372" x="1562100" y="2292350"/>
          <p14:tracePt t="49397" x="1549400" y="2298700"/>
          <p14:tracePt t="49408" x="1555750" y="2298700"/>
          <p14:tracePt t="49466" x="1562100" y="2292350"/>
          <p14:tracePt t="49486" x="1568450" y="2292350"/>
          <p14:tracePt t="49519" x="1574800" y="2298700"/>
          <p14:tracePt t="49538" x="1581150" y="2298700"/>
          <p14:tracePt t="49562" x="1587500" y="2298700"/>
          <p14:tracePt t="49570" x="1600200" y="2298700"/>
          <p14:tracePt t="49578" x="1606550" y="2298700"/>
          <p14:tracePt t="49578" x="1619250" y="2298700"/>
          <p14:tracePt t="49592" x="1638300" y="2298700"/>
          <p14:tracePt t="49592" x="1657350" y="2292350"/>
          <p14:tracePt t="49608" x="1682750" y="2292350"/>
          <p14:tracePt t="49608" x="1708150" y="2292350"/>
          <p14:tracePt t="49625" x="1733550" y="2292350"/>
          <p14:tracePt t="49625" x="1765300" y="2298700"/>
          <p14:tracePt t="49642" x="1790700" y="2292350"/>
          <p14:tracePt t="49642" x="1854200" y="2292350"/>
          <p14:tracePt t="49660" x="1879600" y="2292350"/>
          <p14:tracePt t="49660" x="1905000" y="2292350"/>
          <p14:tracePt t="49675" x="1930400" y="2292350"/>
          <p14:tracePt t="49675" x="1955800" y="2286000"/>
          <p14:tracePt t="49693" x="1974850" y="2286000"/>
          <p14:tracePt t="49693" x="1993900" y="2286000"/>
          <p14:tracePt t="49693" x="2006600" y="2286000"/>
          <p14:tracePt t="49711" x="2019300" y="2286000"/>
          <p14:tracePt t="49724" x="2032000" y="2286000"/>
          <p14:tracePt t="49724" x="2051050" y="2286000"/>
          <p14:tracePt t="49744" x="2057400" y="2292350"/>
          <p14:tracePt t="49744" x="2063750" y="2298700"/>
          <p14:tracePt t="49762" x="2070100" y="2305050"/>
          <p14:tracePt t="49774" x="2070100" y="2311400"/>
          <p14:tracePt t="49791" x="2070100" y="2317750"/>
          <p14:tracePt t="49791" x="2070100" y="2324100"/>
          <p14:tracePt t="49791" x="2070100" y="2330450"/>
          <p14:tracePt t="49812" x="2070100" y="2336800"/>
          <p14:tracePt t="49824" x="2070100" y="2343150"/>
          <p14:tracePt t="49824" x="2070100" y="2349500"/>
          <p14:tracePt t="49843" x="2076450" y="2355850"/>
          <p14:tracePt t="49843" x="2076450" y="2362200"/>
          <p14:tracePt t="49860" x="2076450" y="2368550"/>
          <p14:tracePt t="49860" x="2082800" y="2374900"/>
          <p14:tracePt t="49877" x="2082800" y="2381250"/>
          <p14:tracePt t="49877" x="2095500" y="2387600"/>
          <p14:tracePt t="49893" x="1911350" y="2324100"/>
          <p14:tracePt t="50022" x="1885950" y="2311400"/>
          <p14:tracePt t="50028" x="1835150" y="2279650"/>
          <p14:tracePt t="50044" x="1790700" y="2235200"/>
          <p14:tracePt t="50060" x="1752600" y="2184400"/>
          <p14:tracePt t="50076" x="1733550" y="2127250"/>
          <p14:tracePt t="50093" x="1720850" y="2063750"/>
          <p14:tracePt t="50093" x="1714500" y="2038350"/>
          <p14:tracePt t="50112" x="1727200" y="1974850"/>
          <p14:tracePt t="50128" x="1752600" y="1917700"/>
          <p14:tracePt t="50143" x="1797050" y="1860550"/>
          <p14:tracePt t="50160" x="1854200" y="1809750"/>
          <p14:tracePt t="50176" x="1962150" y="1746250"/>
          <p14:tracePt t="50193" x="2044700" y="1720850"/>
          <p14:tracePt t="50210" x="2114550" y="1714500"/>
          <p14:tracePt t="50227" x="2184400" y="1714500"/>
          <p14:tracePt t="50243" x="2266950" y="1733550"/>
          <p14:tracePt t="50261" x="2317750" y="1771650"/>
          <p14:tracePt t="50277" x="2362200" y="1816100"/>
          <p14:tracePt t="50294" x="2406650" y="1898650"/>
          <p14:tracePt t="50312" x="2425700" y="1962150"/>
          <p14:tracePt t="50328" x="2425700" y="2032000"/>
          <p14:tracePt t="50344" x="2419350" y="2101850"/>
          <p14:tracePt t="50360" x="2406650" y="2171700"/>
          <p14:tracePt t="50360" x="2393950" y="2209800"/>
          <p14:tracePt t="50380" x="2381250" y="2241550"/>
          <p14:tracePt t="50393" x="2336800" y="2330450"/>
          <p14:tracePt t="50412" x="2305050" y="2381250"/>
          <p14:tracePt t="50428" x="2266950" y="2425700"/>
          <p14:tracePt t="50444" x="2222500" y="2470150"/>
          <p14:tracePt t="50461" x="2171700" y="2501900"/>
          <p14:tracePt t="50461" x="2152650" y="2508250"/>
          <p14:tracePt t="50481" x="2108200" y="2527300"/>
          <p14:tracePt t="50494" x="2063750" y="2540000"/>
          <p14:tracePt t="50511" x="2038350" y="2546350"/>
          <p14:tracePt t="50528" x="2012950" y="2546350"/>
          <p14:tracePt t="50545" x="2000250" y="2540000"/>
          <p14:tracePt t="50561" x="1993900" y="2527300"/>
          <p14:tracePt t="50578" x="1993900" y="2514600"/>
          <p14:tracePt t="50595" x="1993900" y="2501900"/>
          <p14:tracePt t="50612" x="2000250" y="2489200"/>
          <p14:tracePt t="50628" x="2006600" y="2489200"/>
          <p14:tracePt t="50644" x="2012950" y="2482850"/>
          <p14:tracePt t="50667" x="2006600" y="2482850"/>
          <p14:tracePt t="50740" x="2000250" y="2482850"/>
          <p14:tracePt t="50771" x="2000250" y="2476500"/>
          <p14:tracePt t="50807" x="1993900" y="2470150"/>
          <p14:tracePt t="50867" x="1993900" y="2463800"/>
          <p14:tracePt t="50920" x="2000250" y="2457450"/>
          <p14:tracePt t="50988" x="2000250" y="2451100"/>
          <p14:tracePt t="51020" x="2000250" y="2457450"/>
          <p14:tracePt t="51108" x="1993900" y="2457450"/>
          <p14:tracePt t="51132" x="1987550" y="2463800"/>
          <p14:tracePt t="51152" x="1981200" y="2463800"/>
          <p14:tracePt t="51167" x="1974850" y="2470150"/>
          <p14:tracePt t="51184" x="1968500" y="2470150"/>
          <p14:tracePt t="51211" x="1962150" y="2476500"/>
          <p14:tracePt t="51228" x="1955800" y="2476500"/>
          <p14:tracePt t="51244" x="1949450" y="2470150"/>
          <p14:tracePt t="51279" x="1949450" y="2476500"/>
          <p14:tracePt t="51332" x="1949450" y="2482850"/>
          <p14:tracePt t="51340" x="1955800" y="2489200"/>
          <p14:tracePt t="51356" x="1955800" y="2495550"/>
          <p14:tracePt t="51364" x="1962150" y="2508250"/>
          <p14:tracePt t="51381" x="1974850" y="2514600"/>
          <p14:tracePt t="51397" x="1981200" y="2520950"/>
          <p14:tracePt t="51413" x="1987550" y="2520950"/>
          <p14:tracePt t="51440" x="1993900" y="2520950"/>
          <p14:tracePt t="51452" x="2000250" y="2520950"/>
          <p14:tracePt t="51469" x="2006600" y="2514600"/>
          <p14:tracePt t="51480" x="2006600" y="2508250"/>
          <p14:tracePt t="51480" x="2012950" y="2508250"/>
          <p14:tracePt t="51480" x="2019300" y="2501900"/>
          <p14:tracePt t="51501" x="2025650" y="2495550"/>
          <p14:tracePt t="51501" x="2032000" y="2489200"/>
          <p14:tracePt t="51516" x="2038350" y="2482850"/>
          <p14:tracePt t="51516" x="2044700" y="2476500"/>
          <p14:tracePt t="51533" x="2057400" y="2470150"/>
          <p14:tracePt t="51533" x="2063750" y="2463800"/>
          <p14:tracePt t="51533" x="2070100" y="2457450"/>
          <p14:tracePt t="51553" x="2076450" y="2451100"/>
          <p14:tracePt t="51564" x="2082800" y="2444750"/>
          <p14:tracePt t="51564" x="2089150" y="2438400"/>
          <p14:tracePt t="51583" x="2095500" y="2444750"/>
          <p14:tracePt t="51598" x="2108200" y="2451100"/>
          <p14:tracePt t="51614" x="2101850" y="2457450"/>
          <p14:tracePt t="51614" x="2095500" y="2451100"/>
          <p14:tracePt t="51633" x="1930400" y="2355850"/>
          <p14:tracePt t="51719" x="1911350" y="2336800"/>
          <p14:tracePt t="51725" x="1892300" y="2317750"/>
          <p14:tracePt t="51732" x="1854200" y="2266950"/>
          <p14:tracePt t="51749" x="1835150" y="2203450"/>
          <p14:tracePt t="51749" x="1828800" y="2165350"/>
          <p14:tracePt t="51769" x="1828800" y="2127250"/>
          <p14:tracePt t="51781" x="1847850" y="2006600"/>
          <p14:tracePt t="51801" x="1879600" y="1930400"/>
          <p14:tracePt t="51816" x="1924050" y="1860550"/>
          <p14:tracePt t="51832" x="1981200" y="1809750"/>
          <p14:tracePt t="51849" x="2044700" y="1765300"/>
          <p14:tracePt t="51849" x="2076450" y="1752600"/>
          <p14:tracePt t="51869" x="2146300" y="1746250"/>
          <p14:tracePt t="51882" x="2209800" y="1758950"/>
          <p14:tracePt t="51899" x="2266950" y="1797050"/>
          <p14:tracePt t="51916" x="2336800" y="1866900"/>
          <p14:tracePt t="51933" x="2368550" y="1930400"/>
          <p14:tracePt t="51949" x="2381250" y="1993900"/>
          <p14:tracePt t="51966" x="2387600" y="2063750"/>
          <p14:tracePt t="51983" x="2362200" y="2165350"/>
          <p14:tracePt t="52000" x="2330450" y="2228850"/>
          <p14:tracePt t="52018" x="2286000" y="2286000"/>
          <p14:tracePt t="52034" x="2235200" y="2336800"/>
          <p14:tracePt t="52034" x="2209800" y="2362200"/>
          <p14:tracePt t="52052" x="2159000" y="2393950"/>
          <p14:tracePt t="52069" x="2114550" y="2413000"/>
          <p14:tracePt t="52085" x="2076450" y="2413000"/>
          <p14:tracePt t="52100" x="2051050" y="2406650"/>
          <p14:tracePt t="52117" x="2032000" y="2400300"/>
          <p14:tracePt t="52133" x="2019300" y="2387600"/>
          <p14:tracePt t="52153" x="2019300" y="2381250"/>
          <p14:tracePt t="52168" x="2019300" y="2387600"/>
          <p14:tracePt t="52196" x="2012950" y="2393950"/>
          <p14:tracePt t="52204" x="2012950" y="2400300"/>
          <p14:tracePt t="52216" x="2006600" y="2451100"/>
          <p14:tracePt t="52234" x="1993900" y="2495550"/>
          <p14:tracePt t="52250" x="1981200" y="2559050"/>
          <p14:tracePt t="52267" x="1962150" y="2647950"/>
          <p14:tracePt t="52284" x="1943100" y="2755900"/>
          <p14:tracePt t="52301" x="1924050" y="2870200"/>
          <p14:tracePt t="52301" x="1911350" y="2933700"/>
          <p14:tracePt t="52318" x="1898650" y="2990850"/>
          <p14:tracePt t="52318" x="1885950" y="3048000"/>
          <p14:tracePt t="52335" x="1873250" y="3105150"/>
          <p14:tracePt t="52335" x="1841500" y="3200400"/>
          <p14:tracePt t="52353" x="1822450" y="3244850"/>
          <p14:tracePt t="52353" x="1803400" y="3289300"/>
          <p14:tracePt t="52369" x="1784350" y="3327400"/>
          <p14:tracePt t="52386" x="1536700" y="3619500"/>
          <p14:tracePt t="52463" x="1511300" y="3638550"/>
          <p14:tracePt t="52468" x="1473200" y="3670300"/>
          <p14:tracePt t="52485" x="1441450" y="3695700"/>
          <p14:tracePt t="52501" x="1409700" y="3708400"/>
          <p14:tracePt t="52501" x="1403350" y="3714750"/>
          <p14:tracePt t="52521" x="1384300" y="3721100"/>
          <p14:tracePt t="52535" x="1371600" y="3721100"/>
          <p14:tracePt t="52551" x="1365250" y="3714750"/>
          <p14:tracePt t="52567" x="1365250" y="3708400"/>
          <p14:tracePt t="52584" x="1377950" y="3695700"/>
          <p14:tracePt t="52602" x="1390650" y="3689350"/>
          <p14:tracePt t="52618" x="1416050" y="3676650"/>
          <p14:tracePt t="52635" x="1447800" y="3663950"/>
          <p14:tracePt t="52652" x="1479550" y="3657600"/>
          <p14:tracePt t="52669" x="1511300" y="3651250"/>
          <p14:tracePt t="52685" x="1549400" y="3644900"/>
          <p14:tracePt t="52685" x="1574800" y="3644900"/>
          <p14:tracePt t="52705" x="1593850" y="3638550"/>
          <p14:tracePt t="52705" x="1625600" y="3638550"/>
          <p14:tracePt t="52721" x="1682750" y="3632200"/>
          <p14:tracePt t="52737" x="1746250" y="3625850"/>
          <p14:tracePt t="52752" x="1828800" y="3619500"/>
          <p14:tracePt t="52769" x="1917700" y="3613150"/>
          <p14:tracePt t="52786" x="2025650" y="3606800"/>
          <p14:tracePt t="52786" x="2076450" y="3606800"/>
          <p14:tracePt t="52805" x="2190750" y="3594100"/>
          <p14:tracePt t="52821" x="2317750" y="3587750"/>
          <p14:tracePt t="52836" x="2444750" y="3581400"/>
          <p14:tracePt t="52852" x="2571750" y="3581400"/>
          <p14:tracePt t="52869" x="2692400" y="3575050"/>
          <p14:tracePt t="52869" x="2749550" y="3575050"/>
          <p14:tracePt t="52889" x="2857500" y="3581400"/>
          <p14:tracePt t="52903" x="2952750" y="3587750"/>
          <p14:tracePt t="52919" x="3028950" y="3594100"/>
          <p14:tracePt t="52936" x="3117850" y="3606800"/>
          <p14:tracePt t="52953" x="3155950" y="3613150"/>
          <p14:tracePt t="52970" x="3175000" y="3619500"/>
          <p14:tracePt t="52986" x="3187700" y="3619500"/>
          <p14:tracePt t="53003" x="3200400" y="3625850"/>
          <p14:tracePt t="53020" x="3200400" y="3632200"/>
          <p14:tracePt t="53036" x="3194050" y="3638550"/>
          <p14:tracePt t="53053" x="3187700" y="3638550"/>
          <p14:tracePt t="53069" x="3175000" y="3644900"/>
          <p14:tracePt t="53069" x="3168650" y="3644900"/>
          <p14:tracePt t="53090" x="3162300" y="3644900"/>
          <p14:tracePt t="53105" x="3155950" y="3644900"/>
          <p14:tracePt t="53121" x="3149600" y="3644900"/>
          <p14:tracePt t="53136" x="3143250" y="3644900"/>
          <p14:tracePt t="53164" x="3149600" y="3638550"/>
          <p14:tracePt t="53193" x="3149600" y="3632200"/>
          <p14:tracePt t="53216" x="3155950" y="3625850"/>
          <p14:tracePt t="53240" x="3162300" y="3619500"/>
          <p14:tracePt t="53260" x="3155950" y="3619500"/>
          <p14:tracePt t="53304" x="3149600" y="3625850"/>
          <p14:tracePt t="53320" x="3143250" y="3632200"/>
          <p14:tracePt t="53336" x="3136900" y="3638550"/>
          <p14:tracePt t="53352" x="3130550" y="3638550"/>
          <p14:tracePt t="53365" x="3124200" y="3644900"/>
          <p14:tracePt t="53380" x="3111500" y="3644900"/>
          <p14:tracePt t="53396" x="3105150" y="3651250"/>
          <p14:tracePt t="53412" x="3098800" y="3651250"/>
          <p14:tracePt t="53421" x="3086100" y="3651250"/>
          <p14:tracePt t="53438" x="3073400" y="3657600"/>
          <p14:tracePt t="53438" x="3067050" y="3657600"/>
          <p14:tracePt t="53457" x="3041650" y="3663950"/>
          <p14:tracePt t="53473" x="3003550" y="3663950"/>
          <p14:tracePt t="53488" x="2959100" y="3676650"/>
          <p14:tracePt t="53505" x="2908300" y="3683000"/>
          <p14:tracePt t="53522" x="2838450" y="3695700"/>
          <p14:tracePt t="53522" x="2800350" y="3708400"/>
          <p14:tracePt t="53541" x="2711450" y="3721100"/>
          <p14:tracePt t="53555" x="2616200" y="3733800"/>
          <p14:tracePt t="53572" x="2508250" y="3746500"/>
          <p14:tracePt t="53588" x="2349500" y="3759200"/>
          <p14:tracePt t="53605" x="2235200" y="3765550"/>
          <p14:tracePt t="53622" x="2127250" y="3765550"/>
          <p14:tracePt t="53639" x="2012950" y="3765550"/>
          <p14:tracePt t="53655" x="1854200" y="3765550"/>
          <p14:tracePt t="53673" x="1758950" y="3759200"/>
          <p14:tracePt t="53689" x="1676400" y="3759200"/>
          <p14:tracePt t="53705" x="1606550" y="3752850"/>
          <p14:tracePt t="53722" x="1549400" y="3746500"/>
          <p14:tracePt t="53722" x="1524000" y="3746500"/>
          <p14:tracePt t="53741" x="1485900" y="3740150"/>
          <p14:tracePt t="53758" x="1466850" y="3733800"/>
          <p14:tracePt t="53775" x="1460500" y="3727450"/>
          <p14:tracePt t="53788" x="1460500" y="3721100"/>
          <p14:tracePt t="53805" x="1479550" y="3708400"/>
          <p14:tracePt t="53805" x="1492250" y="3708400"/>
          <p14:tracePt t="53826" x="1524000" y="3695700"/>
          <p14:tracePt t="53841" x="1555750" y="3695700"/>
          <p14:tracePt t="53856" x="1600200" y="3689350"/>
          <p14:tracePt t="53873" x="1651000" y="3683000"/>
          <p14:tracePt t="53889" x="1733550" y="3676650"/>
          <p14:tracePt t="53906" x="1803400" y="3670300"/>
          <p14:tracePt t="53923" x="1873250" y="3657600"/>
          <p14:tracePt t="53940" x="1949450" y="3644900"/>
          <p14:tracePt t="53956" x="2082800" y="3632200"/>
          <p14:tracePt t="53973" x="2184400" y="3619500"/>
          <p14:tracePt t="53990" x="2298700" y="3613150"/>
          <p14:tracePt t="54007" x="2482850" y="3594100"/>
          <p14:tracePt t="54025" x="2622550" y="3581400"/>
          <p14:tracePt t="54042" x="2768600" y="3568700"/>
          <p14:tracePt t="54057" x="2921000" y="3556000"/>
          <p14:tracePt t="54073" x="3079750" y="3543300"/>
          <p14:tracePt t="54073" x="3155950" y="3536950"/>
          <p14:tracePt t="54093" x="3238500" y="3530600"/>
          <p14:tracePt t="54106" x="3486150" y="3524250"/>
          <p14:tracePt t="54125" x="3651250" y="3524250"/>
          <p14:tracePt t="54140" x="3822700" y="3530600"/>
          <p14:tracePt t="54157" x="3987800" y="3543300"/>
          <p14:tracePt t="54174" x="4146550" y="3562350"/>
          <p14:tracePt t="54174" x="4216400" y="3568700"/>
          <p14:tracePt t="54193" x="4349750" y="3587750"/>
          <p14:tracePt t="54207" x="4464050" y="3600450"/>
          <p14:tracePt t="54224" x="4559300" y="3606800"/>
          <p14:tracePt t="54241" x="4635500" y="3613150"/>
          <p14:tracePt t="54258" x="4724400" y="3619500"/>
          <p14:tracePt t="54274" x="4756150" y="3619500"/>
          <p14:tracePt t="54291" x="4781550" y="3619500"/>
          <p14:tracePt t="54308" x="4794250" y="3619500"/>
          <p14:tracePt t="54324" x="4794250" y="3613150"/>
          <p14:tracePt t="54340" x="4781550" y="3606800"/>
          <p14:tracePt t="54357" x="4768850" y="3600450"/>
          <p14:tracePt t="54374" x="4749800" y="3587750"/>
          <p14:tracePt t="54374" x="4737100" y="3581400"/>
          <p14:tracePt t="54393" x="4711700" y="3575050"/>
          <p14:tracePt t="54410" x="4679950" y="3562350"/>
          <p14:tracePt t="54425" x="4654550" y="3549650"/>
          <p14:tracePt t="54441" x="4616450" y="3549650"/>
          <p14:tracePt t="54458" x="4597400" y="3543300"/>
          <p14:tracePt t="54458" x="4540250" y="3530600"/>
          <p14:tracePt t="54478" x="4508500" y="3517900"/>
          <p14:tracePt t="54478" x="4476750" y="3511550"/>
          <p14:tracePt t="54493" x="4432300" y="3492500"/>
          <p14:tracePt t="54493" x="4394200" y="3473450"/>
          <p14:tracePt t="54509" x="4343400" y="3454400"/>
          <p14:tracePt t="54509" x="4298950" y="3441700"/>
          <p14:tracePt t="54526" x="4248150" y="3422650"/>
          <p14:tracePt t="54526" x="4191000" y="3409950"/>
          <p14:tracePt t="54526" x="4140200" y="3390900"/>
          <p14:tracePt t="54545" x="4076700" y="3378200"/>
          <p14:tracePt t="54558" x="4019550" y="3359150"/>
          <p14:tracePt t="54558" x="3886200" y="3327400"/>
          <p14:tracePt t="54577" x="3822700" y="3308350"/>
          <p14:tracePt t="54577" x="3752850" y="3289300"/>
          <p14:tracePt t="54593" x="3689350" y="3270250"/>
          <p14:tracePt t="54593" x="3619500" y="3244850"/>
          <p14:tracePt t="54610" x="3556000" y="3225800"/>
          <p14:tracePt t="54610" x="3429000" y="3181350"/>
          <p14:tracePt t="54627" x="3365500" y="3162300"/>
          <p14:tracePt t="54627" x="3302000" y="3143250"/>
          <p14:tracePt t="54643" x="3238500" y="3124200"/>
          <p14:tracePt t="54643" x="3181350" y="3105150"/>
          <p14:tracePt t="54660" x="3117850" y="3086100"/>
          <p14:tracePt t="54660" x="3060700" y="3060700"/>
          <p14:tracePt t="54677" x="3003550" y="3041650"/>
          <p14:tracePt t="54677" x="2889250" y="2990850"/>
          <p14:tracePt t="54694" x="2838450" y="2965450"/>
          <p14:tracePt t="54694" x="2781300" y="2940050"/>
          <p14:tracePt t="54710" x="2730500" y="2914650"/>
          <p14:tracePt t="54710" x="2679700" y="2889250"/>
          <p14:tracePt t="54727" x="2635250" y="2863850"/>
          <p14:tracePt t="54727" x="2590800" y="2838450"/>
          <p14:tracePt t="54727" x="2546350" y="2813050"/>
          <p14:tracePt t="54746" x="2501900" y="2794000"/>
          <p14:tracePt t="54746" x="2457450" y="2768600"/>
          <p14:tracePt t="54763" x="2419350" y="2749550"/>
          <p14:tracePt t="54763" x="2387600" y="2730500"/>
          <p14:tracePt t="54778" x="2349500" y="2711450"/>
          <p14:tracePt t="54778" x="2317750" y="2692400"/>
          <p14:tracePt t="54794" x="2286000" y="2673350"/>
          <p14:tracePt t="54794" x="2260600" y="2654300"/>
          <p14:tracePt t="54810" x="2228850" y="2635250"/>
          <p14:tracePt t="54810" x="2203450" y="2622550"/>
          <p14:tracePt t="54810" x="2184400" y="2603500"/>
          <p14:tracePt t="54829" x="2159000" y="2590800"/>
          <p14:tracePt t="54842" x="2139950" y="2578100"/>
          <p14:tracePt t="54842" x="2101850" y="2559050"/>
          <p14:tracePt t="54861" x="2089150" y="2546350"/>
          <p14:tracePt t="54861" x="2076450" y="2540000"/>
          <p14:tracePt t="54878" x="2057400" y="2533650"/>
          <p14:tracePt t="54878" x="2051050" y="2520950"/>
          <p14:tracePt t="54894" x="2038350" y="2514600"/>
          <p14:tracePt t="54894" x="2032000" y="2501900"/>
          <p14:tracePt t="54894" x="2025650" y="2489200"/>
          <p14:tracePt t="54913" x="2019300" y="2482850"/>
          <p14:tracePt t="54913" x="2019300" y="2470150"/>
          <p14:tracePt t="54927" x="2012950" y="2457450"/>
          <p14:tracePt t="54927" x="2012950" y="2444750"/>
          <p14:tracePt t="54944" x="2006600" y="2425700"/>
          <p14:tracePt t="54944" x="2006600" y="2413000"/>
          <p14:tracePt t="54961" x="2006600" y="2400300"/>
          <p14:tracePt t="54961" x="2006600" y="2381250"/>
          <p14:tracePt t="54978" x="2006600" y="2368550"/>
          <p14:tracePt t="54978" x="2006600" y="2343150"/>
          <p14:tracePt t="54994" x="2006600" y="2330450"/>
          <p14:tracePt t="54994" x="2006600" y="2317750"/>
          <p14:tracePt t="55011" x="2006600" y="2305050"/>
          <p14:tracePt t="55011" x="2012950" y="2298700"/>
          <p14:tracePt t="55028" x="2012950" y="2286000"/>
          <p14:tracePt t="55028" x="2019300" y="2273300"/>
          <p14:tracePt t="55046" x="2025650" y="2266950"/>
          <p14:tracePt t="55046" x="2025650" y="2260600"/>
          <p14:tracePt t="55062" x="2032000" y="2260600"/>
          <p14:tracePt t="55077" x="2038350" y="2260600"/>
          <p14:tracePt t="55093" x="2044700" y="2266950"/>
          <p14:tracePt t="55109" x="2044700" y="2273300"/>
          <p14:tracePt t="55129" x="2038350" y="2286000"/>
          <p14:tracePt t="55129" x="2038350" y="2292350"/>
          <p14:tracePt t="55145" x="2032000" y="2298700"/>
          <p14:tracePt t="55162" x="1898650" y="2635250"/>
          <p14:tracePt t="55162" x="1879600" y="2679700"/>
          <p14:tracePt t="55234" x="1854200" y="2730500"/>
          <p14:tracePt t="55241" x="1835150" y="2781300"/>
          <p14:tracePt t="55249" x="1809750" y="2832100"/>
          <p14:tracePt t="55260" x="1765300" y="2940050"/>
          <p14:tracePt t="55278" x="1708150" y="3079750"/>
          <p14:tracePt t="55294" x="1676400" y="3162300"/>
          <p14:tracePt t="55311" x="1644650" y="3225800"/>
          <p14:tracePt t="55328" x="1619250" y="3295650"/>
          <p14:tracePt t="55345" x="1612900" y="3321050"/>
          <p14:tracePt t="55361" x="1612900" y="3333750"/>
          <p14:tracePt t="55377" x="1619250" y="3327400"/>
          <p14:tracePt t="55394" x="1631950" y="3308350"/>
          <p14:tracePt t="55394" x="1638300" y="3295650"/>
          <p14:tracePt t="55414" x="1657350" y="3251200"/>
          <p14:tracePt t="55430" x="1682750" y="3194050"/>
          <p14:tracePt t="55446" x="1695450" y="3162300"/>
          <p14:tracePt t="55446" x="1708150" y="3117850"/>
          <p14:tracePt t="55462" x="1720850" y="3079750"/>
          <p14:tracePt t="55462" x="1733550" y="3035300"/>
          <p14:tracePt t="55462" x="1752600" y="2984500"/>
          <p14:tracePt t="55482" x="1771650" y="2933700"/>
          <p14:tracePt t="55494" x="1790700" y="2882900"/>
          <p14:tracePt t="55494" x="1828800" y="2774950"/>
          <p14:tracePt t="55513" x="1847850" y="2724150"/>
          <p14:tracePt t="55513" x="1873250" y="2673350"/>
          <p14:tracePt t="55530" x="1898650" y="2622550"/>
          <p14:tracePt t="55530" x="1917700" y="2578100"/>
          <p14:tracePt t="55530" x="1936750" y="2533650"/>
          <p14:tracePt t="55549" x="1962150" y="2489200"/>
          <p14:tracePt t="55561" x="1981200" y="2457450"/>
          <p14:tracePt t="55561" x="2000250" y="2419350"/>
          <p14:tracePt t="55561" x="2019300" y="2387600"/>
          <p14:tracePt t="55582" x="2038350" y="2362200"/>
          <p14:tracePt t="55582" x="2051050" y="2336800"/>
          <p14:tracePt t="55597" x="2070100" y="2317750"/>
          <p14:tracePt t="55597" x="2082800" y="2298700"/>
          <p14:tracePt t="55613" x="2101850" y="2286000"/>
          <p14:tracePt t="55613" x="2114550" y="2273300"/>
          <p14:tracePt t="55613" x="2127250" y="2260600"/>
          <p14:tracePt t="55633" x="2139950" y="2254250"/>
          <p14:tracePt t="55633" x="2146300" y="2247900"/>
          <p14:tracePt t="55647" x="2203450" y="2533650"/>
          <p14:tracePt t="55740" x="2209800" y="2578100"/>
          <p14:tracePt t="55745" x="2228850" y="2679700"/>
          <p14:tracePt t="55745" x="2235200" y="2736850"/>
          <p14:tracePt t="55767" x="2247900" y="2787650"/>
          <p14:tracePt t="55767" x="2254250" y="2838450"/>
          <p14:tracePt t="55782" x="2273300" y="2933700"/>
          <p14:tracePt t="55798" x="2292350" y="3016250"/>
          <p14:tracePt t="55813" x="2311400" y="3079750"/>
          <p14:tracePt t="55830" x="2324100" y="3130550"/>
          <p14:tracePt t="55847" x="2336800" y="3162300"/>
          <p14:tracePt t="55847" x="2343150" y="3175000"/>
          <p14:tracePt t="55866" x="2355850" y="3181350"/>
          <p14:tracePt t="55881" x="2368550" y="3181350"/>
          <p14:tracePt t="55897" x="2374900" y="3155950"/>
          <p14:tracePt t="55913" x="2381250" y="3111500"/>
          <p14:tracePt t="55913" x="2381250" y="3073400"/>
          <p14:tracePt t="55934" x="2374900" y="3035300"/>
          <p14:tracePt t="55934" x="2368550" y="2990850"/>
          <p14:tracePt t="55948" x="2368550" y="2946400"/>
          <p14:tracePt t="55948" x="2355850" y="2895600"/>
          <p14:tracePt t="55964" x="2349500" y="2838450"/>
          <p14:tracePt t="55964" x="2343150" y="2787650"/>
          <p14:tracePt t="55981" x="2330450" y="2730500"/>
          <p14:tracePt t="55981" x="2324100" y="2679700"/>
          <p14:tracePt t="55998" x="2311400" y="2628900"/>
          <p14:tracePt t="55998" x="2292350" y="2533650"/>
          <p14:tracePt t="56015" x="2286000" y="2489200"/>
          <p14:tracePt t="56015" x="2279650" y="2451100"/>
          <p14:tracePt t="56032" x="2273300" y="2413000"/>
          <p14:tracePt t="56032" x="2273300" y="2381250"/>
          <p14:tracePt t="56049" x="2266950" y="2355850"/>
          <p14:tracePt t="56049" x="2266950" y="2317750"/>
          <p14:tracePt t="56066" x="2266950" y="2305050"/>
          <p14:tracePt t="56066" x="2273300" y="2305050"/>
          <p14:tracePt t="56082" x="2279650" y="2305050"/>
          <p14:tracePt t="56082" x="2286000" y="2305050"/>
          <p14:tracePt t="56098" x="2298700" y="2311400"/>
          <p14:tracePt t="56098" x="2305050" y="2311400"/>
          <p14:tracePt t="56115" x="2317750" y="2317750"/>
          <p14:tracePt t="56115" x="2330450" y="2324100"/>
          <p14:tracePt t="56115" x="2349500" y="2336800"/>
          <p14:tracePt t="56134" x="2374900" y="2343150"/>
          <p14:tracePt t="56146" x="4540250" y="3295650"/>
          <p14:tracePt t="56408" x="4584700" y="3314700"/>
          <p14:tracePt t="56413" x="4679950" y="3352800"/>
          <p14:tracePt t="56434" x="4730750" y="3365500"/>
          <p14:tracePt t="56450" x="4768850" y="3371850"/>
          <p14:tracePt t="56465" x="4794250" y="3365500"/>
          <p14:tracePt t="56482" x="4806950" y="3359150"/>
          <p14:tracePt t="56498" x="4813300" y="3352800"/>
          <p14:tracePt t="56515" x="4806950" y="3352800"/>
          <p14:tracePt t="56533" x="4787900" y="3371850"/>
          <p14:tracePt t="56549" x="4768850" y="3384550"/>
          <p14:tracePt t="56549" x="4749800" y="3384550"/>
          <p14:tracePt t="56569" x="4737100" y="3390900"/>
          <p14:tracePt t="56581" x="4718050" y="3390900"/>
          <p14:tracePt t="56581" x="4692650" y="3397250"/>
          <p14:tracePt t="56581" x="4673600" y="3390900"/>
          <p14:tracePt t="56602" x="4648200" y="3390900"/>
          <p14:tracePt t="56602" x="4622800" y="3390900"/>
          <p14:tracePt t="56617" x="4597400" y="3397250"/>
          <p14:tracePt t="56617" x="4572000" y="3397250"/>
          <p14:tracePt t="56634" x="4540250" y="3403600"/>
          <p14:tracePt t="56634" x="4508500" y="3409950"/>
          <p14:tracePt t="56650" x="4476750" y="3422650"/>
          <p14:tracePt t="56650" x="4413250" y="3441700"/>
          <p14:tracePt t="56667" x="4375150" y="3448050"/>
          <p14:tracePt t="56667" x="4337050" y="3460750"/>
          <p14:tracePt t="56684" x="4305300" y="3473450"/>
          <p14:tracePt t="56684" x="4267200" y="3479800"/>
          <p14:tracePt t="56700" x="4229100" y="3492500"/>
          <p14:tracePt t="56700" x="4197350" y="3498850"/>
          <p14:tracePt t="56717" x="4159250" y="3511550"/>
          <p14:tracePt t="56717" x="4089400" y="3536950"/>
          <p14:tracePt t="56734" x="4051300" y="3549650"/>
          <p14:tracePt t="56734" x="4019550" y="3562350"/>
          <p14:tracePt t="56751" x="3981450" y="3575050"/>
          <p14:tracePt t="56751" x="3949700" y="3581400"/>
          <p14:tracePt t="56769" x="3917950" y="3594100"/>
          <p14:tracePt t="56769" x="3879850" y="3606800"/>
          <p14:tracePt t="56769" x="3848100" y="3619500"/>
          <p14:tracePt t="56786" x="3816350" y="3632200"/>
          <p14:tracePt t="56786" x="3784600" y="3644900"/>
          <p14:tracePt t="56802" x="3752850" y="3657600"/>
          <p14:tracePt t="56802" x="3721100" y="3663950"/>
          <p14:tracePt t="56818" x="3689350" y="3676650"/>
          <p14:tracePt t="56818" x="3657600" y="3683000"/>
          <p14:tracePt t="56834" x="3625850" y="3695700"/>
          <p14:tracePt t="56834" x="3587750" y="3702050"/>
          <p14:tracePt t="56851" x="3556000" y="3714750"/>
          <p14:tracePt t="56851" x="3517900" y="3721100"/>
          <p14:tracePt t="56851" x="3486150" y="3727450"/>
          <p14:tracePt t="56870" x="3448050" y="3740150"/>
          <p14:tracePt t="56882" x="3416300" y="3746500"/>
          <p14:tracePt t="56882" x="3340100" y="3759200"/>
          <p14:tracePt t="56901" x="3308350" y="3765550"/>
          <p14:tracePt t="56901" x="3270250" y="3771900"/>
          <p14:tracePt t="56918" x="3232150" y="3771900"/>
          <p14:tracePt t="56918" x="3194050" y="3778250"/>
          <p14:tracePt t="56935" x="3155950" y="3778250"/>
          <p14:tracePt t="56935" x="3117850" y="3778250"/>
          <p14:tracePt t="56935" x="3079750" y="3784600"/>
          <p14:tracePt t="56954" x="3035300" y="3784600"/>
          <p14:tracePt t="56954" x="2997200" y="3784600"/>
          <p14:tracePt t="56968" x="2952750" y="3784600"/>
          <p14:tracePt t="56968" x="2914650" y="3784600"/>
          <p14:tracePt t="56985" x="2870200" y="3784600"/>
          <p14:tracePt t="56985" x="2832100" y="3784600"/>
          <p14:tracePt t="57001" x="2787650" y="3784600"/>
          <p14:tracePt t="57001" x="2743200" y="3784600"/>
          <p14:tracePt t="57018" x="2698750" y="3784600"/>
          <p14:tracePt t="57018" x="2622550" y="3778250"/>
          <p14:tracePt t="57036" x="2584450" y="3778250"/>
          <p14:tracePt t="57036" x="2546350" y="3771900"/>
          <p14:tracePt t="57052" x="2508250" y="3771900"/>
          <p14:tracePt t="57052" x="2476500" y="3771900"/>
          <p14:tracePt t="57068" x="2444750" y="3765550"/>
          <p14:tracePt t="57068" x="2381250" y="3765550"/>
          <p14:tracePt t="57086" x="2349500" y="3765550"/>
          <p14:tracePt t="57086" x="2324100" y="3765550"/>
          <p14:tracePt t="57102" x="2292350" y="3765550"/>
          <p14:tracePt t="57102" x="2266950" y="3765550"/>
          <p14:tracePt t="57118" x="2241550" y="3765550"/>
          <p14:tracePt t="57118" x="2209800" y="3765550"/>
          <p14:tracePt t="57135" x="2184400" y="3771900"/>
          <p14:tracePt t="57135" x="2159000" y="3771900"/>
          <p14:tracePt t="57135" x="2133600" y="3771900"/>
          <p14:tracePt t="57154" x="2114550" y="3771900"/>
          <p14:tracePt t="57167" x="2089150" y="3778250"/>
          <p14:tracePt t="57167" x="2044700" y="3778250"/>
          <p14:tracePt t="57186" x="2032000" y="3784600"/>
          <p14:tracePt t="57186" x="2012950" y="3784600"/>
          <p14:tracePt t="57203" x="2000250" y="3784600"/>
          <p14:tracePt t="57203" x="1987550" y="3790950"/>
          <p14:tracePt t="57219" x="1974850" y="3790950"/>
          <p14:tracePt t="57219" x="1962150" y="3790950"/>
          <p14:tracePt t="57219" x="1949450" y="3797300"/>
          <p14:tracePt t="57238" x="1943100" y="3797300"/>
          <p14:tracePt t="57250" x="1936750" y="3797300"/>
          <p14:tracePt t="57250" x="1917700" y="3803650"/>
          <p14:tracePt t="57270" x="1911350" y="3803650"/>
          <p14:tracePt t="57270" x="1905000" y="3803650"/>
          <p14:tracePt t="57286" x="1898650" y="3803650"/>
          <p14:tracePt t="57286" x="1892300" y="3810000"/>
          <p14:tracePt t="57303" x="1885950" y="3810000"/>
          <p14:tracePt t="57317" x="1873250" y="3816350"/>
          <p14:tracePt t="57317" x="1860550" y="3822700"/>
          <p14:tracePt t="57337" x="1847850" y="3822700"/>
          <p14:tracePt t="57337" x="1841500" y="3829050"/>
          <p14:tracePt t="57352" x="1828800" y="3829050"/>
          <p14:tracePt t="57352" x="1822450" y="3829050"/>
          <p14:tracePt t="57370" x="1803400" y="3829050"/>
          <p14:tracePt t="57370" x="1778000" y="3829050"/>
          <p14:tracePt t="57387" x="1758950" y="3829050"/>
          <p14:tracePt t="57387" x="1739900" y="3829050"/>
          <p14:tracePt t="57403" x="1473200" y="3765550"/>
          <p14:tracePt t="57480" x="1441450" y="3752850"/>
          <p14:tracePt t="57485" x="1371600" y="3721100"/>
          <p14:tracePt t="57502" x="1301750" y="3683000"/>
          <p14:tracePt t="57519" x="1238250" y="3638550"/>
          <p14:tracePt t="57519" x="1212850" y="3613150"/>
          <p14:tracePt t="57539" x="1162050" y="3562350"/>
          <p14:tracePt t="57554" x="1123950" y="3505200"/>
          <p14:tracePt t="57569" x="1104900" y="3448050"/>
          <p14:tracePt t="57586" x="1098550" y="3384550"/>
          <p14:tracePt t="57602" x="1111250" y="3314700"/>
          <p14:tracePt t="57602" x="1123950" y="3289300"/>
          <p14:tracePt t="57623" x="1168400" y="3225800"/>
          <p14:tracePt t="57636" x="1231900" y="3168650"/>
          <p14:tracePt t="57653" x="1314450" y="3124200"/>
          <p14:tracePt t="57669" x="1466850" y="3067050"/>
          <p14:tracePt t="57686" x="1568450" y="3041650"/>
          <p14:tracePt t="57703" x="1676400" y="3035300"/>
          <p14:tracePt t="57719" x="1784350" y="3035300"/>
          <p14:tracePt t="57736" x="1936750" y="3073400"/>
          <p14:tracePt t="57755" x="2032000" y="3111500"/>
          <p14:tracePt t="57770" x="2114550" y="3168650"/>
          <p14:tracePt t="57786" x="2190750" y="3225800"/>
          <p14:tracePt t="57786" x="2216150" y="3263900"/>
          <p14:tracePt t="57806" x="2241550" y="3295650"/>
          <p14:tracePt t="57806" x="2266950" y="3333750"/>
          <p14:tracePt t="57822" x="2292350" y="3409950"/>
          <p14:tracePt t="57838" x="2311400" y="3492500"/>
          <p14:tracePt t="57853" x="2305050" y="3575050"/>
          <p14:tracePt t="57870" x="2286000" y="3663950"/>
          <p14:tracePt t="57887" x="2254250" y="3746500"/>
          <p14:tracePt t="57887" x="2228850" y="3784600"/>
          <p14:tracePt t="57907" x="2159000" y="3854450"/>
          <p14:tracePt t="57923" x="2070100" y="3917950"/>
          <p14:tracePt t="57937" x="1962150" y="3968750"/>
          <p14:tracePt t="57954" x="1847850" y="4013200"/>
          <p14:tracePt t="57971" x="1670050" y="4051300"/>
          <p14:tracePt t="57987" x="1562100" y="4070350"/>
          <p14:tracePt t="58004" x="1473200" y="4076700"/>
          <p14:tracePt t="58021" x="1403350" y="4070350"/>
          <p14:tracePt t="58038" x="1339850" y="4051300"/>
          <p14:tracePt t="58054" x="1314450" y="4032250"/>
          <p14:tracePt t="58071" x="1314450" y="4019550"/>
          <p14:tracePt t="58087" x="1333500" y="3994150"/>
          <p14:tracePt t="58106" x="1346200" y="3987800"/>
          <p14:tracePt t="58123" x="1371600" y="3962400"/>
          <p14:tracePt t="58123" x="1390650" y="3943350"/>
          <p14:tracePt t="58139" x="1403350" y="3924300"/>
          <p14:tracePt t="58139" x="1416050" y="3898900"/>
          <p14:tracePt t="58156" x="1435100" y="3873500"/>
          <p14:tracePt t="58156" x="1454150" y="3841750"/>
          <p14:tracePt t="58156" x="1473200" y="3816350"/>
          <p14:tracePt t="58174" x="1492250" y="3784600"/>
          <p14:tracePt t="58187" x="1517650" y="3759200"/>
          <p14:tracePt t="58187" x="1574800" y="3695700"/>
          <p14:tracePt t="58206" x="1606550" y="3663950"/>
          <p14:tracePt t="58206" x="1638300" y="3625850"/>
          <p14:tracePt t="58223" x="1676400" y="3587750"/>
          <p14:tracePt t="58223" x="1708150" y="3549650"/>
          <p14:tracePt t="58239" x="1746250" y="3505200"/>
          <p14:tracePt t="58239" x="1778000" y="3460750"/>
          <p14:tracePt t="58239" x="1816100" y="3416300"/>
          <p14:tracePt t="58258" x="1854200" y="3365500"/>
          <p14:tracePt t="58271" x="1885950" y="3314700"/>
          <p14:tracePt t="58271" x="1949450" y="3206750"/>
          <p14:tracePt t="58289" x="1981200" y="3155950"/>
          <p14:tracePt t="58289" x="2012950" y="3098800"/>
          <p14:tracePt t="58306" x="2038350" y="3048000"/>
          <p14:tracePt t="58306" x="2063750" y="2990850"/>
          <p14:tracePt t="58323" x="2095500" y="2940050"/>
          <p14:tracePt t="58323" x="2114550" y="2882900"/>
          <p14:tracePt t="58323" x="2139950" y="2825750"/>
          <p14:tracePt t="58342" x="2159000" y="2774950"/>
          <p14:tracePt t="58342" x="2178050" y="2717800"/>
          <p14:tracePt t="58356" x="2197100" y="2667000"/>
          <p14:tracePt t="58356" x="2209800" y="2616200"/>
          <p14:tracePt t="58373" x="2222500" y="2571750"/>
          <p14:tracePt t="58373" x="2228850" y="2520950"/>
          <p14:tracePt t="58390" x="2241550" y="2476500"/>
          <p14:tracePt t="58390" x="2254250" y="2400300"/>
          <p14:tracePt t="58406" x="2260600" y="2368550"/>
          <p14:tracePt t="58406" x="2260600" y="2336800"/>
          <p14:tracePt t="58424" x="2266950" y="2311400"/>
          <p14:tracePt t="58424" x="2266950" y="2286000"/>
          <p14:tracePt t="58439" x="2266950" y="2266950"/>
          <p14:tracePt t="58439" x="2260600" y="2247900"/>
          <p14:tracePt t="58456" x="2260600" y="2228850"/>
          <p14:tracePt t="58456" x="2254250" y="2203450"/>
          <p14:tracePt t="58474" x="2247900" y="2197100"/>
          <p14:tracePt t="58474" x="2247900" y="2190750"/>
          <p14:tracePt t="58491" x="2241550" y="2184400"/>
          <p14:tracePt t="58491" x="2235200" y="2178050"/>
          <p14:tracePt t="58507" x="2228850" y="2178050"/>
          <p14:tracePt t="58507" x="2222500" y="2178050"/>
          <p14:tracePt t="58523" x="2216150" y="2178050"/>
          <p14:tracePt t="58523" x="2209800" y="2184400"/>
          <p14:tracePt t="58523" x="2203450" y="2184400"/>
          <p14:tracePt t="58542" x="2197100" y="2190750"/>
          <p14:tracePt t="58555" x="2190750" y="2197100"/>
          <p14:tracePt t="58555" x="2178050" y="2216150"/>
          <p14:tracePt t="58575" x="2171700" y="2222500"/>
          <p14:tracePt t="58575" x="2165350" y="2228850"/>
          <p14:tracePt t="58591" x="2159000" y="2235200"/>
          <p14:tracePt t="58591" x="2159000" y="2247900"/>
          <p14:tracePt t="58607" x="2152650" y="2254250"/>
          <p14:tracePt t="58607" x="2146300" y="2260600"/>
          <p14:tracePt t="58607" x="2146300" y="2266950"/>
          <p14:tracePt t="58626" x="2139950" y="2273300"/>
          <p14:tracePt t="58639" x="2139950" y="2286000"/>
          <p14:tracePt t="58655" x="2133600" y="2286000"/>
          <p14:tracePt t="58672" x="2133600" y="2292350"/>
          <p14:tracePt t="58694" x="2133600" y="2298700"/>
          <p14:tracePt t="58713" x="2133600" y="2305050"/>
          <p14:tracePt t="58729" x="2127250" y="2311400"/>
          <p14:tracePt t="58745" x="2127250" y="2317750"/>
          <p14:tracePt t="58761" x="2127250" y="2324100"/>
          <p14:tracePt t="58761" x="2127250" y="2330450"/>
          <p14:tracePt t="58775" x="2120900" y="2343150"/>
          <p14:tracePt t="58775" x="2120900" y="2355850"/>
          <p14:tracePt t="58791" x="2114550" y="2368550"/>
          <p14:tracePt t="58791" x="2108200" y="2381250"/>
          <p14:tracePt t="58808" x="2101850" y="2393950"/>
          <p14:tracePt t="58808" x="2095500" y="2406650"/>
          <p14:tracePt t="58808" x="2082800" y="2406650"/>
          <p14:tracePt t="58827" x="2070100" y="2413000"/>
          <p14:tracePt t="58839" x="1835150" y="2298700"/>
          <p14:tracePt t="58921" x="1816100" y="2279650"/>
          <p14:tracePt t="58926" x="1771650" y="2228850"/>
          <p14:tracePt t="58942" x="1739900" y="2165350"/>
          <p14:tracePt t="58957" x="1720850" y="2095500"/>
          <p14:tracePt t="58974" x="1714500" y="2025650"/>
          <p14:tracePt t="58991" x="1746250" y="1917700"/>
          <p14:tracePt t="59007" x="1784350" y="1854200"/>
          <p14:tracePt t="59024" x="1841500" y="1803400"/>
          <p14:tracePt t="59041" x="1911350" y="1758950"/>
          <p14:tracePt t="59058" x="2012950" y="1733550"/>
          <p14:tracePt t="59075" x="2082800" y="1746250"/>
          <p14:tracePt t="59091" x="2146300" y="1771650"/>
          <p14:tracePt t="59108" x="2241550" y="1847850"/>
          <p14:tracePt t="59126" x="2292350" y="1911350"/>
          <p14:tracePt t="59142" x="2330450" y="1974850"/>
          <p14:tracePt t="59158" x="2349500" y="2044700"/>
          <p14:tracePt t="59175" x="2355850" y="2120900"/>
          <p14:tracePt t="59191" x="2349500" y="2197100"/>
          <p14:tracePt t="59191" x="2343150" y="2241550"/>
          <p14:tracePt t="59211" x="2317750" y="2324100"/>
          <p14:tracePt t="59226" x="2286000" y="2400300"/>
          <p14:tracePt t="59242" x="2254250" y="2476500"/>
          <p14:tracePt t="59259" x="2222500" y="2552700"/>
          <p14:tracePt t="59275" x="2184400" y="2635250"/>
          <p14:tracePt t="59275" x="2165350" y="2673350"/>
          <p14:tracePt t="59294" x="2127250" y="2762250"/>
          <p14:tracePt t="59308" x="2089150" y="2838450"/>
          <p14:tracePt t="59327" x="2063750" y="2876550"/>
          <p14:tracePt t="59327" x="2051050" y="2914650"/>
          <p14:tracePt t="59343" x="2032000" y="2952750"/>
          <p14:tracePt t="59343" x="2019300" y="2984500"/>
          <p14:tracePt t="59343" x="2012950" y="3022600"/>
          <p14:tracePt t="59362" x="2000250" y="3060700"/>
          <p14:tracePt t="59362" x="1993900" y="3098800"/>
          <p14:tracePt t="59377" x="1987550" y="3136900"/>
          <p14:tracePt t="59377" x="1981200" y="3175000"/>
          <p14:tracePt t="59393" x="1974850" y="3219450"/>
          <p14:tracePt t="59393" x="1968500" y="3263900"/>
          <p14:tracePt t="59410" x="1962150" y="3308350"/>
          <p14:tracePt t="59410" x="1943100" y="3397250"/>
          <p14:tracePt t="59427" x="1930400" y="3448050"/>
          <p14:tracePt t="59427" x="1924050" y="3492500"/>
          <p14:tracePt t="59443" x="1911350" y="3530600"/>
          <p14:tracePt t="59443" x="1898650" y="3568700"/>
          <p14:tracePt t="59460" x="1885950" y="3606800"/>
          <p14:tracePt t="59460" x="1879600" y="3638550"/>
          <p14:tracePt t="59476" x="1866900" y="3670300"/>
          <p14:tracePt t="59476" x="1841500" y="3721100"/>
          <p14:tracePt t="59494" x="1828800" y="3740150"/>
          <p14:tracePt t="59494" x="1809750" y="3765550"/>
          <p14:tracePt t="59511" x="1797050" y="3778250"/>
          <p14:tracePt t="59511" x="1778000" y="3797300"/>
          <p14:tracePt t="59527" x="1758950" y="3810000"/>
          <p14:tracePt t="59527" x="1739900" y="3822700"/>
          <p14:tracePt t="59527" x="1714500" y="3829050"/>
          <p14:tracePt t="59546" x="1695450" y="3835400"/>
          <p14:tracePt t="59559" x="1663700" y="3835400"/>
          <p14:tracePt t="59559" x="1638300" y="3835400"/>
          <p14:tracePt t="59579" x="1301750" y="3638550"/>
          <p14:tracePt t="59657" x="1282700" y="3600450"/>
          <p14:tracePt t="59663" x="1263650" y="3517900"/>
          <p14:tracePt t="59676" x="1270000" y="3422650"/>
          <p14:tracePt t="59693" x="1301750" y="3321050"/>
          <p14:tracePt t="59710" x="1397000" y="3187700"/>
          <p14:tracePt t="59726" x="1485900" y="3117850"/>
          <p14:tracePt t="59743" x="1587500" y="3079750"/>
          <p14:tracePt t="59761" x="1695450" y="3060700"/>
          <p14:tracePt t="59777" x="1860550" y="3060700"/>
          <p14:tracePt t="59794" x="1968500" y="3086100"/>
          <p14:tracePt t="59810" x="2063750" y="3124200"/>
          <p14:tracePt t="59827" x="2139950" y="3187700"/>
          <p14:tracePt t="59843" x="2203450" y="3257550"/>
          <p14:tracePt t="59843" x="2222500" y="3302000"/>
          <p14:tracePt t="59863" x="2254250" y="3384550"/>
          <p14:tracePt t="59878" x="2254250" y="3473450"/>
          <p14:tracePt t="59894" x="2235200" y="3562350"/>
          <p14:tracePt t="59910" x="2184400" y="3651250"/>
          <p14:tracePt t="59927" x="2127250" y="3733800"/>
          <p14:tracePt t="59927" x="2089150" y="3771900"/>
          <p14:tracePt t="59947" x="2019300" y="3835400"/>
          <p14:tracePt t="59962" x="1955800" y="3898900"/>
          <p14:tracePt t="59977" x="1898650" y="3943350"/>
          <p14:tracePt t="59994" x="1854200" y="3968750"/>
          <p14:tracePt t="59994" x="1835150" y="3975100"/>
          <p14:tracePt t="60014" x="1822450" y="3975100"/>
          <p14:tracePt t="60014" x="1809750" y="3968750"/>
          <p14:tracePt t="60029" x="1797050" y="3956050"/>
          <p14:tracePt t="60029" x="1790700" y="3943350"/>
          <p14:tracePt t="60046" x="1790700" y="3930650"/>
          <p14:tracePt t="60046" x="1790700" y="3911600"/>
          <p14:tracePt t="60063" x="1790700" y="3886200"/>
          <p14:tracePt t="60063" x="1790700" y="3867150"/>
          <p14:tracePt t="60079" x="1797050" y="3841750"/>
          <p14:tracePt t="60079" x="1809750" y="3803650"/>
          <p14:tracePt t="60096" x="1816100" y="3784600"/>
          <p14:tracePt t="60096" x="1822450" y="3765550"/>
          <p14:tracePt t="60113" x="1828800" y="3752850"/>
          <p14:tracePt t="60113" x="1841500" y="3740150"/>
          <p14:tracePt t="60129" x="1854200" y="3733800"/>
          <p14:tracePt t="60129" x="1873250" y="3727450"/>
          <p14:tracePt t="60147" x="1885950" y="3727450"/>
          <p14:tracePt t="60147" x="1898650" y="3727450"/>
          <p14:tracePt t="60163" x="1911350" y="3727450"/>
          <p14:tracePt t="60163" x="1924050" y="3727450"/>
          <p14:tracePt t="60179" x="1936750" y="3733800"/>
          <p14:tracePt t="60179" x="1955800" y="3740150"/>
          <p14:tracePt t="60196" x="1968500" y="3746500"/>
          <p14:tracePt t="60196" x="1987550" y="3752850"/>
          <p14:tracePt t="60196" x="2000250" y="3759200"/>
          <p14:tracePt t="60215" x="2019300" y="3765550"/>
          <p14:tracePt t="60227" x="2038350" y="3771900"/>
          <p14:tracePt t="60227" x="2076450" y="3784600"/>
          <p14:tracePt t="60246" x="2095500" y="3790950"/>
          <p14:tracePt t="60246" x="2114550" y="3797300"/>
          <p14:tracePt t="60246" x="2133600" y="3803650"/>
          <p14:tracePt t="60266" x="2146300" y="3803650"/>
          <p14:tracePt t="60278" x="2165350" y="3810000"/>
          <p14:tracePt t="60278" x="2184400" y="3810000"/>
          <p14:tracePt t="60278" x="2203450" y="3816350"/>
          <p14:tracePt t="60299" x="2222500" y="3816350"/>
          <p14:tracePt t="60311" x="2241550" y="3816350"/>
          <p14:tracePt t="60311" x="2279650" y="3816350"/>
          <p14:tracePt t="60330" x="2292350" y="3816350"/>
          <p14:tracePt t="60330" x="2311400" y="3816350"/>
          <p14:tracePt t="60347" x="2330450" y="3816350"/>
          <p14:tracePt t="60347" x="2349500" y="3816350"/>
          <p14:tracePt t="60363" x="2368550" y="3810000"/>
          <p14:tracePt t="60363" x="2387600" y="3810000"/>
          <p14:tracePt t="60380" x="2406650" y="3810000"/>
          <p14:tracePt t="60380" x="2438400" y="3803650"/>
          <p14:tracePt t="60396" x="2457450" y="3803650"/>
          <p14:tracePt t="60396" x="2470150" y="3803650"/>
          <p14:tracePt t="60414" x="2489200" y="3803650"/>
          <p14:tracePt t="60414" x="2508250" y="3803650"/>
          <p14:tracePt t="60430" x="2520950" y="3803650"/>
          <p14:tracePt t="60430" x="2546350" y="3803650"/>
          <p14:tracePt t="60447" x="2565400" y="3797300"/>
          <p14:tracePt t="60447" x="2578100" y="3797300"/>
          <p14:tracePt t="60464" x="2590800" y="3797300"/>
          <p14:tracePt t="60464" x="2603500" y="3797300"/>
          <p14:tracePt t="60480" x="2616200" y="3797300"/>
          <p14:tracePt t="60480" x="2628900" y="3790950"/>
          <p14:tracePt t="60498" x="2641600" y="3790950"/>
          <p14:tracePt t="60498" x="2660650" y="3790950"/>
          <p14:tracePt t="60515" x="2667000" y="3790950"/>
          <p14:tracePt t="60515" x="2673350" y="3784600"/>
          <p14:tracePt t="60532" x="2679700" y="3784600"/>
          <p14:tracePt t="60546" x="2686050" y="3778250"/>
          <p14:tracePt t="60562" x="2692400" y="3771900"/>
          <p14:tracePt t="60579" x="2686050" y="3778250"/>
          <p14:tracePt t="60658" x="2686050" y="3784600"/>
          <p14:tracePt t="60674" x="2679700" y="3790950"/>
          <p14:tracePt t="60686" x="2679700" y="3797300"/>
          <p14:tracePt t="60696" x="2679700" y="3803650"/>
          <p14:tracePt t="60713" x="2673350" y="3810000"/>
          <p14:tracePt t="60729" x="2667000" y="3810000"/>
          <p14:tracePt t="60746" x="2667000" y="3816350"/>
          <p14:tracePt t="60766" x="2660650" y="3816350"/>
          <p14:tracePt t="60780" x="2647950" y="3816350"/>
          <p14:tracePt t="60796" x="2641600" y="3810000"/>
          <p14:tracePt t="60796" x="2635250" y="3803650"/>
          <p14:tracePt t="60815" x="2635250" y="3797300"/>
          <p14:tracePt t="60815" x="2628900" y="3797300"/>
          <p14:tracePt t="60832" x="2622550" y="3790950"/>
          <p14:tracePt t="60846" x="2622550" y="3784600"/>
          <p14:tracePt t="60863" x="2616200" y="3778250"/>
          <p14:tracePt t="60882" x="2609850" y="3778250"/>
          <p14:tracePt t="60897" x="2603500" y="3771900"/>
          <p14:tracePt t="60914" x="2597150" y="3771900"/>
          <p14:tracePt t="60930" x="2590800" y="3771900"/>
          <p14:tracePt t="60947" x="2584450" y="3784600"/>
          <p14:tracePt t="60963" x="2584450" y="3790950"/>
          <p14:tracePt t="60963" x="2578100" y="3797300"/>
          <p14:tracePt t="60983" x="2571750" y="3810000"/>
          <p14:tracePt t="60983" x="2571750" y="3816350"/>
          <p14:tracePt t="60999" x="2565400" y="3822700"/>
          <p14:tracePt t="61014" x="2565400" y="3829050"/>
          <p14:tracePt t="61014" x="2565400" y="3835400"/>
          <p14:tracePt t="61033" x="2565400" y="3841750"/>
          <p14:tracePt t="61048" x="2565400" y="3848100"/>
          <p14:tracePt t="61064" x="2571750" y="3854450"/>
          <p14:tracePt t="61081" x="2578100" y="3860800"/>
          <p14:tracePt t="61097" x="2578100" y="3867150"/>
          <p14:tracePt t="61114" x="2584450" y="3873500"/>
          <p14:tracePt t="61138" x="2584450" y="3867150"/>
          <p14:tracePt t="61234" x="2590800" y="3867150"/>
          <p14:tracePt t="61266" x="2597150" y="3860800"/>
          <p14:tracePt t="61282" x="2603500" y="3854450"/>
          <p14:tracePt t="61310" x="2609850" y="3854450"/>
          <p14:tracePt t="61318" x="2616200" y="3854450"/>
          <p14:tracePt t="61663" x="2482850" y="3924300"/>
          <p14:tracePt t="61686" x="2482850" y="3917950"/>
          <p14:tracePt t="61698" x="2476500" y="3917950"/>
          <p14:tracePt t="61714" x="2470150" y="3917950"/>
          <p14:tracePt t="61730" x="2470150" y="3924300"/>
          <p14:tracePt t="61746" x="2463800" y="3930650"/>
          <p14:tracePt t="61758" x="2463800" y="3937000"/>
          <p14:tracePt t="61774" x="2470150" y="3943350"/>
          <p14:tracePt t="61790" x="2476500" y="3949700"/>
          <p14:tracePt t="61814" x="2482850" y="3949700"/>
          <p14:tracePt t="61834" x="2489200" y="3943350"/>
          <p14:tracePt t="61866" x="2495550" y="3937000"/>
          <p14:tracePt t="61878" x="2501900" y="3930650"/>
          <p14:tracePt t="61894" x="2508250" y="3924300"/>
          <p14:tracePt t="61903" x="2514600" y="3911600"/>
          <p14:tracePt t="61938" x="2520950" y="3911600"/>
          <p14:tracePt t="61970" x="2527300" y="3905250"/>
          <p14:tracePt t="61998" x="2533650" y="3905250"/>
          <p14:tracePt t="62014" x="2533650" y="3917950"/>
          <p14:tracePt t="62058" x="2527300" y="3917950"/>
          <p14:tracePt t="62074" x="2527300" y="3924300"/>
          <p14:tracePt t="62098" x="2520950" y="3924300"/>
          <p14:tracePt t="62118" x="2527300" y="3924300"/>
          <p14:tracePt t="62202" x="2533650" y="3924300"/>
          <p14:tracePt t="62218" x="2540000" y="3924300"/>
          <p14:tracePt t="62233" x="2546350" y="3924300"/>
          <p14:tracePt t="62246" x="2559050" y="3917950"/>
          <p14:tracePt t="62262" x="2565400" y="3917950"/>
          <p14:tracePt t="62278" x="2571750" y="3917950"/>
          <p14:tracePt t="62294" x="2578100" y="3911600"/>
          <p14:tracePt t="62307" x="2584450" y="3911600"/>
          <p14:tracePt t="62323" x="2590800" y="3911600"/>
          <p14:tracePt t="62335" x="2597150" y="3911600"/>
          <p14:tracePt t="62335" x="2603500" y="3911600"/>
          <p14:tracePt t="62354" x="2609850" y="3911600"/>
          <p14:tracePt t="62354" x="2616200" y="3905250"/>
          <p14:tracePt t="62370" x="2622550" y="3905250"/>
          <p14:tracePt t="62370" x="2628900" y="3905250"/>
          <p14:tracePt t="62387" x="2635250" y="3905250"/>
          <p14:tracePt t="62402" x="2641600" y="3905250"/>
          <p14:tracePt t="62402" x="2654300" y="3898900"/>
          <p14:tracePt t="62420" x="2660650" y="3898900"/>
          <p14:tracePt t="62435" x="2673350" y="3892550"/>
          <p14:tracePt t="62452" x="2673350" y="3886200"/>
          <p14:tracePt t="62469" x="2679700" y="3886200"/>
          <p14:tracePt t="62469" x="2692400" y="3873500"/>
          <p14:tracePt t="62487" x="2698750" y="3867150"/>
          <p14:tracePt t="62502" x="2705100" y="3860800"/>
          <p14:tracePt t="62519" x="2711450" y="3854450"/>
          <p14:tracePt t="62537" x="2717800" y="3848100"/>
          <p14:tracePt t="62555" x="2717800" y="3841750"/>
          <p14:tracePt t="62572" x="2724150" y="3835400"/>
          <p14:tracePt t="62587" x="2730500" y="3822700"/>
          <p14:tracePt t="62603" x="2730500" y="3816350"/>
          <p14:tracePt t="62620" x="2736850" y="3816350"/>
          <p14:tracePt t="62620" x="2743200" y="3810000"/>
          <p14:tracePt t="62640" x="2749550" y="3810000"/>
          <p14:tracePt t="62657" x="2755900" y="3797300"/>
          <p14:tracePt t="62674" x="2762250" y="3790950"/>
          <p14:tracePt t="62692" x="2762250" y="3784600"/>
          <p14:tracePt t="62707" x="2768600" y="3771900"/>
          <p14:tracePt t="62707" x="2768600" y="3765550"/>
          <p14:tracePt t="62722" x="2774950" y="3759200"/>
          <p14:tracePt t="62722" x="2781300" y="3752850"/>
          <p14:tracePt t="62738" x="2787650" y="3746500"/>
          <p14:tracePt t="62738" x="2787650" y="3740150"/>
          <p14:tracePt t="62738" x="2794000" y="3733800"/>
          <p14:tracePt t="62758" x="2800350" y="3727450"/>
          <p14:tracePt t="62774" x="2806700" y="3721100"/>
          <p14:tracePt t="62774" x="2813050" y="3714750"/>
          <p14:tracePt t="62788" x="2819400" y="3708400"/>
          <p14:tracePt t="62803" x="2825750" y="3702050"/>
          <p14:tracePt t="62826" x="2825750" y="3708400"/>
          <p14:tracePt t="62846" x="2825750" y="3714750"/>
          <p14:tracePt t="62862" x="2819400" y="3714750"/>
          <p14:tracePt t="62898" x="2813050" y="3721100"/>
          <p14:tracePt t="62914" x="2806700" y="3727450"/>
          <p14:tracePt t="62946" x="2800350" y="3727450"/>
          <p14:tracePt t="62966" x="2794000" y="3727450"/>
          <p14:tracePt t="62998" x="2800350" y="3727450"/>
          <p14:tracePt t="63014" x="2806700" y="3727450"/>
          <p14:tracePt t="63034" x="2813050" y="3721100"/>
          <p14:tracePt t="63050" x="2819400" y="3721100"/>
          <p14:tracePt t="63066" x="2825750" y="3714750"/>
          <p14:tracePt t="63086" x="2825750" y="3721100"/>
          <p14:tracePt t="63146" x="2819400" y="3721100"/>
          <p14:tracePt t="63162" x="2813050" y="3727450"/>
          <p14:tracePt t="63178" x="2806700" y="3727450"/>
          <p14:tracePt t="63194" x="2800350" y="3727450"/>
          <p14:tracePt t="63214" x="2800350" y="3721100"/>
          <p14:tracePt t="63238" x="2806700" y="3714750"/>
          <p14:tracePt t="63274" x="2800350" y="3721100"/>
          <p14:tracePt t="63318" x="2794000" y="3721100"/>
          <p14:tracePt t="63350" x="2787650" y="3721100"/>
          <p14:tracePt t="63366" x="2781300" y="3721100"/>
          <p14:tracePt t="63386" x="2774950" y="3714750"/>
          <p14:tracePt t="63410" x="2768600" y="3721100"/>
          <p14:tracePt t="63434" x="2768600" y="3714750"/>
          <p14:tracePt t="63478" x="2774950" y="3708400"/>
          <p14:tracePt t="63498" x="2781300" y="3708400"/>
          <p14:tracePt t="63522" x="2787650" y="3708400"/>
          <p14:tracePt t="63554" x="2794000" y="3714750"/>
          <p14:tracePt t="63566" x="2800350" y="3714750"/>
          <p14:tracePt t="63582" x="2813050" y="3708400"/>
          <p14:tracePt t="63598" x="2819400" y="3708400"/>
          <p14:tracePt t="63615" x="2832100" y="3702050"/>
          <p14:tracePt t="63627" x="2838450" y="3702050"/>
          <p14:tracePt t="63643" x="2844800" y="3702050"/>
          <p14:tracePt t="63656" x="2857500" y="3702050"/>
          <p14:tracePt t="63674" x="2863850" y="3702050"/>
          <p14:tracePt t="63674" x="2870200" y="3702050"/>
          <p14:tracePt t="63691" x="2876550" y="3702050"/>
          <p14:tracePt t="63706" x="2882900" y="3708400"/>
          <p14:tracePt t="63723" x="2889250" y="3708400"/>
          <p14:tracePt t="63723" x="2895600" y="3708400"/>
          <p14:tracePt t="63742" x="2901950" y="3708400"/>
          <p14:tracePt t="63742" x="2908300" y="3708400"/>
          <p14:tracePt t="63760" x="2914650" y="3708400"/>
          <p14:tracePt t="63760" x="2921000" y="3714750"/>
          <p14:tracePt t="63775" x="2927350" y="3714750"/>
          <p14:tracePt t="63790" x="2933700" y="3721100"/>
          <p14:tracePt t="63807" x="2940050" y="3721100"/>
          <p14:tracePt t="63824" x="2946400" y="3727450"/>
          <p14:tracePt t="63840" x="2952750" y="3727450"/>
          <p14:tracePt t="63858" x="2952750" y="3733800"/>
          <p14:tracePt t="63874" x="2952750" y="3740150"/>
          <p14:tracePt t="63899" x="2952750" y="3746500"/>
          <p14:tracePt t="63914" x="2946400" y="3746500"/>
          <p14:tracePt t="63927" x="2940050" y="3752850"/>
          <p14:tracePt t="63940" x="2933700" y="3759200"/>
          <p14:tracePt t="63940" x="2927350" y="3759200"/>
          <p14:tracePt t="63960" x="2921000" y="3759200"/>
          <p14:tracePt t="63960" x="2908300" y="3765550"/>
          <p14:tracePt t="63976" x="2901950" y="3765550"/>
          <p14:tracePt t="63976" x="2895600" y="3765550"/>
          <p14:tracePt t="63976" x="2882900" y="3765550"/>
          <p14:tracePt t="63995" x="2870200" y="3765550"/>
          <p14:tracePt t="64007" x="2857500" y="3765550"/>
          <p14:tracePt t="64007" x="2832100" y="3765550"/>
          <p14:tracePt t="64027" x="2819400" y="3771900"/>
          <p14:tracePt t="64027" x="2806700" y="3771900"/>
          <p14:tracePt t="64043" x="2794000" y="3771900"/>
          <p14:tracePt t="64043" x="2787650" y="3771900"/>
          <p14:tracePt t="64060" x="2774950" y="3765550"/>
          <p14:tracePt t="64060" x="2762250" y="3765550"/>
          <p14:tracePt t="64076" x="2755900" y="3765550"/>
          <p14:tracePt t="64323" x="2660650" y="3613150"/>
          <p14:tracePt t="64331" x="2647950" y="3600450"/>
          <p14:tracePt t="64342" x="2635250" y="3581400"/>
          <p14:tracePt t="64342" x="2597150" y="3530600"/>
          <p14:tracePt t="64361" x="2571750" y="3498850"/>
          <p14:tracePt t="64361" x="2540000" y="3467100"/>
          <p14:tracePt t="64379" x="2514600" y="3435350"/>
          <p14:tracePt t="64379" x="2451100" y="3371850"/>
          <p14:tracePt t="64399" x="2419350" y="3340100"/>
          <p14:tracePt t="64411" x="2381250" y="3308350"/>
          <p14:tracePt t="64411" x="2311400" y="3244850"/>
          <p14:tracePt t="64411" x="2273300" y="3219450"/>
          <p14:tracePt t="64435" x="2235200" y="3187700"/>
          <p14:tracePt t="64444" x="2203450" y="3155950"/>
          <p14:tracePt t="64444" x="2165350" y="3130550"/>
          <p14:tracePt t="64461" x="2127250" y="3105150"/>
          <p14:tracePt t="64461" x="2095500" y="3073400"/>
          <p14:tracePt t="64461" x="2057400" y="3048000"/>
          <p14:tracePt t="64480" x="2025650" y="3016250"/>
          <p14:tracePt t="64492" x="1993900" y="2984500"/>
          <p14:tracePt t="64492" x="1930400" y="2921000"/>
          <p14:tracePt t="64512" x="1898650" y="2889250"/>
          <p14:tracePt t="64512" x="1873250" y="2857500"/>
          <p14:tracePt t="64528" x="1841500" y="2825750"/>
          <p14:tracePt t="64528" x="1816100" y="2794000"/>
          <p14:tracePt t="64545" x="1790700" y="2762250"/>
          <p14:tracePt t="64545" x="1765300" y="2730500"/>
          <p14:tracePt t="64545" x="1739900" y="2698750"/>
          <p14:tracePt t="64563" x="1720850" y="2667000"/>
          <p14:tracePt t="64576" x="1695450" y="2641600"/>
          <p14:tracePt t="64576" x="1663700" y="2584450"/>
          <p14:tracePt t="64596" x="1651000" y="2559050"/>
          <p14:tracePt t="64596" x="1638300" y="2533650"/>
          <p14:tracePt t="64612" x="1625600" y="2514600"/>
          <p14:tracePt t="64612" x="1612900" y="2489200"/>
          <p14:tracePt t="64629" x="1600200" y="2470150"/>
          <p14:tracePt t="64629" x="1593850" y="2451100"/>
          <p14:tracePt t="64629" x="1587500" y="2432050"/>
          <p14:tracePt t="64647" x="1581150" y="2413000"/>
          <p14:tracePt t="64647" x="1574800" y="2400300"/>
          <p14:tracePt t="64662" x="1568450" y="2387600"/>
          <p14:tracePt t="64662" x="1568450" y="2374900"/>
          <p14:tracePt t="64678" x="1562100" y="2362200"/>
          <p14:tracePt t="64678" x="1562100" y="2355850"/>
          <p14:tracePt t="64695" x="1568450" y="2355850"/>
          <p14:tracePt t="64710" x="1574800" y="2349500"/>
          <p14:tracePt t="64727" x="1581150" y="2355850"/>
          <p14:tracePt t="64727" x="1581150" y="2362200"/>
          <p14:tracePt t="64745" x="1587500" y="2362200"/>
          <p14:tracePt t="64745" x="1593850" y="2368550"/>
          <p14:tracePt t="64763" x="1600200" y="2374900"/>
          <p14:tracePt t="64763" x="1612900" y="2381250"/>
          <p14:tracePt t="64780" x="1631950" y="2400300"/>
          <p14:tracePt t="64780" x="1638300" y="2406650"/>
          <p14:tracePt t="64796" x="1651000" y="2419350"/>
          <p14:tracePt t="64796" x="1663700" y="2425700"/>
          <p14:tracePt t="64812" x="1676400" y="2432050"/>
          <p14:tracePt t="64812" x="1689100" y="2444750"/>
          <p14:tracePt t="64829" x="1701800" y="2451100"/>
          <p14:tracePt t="64829" x="1714500" y="2457450"/>
          <p14:tracePt t="64829" x="1727200" y="2470150"/>
          <p14:tracePt t="64848" x="1746250" y="2476500"/>
          <p14:tracePt t="64860" x="1765300" y="2482850"/>
          <p14:tracePt t="64860" x="1803400" y="2495550"/>
          <p14:tracePt t="64880" x="1822450" y="2501900"/>
          <p14:tracePt t="64880" x="1841500" y="2514600"/>
          <p14:tracePt t="64896" x="1860550" y="2520950"/>
          <p14:tracePt t="64896" x="1879600" y="2527300"/>
          <p14:tracePt t="64912" x="1898650" y="2533650"/>
          <p14:tracePt t="64912" x="1924050" y="2540000"/>
          <p14:tracePt t="64912" x="1943100" y="2552700"/>
          <p14:tracePt t="64932" x="1962150" y="2559050"/>
          <p14:tracePt t="64944" x="1987550" y="2571750"/>
          <p14:tracePt t="64944" x="2032000" y="2590800"/>
          <p14:tracePt t="64962" x="2057400" y="2603500"/>
          <p14:tracePt t="64962" x="2082800" y="2616200"/>
          <p14:tracePt t="64980" x="2108200" y="2628900"/>
          <p14:tracePt t="64980" x="2127250" y="2641600"/>
          <p14:tracePt t="64996" x="2152650" y="2660650"/>
          <p14:tracePt t="64996" x="2178050" y="2679700"/>
          <p14:tracePt t="64996" x="2203450" y="2692400"/>
          <p14:tracePt t="65016" x="2222500" y="2711450"/>
          <p14:tracePt t="65016" x="2247900" y="2730500"/>
          <p14:tracePt t="65029" x="2266950" y="2749550"/>
          <p14:tracePt t="65029" x="2292350" y="2774950"/>
          <p14:tracePt t="65046" x="2311400" y="2794000"/>
          <p14:tracePt t="65046" x="2336800" y="2813050"/>
          <p14:tracePt t="65063" x="2355850" y="2838450"/>
          <p14:tracePt t="65063" x="2400300" y="2882900"/>
          <p14:tracePt t="65080" x="2419350" y="2908300"/>
          <p14:tracePt t="65080" x="2432050" y="2933700"/>
          <p14:tracePt t="65096" x="2451100" y="2959100"/>
          <p14:tracePt t="65096" x="2463800" y="2984500"/>
          <p14:tracePt t="65113" x="2482850" y="3009900"/>
          <p14:tracePt t="65113" x="2495550" y="3035300"/>
          <p14:tracePt t="65130" x="2508250" y="3060700"/>
          <p14:tracePt t="65130" x="2527300" y="3105150"/>
          <p14:tracePt t="65148" x="2540000" y="3130550"/>
          <p14:tracePt t="65148" x="2552700" y="3155950"/>
          <p14:tracePt t="65163" x="2559050" y="3175000"/>
          <p14:tracePt t="65163" x="2565400" y="3200400"/>
          <p14:tracePt t="65180" x="2571750" y="3232150"/>
          <p14:tracePt t="65180" x="2578100" y="3257550"/>
          <p14:tracePt t="65197" x="2578100" y="3282950"/>
          <p14:tracePt t="65197" x="2584450" y="3308350"/>
          <p14:tracePt t="65197" x="2584450" y="3340100"/>
          <p14:tracePt t="65216" x="2584450" y="3365500"/>
          <p14:tracePt t="65228" x="2584450" y="3390900"/>
          <p14:tracePt t="65228" x="2584450" y="3435350"/>
          <p14:tracePt t="65247" x="2584450" y="3448050"/>
          <p14:tracePt t="65247" x="2578100" y="3467100"/>
          <p14:tracePt t="65264" x="2571750" y="3479800"/>
          <p14:tracePt t="65264" x="2565400" y="3492500"/>
          <p14:tracePt t="65281" x="2559050" y="3498850"/>
          <p14:tracePt t="65281" x="2546350" y="3505200"/>
          <p14:tracePt t="65281" x="2533650" y="3511550"/>
          <p14:tracePt t="65300" x="2520950" y="3505200"/>
          <p14:tracePt t="65312" x="2508250" y="3505200"/>
          <p14:tracePt t="65312" x="2476500" y="3479800"/>
          <p14:tracePt t="65330" x="2451100" y="3460750"/>
          <p14:tracePt t="65330" x="2432050" y="3441700"/>
          <p14:tracePt t="65347" x="2406650" y="3416300"/>
          <p14:tracePt t="65347" x="2381250" y="3384550"/>
          <p14:tracePt t="65364" x="2355850" y="3352800"/>
          <p14:tracePt t="65364" x="2298700" y="3282950"/>
          <p14:tracePt t="65381" x="2266950" y="3244850"/>
          <p14:tracePt t="65381" x="2235200" y="3206750"/>
          <p14:tracePt t="65398" x="2197100" y="3168650"/>
          <p14:tracePt t="65398" x="2165350" y="3130550"/>
          <p14:tracePt t="65414" x="2127250" y="3092450"/>
          <p14:tracePt t="65414" x="2089150" y="3048000"/>
          <p14:tracePt t="65431" x="2051050" y="3009900"/>
          <p14:tracePt t="65431" x="1974850" y="2933700"/>
          <p14:tracePt t="65448" x="1936750" y="2889250"/>
          <p14:tracePt t="65448" x="1898650" y="2851150"/>
          <p14:tracePt t="65465" x="1866900" y="2813050"/>
          <p14:tracePt t="65465" x="1828800" y="2774950"/>
          <p14:tracePt t="65481" x="1797050" y="2736850"/>
          <p14:tracePt t="65481" x="1765300" y="2705100"/>
          <p14:tracePt t="65481" x="1733550" y="2667000"/>
          <p14:tracePt t="65500" x="1708150" y="2635250"/>
          <p14:tracePt t="65512" x="1682750" y="2603500"/>
          <p14:tracePt t="65512" x="1631950" y="2546350"/>
          <p14:tracePt t="65532" x="1612900" y="2527300"/>
          <p14:tracePt t="65532" x="1593850" y="2501900"/>
          <p14:tracePt t="65548" x="1574800" y="2482850"/>
          <p14:tracePt t="65548" x="1555750" y="2470150"/>
          <p14:tracePt t="65565" x="1536700" y="2451100"/>
          <p14:tracePt t="65565" x="1524000" y="2438400"/>
          <p14:tracePt t="65565" x="1511300" y="2425700"/>
          <p14:tracePt t="65584" x="1498600" y="2413000"/>
          <p14:tracePt t="65596" x="1485900" y="2400300"/>
          <p14:tracePt t="65596" x="1473200" y="2393950"/>
          <p14:tracePt t="65615" x="1454150" y="2387600"/>
          <p14:tracePt t="65615" x="1447800" y="2381250"/>
          <p14:tracePt t="65632" x="1441450" y="2381250"/>
          <p14:tracePt t="65632" x="1435100" y="2381250"/>
          <p14:tracePt t="65648" x="1428750" y="2381250"/>
          <p14:tracePt t="65667" x="1435100" y="2374900"/>
          <p14:tracePt t="65702" x="1441450" y="2368550"/>
          <p14:tracePt t="65719" x="1447800" y="2368550"/>
          <p14:tracePt t="65727" x="1454150" y="2368550"/>
          <p14:tracePt t="65735" x="1460500" y="2368550"/>
          <p14:tracePt t="65747" x="1466850" y="2368550"/>
          <p14:tracePt t="65766" x="1473200" y="2374900"/>
          <p14:tracePt t="65780" x="1479550" y="2381250"/>
          <p14:tracePt t="65799" x="1485900" y="2381250"/>
          <p14:tracePt t="65799" x="1492250" y="2381250"/>
          <p14:tracePt t="65816" x="1498600" y="2381250"/>
          <p14:tracePt t="65831" x="1504950" y="2374900"/>
          <p14:tracePt t="65847" x="1511300" y="2374900"/>
          <p14:tracePt t="65864" x="1517650" y="2374900"/>
          <p14:tracePt t="65881" x="1517650" y="2381250"/>
          <p14:tracePt t="65898" x="1504950" y="2381250"/>
          <p14:tracePt t="65898" x="1492250" y="2374900"/>
          <p14:tracePt t="65916" x="1270000" y="2254250"/>
          <p14:tracePt t="65998" x="1250950" y="2235200"/>
          <p14:tracePt t="66003" x="1225550" y="2216150"/>
          <p14:tracePt t="66014" x="1181100" y="2171700"/>
          <p14:tracePt t="66032" x="1130300" y="2089150"/>
          <p14:tracePt t="66049" x="1104900" y="2025650"/>
          <p14:tracePt t="66065" x="1085850" y="1968500"/>
          <p14:tracePt t="66082" x="1073150" y="1879600"/>
          <p14:tracePt t="66100" x="1085850" y="1822450"/>
          <p14:tracePt t="66115" x="1111250" y="1771650"/>
          <p14:tracePt t="66132" x="1149350" y="1720850"/>
          <p14:tracePt t="66149" x="1200150" y="1682750"/>
          <p14:tracePt t="66149" x="1231900" y="1670050"/>
          <p14:tracePt t="66168" x="1295400" y="1651000"/>
          <p14:tracePt t="66184" x="1358900" y="1651000"/>
          <p14:tracePt t="66199" x="1422400" y="1657350"/>
          <p14:tracePt t="66216" x="1485900" y="1670050"/>
          <p14:tracePt t="66232" x="1549400" y="1689100"/>
          <p14:tracePt t="66232" x="1581150" y="1701800"/>
          <p14:tracePt t="66252" x="1606550" y="1720850"/>
          <p14:tracePt t="66265" x="1676400" y="1771650"/>
          <p14:tracePt t="66283" x="1714500" y="1822450"/>
          <p14:tracePt t="66299" x="1746250" y="1873250"/>
          <p14:tracePt t="66316" x="1765300" y="1924050"/>
          <p14:tracePt t="66333" x="1771650" y="2006600"/>
          <p14:tracePt t="66349" x="1758950" y="2057400"/>
          <p14:tracePt t="66366" x="1739900" y="2114550"/>
          <p14:tracePt t="66383" x="1695450" y="2190750"/>
          <p14:tracePt t="66400" x="1663700" y="2228850"/>
          <p14:tracePt t="66416" x="1625600" y="2260600"/>
          <p14:tracePt t="66433" x="1593850" y="2286000"/>
          <p14:tracePt t="66450" x="1543050" y="2305050"/>
          <p14:tracePt t="66468" x="1517650" y="2311400"/>
          <p14:tracePt t="66483" x="1498600" y="2311400"/>
          <p14:tracePt t="66500" x="1492250" y="2311400"/>
          <p14:tracePt t="66516" x="1485900" y="2311400"/>
          <p14:tracePt t="66533" x="1492250" y="2292350"/>
          <p14:tracePt t="66552" x="1504950" y="2279650"/>
          <p14:tracePt t="66568" x="1517650" y="2273300"/>
          <p14:tracePt t="66584" x="1530350" y="2266950"/>
          <p14:tracePt t="66601" x="1549400" y="2266950"/>
          <p14:tracePt t="66617" x="1562100" y="2273300"/>
          <p14:tracePt t="66617" x="1574800" y="2279650"/>
          <p14:tracePt t="66637" x="1593850" y="2292350"/>
          <p14:tracePt t="66651" x="1612900" y="2305050"/>
          <p14:tracePt t="66667" x="1631950" y="2330450"/>
          <p14:tracePt t="66684" x="1676400" y="2381250"/>
          <p14:tracePt t="66701" x="1714500" y="2419350"/>
          <p14:tracePt t="66717" x="1758950" y="2470150"/>
          <p14:tracePt t="66734" x="1809750" y="2520950"/>
          <p14:tracePt t="66751" x="1898650" y="2603500"/>
          <p14:tracePt t="66770" x="1968500" y="2660650"/>
          <p14:tracePt t="66784" x="2038350" y="2717800"/>
          <p14:tracePt t="66801" x="2114550" y="2774950"/>
          <p14:tracePt t="66801" x="2146300" y="2800350"/>
          <p14:tracePt t="66820" x="2222500" y="2851150"/>
          <p14:tracePt t="66836" x="2286000" y="2901950"/>
          <p14:tracePt t="66852" x="2355850" y="2952750"/>
          <p14:tracePt t="66868" x="2425700" y="2997200"/>
          <p14:tracePt t="66885" x="2482850" y="3041650"/>
          <p14:tracePt t="66885" x="2514600" y="3067050"/>
          <p14:tracePt t="66904" x="2540000" y="3086100"/>
          <p14:tracePt t="66904" x="2571750" y="3105150"/>
          <p14:tracePt t="66920" x="2622550" y="3149600"/>
          <p14:tracePt t="66936" x="2673350" y="3187700"/>
          <p14:tracePt t="66952" x="2711450" y="3219450"/>
          <p14:tracePt t="66968" x="2749550" y="3257550"/>
          <p14:tracePt t="66985" x="2794000" y="3314700"/>
          <p14:tracePt t="67002" x="2819400" y="3346450"/>
          <p14:tracePt t="67018" x="2832100" y="3378200"/>
          <p14:tracePt t="67035" x="2844800" y="3409950"/>
          <p14:tracePt t="67052" x="2851150" y="3454400"/>
          <p14:tracePt t="67071" x="2844800" y="3460750"/>
          <p14:tracePt t="67071" x="2844800" y="3473450"/>
          <p14:tracePt t="67087" x="2838450" y="3486150"/>
          <p14:tracePt t="67087" x="2838450" y="3492500"/>
          <p14:tracePt t="67103" x="2832100" y="3505200"/>
          <p14:tracePt t="67103" x="2832100" y="3530600"/>
          <p14:tracePt t="67121" x="2832100" y="3549650"/>
          <p14:tracePt t="67121" x="2832100" y="3562350"/>
          <p14:tracePt t="67137" x="2832100" y="3581400"/>
          <p14:tracePt t="67137" x="2838450" y="3600450"/>
          <p14:tracePt t="67153" x="2838450" y="3619500"/>
          <p14:tracePt t="67153" x="2844800" y="3638550"/>
          <p14:tracePt t="67171" x="2844800" y="3663950"/>
          <p14:tracePt t="67171" x="2851150" y="3702050"/>
          <p14:tracePt t="67189" x="2857500" y="3721100"/>
          <p14:tracePt t="67189" x="2857500" y="3746500"/>
          <p14:tracePt t="67204" x="2863850" y="3765550"/>
          <p14:tracePt t="67204" x="2863850" y="3784600"/>
          <p14:tracePt t="67221" x="2863850" y="3810000"/>
          <p14:tracePt t="67221" x="2863850" y="3835400"/>
          <p14:tracePt t="67237" x="2863850" y="3854450"/>
          <p14:tracePt t="67237" x="2863850" y="3873500"/>
          <p14:tracePt t="67237" x="2857500" y="3898900"/>
          <p14:tracePt t="67257" x="2851150" y="3917950"/>
          <p14:tracePt t="67269" x="2844800" y="3930650"/>
          <p14:tracePt t="67269" x="2819400" y="3949700"/>
          <p14:tracePt t="67288" x="2800350" y="3949700"/>
          <p14:tracePt t="67304" x="2540000" y="3771900"/>
          <p14:tracePt t="67370" x="2520950" y="3740150"/>
          <p14:tracePt t="67376" x="2495550" y="3702050"/>
          <p14:tracePt t="67386" x="2463800" y="3625850"/>
          <p14:tracePt t="67403" x="2432050" y="3498850"/>
          <p14:tracePt t="67420" x="2425700" y="3409950"/>
          <p14:tracePt t="67436" x="2438400" y="3321050"/>
          <p14:tracePt t="67453" x="2457450" y="3232150"/>
          <p14:tracePt t="67470" x="2520950" y="3117850"/>
          <p14:tracePt t="67489" x="2584450" y="3060700"/>
          <p14:tracePt t="67504" x="2654300" y="3022600"/>
          <p14:tracePt t="67520" x="2743200" y="2990850"/>
          <p14:tracePt t="67520" x="2787650" y="2984500"/>
          <p14:tracePt t="67540" x="2832100" y="2978150"/>
          <p14:tracePt t="67553" x="2965450" y="2978150"/>
          <p14:tracePt t="67573" x="3054350" y="2984500"/>
          <p14:tracePt t="67588" x="3143250" y="2997200"/>
          <p14:tracePt t="67604" x="3219450" y="3022600"/>
          <p14:tracePt t="67621" x="3295650" y="3048000"/>
          <p14:tracePt t="67637" x="3365500" y="3086100"/>
          <p14:tracePt t="67637" x="3390900" y="3105150"/>
          <p14:tracePt t="67656" x="3441700" y="3149600"/>
          <p14:tracePt t="67671" x="3479800" y="3200400"/>
          <p14:tracePt t="67687" x="3511550" y="3263900"/>
          <p14:tracePt t="67704" x="3543300" y="3352800"/>
          <p14:tracePt t="67721" x="3549650" y="3416300"/>
          <p14:tracePt t="67738" x="3543300" y="3479800"/>
          <p14:tracePt t="67754" x="3517900" y="3543300"/>
          <p14:tracePt t="67754" x="3505200" y="3581400"/>
          <p14:tracePt t="67775" x="3467100" y="3644900"/>
          <p14:tracePt t="67788" x="3422650" y="3702050"/>
          <p14:tracePt t="67804" x="3365500" y="3759200"/>
          <p14:tracePt t="67821" x="3302000" y="3803650"/>
          <p14:tracePt t="67821" x="3263900" y="3829050"/>
          <p14:tracePt t="67841" x="3187700" y="3860800"/>
          <p14:tracePt t="67856" x="3111500" y="3892550"/>
          <p14:tracePt t="67871" x="3041650" y="3911600"/>
          <p14:tracePt t="67888" x="2965450" y="3930650"/>
          <p14:tracePt t="67905" x="2901950" y="3937000"/>
          <p14:tracePt t="67905" x="2870200" y="3943350"/>
          <p14:tracePt t="67925" x="2819400" y="3949700"/>
          <p14:tracePt t="67940" x="2774950" y="3949700"/>
          <p14:tracePt t="67956" x="2736850" y="3949700"/>
          <p14:tracePt t="67972" x="2717800" y="3949700"/>
          <p14:tracePt t="67988" x="2705100" y="3943350"/>
          <p14:tracePt t="68005" x="2698750" y="3937000"/>
          <p14:tracePt t="68021" x="2711450" y="3930650"/>
          <p14:tracePt t="68038" x="2717800" y="3924300"/>
          <p14:tracePt t="68055" x="2736850" y="3911600"/>
          <p14:tracePt t="68072" x="2749550" y="3898900"/>
          <p14:tracePt t="68089" x="2755900" y="3892550"/>
          <p14:tracePt t="68105" x="2762250" y="3886200"/>
          <p14:tracePt t="68122" x="2768600" y="3886200"/>
          <p14:tracePt t="68139" x="2768600" y="3879850"/>
          <p14:tracePt t="68155" x="2768600" y="3873500"/>
          <p14:tracePt t="68187" x="2762250" y="3873500"/>
          <p14:tracePt t="68207" x="2755900" y="3879850"/>
          <p14:tracePt t="68232" x="2749550" y="3879850"/>
          <p14:tracePt t="68255" x="2749550" y="3886200"/>
          <p14:tracePt t="68316" x="2743200" y="3886200"/>
          <p14:tracePt t="68344" x="2736850" y="3873500"/>
          <p14:tracePt t="68352" x="2730500" y="3867150"/>
          <p14:tracePt t="68360" x="2724150" y="3860800"/>
          <p14:tracePt t="68372" x="2717800" y="3848100"/>
          <p14:tracePt t="68372" x="2692400" y="3816350"/>
          <p14:tracePt t="68391" x="2679700" y="3797300"/>
          <p14:tracePt t="68391" x="2660650" y="3784600"/>
          <p14:tracePt t="68408" x="2647950" y="3759200"/>
          <p14:tracePt t="68408" x="2628900" y="3740150"/>
          <p14:tracePt t="68425" x="2603500" y="3721100"/>
          <p14:tracePt t="68425" x="2559050" y="3676650"/>
          <p14:tracePt t="68441" x="2527300" y="3657600"/>
          <p14:tracePt t="68441" x="2501900" y="3632200"/>
          <p14:tracePt t="68458" x="2470150" y="3613150"/>
          <p14:tracePt t="68458" x="2438400" y="3594100"/>
          <p14:tracePt t="68475" x="2406650" y="3575050"/>
          <p14:tracePt t="68475" x="2368550" y="3556000"/>
          <p14:tracePt t="68492" x="2336800" y="3536950"/>
          <p14:tracePt t="68492" x="2260600" y="3505200"/>
          <p14:tracePt t="68508" x="2222500" y="3486150"/>
          <p14:tracePt t="68508" x="2190750" y="3467100"/>
          <p14:tracePt t="68524" x="2152650" y="3448050"/>
          <p14:tracePt t="68524" x="2114550" y="3422650"/>
          <p14:tracePt t="68542" x="2082800" y="3403600"/>
          <p14:tracePt t="68542" x="2051050" y="3378200"/>
          <p14:tracePt t="68542" x="2019300" y="3346450"/>
          <p14:tracePt t="68561" x="1987550" y="3314700"/>
          <p14:tracePt t="68573" x="1955800" y="3282950"/>
          <p14:tracePt t="68573" x="1898650" y="3200400"/>
          <p14:tracePt t="68592" x="1873250" y="3155950"/>
          <p14:tracePt t="68592" x="1841500" y="3111500"/>
          <p14:tracePt t="68608" x="1816100" y="3060700"/>
          <p14:tracePt t="68608" x="1784350" y="3016250"/>
          <p14:tracePt t="68625" x="1758950" y="2971800"/>
          <p14:tracePt t="68625" x="1727200" y="2921000"/>
          <p14:tracePt t="68625" x="1701800" y="2876550"/>
          <p14:tracePt t="68645" x="1676400" y="2832100"/>
          <p14:tracePt t="68657" x="1651000" y="2781300"/>
          <p14:tracePt t="68657" x="1631950" y="2736850"/>
          <p14:tracePt t="68677" x="1593850" y="2647950"/>
          <p14:tracePt t="68677" x="1574800" y="2603500"/>
          <p14:tracePt t="68692" x="1562100" y="2565400"/>
          <p14:tracePt t="68692" x="1549400" y="2520950"/>
          <p14:tracePt t="68709" x="1543050" y="2489200"/>
          <p14:tracePt t="68709" x="1536700" y="2457450"/>
          <p14:tracePt t="68726" x="1536700" y="2432050"/>
          <p14:tracePt t="68726" x="1536700" y="2393950"/>
          <p14:tracePt t="68743" x="1536700" y="2374900"/>
          <p14:tracePt t="68743" x="1536700" y="2362200"/>
          <p14:tracePt t="68761" x="1536700" y="2349500"/>
          <p14:tracePt t="68761" x="1536700" y="2343150"/>
          <p14:tracePt t="68776" x="1625600" y="3048000"/>
          <p14:tracePt t="68776" x="1625600" y="3092450"/>
          <p14:tracePt t="68919" x="1631950" y="3130550"/>
          <p14:tracePt t="68927" x="1638300" y="3168650"/>
          <p14:tracePt t="68941" x="1651000" y="3257550"/>
          <p14:tracePt t="68960" x="1663700" y="3289300"/>
          <p14:tracePt t="68977" x="1670050" y="3308350"/>
          <p14:tracePt t="68992" x="1682750" y="3302000"/>
          <p14:tracePt t="69008" x="1689100" y="3282950"/>
          <p14:tracePt t="69025" x="1708150" y="3219450"/>
          <p14:tracePt t="69043" x="1714500" y="3149600"/>
          <p14:tracePt t="69061" x="1714500" y="3111500"/>
          <p14:tracePt t="69061" x="1714500" y="3067050"/>
          <p14:tracePt t="69077" x="1720850" y="3022600"/>
          <p14:tracePt t="69077" x="1720850" y="2978150"/>
          <p14:tracePt t="69093" x="1720850" y="2927350"/>
          <p14:tracePt t="69093" x="1720850" y="2832100"/>
          <p14:tracePt t="69110" x="1720850" y="2794000"/>
          <p14:tracePt t="69110" x="1727200" y="2749550"/>
          <p14:tracePt t="69127" x="1727200" y="2711450"/>
          <p14:tracePt t="69127" x="1733550" y="2673350"/>
          <p14:tracePt t="69144" x="1739900" y="2641600"/>
          <p14:tracePt t="69144" x="1752600" y="2597150"/>
          <p14:tracePt t="69161" x="1993900" y="2755900"/>
          <p14:tracePt t="69247" x="2032000" y="2794000"/>
          <p14:tracePt t="69252" x="2076450" y="2832100"/>
          <p14:tracePt t="69260" x="2165350" y="2914650"/>
          <p14:tracePt t="69276" x="2254250" y="2984500"/>
          <p14:tracePt t="69293" x="2349500" y="3060700"/>
          <p14:tracePt t="69293" x="2400300" y="3092450"/>
          <p14:tracePt t="69313" x="2444750" y="3124200"/>
          <p14:tracePt t="69313" x="2495550" y="3149600"/>
          <p14:tracePt t="69328" x="2584450" y="3206750"/>
          <p14:tracePt t="69343" x="2673350" y="3251200"/>
          <p14:tracePt t="69360" x="2749550" y="3289300"/>
          <p14:tracePt t="69376" x="2819400" y="3314700"/>
          <p14:tracePt t="69393" x="2921000" y="3352800"/>
          <p14:tracePt t="69410" x="2984500" y="3365500"/>
          <p14:tracePt t="69427" x="3048000" y="3371850"/>
          <p14:tracePt t="69444" x="3149600" y="3378200"/>
          <p14:tracePt t="69460" x="3225800" y="3378200"/>
          <p14:tracePt t="69477" x="3308350" y="3384550"/>
          <p14:tracePt t="69494" x="3403600" y="3390900"/>
          <p14:tracePt t="69510" x="3568700" y="3409950"/>
          <p14:tracePt t="69528" x="3689350" y="3422650"/>
          <p14:tracePt t="69544" x="3822700" y="3429000"/>
          <p14:tracePt t="69561" x="3949700" y="3435350"/>
          <p14:tracePt t="69577" x="4070350" y="3441700"/>
          <p14:tracePt t="69577" x="4133850" y="3441700"/>
          <p14:tracePt t="69597" x="4248150" y="3448050"/>
          <p14:tracePt t="69613" x="4356100" y="3454400"/>
          <p14:tracePt t="69628" x="4457700" y="3460750"/>
          <p14:tracePt t="69644" x="4546600" y="3467100"/>
          <p14:tracePt t="69661" x="4616450" y="3473450"/>
          <p14:tracePt t="69678" x="4679950" y="3473450"/>
          <p14:tracePt t="69678" x="4705350" y="3479800"/>
          <p14:tracePt t="69697" x="4743450" y="3479800"/>
          <p14:tracePt t="69711" x="4775200" y="3479800"/>
          <p14:tracePt t="69728" x="4794250" y="3479800"/>
          <p14:tracePt t="69745" x="4806950" y="3479800"/>
          <p14:tracePt t="69763" x="4800600" y="3473450"/>
          <p14:tracePt t="69800" x="4794250" y="3473450"/>
          <p14:tracePt t="69820" x="4787900" y="3467100"/>
          <p14:tracePt t="69836" x="4781550" y="3460750"/>
          <p14:tracePt t="69852" x="4775200" y="3454400"/>
          <p14:tracePt t="69868" x="4768850" y="3454400"/>
          <p14:tracePt t="69880" x="4762500" y="3448050"/>
          <p14:tracePt t="69896" x="4756150" y="3448050"/>
          <p14:tracePt t="69919" x="4749800" y="3441700"/>
          <p14:tracePt t="69939" x="4743450" y="3441700"/>
          <p14:tracePt t="69955" x="4730750" y="3435350"/>
          <p14:tracePt t="69971" x="4705350" y="3422650"/>
          <p14:tracePt t="69988" x="4686300" y="3416300"/>
          <p14:tracePt t="69996" x="4660900" y="3403600"/>
          <p14:tracePt t="69996" x="4635500" y="3390900"/>
          <p14:tracePt t="69996" x="4603750" y="3371850"/>
          <p14:tracePt t="70017" x="4565650" y="3359150"/>
          <p14:tracePt t="70028" x="4521200" y="3333750"/>
          <p14:tracePt t="70028" x="4476750" y="3314700"/>
          <p14:tracePt t="70028" x="4419600" y="3295650"/>
          <p14:tracePt t="70049" x="4362450" y="3270250"/>
          <p14:tracePt t="70049" x="4298950" y="3251200"/>
          <p14:tracePt t="70064" x="4235450" y="3225800"/>
          <p14:tracePt t="70064" x="4159250" y="3200400"/>
          <p14:tracePt t="70081" x="4083050" y="3181350"/>
          <p14:tracePt t="70081" x="4006850" y="3155950"/>
          <p14:tracePt t="70097" x="3924300" y="3130550"/>
          <p14:tracePt t="70097" x="3835400" y="3105150"/>
          <p14:tracePt t="70114" x="3752850" y="3073400"/>
          <p14:tracePt t="70114" x="3575050" y="3003550"/>
          <p14:tracePt t="70130" x="3486150" y="2971800"/>
          <p14:tracePt t="70130" x="3403600" y="2933700"/>
          <p14:tracePt t="70147" x="3321050" y="2895600"/>
          <p14:tracePt t="70147" x="3238500" y="2857500"/>
          <p14:tracePt t="70164" x="3155950" y="2819400"/>
          <p14:tracePt t="70164" x="2990850" y="2743200"/>
          <p14:tracePt t="70181" x="2914650" y="2705100"/>
          <p14:tracePt t="70181" x="2844800" y="2667000"/>
          <p14:tracePt t="70197" x="2768600" y="2628900"/>
          <p14:tracePt t="70197" x="2698750" y="2597150"/>
          <p14:tracePt t="70214" x="2635250" y="2559050"/>
          <p14:tracePt t="70214" x="2578100" y="2533650"/>
          <p14:tracePt t="70231" x="2520950" y="2501900"/>
          <p14:tracePt t="70231" x="2419350" y="2457450"/>
          <p14:tracePt t="70250" x="2381250" y="2432050"/>
          <p14:tracePt t="70250" x="2343150" y="2413000"/>
          <p14:tracePt t="70265" x="2305050" y="2400300"/>
          <p14:tracePt t="70265" x="2273300" y="2381250"/>
          <p14:tracePt t="70281" x="2247900" y="2368550"/>
          <p14:tracePt t="70281" x="2228850" y="2349500"/>
          <p14:tracePt t="70297" x="2209800" y="2336800"/>
          <p14:tracePt t="70297" x="2197100" y="2324100"/>
          <p14:tracePt t="70297" x="2184400" y="2317750"/>
          <p14:tracePt t="70317" x="2178050" y="2311400"/>
          <p14:tracePt t="70329" x="2171700" y="2305050"/>
          <p14:tracePt t="70348" x="2171700" y="2298700"/>
          <p14:tracePt t="70363" x="2178050" y="2298700"/>
          <p14:tracePt t="70363" x="2184400" y="2305050"/>
          <p14:tracePt t="70381" x="2184400" y="2292350"/>
          <p14:tracePt t="70401" x="2032000" y="2228850"/>
          <p14:tracePt t="70491" x="2012950" y="2216150"/>
          <p14:tracePt t="70497" x="1974850" y="2171700"/>
          <p14:tracePt t="70514" x="1943100" y="2108200"/>
          <p14:tracePt t="70531" x="1917700" y="2006600"/>
          <p14:tracePt t="70549" x="1930400" y="1943100"/>
          <p14:tracePt t="70564" x="1962150" y="1892300"/>
          <p14:tracePt t="70581" x="2012950" y="1860550"/>
          <p14:tracePt t="70598" x="2082800" y="1841500"/>
          <p14:tracePt t="70598" x="2120900" y="1841500"/>
          <p14:tracePt t="70617" x="2197100" y="1860550"/>
          <p14:tracePt t="70633" x="2266950" y="1892300"/>
          <p14:tracePt t="70649" x="2330450" y="1943100"/>
          <p14:tracePt t="70665" x="2374900" y="1993900"/>
          <p14:tracePt t="70681" x="2393950" y="2057400"/>
          <p14:tracePt t="70681" x="2400300" y="2082800"/>
          <p14:tracePt t="70701" x="2393950" y="2114550"/>
          <p14:tracePt t="70714" x="2355850" y="2209800"/>
          <p14:tracePt t="70731" x="2317750" y="2260600"/>
          <p14:tracePt t="70748" x="2273300" y="2305050"/>
          <p14:tracePt t="70748" x="2247900" y="2324100"/>
          <p14:tracePt t="70768" x="2209800" y="2349500"/>
          <p14:tracePt t="70782" x="2178050" y="2362200"/>
          <p14:tracePt t="70798" x="2152650" y="2362200"/>
          <p14:tracePt t="70815" x="2139950" y="2355850"/>
          <p14:tracePt t="70832" x="2139950" y="2343150"/>
          <p14:tracePt t="70848" x="2139950" y="2336800"/>
          <p14:tracePt t="70864" x="2146300" y="2330450"/>
          <p14:tracePt t="70881" x="2152650" y="2324100"/>
          <p14:tracePt t="70898" x="2152650" y="2343150"/>
          <p14:tracePt t="70917" x="2139950" y="2368550"/>
          <p14:tracePt t="70932" x="2120900" y="2413000"/>
          <p14:tracePt t="70949" x="2095500" y="2476500"/>
          <p14:tracePt t="70965" x="2057400" y="2559050"/>
          <p14:tracePt t="70965" x="2032000" y="2603500"/>
          <p14:tracePt t="70985" x="1987550" y="2711450"/>
          <p14:tracePt t="71000" x="1936750" y="2825750"/>
          <p14:tracePt t="71017" x="1885950" y="2940050"/>
          <p14:tracePt t="71032" x="1835150" y="3054350"/>
          <p14:tracePt t="71049" x="1784350" y="3162300"/>
          <p14:tracePt t="71066" x="1720850" y="3308350"/>
          <p14:tracePt t="71083" x="1689100" y="3384550"/>
          <p14:tracePt t="71099" x="1657350" y="3441700"/>
          <p14:tracePt t="71116" x="1638300" y="3473450"/>
          <p14:tracePt t="71133" x="1612900" y="3498850"/>
          <p14:tracePt t="71149" x="1606550" y="3492500"/>
          <p14:tracePt t="71165" x="1606550" y="3486150"/>
          <p14:tracePt t="71182" x="1625600" y="3473450"/>
          <p14:tracePt t="71202" x="1651000" y="3467100"/>
          <p14:tracePt t="71217" x="1676400" y="3467100"/>
          <p14:tracePt t="71233" x="1701800" y="3467100"/>
          <p14:tracePt t="71250" x="1720850" y="3467100"/>
          <p14:tracePt t="71270" x="1733550" y="3473450"/>
          <p14:tracePt t="71285" x="1739900" y="3473450"/>
          <p14:tracePt t="71301" x="1746250" y="3479800"/>
          <p14:tracePt t="71301" x="1758950" y="3492500"/>
          <p14:tracePt t="71318" x="1771650" y="3505200"/>
          <p14:tracePt t="71318" x="1784350" y="3517900"/>
          <p14:tracePt t="71318" x="1797050" y="3536950"/>
          <p14:tracePt t="71338" x="1809750" y="3556000"/>
          <p14:tracePt t="71349" x="1828800" y="3581400"/>
          <p14:tracePt t="71349" x="1841500" y="3600450"/>
          <p14:tracePt t="71370" x="1873250" y="3644900"/>
          <p14:tracePt t="71370" x="1885950" y="3663950"/>
          <p14:tracePt t="71385" x="1905000" y="3676650"/>
          <p14:tracePt t="71385" x="1917700" y="3695700"/>
          <p14:tracePt t="71402" x="1930400" y="3708400"/>
          <p14:tracePt t="71402" x="1949450" y="3721100"/>
          <p14:tracePt t="71402" x="1962150" y="3733800"/>
          <p14:tracePt t="71421" x="1974850" y="3740150"/>
          <p14:tracePt t="71433" x="1987550" y="3752850"/>
          <p14:tracePt t="71433" x="2019300" y="3765550"/>
          <p14:tracePt t="71452" x="2032000" y="3778250"/>
          <p14:tracePt t="71452" x="2044700" y="3778250"/>
          <p14:tracePt t="71468" x="2063750" y="3784600"/>
          <p14:tracePt t="71468" x="2082800" y="3790950"/>
          <p14:tracePt t="71486" x="2101850" y="3797300"/>
          <p14:tracePt t="71486" x="2146300" y="3803650"/>
          <p14:tracePt t="71502" x="2165350" y="3803650"/>
          <p14:tracePt t="71502" x="2190750" y="3810000"/>
          <p14:tracePt t="71518" x="2216150" y="3810000"/>
          <p14:tracePt t="71518" x="2247900" y="3810000"/>
          <p14:tracePt t="71536" x="2279650" y="3803650"/>
          <p14:tracePt t="71536" x="2311400" y="3803650"/>
          <p14:tracePt t="71552" x="2343150" y="3803650"/>
          <p14:tracePt t="71552" x="2381250" y="3797300"/>
          <p14:tracePt t="71571" x="4267200" y="3765550"/>
          <p14:tracePt t="71571" x="4298950" y="3765550"/>
          <p14:tracePt t="71801" x="4324350" y="3765550"/>
          <p14:tracePt t="71808" x="4343400" y="3765550"/>
          <p14:tracePt t="71818" x="4375150" y="3771900"/>
          <p14:tracePt t="71835" x="4381500" y="3778250"/>
          <p14:tracePt t="71851" x="4368800" y="3778250"/>
          <p14:tracePt t="71869" x="4330700" y="3771900"/>
          <p14:tracePt t="71869" x="4305300" y="3765550"/>
          <p14:tracePt t="71886" x="4260850" y="3759200"/>
          <p14:tracePt t="71886" x="4216400" y="3752850"/>
          <p14:tracePt t="71904" x="4165600" y="3740150"/>
          <p14:tracePt t="71904" x="4038600" y="3727450"/>
          <p14:tracePt t="71922" x="3968750" y="3721100"/>
          <p14:tracePt t="71922" x="3892550" y="3714750"/>
          <p14:tracePt t="71937" x="3810000" y="3708400"/>
          <p14:tracePt t="71937" x="3727450" y="3702050"/>
          <p14:tracePt t="71953" x="3638550" y="3695700"/>
          <p14:tracePt t="71953" x="3556000" y="3689350"/>
          <p14:tracePt t="71970" x="3467100" y="3683000"/>
          <p14:tracePt t="71970" x="3378200" y="3670300"/>
          <p14:tracePt t="71970" x="3289300" y="3663950"/>
          <p14:tracePt t="71989" x="3200400" y="3651250"/>
          <p14:tracePt t="72002" x="3117850" y="3638550"/>
          <p14:tracePt t="72002" x="2946400" y="3613150"/>
          <p14:tracePt t="72021" x="2863850" y="3606800"/>
          <p14:tracePt t="72021" x="2781300" y="3587750"/>
          <p14:tracePt t="72038" x="2705100" y="3575050"/>
          <p14:tracePt t="72038" x="2628900" y="3562350"/>
          <p14:tracePt t="72054" x="2559050" y="3556000"/>
          <p14:tracePt t="72054" x="2489200" y="3543300"/>
          <p14:tracePt t="72054" x="2425700" y="3530600"/>
          <p14:tracePt t="72073" x="2368550" y="3524250"/>
          <p14:tracePt t="72086" x="2311400" y="3517900"/>
          <p14:tracePt t="72086" x="2216150" y="3511550"/>
          <p14:tracePt t="72104" x="2171700" y="3511550"/>
          <p14:tracePt t="72104" x="2127250" y="3511550"/>
          <p14:tracePt t="72121" x="2089150" y="3517900"/>
          <p14:tracePt t="72121" x="2057400" y="3524250"/>
          <p14:tracePt t="72138" x="2025650" y="3530600"/>
          <p14:tracePt t="72138" x="1993900" y="3543300"/>
          <p14:tracePt t="72138" x="1968500" y="3556000"/>
          <p14:tracePt t="72156" x="1949450" y="3568700"/>
          <p14:tracePt t="72156" x="1936750" y="3581400"/>
          <p14:tracePt t="72171" x="1917700" y="3600450"/>
          <p14:tracePt t="72171" x="1905000" y="3613150"/>
          <p14:tracePt t="72187" x="1892300" y="3625850"/>
          <p14:tracePt t="72187" x="1879600" y="3638550"/>
          <p14:tracePt t="72205" x="1873250" y="3644900"/>
          <p14:tracePt t="72205" x="1847850" y="3657600"/>
          <p14:tracePt t="72222" x="1835150" y="3657600"/>
          <p14:tracePt t="72222" x="1816100" y="3657600"/>
          <p14:tracePt t="72238" x="1803400" y="3657600"/>
          <p14:tracePt t="72238" x="1784350" y="3657600"/>
          <p14:tracePt t="72254" x="1765300" y="3651250"/>
          <p14:tracePt t="72254" x="1746250" y="3644900"/>
          <p14:tracePt t="72272" x="1727200" y="3632200"/>
          <p14:tracePt t="72272" x="1682750" y="3613150"/>
          <p14:tracePt t="72290" x="1663700" y="3600450"/>
          <p14:tracePt t="72290" x="1638300" y="3587750"/>
          <p14:tracePt t="72305" x="1619250" y="3568700"/>
          <p14:tracePt t="72305" x="1593850" y="3556000"/>
          <p14:tracePt t="72322" x="1479550" y="3282950"/>
          <p14:tracePt t="72322" x="1492250" y="3257550"/>
          <p14:tracePt t="72401" x="1504950" y="3232150"/>
          <p14:tracePt t="72409" x="1524000" y="3206750"/>
          <p14:tracePt t="72420" x="1581150" y="3175000"/>
          <p14:tracePt t="72437" x="1644650" y="3162300"/>
          <p14:tracePt t="72454" x="1758950" y="3168650"/>
          <p14:tracePt t="72471" x="1828800" y="3194050"/>
          <p14:tracePt t="72488" x="1892300" y="3219450"/>
          <p14:tracePt t="72504" x="1968500" y="3282950"/>
          <p14:tracePt t="72521" x="2000250" y="3327400"/>
          <p14:tracePt t="72539" x="2019300" y="3371850"/>
          <p14:tracePt t="72555" x="2019300" y="3403600"/>
          <p14:tracePt t="72571" x="2000250" y="3441700"/>
          <p14:tracePt t="72589" x="1987550" y="3460750"/>
          <p14:tracePt t="72605" x="1968500" y="3473450"/>
          <p14:tracePt t="72621" x="1949450" y="3467100"/>
          <p14:tracePt t="72621" x="1936750" y="3460750"/>
          <p14:tracePt t="72642" x="1930400" y="3448050"/>
          <p14:tracePt t="72654" x="1917700" y="3429000"/>
          <p14:tracePt t="72654" x="1898650" y="3390900"/>
          <p14:tracePt t="72673" x="1885950" y="3371850"/>
          <p14:tracePt t="72673" x="1879600" y="3352800"/>
          <p14:tracePt t="72689" x="1873250" y="3333750"/>
          <p14:tracePt t="72689" x="1866900" y="3321050"/>
          <p14:tracePt t="72706" x="1860550" y="3308350"/>
          <p14:tracePt t="72706" x="1854200" y="3295650"/>
          <p14:tracePt t="72706" x="1854200" y="3289300"/>
          <p14:tracePt t="72726" x="1847850" y="3282950"/>
          <p14:tracePt t="72738" x="1847850" y="3276600"/>
          <p14:tracePt t="72738" x="1841500" y="3270250"/>
          <p14:tracePt t="72758" x="1835150" y="3270250"/>
          <p14:tracePt t="72777" x="1835150" y="3263900"/>
          <p14:tracePt t="72793" x="1835150" y="3251200"/>
          <p14:tracePt t="72809" x="1835150" y="3244850"/>
          <p14:tracePt t="72809" x="1835150" y="3238500"/>
          <p14:tracePt t="72823" x="1841500" y="3225800"/>
          <p14:tracePt t="72823" x="1841500" y="3206750"/>
          <p14:tracePt t="72840" x="1847850" y="3194050"/>
          <p14:tracePt t="72840" x="1854200" y="3175000"/>
          <p14:tracePt t="72857" x="1860550" y="3149600"/>
          <p14:tracePt t="72857" x="1866900" y="3130550"/>
          <p14:tracePt t="72873" x="1873250" y="3098800"/>
          <p14:tracePt t="72873" x="1885950" y="3028950"/>
          <p14:tracePt t="72890" x="1898650" y="2990850"/>
          <p14:tracePt t="72906" x="2038350" y="2324100"/>
          <p14:tracePt t="72906" x="2051050" y="2286000"/>
          <p14:tracePt t="73001" x="2057400" y="2247900"/>
          <p14:tracePt t="73009" x="2070100" y="2222500"/>
          <p14:tracePt t="73022" x="2082800" y="2184400"/>
          <p14:tracePt t="73022" x="2089150" y="2171700"/>
          <p14:tracePt t="73041" x="2101850" y="2159000"/>
          <p14:tracePt t="73057" x="2108200" y="2152650"/>
          <p14:tracePt t="73072" x="2114550" y="2159000"/>
          <p14:tracePt t="73089" x="2114550" y="2171700"/>
          <p14:tracePt t="73106" x="2114550" y="2178050"/>
          <p14:tracePt t="73106" x="2108200" y="2197100"/>
          <p14:tracePt t="73126" x="2108200" y="2209800"/>
          <p14:tracePt t="73126" x="2101850" y="2222500"/>
          <p14:tracePt t="73141" x="2095500" y="2235200"/>
          <p14:tracePt t="73141" x="2082800" y="2247900"/>
          <p14:tracePt t="73158" x="2076450" y="2260600"/>
          <p14:tracePt t="73158" x="2063750" y="2279650"/>
          <p14:tracePt t="73158" x="2044700" y="2298700"/>
          <p14:tracePt t="73178" x="2032000" y="2324100"/>
          <p14:tracePt t="73178" x="2012950" y="2349500"/>
          <p14:tracePt t="73191" x="1993900" y="2381250"/>
          <p14:tracePt t="73191" x="1974850" y="2419350"/>
          <p14:tracePt t="73208" x="1962150" y="2463800"/>
          <p14:tracePt t="73208" x="1943100" y="2514600"/>
          <p14:tracePt t="73225" x="1924050" y="2565400"/>
          <p14:tracePt t="73225" x="1898650" y="2679700"/>
          <p14:tracePt t="73242" x="1892300" y="2736850"/>
          <p14:tracePt t="73242" x="1885950" y="2800350"/>
          <p14:tracePt t="73259" x="1885950" y="2857500"/>
          <p14:tracePt t="73259" x="1892300" y="2914650"/>
          <p14:tracePt t="73275" x="1905000" y="2965450"/>
          <p14:tracePt t="73275" x="1917700" y="3016250"/>
          <p14:tracePt t="73292" x="1936750" y="3060700"/>
          <p14:tracePt t="73292" x="1987550" y="3143250"/>
          <p14:tracePt t="73310" x="2019300" y="3181350"/>
          <p14:tracePt t="73310" x="2051050" y="3213100"/>
          <p14:tracePt t="73326" x="2082800" y="3251200"/>
          <p14:tracePt t="73326" x="2120900" y="3276600"/>
          <p14:tracePt t="73342" x="2159000" y="3308350"/>
          <p14:tracePt t="73342" x="2197100" y="3333750"/>
          <p14:tracePt t="73359" x="2241550" y="3359150"/>
          <p14:tracePt t="73359" x="2286000" y="3384550"/>
          <p14:tracePt t="73359" x="2330450" y="3397250"/>
          <p14:tracePt t="73378" x="2374900" y="3416300"/>
          <p14:tracePt t="73390" x="2425700" y="3429000"/>
          <p14:tracePt t="73390" x="2470150" y="3441700"/>
          <p14:tracePt t="73410" x="2571750" y="3454400"/>
          <p14:tracePt t="73410" x="2622550" y="3460750"/>
          <p14:tracePt t="73426" x="2667000" y="3460750"/>
          <p14:tracePt t="73426" x="2711450" y="3460750"/>
          <p14:tracePt t="73443" x="2755900" y="3460750"/>
          <p14:tracePt t="73443" x="2794000" y="3454400"/>
          <p14:tracePt t="73443" x="2832100" y="3448050"/>
          <p14:tracePt t="73461" x="2863850" y="3441700"/>
          <p14:tracePt t="73474" x="2895600" y="3435350"/>
          <p14:tracePt t="73474" x="2946400" y="3422650"/>
          <p14:tracePt t="73492" x="2965450" y="3416300"/>
          <p14:tracePt t="73492" x="2984500" y="3409950"/>
          <p14:tracePt t="73509" x="2997200" y="3403600"/>
          <p14:tracePt t="73509" x="3009900" y="3397250"/>
          <p14:tracePt t="73526" x="3016250" y="3390900"/>
          <p14:tracePt t="73526" x="3022600" y="3384550"/>
          <p14:tracePt t="73543" x="3016250" y="3378200"/>
          <p14:tracePt t="73565" x="3009900" y="3378200"/>
          <p14:tracePt t="73574" x="3003550" y="3378200"/>
          <p14:tracePt t="73574" x="2997200" y="3378200"/>
          <p14:tracePt t="73593" x="2990850" y="3378200"/>
          <p14:tracePt t="73593" x="2971800" y="3384550"/>
          <p14:tracePt t="73610" x="2965450" y="3390900"/>
          <p14:tracePt t="73610" x="2952750" y="3390900"/>
          <p14:tracePt t="73627" x="2946400" y="3397250"/>
          <p14:tracePt t="73627" x="2933700" y="3403600"/>
          <p14:tracePt t="73643" x="2927350" y="3409950"/>
          <p14:tracePt t="73643" x="2921000" y="3416300"/>
          <p14:tracePt t="73643" x="2908300" y="3422650"/>
          <p14:tracePt t="73662" x="2908300" y="3429000"/>
          <p14:tracePt t="73675" x="2901950" y="3435350"/>
          <p14:tracePt t="73675" x="2895600" y="3448050"/>
          <p14:tracePt t="73693" x="2895600" y="3454400"/>
          <p14:tracePt t="73693" x="2895600" y="3460750"/>
          <p14:tracePt t="73710" x="2895600" y="3467100"/>
          <p14:tracePt t="73725" x="2901950" y="3473450"/>
          <p14:tracePt t="73725" x="2908300" y="3479800"/>
          <p14:tracePt t="73725" x="2914650" y="3486150"/>
          <p14:tracePt t="73745" x="2921000" y="3492500"/>
          <p14:tracePt t="73745" x="2927350" y="3492500"/>
          <p14:tracePt t="73761" x="2933700" y="3498850"/>
          <p14:tracePt t="73775" x="2946400" y="3498850"/>
          <p14:tracePt t="73775" x="2965450" y="3505200"/>
          <p14:tracePt t="73793" x="2971800" y="3511550"/>
          <p14:tracePt t="73793" x="2978150" y="3511550"/>
          <p14:tracePt t="73810" x="2990850" y="3511550"/>
          <p14:tracePt t="73810" x="2997200" y="3511550"/>
          <p14:tracePt t="73810" x="3003550" y="3511550"/>
          <p14:tracePt t="73830" x="3009900" y="3505200"/>
          <p14:tracePt t="73830" x="3016250" y="3505200"/>
          <p14:tracePt t="73844" x="3022600" y="3498850"/>
          <p14:tracePt t="73844" x="3028950" y="3498850"/>
          <p14:tracePt t="73860" x="3035300" y="3492500"/>
          <p14:tracePt t="73860" x="3041650" y="3486150"/>
          <p14:tracePt t="73877" x="3041650" y="3479800"/>
          <p14:tracePt t="73892" x="3048000" y="3473450"/>
          <p14:tracePt t="73892" x="3054350" y="3467100"/>
          <p14:tracePt t="73911" x="3054350" y="3460750"/>
          <p14:tracePt t="73925" x="3054350" y="3454400"/>
          <p14:tracePt t="73942" x="3054350" y="3448050"/>
          <p14:tracePt t="73942" x="3048000" y="3429000"/>
          <p14:tracePt t="73962" x="3048000" y="3416300"/>
          <p14:tracePt t="73977" x="3048000" y="3409950"/>
          <p14:tracePt t="73977" x="3048000" y="3397250"/>
          <p14:tracePt t="73994" x="3041650" y="3384550"/>
          <p14:tracePt t="73994" x="3041650" y="3378200"/>
          <p14:tracePt t="74011" x="3041650" y="3365500"/>
          <p14:tracePt t="74011" x="3041650" y="3352800"/>
          <p14:tracePt t="74011" x="3035300" y="3340100"/>
          <p14:tracePt t="74030" x="3035300" y="3327400"/>
          <p14:tracePt t="74042" x="3035300" y="3321050"/>
          <p14:tracePt t="74042" x="3041650" y="3302000"/>
          <p14:tracePt t="74062" x="3041650" y="3295650"/>
          <p14:tracePt t="74062" x="3041650" y="3289300"/>
          <p14:tracePt t="74078" x="3041650" y="3282950"/>
          <p14:tracePt t="74078" x="3041650" y="3276600"/>
          <p14:tracePt t="74094" x="3041650" y="3270250"/>
          <p14:tracePt t="74109" x="3048000" y="3270250"/>
          <p14:tracePt t="74130" x="3060700" y="3263900"/>
          <p14:tracePt t="74143" x="3067050" y="3263900"/>
          <p14:tracePt t="74173" x="3073400" y="3263900"/>
          <p14:tracePt t="74189" x="3079750" y="3270250"/>
          <p14:tracePt t="74201" x="3086100" y="3270250"/>
          <p14:tracePt t="74209" x="3092450" y="3276600"/>
          <p14:tracePt t="74226" x="3098800" y="3276600"/>
          <p14:tracePt t="74262" x="3105150" y="3282950"/>
          <p14:tracePt t="74277" x="3111500" y="3282950"/>
          <p14:tracePt t="74301" x="3111500" y="3276600"/>
          <p14:tracePt t="74329" x="3117850" y="3270250"/>
          <p14:tracePt t="74361" x="3117850" y="3276600"/>
          <p14:tracePt t="74413" x="3117850" y="3282950"/>
          <p14:tracePt t="74421" x="3117850" y="3289300"/>
          <p14:tracePt t="74437" x="3117850" y="3295650"/>
          <p14:tracePt t="74449" x="3117850" y="3302000"/>
          <p14:tracePt t="74460" x="3117850" y="3314700"/>
          <p14:tracePt t="74477" x="3117850" y="3321050"/>
          <p14:tracePt t="74494" x="3117850" y="3327400"/>
          <p14:tracePt t="74494" x="3117850" y="3333750"/>
          <p14:tracePt t="74512" x="3117850" y="3346450"/>
          <p14:tracePt t="74527" x="3111500" y="3352800"/>
          <p14:tracePt t="74557" x="3111500" y="3359150"/>
          <p14:tracePt t="74569" x="3111500" y="3365500"/>
          <p14:tracePt t="74593" x="3111500" y="3371850"/>
          <p14:tracePt t="74609" x="3117850" y="3378200"/>
          <p14:tracePt t="74629" x="3117850" y="3384550"/>
          <p14:tracePt t="74645" x="3117850" y="3390900"/>
          <p14:tracePt t="74660" x="3117850" y="3397250"/>
          <p14:tracePt t="74677" x="3117850" y="3403600"/>
          <p14:tracePt t="74689" x="3124200" y="3409950"/>
          <p14:tracePt t="74713" x="3130550" y="3416300"/>
          <p14:tracePt t="74781" x="3130550" y="3422650"/>
          <p14:tracePt t="74801" x="3136900" y="3429000"/>
          <p14:tracePt t="74817" x="3143250" y="3435350"/>
          <p14:tracePt t="74841" x="3143250" y="3441700"/>
          <p14:tracePt t="74857" x="3149600" y="3448050"/>
          <p14:tracePt t="74877" x="3155950" y="3454400"/>
          <p14:tracePt t="74893" x="3162300" y="3460750"/>
          <p14:tracePt t="74909" x="3162300" y="3467100"/>
          <p14:tracePt t="74921" x="3168650" y="3473450"/>
          <p14:tracePt t="74937" x="3175000" y="3473450"/>
          <p14:tracePt t="74953" x="3181350" y="3479800"/>
          <p14:tracePt t="74969" x="3181350" y="3486150"/>
          <p14:tracePt t="74989" x="3181350" y="3492500"/>
          <p14:tracePt t="75005" x="3181350" y="3498850"/>
          <p14:tracePt t="75029" x="3181350" y="3505200"/>
          <p14:tracePt t="75057" x="3181350" y="3511550"/>
          <p14:tracePt t="75073" x="3181350" y="3517900"/>
          <p14:tracePt t="75101" x="3175000" y="3524250"/>
          <p14:tracePt t="75133" x="3168650" y="3530600"/>
          <p14:tracePt t="75141" x="3175000" y="3536950"/>
          <p14:tracePt t="75169" x="3175000" y="3543300"/>
          <p14:tracePt t="75193" x="3181350" y="3543300"/>
          <p14:tracePt t="75209" x="3187700" y="3543300"/>
          <p14:tracePt t="75229" x="3194050" y="3543300"/>
          <p14:tracePt t="75245" x="3200400" y="3543300"/>
          <p14:tracePt t="75261" x="3206750" y="3543300"/>
          <p14:tracePt t="75277" x="3213100" y="3543300"/>
          <p14:tracePt t="75289" x="3219450" y="3549650"/>
          <p14:tracePt t="75313" x="3225800" y="3556000"/>
          <p14:tracePt t="75329" x="3232150" y="3562350"/>
          <p14:tracePt t="75350" x="3232150" y="3568700"/>
          <p14:tracePt t="75434" x="3232150" y="3575050"/>
          <p14:tracePt t="75441" x="3232150" y="3581400"/>
          <p14:tracePt t="75457" x="3225800" y="3587750"/>
          <p14:tracePt t="75469" x="3225800" y="3600450"/>
          <p14:tracePt t="75485" x="3225800" y="3606800"/>
          <p14:tracePt t="75497" x="3225800" y="3613150"/>
          <p14:tracePt t="75514" x="3219450" y="3619500"/>
          <p14:tracePt t="75531" x="3225800" y="3619500"/>
          <p14:tracePt t="75547" x="3232150" y="3613150"/>
          <p14:tracePt t="75597" x="3238500" y="3613150"/>
          <p14:tracePt t="75621" x="3238500" y="3606800"/>
          <p14:tracePt t="75641" x="3244850" y="3600450"/>
          <p14:tracePt t="75665" x="3244850" y="3594100"/>
          <p14:tracePt t="75701" x="3244850" y="3600450"/>
          <p14:tracePt t="75733" x="3251200" y="3606800"/>
          <p14:tracePt t="75762" x="3257550" y="3606800"/>
          <p14:tracePt t="75785" x="3263900" y="3613150"/>
          <p14:tracePt t="75809" x="3270250" y="3613150"/>
          <p14:tracePt t="75829" x="3276600" y="3619500"/>
          <p14:tracePt t="75845" x="3282950" y="3625850"/>
          <p14:tracePt t="75854" x="3282950" y="3632200"/>
          <p14:tracePt t="75865" x="3289300" y="3638550"/>
          <p14:tracePt t="75865" x="3302000" y="3651250"/>
          <p14:tracePt t="75884" x="3308350" y="3657600"/>
          <p14:tracePt t="75884" x="3314700" y="3663950"/>
          <p14:tracePt t="75901" x="3321050" y="3676650"/>
          <p14:tracePt t="75901" x="3327400" y="3683000"/>
          <p14:tracePt t="75917" x="3333750" y="3689350"/>
          <p14:tracePt t="75917" x="3340100" y="3695700"/>
          <p14:tracePt t="75934" x="3340100" y="3702050"/>
          <p14:tracePt t="75934" x="3352800" y="3714750"/>
          <p14:tracePt t="75951" x="3352800" y="3721100"/>
          <p14:tracePt t="75951" x="3352800" y="3727450"/>
          <p14:tracePt t="75967" x="3359150" y="3733800"/>
          <p14:tracePt t="75982" x="3359150" y="3740150"/>
          <p14:tracePt t="75999" x="3365500" y="3746500"/>
          <p14:tracePt t="75999" x="3371850" y="3752850"/>
          <p14:tracePt t="76018" x="3371850" y="3759200"/>
          <p14:tracePt t="76049" x="3378200" y="3752850"/>
          <p14:tracePt t="76077" x="3384550" y="3752850"/>
          <p14:tracePt t="76093" x="3390900" y="3746500"/>
          <p14:tracePt t="76110" x="3397250" y="3746500"/>
          <p14:tracePt t="76129" x="3403600" y="3746500"/>
          <p14:tracePt t="76178" x="3403600" y="3740150"/>
          <p14:tracePt t="76249" x="3397250" y="3733800"/>
          <p14:tracePt t="76281" x="3390900" y="3733800"/>
          <p14:tracePt t="76309" x="3390900" y="3727450"/>
          <p14:tracePt t="76326" x="3390900" y="3714750"/>
          <p14:tracePt t="76349" x="3390900" y="3708400"/>
          <p14:tracePt t="76361" x="3390900" y="3702050"/>
          <p14:tracePt t="76386" x="3390900" y="3695700"/>
          <p14:tracePt t="76417" x="3397250" y="3695700"/>
          <p14:tracePt t="76437" x="3403600" y="3702050"/>
          <p14:tracePt t="76446" x="3409950" y="3708400"/>
          <p14:tracePt t="76461" x="3416300" y="3708400"/>
          <p14:tracePt t="76471" x="3416300" y="3714750"/>
          <p14:tracePt t="76471" x="3429000" y="3721100"/>
          <p14:tracePt t="76486" x="3435350" y="3727450"/>
          <p14:tracePt t="76486" x="3448050" y="3727450"/>
          <p14:tracePt t="76503" x="3467100" y="3733800"/>
          <p14:tracePt t="76503" x="3486150" y="3740150"/>
          <p14:tracePt t="76503" x="3511550" y="3740150"/>
          <p14:tracePt t="76522" x="3536950" y="3746500"/>
          <p14:tracePt t="76534" x="3568700" y="3752850"/>
          <p14:tracePt t="76534" x="3651250" y="3752850"/>
          <p14:tracePt t="76553" x="3702050" y="3759200"/>
          <p14:tracePt t="76553" x="3759200" y="3759200"/>
          <p14:tracePt t="76570" x="3816350" y="3752850"/>
          <p14:tracePt t="76570" x="3886200" y="3752850"/>
          <p14:tracePt t="76587" x="3956050" y="3752850"/>
          <p14:tracePt t="76587" x="4108450" y="3752850"/>
          <p14:tracePt t="76603" x="4191000" y="3752850"/>
          <p14:tracePt t="76603" x="4279900" y="3746500"/>
          <p14:tracePt t="76620" x="4362450" y="3746500"/>
          <p14:tracePt t="76620" x="4451350" y="3740150"/>
          <p14:tracePt t="76637" x="4540250" y="3733800"/>
          <p14:tracePt t="76637" x="4635500" y="3721100"/>
          <p14:tracePt t="76653" x="4724400" y="3708400"/>
          <p14:tracePt t="76653" x="4914900" y="3689350"/>
          <p14:tracePt t="76671" x="5003800" y="3670300"/>
          <p14:tracePt t="76671" x="5099050" y="3657600"/>
          <p14:tracePt t="76687" x="5187950" y="3644900"/>
          <p14:tracePt t="76687" x="5276850" y="3632200"/>
          <p14:tracePt t="76703" x="5359400" y="3619500"/>
          <p14:tracePt t="76703" x="5448300" y="3600450"/>
          <p14:tracePt t="76703" x="5524500" y="3581400"/>
          <p14:tracePt t="76722" x="5607050" y="3562350"/>
          <p14:tracePt t="76735" x="5689600" y="3543300"/>
          <p14:tracePt t="76735" x="5848350" y="3505200"/>
          <p14:tracePt t="76755" x="5930900" y="3479800"/>
          <p14:tracePt t="76755" x="6007100" y="3454400"/>
          <p14:tracePt t="76771" x="6083300" y="3435350"/>
          <p14:tracePt t="76771" x="6159500" y="3409950"/>
          <p14:tracePt t="76787" x="6235700" y="3384550"/>
          <p14:tracePt t="76787" x="6305550" y="3365500"/>
          <p14:tracePt t="76787" x="6375400" y="3340100"/>
          <p14:tracePt t="76806" x="6438900" y="3327400"/>
          <p14:tracePt t="76818" x="6502400" y="3308350"/>
          <p14:tracePt t="76818" x="6616700" y="3270250"/>
          <p14:tracePt t="76839" x="6667500" y="3257550"/>
          <p14:tracePt t="76839" x="6718300" y="3244850"/>
          <p14:tracePt t="76854" x="6769100" y="3232150"/>
          <p14:tracePt t="76854" x="6813550" y="3225800"/>
          <p14:tracePt t="76871" x="6858000" y="3213100"/>
          <p14:tracePt t="76871" x="6896100" y="3206750"/>
          <p14:tracePt t="76887" x="6934200" y="3206750"/>
          <p14:tracePt t="76887" x="7004050" y="3200400"/>
          <p14:tracePt t="76904" x="7035800" y="3200400"/>
          <p14:tracePt t="76904" x="7067550" y="3200400"/>
          <p14:tracePt t="76921" x="7099300" y="3206750"/>
          <p14:tracePt t="76921" x="7124700" y="3206750"/>
          <p14:tracePt t="76937" x="7150100" y="3213100"/>
          <p14:tracePt t="76937" x="7169150" y="3219450"/>
          <p14:tracePt t="76954" x="7194550" y="3219450"/>
          <p14:tracePt t="76954" x="7232650" y="3238500"/>
          <p14:tracePt t="76971" x="7251700" y="3244850"/>
          <p14:tracePt t="76971" x="7270750" y="3257550"/>
          <p14:tracePt t="76988" x="7283450" y="3270250"/>
          <p14:tracePt t="76988" x="7296150" y="3282950"/>
          <p14:tracePt t="77004" x="7302500" y="3302000"/>
          <p14:tracePt t="77004" x="7308850" y="3346450"/>
          <p14:tracePt t="77023" x="7308850" y="3378200"/>
          <p14:tracePt t="77023" x="7296150" y="3409950"/>
          <p14:tracePt t="77039" x="7277100" y="3441700"/>
          <p14:tracePt t="77039" x="7251700" y="3486150"/>
          <p14:tracePt t="77054" x="7219950" y="3524250"/>
          <p14:tracePt t="77054" x="7181850" y="3568700"/>
          <p14:tracePt t="77071" x="7131050" y="3613150"/>
          <p14:tracePt t="77071" x="7073900" y="3663950"/>
          <p14:tracePt t="77071" x="7010400" y="3714750"/>
          <p14:tracePt t="77091" x="6934200" y="3765550"/>
          <p14:tracePt t="77103" x="6851650" y="3816350"/>
          <p14:tracePt t="77103" x="6654800" y="3924300"/>
          <p14:tracePt t="77122" x="6546850" y="3981450"/>
          <p14:tracePt t="77122" x="6432550" y="4038600"/>
          <p14:tracePt t="77139" x="6305550" y="4089400"/>
          <p14:tracePt t="77139" x="6178550" y="4146550"/>
          <p14:tracePt t="77155" x="6045200" y="4197350"/>
          <p14:tracePt t="77155" x="5905500" y="4254500"/>
          <p14:tracePt t="77155" x="5772150" y="4298950"/>
          <p14:tracePt t="77174" x="5632450" y="4349750"/>
          <p14:tracePt t="77187" x="5499100" y="4387850"/>
          <p14:tracePt t="77187" x="5238750" y="4464050"/>
          <p14:tracePt t="77206" x="5111750" y="4495800"/>
          <p14:tracePt t="77206" x="4984750" y="4521200"/>
          <p14:tracePt t="77222" x="4864100" y="4546600"/>
          <p14:tracePt t="77222" x="4743450" y="4572000"/>
          <p14:tracePt t="77239" x="4622800" y="4591050"/>
          <p14:tracePt t="77239" x="4502150" y="4610100"/>
          <p14:tracePt t="77255" x="4381500" y="4622800"/>
          <p14:tracePt t="77255" x="4159250" y="4648200"/>
          <p14:tracePt t="77273" x="4044950" y="4654550"/>
          <p14:tracePt t="77273" x="3943350" y="4660900"/>
          <p14:tracePt t="77289" x="3841750" y="4667250"/>
          <p14:tracePt t="77289" x="3740150" y="4673600"/>
          <p14:tracePt t="77305" x="3651250" y="4679950"/>
          <p14:tracePt t="77305" x="3473450" y="4699000"/>
          <p14:tracePt t="77323" x="3397250" y="4705350"/>
          <p14:tracePt t="77323" x="3314700" y="4718050"/>
          <p14:tracePt t="77339" x="3238500" y="4730750"/>
          <p14:tracePt t="77339" x="3162300" y="4743450"/>
          <p14:tracePt t="77356" x="3092450" y="4756150"/>
          <p14:tracePt t="77356" x="3016250" y="4768850"/>
          <p14:tracePt t="77372" x="2946400" y="4787900"/>
          <p14:tracePt t="77372" x="2876550" y="4806950"/>
          <p14:tracePt t="77390" x="2749550" y="4845050"/>
          <p14:tracePt t="77390" x="2686050" y="4864100"/>
          <p14:tracePt t="77407" x="2635250" y="4883150"/>
          <p14:tracePt t="77407" x="2584450" y="4908550"/>
          <p14:tracePt t="77423" x="2540000" y="4933950"/>
          <p14:tracePt t="77423" x="2501900" y="4959350"/>
          <p14:tracePt t="77440" x="2463800" y="4984750"/>
          <p14:tracePt t="77440" x="2432050" y="5010150"/>
          <p14:tracePt t="77440" x="2400300" y="5035550"/>
          <p14:tracePt t="77459" x="2374900" y="5067300"/>
          <p14:tracePt t="77471" x="2349500" y="5099050"/>
          <p14:tracePt t="77471" x="2330450" y="5137150"/>
          <p14:tracePt t="77491" x="2286000" y="5213350"/>
          <p14:tracePt t="77491" x="2266950" y="5257800"/>
          <p14:tracePt t="77507" x="2254250" y="5302250"/>
          <p14:tracePt t="77507" x="2235200" y="5346700"/>
          <p14:tracePt t="77523" x="2222500" y="5397500"/>
          <p14:tracePt t="77523" x="2209800" y="5441950"/>
          <p14:tracePt t="77523" x="2197100" y="5492750"/>
          <p14:tracePt t="77542" x="2184400" y="5537200"/>
          <p14:tracePt t="77555" x="2165350" y="5575300"/>
          <p14:tracePt t="77555" x="2139950" y="5657850"/>
          <p14:tracePt t="77573" x="2120900" y="5695950"/>
          <p14:tracePt t="77573" x="2108200" y="5727700"/>
          <p14:tracePt t="77590" x="2089150" y="5759450"/>
          <p14:tracePt t="77590" x="2070100" y="5791200"/>
          <p14:tracePt t="77607" x="2051050" y="5816600"/>
          <p14:tracePt t="77607" x="2019300" y="5861050"/>
          <p14:tracePt t="77623" x="2000250" y="5873750"/>
          <p14:tracePt t="77623" x="1987550" y="5886450"/>
          <p14:tracePt t="77640" x="1974850" y="5892800"/>
          <p14:tracePt t="77640" x="1968500" y="5892800"/>
          <p14:tracePt t="77657" x="1955800" y="5892800"/>
          <p14:tracePt t="77657" x="1949450" y="5886450"/>
          <p14:tracePt t="77673" x="1943100" y="5880100"/>
          <p14:tracePt t="77673" x="1930400" y="5854700"/>
          <p14:tracePt t="77691" x="1924050" y="5842000"/>
          <p14:tracePt t="77691" x="1917700" y="5829300"/>
          <p14:tracePt t="77707" x="1917700" y="5816600"/>
          <p14:tracePt t="77707" x="1917700" y="5803900"/>
          <p14:tracePt t="77723" x="1917700" y="5791200"/>
          <p14:tracePt t="77723" x="1917700" y="5778500"/>
          <p14:tracePt t="77723" x="1924050" y="5765800"/>
          <p14:tracePt t="77743" x="1936750" y="5759450"/>
          <p14:tracePt t="77755" x="1943100" y="5753100"/>
          <p14:tracePt t="77755" x="1974850" y="5734050"/>
          <p14:tracePt t="77776" x="1987550" y="5727700"/>
          <p14:tracePt t="77776" x="2006600" y="5715000"/>
          <p14:tracePt t="77792" x="2025650" y="5708650"/>
          <p14:tracePt t="77792" x="2051050" y="5702300"/>
          <p14:tracePt t="77807" x="2076450" y="5695950"/>
          <p14:tracePt t="77807" x="2101850" y="5689600"/>
          <p14:tracePt t="77807" x="2127250" y="5683250"/>
          <p14:tracePt t="77827" x="2159000" y="5676900"/>
          <p14:tracePt t="77839" x="2190750" y="5676900"/>
          <p14:tracePt t="77839" x="2222500" y="5670550"/>
          <p14:tracePt t="77858" x="2292350" y="5670550"/>
          <p14:tracePt t="77858" x="2330450" y="5664200"/>
          <p14:tracePt t="77874" x="2374900" y="5664200"/>
          <p14:tracePt t="77874" x="2419350" y="5664200"/>
          <p14:tracePt t="77891" x="2470150" y="5664200"/>
          <p14:tracePt t="77891" x="2520950" y="5657850"/>
          <p14:tracePt t="77891" x="2571750" y="5657850"/>
          <p14:tracePt t="77910" x="2628900" y="5657850"/>
          <p14:tracePt t="77910" x="2692400" y="5657850"/>
          <p14:tracePt t="77925" x="2749550" y="5651500"/>
          <p14:tracePt t="77925" x="2813050" y="5651500"/>
          <p14:tracePt t="77941" x="2876550" y="5651500"/>
          <p14:tracePt t="77941" x="2946400" y="5657850"/>
          <p14:tracePt t="77958" x="3009900" y="5657850"/>
          <p14:tracePt t="77958" x="3073400" y="5664200"/>
          <p14:tracePt t="77974" x="3136900" y="5664200"/>
          <p14:tracePt t="77974" x="3257550" y="5670550"/>
          <p14:tracePt t="77992" x="3314700" y="5670550"/>
          <p14:tracePt t="77992" x="3371850" y="5670550"/>
          <p14:tracePt t="78008" x="3429000" y="5670550"/>
          <p14:tracePt t="78008" x="3479800" y="5670550"/>
          <p14:tracePt t="78024" x="3536950" y="5670550"/>
          <p14:tracePt t="78024" x="3632200" y="5670550"/>
          <p14:tracePt t="78043" x="3683000" y="5670550"/>
          <p14:tracePt t="78043" x="3727450" y="5670550"/>
          <p14:tracePt t="78059" x="3771900" y="5670550"/>
          <p14:tracePt t="78059" x="3816350" y="5670550"/>
          <p14:tracePt t="78076" x="3854450" y="5670550"/>
          <p14:tracePt t="78076" x="3886200" y="5676900"/>
          <p14:tracePt t="78092" x="3924300" y="5676900"/>
          <p14:tracePt t="78092" x="3949700" y="5676900"/>
          <p14:tracePt t="78092" x="3981450" y="5683250"/>
          <p14:tracePt t="78111" x="4006850" y="5683250"/>
          <p14:tracePt t="78123" x="4025900" y="5683250"/>
          <p14:tracePt t="78123" x="4064000" y="5689600"/>
          <p14:tracePt t="78142" x="4083050" y="5689600"/>
          <p14:tracePt t="78142" x="4095750" y="5689600"/>
          <p14:tracePt t="78159" x="4108450" y="5689600"/>
          <p14:tracePt t="78159" x="4121150" y="5695950"/>
          <p14:tracePt t="78159" x="4133850" y="5695950"/>
          <p14:tracePt t="78178" x="4140200" y="5695950"/>
          <p14:tracePt t="78190" x="4146550" y="5695950"/>
          <p14:tracePt t="78190" x="4152900" y="5695950"/>
          <p14:tracePt t="78210" x="4159250" y="5695950"/>
          <p14:tracePt t="78224" x="4152900" y="5702300"/>
          <p14:tracePt t="78289" x="4152900" y="5708650"/>
          <p14:tracePt t="78314" x="4152900" y="5715000"/>
          <p14:tracePt t="78334" x="4159250" y="5715000"/>
          <p14:tracePt t="78358" x="4165600" y="5715000"/>
          <p14:tracePt t="78382" x="4171950" y="5715000"/>
          <p14:tracePt t="78434" x="4178300" y="5715000"/>
          <p14:tracePt t="78450" x="4184650" y="5721350"/>
          <p14:tracePt t="78462" x="4191000" y="5727700"/>
          <p14:tracePt t="78470" x="4197350" y="5734050"/>
          <p14:tracePt t="78479" x="4203700" y="5740400"/>
          <p14:tracePt t="78491" x="4203700" y="5746750"/>
          <p14:tracePt t="78491" x="4216400" y="5753100"/>
          <p14:tracePt t="78511" x="4222750" y="5759450"/>
          <p14:tracePt t="78524" x="4229100" y="5759450"/>
          <p14:tracePt t="78541" x="4235450" y="5759450"/>
          <p14:tracePt t="78558" x="4241800" y="5759450"/>
          <p14:tracePt t="78575" x="4248150" y="5759450"/>
          <p14:tracePt t="78592" x="4254500" y="5759450"/>
          <p14:tracePt t="78608" x="4260850" y="5759450"/>
          <p14:tracePt t="78625" x="4267200" y="5759450"/>
          <p14:tracePt t="78666" x="4273550" y="5759450"/>
          <p14:tracePt t="78702" x="4279900" y="5753100"/>
          <p14:tracePt t="78718" x="4286250" y="5753100"/>
          <p14:tracePt t="78734" x="4292600" y="5746750"/>
          <p14:tracePt t="78750" x="4298950" y="5746750"/>
          <p14:tracePt t="78759" x="4305300" y="5746750"/>
          <p14:tracePt t="78763" x="4311650" y="5746750"/>
          <p14:tracePt t="78775" x="4318000" y="5746750"/>
          <p14:tracePt t="78775" x="4324350" y="5746750"/>
          <p14:tracePt t="78795" x="4330700" y="5746750"/>
          <p14:tracePt t="78811" x="4337050" y="5740400"/>
          <p14:tracePt t="78825" x="4337050" y="5734050"/>
          <p14:tracePt t="78847" x="4337050" y="5727700"/>
          <p14:tracePt t="78863" x="4343400" y="5727700"/>
          <p14:tracePt t="78898" x="4349750" y="5727700"/>
          <p14:tracePt t="78922" x="4349750" y="5721350"/>
          <p14:tracePt t="78942" x="4356100" y="5721350"/>
          <p14:tracePt t="78966" x="4356100" y="5715000"/>
          <p14:tracePt t="78982" x="4356100" y="5708650"/>
          <p14:tracePt t="78994" x="4356100" y="5702300"/>
          <p14:tracePt t="79010" x="4349750" y="5702300"/>
          <p14:tracePt t="79049" x="4343400" y="5708650"/>
          <p14:tracePt t="79094" x="4349750" y="5715000"/>
          <p14:tracePt t="79114" x="4356100" y="5721350"/>
          <p14:tracePt t="79154" x="4368800" y="5721350"/>
          <p14:tracePt t="79169" x="4375150" y="5727700"/>
          <p14:tracePt t="79182" x="4381500" y="5727700"/>
          <p14:tracePt t="79198" x="4387850" y="5734050"/>
          <p14:tracePt t="79215" x="4381500" y="5727700"/>
          <p14:tracePt t="79282" x="4375150" y="5727700"/>
          <p14:tracePt t="79334" x="4381500" y="5721350"/>
          <p14:tracePt t="79363" x="4387850" y="5721350"/>
          <p14:tracePt t="79386" x="4387850" y="5727700"/>
          <p14:tracePt t="79498" x="4381500" y="5727700"/>
          <p14:tracePt t="79530" x="4381500" y="5734050"/>
          <p14:tracePt t="79654" x="4375150" y="5734050"/>
          <p14:tracePt t="79694" x="4368800" y="5734050"/>
          <p14:tracePt t="79722" x="4368800" y="5727700"/>
          <p14:tracePt t="79798" x="4368800" y="5721350"/>
          <p14:tracePt t="79822" x="4362450" y="5715000"/>
          <p14:tracePt t="79842" x="4356100" y="5715000"/>
          <p14:tracePt t="79874" x="4349750" y="5715000"/>
          <p14:tracePt t="79918" x="4349750" y="5708650"/>
          <p14:tracePt t="79962" x="4349750" y="5702300"/>
          <p14:tracePt t="80010" x="4356100" y="5702300"/>
          <p14:tracePt t="80030" x="4362450" y="5702300"/>
          <p14:tracePt t="80046" x="4368800" y="5695950"/>
          <p14:tracePt t="80062" x="4375150" y="5689600"/>
          <p14:tracePt t="80098" x="4381500" y="5683250"/>
          <p14:tracePt t="80130" x="4387850" y="5683250"/>
          <p14:tracePt t="80191" x="4387850" y="5676900"/>
          <p14:tracePt t="80218" x="4387850" y="5670550"/>
          <p14:tracePt t="80250" x="4387850" y="5664200"/>
          <p14:tracePt t="80270" x="4394200" y="5664200"/>
          <p14:tracePt t="80383" x="4400550" y="5664200"/>
          <p14:tracePt t="80398" x="4406900" y="5664200"/>
          <p14:tracePt t="80414" x="4413250" y="5664200"/>
          <p14:tracePt t="80430" x="4413250" y="5670550"/>
          <p14:tracePt t="80458" x="4413250" y="5676900"/>
          <p14:tracePt t="80483" x="4413250" y="5683250"/>
          <p14:tracePt t="80495" x="4413250" y="5689600"/>
          <p14:tracePt t="80510" x="4413250" y="5695950"/>
          <p14:tracePt t="80527" x="4406900" y="5695950"/>
          <p14:tracePt t="80543" x="4406900" y="5702300"/>
          <p14:tracePt t="80570" x="4413250" y="5702300"/>
          <p14:tracePt t="80603" x="4419600" y="5695950"/>
          <p14:tracePt t="80623" x="4425950" y="5695950"/>
          <p14:tracePt t="80647" x="4432300" y="5689600"/>
          <p14:tracePt t="80674" x="4425950" y="5689600"/>
          <p14:tracePt t="80730" x="4419600" y="5683250"/>
          <p14:tracePt t="80751" x="4419600" y="5676900"/>
          <p14:tracePt t="80767" x="4406900" y="5676900"/>
          <p14:tracePt t="80782" x="4400550" y="5670550"/>
          <p14:tracePt t="80791" x="4394200" y="5670550"/>
          <p14:tracePt t="80791" x="4387850" y="5664200"/>
          <p14:tracePt t="80804" x="4381500" y="5657850"/>
          <p14:tracePt t="80816" x="4368800" y="5657850"/>
          <p14:tracePt t="80816" x="4343400" y="5651500"/>
          <p14:tracePt t="80835" x="4330700" y="5645150"/>
          <p14:tracePt t="80835" x="4311650" y="5638800"/>
          <p14:tracePt t="80852" x="4298950" y="5632450"/>
          <p14:tracePt t="80852" x="4279900" y="5626100"/>
          <p14:tracePt t="80868" x="4260850" y="5619750"/>
          <p14:tracePt t="80868" x="4241800" y="5613400"/>
          <p14:tracePt t="80884" x="4216400" y="5607050"/>
          <p14:tracePt t="80884" x="4197350" y="5594350"/>
          <p14:tracePt t="80884" x="4171950" y="5581650"/>
          <p14:tracePt t="80904" x="4140200" y="5568950"/>
          <p14:tracePt t="80904" x="4114800" y="5549900"/>
          <p14:tracePt t="80918" x="4089400" y="5537200"/>
          <p14:tracePt t="80918" x="4057650" y="5511800"/>
          <p14:tracePt t="80935" x="4025900" y="5492750"/>
          <p14:tracePt t="80935" x="3994150" y="5467350"/>
          <p14:tracePt t="80952" x="3962400" y="5435600"/>
          <p14:tracePt t="80952" x="3930650" y="5410200"/>
          <p14:tracePt t="80968" x="3898900" y="5378450"/>
          <p14:tracePt t="80968" x="3835400" y="5308600"/>
          <p14:tracePt t="80985" x="3803650" y="5270500"/>
          <p14:tracePt t="80985" x="3765550" y="5232400"/>
          <p14:tracePt t="81002" x="3733800" y="5194300"/>
          <p14:tracePt t="81002" x="3702050" y="5162550"/>
          <p14:tracePt t="81018" x="3670300" y="5124450"/>
          <p14:tracePt t="81018" x="3613150" y="5067300"/>
          <p14:tracePt t="81036" x="3587750" y="5041900"/>
          <p14:tracePt t="81036" x="3568700" y="5016500"/>
          <p14:tracePt t="81053" x="3543300" y="5003800"/>
          <p14:tracePt t="81053" x="3524250" y="4984750"/>
          <p14:tracePt t="81069" x="3511550" y="4972050"/>
          <p14:tracePt t="81069" x="3492500" y="4965700"/>
          <p14:tracePt t="81086" x="3479800" y="4953000"/>
          <p14:tracePt t="81086" x="3473450" y="4946650"/>
          <p14:tracePt t="81086" x="3467100" y="4946650"/>
          <p14:tracePt t="81104" x="3460750" y="4940300"/>
          <p14:tracePt t="81117" x="3454400" y="4940300"/>
          <p14:tracePt t="81134" x="3454400" y="4946650"/>
          <p14:tracePt t="81134" x="3460750" y="4953000"/>
          <p14:tracePt t="81152" x="3467100" y="4965700"/>
          <p14:tracePt t="81152" x="3473450" y="4978400"/>
          <p14:tracePt t="81152" x="3486150" y="4991100"/>
          <p14:tracePt t="81172" x="3498850" y="5010150"/>
          <p14:tracePt t="81184" x="3517900" y="5022850"/>
          <p14:tracePt t="81184" x="3530600" y="5041900"/>
          <p14:tracePt t="81204" x="3568700" y="5080000"/>
          <p14:tracePt t="81204" x="3587750" y="5105400"/>
          <p14:tracePt t="81219" x="3606800" y="5124450"/>
          <p14:tracePt t="81219" x="3632200" y="5149850"/>
          <p14:tracePt t="81236" x="3651250" y="5168900"/>
          <p14:tracePt t="81236" x="3670300" y="5194300"/>
          <p14:tracePt t="81252" x="3695700" y="5219700"/>
          <p14:tracePt t="81252" x="3714750" y="5238750"/>
          <p14:tracePt t="81252" x="3740150" y="5264150"/>
          <p14:tracePt t="81272" x="3759200" y="5289550"/>
          <p14:tracePt t="81272" x="3784600" y="5314950"/>
          <p14:tracePt t="81286" x="3810000" y="5340350"/>
          <p14:tracePt t="81286" x="3829050" y="5359400"/>
          <p14:tracePt t="81303" x="3854450" y="5384800"/>
          <p14:tracePt t="81303" x="3873500" y="5410200"/>
          <p14:tracePt t="81320" x="3898900" y="5435600"/>
          <p14:tracePt t="81320" x="3943350" y="5473700"/>
          <p14:tracePt t="81336" x="3962400" y="5492750"/>
          <p14:tracePt t="81336" x="3981450" y="5511800"/>
          <p14:tracePt t="81352" x="3994150" y="5524500"/>
          <p14:tracePt t="81352" x="4013200" y="5537200"/>
          <p14:tracePt t="81369" x="4025900" y="5543550"/>
          <p14:tracePt t="81369" x="4038600" y="5549900"/>
          <p14:tracePt t="81386" x="4044950" y="5556250"/>
          <p14:tracePt t="81386" x="4051300" y="5556250"/>
          <p14:tracePt t="81403" x="4057650" y="5549900"/>
          <p14:tracePt t="81403" x="4057650" y="5543550"/>
          <p14:tracePt t="81420" x="4051300" y="5537200"/>
          <p14:tracePt t="81420" x="4044950" y="5524500"/>
          <p14:tracePt t="81437" x="4032250" y="5511800"/>
          <p14:tracePt t="81437" x="4019550" y="5499100"/>
          <p14:tracePt t="81437" x="4006850" y="5480050"/>
          <p14:tracePt t="81456" x="3981450" y="5454650"/>
          <p14:tracePt t="81468" x="3962400" y="5429250"/>
          <p14:tracePt t="81468" x="3905250" y="5365750"/>
          <p14:tracePt t="81487" x="3867150" y="5327650"/>
          <p14:tracePt t="81487" x="3829050" y="5289550"/>
          <p14:tracePt t="81504" x="3790950" y="5245100"/>
          <p14:tracePt t="81504" x="3746500" y="5194300"/>
          <p14:tracePt t="81520" x="3695700" y="5143500"/>
          <p14:tracePt t="81520" x="3651250" y="5086350"/>
          <p14:tracePt t="81520" x="3600450" y="5029200"/>
          <p14:tracePt t="81539" x="3549650" y="4972050"/>
          <p14:tracePt t="81552" x="3492500" y="4914900"/>
          <p14:tracePt t="81552" x="3384550" y="4787900"/>
          <p14:tracePt t="81571" x="3333750" y="4724400"/>
          <p14:tracePt t="81571" x="3276600" y="4660900"/>
          <p14:tracePt t="81587" x="3225800" y="4597400"/>
          <p14:tracePt t="81587" x="3168650" y="4533900"/>
          <p14:tracePt t="81604" x="3111500" y="4470400"/>
          <p14:tracePt t="81604" x="3054350" y="4413250"/>
          <p14:tracePt t="81620" x="2990850" y="4349750"/>
          <p14:tracePt t="81620" x="2876550" y="4235450"/>
          <p14:tracePt t="81638" x="2813050" y="4191000"/>
          <p14:tracePt t="81638" x="2755900" y="4140200"/>
          <p14:tracePt t="81654" x="2698750" y="4102100"/>
          <p14:tracePt t="81654" x="2641600" y="4064000"/>
          <p14:tracePt t="81671" x="2597150" y="4032250"/>
          <p14:tracePt t="81671" x="2546350" y="4000500"/>
          <p14:tracePt t="81688" x="2501900" y="3968750"/>
          <p14:tracePt t="81688" x="2419350" y="3917950"/>
          <p14:tracePt t="81704" x="2381250" y="3886200"/>
          <p14:tracePt t="81704" x="2349500" y="3867150"/>
          <p14:tracePt t="81721" x="2317750" y="3841750"/>
          <p14:tracePt t="81721" x="2286000" y="3816350"/>
          <p14:tracePt t="81738" x="2260600" y="3797300"/>
          <p14:tracePt t="81738" x="2216150" y="3752850"/>
          <p14:tracePt t="81756" x="2197100" y="3740150"/>
          <p14:tracePt t="81756" x="2178050" y="3721100"/>
          <p14:tracePt t="81772" x="2159000" y="3708400"/>
          <p14:tracePt t="81772" x="2146300" y="3695700"/>
          <p14:tracePt t="81788" x="2133600" y="3689350"/>
          <p14:tracePt t="81788" x="2120900" y="3676650"/>
          <p14:tracePt t="81804" x="2108200" y="3670300"/>
          <p14:tracePt t="81804" x="2101850" y="3663950"/>
          <p14:tracePt t="81804" x="2095500" y="3657600"/>
          <p14:tracePt t="81823" x="2089150" y="3657600"/>
          <p14:tracePt t="81836" x="2076450" y="3651250"/>
          <p14:tracePt t="81854" x="2076450" y="3657600"/>
          <p14:tracePt t="81870" x="2076450" y="3670300"/>
          <p14:tracePt t="81891" x="2082800" y="3676650"/>
          <p14:tracePt t="81903" x="2089150" y="3683000"/>
          <p14:tracePt t="81903" x="2089150" y="3689350"/>
          <p14:tracePt t="81903" x="2095500" y="3695700"/>
          <p14:tracePt t="81924" x="2101850" y="3708400"/>
          <p14:tracePt t="81924" x="2108200" y="3714750"/>
          <p14:tracePt t="81938" x="2114550" y="3727450"/>
          <p14:tracePt t="81938" x="2120900" y="3740150"/>
          <p14:tracePt t="81955" x="2133600" y="3752850"/>
          <p14:tracePt t="81955" x="2139950" y="3759200"/>
          <p14:tracePt t="81972" x="2152650" y="3771900"/>
          <p14:tracePt t="81972" x="2165350" y="3790950"/>
          <p14:tracePt t="81988" x="2178050" y="3803650"/>
          <p14:tracePt t="81988" x="2209800" y="3829050"/>
          <p14:tracePt t="82005" x="2222500" y="3841750"/>
          <p14:tracePt t="82005" x="2241550" y="3854450"/>
          <p14:tracePt t="82022" x="2260600" y="3867150"/>
          <p14:tracePt t="82022" x="2279650" y="3886200"/>
          <p14:tracePt t="82039" x="2298700" y="3892550"/>
          <p14:tracePt t="82039" x="2343150" y="3917950"/>
          <p14:tracePt t="82056" x="2368550" y="3930650"/>
          <p14:tracePt t="82056" x="2393950" y="3943350"/>
          <p14:tracePt t="82072" x="2419350" y="3949700"/>
          <p14:tracePt t="82072" x="2451100" y="3962400"/>
          <p14:tracePt t="82089" x="2476500" y="3975100"/>
          <p14:tracePt t="82089" x="2508250" y="3987800"/>
          <p14:tracePt t="82105" x="2540000" y="4000500"/>
          <p14:tracePt t="82105" x="2609850" y="4025900"/>
          <p14:tracePt t="82124" x="2647950" y="4038600"/>
          <p14:tracePt t="82124" x="2686050" y="4051300"/>
          <p14:tracePt t="82140" x="2724150" y="4064000"/>
          <p14:tracePt t="82140" x="2762250" y="4083050"/>
          <p14:tracePt t="82156" x="2800350" y="4095750"/>
          <p14:tracePt t="82156" x="2844800" y="4114800"/>
          <p14:tracePt t="82173" x="2889250" y="4140200"/>
          <p14:tracePt t="82173" x="2933700" y="4159250"/>
          <p14:tracePt t="82173" x="2971800" y="4178300"/>
          <p14:tracePt t="82191" x="3016250" y="4197350"/>
          <p14:tracePt t="82204" x="3060700" y="4216400"/>
          <p14:tracePt t="82204" x="3098800" y="4235450"/>
          <p14:tracePt t="82224" x="3175000" y="4273550"/>
          <p14:tracePt t="82224" x="3213100" y="4292600"/>
          <p14:tracePt t="82239" x="3244850" y="4305300"/>
          <p14:tracePt t="82239" x="3276600" y="4324350"/>
          <p14:tracePt t="82256" x="3308350" y="4337050"/>
          <p14:tracePt t="82256" x="3340100" y="4356100"/>
          <p14:tracePt t="82256" x="3371850" y="4368800"/>
          <p14:tracePt t="82276" x="3397250" y="4381500"/>
          <p14:tracePt t="82287" x="3422650" y="4394200"/>
          <p14:tracePt t="82287" x="3473450" y="4419600"/>
          <p14:tracePt t="82307" x="3492500" y="4425950"/>
          <p14:tracePt t="82307" x="3511550" y="4432300"/>
          <p14:tracePt t="82323" x="3530600" y="4438650"/>
          <p14:tracePt t="82323" x="3549650" y="4445000"/>
          <p14:tracePt t="82340" x="3568700" y="4451350"/>
          <p14:tracePt t="82340" x="3594100" y="4457700"/>
          <p14:tracePt t="82356" x="3606800" y="4464050"/>
          <p14:tracePt t="82356" x="3619500" y="4464050"/>
          <p14:tracePt t="82373" x="3632200" y="4470400"/>
          <p14:tracePt t="82373" x="3638550" y="4470400"/>
          <p14:tracePt t="82390" x="3644900" y="4476750"/>
          <p14:tracePt t="82390" x="3657600" y="4476750"/>
          <p14:tracePt t="82407" x="3663950" y="4483100"/>
          <p14:tracePt t="82407" x="3676650" y="4495800"/>
          <p14:tracePt t="82424" x="3683000" y="4502150"/>
          <p14:tracePt t="82424" x="3689350" y="4508500"/>
          <p14:tracePt t="82440" x="3695700" y="4514850"/>
          <p14:tracePt t="82440" x="3702050" y="4521200"/>
          <p14:tracePt t="82457" x="3708400" y="4533900"/>
          <p14:tracePt t="82457" x="3714750" y="4546600"/>
          <p14:tracePt t="82473" x="3721100" y="4552950"/>
          <p14:tracePt t="82473" x="3727450" y="4565650"/>
          <p14:tracePt t="82473" x="3727450" y="4578350"/>
          <p14:tracePt t="82493" x="3733800" y="4591050"/>
          <p14:tracePt t="82493" x="3740150" y="4603750"/>
          <p14:tracePt t="82508" x="3746500" y="4622800"/>
          <p14:tracePt t="82508" x="3752850" y="4635500"/>
          <p14:tracePt t="82524" x="3759200" y="4648200"/>
          <p14:tracePt t="82524" x="3765550" y="4667250"/>
          <p14:tracePt t="82540" x="3771900" y="4679950"/>
          <p14:tracePt t="82540" x="3784600" y="4699000"/>
          <p14:tracePt t="82540" x="3790950" y="4718050"/>
          <p14:tracePt t="82560" x="3797300" y="4730750"/>
          <p14:tracePt t="82572" x="3810000" y="4749800"/>
          <p14:tracePt t="82572" x="3822700" y="4781550"/>
          <p14:tracePt t="82592" x="3835400" y="4800600"/>
          <p14:tracePt t="82592" x="3841750" y="4813300"/>
          <p14:tracePt t="82607" x="3854450" y="4832350"/>
          <p14:tracePt t="82607" x="3860800" y="4851400"/>
          <p14:tracePt t="82624" x="3873500" y="4864100"/>
          <p14:tracePt t="82624" x="3879850" y="4876800"/>
          <p14:tracePt t="82624" x="3892550" y="4895850"/>
          <p14:tracePt t="82644" x="3905250" y="4914900"/>
          <p14:tracePt t="82644" x="3917950" y="4933950"/>
          <p14:tracePt t="82657" x="3930650" y="4953000"/>
          <p14:tracePt t="82657" x="3943350" y="4972050"/>
          <p14:tracePt t="82674" x="3956050" y="4997450"/>
          <p14:tracePt t="82674" x="3975100" y="5022850"/>
          <p14:tracePt t="82691" x="3987800" y="5048250"/>
          <p14:tracePt t="82691" x="4006850" y="5073650"/>
          <p14:tracePt t="82708" x="4025900" y="5099050"/>
          <p14:tracePt t="82708" x="4064000" y="5149850"/>
          <p14:tracePt t="82724" x="4089400" y="5181600"/>
          <p14:tracePt t="82724" x="4108450" y="5207000"/>
          <p14:tracePt t="82741" x="4133850" y="5232400"/>
          <p14:tracePt t="82741" x="4152900" y="5257800"/>
          <p14:tracePt t="82758" x="4178300" y="5283200"/>
          <p14:tracePt t="82758" x="4229100" y="5327650"/>
          <p14:tracePt t="82777" x="4254500" y="5353050"/>
          <p14:tracePt t="82777" x="4273550" y="5372100"/>
          <p14:tracePt t="82792" x="4298950" y="5391150"/>
          <p14:tracePt t="82792" x="4324350" y="5403850"/>
          <p14:tracePt t="82808" x="4343400" y="5422900"/>
          <p14:tracePt t="82808" x="4362450" y="5435600"/>
          <p14:tracePt t="82825" x="4387850" y="5441950"/>
          <p14:tracePt t="82825" x="4406900" y="5454650"/>
          <p14:tracePt t="82825" x="4425950" y="5461000"/>
          <p14:tracePt t="82843" x="4445000" y="5467350"/>
          <p14:tracePt t="82856" x="4457700" y="5467350"/>
          <p14:tracePt t="82856" x="4489450" y="5473700"/>
          <p14:tracePt t="82876" x="4502150" y="5473700"/>
          <p14:tracePt t="82876" x="4514850" y="5467350"/>
          <p14:tracePt t="82892" x="4521200" y="5467350"/>
          <p14:tracePt t="82892" x="4527550" y="5461000"/>
          <p14:tracePt t="82909" x="4533900" y="5454650"/>
          <p14:tracePt t="82909" x="4540250" y="5448300"/>
          <p14:tracePt t="82909" x="4540250" y="5435600"/>
          <p14:tracePt t="82928" x="4546600" y="5429250"/>
          <p14:tracePt t="82940" x="4546600" y="5416550"/>
          <p14:tracePt t="82940" x="4540250" y="5391150"/>
          <p14:tracePt t="82958" x="4540250" y="5384800"/>
          <p14:tracePt t="82958" x="4533900" y="5372100"/>
          <p14:tracePt t="82975" x="4533900" y="5359400"/>
          <p14:tracePt t="82975" x="4527550" y="5346700"/>
          <p14:tracePt t="82992" x="4521200" y="5340350"/>
          <p14:tracePt t="82992" x="4514850" y="5327650"/>
          <p14:tracePt t="83009" x="4508500" y="5321300"/>
          <p14:tracePt t="83009" x="4495800" y="5302250"/>
          <p14:tracePt t="83025" x="4489450" y="5295900"/>
          <p14:tracePt t="83025" x="4483100" y="5289550"/>
          <p14:tracePt t="83042" x="4476750" y="5283200"/>
          <p14:tracePt t="83042" x="4470400" y="5283200"/>
          <p14:tracePt t="83059" x="4464050" y="5276850"/>
          <p14:tracePt t="83059" x="4451350" y="5276850"/>
          <p14:tracePt t="83077" x="4445000" y="5283200"/>
          <p14:tracePt t="83091" x="4438650" y="5289550"/>
          <p14:tracePt t="83107" x="4432300" y="5295900"/>
          <p14:tracePt t="83124" x="4432300" y="5302250"/>
          <p14:tracePt t="83141" x="4438650" y="5308600"/>
          <p14:tracePt t="83141" x="4445000" y="5308600"/>
          <p14:tracePt t="83160" x="4451350" y="5308600"/>
          <p14:tracePt t="83176" x="4457700" y="5308600"/>
          <p14:tracePt t="83176" x="4464050" y="5308600"/>
          <p14:tracePt t="83192" x="4470400" y="5302250"/>
          <p14:tracePt t="83207" x="4476750" y="5295900"/>
          <p14:tracePt t="83224" x="4483100" y="5289550"/>
          <p14:tracePt t="83241" x="4489450" y="5276850"/>
          <p14:tracePt t="83258" x="4489450" y="5270500"/>
          <p14:tracePt t="83274" x="4483100" y="5264150"/>
          <p14:tracePt t="83291" x="4476750" y="5264150"/>
          <p14:tracePt t="83308" x="4470400" y="5270500"/>
          <p14:tracePt t="83308" x="4464050" y="5270500"/>
          <p14:tracePt t="83327" x="4464050" y="5276850"/>
          <p14:tracePt t="83327" x="4457700" y="5283200"/>
          <p14:tracePt t="83344" x="4451350" y="5289550"/>
          <p14:tracePt t="83344" x="4445000" y="5295900"/>
          <p14:tracePt t="83360" x="4445000" y="5302250"/>
          <p14:tracePt t="83360" x="4432300" y="5308600"/>
          <p14:tracePt t="83377" x="4425950" y="5321300"/>
          <p14:tracePt t="83391" x="4419600" y="5327650"/>
          <p14:tracePt t="83408" x="4419600" y="5334000"/>
          <p14:tracePt t="83425" x="4419600" y="5340350"/>
          <p14:tracePt t="83442" x="4419600" y="5346700"/>
          <p14:tracePt t="83442" x="4425950" y="5353050"/>
          <p14:tracePt t="83460" x="4425950" y="5359400"/>
          <p14:tracePt t="83460" x="4425950" y="5365750"/>
          <p14:tracePt t="83478" x="4432300" y="5372100"/>
          <p14:tracePt t="83478" x="4432300" y="5378450"/>
          <p14:tracePt t="83478" x="4432300" y="5384800"/>
          <p14:tracePt t="83496" x="4438650" y="5391150"/>
          <p14:tracePt t="83508" x="4438650" y="5397500"/>
          <p14:tracePt t="83508" x="4445000" y="5410200"/>
          <p14:tracePt t="83528" x="4445000" y="5416550"/>
          <p14:tracePt t="83528" x="4451350" y="5416550"/>
          <p14:tracePt t="83544" x="4457700" y="5429250"/>
          <p14:tracePt t="83559" x="4464050" y="5429250"/>
          <p14:tracePt t="83575" x="4470400" y="5429250"/>
          <p14:tracePt t="83592" x="4476750" y="5429250"/>
          <p14:tracePt t="83609" x="4476750" y="5422900"/>
          <p14:tracePt t="83626" x="4483100" y="5416550"/>
          <p14:tracePt t="83642" x="4483100" y="5403850"/>
          <p14:tracePt t="83659" x="4483100" y="5397500"/>
          <p14:tracePt t="83659" x="4489450" y="5391150"/>
          <p14:tracePt t="83678" x="4483100" y="5384800"/>
          <p14:tracePt t="83692" x="4483100" y="5372100"/>
          <p14:tracePt t="83723" x="4483100" y="5365750"/>
          <p14:tracePt t="83731" x="4483100" y="5359400"/>
          <p14:tracePt t="83731" x="4476750" y="5353050"/>
          <p14:tracePt t="83744" x="4476750" y="5346700"/>
          <p14:tracePt t="83744" x="4476750" y="5340350"/>
          <p14:tracePt t="83763" x="4476750" y="5327650"/>
          <p14:tracePt t="83763" x="4476750" y="5321300"/>
          <p14:tracePt t="83779" x="4470400" y="5308600"/>
          <p14:tracePt t="83779" x="4470400" y="5289550"/>
          <p14:tracePt t="83797" x="4464050" y="5276850"/>
          <p14:tracePt t="83797" x="4464050" y="5270500"/>
          <p14:tracePt t="83812" x="4464050" y="5257800"/>
          <p14:tracePt t="83812" x="4457700" y="5245100"/>
          <p14:tracePt t="83829" x="4457700" y="5238750"/>
          <p14:tracePt t="83829" x="4457700" y="5226050"/>
          <p14:tracePt t="83845" x="4451350" y="5219700"/>
          <p14:tracePt t="83845" x="4451350" y="5213350"/>
          <p14:tracePt t="83845" x="4445000" y="5200650"/>
          <p14:tracePt t="83863" x="4445000" y="5194300"/>
          <p14:tracePt t="83877" x="4445000" y="5187950"/>
          <p14:tracePt t="83877" x="4438650" y="5181600"/>
          <p14:tracePt t="83896" x="4432300" y="5181600"/>
          <p14:tracePt t="83915" x="4432300" y="5187950"/>
          <p14:tracePt t="83931" x="4432300" y="5194300"/>
          <p14:tracePt t="83943" x="4432300" y="5207000"/>
          <p14:tracePt t="83960" x="4432300" y="5213350"/>
          <p14:tracePt t="83960" x="4438650" y="5232400"/>
          <p14:tracePt t="83979" x="4445000" y="5238750"/>
          <p14:tracePt t="83979" x="4445000" y="5257800"/>
          <p14:tracePt t="83996" x="4451350" y="5270500"/>
          <p14:tracePt t="83996" x="4457700" y="5283200"/>
          <p14:tracePt t="84012" x="4457700" y="5295900"/>
          <p14:tracePt t="84012" x="4464050" y="5308600"/>
          <p14:tracePt t="84029" x="4470400" y="5321300"/>
          <p14:tracePt t="84029" x="4483100" y="5353050"/>
          <p14:tracePt t="84046" x="4489450" y="5365750"/>
          <p14:tracePt t="84046" x="4495800" y="5378450"/>
          <p14:tracePt t="84062" x="4508500" y="5391150"/>
          <p14:tracePt t="84062" x="4514850" y="5410200"/>
          <p14:tracePt t="84079" x="4521200" y="5422900"/>
          <p14:tracePt t="84079" x="4540250" y="5441950"/>
          <p14:tracePt t="84096" x="4546600" y="5454650"/>
          <p14:tracePt t="84096" x="4559300" y="5467350"/>
          <p14:tracePt t="84113" x="4572000" y="5473700"/>
          <p14:tracePt t="84113" x="4578350" y="5486400"/>
          <p14:tracePt t="84129" x="4591050" y="5499100"/>
          <p14:tracePt t="84129" x="4603750" y="5505450"/>
          <p14:tracePt t="84146" x="4616450" y="5518150"/>
          <p14:tracePt t="84146" x="4629150" y="5530850"/>
          <p14:tracePt t="84146" x="4641850" y="5543550"/>
          <p14:tracePt t="84165" x="4654550" y="5549900"/>
          <p14:tracePt t="84165" x="4667250" y="5562600"/>
          <p14:tracePt t="84181" x="4679950" y="5575300"/>
          <p14:tracePt t="84181" x="4692650" y="5581650"/>
          <p14:tracePt t="84196" x="4705350" y="5594350"/>
          <p14:tracePt t="84196" x="4718050" y="5607050"/>
          <p14:tracePt t="84196" x="4730750" y="5613400"/>
          <p14:tracePt t="84216" x="4737100" y="5619750"/>
          <p14:tracePt t="84228" x="4749800" y="5632450"/>
          <p14:tracePt t="84228" x="4762500" y="5638800"/>
          <p14:tracePt t="84228" x="4768850" y="5651500"/>
          <p14:tracePt t="84249" x="4775200" y="5657850"/>
          <p14:tracePt t="84249" x="4787900" y="5664200"/>
          <p14:tracePt t="84264" x="4794250" y="5676900"/>
          <p14:tracePt t="84264" x="4800600" y="5683250"/>
          <p14:tracePt t="84280" x="4806950" y="5689600"/>
          <p14:tracePt t="84280" x="4813300" y="5695950"/>
          <p14:tracePt t="84297" x="4819650" y="5702300"/>
          <p14:tracePt t="84297" x="4826000" y="5715000"/>
          <p14:tracePt t="84313" x="4832350" y="5721350"/>
          <p14:tracePt t="84313" x="4838700" y="5727700"/>
          <p14:tracePt t="84313" x="4845050" y="5734050"/>
          <p14:tracePt t="84332" x="4851400" y="5734050"/>
          <p14:tracePt t="84332" x="4857750" y="5740400"/>
          <p14:tracePt t="84347" x="4864100" y="5746750"/>
          <p14:tracePt t="84347" x="4870450" y="5753100"/>
          <p14:tracePt t="84363" x="4876800" y="5759450"/>
          <p14:tracePt t="84363" x="4883150" y="5765800"/>
          <p14:tracePt t="84380" x="4883150" y="5772150"/>
          <p14:tracePt t="84380" x="4895850" y="5784850"/>
          <p14:tracePt t="84397" x="4902200" y="5784850"/>
          <p14:tracePt t="84397" x="4902200" y="5791200"/>
          <p14:tracePt t="84413" x="4908550" y="5797550"/>
          <p14:tracePt t="84413" x="4914900" y="5803900"/>
          <p14:tracePt t="84431" x="4914900" y="5810250"/>
          <p14:tracePt t="84431" x="4921250" y="5816600"/>
          <p14:tracePt t="84447" x="4927600" y="5822950"/>
          <p14:tracePt t="84447" x="4927600" y="5829300"/>
          <p14:tracePt t="84464" x="4933950" y="5835650"/>
          <p14:tracePt t="84480" x="4933950" y="5842000"/>
          <p14:tracePt t="84503" x="4927600" y="5842000"/>
          <p14:tracePt t="84516" x="4914900" y="5842000"/>
          <p14:tracePt t="84532" x="4908550" y="5842000"/>
          <p14:tracePt t="84532" x="4902200" y="5842000"/>
          <p14:tracePt t="84548" x="4895850" y="5842000"/>
          <p14:tracePt t="84548" x="4883150" y="5835650"/>
          <p14:tracePt t="84565" x="4876800" y="5835650"/>
          <p14:tracePt t="84565" x="4864100" y="5829300"/>
          <p14:tracePt t="84581" x="4851400" y="5829300"/>
          <p14:tracePt t="84581" x="4838700" y="5829300"/>
          <p14:tracePt t="84581" x="4826000" y="5822950"/>
          <p14:tracePt t="84600" x="4819650" y="5822950"/>
          <p14:tracePt t="84612" x="4806950" y="5822950"/>
          <p14:tracePt t="84612" x="4781550" y="5816600"/>
          <p14:tracePt t="84633" x="4775200" y="5816600"/>
          <p14:tracePt t="84633" x="4762500" y="5810250"/>
          <p14:tracePt t="84648" x="4756150" y="5810250"/>
          <p14:tracePt t="84648" x="4749800" y="5810250"/>
          <p14:tracePt t="84665" x="4743450" y="5810250"/>
          <p14:tracePt t="84679" x="4737100" y="5810250"/>
          <p14:tracePt t="84696" x="4743450" y="5810250"/>
          <p14:tracePt t="84696" x="4749800" y="5816600"/>
          <p14:tracePt t="84715" x="4756150" y="5816600"/>
          <p14:tracePt t="84715" x="4768850" y="5822950"/>
          <p14:tracePt t="84731" x="4775200" y="5829300"/>
          <p14:tracePt t="84731" x="4787900" y="5835650"/>
          <p14:tracePt t="84748" x="4800600" y="5842000"/>
          <p14:tracePt t="84748" x="4813300" y="5848350"/>
          <p14:tracePt t="84766" x="4819650" y="5854700"/>
          <p14:tracePt t="84766" x="4826000" y="5854700"/>
          <p14:tracePt t="84781" x="4832350" y="5861050"/>
          <p14:tracePt t="84796" x="4826000" y="5854700"/>
          <p14:tracePt t="84816" x="4819650" y="5854700"/>
          <p14:tracePt t="84816" x="4813300" y="5854700"/>
          <p14:tracePt t="84833" x="4806950" y="5854700"/>
          <p14:tracePt t="84833" x="4800600" y="5854700"/>
          <p14:tracePt t="84849" x="4787900" y="5854700"/>
          <p14:tracePt t="84849" x="4781550" y="5861050"/>
          <p14:tracePt t="84865" x="4768850" y="5861050"/>
          <p14:tracePt t="84865" x="4756150" y="5867400"/>
          <p14:tracePt t="84865" x="4743450" y="5873750"/>
          <p14:tracePt t="84884" x="4730750" y="5880100"/>
          <p14:tracePt t="84897" x="4718050" y="5880100"/>
          <p14:tracePt t="84897" x="4705350" y="5886450"/>
          <p14:tracePt t="84916" x="4686300" y="5899150"/>
          <p14:tracePt t="84916" x="4673600" y="5899150"/>
          <p14:tracePt t="84933" x="4660900" y="5905500"/>
          <p14:tracePt t="84933" x="4654550" y="5905500"/>
          <p14:tracePt t="84948" x="4648200" y="5911850"/>
          <p14:tracePt t="84948" x="4641850" y="5911850"/>
          <p14:tracePt t="84948" x="4635500" y="5911850"/>
          <p14:tracePt t="84968" x="4629150" y="5911850"/>
          <p14:tracePt t="84980" x="4622800" y="5918200"/>
          <p14:tracePt t="84997" x="4616450" y="5918200"/>
          <p14:tracePt t="85035" x="4616450" y="5911850"/>
          <p14:tracePt t="85063" x="4616450" y="5905500"/>
          <p14:tracePt t="85103" x="4622800" y="5905500"/>
          <p14:tracePt t="85131" x="4629150" y="5911850"/>
          <p14:tracePt t="85156" x="4629150" y="5905500"/>
          <p14:tracePt t="85171" x="4635500" y="5905500"/>
          <p14:tracePt t="85184" x="4641850" y="5899150"/>
          <p14:tracePt t="85200" x="4648200" y="5899150"/>
          <p14:tracePt t="85216" x="4654550" y="5892800"/>
          <p14:tracePt t="85231" x="4654550" y="5886450"/>
          <p14:tracePt t="85244" x="4654550" y="5880100"/>
          <p14:tracePt t="85268" x="4648200" y="5880100"/>
          <p14:tracePt t="85303" x="4648200" y="5873750"/>
          <p14:tracePt t="85352" x="4654550" y="5867400"/>
          <p14:tracePt t="85363" x="4654550" y="5861050"/>
          <p14:tracePt t="85379" x="4660900" y="5854700"/>
          <p14:tracePt t="85395" x="4667250" y="5848350"/>
          <p14:tracePt t="85411" x="4673600" y="5842000"/>
          <p14:tracePt t="85431" x="4679950" y="5835650"/>
          <p14:tracePt t="85500" x="4679950" y="5842000"/>
          <p14:tracePt t="85596" x="4679950" y="5848350"/>
          <p14:tracePt t="85620" x="4686300" y="5848350"/>
          <p14:tracePt t="85704" x="4692650" y="5848350"/>
          <p14:tracePt t="85724" x="4699000" y="5842000"/>
          <p14:tracePt t="85747" x="4705350" y="5842000"/>
          <p14:tracePt t="85764" x="4711700" y="5835650"/>
          <p14:tracePt t="85775" x="4711700" y="5829300"/>
          <p14:tracePt t="85791" x="4724400" y="5822950"/>
          <p14:tracePt t="85807" x="4730750" y="5822950"/>
          <p14:tracePt t="85823" x="4737100" y="5822950"/>
          <p14:tracePt t="85836" x="4743450" y="5822950"/>
          <p14:tracePt t="85852" x="4749800" y="5822950"/>
          <p14:tracePt t="85868" x="4756150" y="5829300"/>
          <p14:tracePt t="85884" x="4756150" y="5835650"/>
          <p14:tracePt t="85900" x="4762500" y="5842000"/>
          <p14:tracePt t="85917" x="4762500" y="5848350"/>
          <p14:tracePt t="85934" x="4768850" y="5854700"/>
          <p14:tracePt t="85952" x="4775200" y="5861050"/>
          <p14:tracePt t="85972" x="4781550" y="5861050"/>
          <p14:tracePt t="85988" x="4787900" y="5867400"/>
          <p14:tracePt t="86004" x="4794250" y="5867400"/>
          <p14:tracePt t="86017" x="4800600" y="5867400"/>
          <p14:tracePt t="86039" x="4800600" y="5861050"/>
          <p14:tracePt t="86063" x="4806950" y="5861050"/>
          <p14:tracePt t="86107" x="4806950" y="5867400"/>
          <p14:tracePt t="86136" x="4813300" y="5867400"/>
          <p14:tracePt t="86236" x="4813300" y="5873750"/>
          <p14:tracePt t="86272" x="4813300" y="5880100"/>
          <p14:tracePt t="86304" x="4819650" y="5886450"/>
          <p14:tracePt t="86340" x="4826000" y="5892800"/>
          <p14:tracePt t="86356" x="4832350" y="5899150"/>
          <p14:tracePt t="86384" x="4838700" y="5905500"/>
          <p14:tracePt t="86408" x="4838700" y="5899150"/>
          <p14:tracePt t="86535" x="4845050" y="5899150"/>
          <p14:tracePt t="86732" x="4845050" y="5892800"/>
          <p14:tracePt t="86760" x="4845050" y="5886450"/>
          <p14:tracePt t="86775" x="4845050" y="5880100"/>
          <p14:tracePt t="86796" x="4845050" y="5886450"/>
          <p14:tracePt t="86864" x="4845050" y="5892800"/>
          <p14:tracePt t="87144" x="4845050" y="5886450"/>
          <p14:tracePt t="87336" x="4851400" y="5880100"/>
          <p14:tracePt t="87376" x="4851400" y="5873750"/>
          <p14:tracePt t="87456" x="4857750" y="5867400"/>
          <p14:tracePt t="87504" x="4857750" y="5873750"/>
          <p14:tracePt t="87531" x="4864100" y="5867400"/>
          <p14:tracePt t="87608" x="4864100" y="5861050"/>
          <p14:tracePt t="87728" x="4864100" y="5854700"/>
          <p14:tracePt t="87764" x="4864100" y="5861050"/>
          <p14:tracePt t="87924" x="4857750" y="5867400"/>
          <p14:tracePt t="87936" x="4851400" y="5873750"/>
          <p14:tracePt t="87968" x="4857750" y="5873750"/>
          <p14:tracePt t="88020" x="4864100" y="5873750"/>
          <p14:tracePt t="88044" x="4870450" y="5873750"/>
          <p14:tracePt t="88080" x="4864100" y="5873750"/>
          <p14:tracePt t="88500" x="4857750" y="5873750"/>
          <p14:tracePt t="88524" x="4851400" y="5873750"/>
          <p14:tracePt t="88544" x="4851400" y="5867400"/>
          <p14:tracePt t="88560" x="4851400" y="5861050"/>
          <p14:tracePt t="88576" x="4851400" y="5854700"/>
          <p14:tracePt t="88592" x="4857750" y="5848350"/>
          <p14:tracePt t="88604" x="4864100" y="5848350"/>
          <p14:tracePt t="88629" x="4870450" y="5848350"/>
          <p14:tracePt t="88645" x="4876800" y="5842000"/>
          <p14:tracePt t="88664" x="4883150" y="5835650"/>
          <p14:tracePt t="88688" x="4889500" y="5835650"/>
          <p14:tracePt t="88716" x="4883150" y="5842000"/>
          <p14:tracePt t="88764" x="4883150" y="5848350"/>
          <p14:tracePt t="88800" x="4876800" y="5848350"/>
          <p14:tracePt t="88824" x="4870450" y="5848350"/>
          <p14:tracePt t="88836" x="4864100" y="5848350"/>
          <p14:tracePt t="88853" x="4851400" y="5854700"/>
          <p14:tracePt t="88868" x="4845050" y="5854700"/>
          <p14:tracePt t="88884" x="4838700" y="5854700"/>
          <p14:tracePt t="88897" x="4832350" y="5861050"/>
          <p14:tracePt t="88920" x="4838700" y="5861050"/>
          <p14:tracePt t="88964" x="4851400" y="5861050"/>
          <p14:tracePt t="88980" x="4857750" y="5861050"/>
          <p14:tracePt t="88997" x="4864100" y="5861050"/>
          <p14:tracePt t="89004" x="4870450" y="5861050"/>
          <p14:tracePt t="89016" x="4876800" y="5854700"/>
          <p14:tracePt t="89032" x="4883150" y="5861050"/>
          <p14:tracePt t="89049" x="4889500" y="5854700"/>
          <p14:tracePt t="89065" x="4895850" y="5861050"/>
          <p14:tracePt t="89078" x="4902200" y="5861050"/>
          <p14:tracePt t="89095" x="4908550" y="5861050"/>
          <p14:tracePt t="89111" x="4914900" y="5861050"/>
          <p14:tracePt t="89128" x="4921250" y="5867400"/>
          <p14:tracePt t="89145" x="4927600" y="5867400"/>
          <p14:tracePt t="89169" x="4927600" y="5873750"/>
          <p14:tracePt t="89196" x="4933950" y="5867400"/>
          <p14:tracePt t="89257" x="4933950" y="5861050"/>
          <p14:tracePt t="89280" x="4933950" y="5854700"/>
          <p14:tracePt t="89304" x="4927600" y="5848350"/>
          <p14:tracePt t="89324" x="4933950" y="5848350"/>
          <p14:tracePt t="89432" x="4940300" y="5848350"/>
          <p14:tracePt t="89452" x="4946650" y="5848350"/>
          <p14:tracePt t="89468" x="4953000" y="5854700"/>
          <p14:tracePt t="89485" x="4959350" y="5854700"/>
          <p14:tracePt t="89496" x="4965700" y="5854700"/>
          <p14:tracePt t="89512" x="4972050" y="5854700"/>
          <p14:tracePt t="89528" x="4978400" y="5848350"/>
          <p14:tracePt t="89544" x="4984750" y="5848350"/>
          <p14:tracePt t="89556" x="4991100" y="5842000"/>
          <p14:tracePt t="89572" x="4997450" y="5842000"/>
          <p14:tracePt t="89588" x="5003800" y="5842000"/>
          <p14:tracePt t="89624" x="5010150" y="5842000"/>
          <p14:tracePt t="89649" x="5016500" y="5835650"/>
          <p14:tracePt t="89684" x="5016500" y="5842000"/>
          <p14:tracePt t="89762" x="5022850" y="5842000"/>
          <p14:tracePt t="89804" x="5029200" y="5842000"/>
          <p14:tracePt t="89837" x="5035550" y="5842000"/>
          <p14:tracePt t="89864" x="5041900" y="5842000"/>
          <p14:tracePt t="89896" x="5035550" y="5842000"/>
          <p14:tracePt t="90000" x="5029200" y="5835650"/>
          <p14:tracePt t="90052" x="5035550" y="5829300"/>
          <p14:tracePt t="90113" x="5029200" y="5829300"/>
          <p14:tracePt t="90241" x="5022850" y="5829300"/>
          <p14:tracePt t="90333" x="5029200" y="5822950"/>
          <p14:tracePt t="90525" x="5022850" y="5829300"/>
          <p14:tracePt t="90669" x="5029200" y="5829300"/>
          <p14:tracePt t="90993" x="5022850" y="5829300"/>
          <p14:tracePt t="91089" x="5016500" y="5835650"/>
          <p14:tracePt t="91117" x="5016500" y="5842000"/>
          <p14:tracePt t="91157" x="5022850" y="5842000"/>
          <p14:tracePt t="91405" x="5022850" y="5848350"/>
          <p14:tracePt t="91585" x="5022850" y="5842000"/>
          <p14:tracePt t="91681" x="5029200" y="5842000"/>
          <p14:tracePt t="91836" x="5035550" y="5835650"/>
          <p14:tracePt t="91997" x="5029200" y="5835650"/>
          <p14:tracePt t="92145" x="5029200" y="5829300"/>
          <p14:tracePt t="92237" x="5035550" y="5829300"/>
          <p14:tracePt t="92333" x="5035550" y="5835650"/>
          <p14:tracePt t="92649" x="5029200" y="5835650"/>
          <p14:tracePt t="93053" x="5022850" y="5842000"/>
          <p14:tracePt t="93097" x="5016500" y="5842000"/>
          <p14:tracePt t="93145" x="5010150" y="5835650"/>
          <p14:tracePt t="93217" x="5016500" y="5829300"/>
          <p14:tracePt t="93293" x="5010150" y="5835650"/>
          <p14:tracePt t="93378" x="5010150" y="5829300"/>
          <p14:tracePt t="93602" x="5010150" y="5822950"/>
          <p14:tracePt t="93934" x="5010150" y="5829300"/>
          <p14:tracePt t="94045" x="5010150" y="5835650"/>
          <p14:tracePt t="94098" x="5003800" y="5835650"/>
          <p14:tracePt t="94158" x="5003800" y="5842000"/>
          <p14:tracePt t="94186" x="5010150" y="5842000"/>
          <p14:tracePt t="94413" x="5016500" y="5842000"/>
          <p14:tracePt t="94913" x="5022850" y="5842000"/>
          <p14:tracePt t="95026" x="5022850" y="5848350"/>
          <p14:tracePt t="95198" x="5022850" y="5854700"/>
          <p14:tracePt t="95470" x="5016500" y="5854700"/>
          <p14:tracePt t="95530" x="5022850" y="5854700"/>
          <p14:tracePt t="95678" x="5029200" y="5854700"/>
          <p14:tracePt t="95994" x="5029200" y="5861050"/>
          <p14:tracePt t="96010" x="5029200" y="5867400"/>
          <p14:tracePt t="96026" x="5029200" y="5873750"/>
          <p14:tracePt t="96046" x="5029200" y="5880100"/>
          <p14:tracePt t="96070" x="5029200" y="5886450"/>
          <p14:tracePt t="96098" x="5029200" y="5892800"/>
          <p14:tracePt t="96174" x="5029200" y="5899150"/>
          <p14:tracePt t="96206" x="5035550" y="5905500"/>
          <p14:tracePt t="96398" x="5041900" y="5911850"/>
          <p14:tracePt t="96438" x="5048250" y="5918200"/>
          <p14:tracePt t="96466" x="5054600" y="5918200"/>
          <p14:tracePt t="96506" x="5054600" y="5924550"/>
          <p14:tracePt t="96534" x="5060950" y="5924550"/>
          <p14:tracePt t="96558" x="5067300" y="5924550"/>
          <p14:tracePt t="96662" x="5067300" y="5930900"/>
          <p14:tracePt t="97118" x="5060950" y="5937250"/>
          <p14:tracePt t="97170" x="5060950" y="5943600"/>
          <p14:tracePt t="97346" x="5054600" y="5943600"/>
          <p14:tracePt t="97510" x="5048250" y="5943600"/>
          <p14:tracePt t="97586" x="5041900" y="5943600"/>
          <p14:tracePt t="97614" x="5048250" y="5937250"/>
          <p14:tracePt t="97758" x="5054600" y="5937250"/>
          <p14:tracePt t="97787" x="5060950" y="5937250"/>
          <p14:tracePt t="97811" x="5067300" y="5937250"/>
          <p14:tracePt t="97854" x="5073650" y="5930900"/>
          <p14:tracePt t="97898" x="5073650" y="5924550"/>
          <p14:tracePt t="97931" x="5067300" y="5924550"/>
          <p14:tracePt t="97958" x="5067300" y="5918200"/>
          <p14:tracePt t="97974" x="5067300" y="5911850"/>
          <p14:tracePt t="97990" x="5067300" y="5905500"/>
          <p14:tracePt t="98006" x="5073650" y="5899150"/>
          <p14:tracePt t="98018" x="5073650" y="5892800"/>
          <p14:tracePt t="98034" x="5073650" y="5886450"/>
          <p14:tracePt t="98050" x="5073650" y="5880100"/>
          <p14:tracePt t="98067" x="5073650" y="5873750"/>
          <p14:tracePt t="98080" x="5073650" y="5867400"/>
          <p14:tracePt t="98095" x="5073650" y="5861050"/>
          <p14:tracePt t="98118" x="5073650" y="5854700"/>
          <p14:tracePt t="98190" x="5073650" y="5861050"/>
          <p14:tracePt t="98258" x="5067300" y="5867400"/>
          <p14:tracePt t="98298" x="5067300" y="5873750"/>
          <p14:tracePt t="98342" x="5067300" y="5880100"/>
          <p14:tracePt t="98371" x="5060950" y="5886450"/>
          <p14:tracePt t="98454" x="5054600" y="5880100"/>
          <p14:tracePt t="98486" x="5048250" y="5880100"/>
          <p14:tracePt t="98498" x="5035550" y="5886450"/>
          <p14:tracePt t="98531" x="5029200" y="5892800"/>
          <p14:tracePt t="98546" x="5022850" y="5892800"/>
          <p14:tracePt t="98551" x="5016500" y="5892800"/>
          <p14:tracePt t="98561" x="5010150" y="5899150"/>
          <p14:tracePt t="98577" x="5003800" y="5899150"/>
          <p14:tracePt t="98594" x="4997450" y="5905500"/>
          <p14:tracePt t="98611" x="5003800" y="5911850"/>
          <p14:tracePt t="98687" x="5010150" y="5911850"/>
          <p14:tracePt t="98710" x="5016500" y="5918200"/>
          <p14:tracePt t="98731" x="5022850" y="5911850"/>
          <p14:tracePt t="98764" x="5022850" y="5905500"/>
          <p14:tracePt t="98847" x="5022850" y="5899150"/>
          <p14:tracePt t="99011" x="5022850" y="5892800"/>
          <p14:tracePt t="99055" x="5029200" y="5886450"/>
          <p14:tracePt t="99091" x="5035550" y="5886450"/>
          <p14:tracePt t="99115" x="5035550" y="5880100"/>
          <p14:tracePt t="99131" x="5035550" y="5873750"/>
          <p14:tracePt t="99151" x="5029200" y="5873750"/>
          <p14:tracePt t="99371" x="5029200" y="5880100"/>
          <p14:tracePt t="99391" x="5029200" y="5886450"/>
          <p14:tracePt t="99458" x="5022850" y="5892800"/>
          <p14:tracePt t="99499" x="5016500" y="5886450"/>
          <p14:tracePt t="99527" x="5016500" y="5880100"/>
          <p14:tracePt t="99579" x="5022850" y="5880100"/>
          <p14:tracePt t="99768" x="5029200" y="5886450"/>
          <p14:tracePt t="99843" x="5035550" y="5886450"/>
          <p14:tracePt t="99910" x="5035550" y="5892800"/>
          <p14:tracePt t="100023" x="5035550" y="5886450"/>
          <p14:tracePt t="100059" x="5035550" y="5880100"/>
          <p14:tracePt t="100075" x="5035550" y="5873750"/>
          <p14:tracePt t="100082" x="5035550" y="5867400"/>
          <p14:tracePt t="100091" x="5035550" y="5861050"/>
          <p14:tracePt t="100099" x="5041900" y="5848350"/>
          <p14:tracePt t="100099" x="5041900" y="5835650"/>
          <p14:tracePt t="100099" x="5041900" y="5822950"/>
          <p14:tracePt t="100120" x="5041900" y="5810250"/>
          <p14:tracePt t="100120" x="5041900" y="5791200"/>
          <p14:tracePt t="100135" x="5041900" y="5772150"/>
          <p14:tracePt t="100135" x="5041900" y="5753100"/>
          <p14:tracePt t="100152" x="5041900" y="5727700"/>
          <p14:tracePt t="100152" x="5035550" y="5702300"/>
          <p14:tracePt t="100168" x="5029200" y="5664200"/>
          <p14:tracePt t="100168" x="5022850" y="5626100"/>
          <p14:tracePt t="100168" x="5022850" y="5588000"/>
          <p14:tracePt t="100188" x="5016500" y="5543550"/>
          <p14:tracePt t="100200" x="5003800" y="5499100"/>
          <p14:tracePt t="100200" x="4997450" y="5391150"/>
          <p14:tracePt t="100221" x="4991100" y="5334000"/>
          <p14:tracePt t="100221" x="4984750" y="5283200"/>
          <p14:tracePt t="100236" x="4978400" y="5219700"/>
          <p14:tracePt t="100236" x="4972050" y="5156200"/>
          <p14:tracePt t="100252" x="4965700" y="5086350"/>
          <p14:tracePt t="100252" x="4959350" y="5016500"/>
          <p14:tracePt t="100252" x="4953000" y="4946650"/>
          <p14:tracePt t="100272" x="4940300" y="4870450"/>
          <p14:tracePt t="100283" x="4933950" y="4787900"/>
          <p14:tracePt t="100283" x="4908550" y="4629150"/>
          <p14:tracePt t="100302" x="4895850" y="4552950"/>
          <p14:tracePt t="100302" x="4883150" y="4470400"/>
          <p14:tracePt t="100319" x="4876800" y="4394200"/>
          <p14:tracePt t="100319" x="4864100" y="4311650"/>
          <p14:tracePt t="100336" x="4857750" y="4235450"/>
          <p14:tracePt t="100336" x="4838700" y="4076700"/>
          <p14:tracePt t="100353" x="4826000" y="3994150"/>
          <p14:tracePt t="100353" x="4819650" y="3911600"/>
          <p14:tracePt t="100369" x="4806950" y="3829050"/>
          <p14:tracePt t="100369" x="4800600" y="3746500"/>
          <p14:tracePt t="100386" x="4787900" y="3663950"/>
          <p14:tracePt t="100386" x="4775200" y="3587750"/>
          <p14:tracePt t="100402" x="4762500" y="3511550"/>
          <p14:tracePt t="100402" x="4730750" y="3371850"/>
          <p14:tracePt t="100420" x="4711700" y="3314700"/>
          <p14:tracePt t="100420" x="4692650" y="3257550"/>
          <p14:tracePt t="100436" x="4673600" y="3206750"/>
          <p14:tracePt t="100436" x="4654550" y="3162300"/>
          <p14:tracePt t="100453" x="4641850" y="3117850"/>
          <p14:tracePt t="100453" x="4622800" y="3073400"/>
          <p14:tracePt t="100453" x="4610100" y="3035300"/>
          <p14:tracePt t="100472" x="4597400" y="2990850"/>
          <p14:tracePt t="100484" x="4584700" y="2946400"/>
          <p14:tracePt t="100484" x="4578350" y="2895600"/>
          <p14:tracePt t="100504" x="4559300" y="2800350"/>
          <p14:tracePt t="100504" x="4546600" y="2749550"/>
          <p14:tracePt t="100520" x="4540250" y="2698750"/>
          <p14:tracePt t="100520" x="4533900" y="2647950"/>
          <p14:tracePt t="100536" x="4527550" y="2597150"/>
          <p14:tracePt t="100536" x="4521200" y="2552700"/>
          <p14:tracePt t="100536" x="4514850" y="2508250"/>
          <p14:tracePt t="100555" x="4514850" y="2470150"/>
          <p14:tracePt t="100568" x="4514850" y="2425700"/>
          <p14:tracePt t="100568" x="4521200" y="2362200"/>
          <p14:tracePt t="100589" x="4527550" y="2336800"/>
          <p14:tracePt t="100589" x="4533900" y="2317750"/>
          <p14:tracePt t="100603" x="4540250" y="2298700"/>
          <p14:tracePt t="100603" x="4552950" y="2286000"/>
          <p14:tracePt t="100620" x="4559300" y="2273300"/>
          <p14:tracePt t="100620" x="4572000" y="2266950"/>
          <p14:tracePt t="100637" x="4584700" y="2266950"/>
          <p14:tracePt t="100637" x="4622800" y="2273300"/>
          <p14:tracePt t="100653" x="4641850" y="2279650"/>
          <p14:tracePt t="100653" x="4667250" y="2286000"/>
          <p14:tracePt t="100670" x="4692650" y="2292350"/>
          <p14:tracePt t="100670" x="4730750" y="2298700"/>
          <p14:tracePt t="100687" x="4768850" y="2311400"/>
          <p14:tracePt t="100687" x="4813300" y="2317750"/>
          <p14:tracePt t="100704" x="4864100" y="2324100"/>
          <p14:tracePt t="100704" x="4972050" y="2343150"/>
          <p14:tracePt t="100721" x="5035550" y="2349500"/>
          <p14:tracePt t="100721" x="5105400" y="2355850"/>
          <p14:tracePt t="100737" x="5175250" y="2368550"/>
          <p14:tracePt t="100737" x="5245100" y="2381250"/>
          <p14:tracePt t="100754" x="5314950" y="2393950"/>
          <p14:tracePt t="100754" x="5391150" y="2406650"/>
          <p14:tracePt t="100754" x="5461000" y="2419350"/>
          <p14:tracePt t="100773" x="5530850" y="2438400"/>
          <p14:tracePt t="100773" x="5600700" y="2451100"/>
          <p14:tracePt t="100788" x="5670550" y="2470150"/>
          <p14:tracePt t="100788" x="5734050" y="2489200"/>
          <p14:tracePt t="100804" x="5797550" y="2508250"/>
          <p14:tracePt t="100804" x="5861050" y="2520950"/>
          <p14:tracePt t="100821" x="5918200" y="2540000"/>
          <p14:tracePt t="100821" x="5969000" y="2559050"/>
          <p14:tracePt t="100821" x="6019800" y="2571750"/>
          <p14:tracePt t="100840" x="6064250" y="2590800"/>
          <p14:tracePt t="100852" x="6102350" y="2609850"/>
          <p14:tracePt t="100852" x="6153150" y="2654300"/>
          <p14:tracePt t="100872" x="6172200" y="2673350"/>
          <p14:tracePt t="100872" x="6184900" y="2692400"/>
          <p14:tracePt t="100888" x="6191250" y="2717800"/>
          <p14:tracePt t="100888" x="6191250" y="2736850"/>
          <p14:tracePt t="100904" x="6184900" y="2762250"/>
          <p14:tracePt t="100904" x="6172200" y="2787650"/>
          <p14:tracePt t="100904" x="6159500" y="2806700"/>
          <p14:tracePt t="100924" x="6140450" y="2832100"/>
          <p14:tracePt t="100936" x="6121400" y="2851150"/>
          <p14:tracePt t="100936" x="6064250" y="2901950"/>
          <p14:tracePt t="100954" x="6038850" y="2927350"/>
          <p14:tracePt t="100954" x="6007100" y="2946400"/>
          <p14:tracePt t="100971" x="5975350" y="2971800"/>
          <p14:tracePt t="100971" x="5937250" y="2997200"/>
          <p14:tracePt t="100988" x="5899150" y="3022600"/>
          <p14:tracePt t="100988" x="5854700" y="3048000"/>
          <p14:tracePt t="101004" x="5810250" y="3079750"/>
          <p14:tracePt t="101004" x="5708650" y="3149600"/>
          <p14:tracePt t="101021" x="5657850" y="3194050"/>
          <p14:tracePt t="101021" x="5600700" y="3244850"/>
          <p14:tracePt t="101038" x="5549900" y="3295650"/>
          <p14:tracePt t="101038" x="5499100" y="3359150"/>
          <p14:tracePt t="101055" x="5448300" y="3429000"/>
          <p14:tracePt t="101055" x="5346700" y="3581400"/>
          <p14:tracePt t="101072" x="5308600" y="3657600"/>
          <p14:tracePt t="101072" x="5270500" y="3740150"/>
          <p14:tracePt t="101088" x="5232400" y="3822700"/>
          <p14:tracePt t="101088" x="5194300" y="3905250"/>
          <p14:tracePt t="101105" x="5168900" y="3981450"/>
          <p14:tracePt t="101105" x="5137150" y="4064000"/>
          <p14:tracePt t="101121" x="5111750" y="4140200"/>
          <p14:tracePt t="101121" x="5092700" y="4216400"/>
          <p14:tracePt t="101121" x="5073650" y="4292600"/>
          <p14:tracePt t="101141" x="5054600" y="4368800"/>
          <p14:tracePt t="101141" x="5048250" y="4445000"/>
          <p14:tracePt t="101156" x="5041900" y="4514850"/>
          <p14:tracePt t="101156" x="5035550" y="4584700"/>
          <p14:tracePt t="101172" x="5041900" y="4648200"/>
          <p14:tracePt t="101172" x="5041900" y="4705350"/>
          <p14:tracePt t="101189" x="5048250" y="4756150"/>
          <p14:tracePt t="101189" x="5054600" y="4800600"/>
          <p14:tracePt t="101189" x="5067300" y="4838700"/>
          <p14:tracePt t="101208" x="5073650" y="4870450"/>
          <p14:tracePt t="101220" x="5086350" y="4895850"/>
          <p14:tracePt t="101220" x="5105400" y="4933950"/>
          <p14:tracePt t="101241" x="5111750" y="4940300"/>
          <p14:tracePt t="101241" x="5124450" y="4953000"/>
          <p14:tracePt t="101256" x="5130800" y="4953000"/>
          <p14:tracePt t="101256" x="5137150" y="4953000"/>
          <p14:tracePt t="101273" x="5143500" y="4953000"/>
          <p14:tracePt t="101273" x="5149850" y="4946650"/>
          <p14:tracePt t="101289" x="5156200" y="4940300"/>
          <p14:tracePt t="101289" x="5162550" y="4940300"/>
          <p14:tracePt t="101289" x="5162550" y="4933950"/>
          <p14:tracePt t="101308" x="5162550" y="4927600"/>
          <p14:tracePt t="101321" x="5162550" y="4921250"/>
          <p14:tracePt t="101337" x="5156200" y="4914900"/>
          <p14:tracePt t="101354" x="5149850" y="4914900"/>
          <p14:tracePt t="101354" x="5143500" y="4921250"/>
          <p14:tracePt t="101372" x="5137150" y="4933950"/>
          <p14:tracePt t="101387" x="5124450" y="4940300"/>
          <p14:tracePt t="101404" x="5118100" y="4946650"/>
          <p14:tracePt t="101404" x="5118100" y="4953000"/>
          <p14:tracePt t="101423" x="5111750" y="4959350"/>
          <p14:tracePt t="101423" x="5111750" y="4965700"/>
          <p14:tracePt t="101440" x="5105400" y="4972050"/>
          <p14:tracePt t="101440" x="5099050" y="4978400"/>
          <p14:tracePt t="101456" x="5099050" y="4984750"/>
          <p14:tracePt t="101471" x="5099050" y="4991100"/>
          <p14:tracePt t="101488" x="5092700" y="4997450"/>
          <p14:tracePt t="101508" x="5099050" y="4991100"/>
          <p14:tracePt t="101567" x="5099050" y="4984750"/>
          <p14:tracePt t="101583" x="5105400" y="4978400"/>
          <p14:tracePt t="101599" x="5111750" y="4972050"/>
          <p14:tracePt t="101611" x="5118100" y="4965700"/>
          <p14:tracePt t="101627" x="5124450" y="4959350"/>
          <p14:tracePt t="101644" x="5130800" y="4953000"/>
          <p14:tracePt t="101660" x="5143500" y="4946650"/>
          <p14:tracePt t="101672" x="5143500" y="4940300"/>
          <p14:tracePt t="101672" x="5149850" y="4940300"/>
          <p14:tracePt t="101691" x="5156200" y="4933950"/>
          <p14:tracePt t="101705" x="5168900" y="4933950"/>
          <p14:tracePt t="101722" x="5175250" y="4933950"/>
          <p14:tracePt t="101739" x="5181600" y="4933950"/>
          <p14:tracePt t="101755" x="5181600" y="4940300"/>
          <p14:tracePt t="101775" x="5187950" y="4940300"/>
          <p14:tracePt t="101789" x="5194300" y="4940300"/>
          <p14:tracePt t="101789" x="5200650" y="4933950"/>
          <p14:tracePt t="101808" x="5207000" y="4927600"/>
          <p14:tracePt t="101824" x="5207000" y="4921250"/>
          <p14:tracePt t="101839" x="5213350" y="4914900"/>
          <p14:tracePt t="101856" x="5213350" y="4908550"/>
          <p14:tracePt t="101872" x="5219700" y="4902200"/>
          <p14:tracePt t="101889" x="5226050" y="4895850"/>
          <p14:tracePt t="101935" x="5219700" y="4889500"/>
          <p14:tracePt t="101980" x="5226050" y="4889500"/>
          <p14:tracePt t="102175" x="5232400" y="4889500"/>
          <p14:tracePt t="102211" x="5226050" y="4889500"/>
          <p14:tracePt t="102348" x="5226050" y="4895850"/>
          <p14:tracePt t="102399" x="5226050" y="4902200"/>
          <p14:tracePt t="102468" x="5226050" y="4908550"/>
          <p14:tracePt t="102491" x="5232400" y="4908550"/>
          <p14:tracePt t="102572" x="5232400" y="4914900"/>
          <p14:tracePt t="102632" x="5232400" y="4908550"/>
          <p14:tracePt t="102807" x="5226050" y="4908550"/>
          <p14:tracePt t="102888" x="5219700" y="4908550"/>
          <p14:tracePt t="102920" x="5213350" y="4908550"/>
          <p14:tracePt t="102940" x="5207000" y="4908550"/>
          <p14:tracePt t="102956" x="5200650" y="4908550"/>
          <p14:tracePt t="102972" x="5194300" y="4908550"/>
          <p14:tracePt t="102988" x="5187950" y="4908550"/>
          <p14:tracePt t="103000" x="5181600" y="4908550"/>
          <p14:tracePt t="103016" x="5187950" y="4902200"/>
          <p14:tracePt t="103059" x="5194300" y="4889500"/>
          <p14:tracePt t="103075" x="5200650" y="4883150"/>
          <p14:tracePt t="103084" x="5200650" y="4876800"/>
          <p14:tracePt t="103093" x="5207000" y="4864100"/>
          <p14:tracePt t="103093" x="5219700" y="4838700"/>
          <p14:tracePt t="103112" x="5219700" y="4819650"/>
          <p14:tracePt t="103112" x="5219700" y="4794250"/>
          <p14:tracePt t="103129" x="5219700" y="4768850"/>
          <p14:tracePt t="103129" x="5219700" y="4743450"/>
          <p14:tracePt t="103145" x="5213350" y="4718050"/>
          <p14:tracePt t="103145" x="5200650" y="4692650"/>
          <p14:tracePt t="103162" x="5194300" y="4660900"/>
          <p14:tracePt t="103162" x="5175250" y="4635500"/>
          <p14:tracePt t="103162" x="5162550" y="4616450"/>
          <p14:tracePt t="103181" x="5143500" y="4591050"/>
          <p14:tracePt t="103181" x="5124450" y="4572000"/>
          <p14:tracePt t="103197" x="5099050" y="4552950"/>
          <p14:tracePt t="103197" x="5073650" y="4533900"/>
          <p14:tracePt t="103213" x="5041900" y="4514850"/>
          <p14:tracePt t="103213" x="5010150" y="4489450"/>
          <p14:tracePt t="103229" x="4978400" y="4464050"/>
          <p14:tracePt t="103229" x="4940300" y="4432300"/>
          <p14:tracePt t="103229" x="4895850" y="4400550"/>
          <p14:tracePt t="103249" x="4851400" y="4362450"/>
          <p14:tracePt t="103260" x="4806950" y="4324350"/>
          <p14:tracePt t="103260" x="4692650" y="4235450"/>
          <p14:tracePt t="103282" x="4622800" y="4191000"/>
          <p14:tracePt t="103282" x="4552950" y="4146550"/>
          <p14:tracePt t="103296" x="4476750" y="4095750"/>
          <p14:tracePt t="103296" x="4394200" y="4044950"/>
          <p14:tracePt t="103313" x="4305300" y="3994150"/>
          <p14:tracePt t="103313" x="4210050" y="3937000"/>
          <p14:tracePt t="103329" x="4114800" y="3886200"/>
          <p14:tracePt t="103329" x="4013200" y="3822700"/>
          <p14:tracePt t="103329" x="3917950" y="3765550"/>
          <p14:tracePt t="103349" x="3816350" y="3702050"/>
          <p14:tracePt t="103349" x="3721100" y="3638550"/>
          <p14:tracePt t="103363" x="3619500" y="3575050"/>
          <p14:tracePt t="103363" x="3530600" y="3505200"/>
          <p14:tracePt t="103380" x="3435350" y="3441700"/>
          <p14:tracePt t="103380" x="3346450" y="3378200"/>
          <p14:tracePt t="103396" x="3257550" y="3314700"/>
          <p14:tracePt t="103396" x="3092450" y="3200400"/>
          <p14:tracePt t="103413" x="3016250" y="3136900"/>
          <p14:tracePt t="103413" x="2940050" y="3079750"/>
          <p14:tracePt t="103430" x="2870200" y="3022600"/>
          <p14:tracePt t="103430" x="2800350" y="2971800"/>
          <p14:tracePt t="103446" x="2730500" y="2914650"/>
          <p14:tracePt t="103446" x="2667000" y="2863850"/>
          <p14:tracePt t="103463" x="2609850" y="2806700"/>
          <p14:tracePt t="103463" x="2501900" y="2711450"/>
          <p14:tracePt t="103481" x="2451100" y="2673350"/>
          <p14:tracePt t="103481" x="2406650" y="2635250"/>
          <p14:tracePt t="103497" x="2368550" y="2603500"/>
          <p14:tracePt t="103497" x="2324100" y="2578100"/>
          <p14:tracePt t="103513" x="2292350" y="2552700"/>
          <p14:tracePt t="103513" x="2260600" y="2527300"/>
          <p14:tracePt t="103530" x="2228850" y="2514600"/>
          <p14:tracePt t="103530" x="2178050" y="2482850"/>
          <p14:tracePt t="103549" x="2152650" y="2470150"/>
          <p14:tracePt t="103549" x="2127250" y="2463800"/>
          <p14:tracePt t="103565" x="2101850" y="2457450"/>
          <p14:tracePt t="103565" x="2082800" y="2451100"/>
          <p14:tracePt t="103581" x="2063750" y="2444750"/>
          <p14:tracePt t="103581" x="2044700" y="2438400"/>
          <p14:tracePt t="103597" x="2032000" y="2438400"/>
          <p14:tracePt t="103597" x="2019300" y="2438400"/>
          <p14:tracePt t="103597" x="2006600" y="2438400"/>
          <p14:tracePt t="103616" x="1987550" y="2438400"/>
          <p14:tracePt t="103628" x="1974850" y="2438400"/>
          <p14:tracePt t="103628" x="1949450" y="2438400"/>
          <p14:tracePt t="103628" x="1936750" y="2432050"/>
          <p14:tracePt t="103652" x="1924050" y="2432050"/>
          <p14:tracePt t="103662" x="1911350" y="2425700"/>
          <p14:tracePt t="103662" x="1892300" y="2419350"/>
          <p14:tracePt t="103681" x="1879600" y="2413000"/>
          <p14:tracePt t="103681" x="1860550" y="2406650"/>
          <p14:tracePt t="103697" x="1847850" y="2400300"/>
          <p14:tracePt t="103697" x="1803400" y="2381250"/>
          <p14:tracePt t="103714" x="1784350" y="2374900"/>
          <p14:tracePt t="103714" x="1765300" y="2368550"/>
          <p14:tracePt t="103731" x="1746250" y="2355850"/>
          <p14:tracePt t="103731" x="1727200" y="2349500"/>
          <p14:tracePt t="103747" x="1708150" y="2343150"/>
          <p14:tracePt t="103747" x="1689100" y="2330450"/>
          <p14:tracePt t="103764" x="1663700" y="2324100"/>
          <p14:tracePt t="103764" x="1631950" y="2311400"/>
          <p14:tracePt t="103783" x="1612900" y="2305050"/>
          <p14:tracePt t="103783" x="1593850" y="2305050"/>
          <p14:tracePt t="103798" x="1574800" y="2298700"/>
          <p14:tracePt t="103798" x="1555750" y="2298700"/>
          <p14:tracePt t="103814" x="1543050" y="2298700"/>
          <p14:tracePt t="103814" x="1530350" y="2298700"/>
          <p14:tracePt t="103814" x="1511300" y="2298700"/>
          <p14:tracePt t="103834" x="1498600" y="2292350"/>
          <p14:tracePt t="103834" x="1492250" y="2292350"/>
          <p14:tracePt t="103849" x="1479550" y="2292350"/>
          <p14:tracePt t="103849" x="1473200" y="2292350"/>
          <p14:tracePt t="103865" x="1466850" y="2292350"/>
          <p14:tracePt t="103865" x="1460500" y="2292350"/>
          <p14:tracePt t="103882" x="1454150" y="2286000"/>
          <p14:tracePt t="103896" x="1441450" y="2286000"/>
          <p14:tracePt t="103913" x="1435100" y="2279650"/>
          <p14:tracePt t="103913" x="1435100" y="2266950"/>
          <p14:tracePt t="103933" x="1435100" y="2260600"/>
          <p14:tracePt t="103949" x="1441450" y="2254250"/>
          <p14:tracePt t="103963" x="1631950" y="2197100"/>
          <p14:tracePt t="104073" x="1663700" y="2190750"/>
          <p14:tracePt t="104079" x="1695450" y="2190750"/>
          <p14:tracePt t="104088" x="1733550" y="2184400"/>
          <p14:tracePt t="104097" x="1816100" y="2178050"/>
          <p14:tracePt t="104114" x="1981200" y="2165350"/>
          <p14:tracePt t="104133" x="2114550" y="2159000"/>
          <p14:tracePt t="104148" x="2266950" y="2159000"/>
          <p14:tracePt t="104164" x="2444750" y="2159000"/>
          <p14:tracePt t="104181" x="2641600" y="2171700"/>
          <p14:tracePt t="104181" x="2749550" y="2171700"/>
          <p14:tracePt t="104201" x="2870200" y="2178050"/>
          <p14:tracePt t="104201" x="2984500" y="2184400"/>
          <p14:tracePt t="104217" x="3219450" y="2197100"/>
          <p14:tracePt t="104234" x="3454400" y="2203450"/>
          <p14:tracePt t="104248" x="3689350" y="2209800"/>
          <p14:tracePt t="104265" x="3898900" y="2209800"/>
          <p14:tracePt t="104265" x="4000500" y="2216150"/>
          <p14:tracePt t="104285" x="4102100" y="2216150"/>
          <p14:tracePt t="104285" x="4197350" y="2216150"/>
          <p14:tracePt t="104300" x="4368800" y="2222500"/>
          <p14:tracePt t="104315" x="4508500" y="2228850"/>
          <p14:tracePt t="104332" x="4629150" y="2235200"/>
          <p14:tracePt t="104349" x="4711700" y="2235200"/>
          <p14:tracePt t="104365" x="4794250" y="2235200"/>
          <p14:tracePt t="104382" x="4819650" y="2235200"/>
          <p14:tracePt t="104399" x="4826000" y="2235200"/>
          <p14:tracePt t="104414" x="4806950" y="2228850"/>
          <p14:tracePt t="104432" x="4787900" y="2228850"/>
          <p14:tracePt t="104449" x="4768850" y="2228850"/>
          <p14:tracePt t="104465" x="4743450" y="2235200"/>
          <p14:tracePt t="104482" x="4718050" y="2254250"/>
          <p14:tracePt t="104501" x="4705350" y="2273300"/>
          <p14:tracePt t="104516" x="4692650" y="2279650"/>
          <p14:tracePt t="104533" x="4679950" y="2286000"/>
          <p14:tracePt t="104549" x="4673600" y="2286000"/>
          <p14:tracePt t="104565" x="4667250" y="2273300"/>
          <p14:tracePt t="104565" x="4660900" y="2266950"/>
          <p14:tracePt t="104585" x="4660900" y="2260600"/>
          <p14:tracePt t="104601" x="4667250" y="2254250"/>
          <p14:tracePt t="104615" x="4667250" y="2247900"/>
          <p14:tracePt t="104632" x="4673600" y="2247900"/>
          <p14:tracePt t="104649" x="4679950" y="2241550"/>
          <p14:tracePt t="104672" x="4673600" y="2241550"/>
          <p14:tracePt t="104720" x="4667250" y="2235200"/>
          <p14:tracePt t="104732" x="4660900" y="2235200"/>
          <p14:tracePt t="104748" x="4654550" y="2228850"/>
          <p14:tracePt t="104764" x="4648200" y="2222500"/>
          <p14:tracePt t="104800" x="4641850" y="2216150"/>
          <p14:tracePt t="104824" x="4635500" y="2209800"/>
          <p14:tracePt t="104848" x="4629150" y="2209800"/>
          <p14:tracePt t="104868" x="4622800" y="2203450"/>
          <p14:tracePt t="104892" x="4616450" y="2197100"/>
          <p14:tracePt t="104912" x="4616450" y="2190750"/>
          <p14:tracePt t="104928" x="4610100" y="2190750"/>
          <p14:tracePt t="104944" x="4603750" y="2184400"/>
          <p14:tracePt t="104968" x="4597400" y="2184400"/>
          <p14:tracePt t="104980" x="4591050" y="2184400"/>
          <p14:tracePt t="104996" x="4584700" y="2184400"/>
          <p14:tracePt t="105012" x="4578350" y="2184400"/>
          <p14:tracePt t="105039" x="4572000" y="2184400"/>
          <p14:tracePt t="105056" x="4565650" y="2184400"/>
          <p14:tracePt t="105072" x="4559300" y="2184400"/>
          <p14:tracePt t="105088" x="4552950" y="2190750"/>
          <p14:tracePt t="105108" x="4546600" y="2184400"/>
          <p14:tracePt t="105228" x="4552950" y="2178050"/>
          <p14:tracePt t="105268" x="4552950" y="2171700"/>
          <p14:tracePt t="105296" x="4559300" y="2171700"/>
          <p14:tracePt t="105356" x="4565650" y="2178050"/>
          <p14:tracePt t="105408" x="4572000" y="2178050"/>
          <p14:tracePt t="105640" x="4565650" y="2178050"/>
          <p14:tracePt t="105708" x="4559300" y="2178050"/>
          <p14:tracePt t="105740" x="4559300" y="2184400"/>
          <p14:tracePt t="105776" x="4559300" y="2197100"/>
          <p14:tracePt t="105852" x="4559300" y="2203450"/>
          <p14:tracePt t="105868" x="4546600" y="2222500"/>
          <p14:tracePt t="105880" x="4533900" y="2228850"/>
          <p14:tracePt t="105889" x="4514850" y="2247900"/>
          <p14:tracePt t="105889" x="4489450" y="2260600"/>
          <p14:tracePt t="105906" x="4457700" y="2279650"/>
          <p14:tracePt t="105906" x="4425950" y="2298700"/>
          <p14:tracePt t="105922" x="4387850" y="2324100"/>
          <p14:tracePt t="105922" x="4337050" y="2355850"/>
          <p14:tracePt t="105922" x="4286250" y="2393950"/>
          <p14:tracePt t="105941" x="4229100" y="2432050"/>
          <p14:tracePt t="105953" x="4165600" y="2476500"/>
          <p14:tracePt t="105953" x="4025900" y="2578100"/>
          <p14:tracePt t="105974" x="3943350" y="2628900"/>
          <p14:tracePt t="105974" x="3854450" y="2686050"/>
          <p14:tracePt t="105989" x="3759200" y="2736850"/>
          <p14:tracePt t="105989" x="3663950" y="2794000"/>
          <p14:tracePt t="106006" x="3562350" y="2844800"/>
          <p14:tracePt t="106006" x="3454400" y="2895600"/>
          <p14:tracePt t="106022" x="3352800" y="2946400"/>
          <p14:tracePt t="106022" x="3244850" y="2997200"/>
          <p14:tracePt t="106022" x="3136900" y="3041650"/>
          <p14:tracePt t="106041" x="3028950" y="3086100"/>
          <p14:tracePt t="106041" x="2927350" y="3124200"/>
          <p14:tracePt t="106055" x="2819400" y="3162300"/>
          <p14:tracePt t="106055" x="2724150" y="3200400"/>
          <p14:tracePt t="106072" x="2628900" y="3238500"/>
          <p14:tracePt t="106072" x="2533650" y="3276600"/>
          <p14:tracePt t="106089" x="2451100" y="3302000"/>
          <p14:tracePt t="106089" x="2368550" y="3333750"/>
          <p14:tracePt t="106105" x="2292350" y="3359150"/>
          <p14:tracePt t="106105" x="2159000" y="3403600"/>
          <p14:tracePt t="106122" x="2095500" y="3422650"/>
          <p14:tracePt t="106122" x="2038350" y="3435350"/>
          <p14:tracePt t="106139" x="1987550" y="3454400"/>
          <p14:tracePt t="106139" x="1936750" y="3467100"/>
          <p14:tracePt t="106156" x="1885950" y="3479800"/>
          <p14:tracePt t="106156" x="1803400" y="3498850"/>
          <p14:tracePt t="106173" x="1765300" y="3511550"/>
          <p14:tracePt t="106173" x="1733550" y="3517900"/>
          <p14:tracePt t="106190" x="1708150" y="3524250"/>
          <p14:tracePt t="106190" x="1682750" y="3530600"/>
          <p14:tracePt t="106206" x="1663700" y="3543300"/>
          <p14:tracePt t="106206" x="1644650" y="3549650"/>
          <p14:tracePt t="106223" x="1625600" y="3556000"/>
          <p14:tracePt t="106223" x="1612900" y="3562350"/>
          <p14:tracePt t="106223" x="1606550" y="3568700"/>
          <p14:tracePt t="106242" x="1600200" y="3575050"/>
          <p14:tracePt t="106242" x="1593850" y="3581400"/>
          <p14:tracePt t="106257" x="1587500" y="3587750"/>
          <p14:tracePt t="106257" x="1587500" y="3594100"/>
          <p14:tracePt t="106274" x="1587500" y="3600450"/>
          <p14:tracePt t="106274" x="1587500" y="3606800"/>
          <p14:tracePt t="106290" x="1587500" y="3613150"/>
          <p14:tracePt t="106304" x="1593850" y="3619500"/>
          <p14:tracePt t="106321" x="1593850" y="3625850"/>
          <p14:tracePt t="106338" x="1600200" y="3632200"/>
          <p14:tracePt t="106355" x="1593850" y="3638550"/>
          <p14:tracePt t="106372" x="1593850" y="3644900"/>
          <p14:tracePt t="106388" x="1587500" y="3651250"/>
          <p14:tracePt t="106405" x="1581150" y="3657600"/>
          <p14:tracePt t="106405" x="1574800" y="3663950"/>
          <p14:tracePt t="106424" x="1574800" y="3670300"/>
          <p14:tracePt t="106438" x="1574800" y="3676650"/>
          <p14:tracePt t="106455" x="1581150" y="3683000"/>
          <p14:tracePt t="106473" x="1587500" y="3676650"/>
          <p14:tracePt t="106488" x="1593850" y="3670300"/>
          <p14:tracePt t="106505" x="1689100" y="3600450"/>
          <p14:tracePt t="106628" x="1701800" y="3600450"/>
          <p14:tracePt t="106634" x="1720850" y="3600450"/>
          <p14:tracePt t="106641" x="1771650" y="3600450"/>
          <p14:tracePt t="106657" x="1828800" y="3600450"/>
          <p14:tracePt t="106673" x="1898650" y="3600450"/>
          <p14:tracePt t="106690" x="1981200" y="3600450"/>
          <p14:tracePt t="106690" x="2025650" y="3600450"/>
          <p14:tracePt t="106709" x="2127250" y="3606800"/>
          <p14:tracePt t="106723" x="2241550" y="3613150"/>
          <p14:tracePt t="106740" x="2374900" y="3625850"/>
          <p14:tracePt t="106757" x="2597150" y="3657600"/>
          <p14:tracePt t="106775" x="2762250" y="3676650"/>
          <p14:tracePt t="106790" x="2927350" y="3689350"/>
          <p14:tracePt t="106807" x="3098800" y="3695700"/>
          <p14:tracePt t="106824" x="3340100" y="3695700"/>
          <p14:tracePt t="106841" x="3498850" y="3695700"/>
          <p14:tracePt t="106857" x="3644900" y="3695700"/>
          <p14:tracePt t="106874" x="3784600" y="3695700"/>
          <p14:tracePt t="106874" x="3854450" y="3702050"/>
          <p14:tracePt t="106894" x="3911600" y="3702050"/>
          <p14:tracePt t="106894" x="3968750" y="3702050"/>
          <p14:tracePt t="106909" x="4064000" y="3702050"/>
          <p14:tracePt t="106926" x="4140200" y="3702050"/>
          <p14:tracePt t="106941" x="4203700" y="3702050"/>
          <p14:tracePt t="106957" x="4248150" y="3695700"/>
          <p14:tracePt t="106974" x="4279900" y="3695700"/>
          <p14:tracePt t="106974" x="4292600" y="3695700"/>
          <p14:tracePt t="106994" x="4305300" y="3689350"/>
          <p14:tracePt t="107009" x="4311650" y="3683000"/>
          <p14:tracePt t="107029" x="4305300" y="3683000"/>
          <p14:tracePt t="107045" x="4298950" y="3676650"/>
          <p14:tracePt t="107061" x="4292600" y="3670300"/>
          <p14:tracePt t="107074" x="4286250" y="3670300"/>
          <p14:tracePt t="107090" x="4279900" y="3663950"/>
          <p14:tracePt t="107107" x="4273550" y="3657600"/>
          <p14:tracePt t="107124" x="4267200" y="3657600"/>
          <p14:tracePt t="107149" x="4273550" y="3651250"/>
          <p14:tracePt t="107189" x="4279900" y="3651250"/>
          <p14:tracePt t="107209" x="4286250" y="3644900"/>
          <p14:tracePt t="107233" x="4292600" y="3644900"/>
          <p14:tracePt t="107353" x="4286250" y="3644900"/>
          <p14:tracePt t="107389" x="4273550" y="3644900"/>
          <p14:tracePt t="107404" x="4260850" y="3651250"/>
          <p14:tracePt t="107413" x="4241800" y="3651250"/>
          <p14:tracePt t="107425" x="4222750" y="3663950"/>
          <p14:tracePt t="107425" x="4178300" y="3689350"/>
          <p14:tracePt t="107444" x="4152900" y="3702050"/>
          <p14:tracePt t="107444" x="4127500" y="3727450"/>
          <p14:tracePt t="107460" x="4095750" y="3746500"/>
          <p14:tracePt t="107460" x="4064000" y="3778250"/>
          <p14:tracePt t="107477" x="4032250" y="3810000"/>
          <p14:tracePt t="107477" x="4006850" y="3848100"/>
          <p14:tracePt t="111881" x="4514850" y="4318000"/>
          <p14:tracePt t="112709" x="4514850" y="4311650"/>
          <p14:tracePt t="112725" x="4521200" y="4305300"/>
          <p14:tracePt t="112742" x="4527550" y="4298950"/>
          <p14:tracePt t="112754" x="4533900" y="4286250"/>
          <p14:tracePt t="112770" x="4533900" y="4279900"/>
          <p14:tracePt t="112778" x="4540250" y="4279900"/>
          <p14:tracePt t="112778" x="4540250" y="4273550"/>
          <p14:tracePt t="112795" x="4546600" y="4267200"/>
          <p14:tracePt t="112795" x="4552950" y="4260850"/>
          <p14:tracePt t="112795" x="4552950" y="4254500"/>
          <p14:tracePt t="112815" x="4559300" y="4248150"/>
          <p14:tracePt t="112827" x="4565650" y="4241800"/>
          <p14:tracePt t="112827" x="4572000" y="4229100"/>
          <p14:tracePt t="112846" x="4572000" y="4222750"/>
          <p14:tracePt t="112846" x="4578350" y="4216400"/>
          <p14:tracePt t="112863" x="4584700" y="4203700"/>
          <p14:tracePt t="112863" x="4584700" y="4197350"/>
          <p14:tracePt t="112879" x="4591050" y="4191000"/>
          <p14:tracePt t="112879" x="4597400" y="4184650"/>
          <p14:tracePt t="112895" x="4597400" y="4178300"/>
          <p14:tracePt t="112895" x="4603750" y="4165600"/>
          <p14:tracePt t="112895" x="4610100" y="4159250"/>
          <p14:tracePt t="112916" x="4610100" y="4152900"/>
          <p14:tracePt t="112927" x="4616450" y="4146550"/>
          <p14:tracePt t="112927" x="4622800" y="4133850"/>
          <p14:tracePt t="112946" x="4629150" y="4127500"/>
          <p14:tracePt t="112946" x="4635500" y="4121150"/>
          <p14:tracePt t="112963" x="4641850" y="4114800"/>
          <p14:tracePt t="112978" x="4641850" y="4108450"/>
          <p14:tracePt t="112995" x="4648200" y="4102100"/>
          <p14:tracePt t="113011" x="4648200" y="4095750"/>
          <p14:tracePt t="113028" x="4648200" y="4089400"/>
          <p14:tracePt t="113049" x="4641850" y="4083050"/>
          <p14:tracePt t="113070" x="4635500" y="4083050"/>
          <p14:tracePt t="113110" x="4629150" y="4083050"/>
          <p14:tracePt t="113122" x="4622800" y="4083050"/>
          <p14:tracePt t="113138" x="4610100" y="4083050"/>
          <p14:tracePt t="113154" x="4603750" y="4083050"/>
          <p14:tracePt t="113170" x="4597400" y="4083050"/>
          <p14:tracePt t="113183" x="4591050" y="4083050"/>
          <p14:tracePt t="113199" x="4584700" y="4083050"/>
          <p14:tracePt t="113215" x="4578350" y="4083050"/>
          <p14:tracePt t="113234" x="4584700" y="4076700"/>
          <p14:tracePt t="113290" x="4591050" y="4076700"/>
          <p14:tracePt t="113310" x="4597400" y="4083050"/>
          <p14:tracePt t="113350" x="4591050" y="4083050"/>
          <p14:tracePt t="113394" x="4584700" y="4076700"/>
          <p14:tracePt t="113430" x="4578350" y="4076700"/>
          <p14:tracePt t="113574" x="4572000" y="4076700"/>
          <p14:tracePt t="113594" x="4565650" y="4076700"/>
          <p14:tracePt t="113618" x="4559300" y="4076700"/>
          <p14:tracePt t="113678" x="4559300" y="4083050"/>
          <p14:tracePt t="113710" x="4552950" y="4076700"/>
          <p14:tracePt t="113730" x="4546600" y="4076700"/>
          <p14:tracePt t="113762" x="4540250" y="4076700"/>
          <p14:tracePt t="113894" x="4546600" y="4076700"/>
          <p14:tracePt t="114013" x="4552950" y="4076700"/>
          <p14:tracePt t="114030" x="4559300" y="4076700"/>
          <p14:tracePt t="114046" x="4565650" y="4076700"/>
          <p14:tracePt t="114054" x="4572000" y="4076700"/>
          <p14:tracePt t="114070" x="4578350" y="4076700"/>
          <p14:tracePt t="114082" x="4591050" y="4083050"/>
          <p14:tracePt t="114098" x="4597400" y="4089400"/>
          <p14:tracePt t="114115" x="4603750" y="4095750"/>
          <p14:tracePt t="114132" x="4603750" y="4102100"/>
          <p14:tracePt t="114149" x="4610100" y="4108450"/>
          <p14:tracePt t="114167" x="4616450" y="4102100"/>
          <p14:tracePt t="114202" x="4616450" y="4095750"/>
          <p14:tracePt t="114226" x="4616450" y="4089400"/>
          <p14:tracePt t="114262" x="4610100" y="4089400"/>
          <p14:tracePt t="114322" x="4603750" y="4089400"/>
          <p14:tracePt t="114346" x="4597400" y="4089400"/>
          <p14:tracePt t="114370" x="4597400" y="4095750"/>
          <p14:tracePt t="114382" x="4591050" y="4102100"/>
          <p14:tracePt t="114406" x="4584700" y="4108450"/>
          <p14:tracePt t="114430" x="4578350" y="4108450"/>
          <p14:tracePt t="114450" x="4572000" y="4108450"/>
          <p14:tracePt t="114474" x="4572000" y="4114800"/>
          <p14:tracePt t="114494" x="4565650" y="4114800"/>
          <p14:tracePt t="114542" x="4559300" y="4121150"/>
          <p14:tracePt t="114586" x="4559300" y="4114800"/>
          <p14:tracePt t="114674" x="4565650" y="4108450"/>
          <p14:tracePt t="114690" x="4565650" y="4102100"/>
          <p14:tracePt t="114698" x="4565650" y="4095750"/>
          <p14:tracePt t="114706" x="4565650" y="4089400"/>
          <p14:tracePt t="114717" x="4572000" y="4083050"/>
          <p14:tracePt t="114717" x="4572000" y="4064000"/>
          <p14:tracePt t="114736" x="4572000" y="4051300"/>
          <p14:tracePt t="114736" x="4572000" y="4038600"/>
          <p14:tracePt t="114753" x="4578350" y="4019550"/>
          <p14:tracePt t="114753" x="4578350" y="4006850"/>
          <p14:tracePt t="114771" x="4584700" y="3981450"/>
          <p14:tracePt t="114771" x="4584700" y="3962400"/>
          <p14:tracePt t="114786" x="4591050" y="3930650"/>
          <p14:tracePt t="114786" x="4603750" y="3860800"/>
          <p14:tracePt t="114803" x="4610100" y="3822700"/>
          <p14:tracePt t="114803" x="4622800" y="3778250"/>
          <p14:tracePt t="114819" x="4629150" y="3733800"/>
          <p14:tracePt t="114819" x="4635500" y="3683000"/>
          <p14:tracePt t="114837" x="4648200" y="3632200"/>
          <p14:tracePt t="114837" x="4660900" y="3581400"/>
          <p14:tracePt t="114837" x="4667250" y="3530600"/>
          <p14:tracePt t="114855" x="4679950" y="3473450"/>
          <p14:tracePt t="114867" x="4692650" y="3422650"/>
          <p14:tracePt t="114867" x="4718050" y="3321050"/>
          <p14:tracePt t="114887" x="4730750" y="3270250"/>
          <p14:tracePt t="114887" x="4749800" y="3219450"/>
          <p14:tracePt t="114903" x="4762500" y="3175000"/>
          <p14:tracePt t="114903" x="4781550" y="3124200"/>
          <p14:tracePt t="114920" x="4800600" y="3079750"/>
          <p14:tracePt t="114920" x="4826000" y="3035300"/>
          <p14:tracePt t="114920" x="4845050" y="2990850"/>
          <p14:tracePt t="114939" x="4864100" y="2946400"/>
          <p14:tracePt t="114951" x="4883150" y="2908300"/>
          <p14:tracePt t="114951" x="4914900" y="2819400"/>
          <p14:tracePt t="114972" x="4921250" y="2781300"/>
          <p14:tracePt t="114972" x="4933950" y="2743200"/>
          <p14:tracePt t="114987" x="4933950" y="2705100"/>
          <p14:tracePt t="114987" x="4933950" y="2667000"/>
          <p14:tracePt t="115003" x="4933950" y="2635250"/>
          <p14:tracePt t="115003" x="4927600" y="2603500"/>
          <p14:tracePt t="115020" x="4921250" y="2571750"/>
          <p14:tracePt t="115020" x="4895850" y="2508250"/>
          <p14:tracePt t="115037" x="4883150" y="2476500"/>
          <p14:tracePt t="115037" x="4870450" y="2451100"/>
          <p14:tracePt t="115054" x="4851400" y="2419350"/>
          <p14:tracePt t="115054" x="4832350" y="2387600"/>
          <p14:tracePt t="115071" x="4813300" y="2362200"/>
          <p14:tracePt t="115071" x="4794250" y="2330450"/>
          <p14:tracePt t="115087" x="4768850" y="2305050"/>
          <p14:tracePt t="115087" x="4718050" y="2254250"/>
          <p14:tracePt t="115104" x="4686300" y="2228850"/>
          <p14:tracePt t="115104" x="4660900" y="2203450"/>
          <p14:tracePt t="115120" x="4629150" y="2178050"/>
          <p14:tracePt t="115120" x="4603750" y="2152650"/>
          <p14:tracePt t="115137" x="4578350" y="2127250"/>
          <p14:tracePt t="115137" x="4552950" y="2108200"/>
          <p14:tracePt t="115137" x="4527550" y="2082800"/>
          <p14:tracePt t="115156" x="4502150" y="2063750"/>
          <p14:tracePt t="115156" x="4476750" y="2051050"/>
          <p14:tracePt t="115172" x="4457700" y="2032000"/>
          <p14:tracePt t="115172" x="4438650" y="2025650"/>
          <p14:tracePt t="115187" x="4419600" y="2012950"/>
          <p14:tracePt t="115187" x="4400550" y="2006600"/>
          <p14:tracePt t="115204" x="4387850" y="2000250"/>
          <p14:tracePt t="115204" x="4375150" y="1993900"/>
          <p14:tracePt t="115204" x="4362450" y="1993900"/>
          <p14:tracePt t="115223" x="4356100" y="1987550"/>
          <p14:tracePt t="115235" x="4349750" y="1987550"/>
          <p14:tracePt t="115235" x="4343400" y="1987550"/>
          <p14:tracePt t="115255" x="4337050" y="1981200"/>
          <p14:tracePt t="115271" x="4343400" y="1987550"/>
          <p14:tracePt t="115299" x="4349750" y="1993900"/>
          <p14:tracePt t="115330" x="4356100" y="2000250"/>
          <p14:tracePt t="115342" x="4362450" y="2006600"/>
          <p14:tracePt t="115353" x="4368800" y="2012950"/>
          <p14:tracePt t="115353" x="4375150" y="2019300"/>
          <p14:tracePt t="115371" x="4387850" y="2032000"/>
          <p14:tracePt t="115371" x="4400550" y="2038350"/>
          <p14:tracePt t="115388" x="4413250" y="2057400"/>
          <p14:tracePt t="115388" x="4445000" y="2108200"/>
          <p14:tracePt t="115405" x="4457700" y="2139950"/>
          <p14:tracePt t="115405" x="4476750" y="2178050"/>
          <p14:tracePt t="115422" x="4489450" y="2222500"/>
          <p14:tracePt t="115422" x="4508500" y="2266950"/>
          <p14:tracePt t="115438" x="4527550" y="2317750"/>
          <p14:tracePt t="115438" x="4559300" y="2438400"/>
          <p14:tracePt t="115455" x="4578350" y="2501900"/>
          <p14:tracePt t="115455" x="4591050" y="2571750"/>
          <p14:tracePt t="115471" x="4603750" y="2641600"/>
          <p14:tracePt t="115471" x="4616450" y="2711450"/>
          <p14:tracePt t="115488" x="4622800" y="2787650"/>
          <p14:tracePt t="115488" x="4635500" y="2857500"/>
          <p14:tracePt t="115505" x="4641850" y="2927350"/>
          <p14:tracePt t="115505" x="4654550" y="3054350"/>
          <p14:tracePt t="115524" x="4660900" y="3117850"/>
          <p14:tracePt t="115524" x="4667250" y="3175000"/>
          <p14:tracePt t="115540" x="4667250" y="3232150"/>
          <p14:tracePt t="115540" x="4667250" y="3289300"/>
          <p14:tracePt t="115556" x="4667250" y="3346450"/>
          <p14:tracePt t="115556" x="4660900" y="3397250"/>
          <p14:tracePt t="115572" x="4654550" y="3441700"/>
          <p14:tracePt t="115572" x="4654550" y="3492500"/>
          <p14:tracePt t="115572" x="4648200" y="3530600"/>
          <p14:tracePt t="115591" x="4641850" y="3568700"/>
          <p14:tracePt t="115603" x="4641850" y="3600450"/>
          <p14:tracePt t="115603" x="4635500" y="3651250"/>
          <p14:tracePt t="115624" x="4635500" y="3670300"/>
          <p14:tracePt t="115624" x="4635500" y="3683000"/>
          <p14:tracePt t="115639" x="4635500" y="3695700"/>
          <p14:tracePt t="115654" x="4641850" y="3689350"/>
          <p14:tracePt t="115690" x="4641850" y="3683000"/>
          <p14:tracePt t="115695" x="4641850" y="3676650"/>
          <p14:tracePt t="115704" x="4641850" y="3670300"/>
          <p14:tracePt t="115721" x="4641850" y="3663950"/>
          <p14:tracePt t="115738" x="4641850" y="3657600"/>
          <p14:tracePt t="115754" x="4641850" y="3651250"/>
          <p14:tracePt t="115773" x="4648200" y="3657600"/>
          <p14:tracePt t="115794" x="4654550" y="3663950"/>
          <p14:tracePt t="115811" x="4654550" y="3676650"/>
          <p14:tracePt t="115823" x="4660900" y="3676650"/>
          <p14:tracePt t="115838" x="4667250" y="3689350"/>
          <p14:tracePt t="115855" x="4673600" y="3689350"/>
          <p14:tracePt t="115871" x="4673600" y="3695700"/>
          <p14:tracePt t="115888" x="4679950" y="3702050"/>
          <p14:tracePt t="115904" x="4679950" y="3708400"/>
          <p14:tracePt t="115922" x="4673600" y="3714750"/>
          <p14:tracePt t="115938" x="4667250" y="3727450"/>
          <p14:tracePt t="115955" x="4660900" y="3733800"/>
          <p14:tracePt t="115955" x="4660900" y="3740150"/>
          <p14:tracePt t="115955" x="4654550" y="3746500"/>
          <p14:tracePt t="115976" x="4648200" y="3752850"/>
          <p14:tracePt t="115988" x="4648200" y="3759200"/>
          <p14:tracePt t="115988" x="4641850" y="3771900"/>
          <p14:tracePt t="116007" x="4635500" y="3778250"/>
          <p14:tracePt t="116007" x="4635500" y="3784600"/>
          <p14:tracePt t="116024" x="4629150" y="3790950"/>
          <p14:tracePt t="116024" x="4629150" y="3797300"/>
          <p14:tracePt t="116040" x="4622800" y="3803650"/>
          <p14:tracePt t="116040" x="4622800" y="3816350"/>
          <p14:tracePt t="116057" x="4616450" y="3816350"/>
          <p14:tracePt t="116057" x="4616450" y="3822700"/>
          <p14:tracePt t="116074" x="4616450" y="3829050"/>
          <p14:tracePt t="116074" x="4616450" y="3835400"/>
          <p14:tracePt t="116091" x="4616450" y="3841750"/>
          <p14:tracePt t="116105" x="4616450" y="3848100"/>
          <p14:tracePt t="116122" x="4616450" y="3854450"/>
          <p14:tracePt t="116139" x="4622800" y="3867150"/>
          <p14:tracePt t="116156" x="4622800" y="3873500"/>
          <p14:tracePt t="116156" x="4622800" y="3879850"/>
          <p14:tracePt t="116176" x="4629150" y="3886200"/>
          <p14:tracePt t="116190" x="4629150" y="3892550"/>
          <p14:tracePt t="116206" x="4629150" y="3898900"/>
          <p14:tracePt t="116223" x="4635500" y="3898900"/>
          <p14:tracePt t="116251" x="4641850" y="3892550"/>
          <p14:tracePt t="116283" x="4641850" y="3886200"/>
          <p14:tracePt t="116302" x="4641850" y="3879850"/>
          <p14:tracePt t="116319" x="4641850" y="3873500"/>
          <p14:tracePt t="116335" x="4648200" y="3873500"/>
          <p14:tracePt t="116351" x="4641850" y="3873500"/>
          <p14:tracePt t="116422" x="4635500" y="3873500"/>
          <p14:tracePt t="116491" x="4629150" y="3873500"/>
          <p14:tracePt t="116534" x="4629150" y="3879850"/>
          <p14:tracePt t="116591" x="4622800" y="3886200"/>
          <p14:tracePt t="116619" x="4622800" y="3892550"/>
          <p14:tracePt t="116635" x="4616450" y="3892550"/>
          <p14:tracePt t="116651" x="4616450" y="3898900"/>
          <p14:tracePt t="116663" x="4610100" y="3905250"/>
          <p14:tracePt t="116679" x="4610100" y="3911600"/>
          <p14:tracePt t="116695" x="4616450" y="3924300"/>
          <p14:tracePt t="116712" x="4616450" y="3930650"/>
          <p14:tracePt t="116724" x="4622800" y="3937000"/>
          <p14:tracePt t="116741" x="4616450" y="3930650"/>
          <p14:tracePt t="116851" x="4622800" y="3930650"/>
          <p14:tracePt t="116903" x="4629150" y="3924300"/>
          <p14:tracePt t="116927" x="4629150" y="3917950"/>
          <p14:tracePt t="116943" x="4635500" y="3911600"/>
          <p14:tracePt t="116955" x="4641850" y="3905250"/>
          <p14:tracePt t="116979" x="4641850" y="3911600"/>
          <p14:tracePt t="117015" x="4635500" y="3917950"/>
          <p14:tracePt t="117038" x="4629150" y="3924300"/>
          <p14:tracePt t="117071" x="4622800" y="3930650"/>
          <p14:tracePt t="117158" x="4616450" y="3930650"/>
          <p14:tracePt t="117191" x="4610100" y="3924300"/>
          <p14:tracePt t="117227" x="4616450" y="3917950"/>
          <p14:tracePt t="117287" x="4622800" y="3917950"/>
          <p14:tracePt t="117311" x="4629150" y="3911600"/>
          <p14:tracePt t="117323" x="4635500" y="3911600"/>
          <p14:tracePt t="117339" x="4641850" y="3911600"/>
          <p14:tracePt t="117355" x="4641850" y="3917950"/>
          <p14:tracePt t="117371" x="4648200" y="3917950"/>
          <p14:tracePt t="117383" x="4654550" y="3924300"/>
          <p14:tracePt t="117407" x="4654550" y="3930650"/>
          <p14:tracePt t="117431" x="4654550" y="3937000"/>
          <p14:tracePt t="117475" x="4654550" y="3943350"/>
          <p14:tracePt t="117503" x="4654550" y="3937000"/>
          <p14:tracePt t="117550" x="4654550" y="3930650"/>
          <p14:tracePt t="117571" x="4654550" y="3924300"/>
          <p14:tracePt t="117631" x="4660900" y="3924300"/>
          <p14:tracePt t="117671" x="4667250" y="3917950"/>
          <p14:tracePt t="117699" x="4673600" y="3917950"/>
          <p14:tracePt t="117723" x="4679950" y="3917950"/>
          <p14:tracePt t="117751" x="4679950" y="3911600"/>
          <p14:tracePt t="117791" x="4686300" y="3905250"/>
          <p14:tracePt t="117810" x="4686300" y="3898900"/>
          <p14:tracePt t="117835" x="4686300" y="3892550"/>
          <p14:tracePt t="117855" x="4686300" y="3886200"/>
          <p14:tracePt t="117871" x="4686300" y="3879850"/>
          <p14:tracePt t="117887" x="4686300" y="3873500"/>
          <p14:tracePt t="117903" x="4679950" y="3867150"/>
          <p14:tracePt t="117916" x="4673600" y="3860800"/>
          <p14:tracePt t="117932" x="4667250" y="3860800"/>
          <p14:tracePt t="117945" x="4660900" y="3860800"/>
          <p14:tracePt t="117945" x="4654550" y="3854450"/>
          <p14:tracePt t="117964" x="4648200" y="3848100"/>
          <p14:tracePt t="117964" x="4641850" y="3848100"/>
          <p14:tracePt t="117980" x="4635500" y="3841750"/>
          <p14:tracePt t="117995" x="4629150" y="3835400"/>
          <p14:tracePt t="118012" x="4635500" y="3835400"/>
          <p14:tracePt t="118067" x="4641850" y="3835400"/>
          <p14:tracePt t="118083" x="4648200" y="3835400"/>
          <p14:tracePt t="118095" x="4654550" y="3829050"/>
          <p14:tracePt t="118119" x="4654550" y="3822700"/>
          <p14:tracePt t="118143" x="4660900" y="3816350"/>
          <p14:tracePt t="118163" x="4660900" y="3810000"/>
          <p14:tracePt t="118247" x="4660900" y="3803650"/>
          <p14:tracePt t="118263" x="4660900" y="3797300"/>
          <p14:tracePt t="118275" x="4660900" y="3790950"/>
          <p14:tracePt t="118291" x="4654550" y="3790950"/>
          <p14:tracePt t="118331" x="4648200" y="3790950"/>
          <p14:tracePt t="118343" x="4648200" y="3797300"/>
          <p14:tracePt t="118359" x="4641850" y="3797300"/>
          <p14:tracePt t="118375" x="4635500" y="3803650"/>
          <p14:tracePt t="118403" x="4635500" y="3810000"/>
          <p14:tracePt t="118575" x="4629150" y="3810000"/>
          <p14:tracePt t="118615" x="4629150" y="3816350"/>
          <p14:tracePt t="118659" x="4622800" y="3822700"/>
          <p14:tracePt t="118675" x="4622800" y="3829050"/>
          <p14:tracePt t="118691" x="4616450" y="3835400"/>
          <p14:tracePt t="118711" x="4610100" y="3835400"/>
          <p14:tracePt t="118751" x="4610100" y="3841750"/>
          <p14:tracePt t="118924" x="4603750" y="3848100"/>
          <p14:tracePt t="119011" x="4597400" y="3854450"/>
          <p14:tracePt t="119051" x="4591050" y="3854450"/>
          <p14:tracePt t="119087" x="4591050" y="3860800"/>
          <p14:tracePt t="119171" x="4597400" y="3860800"/>
          <p14:tracePt t="119215" x="4591050" y="3867150"/>
          <p14:tracePt t="119243" x="4591050" y="3873500"/>
          <p14:tracePt t="119267" x="4584700" y="3873500"/>
          <p14:tracePt t="119295" x="4584700" y="3879850"/>
          <p14:tracePt t="119327" x="4578350" y="3873500"/>
          <p14:tracePt t="119472" x="4584700" y="3873500"/>
          <p14:tracePt t="119491" x="4584700" y="3867150"/>
          <p14:tracePt t="119567" x="4578350" y="3860800"/>
          <p14:tracePt t="119611" x="4572000" y="3854450"/>
          <p14:tracePt t="119755" x="4565650" y="3854450"/>
          <p14:tracePt t="120144" x="4565650" y="3848100"/>
          <p14:tracePt t="120311" x="4572000" y="3848100"/>
          <p14:tracePt t="120436" x="4572000" y="3854450"/>
          <p14:tracePt t="120503" x="4572000" y="3860800"/>
          <p14:tracePt t="120535" x="4572000" y="3867150"/>
          <p14:tracePt t="120555" x="4572000" y="3873500"/>
          <p14:tracePt t="120595" x="4572000" y="3879850"/>
          <p14:tracePt t="120616" x="4578350" y="3886200"/>
          <p14:tracePt t="120664" x="4578350" y="3892550"/>
          <p14:tracePt t="120684" x="4578350" y="3898900"/>
          <p14:tracePt t="120708" x="4578350" y="3892550"/>
          <p14:tracePt t="120896" x="4584700" y="3886200"/>
          <p14:tracePt t="120932" x="4584700" y="3879850"/>
          <p14:tracePt t="120964" x="4584700" y="3886200"/>
          <p14:tracePt t="121155" x="4584700" y="3879850"/>
          <p14:tracePt t="121224" x="4578350" y="3879850"/>
          <p14:tracePt t="121332" x="4578350" y="3886200"/>
          <p14:tracePt t="121392" x="4578350" y="3892550"/>
          <p14:tracePt t="121472" x="4578350" y="3886200"/>
          <p14:tracePt t="121592" x="4584700" y="3892550"/>
          <p14:tracePt t="121668" x="4591050" y="3892550"/>
          <p14:tracePt t="121728" x="4597400" y="3898900"/>
          <p14:tracePt t="121756" x="4603750" y="3898900"/>
          <p14:tracePt t="121864" x="4610100" y="3898900"/>
          <p14:tracePt t="121908" x="4610100" y="3905250"/>
          <p14:tracePt t="121996" x="4616450" y="3905250"/>
          <p14:tracePt t="122164" x="4622800" y="3898900"/>
          <p14:tracePt t="122208" x="4629150" y="3905250"/>
          <p14:tracePt t="122276" x="4629150" y="3911600"/>
          <p14:tracePt t="122344" x="4622800" y="3911600"/>
          <p14:tracePt t="122412" x="4616450" y="3905250"/>
          <p14:tracePt t="122524" x="4610100" y="3905250"/>
          <p14:tracePt t="122544" x="4603750" y="3911600"/>
          <p14:tracePt t="122596" x="4603750" y="3917950"/>
          <p14:tracePt t="122612" x="4610100" y="3924300"/>
          <p14:tracePt t="122636" x="4616450" y="3924300"/>
          <p14:tracePt t="122648" x="4622800" y="3930650"/>
          <p14:tracePt t="122672" x="4622800" y="3937000"/>
          <p14:tracePt t="122688" x="4622800" y="3943350"/>
          <p14:tracePt t="122704" x="4622800" y="3949700"/>
          <p14:tracePt t="122717" x="4622800" y="3956050"/>
          <p14:tracePt t="122732" x="4629150" y="3949700"/>
          <p14:tracePt t="122784" x="4635500" y="3949700"/>
          <p14:tracePt t="122800" x="4641850" y="3943350"/>
          <p14:tracePt t="122816" x="4648200" y="3937000"/>
          <p14:tracePt t="122828" x="4660900" y="3930650"/>
          <p14:tracePt t="122844" x="4667250" y="3924300"/>
          <p14:tracePt t="122860" x="4667250" y="3917950"/>
          <p14:tracePt t="122876" x="4673600" y="3911600"/>
          <p14:tracePt t="122896" x="4667250" y="3917950"/>
          <p14:tracePt t="122928" x="4660900" y="3917950"/>
          <p14:tracePt t="122948" x="4654550" y="3924300"/>
          <p14:tracePt t="122972" x="4654550" y="3930650"/>
          <p14:tracePt t="122996" x="4654550" y="3937000"/>
          <p14:tracePt t="123008" x="4654550" y="3943350"/>
          <p14:tracePt t="123024" x="4660900" y="3949700"/>
          <p14:tracePt t="123040" x="4667250" y="3956050"/>
          <p14:tracePt t="123056" x="4667250" y="3962400"/>
          <p14:tracePt t="123069" x="4667250" y="3968750"/>
          <p14:tracePt t="123084" x="4673600" y="3975100"/>
          <p14:tracePt t="123108" x="4679950" y="3975100"/>
          <p14:tracePt t="123124" x="4686300" y="3975100"/>
          <p14:tracePt t="123144" x="4692650" y="3975100"/>
          <p14:tracePt t="123160" x="4699000" y="3968750"/>
          <p14:tracePt t="123176" x="4699000" y="3962400"/>
          <p14:tracePt t="123188" x="4705350" y="3956050"/>
          <p14:tracePt t="123204" x="4699000" y="3949700"/>
          <p14:tracePt t="123256" x="4692650" y="3949700"/>
          <p14:tracePt t="123273" x="4686300" y="3949700"/>
          <p14:tracePt t="123280" x="4679950" y="3956050"/>
          <p14:tracePt t="123288" x="4673600" y="3956050"/>
          <p14:tracePt t="123304" x="4667250" y="3956050"/>
          <p14:tracePt t="123314" x="4660900" y="3956050"/>
          <p14:tracePt t="123314" x="4654550" y="3962400"/>
          <p14:tracePt t="123333" x="4648200" y="3968750"/>
          <p14:tracePt t="123350" x="4641850" y="3975100"/>
          <p14:tracePt t="123364" x="4635500" y="3981450"/>
          <p14:tracePt t="123380" x="4635500" y="3987800"/>
          <p14:tracePt t="123397" x="4641850" y="3987800"/>
          <p14:tracePt t="123417" x="4648200" y="3994150"/>
          <p14:tracePt t="123431" x="4654550" y="3994150"/>
          <p14:tracePt t="123447" x="4667250" y="4000500"/>
          <p14:tracePt t="123464" x="4673600" y="4000500"/>
          <p14:tracePt t="123481" x="4673600" y="3994150"/>
          <p14:tracePt t="123564" x="4679950" y="3994150"/>
          <p14:tracePt t="123617" x="4686300" y="3987800"/>
          <p14:tracePt t="123668" x="4686300" y="3981450"/>
          <p14:tracePt t="123701" x="4692650" y="3981450"/>
          <p14:tracePt t="123724" x="4699000" y="3981450"/>
          <p14:tracePt t="123744" x="4692650" y="3987800"/>
          <p14:tracePt t="123828" x="4692650" y="4000500"/>
          <p14:tracePt t="123844" x="4686300" y="4006850"/>
          <p14:tracePt t="123856" x="4686300" y="4013200"/>
          <p14:tracePt t="123872" x="4686300" y="4019550"/>
          <p14:tracePt t="123888" x="4679950" y="4025900"/>
          <p14:tracePt t="123904" x="4673600" y="4032250"/>
          <p14:tracePt t="123917" x="4667250" y="4032250"/>
          <p14:tracePt t="123940" x="4660900" y="4032250"/>
          <p14:tracePt t="123964" x="4654550" y="4032250"/>
          <p14:tracePt t="124029" x="4648200" y="4025900"/>
          <p14:tracePt t="124077" x="4641850" y="4025900"/>
          <p14:tracePt t="124145" x="4641850" y="4032250"/>
          <p14:tracePt t="124180" x="4635500" y="4032250"/>
          <p14:tracePt t="124208" x="4629150" y="4038600"/>
          <p14:tracePt t="124256" x="4629150" y="4032250"/>
          <p14:tracePt t="124308" x="4635500" y="4025900"/>
          <p14:tracePt t="124329" x="4641850" y="4025900"/>
          <p14:tracePt t="124369" x="4648200" y="4025900"/>
          <p14:tracePt t="124397" x="4654550" y="4025900"/>
          <p14:tracePt t="124415" x="4660900" y="4025900"/>
          <p14:tracePt t="124429" x="4667250" y="4025900"/>
          <p14:tracePt t="124448" x="4673600" y="4025900"/>
          <p14:tracePt t="124456" x="4679950" y="4032250"/>
          <p14:tracePt t="124481" x="4679950" y="4038600"/>
          <p14:tracePt t="124504" x="4686300" y="4032250"/>
          <p14:tracePt t="124540" x="4692650" y="4025900"/>
          <p14:tracePt t="124557" x="4699000" y="4025900"/>
          <p14:tracePt t="124568" x="4699000" y="4019550"/>
          <p14:tracePt t="124584" x="4705350" y="4013200"/>
          <p14:tracePt t="124609" x="4705350" y="4006850"/>
          <p14:tracePt t="124625" x="4705350" y="4000500"/>
          <p14:tracePt t="124637" x="4705350" y="3994150"/>
          <p14:tracePt t="124652" x="4699000" y="3987800"/>
          <p14:tracePt t="124668" x="4692650" y="3981450"/>
          <p14:tracePt t="124689" x="4686300" y="3981450"/>
          <p14:tracePt t="124704" x="4679950" y="3981450"/>
          <p14:tracePt t="124720" x="4673600" y="3981450"/>
          <p14:tracePt t="124749" x="4673600" y="3975100"/>
          <p14:tracePt t="124788" x="4679950" y="3968750"/>
          <p14:tracePt t="124849" x="4686300" y="3962400"/>
          <p14:tracePt t="124884" x="4679950" y="3962400"/>
          <p14:tracePt t="124977" x="4673600" y="3962400"/>
          <p14:tracePt t="124997" x="4667250" y="3962400"/>
          <p14:tracePt t="125012" x="4660900" y="3962400"/>
          <p14:tracePt t="125029" x="4654550" y="3962400"/>
          <p14:tracePt t="125044" x="4648200" y="3962400"/>
          <p14:tracePt t="125053" x="4641850" y="3962400"/>
          <p14:tracePt t="125053" x="4641850" y="3968750"/>
          <p14:tracePt t="125053" x="4635500" y="3968750"/>
          <p14:tracePt t="125074" x="4629150" y="3968750"/>
          <p14:tracePt t="125074" x="4622800" y="3975100"/>
          <p14:tracePt t="125090" x="4616450" y="3975100"/>
          <p14:tracePt t="125090" x="4610100" y="3981450"/>
          <p14:tracePt t="125106" x="4603750" y="3981450"/>
          <p14:tracePt t="125120" x="4597400" y="3987800"/>
          <p14:tracePt t="125137" x="4591050" y="4000500"/>
          <p14:tracePt t="125154" x="4591050" y="4006850"/>
          <p14:tracePt t="125170" x="4597400" y="4006850"/>
          <p14:tracePt t="125187" x="4597400" y="4013200"/>
          <p14:tracePt t="125204" x="4603750" y="4013200"/>
          <p14:tracePt t="125220" x="4610100" y="4013200"/>
          <p14:tracePt t="125220" x="4616450" y="4013200"/>
          <p14:tracePt t="125239" x="4622800" y="4013200"/>
          <p14:tracePt t="125254" x="4629150" y="4013200"/>
          <p14:tracePt t="125271" x="4635500" y="4013200"/>
          <p14:tracePt t="125289" x="4635500" y="4006850"/>
          <p14:tracePt t="125337" x="4641850" y="4000500"/>
          <p14:tracePt t="125373" x="4641850" y="3994150"/>
          <p14:tracePt t="125404" x="4641850" y="3987800"/>
          <p14:tracePt t="125425" x="4648200" y="3987800"/>
          <p14:tracePt t="125613" x="4641850" y="3994150"/>
          <p14:tracePt t="125937" x="4641850" y="4000500"/>
          <p14:tracePt t="125965" x="4635500" y="4000500"/>
          <p14:tracePt t="125988" x="4635500" y="4006850"/>
          <p14:tracePt t="126009" x="4629150" y="4006850"/>
          <p14:tracePt t="126041" x="4622800" y="4006850"/>
          <p14:tracePt t="126084" x="4629150" y="4006850"/>
          <p14:tracePt t="126161" x="4629150" y="4000500"/>
          <p14:tracePt t="126185" x="4629150" y="3994150"/>
          <p14:tracePt t="126197" x="4629150" y="3987800"/>
          <p14:tracePt t="126213" x="4629150" y="3981450"/>
          <p14:tracePt t="126281" x="4622800" y="3975100"/>
          <p14:tracePt t="126309" x="4616450" y="3975100"/>
          <p14:tracePt t="126333" x="4610100" y="3981450"/>
          <p14:tracePt t="126357" x="4616450" y="3987800"/>
          <p14:tracePt t="126409" x="4629150" y="3994150"/>
          <p14:tracePt t="126445" x="4635500" y="3994150"/>
          <p14:tracePt t="126485" x="4641850" y="4000500"/>
          <p14:tracePt t="126505" x="4635500" y="3994150"/>
          <p14:tracePt t="126624" x="4635500" y="3987800"/>
          <p14:tracePt t="126649" x="4641850" y="3981450"/>
          <p14:tracePt t="126677" x="4648200" y="3981450"/>
          <p14:tracePt t="126769" x="4654550" y="3981450"/>
          <p14:tracePt t="126797" x="4660900" y="3981450"/>
          <p14:tracePt t="126821" x="4667250" y="3981450"/>
          <p14:tracePt t="126849" x="4673600" y="3975100"/>
          <p14:tracePt t="126909" x="4667250" y="3968750"/>
          <p14:tracePt t="126941" x="4660900" y="3968750"/>
          <p14:tracePt t="126957" x="4654550" y="3968750"/>
          <p14:tracePt t="126969" x="4648200" y="3968750"/>
          <p14:tracePt t="126985" x="4641850" y="3968750"/>
          <p14:tracePt t="127001" x="4635500" y="3968750"/>
          <p14:tracePt t="127017" x="4635500" y="3975100"/>
          <p14:tracePt t="127030" x="4629150" y="3975100"/>
          <p14:tracePt t="127053" x="4635500" y="3981450"/>
          <p14:tracePt t="127121" x="4641850" y="3981450"/>
          <p14:tracePt t="127173" x="4648200" y="3975100"/>
          <p14:tracePt t="127205" x="4654550" y="3968750"/>
          <p14:tracePt t="127225" x="4660900" y="3962400"/>
          <p14:tracePt t="127249" x="4660900" y="3956050"/>
          <p14:tracePt t="127265" x="4667250" y="3949700"/>
          <p14:tracePt t="127277" x="4673600" y="3949700"/>
          <p14:tracePt t="127293" x="4679950" y="3943350"/>
          <p14:tracePt t="127309" x="4679950" y="3937000"/>
          <p14:tracePt t="127325" x="4673600" y="3937000"/>
          <p14:tracePt t="127385" x="4667250" y="3937000"/>
          <p14:tracePt t="127397" x="4660900" y="3943350"/>
          <p14:tracePt t="127413" x="4654550" y="3943350"/>
          <p14:tracePt t="127429" x="4648200" y="3949700"/>
          <p14:tracePt t="127509" x="4641850" y="3949700"/>
          <p14:tracePt t="127593" x="4635500" y="3949700"/>
          <p14:tracePt t="127625" x="4629150" y="3949700"/>
          <p14:tracePt t="127738" x="4635500" y="3943350"/>
          <p14:tracePt t="127765" x="4641850" y="3937000"/>
          <p14:tracePt t="127797" x="4635500" y="3937000"/>
          <p14:tracePt t="127977" x="4629150" y="3943350"/>
          <p14:tracePt t="127997" x="4622800" y="3943350"/>
          <p14:tracePt t="128013" x="4622800" y="3949700"/>
          <p14:tracePt t="128029" x="4616450" y="3949700"/>
          <p14:tracePt t="128049" x="4610100" y="3956050"/>
          <p14:tracePt t="128081" x="4616450" y="3956050"/>
          <p14:tracePt t="128109" x="4622800" y="3956050"/>
          <p14:tracePt t="128133" x="4629150" y="3956050"/>
          <p14:tracePt t="128158" x="4635500" y="3956050"/>
          <p14:tracePt t="128201" x="4629150" y="3956050"/>
          <p14:tracePt t="128338" x="4622800" y="3956050"/>
          <p14:tracePt t="128381" x="4616450" y="3962400"/>
          <p14:tracePt t="128426" x="4616450" y="3956050"/>
          <p14:tracePt t="128709" x="4616450" y="3949700"/>
          <p14:tracePt t="128778" x="4622800" y="3943350"/>
          <p14:tracePt t="128817" x="4629150" y="3943350"/>
          <p14:tracePt t="128838" x="4635500" y="3943350"/>
          <p14:tracePt t="128862" x="4641850" y="3943350"/>
          <p14:tracePt t="128885" x="4648200" y="3943350"/>
          <p14:tracePt t="128906" x="4641850" y="3943350"/>
          <p14:tracePt t="128997" x="4635500" y="3943350"/>
          <p14:tracePt t="129026" x="4641850" y="3943350"/>
          <p14:tracePt t="129109" x="4635500" y="3943350"/>
          <p14:tracePt t="129785" x="4641850" y="3943350"/>
          <p14:tracePt t="129985" x="4648200" y="3943350"/>
          <p14:tracePt t="130009" x="4654550" y="3943350"/>
          <p14:tracePt t="130038" x="4654550" y="3937000"/>
          <p14:tracePt t="130158" x="4660900" y="3930650"/>
          <p14:tracePt t="130218" x="4660900" y="3937000"/>
          <p14:tracePt t="130370" x="4654550" y="3937000"/>
          <p14:tracePt t="130557" x="4660900" y="3937000"/>
          <p14:tracePt t="130698" x="4660900" y="3943350"/>
          <p14:tracePt t="130750" x="4667250" y="3937000"/>
          <p14:tracePt t="130842" x="4667250" y="3930650"/>
          <p14:tracePt t="130894" x="4667250" y="3937000"/>
          <p14:tracePt t="131210" x="4673600" y="3937000"/>
          <p14:tracePt t="131306" x="4667250" y="3937000"/>
          <p14:tracePt t="131478" x="4660900" y="3937000"/>
          <p14:tracePt t="131502" x="4660900" y="3943350"/>
          <p14:tracePt t="131706" x="4667250" y="3943350"/>
          <p14:tracePt t="131718" x="4673600" y="3949700"/>
          <p14:tracePt t="131734" x="4679950" y="3956050"/>
          <p14:tracePt t="131758" x="4673600" y="3962400"/>
          <p14:tracePt t="131794" x="4667250" y="3956050"/>
          <p14:tracePt t="131810" x="4660900" y="3956050"/>
          <p14:tracePt t="131826" x="4660900" y="3949700"/>
          <p14:tracePt t="131854" x="4667250" y="3943350"/>
          <p14:tracePt t="131906" x="4667250" y="3937000"/>
          <p14:tracePt t="131946" x="4660900" y="3937000"/>
          <p14:tracePt t="131982" x="4654550" y="3937000"/>
          <p14:tracePt t="132034" x="4660900" y="3943350"/>
          <p14:tracePt t="132094" x="4667250" y="3937000"/>
          <p14:tracePt t="132126" x="4667250" y="3930650"/>
          <p14:tracePt t="132582" x="4673600" y="3937000"/>
          <p14:tracePt t="132755" x="4673600" y="3943350"/>
          <p14:tracePt t="132798" x="4679950" y="3943350"/>
          <p14:tracePt t="132934" x="4686300" y="3943350"/>
          <p14:tracePt t="132967" x="4692650" y="3937000"/>
          <p14:tracePt t="133026" x="4686300" y="3943350"/>
          <p14:tracePt t="133182" x="4679950" y="3943350"/>
          <p14:tracePt t="133339" x="4673600" y="3943350"/>
          <p14:tracePt t="133391" x="4679950" y="3943350"/>
          <p14:tracePt t="133978" x="4686300" y="3943350"/>
          <p14:tracePt t="134280" x="4679950" y="3949700"/>
          <p14:tracePt t="134563" x="4679950" y="3956050"/>
          <p14:tracePt t="134831" x="4673600" y="3956050"/>
          <p14:tracePt t="134871" x="4667250" y="3962400"/>
          <p14:tracePt t="134947" x="4660900" y="3962400"/>
          <p14:tracePt t="134991" x="4667250" y="3956050"/>
          <p14:tracePt t="135070" x="4673600" y="3956050"/>
          <p14:tracePt t="135087" x="4679950" y="3956050"/>
          <p14:tracePt t="135103" x="4686300" y="3956050"/>
          <p14:tracePt t="135119" x="4686300" y="3962400"/>
          <p14:tracePt t="135147" x="4686300" y="3968750"/>
          <p14:tracePt t="135187" x="4686300" y="3975100"/>
          <p14:tracePt t="135215" x="4692650" y="3968750"/>
          <p14:tracePt t="135275" x="4699000" y="3968750"/>
          <p14:tracePt t="135327" x="4699000" y="3975100"/>
          <p14:tracePt t="135359" x="4705350" y="3981450"/>
          <p14:tracePt t="135387" x="4705350" y="3987800"/>
          <p14:tracePt t="135411" x="4705350" y="3994150"/>
          <p14:tracePt t="135427" x="4699000" y="4000500"/>
          <p14:tracePt t="135447" x="4692650" y="4000500"/>
          <p14:tracePt t="135499" x="4699000" y="4006850"/>
          <p14:tracePt t="135539" x="4699000" y="4013200"/>
          <p14:tracePt t="135583" x="4705350" y="4013200"/>
          <p14:tracePt t="135619" x="4711700" y="4019550"/>
          <p14:tracePt t="135659" x="4705350" y="4025900"/>
          <p14:tracePt t="135719" x="4705350" y="4032250"/>
          <p14:tracePt t="135739" x="4699000" y="4032250"/>
          <p14:tracePt t="135763" x="4699000" y="4038600"/>
          <p14:tracePt t="135787" x="4705350" y="4044950"/>
          <p14:tracePt t="135806" x="4711700" y="4044950"/>
          <p14:tracePt t="135823" x="4718050" y="4044950"/>
          <p14:tracePt t="135839" x="4724400" y="4051300"/>
          <p14:tracePt t="135851" x="4730750" y="4051300"/>
          <p14:tracePt t="135867" x="4743450" y="4051300"/>
          <p14:tracePt t="135883" x="4749800" y="4051300"/>
          <p14:tracePt t="135899" x="4756150" y="4051300"/>
          <p14:tracePt t="135912" x="4762500" y="4051300"/>
          <p14:tracePt t="135928" x="4768850" y="4051300"/>
          <p14:tracePt t="135944" x="4775200" y="4051300"/>
          <p14:tracePt t="135979" x="4781550" y="4044950"/>
          <p14:tracePt t="136011" x="4787900" y="4044950"/>
          <p14:tracePt t="136031" x="4794250" y="4038600"/>
          <p14:tracePt t="136055" x="4800600" y="4038600"/>
          <p14:tracePt t="136079" x="4806950" y="4032250"/>
          <p14:tracePt t="136147" x="4806950" y="4025900"/>
          <p14:tracePt t="136167" x="4800600" y="4019550"/>
          <p14:tracePt t="136251" x="4806950" y="4013200"/>
          <p14:tracePt t="136271" x="4806950" y="4006850"/>
          <p14:tracePt t="136295" x="4813300" y="4000500"/>
          <p14:tracePt t="136327" x="4813300" y="3994150"/>
          <p14:tracePt t="136379" x="4813300" y="3987800"/>
          <p14:tracePt t="136399" x="4813300" y="3981450"/>
          <p14:tracePt t="136423" x="4806950" y="3975100"/>
          <p14:tracePt t="136451" x="4806950" y="3968750"/>
          <p14:tracePt t="136475" x="4800600" y="3962400"/>
          <p14:tracePt t="136527" x="4794250" y="3956050"/>
          <p14:tracePt t="136559" x="4794250" y="3949700"/>
          <p14:tracePt t="136587" x="4787900" y="3949700"/>
          <p14:tracePt t="136627" x="4781550" y="3956050"/>
          <p14:tracePt t="136663" x="4781550" y="3962400"/>
          <p14:tracePt t="136688" x="4781550" y="3968750"/>
          <p14:tracePt t="136699" x="4775200" y="3975100"/>
          <p14:tracePt t="136715" x="4768850" y="3981450"/>
          <p14:tracePt t="136732" x="4762500" y="3987800"/>
          <p14:tracePt t="136748" x="4762500" y="3994150"/>
          <p14:tracePt t="136748" x="4756150" y="4000500"/>
          <p14:tracePt t="136762" x="4749800" y="4000500"/>
          <p14:tracePt t="136762" x="4743450" y="4006850"/>
          <p14:tracePt t="136781" x="4737100" y="4013200"/>
          <p14:tracePt t="136781" x="4730750" y="4013200"/>
          <p14:tracePt t="136796" x="4724400" y="4013200"/>
          <p14:tracePt t="136796" x="4718050" y="4019550"/>
          <p14:tracePt t="136812" x="4718050" y="4013200"/>
          <p14:tracePt t="136843" x="4724400" y="4006850"/>
          <p14:tracePt t="136859" x="4730750" y="4000500"/>
          <p14:tracePt t="136871" x="4737100" y="3994150"/>
          <p14:tracePt t="136880" x="4737100" y="3987800"/>
          <p14:tracePt t="136880" x="4743450" y="3981450"/>
          <p14:tracePt t="136897" x="4743450" y="3975100"/>
          <p14:tracePt t="136897" x="4749800" y="3968750"/>
          <p14:tracePt t="136913" x="4756150" y="3962400"/>
          <p14:tracePt t="136928" x="4756150" y="3956050"/>
          <p14:tracePt t="136944" x="4749800" y="3962400"/>
          <p14:tracePt t="137007" x="4743450" y="3968750"/>
          <p14:tracePt t="137040" x="4730750" y="3968750"/>
          <p14:tracePt t="137052" x="4724400" y="3975100"/>
          <p14:tracePt t="137067" x="4718050" y="3981450"/>
          <p14:tracePt t="137084" x="4711700" y="3987800"/>
          <p14:tracePt t="137100" x="4711700" y="3994150"/>
          <p14:tracePt t="137112" x="4711700" y="4000500"/>
          <p14:tracePt t="137128" x="4718050" y="4006850"/>
          <p14:tracePt t="137159" x="4724400" y="4006850"/>
          <p14:tracePt t="137172" x="4730750" y="4006850"/>
          <p14:tracePt t="137188" x="4737100" y="4006850"/>
          <p14:tracePt t="137204" x="4743450" y="4006850"/>
          <p14:tracePt t="137219" x="4749800" y="4006850"/>
          <p14:tracePt t="137232" x="4756150" y="4006850"/>
          <p14:tracePt t="137248" x="4762500" y="4006850"/>
          <p14:tracePt t="137264" x="4756150" y="4013200"/>
          <p14:tracePt t="137347" x="4749800" y="4013200"/>
          <p14:tracePt t="137376" x="4743450" y="4019550"/>
          <p14:tracePt t="137391" x="4737100" y="4025900"/>
          <p14:tracePt t="137411" x="4737100" y="4032250"/>
          <p14:tracePt t="137459" x="4737100" y="4038600"/>
          <p14:tracePt t="137487" x="4743450" y="4038600"/>
          <p14:tracePt t="137520" x="4749800" y="4038600"/>
          <p14:tracePt t="137547" x="4756150" y="4038600"/>
          <p14:tracePt t="137563" x="4768850" y="4038600"/>
          <p14:tracePt t="137579" x="4775200" y="4032250"/>
          <p14:tracePt t="137592" x="4781550" y="4032250"/>
          <p14:tracePt t="137608" x="4787900" y="4025900"/>
          <p14:tracePt t="137644" x="4787900" y="4019550"/>
          <p14:tracePt t="137691" x="4781550" y="4019550"/>
          <p14:tracePt t="137711" x="4775200" y="4019550"/>
          <p14:tracePt t="137736" x="4768850" y="4019550"/>
          <p14:tracePt t="137760" x="4762500" y="4019550"/>
          <p14:tracePt t="137796" x="4756150" y="4025900"/>
          <p14:tracePt t="137820" x="4749800" y="4025900"/>
          <p14:tracePt t="137847" x="4743450" y="4032250"/>
          <p14:tracePt t="137879" x="4737100" y="4038600"/>
          <p14:tracePt t="137999" x="4730750" y="4038600"/>
          <p14:tracePt t="138044" x="4724400" y="4038600"/>
          <p14:tracePt t="138080" x="4718050" y="4032250"/>
          <p14:tracePt t="138192" x="4724400" y="4032250"/>
          <p14:tracePt t="138224" x="4730750" y="4032250"/>
          <p14:tracePt t="138252" x="4724400" y="4025900"/>
          <p14:tracePt t="138328" x="4718050" y="4019550"/>
          <p14:tracePt t="138388" x="4711700" y="4013200"/>
          <p14:tracePt t="138508" x="4705350" y="4013200"/>
          <p14:tracePt t="138551" x="4711700" y="4006850"/>
          <p14:tracePt t="138712" x="4718050" y="4006850"/>
          <p14:tracePt t="138780" x="4724400" y="4000500"/>
          <p14:tracePt t="138808" x="4724400" y="3994150"/>
          <p14:tracePt t="138824" x="4724400" y="3987800"/>
          <p14:tracePt t="138840" x="4724400" y="3994150"/>
          <p14:tracePt t="138892" x="4718050" y="4000500"/>
          <p14:tracePt t="138908" x="4711700" y="4000500"/>
          <p14:tracePt t="138920" x="4705350" y="4006850"/>
          <p14:tracePt t="138952" x="4711700" y="4006850"/>
          <p14:tracePt t="139020" x="4711700" y="4000500"/>
          <p14:tracePt t="139084" x="4711700" y="3994150"/>
          <p14:tracePt t="139116" x="4718050" y="3987800"/>
          <p14:tracePt t="139144" x="4718050" y="3981450"/>
          <p14:tracePt t="139168" x="4724400" y="3975100"/>
          <p14:tracePt t="139264" x="4730750" y="3981450"/>
          <p14:tracePt t="139296" x="4737100" y="3975100"/>
          <p14:tracePt t="139312" x="4743450" y="3975100"/>
          <p14:tracePt t="139341" x="4749800" y="3968750"/>
          <p14:tracePt t="139356" x="4756150" y="3968750"/>
          <p14:tracePt t="139380" x="4756150" y="3962400"/>
          <p14:tracePt t="139408" x="4756150" y="3956050"/>
          <p14:tracePt t="139445" x="4749800" y="3956050"/>
          <p14:tracePt t="139467" x="4749800" y="3949700"/>
          <p14:tracePt t="139500" x="4743450" y="3949700"/>
          <p14:tracePt t="139552" x="4737100" y="3956050"/>
          <p14:tracePt t="139564" x="4730750" y="3956050"/>
          <p14:tracePt t="139580" x="4724400" y="3956050"/>
          <p14:tracePt t="139596" x="4718050" y="3962400"/>
          <p14:tracePt t="139612" x="4711700" y="3968750"/>
          <p14:tracePt t="139624" x="4699000" y="3975100"/>
          <p14:tracePt t="139641" x="4692650" y="3981450"/>
          <p14:tracePt t="139657" x="4686300" y="3987800"/>
          <p14:tracePt t="139672" x="4686300" y="3994150"/>
          <p14:tracePt t="139687" x="4679950" y="4000500"/>
          <p14:tracePt t="139704" x="4673600" y="4006850"/>
          <p14:tracePt t="139725" x="4679950" y="4000500"/>
          <p14:tracePt t="139777" x="4679950" y="3994150"/>
          <p14:tracePt t="139792" x="4686300" y="3987800"/>
          <p14:tracePt t="139803" x="4686300" y="3981450"/>
          <p14:tracePt t="139820" x="4679950" y="3981450"/>
          <p14:tracePt t="139836" x="4673600" y="3975100"/>
          <p14:tracePt t="139860" x="4667250" y="3975100"/>
          <p14:tracePt t="139872" x="4667250" y="3968750"/>
          <p14:tracePt t="139887" x="4660900" y="3968750"/>
          <p14:tracePt t="139904" x="4654550" y="3968750"/>
          <p14:tracePt t="139932" x="4660900" y="3968750"/>
          <p14:tracePt t="139980" x="4667250" y="3968750"/>
          <p14:tracePt t="139992" x="4673600" y="3968750"/>
          <p14:tracePt t="140008" x="4679950" y="3968750"/>
          <p14:tracePt t="140025" x="4686300" y="3962400"/>
          <p14:tracePt t="140041" x="4692650" y="3962400"/>
          <p14:tracePt t="140052" x="4699000" y="3956050"/>
          <p14:tracePt t="140067" x="4705350" y="3949700"/>
          <p14:tracePt t="140084" x="4705350" y="3943350"/>
          <p14:tracePt t="140100" x="4711700" y="3930650"/>
          <p14:tracePt t="140112" x="4718050" y="3924300"/>
          <p14:tracePt t="140128" x="4724400" y="3924300"/>
          <p14:tracePt t="140139" x="4730750" y="3917950"/>
          <p14:tracePt t="140139" x="4737100" y="3917950"/>
          <p14:tracePt t="140158" x="4743450" y="3911600"/>
          <p14:tracePt t="140158" x="4756150" y="3911600"/>
          <p14:tracePt t="140174" x="4762500" y="3905250"/>
          <p14:tracePt t="140189" x="4756150" y="3911600"/>
          <p14:tracePt t="140248" x="4749800" y="3917950"/>
          <p14:tracePt t="140272" x="4749800" y="3924300"/>
          <p14:tracePt t="140292" x="4749800" y="3917950"/>
          <p14:tracePt t="140332" x="4749800" y="3911600"/>
          <p14:tracePt t="140344" x="4756150" y="3905250"/>
          <p14:tracePt t="140368" x="4762500" y="3898900"/>
          <p14:tracePt t="140393" x="4768850" y="3898900"/>
          <p14:tracePt t="140420" x="4768850" y="3892550"/>
          <p14:tracePt t="140444" x="4775200" y="3886200"/>
          <p14:tracePt t="140464" x="4781550" y="3879850"/>
          <p14:tracePt t="140488" x="4787900" y="3873500"/>
          <p14:tracePt t="140512" x="4787900" y="3867150"/>
          <p14:tracePt t="140532" x="4794250" y="3873500"/>
          <p14:tracePt t="140660" x="4794250" y="3879850"/>
          <p14:tracePt t="140704" x="4800600" y="3873500"/>
          <p14:tracePt t="140804" x="4800600" y="3867150"/>
          <p14:tracePt t="140833" x="4800600" y="3860800"/>
          <p14:tracePt t="140880" x="4806950" y="3860800"/>
          <p14:tracePt t="140916" x="4806950" y="3854450"/>
          <p14:tracePt t="140940" x="4813300" y="3848100"/>
          <p14:tracePt t="140960" x="4813300" y="3841750"/>
          <p14:tracePt t="140985" x="4813300" y="3835400"/>
          <p14:tracePt t="141004" x="4813300" y="3829050"/>
          <p14:tracePt t="141037" x="4813300" y="3822700"/>
          <p14:tracePt t="141080" x="4819650" y="3822700"/>
          <p14:tracePt t="141096" x="4826000" y="3822700"/>
          <p14:tracePt t="141112" x="4832350" y="3822700"/>
          <p14:tracePt t="141124" x="4838700" y="3816350"/>
          <p14:tracePt t="141141" x="4845050" y="3816350"/>
          <p14:tracePt t="141165" x="4838700" y="3822700"/>
          <p14:tracePt t="141208" x="4826000" y="3822700"/>
          <p14:tracePt t="141224" x="4819650" y="3829050"/>
          <p14:tracePt t="141241" x="4813300" y="3835400"/>
          <p14:tracePt t="141252" x="4806950" y="3841750"/>
          <p14:tracePt t="141268" x="4800600" y="3841750"/>
          <p14:tracePt t="141284" x="4794250" y="3841750"/>
          <p14:tracePt t="141305" x="4800600" y="3841750"/>
          <p14:tracePt t="141345" x="4800600" y="3835400"/>
          <p14:tracePt t="141368" x="4806950" y="3829050"/>
          <p14:tracePt t="141388" x="4813300" y="3829050"/>
          <p14:tracePt t="141413" x="4813300" y="3835400"/>
          <p14:tracePt t="141524" x="4806950" y="3829050"/>
          <p14:tracePt t="141560" x="4800600" y="3835400"/>
          <p14:tracePt t="141665" x="4794250" y="3835400"/>
          <p14:tracePt t="141697" x="4794250" y="3841750"/>
          <p14:tracePt t="141765" x="4800600" y="3848100"/>
          <p14:tracePt t="141809" x="4806950" y="3854450"/>
          <p14:tracePt t="141833" x="4813300" y="3860800"/>
          <p14:tracePt t="141853" x="4819650" y="3854450"/>
          <p14:tracePt t="141884" x="4819650" y="3848100"/>
          <p14:tracePt t="141912" x="4819650" y="3841750"/>
          <p14:tracePt t="141928" x="4826000" y="3835400"/>
          <p14:tracePt t="141944" x="4826000" y="3829050"/>
          <p14:tracePt t="141960" x="4826000" y="3822700"/>
          <p14:tracePt t="141973" x="4826000" y="3816350"/>
          <p14:tracePt t="141981" x="4826000" y="3810000"/>
          <p14:tracePt t="141997" x="4826000" y="3816350"/>
          <p14:tracePt t="142080" x="4813300" y="3816350"/>
          <p14:tracePt t="142101" x="4806950" y="3816350"/>
          <p14:tracePt t="142125" x="4806950" y="3822700"/>
          <p14:tracePt t="142144" x="4800600" y="3829050"/>
          <p14:tracePt t="142169" x="4806950" y="3822700"/>
          <p14:tracePt t="142253" x="4806950" y="3829050"/>
          <p14:tracePt t="142289" x="4806950" y="3835400"/>
          <p14:tracePt t="142356" x="4800600" y="3835400"/>
          <p14:tracePt t="142373" x="4794250" y="3841750"/>
          <p14:tracePt t="142385" x="4787900" y="3848100"/>
          <p14:tracePt t="142401" x="4781550" y="3848100"/>
          <p14:tracePt t="142417" x="4775200" y="3848100"/>
          <p14:tracePt t="142433" x="4768850" y="3848100"/>
          <p14:tracePt t="142445" x="4762500" y="3848100"/>
          <p14:tracePt t="142461" x="4762500" y="3841750"/>
          <p14:tracePt t="142477" x="4749800" y="3841750"/>
          <p14:tracePt t="142501" x="4749800" y="3835400"/>
          <p14:tracePt t="142512" x="4743450" y="3835400"/>
          <p14:tracePt t="142529" x="4737100" y="3835400"/>
          <p14:tracePt t="142544" x="4730750" y="3841750"/>
          <p14:tracePt t="142560" x="4730750" y="3848100"/>
          <p14:tracePt t="142573" x="4737100" y="3854450"/>
          <p14:tracePt t="142625" x="4743450" y="3848100"/>
          <p14:tracePt t="142656" x="4756150" y="3848100"/>
          <p14:tracePt t="142672" x="4762500" y="3841750"/>
          <p14:tracePt t="142684" x="4768850" y="3841750"/>
          <p14:tracePt t="142725" x="4775200" y="3841750"/>
          <p14:tracePt t="142761" x="4775200" y="3835400"/>
          <p14:tracePt t="142793" x="4768850" y="3841750"/>
          <p14:tracePt t="142837" x="4762500" y="3841750"/>
          <p14:tracePt t="142889" x="4762500" y="3835400"/>
          <p14:tracePt t="142925" x="4768850" y="3835400"/>
          <p14:tracePt t="142957" x="4775200" y="3829050"/>
          <p14:tracePt t="143045" x="4781550" y="3822700"/>
          <p14:tracePt t="143093" x="4787900" y="3816350"/>
          <p14:tracePt t="143113" x="4787900" y="3810000"/>
          <p14:tracePt t="143129" x="4794250" y="3803650"/>
          <p14:tracePt t="143145" x="4794250" y="3797300"/>
          <p14:tracePt t="143181" x="4794250" y="3790950"/>
          <p14:tracePt t="143221" x="4787900" y="3797300"/>
          <p14:tracePt t="143241" x="4781550" y="3797300"/>
          <p14:tracePt t="143273" x="4781550" y="3803650"/>
          <p14:tracePt t="143309" x="4787900" y="3803650"/>
          <p14:tracePt t="143332" x="4794250" y="3810000"/>
          <p14:tracePt t="143345" x="4800600" y="3810000"/>
          <p14:tracePt t="143361" x="4806950" y="3810000"/>
          <p14:tracePt t="143377" x="4813300" y="3810000"/>
          <p14:tracePt t="143405" x="4819650" y="3803650"/>
          <p14:tracePt t="143429" x="4813300" y="3803650"/>
          <p14:tracePt t="143521" x="4819650" y="3810000"/>
          <p14:tracePt t="143581" x="4819650" y="3816350"/>
          <p14:tracePt t="143609" x="4819650" y="3822700"/>
          <p14:tracePt t="143641" x="4826000" y="3829050"/>
          <p14:tracePt t="143700" x="4826000" y="3835400"/>
          <p14:tracePt t="143729" x="4832350" y="3835400"/>
          <p14:tracePt t="143761" x="4838700" y="3841750"/>
          <p14:tracePt t="143797" x="4838700" y="3848100"/>
          <p14:tracePt t="143841" x="4832350" y="3854450"/>
          <p14:tracePt t="143873" x="4826000" y="3854450"/>
          <p14:tracePt t="143909" x="4819650" y="3854450"/>
          <p14:tracePt t="143945" x="4813300" y="3860800"/>
          <p14:tracePt t="143961" x="4806950" y="3860800"/>
          <p14:tracePt t="143977" x="4800600" y="3860800"/>
          <p14:tracePt t="143993" x="4794250" y="3867150"/>
          <p14:tracePt t="144005" x="4787900" y="3867150"/>
          <p14:tracePt t="144021" x="4781550" y="3873500"/>
          <p14:tracePt t="144037" x="4775200" y="3873500"/>
          <p14:tracePt t="144060" x="4768850" y="3879850"/>
          <p14:tracePt t="144081" x="4762500" y="3879850"/>
          <p14:tracePt t="144113" x="4756150" y="3886200"/>
          <p14:tracePt t="144225" x="4749800" y="3892550"/>
          <p14:tracePt t="144241" x="4749800" y="3898900"/>
          <p14:tracePt t="144252" x="4743450" y="3905250"/>
          <p14:tracePt t="144262" x="4743450" y="3911600"/>
          <p14:tracePt t="144277" x="4743450" y="3917950"/>
          <p14:tracePt t="144293" x="4737100" y="3924300"/>
          <p14:tracePt t="144305" x="4730750" y="3930650"/>
          <p14:tracePt t="144329" x="4724400" y="3937000"/>
          <p14:tracePt t="144361" x="4718050" y="3937000"/>
          <p14:tracePt t="144373" x="4711700" y="3943350"/>
          <p14:tracePt t="144389" x="4711700" y="3949700"/>
          <p14:tracePt t="144405" x="4705350" y="3956050"/>
          <p14:tracePt t="144421" x="4705350" y="3962400"/>
          <p14:tracePt t="144433" x="4699000" y="3962400"/>
          <p14:tracePt t="144449" x="4699000" y="3968750"/>
          <p14:tracePt t="144465" x="4692650" y="3975100"/>
          <p14:tracePt t="144481" x="4692650" y="3981450"/>
          <p14:tracePt t="144492" x="4686300" y="3987800"/>
          <p14:tracePt t="144509" x="4679950" y="3994150"/>
          <p14:tracePt t="144526" x="4673600" y="3994150"/>
          <p14:tracePt t="144543" x="4667250" y="4000500"/>
          <p14:tracePt t="144561" x="4667250" y="3994150"/>
          <p14:tracePt t="144689" x="4667250" y="3987800"/>
          <p14:tracePt t="144774" x="4673600" y="3981450"/>
          <p14:tracePt t="144785" x="4679950" y="3981450"/>
          <p14:tracePt t="144801" x="4686300" y="3981450"/>
          <p14:tracePt t="144810" x="4699000" y="3975100"/>
          <p14:tracePt t="144826" x="4705350" y="3975100"/>
          <p14:tracePt t="144842" x="4711700" y="3975100"/>
          <p14:tracePt t="144842" x="4718050" y="3975100"/>
          <p14:tracePt t="144857" x="4724400" y="3968750"/>
          <p14:tracePt t="144872" x="4730750" y="3968750"/>
          <p14:tracePt t="144889" x="4743450" y="3968750"/>
          <p14:tracePt t="144906" x="4749800" y="3975100"/>
          <p14:tracePt t="144937" x="4756150" y="3981450"/>
          <p14:tracePt t="144961" x="4762500" y="3981450"/>
          <p14:tracePt t="144974" x="4768850" y="3981450"/>
          <p14:tracePt t="144989" x="4781550" y="3975100"/>
          <p14:tracePt t="145005" x="4787900" y="3975100"/>
          <p14:tracePt t="145013" x="4794250" y="3975100"/>
          <p14:tracePt t="145023" x="4800600" y="3975100"/>
          <p14:tracePt t="145023" x="4806950" y="3975100"/>
          <p14:tracePt t="145043" x="4813300" y="3975100"/>
          <p14:tracePt t="145043" x="4819650" y="3975100"/>
          <p14:tracePt t="145059" x="4826000" y="3975100"/>
          <p14:tracePt t="145073" x="4832350" y="3968750"/>
          <p14:tracePt t="145089" x="4838700" y="3968750"/>
          <p14:tracePt t="145106" x="4845050" y="3968750"/>
          <p14:tracePt t="145126" x="4838700" y="3968750"/>
          <p14:tracePt t="145169" x="4832350" y="3975100"/>
          <p14:tracePt t="145193" x="4838700" y="3968750"/>
          <p14:tracePt t="145265" x="4845050" y="3968750"/>
          <p14:tracePt t="145281" x="4851400" y="3968750"/>
          <p14:tracePt t="145297" x="4851400" y="3962400"/>
          <p14:tracePt t="145313" x="4857750" y="3962400"/>
          <p14:tracePt t="145325" x="4851400" y="3962400"/>
          <p14:tracePt t="145393" x="4851400" y="3968750"/>
          <p14:tracePt t="145433" x="4851400" y="3975100"/>
          <p14:tracePt t="145453" x="4845050" y="3981450"/>
          <p14:tracePt t="145477" x="4838700" y="3981450"/>
          <p14:tracePt t="145494" x="4832350" y="3987800"/>
          <p14:tracePt t="145505" x="4826000" y="3994150"/>
          <p14:tracePt t="145521" x="4819650" y="4000500"/>
          <p14:tracePt t="145537" x="4813300" y="4006850"/>
          <p14:tracePt t="145553" x="4806950" y="4006850"/>
          <p14:tracePt t="145581" x="4813300" y="4006850"/>
          <p14:tracePt t="145633" x="4813300" y="4000500"/>
          <p14:tracePt t="145681" x="4813300" y="3994150"/>
          <p14:tracePt t="145702" x="4806950" y="3987800"/>
          <p14:tracePt t="145718" x="4800600" y="3987800"/>
          <p14:tracePt t="145733" x="4794250" y="3987800"/>
          <p14:tracePt t="145746" x="4787900" y="3994150"/>
          <p14:tracePt t="145762" x="4781550" y="3994150"/>
          <p14:tracePt t="145775" x="4775200" y="4000500"/>
          <p14:tracePt t="145775" x="4762500" y="4006850"/>
          <p14:tracePt t="145796" x="4756150" y="4006850"/>
          <p14:tracePt t="145809" x="4749800" y="4013200"/>
          <p14:tracePt t="145825" x="4743450" y="4013200"/>
          <p14:tracePt t="145842" x="4737100" y="4019550"/>
          <p14:tracePt t="145859" x="4730750" y="4025900"/>
          <p14:tracePt t="145875" x="4737100" y="4025900"/>
          <p14:tracePt t="145897" x="4743450" y="4019550"/>
          <p14:tracePt t="145914" x="4749800" y="4019550"/>
          <p14:tracePt t="145926" x="4762500" y="4013200"/>
          <p14:tracePt t="145926" x="4762500" y="4006850"/>
          <p14:tracePt t="145944" x="4768850" y="4006850"/>
          <p14:tracePt t="145944" x="4775200" y="4000500"/>
          <p14:tracePt t="145961" x="4781550" y="3994150"/>
          <p14:tracePt t="145976" x="4787900" y="3994150"/>
          <p14:tracePt t="145993" x="4794250" y="3987800"/>
          <p14:tracePt t="146009" x="4787900" y="3981450"/>
          <p14:tracePt t="146033" x="4787900" y="3975100"/>
          <p14:tracePt t="146053" x="4787900" y="3968750"/>
          <p14:tracePt t="146078" x="4781550" y="3968750"/>
          <p14:tracePt t="146234" x="4775200" y="3975100"/>
          <p14:tracePt t="146250" x="4768850" y="3981450"/>
          <p14:tracePt t="146281" x="4762500" y="3981450"/>
          <p14:tracePt t="146293" x="4756150" y="3987800"/>
          <p14:tracePt t="146309" x="4749800" y="3987800"/>
          <p14:tracePt t="146325" x="4749800" y="3994150"/>
          <p14:tracePt t="146342" x="4743450" y="3994150"/>
          <p14:tracePt t="146385" x="4743450" y="3987800"/>
          <p14:tracePt t="146406" x="4743450" y="3994150"/>
          <p14:tracePt t="146438" x="4743450" y="4000500"/>
          <p14:tracePt t="146462" x="4737100" y="3994150"/>
          <p14:tracePt t="146522" x="4730750" y="3987800"/>
          <p14:tracePt t="146633" x="4724400" y="3987800"/>
          <p14:tracePt t="146705" x="4724400" y="3981450"/>
          <p14:tracePt t="146738" x="4724400" y="3975100"/>
          <p14:tracePt t="147002" x="4724400" y="3968750"/>
          <p14:tracePt t="147186" x="4730750" y="3968750"/>
          <p14:tracePt t="147246" x="4737100" y="3962400"/>
          <p14:tracePt t="147286" x="4743450" y="3956050"/>
          <p14:tracePt t="147450" x="4749800" y="3956050"/>
          <p14:tracePt t="147486" x="4749800" y="3949700"/>
          <p14:tracePt t="147518" x="4756150" y="3943350"/>
          <p14:tracePt t="147545" x="4756150" y="3937000"/>
          <p14:tracePt t="147585" x="4762500" y="3943350"/>
          <p14:tracePt t="147630" x="4762500" y="3949700"/>
          <p14:tracePt t="147638" x="4762500" y="3956050"/>
          <p14:tracePt t="147648" x="4762500" y="3968750"/>
          <p14:tracePt t="147648" x="4762500" y="3981450"/>
          <p14:tracePt t="147667" x="4762500" y="3994150"/>
          <p14:tracePt t="147667" x="4762500" y="4006850"/>
          <p14:tracePt t="147684" x="4756150" y="4013200"/>
          <p14:tracePt t="147684" x="4756150" y="4019550"/>
          <p14:tracePt t="147700" x="4756150" y="4025900"/>
          <p14:tracePt t="147700" x="4749800" y="4032250"/>
          <p14:tracePt t="147717" x="4749800" y="4038600"/>
          <p14:tracePt t="147717" x="4749800" y="4044950"/>
          <p14:tracePt t="147735" x="4743450" y="4051300"/>
          <p14:tracePt t="147766" x="4737100" y="4051300"/>
          <p14:tracePt t="147802" x="4730750" y="4044950"/>
          <p14:tracePt t="147870" x="4737100" y="4038600"/>
          <p14:tracePt t="147906" x="4743450" y="4038600"/>
          <p14:tracePt t="147938" x="4743450" y="4032250"/>
          <p14:tracePt t="147962" x="4749800" y="4025900"/>
          <p14:tracePt t="147974" x="4756150" y="4019550"/>
          <p14:tracePt t="147990" x="4762500" y="4019550"/>
          <p14:tracePt t="148006" x="4768850" y="4019550"/>
          <p14:tracePt t="148022" x="4775200" y="4019550"/>
          <p14:tracePt t="148034" x="4781550" y="4025900"/>
          <p14:tracePt t="148065" x="4781550" y="4032250"/>
          <p14:tracePt t="148086" x="4781550" y="4038600"/>
          <p14:tracePt t="148102" x="4781550" y="4044950"/>
          <p14:tracePt t="148118" x="4787900" y="4051300"/>
          <p14:tracePt t="148134" x="4787900" y="4057650"/>
          <p14:tracePt t="148142" x="4787900" y="4070350"/>
          <p14:tracePt t="148150" x="4794250" y="4076700"/>
          <p14:tracePt t="148150" x="4794250" y="4089400"/>
          <p14:tracePt t="148150" x="4800600" y="4102100"/>
          <p14:tracePt t="148171" x="4800600" y="4121150"/>
          <p14:tracePt t="148184" x="4806950" y="4140200"/>
          <p14:tracePt t="148184" x="4819650" y="4171950"/>
          <p14:tracePt t="148203" x="4826000" y="4191000"/>
          <p14:tracePt t="148203" x="4832350" y="4210050"/>
          <p14:tracePt t="148219" x="4845050" y="4222750"/>
          <p14:tracePt t="148219" x="4851400" y="4241800"/>
          <p14:tracePt t="148236" x="4857750" y="4260850"/>
          <p14:tracePt t="148236" x="4870450" y="4286250"/>
          <p14:tracePt t="148236" x="4876800" y="4305300"/>
          <p14:tracePt t="148255" x="4883150" y="4330700"/>
          <p14:tracePt t="148255" x="4889500" y="4349750"/>
          <p14:tracePt t="148269" x="4895850" y="4375150"/>
          <p14:tracePt t="148269" x="4902200" y="4406900"/>
          <p14:tracePt t="148286" x="4908550" y="4438650"/>
          <p14:tracePt t="148286" x="4914900" y="4470400"/>
          <p14:tracePt t="148302" x="4914900" y="4502150"/>
          <p14:tracePt t="148302" x="4921250" y="4540250"/>
          <p14:tracePt t="148319" x="4927600" y="4572000"/>
          <p14:tracePt t="148319" x="4933950" y="4648200"/>
          <p14:tracePt t="148336" x="4940300" y="4686300"/>
          <p14:tracePt t="148336" x="4946650" y="4724400"/>
          <p14:tracePt t="148353" x="4953000" y="4762500"/>
          <p14:tracePt t="148353" x="4953000" y="4800600"/>
          <p14:tracePt t="148369" x="4959350" y="4838700"/>
          <p14:tracePt t="148369" x="4972050" y="4914900"/>
          <p14:tracePt t="148387" x="4978400" y="4953000"/>
          <p14:tracePt t="148387" x="4984750" y="4984750"/>
          <p14:tracePt t="148403" x="4991100" y="5016500"/>
          <p14:tracePt t="148403" x="4997450" y="5048250"/>
          <p14:tracePt t="148420" x="5010150" y="5080000"/>
          <p14:tracePt t="148420" x="5022850" y="5111750"/>
          <p14:tracePt t="148436" x="5029200" y="5143500"/>
          <p14:tracePt t="148436" x="5041900" y="5168900"/>
          <p14:tracePt t="148436" x="5054600" y="5200650"/>
          <p14:tracePt t="148455" x="5067300" y="5226050"/>
          <p14:tracePt t="148468" x="5080000" y="5257800"/>
          <p14:tracePt t="148468" x="5092700" y="5314950"/>
          <p14:tracePt t="148487" x="5099050" y="5334000"/>
          <p14:tracePt t="148487" x="5105400" y="5359400"/>
          <p14:tracePt t="148503" x="5105400" y="5378450"/>
          <p14:tracePt t="148503" x="5105400" y="5397500"/>
          <p14:tracePt t="148520" x="5105400" y="5410200"/>
          <p14:tracePt t="148520" x="5105400" y="5422900"/>
          <p14:tracePt t="148520" x="5105400" y="5435600"/>
          <p14:tracePt t="148539" x="5105400" y="5448300"/>
          <p14:tracePt t="148552" x="5105400" y="5467350"/>
          <p14:tracePt t="148552" x="5105400" y="5492750"/>
          <p14:tracePt t="148570" x="5105400" y="5505450"/>
          <p14:tracePt t="148570" x="5105400" y="5524500"/>
          <p14:tracePt t="148587" x="5105400" y="5537200"/>
          <p14:tracePt t="148587" x="5111750" y="5556250"/>
          <p14:tracePt t="148604" x="5111750" y="5568950"/>
          <p14:tracePt t="148604" x="5111750" y="5575300"/>
          <p14:tracePt t="148620" x="5111750" y="5588000"/>
          <p14:tracePt t="148620" x="5111750" y="5600700"/>
          <p14:tracePt t="148637" x="5105400" y="5607050"/>
          <p14:tracePt t="148637" x="5105400" y="5613400"/>
          <p14:tracePt t="148654" x="5105400" y="5619750"/>
          <p14:tracePt t="148654" x="5099050" y="5626100"/>
          <p14:tracePt t="148671" x="5099050" y="5632450"/>
          <p14:tracePt t="148671" x="5099050" y="5645150"/>
          <p14:tracePt t="148687" x="5092700" y="5651500"/>
          <p14:tracePt t="148687" x="5092700" y="5657850"/>
          <p14:tracePt t="148704" x="5099050" y="5670550"/>
          <p14:tracePt t="148704" x="5099050" y="5683250"/>
          <p14:tracePt t="148720" x="5105400" y="5695950"/>
          <p14:tracePt t="148720" x="5105400" y="5702300"/>
          <p14:tracePt t="148737" x="5111750" y="5715000"/>
          <p14:tracePt t="148737" x="5118100" y="5734050"/>
          <p14:tracePt t="148755" x="5118100" y="5746750"/>
          <p14:tracePt t="148755" x="5118100" y="5753100"/>
          <p14:tracePt t="148772" x="5118100" y="5759450"/>
          <p14:tracePt t="148772" x="5124450" y="5765800"/>
          <p14:tracePt t="148789" x="5124450" y="5772150"/>
          <p14:tracePt t="148789" x="5124450" y="5778500"/>
          <p14:tracePt t="148789" x="5124450" y="5784850"/>
          <p14:tracePt t="148807" x="5124450" y="5791200"/>
          <p14:tracePt t="148819" x="5124450" y="5797550"/>
          <p14:tracePt t="148819" x="5124450" y="5810250"/>
          <p14:tracePt t="148840" x="5124450" y="5822950"/>
          <p14:tracePt t="148840" x="5130800" y="5835650"/>
          <p14:tracePt t="148855" x="5130800" y="5848350"/>
          <p14:tracePt t="148855" x="5137150" y="5861050"/>
          <p14:tracePt t="148871" x="5143500" y="5873750"/>
          <p14:tracePt t="148871" x="5143500" y="5892800"/>
          <p14:tracePt t="148888" x="5149850" y="5899150"/>
          <p14:tracePt t="148888" x="5149850" y="5911850"/>
          <p14:tracePt t="148888" x="5156200" y="5918200"/>
          <p14:tracePt t="148907" x="5156200" y="5924550"/>
          <p14:tracePt t="148920" x="5156200" y="5930900"/>
          <p14:tracePt t="148920" x="5156200" y="5937250"/>
          <p14:tracePt t="148938" x="5149850" y="5943600"/>
          <p14:tracePt t="148953" x="5143500" y="5949950"/>
          <p14:tracePt t="148974" x="5137150" y="5956300"/>
          <p14:tracePt t="148986" x="5130800" y="5962650"/>
          <p14:tracePt t="149003" x="5118100" y="5969000"/>
          <p14:tracePt t="149020" x="5111750" y="5975350"/>
          <p14:tracePt t="149036" x="5105400" y="5981700"/>
          <p14:tracePt t="149054" x="5105400" y="5988050"/>
          <p14:tracePt t="149070" x="5099050" y="5994400"/>
          <p14:tracePt t="149174" x="5092700" y="5994400"/>
          <p14:tracePt t="149190" x="5086350" y="5994400"/>
          <p14:tracePt t="149206" x="5080000" y="5994400"/>
          <p14:tracePt t="149214" x="5073650" y="5994400"/>
          <p14:tracePt t="149223" x="5067300" y="5994400"/>
          <p14:tracePt t="149223" x="5060950" y="5994400"/>
          <p14:tracePt t="149239" x="5054600" y="5994400"/>
          <p14:tracePt t="149254" x="5048250" y="5994400"/>
          <p14:tracePt t="149254" x="5041900" y="5994400"/>
          <p14:tracePt t="149254" x="5035550" y="5994400"/>
          <p14:tracePt t="149275" x="5029200" y="5994400"/>
          <p14:tracePt t="149287" x="5022850" y="5988050"/>
          <p14:tracePt t="149304" x="5016500" y="5981700"/>
          <p14:tracePt t="149321" x="5010150" y="5975350"/>
          <p14:tracePt t="149337" x="5010150" y="5969000"/>
          <p14:tracePt t="149337" x="5010150" y="5962650"/>
          <p14:tracePt t="149356" x="5010150" y="5956300"/>
          <p14:tracePt t="149356" x="5016500" y="5949950"/>
          <p14:tracePt t="149373" x="5016500" y="5943600"/>
          <p14:tracePt t="149373" x="5016500" y="5937250"/>
          <p14:tracePt t="149390" x="5016500" y="5930900"/>
          <p14:tracePt t="149390" x="5022850" y="5924550"/>
          <p14:tracePt t="149407" x="5022850" y="5918200"/>
          <p14:tracePt t="149423" x="5029200" y="5911850"/>
          <p14:tracePt t="149447" x="5035550" y="5911850"/>
          <p14:tracePt t="149466" x="5041900" y="5905500"/>
          <p14:tracePt t="149482" x="5048250" y="5905500"/>
          <p14:tracePt t="149506" x="5048250" y="5899150"/>
          <p14:tracePt t="149522" x="5054600" y="5892800"/>
          <p14:tracePt t="149534" x="5054600" y="5886450"/>
          <p14:tracePt t="149543" x="5048250" y="5880100"/>
          <p14:tracePt t="149586" x="5041900" y="5886450"/>
          <p14:tracePt t="149610" x="5035550" y="5886450"/>
          <p14:tracePt t="149634" x="5035550" y="5892800"/>
          <p14:tracePt t="149654" x="5029200" y="5892800"/>
          <p14:tracePt t="149678" x="5022850" y="5899150"/>
          <p14:tracePt t="149706" x="5022850" y="5905500"/>
          <p14:tracePt t="149730" x="5022850" y="5911850"/>
          <p14:tracePt t="149746" x="5022850" y="5918200"/>
          <p14:tracePt t="149762" x="5022850" y="5924550"/>
          <p14:tracePt t="149767" x="5022850" y="5930900"/>
          <p14:tracePt t="149775" x="5016500" y="5937250"/>
          <p14:tracePt t="149790" x="5016500" y="5943600"/>
          <p14:tracePt t="149790" x="5016500" y="5949950"/>
          <p14:tracePt t="149808" x="5016500" y="5956300"/>
          <p14:tracePt t="149823" x="5010150" y="5969000"/>
          <p14:tracePt t="149839" x="5010150" y="5981700"/>
          <p14:tracePt t="149856" x="5003800" y="5988050"/>
          <p14:tracePt t="149856" x="5003800" y="6000750"/>
          <p14:tracePt t="149875" x="5003800" y="6007100"/>
          <p14:tracePt t="149875" x="5003800" y="6013450"/>
          <p14:tracePt t="149891" x="5003800" y="6019800"/>
          <p14:tracePt t="149906" x="5003800" y="6026150"/>
          <p14:tracePt t="149906" x="5010150" y="6032500"/>
          <p14:tracePt t="149906" x="5010150" y="6038850"/>
          <p14:tracePt t="149927" x="5010150" y="6045200"/>
          <p14:tracePt t="149940" x="5010150" y="6051550"/>
          <p14:tracePt t="149940" x="5016500" y="6064250"/>
          <p14:tracePt t="149958" x="5016500" y="6070600"/>
          <p14:tracePt t="149973" x="5016500" y="6083300"/>
          <p14:tracePt t="149973" x="5016500" y="6089650"/>
          <p14:tracePt t="149991" x="5022850" y="6096000"/>
          <p14:tracePt t="149991" x="5022850" y="6102350"/>
          <p14:tracePt t="150009" x="5022850" y="6108700"/>
          <p14:tracePt t="150023" x="5022850" y="6102350"/>
          <p14:tracePt t="150090" x="5022850" y="6115050"/>
          <p14:tracePt t="150166" x="5022850" y="6121400"/>
          <p14:tracePt t="150183" x="5022850" y="6127750"/>
          <p14:tracePt t="150187" x="5022850" y="6134100"/>
          <p14:tracePt t="150195" x="5022850" y="6140450"/>
          <p14:tracePt t="150207" x="5022850" y="6146800"/>
          <p14:tracePt t="150207" x="5022850" y="6165850"/>
          <p14:tracePt t="150228" x="5022850" y="6172200"/>
          <p14:tracePt t="150228" x="5029200" y="6172200"/>
          <p14:tracePt t="150244" x="5029200" y="6178550"/>
          <p14:tracePt t="150258" x="5035550" y="6184900"/>
          <p14:tracePt t="150274" x="5041900" y="6178550"/>
          <p14:tracePt t="150295" x="5048250" y="6178550"/>
          <p14:tracePt t="150315" x="5048250" y="6184900"/>
          <p14:tracePt t="150347" x="5048250" y="6191250"/>
          <p14:tracePt t="150362" x="5048250" y="6197600"/>
          <p14:tracePt t="150367" x="5048250" y="6203950"/>
          <p14:tracePt t="150383" x="5041900" y="6210300"/>
          <p14:tracePt t="150398" x="5041900" y="6223000"/>
          <p14:tracePt t="150408" x="5041900" y="6229350"/>
          <p14:tracePt t="150408" x="5035550" y="6242050"/>
          <p14:tracePt t="150427" x="5035550" y="6248400"/>
          <p14:tracePt t="150427" x="5035550" y="6254750"/>
          <p14:tracePt t="150444" x="5035550" y="6261100"/>
          <p14:tracePt t="150444" x="5035550" y="6267450"/>
          <p14:tracePt t="150460" x="5029200" y="6273800"/>
          <p14:tracePt t="150460" x="5029200" y="6280150"/>
          <p14:tracePt t="150476" x="5029200" y="6286500"/>
          <p14:tracePt t="150476" x="5035550" y="6299200"/>
          <p14:tracePt t="150496" x="5035550" y="6305550"/>
          <p14:tracePt t="150508" x="5041900" y="6324600"/>
          <p14:tracePt t="150526" x="5048250" y="6343650"/>
          <p14:tracePt t="150544" x="5060950" y="6343650"/>
          <p14:tracePt t="150570" x="5060950" y="6337300"/>
          <p14:tracePt t="150579" x="5067300" y="6330950"/>
          <p14:tracePt t="150592" x="5067300" y="6324600"/>
          <p14:tracePt t="150592" x="5060950" y="6311900"/>
          <p14:tracePt t="150610" x="5054600" y="6305550"/>
          <p14:tracePt t="150610" x="5041900" y="6299200"/>
          <p14:tracePt t="150627" x="5035550" y="6292850"/>
          <p14:tracePt t="150627" x="5022850" y="6286500"/>
          <p14:tracePt t="150627" x="5016500" y="6280150"/>
          <p14:tracePt t="150647" x="5003800" y="6273800"/>
          <p14:tracePt t="150659" x="4997450" y="6273800"/>
          <p14:tracePt t="150659" x="4978400" y="6280150"/>
          <p14:tracePt t="150677" x="4972050" y="6273800"/>
          <p14:tracePt t="150677" x="4965700" y="6273800"/>
          <p14:tracePt t="150695" x="4953000" y="62674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5|4.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18475</TotalTime>
  <Words>1072</Words>
  <Application>Microsoft Office PowerPoint</Application>
  <PresentationFormat>画面に合わせる (4:3)</PresentationFormat>
  <Paragraphs>140</Paragraphs>
  <Slides>6</Slides>
  <Notes>6</Notes>
  <HiddenSlides>0</HiddenSlides>
  <MMClips>6</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ＭＳ Ｐゴシック</vt:lpstr>
      <vt:lpstr>ＭＳ Ｐ明朝</vt:lpstr>
      <vt:lpstr>Arial</vt:lpstr>
      <vt:lpstr>Calibri</vt:lpstr>
      <vt:lpstr>Times New Roman</vt:lpstr>
      <vt:lpstr>Office テーマ</vt:lpstr>
      <vt:lpstr>次の例はｔ検定してもよいのか？</vt:lpstr>
      <vt:lpstr>1000羽のウズラの雄の体重のデータ</vt:lpstr>
      <vt:lpstr>PowerPoint プレゼンテーション</vt:lpstr>
      <vt:lpstr>極端を比べると</vt:lpstr>
      <vt:lpstr>同じウズラの母集団でも有意差が出る？</vt:lpstr>
      <vt:lpstr>２つ以上の要因を同時に比較する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342</cp:revision>
  <dcterms:created xsi:type="dcterms:W3CDTF">2002-05-14T06:24:18Z</dcterms:created>
  <dcterms:modified xsi:type="dcterms:W3CDTF">2013-11-17T08:29:39Z</dcterms:modified>
</cp:coreProperties>
</file>