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508" r:id="rId2"/>
    <p:sldId id="552" r:id="rId3"/>
    <p:sldId id="510" r:id="rId4"/>
    <p:sldId id="559" r:id="rId5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33CC"/>
    <a:srgbClr val="33CC33"/>
    <a:srgbClr val="000000"/>
    <a:srgbClr val="FF3300"/>
    <a:srgbClr val="FF0000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67943" autoAdjust="0"/>
  </p:normalViewPr>
  <p:slideViewPr>
    <p:cSldViewPr>
      <p:cViewPr varScale="1">
        <p:scale>
          <a:sx n="52" d="100"/>
          <a:sy n="52" d="100"/>
        </p:scale>
        <p:origin x="17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650" y="-6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FBE8C-44CC-4436-965F-9A15351393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2129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744ACB-3F20-4CC6-B662-D0633D1658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706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平均に関する統計的検定を学びます．今回は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ある決まった平均に対する検定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で，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標本数が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100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以上の時に利用する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検定です（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z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検定ということもあります）．実際には次回に学ぶ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t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検定を使用することがほとんどですが，基本的な検定ですので，今回取り上げます．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例題です．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Ａ農場で出荷する桃の重さの標準偏差σは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20g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す．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桃の重さの平均が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150g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となるように出荷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します．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ある日の調査では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100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個の桃の重さを量ったところ，平均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145g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た．桃の重さの母平均は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150g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ではないのかを検定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しましょう．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まず帰無仮説を立てます．この場合の帰無仮説は「桃の重さの母平均は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150g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である」です．次に帰無仮説が棄却されたときに採用する対立仮説を立てます．対立仮説は，「桃の重さの母平均は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150g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ない」です．帰無仮説はそれを元に確率を計算する仮説ですから，＝で結ばれた式を使います．一方，対立仮説は帰無仮説を否定しますから，≠で結ばれた式を使います．≠で結ばれた式では確率計算しようがないことに注意しましょう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4ACB-3F20-4CC6-B662-D0633D1658C1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88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帰無仮説が成り立つとすると今回のデータが得られる確率（有意確率，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p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値）を計算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します．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第５回検定タブにある計算シートを使って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p-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値を計算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明朝" charset="-128"/>
                <a:cs typeface="+mn-cs"/>
              </a:rPr>
              <a:t>できます．標本数，標本平均，標本標準偏差，母平均を代入するだけです．母平均は帰無仮説で示した値のことです．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明朝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4ACB-3F20-4CC6-B662-D0633D1658C1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69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この場合，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値は</a:t>
            </a:r>
            <a:r>
              <a:rPr kumimoji="1" lang="en-US" altLang="ja-JP" dirty="0" smtClean="0"/>
              <a:t>0.012</a:t>
            </a:r>
            <a:r>
              <a:rPr kumimoji="1" lang="ja-JP" altLang="en-US" dirty="0" smtClean="0"/>
              <a:t>となります．したがって，</a:t>
            </a:r>
            <a:r>
              <a:rPr lang="ja-JP" altLang="en-US" dirty="0" smtClean="0"/>
              <a:t>有意水準（危険率）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％では帰無仮説は棄却され，すなわち有意水準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％で有意であるといえます，したがって，有意水準</a:t>
            </a:r>
            <a:r>
              <a:rPr lang="en-US" altLang="ja-JP" dirty="0" smtClean="0"/>
              <a:t>5</a:t>
            </a:r>
            <a:r>
              <a:rPr lang="ja-JP" altLang="en-US" dirty="0" smtClean="0"/>
              <a:t>％で桃の重さの母平均は</a:t>
            </a:r>
            <a:r>
              <a:rPr lang="en-US" altLang="ja-JP" dirty="0" smtClean="0"/>
              <a:t>150g</a:t>
            </a:r>
            <a:r>
              <a:rPr lang="ja-JP" altLang="en-US" dirty="0" smtClean="0"/>
              <a:t>ではないという結論になります．</a:t>
            </a:r>
          </a:p>
          <a:p>
            <a:pPr>
              <a:lnSpc>
                <a:spcPct val="150000"/>
              </a:lnSpc>
            </a:pPr>
            <a:r>
              <a:rPr lang="ja-JP" altLang="en-US" dirty="0" smtClean="0"/>
              <a:t>有意水準（危険率）</a:t>
            </a:r>
            <a:r>
              <a:rPr lang="en-US" altLang="ja-JP" dirty="0" smtClean="0"/>
              <a:t>1</a:t>
            </a:r>
            <a:r>
              <a:rPr lang="ja-JP" altLang="en-US" dirty="0" smtClean="0"/>
              <a:t>％では帰無仮説は棄却できません，すなわち有意水準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％では有意ではないということです．結論は有意水準</a:t>
            </a:r>
            <a:r>
              <a:rPr lang="en-US" altLang="ja-JP" dirty="0" smtClean="0"/>
              <a:t>1</a:t>
            </a:r>
            <a:r>
              <a:rPr lang="ja-JP" altLang="en-US" dirty="0" smtClean="0"/>
              <a:t>％で桃の重さの母平均が</a:t>
            </a:r>
            <a:r>
              <a:rPr lang="en-US" altLang="ja-JP" dirty="0" smtClean="0"/>
              <a:t>150g</a:t>
            </a:r>
            <a:r>
              <a:rPr lang="ja-JP" altLang="en-US" dirty="0" smtClean="0"/>
              <a:t>でないとはいえないとなります．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帰無仮説が棄却できないときの表現に注意しましょう．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4ACB-3F20-4CC6-B662-D0633D1658C1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852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それでは予習問題をやってみましょう．予習</a:t>
            </a:r>
            <a:r>
              <a:rPr lang="ja-JP" altLang="en-US" dirty="0" smtClean="0"/>
              <a:t>は「生物統計学第４回宿題と第５回のための予習</a:t>
            </a:r>
            <a:r>
              <a:rPr lang="en-US" altLang="ja-JP" dirty="0" smtClean="0"/>
              <a:t>2013 </a:t>
            </a:r>
            <a:r>
              <a:rPr lang="ja-JP" altLang="en-US" smtClean="0"/>
              <a:t>」の提出用タブ欄に入力して提出してください．</a:t>
            </a:r>
            <a:endParaRPr kumimoji="1" lang="ja-JP" altLang="en-US" smtClean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4ACB-3F20-4CC6-B662-D0633D1658C1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83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CC02-6533-47BC-9562-61BCFF24818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F6B2-46C9-4C8F-BCCF-B1E6C7A4AC4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F86-A82A-4E22-814E-00E53BBFC51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85EA-D96C-4CD6-9E69-C3760B87031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79CD-560E-4560-BA3B-864A0B3C985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801C-2569-4BD5-A52A-11DE185D673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596-92CD-4293-A1CB-96DCCDF37F5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7C2E-52E2-4FFB-B4A9-C25EC859279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D218-278C-4588-B1D2-78FC5FD804F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ADA3-B97B-403B-8088-44BA88DFEE3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282-11EC-4B7E-B919-708B33737BA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3982-AF50-4DE8-A7F3-73EED610327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3.wma"/><Relationship Id="rId7" Type="http://schemas.openxmlformats.org/officeDocument/2006/relationships/image" Target="../media/image3.emf"/><Relationship Id="rId2" Type="http://schemas.microsoft.com/office/2007/relationships/media" Target="../media/media3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077200" cy="1214446"/>
          </a:xfrm>
        </p:spPr>
        <p:txBody>
          <a:bodyPr>
            <a:normAutofit/>
          </a:bodyPr>
          <a:lstStyle/>
          <a:p>
            <a:r>
              <a:rPr lang="ja-JP" altLang="en-US" dirty="0"/>
              <a:t>母分散が既知あるいは大標本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平均に関する</a:t>
            </a:r>
            <a:r>
              <a:rPr lang="ja-JP" altLang="en-US" dirty="0"/>
              <a:t>統計的検定</a:t>
            </a:r>
          </a:p>
        </p:txBody>
      </p:sp>
      <p:sp>
        <p:nvSpPr>
          <p:cNvPr id="522243" name="Text Box 3"/>
          <p:cNvSpPr txBox="1">
            <a:spLocks noChangeArrowheads="1"/>
          </p:cNvSpPr>
          <p:nvPr/>
        </p:nvSpPr>
        <p:spPr bwMode="auto">
          <a:xfrm>
            <a:off x="428596" y="1643050"/>
            <a:ext cx="83105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標本平均は標本の大きさが十分に大きければ，正規分布に従う</a:t>
            </a: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450825" y="2428868"/>
            <a:ext cx="6413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例：</a:t>
            </a:r>
          </a:p>
        </p:txBody>
      </p:sp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1000100" y="2428868"/>
            <a:ext cx="76771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dirty="0"/>
              <a:t>Ａ農場で出荷する桃の重さの標準偏差</a:t>
            </a:r>
            <a:r>
              <a:rPr lang="en-US" altLang="ja-JP" dirty="0"/>
              <a:t>σ</a:t>
            </a:r>
            <a:r>
              <a:rPr lang="ja-JP" altLang="en-US" dirty="0"/>
              <a:t>は</a:t>
            </a:r>
            <a:r>
              <a:rPr lang="en-US" altLang="ja-JP" dirty="0"/>
              <a:t>20g</a:t>
            </a:r>
            <a:r>
              <a:rPr lang="ja-JP" altLang="en-US" dirty="0"/>
              <a:t>である．桃の重さの平均が</a:t>
            </a:r>
            <a:r>
              <a:rPr lang="en-US" altLang="ja-JP" dirty="0"/>
              <a:t>150g</a:t>
            </a:r>
            <a:r>
              <a:rPr lang="ja-JP" altLang="en-US" dirty="0"/>
              <a:t>となるように出荷する．ある日の調査では</a:t>
            </a:r>
            <a:r>
              <a:rPr lang="en-US" altLang="ja-JP" dirty="0"/>
              <a:t>100</a:t>
            </a:r>
            <a:r>
              <a:rPr lang="ja-JP" altLang="en-US" dirty="0"/>
              <a:t>個の桃の重さを量ったところ，平均</a:t>
            </a:r>
            <a:r>
              <a:rPr lang="en-US" altLang="ja-JP" dirty="0"/>
              <a:t>145g</a:t>
            </a:r>
            <a:r>
              <a:rPr lang="ja-JP" altLang="en-US" dirty="0"/>
              <a:t>であった．桃の重さの母平均は</a:t>
            </a:r>
            <a:r>
              <a:rPr lang="en-US" altLang="ja-JP" dirty="0"/>
              <a:t>150g</a:t>
            </a:r>
            <a:r>
              <a:rPr lang="ja-JP" altLang="en-US" dirty="0"/>
              <a:t>ではないのかを検定せよ．</a:t>
            </a:r>
          </a:p>
        </p:txBody>
      </p:sp>
      <p:sp>
        <p:nvSpPr>
          <p:cNvPr id="522246" name="Text Box 6"/>
          <p:cNvSpPr txBox="1">
            <a:spLocks noChangeArrowheads="1"/>
          </p:cNvSpPr>
          <p:nvPr/>
        </p:nvSpPr>
        <p:spPr bwMode="auto">
          <a:xfrm>
            <a:off x="500034" y="4500570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帰無仮説Ｈ</a:t>
            </a:r>
            <a:r>
              <a:rPr lang="ja-JP" altLang="en-US" baseline="-25000" dirty="0"/>
              <a:t>０</a:t>
            </a:r>
            <a:r>
              <a:rPr lang="ja-JP" altLang="en-US" dirty="0"/>
              <a:t>：</a:t>
            </a:r>
          </a:p>
        </p:txBody>
      </p:sp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487347" y="5357826"/>
            <a:ext cx="1930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対立仮説Ｈ</a:t>
            </a:r>
            <a:r>
              <a:rPr lang="ja-JP" altLang="en-US" baseline="-25000" dirty="0"/>
              <a:t>１</a:t>
            </a:r>
            <a:r>
              <a:rPr lang="ja-JP" altLang="en-US" dirty="0"/>
              <a:t>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55037" y="4496105"/>
            <a:ext cx="462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「桃の重さの母平均は</a:t>
            </a:r>
            <a:r>
              <a:rPr lang="en-US" altLang="ja-JP" dirty="0">
                <a:latin typeface="+mn-ea"/>
                <a:ea typeface="+mn-ea"/>
              </a:rPr>
              <a:t>150g</a:t>
            </a:r>
            <a:r>
              <a:rPr lang="ja-JP" altLang="en-US" dirty="0">
                <a:latin typeface="+mn-ea"/>
                <a:ea typeface="+mn-ea"/>
              </a:rPr>
              <a:t>である」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82822" y="5322188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「桃の重さの母平均は</a:t>
            </a:r>
            <a:r>
              <a:rPr lang="en-US" altLang="ja-JP" dirty="0">
                <a:latin typeface="+mn-ea"/>
                <a:ea typeface="+mn-ea"/>
              </a:rPr>
              <a:t>150g</a:t>
            </a:r>
            <a:r>
              <a:rPr lang="ja-JP" altLang="en-US" dirty="0" smtClean="0">
                <a:latin typeface="+mn-ea"/>
                <a:ea typeface="+mn-ea"/>
              </a:rPr>
              <a:t>でない」</a:t>
            </a:r>
            <a:endParaRPr lang="ja-JP" altLang="en-US" dirty="0">
              <a:latin typeface="+mn-ea"/>
              <a:ea typeface="+mn-ea"/>
            </a:endParaRPr>
          </a:p>
        </p:txBody>
      </p:sp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18"/>
    </mc:Choice>
    <mc:Fallback>
      <p:transition spd="slow" advTm="116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</p:bldLst>
  </p:timing>
  <p:extLst>
    <p:ext uri="{3A86A75C-4F4B-4683-9AE1-C65F6400EC91}">
      <p14:laserTraceLst xmlns:p14="http://schemas.microsoft.com/office/powerpoint/2010/main">
        <p14:tracePtLst>
          <p14:tracePt t="2023" x="1003300" y="4991100"/>
          <p14:tracePt t="2023" x="1016000" y="4997450"/>
          <p14:tracePt t="2458" x="1009650" y="5010150"/>
          <p14:tracePt t="2474" x="1003300" y="5022850"/>
          <p14:tracePt t="2483" x="1003300" y="5035550"/>
          <p14:tracePt t="2496" x="1003300" y="5048250"/>
          <p14:tracePt t="2496" x="1009650" y="5086350"/>
          <p14:tracePt t="2514" x="1016000" y="5105400"/>
          <p14:tracePt t="2514" x="1022350" y="5130800"/>
          <p14:tracePt t="2530" x="1035050" y="5156200"/>
          <p14:tracePt t="2530" x="1047750" y="5187950"/>
          <p14:tracePt t="2547" x="1060450" y="5226050"/>
          <p14:tracePt t="2547" x="1079500" y="5270500"/>
          <p14:tracePt t="2547" x="1104900" y="5314950"/>
          <p14:tracePt t="2567" x="1130300" y="5365750"/>
          <p14:tracePt t="2567" x="1155700" y="5422900"/>
          <p14:tracePt t="2580" x="1181100" y="5480050"/>
          <p14:tracePt t="2580" x="1212850" y="5530850"/>
          <p14:tracePt t="2597" x="1244600" y="5581650"/>
          <p14:tracePt t="2597" x="1282700" y="5626100"/>
          <p14:tracePt t="2614" x="1314450" y="5670550"/>
          <p14:tracePt t="2614" x="1352550" y="5708650"/>
          <p14:tracePt t="2631" x="1390650" y="5746750"/>
          <p14:tracePt t="2631" x="1435100" y="5778500"/>
          <p14:tracePt t="2907" x="3384550" y="6426200"/>
          <p14:tracePt t="2937" x="3409950" y="6445250"/>
          <p14:tracePt t="2950" x="3441700" y="6477000"/>
          <p14:tracePt t="2966" x="3473450" y="6508750"/>
          <p14:tracePt t="2982" x="3498850" y="6534150"/>
          <p14:tracePt t="2998" x="3524250" y="6559550"/>
          <p14:tracePt t="3009" x="3543300" y="6584950"/>
          <p14:tracePt t="3025" x="3568700" y="6597650"/>
          <p14:tracePt t="3042" x="3587750" y="6604000"/>
          <p14:tracePt t="3058" x="3606800" y="6616700"/>
          <p14:tracePt t="3070" x="3632200" y="6610350"/>
          <p14:tracePt t="3086" x="3651250" y="6610350"/>
          <p14:tracePt t="3102" x="3676650" y="6610350"/>
          <p14:tracePt t="3118" x="3702050" y="6604000"/>
          <p14:tracePt t="3131" x="3733800" y="6597650"/>
          <p14:tracePt t="3147" x="3765550" y="6597650"/>
          <p14:tracePt t="3164" x="3810000" y="6591300"/>
          <p14:tracePt t="3164" x="3829050" y="6591300"/>
          <p14:tracePt t="3182" x="3854450" y="6597650"/>
          <p14:tracePt t="3182" x="3873500" y="6597650"/>
          <p14:tracePt t="3199" x="3898900" y="6597650"/>
          <p14:tracePt t="3199" x="3924300" y="6597650"/>
          <p14:tracePt t="3216" x="3943350" y="6597650"/>
          <p14:tracePt t="3216" x="3968750" y="6604000"/>
          <p14:tracePt t="3233" x="3987800" y="6597650"/>
          <p14:tracePt t="3233" x="4032250" y="6597650"/>
          <p14:tracePt t="3251" x="4070350" y="6591300"/>
          <p14:tracePt t="3266" x="4108450" y="6584950"/>
          <p14:tracePt t="3282" x="4152900" y="6572250"/>
          <p14:tracePt t="3298" x="4184650" y="6559550"/>
          <p14:tracePt t="3315" x="4216400" y="6546850"/>
          <p14:tracePt t="3331" x="4241800" y="6534150"/>
          <p14:tracePt t="3349" x="4267200" y="6515100"/>
          <p14:tracePt t="3365" x="4286250" y="6496050"/>
          <p14:tracePt t="3409" x="4286250" y="6470650"/>
          <p14:tracePt t="3478" x="4298950" y="6445250"/>
          <p14:tracePt t="3513" x="4324350" y="6432550"/>
          <p14:tracePt t="3550" x="4349750" y="6426200"/>
          <p14:tracePt t="3581" x="4368800" y="6432550"/>
          <p14:tracePt t="3609" x="4394200" y="6438900"/>
          <p14:tracePt t="3658" x="4413250" y="6457950"/>
          <p14:tracePt t="3737" x="4432300" y="6432550"/>
          <p14:tracePt t="3969" x="4432300" y="6407150"/>
          <p14:tracePt t="4182" x="4438650" y="6388100"/>
          <p14:tracePt t="4249" x="4457700" y="6369050"/>
          <p14:tracePt t="4354" x="4457700" y="6388100"/>
          <p14:tracePt t="4509" x="4451350" y="6407150"/>
          <p14:tracePt t="4549" x="4445000" y="6432550"/>
          <p14:tracePt t="4609" x="4464050" y="6432550"/>
          <p14:tracePt t="4929" x="4483100" y="6413500"/>
          <p14:tracePt t="5358" x="4508500" y="6413500"/>
          <p14:tracePt t="5862" x="4527550" y="6400800"/>
          <p14:tracePt t="8162" x="4546600" y="6381750"/>
          <p14:tracePt t="9987" x="4572000" y="6369050"/>
          <p14:tracePt t="10241" x="4578350" y="6343650"/>
          <p14:tracePt t="10978" x="4584700" y="6337300"/>
          <p14:tracePt t="11546" x="4591050" y="6330950"/>
          <p14:tracePt t="11629" x="4597400" y="6330950"/>
          <p14:tracePt t="12421" x="4597400" y="6324600"/>
          <p14:tracePt t="12497" x="4597400" y="6318250"/>
          <p14:tracePt t="12529" x="4597400" y="6324600"/>
          <p14:tracePt t="12625" x="4597400" y="6343650"/>
          <p14:tracePt t="12730" x="4616450" y="6324600"/>
          <p14:tracePt t="13137" x="4610100" y="6318250"/>
          <p14:tracePt t="13202" x="4610100" y="6324600"/>
          <p14:tracePt t="13286" x="4610100" y="6318250"/>
          <p14:tracePt t="13329" x="4616450" y="6343650"/>
          <p14:tracePt t="13729" x="4629150" y="6337300"/>
          <p14:tracePt t="14041" x="4629150" y="6356350"/>
          <p14:tracePt t="18851" x="4648200" y="6375400"/>
          <p14:tracePt t="18970" x="4667250" y="6381750"/>
          <p14:tracePt t="19766" x="4673600" y="6362700"/>
          <p14:tracePt t="20314" x="4673600" y="6337300"/>
          <p14:tracePt t="20402" x="4673600" y="6330950"/>
          <p14:tracePt t="20462" x="4667250" y="6324600"/>
          <p14:tracePt t="20762" x="4667250" y="6330950"/>
          <p14:tracePt t="20810" x="4673600" y="6350000"/>
          <p14:tracePt t="26195" x="4673600" y="6337300"/>
          <p14:tracePt t="26261" x="4673600" y="6324600"/>
          <p14:tracePt t="27206" x="4673600" y="6350000"/>
          <p14:tracePt t="30055" x="4667250" y="6369050"/>
          <p14:tracePt t="30258" x="4673600" y="6350000"/>
          <p14:tracePt t="30497" x="4679950" y="6337300"/>
          <p14:tracePt t="30557" x="4673600" y="6330950"/>
          <p14:tracePt t="30582" x="4673600" y="6324600"/>
          <p14:tracePt t="30625" x="4673600" y="6343650"/>
          <p14:tracePt t="30814" x="4667250" y="6330950"/>
          <p14:tracePt t="31149" x="4660900" y="6324600"/>
          <p14:tracePt t="31758" x="4660900" y="6318250"/>
          <p14:tracePt t="31773" x="4654550" y="6305550"/>
          <p14:tracePt t="31785" x="4648200" y="6299200"/>
          <p14:tracePt t="31794" x="4641850" y="6292850"/>
          <p14:tracePt t="31807" x="4635500" y="6280150"/>
          <p14:tracePt t="31807" x="4622800" y="6248400"/>
          <p14:tracePt t="31826" x="4603750" y="6235700"/>
          <p14:tracePt t="31826" x="4591050" y="6210300"/>
          <p14:tracePt t="31842" x="4572000" y="6184900"/>
          <p14:tracePt t="31842" x="4546600" y="6159500"/>
          <p14:tracePt t="31858" x="4508500" y="6127750"/>
          <p14:tracePt t="31858" x="4470400" y="6089650"/>
          <p14:tracePt t="31858" x="4425950" y="6051550"/>
          <p14:tracePt t="31878" x="4375150" y="6000750"/>
          <p14:tracePt t="31890" x="4311650" y="5937250"/>
          <p14:tracePt t="32350" x="1847850" y="2844800"/>
          <p14:tracePt t="32361" x="1841500" y="2851150"/>
          <p14:tracePt t="32369" x="1835150" y="2857500"/>
          <p14:tracePt t="32378" x="1828800" y="2863850"/>
          <p14:tracePt t="32378" x="1822450" y="2876550"/>
          <p14:tracePt t="32394" x="1822450" y="2889250"/>
          <p14:tracePt t="32394" x="1816100" y="2901950"/>
          <p14:tracePt t="32411" x="1816100" y="2908300"/>
          <p14:tracePt t="32411" x="1816100" y="2921000"/>
          <p14:tracePt t="32428" x="1822450" y="2933700"/>
          <p14:tracePt t="32428" x="1822450" y="2946400"/>
          <p14:tracePt t="32444" x="1822450" y="2959100"/>
          <p14:tracePt t="32444" x="1828800" y="2971800"/>
          <p14:tracePt t="32444" x="1828800" y="2990850"/>
          <p14:tracePt t="32464" x="1828800" y="3003550"/>
          <p14:tracePt t="32464" x="1835150" y="3016250"/>
          <p14:tracePt t="32478" x="1835150" y="3028950"/>
          <p14:tracePt t="32478" x="1841500" y="3041650"/>
          <p14:tracePt t="32495" x="1847850" y="3054350"/>
          <p14:tracePt t="32495" x="1854200" y="3054350"/>
          <p14:tracePt t="32511" x="1860550" y="3054350"/>
          <p14:tracePt t="32511" x="1866900" y="3048000"/>
          <p14:tracePt t="32529" x="1879600" y="3048000"/>
          <p14:tracePt t="32529" x="1898650" y="3035300"/>
          <p14:tracePt t="32545" x="1911350" y="3028950"/>
          <p14:tracePt t="32545" x="1917700" y="3028950"/>
          <p14:tracePt t="32563" x="1930400" y="3028950"/>
          <p14:tracePt t="32563" x="1943100" y="3028950"/>
          <p14:tracePt t="32578" x="1955800" y="3028950"/>
          <p14:tracePt t="32578" x="1981200" y="3041650"/>
          <p14:tracePt t="32595" x="1993900" y="3048000"/>
          <p14:tracePt t="32595" x="2012950" y="3054350"/>
          <p14:tracePt t="32612" x="2025650" y="3060700"/>
          <p14:tracePt t="32612" x="2044700" y="3067050"/>
          <p14:tracePt t="32629" x="2063750" y="3073400"/>
          <p14:tracePt t="32629" x="2089150" y="3079750"/>
          <p14:tracePt t="32646" x="2108200" y="3086100"/>
          <p14:tracePt t="32646" x="2159000" y="3092450"/>
          <p14:tracePt t="32663" x="2184400" y="3098800"/>
          <p14:tracePt t="32663" x="2209800" y="3098800"/>
          <p14:tracePt t="32680" x="2235200" y="3105150"/>
          <p14:tracePt t="32680" x="2266950" y="3105150"/>
          <p14:tracePt t="32695" x="2298700" y="3098800"/>
          <p14:tracePt t="32695" x="2336800" y="3098800"/>
          <p14:tracePt t="32712" x="2368550" y="3098800"/>
          <p14:tracePt t="32712" x="2406650" y="3092450"/>
          <p14:tracePt t="32729" x="2438400" y="3086100"/>
          <p14:tracePt t="32729" x="2508250" y="3079750"/>
          <p14:tracePt t="32748" x="2546350" y="3073400"/>
          <p14:tracePt t="32748" x="2578100" y="3073400"/>
          <p14:tracePt t="32763" x="2609850" y="3067050"/>
          <p14:tracePt t="32763" x="2641600" y="3067050"/>
          <p14:tracePt t="32780" x="2673350" y="3060700"/>
          <p14:tracePt t="32780" x="2698750" y="3060700"/>
          <p14:tracePt t="32796" x="2730500" y="3054350"/>
          <p14:tracePt t="32796" x="2755900" y="3054350"/>
          <p14:tracePt t="32796" x="2781300" y="3048000"/>
          <p14:tracePt t="32815" x="2800350" y="3048000"/>
          <p14:tracePt t="32828" x="2825750" y="3041650"/>
          <p14:tracePt t="32828" x="2863850" y="3035300"/>
          <p14:tracePt t="32846" x="2882900" y="3028950"/>
          <p14:tracePt t="32846" x="2901950" y="3028950"/>
          <p14:tracePt t="32863" x="2914650" y="3022600"/>
          <p14:tracePt t="32863" x="2933700" y="3022600"/>
          <p14:tracePt t="32880" x="2946400" y="3022600"/>
          <p14:tracePt t="32880" x="2965450" y="3016250"/>
          <p14:tracePt t="32896" x="2971800" y="3009900"/>
          <p14:tracePt t="32896" x="2978150" y="3009900"/>
          <p14:tracePt t="32913" x="2984500" y="3003550"/>
          <p14:tracePt t="32928" x="2990850" y="2997200"/>
          <p14:tracePt t="32945" x="2997200" y="2990850"/>
          <p14:tracePt t="32962" x="2997200" y="2984500"/>
          <p14:tracePt t="32979" x="2997200" y="2978150"/>
          <p14:tracePt t="32995" x="2997200" y="2965450"/>
          <p14:tracePt t="33012" x="3003550" y="2959100"/>
          <p14:tracePt t="33039" x="3009900" y="2959100"/>
          <p14:tracePt t="33062" x="3016250" y="2959100"/>
          <p14:tracePt t="33075" x="3022600" y="2959100"/>
          <p14:tracePt t="33090" x="3028950" y="2959100"/>
          <p14:tracePt t="33107" x="3035300" y="2959100"/>
          <p14:tracePt t="33115" x="3041650" y="2959100"/>
          <p14:tracePt t="33115" x="3048000" y="2959100"/>
          <p14:tracePt t="33131" x="3054350" y="2959100"/>
          <p14:tracePt t="33131" x="3060700" y="2959100"/>
          <p14:tracePt t="33147" x="3073400" y="2959100"/>
          <p14:tracePt t="33147" x="3079750" y="2959100"/>
          <p14:tracePt t="33164" x="3092450" y="2959100"/>
          <p14:tracePt t="33164" x="3105150" y="2959100"/>
          <p14:tracePt t="33181" x="3111500" y="2959100"/>
          <p14:tracePt t="33181" x="3136900" y="2965450"/>
          <p14:tracePt t="33197" x="3155950" y="2965450"/>
          <p14:tracePt t="33197" x="3168650" y="2965450"/>
          <p14:tracePt t="33214" x="3181350" y="2965450"/>
          <p14:tracePt t="33214" x="3200400" y="2971800"/>
          <p14:tracePt t="33231" x="3219450" y="2971800"/>
          <p14:tracePt t="33231" x="3238500" y="2971800"/>
          <p14:tracePt t="33248" x="3251200" y="2971800"/>
          <p14:tracePt t="33248" x="3289300" y="2978150"/>
          <p14:tracePt t="33264" x="3308350" y="2978150"/>
          <p14:tracePt t="33264" x="3321050" y="2978150"/>
          <p14:tracePt t="33281" x="3340100" y="2984500"/>
          <p14:tracePt t="33281" x="3359150" y="2984500"/>
          <p14:tracePt t="33298" x="3371850" y="2984500"/>
          <p14:tracePt t="33298" x="3403600" y="2984500"/>
          <p14:tracePt t="33315" x="3422650" y="2984500"/>
          <p14:tracePt t="33315" x="3441700" y="2984500"/>
          <p14:tracePt t="33331" x="3454400" y="2984500"/>
          <p14:tracePt t="33331" x="3467100" y="2984500"/>
          <p14:tracePt t="33348" x="3486150" y="2984500"/>
          <p14:tracePt t="33348" x="3498850" y="2978150"/>
          <p14:tracePt t="33364" x="3511550" y="2978150"/>
          <p14:tracePt t="33364" x="3524250" y="2978150"/>
          <p14:tracePt t="33364" x="3536950" y="2978150"/>
          <p14:tracePt t="33384" x="3549650" y="2984500"/>
          <p14:tracePt t="33396" x="3562350" y="2984500"/>
          <p14:tracePt t="33396" x="3581400" y="2984500"/>
          <p14:tracePt t="33415" x="3594100" y="2984500"/>
          <p14:tracePt t="33415" x="3606800" y="2984500"/>
          <p14:tracePt t="33432" x="3619500" y="2984500"/>
          <p14:tracePt t="33432" x="3625850" y="2984500"/>
          <p14:tracePt t="33448" x="3638550" y="2978150"/>
          <p14:tracePt t="33448" x="3651250" y="2978150"/>
          <p14:tracePt t="33465" x="3657600" y="2978150"/>
          <p14:tracePt t="33465" x="3670300" y="2971800"/>
          <p14:tracePt t="33465" x="3683000" y="2971800"/>
          <p14:tracePt t="33484" x="3695700" y="2971800"/>
          <p14:tracePt t="33484" x="3708400" y="2965450"/>
          <p14:tracePt t="33498" x="3721100" y="2965450"/>
          <p14:tracePt t="33498" x="3733800" y="2965450"/>
          <p14:tracePt t="33515" x="3746500" y="2959100"/>
          <p14:tracePt t="33515" x="3759200" y="2959100"/>
          <p14:tracePt t="33532" x="3771900" y="2959100"/>
          <p14:tracePt t="33532" x="3784600" y="2959100"/>
          <p14:tracePt t="33548" x="3797300" y="2959100"/>
          <p14:tracePt t="33548" x="3822700" y="2959100"/>
          <p14:tracePt t="33566" x="3835400" y="2959100"/>
          <p14:tracePt t="33566" x="3848100" y="2959100"/>
          <p14:tracePt t="33582" x="3860800" y="2959100"/>
          <p14:tracePt t="33582" x="3873500" y="2959100"/>
          <p14:tracePt t="33598" x="3886200" y="2959100"/>
          <p14:tracePt t="33598" x="3911600" y="2965450"/>
          <p14:tracePt t="33615" x="3924300" y="2965450"/>
          <p14:tracePt t="33615" x="3937000" y="2965450"/>
          <p14:tracePt t="33632" x="3949700" y="2965450"/>
          <p14:tracePt t="33632" x="3962400" y="2971800"/>
          <p14:tracePt t="33648" x="3975100" y="2971800"/>
          <p14:tracePt t="33648" x="3987800" y="2971800"/>
          <p14:tracePt t="33665" x="4000500" y="2971800"/>
          <p14:tracePt t="33665" x="4032250" y="2971800"/>
          <p14:tracePt t="33683" x="4044950" y="2971800"/>
          <p14:tracePt t="33683" x="4057650" y="2965450"/>
          <p14:tracePt t="33699" x="4070350" y="2965450"/>
          <p14:tracePt t="33699" x="4089400" y="2965450"/>
          <p14:tracePt t="33716" x="4102100" y="2965450"/>
          <p14:tracePt t="33716" x="4114800" y="2965450"/>
          <p14:tracePt t="33716" x="4127500" y="2965450"/>
          <p14:tracePt t="33735" x="4140200" y="2959100"/>
          <p14:tracePt t="33748" x="4152900" y="2959100"/>
          <p14:tracePt t="33748" x="4165600" y="2959100"/>
          <p14:tracePt t="33748" x="4171950" y="2959100"/>
          <p14:tracePt t="33768" x="4184650" y="2952750"/>
          <p14:tracePt t="33768" x="4197350" y="2952750"/>
          <p14:tracePt t="33783" x="4203700" y="2952750"/>
          <p14:tracePt t="33783" x="4210050" y="2952750"/>
          <p14:tracePt t="33799" x="4216400" y="2946400"/>
          <p14:tracePt t="33799" x="4229100" y="2946400"/>
          <p14:tracePt t="33816" x="4235450" y="2946400"/>
          <p14:tracePt t="33831" x="4241800" y="2946400"/>
          <p14:tracePt t="33848" x="4248150" y="2952750"/>
          <p14:tracePt t="33848" x="4254500" y="2952750"/>
          <p14:tracePt t="33866" x="4267200" y="2952750"/>
          <p14:tracePt t="33881" x="4273550" y="2959100"/>
          <p14:tracePt t="33898" x="4279900" y="2959100"/>
          <p14:tracePt t="33915" x="4292600" y="2965450"/>
          <p14:tracePt t="33932" x="4298950" y="2965450"/>
          <p14:tracePt t="33932" x="4305300" y="2965450"/>
          <p14:tracePt t="33950" x="4311650" y="2965450"/>
          <p14:tracePt t="33950" x="4318000" y="2965450"/>
          <p14:tracePt t="33968" x="4324350" y="2965450"/>
          <p14:tracePt t="33968" x="4337050" y="2971800"/>
          <p14:tracePt t="33983" x="4343400" y="2971800"/>
          <p14:tracePt t="33983" x="4349750" y="2971800"/>
          <p14:tracePt t="34000" x="4356100" y="2971800"/>
          <p14:tracePt t="34000" x="4362450" y="2971800"/>
          <p14:tracePt t="34017" x="4375150" y="2971800"/>
          <p14:tracePt t="34017" x="4381500" y="2971800"/>
          <p14:tracePt t="34017" x="4387850" y="2971800"/>
          <p14:tracePt t="34035" x="4400550" y="2971800"/>
          <p14:tracePt t="34048" x="4413250" y="2971800"/>
          <p14:tracePt t="34048" x="4438650" y="2971800"/>
          <p14:tracePt t="34069" x="4451350" y="2965450"/>
          <p14:tracePt t="34069" x="4464050" y="2965450"/>
          <p14:tracePt t="34083" x="4476750" y="2965450"/>
          <p14:tracePt t="34083" x="4489450" y="2965450"/>
          <p14:tracePt t="34100" x="4495800" y="2965450"/>
          <p14:tracePt t="34100" x="4508500" y="2959100"/>
          <p14:tracePt t="34100" x="4521200" y="2959100"/>
          <p14:tracePt t="34120" x="4533900" y="2959100"/>
          <p14:tracePt t="34132" x="4546600" y="2959100"/>
          <p14:tracePt t="34132" x="4565650" y="2959100"/>
          <p14:tracePt t="34151" x="4578350" y="2959100"/>
          <p14:tracePt t="34151" x="4591050" y="2952750"/>
          <p14:tracePt t="34167" x="4603750" y="2952750"/>
          <p14:tracePt t="34167" x="4610100" y="2952750"/>
          <p14:tracePt t="34184" x="4622800" y="2952750"/>
          <p14:tracePt t="34184" x="4635500" y="2952750"/>
          <p14:tracePt t="34200" x="4648200" y="2946400"/>
          <p14:tracePt t="34200" x="4667250" y="2946400"/>
          <p14:tracePt t="34218" x="4679950" y="2946400"/>
          <p14:tracePt t="34218" x="4686300" y="2946400"/>
          <p14:tracePt t="34234" x="4699000" y="2940050"/>
          <p14:tracePt t="34234" x="4711700" y="2940050"/>
          <p14:tracePt t="34251" x="4724400" y="2940050"/>
          <p14:tracePt t="34251" x="4730750" y="2940050"/>
          <p14:tracePt t="34268" x="4743450" y="2940050"/>
          <p14:tracePt t="34268" x="4768850" y="2940050"/>
          <p14:tracePt t="34284" x="4781550" y="2940050"/>
          <p14:tracePt t="34284" x="4794250" y="2940050"/>
          <p14:tracePt t="34300" x="4800600" y="2940050"/>
          <p14:tracePt t="34300" x="4813300" y="2940050"/>
          <p14:tracePt t="34318" x="4819650" y="2940050"/>
          <p14:tracePt t="34318" x="4845050" y="2940050"/>
          <p14:tracePt t="34334" x="4851400" y="2940050"/>
          <p14:tracePt t="34334" x="4864100" y="2940050"/>
          <p14:tracePt t="34351" x="4870450" y="2940050"/>
          <p14:tracePt t="34351" x="4876800" y="2940050"/>
          <p14:tracePt t="34368" x="4889500" y="2940050"/>
          <p14:tracePt t="34368" x="4895850" y="2940050"/>
          <p14:tracePt t="34384" x="4902200" y="2940050"/>
          <p14:tracePt t="34400" x="4908550" y="2940050"/>
          <p14:tracePt t="34416" x="4902200" y="2946400"/>
          <p14:tracePt t="34478" x="4908550" y="2946400"/>
          <p14:tracePt t="34546" x="4914900" y="2952750"/>
          <p14:tracePt t="34562" x="4921250" y="2952750"/>
          <p14:tracePt t="34571" x="4927600" y="2952750"/>
          <p14:tracePt t="34571" x="4940300" y="2952750"/>
          <p14:tracePt t="34585" x="4946650" y="2952750"/>
          <p14:tracePt t="34585" x="4959350" y="2952750"/>
          <p14:tracePt t="34602" x="4972050" y="2946400"/>
          <p14:tracePt t="34602" x="4984750" y="2946400"/>
          <p14:tracePt t="34619" x="4997450" y="2946400"/>
          <p14:tracePt t="34619" x="5029200" y="2946400"/>
          <p14:tracePt t="34636" x="5048250" y="2946400"/>
          <p14:tracePt t="34636" x="5067300" y="2946400"/>
          <p14:tracePt t="34652" x="5080000" y="2946400"/>
          <p14:tracePt t="34652" x="5105400" y="2940050"/>
          <p14:tracePt t="34669" x="5124450" y="2940050"/>
          <p14:tracePt t="34669" x="5143500" y="2940050"/>
          <p14:tracePt t="34685" x="5162550" y="2940050"/>
          <p14:tracePt t="34685" x="5187950" y="2940050"/>
          <p14:tracePt t="34703" x="5238750" y="2940050"/>
          <p14:tracePt t="34703" x="5264150" y="2940050"/>
          <p14:tracePt t="34719" x="5295900" y="2940050"/>
          <p14:tracePt t="34719" x="5321300" y="2933700"/>
          <p14:tracePt t="34735" x="5346700" y="2933700"/>
          <p14:tracePt t="34735" x="5378450" y="2933700"/>
          <p14:tracePt t="34752" x="5403850" y="2933700"/>
          <p14:tracePt t="34752" x="5435600" y="2933700"/>
          <p14:tracePt t="34752" x="5461000" y="2927350"/>
          <p14:tracePt t="34772" x="5492750" y="2927350"/>
          <p14:tracePt t="34784" x="5518150" y="2927350"/>
          <p14:tracePt t="34784" x="5581650" y="2921000"/>
          <p14:tracePt t="34803" x="5607050" y="2921000"/>
          <p14:tracePt t="34803" x="5638800" y="2921000"/>
          <p14:tracePt t="34819" x="5664200" y="2921000"/>
          <p14:tracePt t="34819" x="5689600" y="2921000"/>
          <p14:tracePt t="34836" x="5721350" y="2921000"/>
          <p14:tracePt t="34836" x="5740400" y="2921000"/>
          <p14:tracePt t="34836" x="5765800" y="2921000"/>
          <p14:tracePt t="34855" x="5791200" y="2927350"/>
          <p14:tracePt t="34868" x="5810250" y="2927350"/>
          <p14:tracePt t="34868" x="5854700" y="2927350"/>
          <p14:tracePt t="34886" x="5880100" y="2927350"/>
          <p14:tracePt t="34886" x="5899150" y="2927350"/>
          <p14:tracePt t="34903" x="5918200" y="2927350"/>
          <p14:tracePt t="34903" x="5937250" y="2921000"/>
          <p14:tracePt t="34920" x="5956300" y="2921000"/>
          <p14:tracePt t="34920" x="5988050" y="2921000"/>
          <p14:tracePt t="34937" x="6000750" y="2921000"/>
          <p14:tracePt t="34937" x="6013450" y="2921000"/>
          <p14:tracePt t="34953" x="6026150" y="2921000"/>
          <p14:tracePt t="34953" x="6032500" y="2921000"/>
          <p14:tracePt t="34970" x="6045200" y="2921000"/>
          <p14:tracePt t="34970" x="6051550" y="2921000"/>
          <p14:tracePt t="34986" x="6064250" y="2921000"/>
          <p14:tracePt t="34986" x="6076950" y="2927350"/>
          <p14:tracePt t="35003" x="6083300" y="2927350"/>
          <p14:tracePt t="35003" x="6089650" y="2927350"/>
          <p14:tracePt t="35020" x="6096000" y="2927350"/>
          <p14:tracePt t="35036" x="6102350" y="2927350"/>
          <p14:tracePt t="35052" x="6108700" y="2927350"/>
          <p14:tracePt t="35072" x="6115050" y="2927350"/>
          <p14:tracePt t="35086" x="6121400" y="2927350"/>
          <p14:tracePt t="35102" x="6115050" y="2933700"/>
          <p14:tracePt t="35170" x="6108700" y="2933700"/>
          <p14:tracePt t="35234" x="6108700" y="2940050"/>
          <p14:tracePt t="35267" x="6102350" y="2940050"/>
          <p14:tracePt t="35290" x="6096000" y="2946400"/>
          <p14:tracePt t="35311" x="6089650" y="2946400"/>
          <p14:tracePt t="35334" x="6096000" y="2940050"/>
          <p14:tracePt t="35542" x="6102350" y="2940050"/>
          <p14:tracePt t="35566" x="6108700" y="2946400"/>
          <p14:tracePt t="35590" x="6115050" y="2946400"/>
          <p14:tracePt t="35602" x="6121400" y="2946400"/>
          <p14:tracePt t="35610" x="6127750" y="2946400"/>
          <p14:tracePt t="35620" x="6134100" y="2952750"/>
          <p14:tracePt t="35620" x="6140450" y="2952750"/>
          <p14:tracePt t="35638" x="6153150" y="2952750"/>
          <p14:tracePt t="35638" x="6172200" y="2952750"/>
          <p14:tracePt t="35655" x="6191250" y="2952750"/>
          <p14:tracePt t="35655" x="6203950" y="2946400"/>
          <p14:tracePt t="35672" x="6223000" y="2946400"/>
          <p14:tracePt t="35672" x="6242050" y="2946400"/>
          <p14:tracePt t="35688" x="6261100" y="2940050"/>
          <p14:tracePt t="35688" x="6280150" y="2940050"/>
          <p14:tracePt t="35705" x="6299200" y="2933700"/>
          <p14:tracePt t="35705" x="6318250" y="2933700"/>
          <p14:tracePt t="35723" x="6362700" y="2921000"/>
          <p14:tracePt t="35723" x="6388100" y="2921000"/>
          <p14:tracePt t="35739" x="6413500" y="2914650"/>
          <p14:tracePt t="35739" x="6438900" y="2908300"/>
          <p14:tracePt t="35756" x="6464300" y="2908300"/>
          <p14:tracePt t="35756" x="6489700" y="2901950"/>
          <p14:tracePt t="35772" x="6515100" y="2895600"/>
          <p14:tracePt t="35772" x="6540500" y="2895600"/>
          <p14:tracePt t="35772" x="6559550" y="2889250"/>
          <p14:tracePt t="35792" x="6584950" y="2889250"/>
          <p14:tracePt t="35804" x="6610350" y="2882900"/>
          <p14:tracePt t="35804" x="6654800" y="2876550"/>
          <p14:tracePt t="35822" x="6680200" y="2876550"/>
          <p14:tracePt t="35822" x="6705600" y="2870200"/>
          <p14:tracePt t="35839" x="6724650" y="2870200"/>
          <p14:tracePt t="35839" x="6750050" y="2863850"/>
          <p14:tracePt t="35856" x="6769100" y="2857500"/>
          <p14:tracePt t="35856" x="6788150" y="2857500"/>
          <p14:tracePt t="35872" x="6807200" y="2857500"/>
          <p14:tracePt t="35872" x="6826250" y="2851150"/>
          <p14:tracePt t="35872" x="6838950" y="2851150"/>
          <p14:tracePt t="35891" x="6845300" y="2851150"/>
          <p14:tracePt t="35891" x="6858000" y="2851150"/>
          <p14:tracePt t="35906" x="6864350" y="2851150"/>
          <p14:tracePt t="35906" x="6870700" y="2851150"/>
          <p14:tracePt t="35922" x="6877050" y="2857500"/>
          <p14:tracePt t="35938" x="6870700" y="2863850"/>
          <p14:tracePt t="35986" x="6864350" y="2870200"/>
          <p14:tracePt t="36002" x="6858000" y="2876550"/>
          <p14:tracePt t="36014" x="6851650" y="2882900"/>
          <p14:tracePt t="36030" x="6845300" y="2889250"/>
          <p14:tracePt t="36046" x="6845300" y="2895600"/>
          <p14:tracePt t="36062" x="6838950" y="2901950"/>
          <p14:tracePt t="36075" x="6838950" y="2908300"/>
          <p14:tracePt t="36091" x="6838950" y="2914650"/>
          <p14:tracePt t="36091" x="6838950" y="2921000"/>
          <p14:tracePt t="36108" x="6838950" y="2927350"/>
          <p14:tracePt t="36108" x="6845300" y="2927350"/>
          <p14:tracePt t="36124" x="6851650" y="2940050"/>
          <p14:tracePt t="36139" x="6858000" y="2946400"/>
          <p14:tracePt t="36155" x="6864350" y="2946400"/>
          <p14:tracePt t="36155" x="6870700" y="2952750"/>
          <p14:tracePt t="36155" x="6883400" y="2952750"/>
          <p14:tracePt t="36176" x="6889750" y="2959100"/>
          <p14:tracePt t="36176" x="6896100" y="2959100"/>
          <p14:tracePt t="36191" x="6908800" y="2959100"/>
          <p14:tracePt t="36191" x="6915150" y="2965450"/>
          <p14:tracePt t="36207" x="6921500" y="2965450"/>
          <p14:tracePt t="36207" x="6934200" y="2965450"/>
          <p14:tracePt t="36224" x="6940550" y="2971800"/>
          <p14:tracePt t="36224" x="6946900" y="2971800"/>
          <p14:tracePt t="36224" x="6953250" y="2971800"/>
          <p14:tracePt t="36243" x="6959600" y="2978150"/>
          <p14:tracePt t="36243" x="6965950" y="2978150"/>
          <p14:tracePt t="36257" x="6972300" y="2978150"/>
          <p14:tracePt t="36273" x="6978650" y="2978150"/>
          <p14:tracePt t="36289" x="6985000" y="2978150"/>
          <p14:tracePt t="36306" x="6991350" y="2984500"/>
          <p14:tracePt t="36323" x="6997700" y="2984500"/>
          <p14:tracePt t="36339" x="7004050" y="2978150"/>
          <p14:tracePt t="36356" x="7010400" y="2978150"/>
          <p14:tracePt t="36382" x="7016750" y="2971800"/>
          <p14:tracePt t="36398" x="7029450" y="2971800"/>
          <p14:tracePt t="36414" x="7035800" y="2971800"/>
          <p14:tracePt t="36423" x="7042150" y="2971800"/>
          <p14:tracePt t="36423" x="7048500" y="2971800"/>
          <p14:tracePt t="36423" x="7061200" y="2965450"/>
          <p14:tracePt t="36443" x="7067550" y="2965450"/>
          <p14:tracePt t="36457" x="7080250" y="2965450"/>
          <p14:tracePt t="36457" x="7105650" y="2965450"/>
          <p14:tracePt t="36480" x="7118350" y="2959100"/>
          <p14:tracePt t="36480" x="7150100" y="2959100"/>
          <p14:tracePt t="36496" x="7162800" y="2959100"/>
          <p14:tracePt t="36507" x="7175500" y="2959100"/>
          <p14:tracePt t="36507" x="7194550" y="2959100"/>
          <p14:tracePt t="36524" x="7207250" y="2952750"/>
          <p14:tracePt t="36524" x="7219950" y="2952750"/>
          <p14:tracePt t="36524" x="7239000" y="2952750"/>
          <p14:tracePt t="36544" x="7258050" y="2952750"/>
          <p14:tracePt t="36544" x="7270750" y="2952750"/>
          <p14:tracePt t="36559" x="7289800" y="2946400"/>
          <p14:tracePt t="36559" x="7308850" y="2946400"/>
          <p14:tracePt t="36575" x="7321550" y="2946400"/>
          <p14:tracePt t="36575" x="7340600" y="2946400"/>
          <p14:tracePt t="36591" x="7353300" y="2946400"/>
          <p14:tracePt t="36591" x="7372350" y="2946400"/>
          <p14:tracePt t="36608" x="7385050" y="2946400"/>
          <p14:tracePt t="36608" x="7410450" y="2946400"/>
          <p14:tracePt t="36625" x="7423150" y="2946400"/>
          <p14:tracePt t="36625" x="7435850" y="2946400"/>
          <p14:tracePt t="36642" x="7448550" y="2946400"/>
          <p14:tracePt t="36642" x="7454900" y="2946400"/>
          <p14:tracePt t="36659" x="7467600" y="2946400"/>
          <p14:tracePt t="36659" x="7480300" y="2952750"/>
          <p14:tracePt t="36675" x="7486650" y="2952750"/>
          <p14:tracePt t="36675" x="7493000" y="2952750"/>
          <p14:tracePt t="36692" x="7499350" y="2952750"/>
          <p14:tracePt t="36692" x="7505700" y="2952750"/>
          <p14:tracePt t="36709" x="7512050" y="2952750"/>
          <p14:tracePt t="36724" x="7518400" y="2952750"/>
          <p14:tracePt t="36724" x="7524750" y="2952750"/>
          <p14:tracePt t="36743" x="7531100" y="2952750"/>
          <p14:tracePt t="36759" x="7537450" y="2952750"/>
          <p14:tracePt t="36782" x="7543800" y="2952750"/>
          <p14:tracePt t="36802" x="7550150" y="2952750"/>
          <p14:tracePt t="36826" x="7556500" y="2952750"/>
          <p14:tracePt t="36850" x="7562850" y="2952750"/>
          <p14:tracePt t="36863" x="7569200" y="2952750"/>
          <p14:tracePt t="36878" x="7575550" y="2952750"/>
          <p14:tracePt t="36894" x="7588250" y="2952750"/>
          <p14:tracePt t="36902" x="7594600" y="2952750"/>
          <p14:tracePt t="36911" x="7607300" y="2946400"/>
          <p14:tracePt t="36911" x="7620000" y="2946400"/>
          <p14:tracePt t="36926" x="7632700" y="2946400"/>
          <p14:tracePt t="36926" x="7645400" y="2946400"/>
          <p14:tracePt t="36943" x="7664450" y="2946400"/>
          <p14:tracePt t="36943" x="7677150" y="2952750"/>
          <p14:tracePt t="36960" x="7696200" y="2952750"/>
          <p14:tracePt t="36960" x="7734300" y="2959100"/>
          <p14:tracePt t="36976" x="7753350" y="2959100"/>
          <p14:tracePt t="36976" x="7766050" y="2965450"/>
          <p14:tracePt t="36993" x="7785100" y="2965450"/>
          <p14:tracePt t="36993" x="7804150" y="2965450"/>
          <p14:tracePt t="37010" x="7823200" y="2971800"/>
          <p14:tracePt t="37010" x="7835900" y="2971800"/>
          <p14:tracePt t="37026" x="7854950" y="2971800"/>
          <p14:tracePt t="37026" x="7880350" y="2971800"/>
          <p14:tracePt t="37043" x="7893050" y="2971800"/>
          <p14:tracePt t="37043" x="7905750" y="2971800"/>
          <p14:tracePt t="37061" x="7918450" y="2971800"/>
          <p14:tracePt t="37061" x="7924800" y="2971800"/>
          <p14:tracePt t="37077" x="7931150" y="2971800"/>
          <p14:tracePt t="37077" x="7937500" y="2971800"/>
          <p14:tracePt t="37077" x="7943850" y="2971800"/>
          <p14:tracePt t="37096" x="7950200" y="2971800"/>
          <p14:tracePt t="37111" x="7950200" y="2978150"/>
          <p14:tracePt t="37178" x="7956550" y="2978150"/>
          <p14:tracePt t="37210" x="7962900" y="2978150"/>
          <p14:tracePt t="37223" x="7969250" y="2978150"/>
          <p14:tracePt t="37238" x="7975600" y="2978150"/>
          <p14:tracePt t="37254" x="7981950" y="2978150"/>
          <p14:tracePt t="37263" x="7988300" y="2978150"/>
          <p14:tracePt t="37276" x="8001000" y="2978150"/>
          <p14:tracePt t="37276" x="8007350" y="2978150"/>
          <p14:tracePt t="37294" x="8013700" y="2978150"/>
          <p14:tracePt t="37294" x="8020050" y="2978150"/>
          <p14:tracePt t="37311" x="8026400" y="2984500"/>
          <p14:tracePt t="37311" x="8039100" y="2984500"/>
          <p14:tracePt t="37328" x="8045450" y="2984500"/>
          <p14:tracePt t="37328" x="8064500" y="2984500"/>
          <p14:tracePt t="37344" x="8077200" y="2990850"/>
          <p14:tracePt t="37344" x="8083550" y="2990850"/>
          <p14:tracePt t="37361" x="8096250" y="2990850"/>
          <p14:tracePt t="37361" x="8108950" y="2990850"/>
          <p14:tracePt t="37377" x="8121650" y="2990850"/>
          <p14:tracePt t="37377" x="8147050" y="2984500"/>
          <p14:tracePt t="37395" x="8153400" y="2984500"/>
          <p14:tracePt t="37395" x="8166100" y="2984500"/>
          <p14:tracePt t="37411" x="8172450" y="2984500"/>
          <p14:tracePt t="37411" x="8178800" y="2984500"/>
          <p14:tracePt t="37427" x="8191500" y="2984500"/>
          <p14:tracePt t="37427" x="8197850" y="2984500"/>
          <p14:tracePt t="37444" x="8210550" y="2978150"/>
          <p14:tracePt t="37463" x="8216900" y="2978150"/>
          <p14:tracePt t="37479" x="8223250" y="2978150"/>
          <p14:tracePt t="37495" x="8229600" y="2978150"/>
          <p14:tracePt t="37511" x="8235950" y="2978150"/>
          <p14:tracePt t="37538" x="8242300" y="2984500"/>
          <p14:tracePt t="37574" x="8248650" y="2984500"/>
          <p14:tracePt t="37599" x="8255000" y="2990850"/>
          <p14:tracePt t="37615" x="8261350" y="2990850"/>
          <p14:tracePt t="37630" x="8267700" y="2990850"/>
          <p14:tracePt t="37642" x="8274050" y="2990850"/>
          <p14:tracePt t="37658" x="8280400" y="2984500"/>
          <p14:tracePt t="37674" x="8286750" y="2984500"/>
          <p14:tracePt t="37690" x="8293100" y="2984500"/>
          <p14:tracePt t="37702" x="8299450" y="2984500"/>
          <p14:tracePt t="37719" x="8305800" y="2984500"/>
          <p14:tracePt t="37734" x="8305800" y="2990850"/>
          <p14:tracePt t="37762" x="8299450" y="2997200"/>
          <p14:tracePt t="37778" x="8293100" y="2997200"/>
          <p14:tracePt t="37786" x="8286750" y="2997200"/>
          <p14:tracePt t="37795" x="8274050" y="3003550"/>
          <p14:tracePt t="37795" x="8255000" y="3009900"/>
          <p14:tracePt t="37795" x="8235950" y="3009900"/>
          <p14:tracePt t="37815" x="8210550" y="3016250"/>
          <p14:tracePt t="37827" x="8178800" y="3022600"/>
          <p14:tracePt t="37827" x="8096250" y="3041650"/>
          <p14:tracePt t="37848" x="8045450" y="3048000"/>
          <p14:tracePt t="37848" x="7988300" y="3054350"/>
          <p14:tracePt t="37863" x="7924800" y="3067050"/>
          <p14:tracePt t="37863" x="7854950" y="3079750"/>
          <p14:tracePt t="37879" x="7785100" y="3086100"/>
          <p14:tracePt t="37879" x="7702550" y="3098800"/>
          <p14:tracePt t="37896" x="7613650" y="3111500"/>
          <p14:tracePt t="37896" x="7524750" y="3124200"/>
          <p14:tracePt t="37912" x="7429500" y="3130550"/>
          <p14:tracePt t="37912" x="7327900" y="3143250"/>
          <p14:tracePt t="37912" x="7219950" y="3155950"/>
          <p14:tracePt t="37932" x="7105650" y="3162300"/>
          <p14:tracePt t="37932" x="6985000" y="3168650"/>
          <p14:tracePt t="37946" x="6864350" y="3175000"/>
          <p14:tracePt t="37946" x="6737350" y="3187700"/>
          <p14:tracePt t="37963" x="6610350" y="3194050"/>
          <p14:tracePt t="37963" x="6477000" y="3206750"/>
          <p14:tracePt t="37980" x="6337300" y="3213100"/>
          <p14:tracePt t="37980" x="6057900" y="3238500"/>
          <p14:tracePt t="37996" x="5918200" y="3251200"/>
          <p14:tracePt t="37996" x="5784850" y="3263900"/>
          <p14:tracePt t="38013" x="5645150" y="3270250"/>
          <p14:tracePt t="38013" x="5505450" y="3282950"/>
          <p14:tracePt t="38029" x="5365750" y="3295650"/>
          <p14:tracePt t="38029" x="5232400" y="3302000"/>
          <p14:tracePt t="38046" x="5105400" y="3308350"/>
          <p14:tracePt t="38046" x="4838700" y="3321050"/>
          <p14:tracePt t="38065" x="4711700" y="3321050"/>
          <p14:tracePt t="38065" x="4578350" y="3321050"/>
          <p14:tracePt t="38080" x="4451350" y="3327400"/>
          <p14:tracePt t="38080" x="4324350" y="3327400"/>
          <p14:tracePt t="38096" x="4197350" y="3333750"/>
          <p14:tracePt t="38096" x="4076700" y="3333750"/>
          <p14:tracePt t="38096" x="3956050" y="3340100"/>
          <p14:tracePt t="38115" x="3835400" y="3340100"/>
          <p14:tracePt t="38128" x="3721100" y="3340100"/>
          <p14:tracePt t="38128" x="3498850" y="3340100"/>
          <p14:tracePt t="38146" x="3390900" y="3340100"/>
          <p14:tracePt t="38146" x="3295650" y="3333750"/>
          <p14:tracePt t="38163" x="3194050" y="3327400"/>
          <p14:tracePt t="38163" x="3098800" y="3321050"/>
          <p14:tracePt t="38180" x="3009900" y="3314700"/>
          <p14:tracePt t="38180" x="2914650" y="3308350"/>
          <p14:tracePt t="38197" x="2825750" y="3302000"/>
          <p14:tracePt t="38197" x="2743200" y="3302000"/>
          <p14:tracePt t="38197" x="2660650" y="3295650"/>
          <p14:tracePt t="38216" x="2578100" y="3289300"/>
          <p14:tracePt t="38216" x="2501900" y="3289300"/>
          <p14:tracePt t="38231" x="2432050" y="3289300"/>
          <p14:tracePt t="38231" x="2355850" y="3282950"/>
          <p14:tracePt t="38247" x="2286000" y="3282950"/>
          <p14:tracePt t="38247" x="2222500" y="3282950"/>
          <p14:tracePt t="38264" x="2152650" y="3282950"/>
          <p14:tracePt t="38264" x="2089150" y="3282950"/>
          <p14:tracePt t="38280" x="2032000" y="3282950"/>
          <p14:tracePt t="38280" x="1924050" y="3282950"/>
          <p14:tracePt t="38297" x="1873250" y="3282950"/>
          <p14:tracePt t="38297" x="1828800" y="3282950"/>
          <p14:tracePt t="38314" x="1784350" y="3282950"/>
          <p14:tracePt t="38314" x="1746250" y="3282950"/>
          <p14:tracePt t="38331" x="1701800" y="3282950"/>
          <p14:tracePt t="38331" x="1670050" y="3282950"/>
          <p14:tracePt t="38348" x="1631950" y="3282950"/>
          <p14:tracePt t="38348" x="1568450" y="3282950"/>
          <p14:tracePt t="38364" x="1543050" y="3282950"/>
          <p14:tracePt t="38364" x="1517650" y="3282950"/>
          <p14:tracePt t="38380" x="1498600" y="3282950"/>
          <p14:tracePt t="38380" x="1479550" y="3282950"/>
          <p14:tracePt t="38398" x="1460500" y="3282950"/>
          <p14:tracePt t="38398" x="1441450" y="3282950"/>
          <p14:tracePt t="38414" x="1435100" y="3289300"/>
          <p14:tracePt t="38414" x="1428750" y="3289300"/>
          <p14:tracePt t="38431" x="1422400" y="3295650"/>
          <p14:tracePt t="38455" x="1428750" y="3295650"/>
          <p14:tracePt t="38463" x="1435100" y="3302000"/>
          <p14:tracePt t="38463" x="1441450" y="3302000"/>
          <p14:tracePt t="38463" x="1447800" y="3308350"/>
          <p14:tracePt t="38483" x="1460500" y="3308350"/>
          <p14:tracePt t="38496" x="1473200" y="3314700"/>
          <p14:tracePt t="38496" x="1498600" y="3321050"/>
          <p14:tracePt t="38515" x="1511300" y="3327400"/>
          <p14:tracePt t="38515" x="1524000" y="3333750"/>
          <p14:tracePt t="38532" x="1543050" y="3333750"/>
          <p14:tracePt t="38532" x="1568450" y="3340100"/>
          <p14:tracePt t="38548" x="1587500" y="3346450"/>
          <p14:tracePt t="38548" x="1612900" y="3346450"/>
          <p14:tracePt t="38548" x="1638300" y="3352800"/>
          <p14:tracePt t="38568" x="1663700" y="3359150"/>
          <p14:tracePt t="38580" x="1695450" y="3359150"/>
          <p14:tracePt t="38580" x="1758950" y="3371850"/>
          <p14:tracePt t="38598" x="1797050" y="3378200"/>
          <p14:tracePt t="38598" x="1828800" y="3384550"/>
          <p14:tracePt t="38615" x="1866900" y="3390900"/>
          <p14:tracePt t="38615" x="1905000" y="3397250"/>
          <p14:tracePt t="38631" x="1943100" y="3397250"/>
          <p14:tracePt t="38631" x="1987550" y="3403600"/>
          <p14:tracePt t="38648" x="2025650" y="3403600"/>
          <p14:tracePt t="38648" x="2108200" y="3409950"/>
          <p14:tracePt t="38665" x="2152650" y="3409950"/>
          <p14:tracePt t="38665" x="2190750" y="3409950"/>
          <p14:tracePt t="38681" x="2228850" y="3403600"/>
          <p14:tracePt t="38681" x="2273300" y="3403600"/>
          <p14:tracePt t="38698" x="2305050" y="3403600"/>
          <p14:tracePt t="38698" x="2381250" y="3397250"/>
          <p14:tracePt t="38715" x="2413000" y="3397250"/>
          <p14:tracePt t="38715" x="2451100" y="3397250"/>
          <p14:tracePt t="38732" x="2482850" y="3390900"/>
          <p14:tracePt t="38732" x="2514600" y="3390900"/>
          <p14:tracePt t="38749" x="2540000" y="3390900"/>
          <p14:tracePt t="38749" x="2571750" y="3384550"/>
          <p14:tracePt t="38766" x="2597150" y="3384550"/>
          <p14:tracePt t="38766" x="2654300" y="3378200"/>
          <p14:tracePt t="38783" x="2673350" y="3378200"/>
          <p14:tracePt t="38783" x="2698750" y="3378200"/>
          <p14:tracePt t="38799" x="2717800" y="3378200"/>
          <p14:tracePt t="38799" x="2736850" y="3378200"/>
          <p14:tracePt t="38816" x="2749550" y="3378200"/>
          <p14:tracePt t="38816" x="2768600" y="3378200"/>
          <p14:tracePt t="38832" x="2781300" y="3378200"/>
          <p14:tracePt t="38832" x="2794000" y="3378200"/>
          <p14:tracePt t="38832" x="2806700" y="3378200"/>
          <p14:tracePt t="38851" x="2813050" y="3378200"/>
          <p14:tracePt t="38864" x="2825750" y="3378200"/>
          <p14:tracePt t="38864" x="2844800" y="3378200"/>
          <p14:tracePt t="38882" x="2851150" y="3378200"/>
          <p14:tracePt t="38882" x="2857500" y="3378200"/>
          <p14:tracePt t="38899" x="2863850" y="3378200"/>
          <p14:tracePt t="38899" x="2870200" y="3378200"/>
          <p14:tracePt t="38915" x="2876550" y="3378200"/>
          <p14:tracePt t="38931" x="2882900" y="3378200"/>
          <p14:tracePt t="38948" x="2889250" y="3384550"/>
          <p14:tracePt t="38965" x="2895600" y="3384550"/>
          <p14:tracePt t="38986" x="2901950" y="3384550"/>
          <p14:tracePt t="39003" x="2914650" y="3384550"/>
          <p14:tracePt t="39015" x="2921000" y="3384550"/>
          <p14:tracePt t="39015" x="2927350" y="3384550"/>
          <p14:tracePt t="39033" x="2933700" y="3384550"/>
          <p14:tracePt t="39048" x="2946400" y="3390900"/>
          <p14:tracePt t="39048" x="2952750" y="3390900"/>
          <p14:tracePt t="39068" x="2965450" y="3390900"/>
          <p14:tracePt t="39068" x="2984500" y="3390900"/>
          <p14:tracePt t="39083" x="2997200" y="3390900"/>
          <p14:tracePt t="39083" x="3009900" y="3390900"/>
          <p14:tracePt t="39099" x="3022600" y="3390900"/>
          <p14:tracePt t="39099" x="3035300" y="3390900"/>
          <p14:tracePt t="39116" x="3054350" y="3390900"/>
          <p14:tracePt t="39116" x="3079750" y="3390900"/>
          <p14:tracePt t="39134" x="3092450" y="3390900"/>
          <p14:tracePt t="39148" x="3105150" y="3390900"/>
          <p14:tracePt t="39148" x="3136900" y="3390900"/>
          <p14:tracePt t="39167" x="3149600" y="3390900"/>
          <p14:tracePt t="39167" x="3162300" y="3390900"/>
          <p14:tracePt t="39184" x="3175000" y="3390900"/>
          <p14:tracePt t="39184" x="3187700" y="3397250"/>
          <p14:tracePt t="39200" x="3200400" y="3397250"/>
          <p14:tracePt t="39200" x="3213100" y="3397250"/>
          <p14:tracePt t="39200" x="3225800" y="3403600"/>
          <p14:tracePt t="39220" x="3238500" y="3403600"/>
          <p14:tracePt t="39232" x="3244850" y="3403600"/>
          <p14:tracePt t="39232" x="3263900" y="3403600"/>
          <p14:tracePt t="39251" x="3270250" y="3403600"/>
          <p14:tracePt t="39251" x="3282950" y="3403600"/>
          <p14:tracePt t="39267" x="3289300" y="3403600"/>
          <p14:tracePt t="39267" x="3295650" y="3403600"/>
          <p14:tracePt t="39283" x="3302000" y="3403600"/>
          <p14:tracePt t="39299" x="3308350" y="3403600"/>
          <p14:tracePt t="39316" x="3314700" y="3403600"/>
          <p14:tracePt t="39332" x="3321050" y="3397250"/>
          <p14:tracePt t="39349" x="3327400" y="3390900"/>
          <p14:tracePt t="39370" x="3333750" y="3390900"/>
          <p14:tracePt t="39390" x="3340100" y="3384550"/>
          <p14:tracePt t="39467" x="3340100" y="3378200"/>
          <p14:tracePt t="39494" x="3346450" y="3378200"/>
          <p14:tracePt t="39518" x="3352800" y="3378200"/>
          <p14:tracePt t="39535" x="3359150" y="3378200"/>
          <p14:tracePt t="39550" x="3371850" y="3371850"/>
          <p14:tracePt t="39562" x="3378200" y="3371850"/>
          <p14:tracePt t="39571" x="3384550" y="3371850"/>
          <p14:tracePt t="39583" x="3390900" y="3371850"/>
          <p14:tracePt t="39583" x="3403600" y="3365500"/>
          <p14:tracePt t="39583" x="3416300" y="3365500"/>
          <p14:tracePt t="39604" x="3429000" y="3365500"/>
          <p14:tracePt t="39604" x="3441700" y="3359150"/>
          <p14:tracePt t="39618" x="3454400" y="3359150"/>
          <p14:tracePt t="39618" x="3473450" y="3359150"/>
          <p14:tracePt t="39635" x="3492500" y="3359150"/>
          <p14:tracePt t="39635" x="3511550" y="3352800"/>
          <p14:tracePt t="39651" x="3536950" y="3352800"/>
          <p14:tracePt t="39651" x="3562350" y="3352800"/>
          <p14:tracePt t="39651" x="3587750" y="3346450"/>
          <p14:tracePt t="39671" x="3613150" y="3346450"/>
          <p14:tracePt t="39671" x="3644900" y="3340100"/>
          <p14:tracePt t="39685" x="3670300" y="3340100"/>
          <p14:tracePt t="39685" x="3702050" y="3340100"/>
          <p14:tracePt t="39702" x="3733800" y="3340100"/>
          <p14:tracePt t="39702" x="3765550" y="3333750"/>
          <p14:tracePt t="39719" x="3797300" y="3333750"/>
          <p14:tracePt t="39719" x="3860800" y="3333750"/>
          <p14:tracePt t="39736" x="3892550" y="3333750"/>
          <p14:tracePt t="39736" x="3924300" y="3327400"/>
          <p14:tracePt t="39752" x="3956050" y="3327400"/>
          <p14:tracePt t="39752" x="3981450" y="3327400"/>
          <p14:tracePt t="39768" x="4013200" y="3327400"/>
          <p14:tracePt t="39768" x="4038600" y="3327400"/>
          <p14:tracePt t="39785" x="4064000" y="3327400"/>
          <p14:tracePt t="39785" x="4089400" y="3327400"/>
          <p14:tracePt t="39803" x="4133850" y="3327400"/>
          <p14:tracePt t="39803" x="4152900" y="3327400"/>
          <p14:tracePt t="39819" x="4178300" y="3333750"/>
          <p14:tracePt t="39819" x="4197350" y="3333750"/>
          <p14:tracePt t="39836" x="4210050" y="3333750"/>
          <p14:tracePt t="39836" x="4229100" y="3333750"/>
          <p14:tracePt t="39836" x="4241800" y="3327400"/>
          <p14:tracePt t="39855" x="4254500" y="3327400"/>
          <p14:tracePt t="39867" x="4267200" y="3327400"/>
          <p14:tracePt t="39867" x="4279900" y="3327400"/>
          <p14:tracePt t="39867" x="4286250" y="3327400"/>
          <p14:tracePt t="39887" x="4292600" y="3327400"/>
          <p14:tracePt t="39887" x="4298950" y="3327400"/>
          <p14:tracePt t="39902" x="4305300" y="3327400"/>
          <p14:tracePt t="39918" x="4311650" y="3327400"/>
          <p14:tracePt t="39938" x="4305300" y="3327400"/>
          <p14:tracePt t="39990" x="4298950" y="3333750"/>
          <p14:tracePt t="40006" x="4292600" y="3333750"/>
          <p14:tracePt t="40042" x="4286250" y="3333750"/>
          <p14:tracePt t="40074" x="4292600" y="3333750"/>
          <p14:tracePt t="40134" x="4298950" y="3333750"/>
          <p14:tracePt t="40154" x="4298950" y="3340100"/>
          <p14:tracePt t="40178" x="4305300" y="3340100"/>
          <p14:tracePt t="40202" x="4311650" y="3340100"/>
          <p14:tracePt t="40214" x="4318000" y="3346450"/>
          <p14:tracePt t="40230" x="4330700" y="3346450"/>
          <p14:tracePt t="40246" x="4337050" y="3346450"/>
          <p14:tracePt t="40255" x="4343400" y="3346450"/>
          <p14:tracePt t="40255" x="4349750" y="3346450"/>
          <p14:tracePt t="40270" x="4362450" y="3340100"/>
          <p14:tracePt t="40270" x="4375150" y="3340100"/>
          <p14:tracePt t="40287" x="4387850" y="3340100"/>
          <p14:tracePt t="40287" x="4400550" y="3340100"/>
          <p14:tracePt t="40304" x="4413250" y="3340100"/>
          <p14:tracePt t="40304" x="4432300" y="3333750"/>
          <p14:tracePt t="40320" x="4445000" y="3333750"/>
          <p14:tracePt t="40320" x="4476750" y="3333750"/>
          <p14:tracePt t="40337" x="4489450" y="3333750"/>
          <p14:tracePt t="40337" x="4508500" y="3333750"/>
          <p14:tracePt t="40354" x="4527550" y="3333750"/>
          <p14:tracePt t="40354" x="4546600" y="3327400"/>
          <p14:tracePt t="40370" x="4559300" y="3327400"/>
          <p14:tracePt t="40370" x="4578350" y="3327400"/>
          <p14:tracePt t="40387" x="4597400" y="3327400"/>
          <p14:tracePt t="40387" x="4641850" y="3321050"/>
          <p14:tracePt t="40404" x="4667250" y="3321050"/>
          <p14:tracePt t="40404" x="4686300" y="3314700"/>
          <p14:tracePt t="40421" x="4711700" y="3314700"/>
          <p14:tracePt t="40421" x="4737100" y="3314700"/>
          <p14:tracePt t="40437" x="4762500" y="3308350"/>
          <p14:tracePt t="40437" x="4813300" y="3308350"/>
          <p14:tracePt t="40454" x="4832350" y="3308350"/>
          <p14:tracePt t="40454" x="4857750" y="3308350"/>
          <p14:tracePt t="40471" x="4883150" y="3308350"/>
          <p14:tracePt t="40471" x="4902200" y="3308350"/>
          <p14:tracePt t="40488" x="4927600" y="3308350"/>
          <p14:tracePt t="40488" x="4953000" y="3308350"/>
          <p14:tracePt t="40504" x="4978400" y="3308350"/>
          <p14:tracePt t="40504" x="4997450" y="3308350"/>
          <p14:tracePt t="40504" x="5022850" y="3308350"/>
          <p14:tracePt t="40523" x="5048250" y="3308350"/>
          <p14:tracePt t="40536" x="5073650" y="3308350"/>
          <p14:tracePt t="40536" x="5111750" y="3308350"/>
          <p14:tracePt t="40555" x="5137150" y="3308350"/>
          <p14:tracePt t="40555" x="5156200" y="3314700"/>
          <p14:tracePt t="40572" x="5175250" y="3314700"/>
          <p14:tracePt t="40572" x="5194300" y="3314700"/>
          <p14:tracePt t="40588" x="5219700" y="3314700"/>
          <p14:tracePt t="40588" x="5238750" y="3321050"/>
          <p14:tracePt t="40588" x="5257800" y="3321050"/>
          <p14:tracePt t="40607" x="5276850" y="3321050"/>
          <p14:tracePt t="40620" x="5302250" y="3321050"/>
          <p14:tracePt t="40620" x="5340350" y="3327400"/>
          <p14:tracePt t="40638" x="5359400" y="3327400"/>
          <p14:tracePt t="40638" x="5378450" y="3327400"/>
          <p14:tracePt t="40655" x="5397500" y="3327400"/>
          <p14:tracePt t="40655" x="5416550" y="3327400"/>
          <p14:tracePt t="40671" x="5429250" y="3327400"/>
          <p14:tracePt t="40671" x="5448300" y="3327400"/>
          <p14:tracePt t="40688" x="5461000" y="3327400"/>
          <p14:tracePt t="40688" x="5492750" y="3327400"/>
          <p14:tracePt t="40705" x="5505450" y="3327400"/>
          <p14:tracePt t="40705" x="5518150" y="3327400"/>
          <p14:tracePt t="40722" x="5530850" y="3327400"/>
          <p14:tracePt t="40722" x="5543550" y="3327400"/>
          <p14:tracePt t="40738" x="5556250" y="3327400"/>
          <p14:tracePt t="40738" x="5581650" y="3327400"/>
          <p14:tracePt t="40755" x="5594350" y="3327400"/>
          <p14:tracePt t="40755" x="5607050" y="3327400"/>
          <p14:tracePt t="40772" x="5613400" y="3333750"/>
          <p14:tracePt t="40772" x="5626100" y="3333750"/>
          <p14:tracePt t="40788" x="5632450" y="3333750"/>
          <p14:tracePt t="40788" x="5645150" y="3333750"/>
          <p14:tracePt t="40805" x="5651500" y="3333750"/>
          <p14:tracePt t="40805" x="5664200" y="3333750"/>
          <p14:tracePt t="40823" x="5670550" y="3333750"/>
          <p14:tracePt t="40823" x="5683250" y="3333750"/>
          <p14:tracePt t="40839" x="5689600" y="3333750"/>
          <p14:tracePt t="40839" x="5695950" y="3327400"/>
          <p14:tracePt t="40855" x="5702300" y="3327400"/>
          <p14:tracePt t="40855" x="5708650" y="3327400"/>
          <p14:tracePt t="40872" x="5715000" y="3327400"/>
          <p14:tracePt t="40872" x="5727700" y="3327400"/>
          <p14:tracePt t="40872" x="5734050" y="3327400"/>
          <p14:tracePt t="40891" x="5740400" y="3327400"/>
          <p14:tracePt t="40904" x="5746750" y="3327400"/>
          <p14:tracePt t="40904" x="5759450" y="3327400"/>
          <p14:tracePt t="40923" x="5765800" y="3327400"/>
          <p14:tracePt t="40923" x="5772150" y="3327400"/>
          <p14:tracePt t="40939" x="5778500" y="3327400"/>
          <p14:tracePt t="40939" x="5784850" y="3327400"/>
          <p14:tracePt t="40956" x="5797550" y="3327400"/>
          <p14:tracePt t="40956" x="5803900" y="3321050"/>
          <p14:tracePt t="40973" x="5810250" y="3321050"/>
          <p14:tracePt t="40973" x="5816600" y="3321050"/>
          <p14:tracePt t="40973" x="5829300" y="3321050"/>
          <p14:tracePt t="40991" x="5835650" y="3321050"/>
          <p14:tracePt t="40991" x="5842000" y="3321050"/>
          <p14:tracePt t="41005" x="5848350" y="3314700"/>
          <p14:tracePt t="41005" x="5854700" y="3314700"/>
          <p14:tracePt t="41023" x="5861050" y="3314700"/>
          <p14:tracePt t="41023" x="5867400" y="3314700"/>
          <p14:tracePt t="41039" x="5880100" y="3314700"/>
          <p14:tracePt t="41039" x="5892800" y="3314700"/>
          <p14:tracePt t="41056" x="5905500" y="3308350"/>
          <p14:tracePt t="41056" x="5911850" y="3308350"/>
          <p14:tracePt t="41075" x="5924550" y="3308350"/>
          <p14:tracePt t="41075" x="5937250" y="3308350"/>
          <p14:tracePt t="41090" x="5943600" y="3308350"/>
          <p14:tracePt t="41090" x="5956300" y="3308350"/>
          <p14:tracePt t="41107" x="5962650" y="3308350"/>
          <p14:tracePt t="41107" x="5981700" y="3302000"/>
          <p14:tracePt t="41123" x="5994400" y="3302000"/>
          <p14:tracePt t="41123" x="6000750" y="3302000"/>
          <p14:tracePt t="41139" x="6013450" y="3302000"/>
          <p14:tracePt t="41139" x="6019800" y="3302000"/>
          <p14:tracePt t="41157" x="6026150" y="3302000"/>
          <p14:tracePt t="41157" x="6032500" y="3302000"/>
          <p14:tracePt t="41157" x="6038850" y="3295650"/>
          <p14:tracePt t="41176" x="6045200" y="3295650"/>
          <p14:tracePt t="41188" x="6051550" y="3295650"/>
          <p14:tracePt t="41188" x="6064250" y="3289300"/>
          <p14:tracePt t="41207" x="6070600" y="3289300"/>
          <p14:tracePt t="41222" x="6076950" y="3289300"/>
          <p14:tracePt t="41238" x="6083300" y="3289300"/>
          <p14:tracePt t="41255" x="6089650" y="3295650"/>
          <p14:tracePt t="41275" x="6096000" y="3302000"/>
          <p14:tracePt t="41295" x="6089650" y="3308350"/>
          <p14:tracePt t="41318" x="6089650" y="3314700"/>
          <p14:tracePt t="41342" x="6089650" y="3321050"/>
          <p14:tracePt t="41362" x="6096000" y="3327400"/>
          <p14:tracePt t="41386" x="6102350" y="3327400"/>
          <p14:tracePt t="41410" x="6108700" y="3327400"/>
          <p14:tracePt t="41446" x="6102350" y="3333750"/>
          <p14:tracePt t="41619" x="6108700" y="3333750"/>
          <p14:tracePt t="41754" x="6115050" y="3333750"/>
          <p14:tracePt t="41770" x="6121400" y="3333750"/>
          <p14:tracePt t="41782" x="6127750" y="3333750"/>
          <p14:tracePt t="41798" x="6134100" y="3333750"/>
          <p14:tracePt t="41814" x="6140450" y="3333750"/>
          <p14:tracePt t="41830" x="6146800" y="3333750"/>
          <p14:tracePt t="41840" x="6153150" y="3333750"/>
          <p14:tracePt t="41840" x="6165850" y="3333750"/>
          <p14:tracePt t="41859" x="6178550" y="3333750"/>
          <p14:tracePt t="41859" x="6191250" y="3333750"/>
          <p14:tracePt t="41876" x="6203950" y="3327400"/>
          <p14:tracePt t="41876" x="6216650" y="3327400"/>
          <p14:tracePt t="41892" x="6235700" y="3327400"/>
          <p14:tracePt t="41892" x="6248400" y="3327400"/>
          <p14:tracePt t="41892" x="6267450" y="3321050"/>
          <p14:tracePt t="41911" x="6280150" y="3321050"/>
          <p14:tracePt t="41924" x="6299200" y="3314700"/>
          <p14:tracePt t="41924" x="6337300" y="3308350"/>
          <p14:tracePt t="41943" x="6356350" y="3308350"/>
          <p14:tracePt t="41943" x="6381750" y="3302000"/>
          <p14:tracePt t="41959" x="6400800" y="3302000"/>
          <p14:tracePt t="41959" x="6419850" y="3295650"/>
          <p14:tracePt t="41976" x="6445250" y="3295650"/>
          <p14:tracePt t="41976" x="6464300" y="3289300"/>
          <p14:tracePt t="41992" x="6483350" y="3282950"/>
          <p14:tracePt t="41992" x="6502400" y="3282950"/>
          <p14:tracePt t="41992" x="6521450" y="3282950"/>
          <p14:tracePt t="42011" x="6540500" y="3276600"/>
          <p14:tracePt t="42011" x="6553200" y="3276600"/>
          <p14:tracePt t="42026" x="6572250" y="3276600"/>
          <p14:tracePt t="42026" x="6584950" y="3276600"/>
          <p14:tracePt t="42042" x="6597650" y="3276600"/>
          <p14:tracePt t="42042" x="6604000" y="3276600"/>
          <p14:tracePt t="42042" x="6616700" y="3276600"/>
          <p14:tracePt t="42062" x="6623050" y="3276600"/>
          <p14:tracePt t="42062" x="6629400" y="3276600"/>
          <p14:tracePt t="42076" x="6635750" y="3276600"/>
          <p14:tracePt t="42076" x="6642100" y="3276600"/>
          <p14:tracePt t="42093" x="6648450" y="3276600"/>
          <p14:tracePt t="42093" x="6648450" y="3282950"/>
          <p14:tracePt t="42109" x="6654800" y="3282950"/>
          <p14:tracePt t="42109" x="6661150" y="3282950"/>
          <p14:tracePt t="42126" x="6667500" y="3282950"/>
          <p14:tracePt t="42126" x="6680200" y="3289300"/>
          <p14:tracePt t="42143" x="6686550" y="3289300"/>
          <p14:tracePt t="42143" x="6699250" y="3295650"/>
          <p14:tracePt t="42160" x="6711950" y="3295650"/>
          <p14:tracePt t="42160" x="6718300" y="3295650"/>
          <p14:tracePt t="42176" x="6737350" y="3295650"/>
          <p14:tracePt t="42176" x="6750050" y="3295650"/>
          <p14:tracePt t="42176" x="6769100" y="3295650"/>
          <p14:tracePt t="42195" x="6788150" y="3302000"/>
          <p14:tracePt t="42208" x="6807200" y="3302000"/>
          <p14:tracePt t="42208" x="6845300" y="3295650"/>
          <p14:tracePt t="42227" x="6870700" y="3295650"/>
          <p14:tracePt t="42227" x="6889750" y="3295650"/>
          <p14:tracePt t="42243" x="6915150" y="3295650"/>
          <p14:tracePt t="42243" x="6934200" y="3295650"/>
          <p14:tracePt t="42260" x="6959600" y="3289300"/>
          <p14:tracePt t="42260" x="6985000" y="3289300"/>
          <p14:tracePt t="42277" x="7010400" y="3289300"/>
          <p14:tracePt t="42277" x="7035800" y="3289300"/>
          <p14:tracePt t="42277" x="7061200" y="3282950"/>
          <p14:tracePt t="42295" x="7086600" y="3282950"/>
          <p14:tracePt t="42295" x="7112000" y="3282950"/>
          <p14:tracePt t="42310" x="7131050" y="3282950"/>
          <p14:tracePt t="42310" x="7150100" y="3282950"/>
          <p14:tracePt t="42327" x="7169150" y="3282950"/>
          <p14:tracePt t="42327" x="7181850" y="3282950"/>
          <p14:tracePt t="42344" x="7194550" y="3282950"/>
          <p14:tracePt t="42344" x="7207250" y="3282950"/>
          <p14:tracePt t="42360" x="7219950" y="3282950"/>
          <p14:tracePt t="42360" x="7232650" y="3289300"/>
          <p14:tracePt t="42377" x="7239000" y="3289300"/>
          <p14:tracePt t="42392" x="7245350" y="3289300"/>
          <p14:tracePt t="42409" x="7239000" y="3289300"/>
          <p14:tracePt t="42466" x="7232650" y="3289300"/>
          <p14:tracePt t="42483" x="7226300" y="3289300"/>
          <p14:tracePt t="42502" x="7232650" y="3282950"/>
          <p14:tracePt t="42622" x="7232650" y="3289300"/>
          <p14:tracePt t="42670" x="7239000" y="3295650"/>
          <p14:tracePt t="42682" x="7239000" y="3302000"/>
          <p14:tracePt t="42698" x="7239000" y="3308350"/>
          <p14:tracePt t="42714" x="7239000" y="3314700"/>
          <p14:tracePt t="42731" x="7232650" y="3321050"/>
          <p14:tracePt t="42750" x="7239000" y="3321050"/>
          <p14:tracePt t="42850" x="7251700" y="3321050"/>
          <p14:tracePt t="42862" x="7258050" y="3321050"/>
          <p14:tracePt t="42878" x="7270750" y="3321050"/>
          <p14:tracePt t="42886" x="7277100" y="3321050"/>
          <p14:tracePt t="42894" x="7289800" y="3321050"/>
          <p14:tracePt t="42894" x="7302500" y="3321050"/>
          <p14:tracePt t="42912" x="7321550" y="3321050"/>
          <p14:tracePt t="42912" x="7334250" y="3321050"/>
          <p14:tracePt t="42928" x="7359650" y="3321050"/>
          <p14:tracePt t="42928" x="7378700" y="3321050"/>
          <p14:tracePt t="42928" x="7397750" y="3321050"/>
          <p14:tracePt t="42948" x="7423150" y="3327400"/>
          <p14:tracePt t="42948" x="7448550" y="3327400"/>
          <p14:tracePt t="42962" x="7473950" y="3333750"/>
          <p14:tracePt t="42962" x="7499350" y="3340100"/>
          <p14:tracePt t="42979" x="7531100" y="3340100"/>
          <p14:tracePt t="42979" x="7556500" y="3346450"/>
          <p14:tracePt t="42996" x="7588250" y="3352800"/>
          <p14:tracePt t="42996" x="7613650" y="3352800"/>
          <p14:tracePt t="43012" x="7645400" y="3359150"/>
          <p14:tracePt t="43012" x="7670800" y="3359150"/>
          <p14:tracePt t="43012" x="7702550" y="3359150"/>
          <p14:tracePt t="43032" x="7734300" y="3359150"/>
          <p14:tracePt t="43032" x="7759700" y="3359150"/>
          <p14:tracePt t="43046" x="7791450" y="3352800"/>
          <p14:tracePt t="43046" x="7816850" y="3352800"/>
          <p14:tracePt t="43064" x="7848600" y="3352800"/>
          <p14:tracePt t="43064" x="7874000" y="3352800"/>
          <p14:tracePt t="43079" x="7905750" y="3346450"/>
          <p14:tracePt t="43079" x="7950200" y="3346450"/>
          <p14:tracePt t="43096" x="7975600" y="3346450"/>
          <p14:tracePt t="43096" x="7994650" y="3346450"/>
          <p14:tracePt t="43113" x="8007350" y="3352800"/>
          <p14:tracePt t="43113" x="8020050" y="3352800"/>
          <p14:tracePt t="43130" x="8026400" y="3352800"/>
          <p14:tracePt t="43145" x="8013700" y="3359150"/>
          <p14:tracePt t="43163" x="7994650" y="3359150"/>
          <p14:tracePt t="43163" x="7969250" y="3365500"/>
          <p14:tracePt t="43179" x="7937500" y="3371850"/>
          <p14:tracePt t="43179" x="7893050" y="3378200"/>
          <p14:tracePt t="43197" x="7842250" y="3384550"/>
          <p14:tracePt t="43197" x="7785100" y="3390900"/>
          <p14:tracePt t="43197" x="7715250" y="3403600"/>
          <p14:tracePt t="43215" x="7632700" y="3416300"/>
          <p14:tracePt t="43228" x="7543800" y="3429000"/>
          <p14:tracePt t="43228" x="7340600" y="3460750"/>
          <p14:tracePt t="43246" x="7232650" y="3479800"/>
          <p14:tracePt t="43246" x="7112000" y="3498850"/>
          <p14:tracePt t="43263" x="6985000" y="3517900"/>
          <p14:tracePt t="43263" x="6858000" y="3536950"/>
          <p14:tracePt t="43281" x="6718300" y="3562350"/>
          <p14:tracePt t="43281" x="6578600" y="3581400"/>
          <p14:tracePt t="43296" x="6438900" y="3600450"/>
          <p14:tracePt t="43296" x="6292850" y="3613150"/>
          <p14:tracePt t="43296" x="6146800" y="3632200"/>
          <p14:tracePt t="43315" x="6000750" y="3644900"/>
          <p14:tracePt t="43315" x="5848350" y="3651250"/>
          <p14:tracePt t="43330" x="5695950" y="3663950"/>
          <p14:tracePt t="43330" x="5537200" y="3670300"/>
          <p14:tracePt t="43347" x="5384800" y="3676650"/>
          <p14:tracePt t="43347" x="5232400" y="3676650"/>
          <p14:tracePt t="43364" x="5080000" y="3683000"/>
          <p14:tracePt t="43364" x="4927600" y="3689350"/>
          <p14:tracePt t="43380" x="4775200" y="3695700"/>
          <p14:tracePt t="43380" x="4483100" y="3702050"/>
          <p14:tracePt t="43397" x="4337050" y="3708400"/>
          <p14:tracePt t="43397" x="4191000" y="3714750"/>
          <p14:tracePt t="43414" x="4051300" y="3721100"/>
          <p14:tracePt t="43414" x="3911600" y="3721100"/>
          <p14:tracePt t="43430" x="3771900" y="3727450"/>
          <p14:tracePt t="43430" x="3505200" y="3727450"/>
          <p14:tracePt t="43447" x="3371850" y="3727450"/>
          <p14:tracePt t="43447" x="3251200" y="3733800"/>
          <p14:tracePt t="43464" x="3124200" y="3733800"/>
          <p14:tracePt t="43464" x="3003550" y="3733800"/>
          <p14:tracePt t="43481" x="2889250" y="3740150"/>
          <p14:tracePt t="43481" x="2774950" y="3746500"/>
          <p14:tracePt t="43497" x="2667000" y="3746500"/>
          <p14:tracePt t="43497" x="2470150" y="3752850"/>
          <p14:tracePt t="43515" x="2374900" y="3759200"/>
          <p14:tracePt t="43515" x="2286000" y="3759200"/>
          <p14:tracePt t="43531" x="2203450" y="3759200"/>
          <p14:tracePt t="43531" x="2127250" y="3759200"/>
          <p14:tracePt t="43548" x="2044700" y="3759200"/>
          <p14:tracePt t="43548" x="1974850" y="3759200"/>
          <p14:tracePt t="43565" x="1905000" y="3759200"/>
          <p14:tracePt t="43565" x="1841500" y="3765550"/>
          <p14:tracePt t="43565" x="1778000" y="3765550"/>
          <p14:tracePt t="43583" x="1720850" y="3771900"/>
          <p14:tracePt t="43583" x="1663700" y="3778250"/>
          <p14:tracePt t="43599" x="1619250" y="3784600"/>
          <p14:tracePt t="43599" x="1568450" y="3790950"/>
          <p14:tracePt t="43616" x="1530350" y="3790950"/>
          <p14:tracePt t="43616" x="1485900" y="3797300"/>
          <p14:tracePt t="43631" x="1454150" y="3803650"/>
          <p14:tracePt t="43631" x="1422400" y="3810000"/>
          <p14:tracePt t="43648" x="1390650" y="3810000"/>
          <p14:tracePt t="43648" x="1365250" y="3816350"/>
          <p14:tracePt t="43664" x="1339850" y="3816350"/>
          <p14:tracePt t="43664" x="1320800" y="3816350"/>
          <p14:tracePt t="43664" x="1301750" y="3822700"/>
          <p14:tracePt t="43683" x="1282700" y="3822700"/>
          <p14:tracePt t="43683" x="1270000" y="3822700"/>
          <p14:tracePt t="43698" x="1263650" y="3822700"/>
          <p14:tracePt t="43698" x="1250950" y="3822700"/>
          <p14:tracePt t="43715" x="1244600" y="3816350"/>
          <p14:tracePt t="43730" x="1244600" y="3810000"/>
          <p14:tracePt t="43750" x="1257300" y="3797300"/>
          <p14:tracePt t="43763" x="1263650" y="3797300"/>
          <p14:tracePt t="43763" x="1270000" y="3790950"/>
          <p14:tracePt t="43781" x="1270000" y="3784600"/>
          <p14:tracePt t="43781" x="1276350" y="3784600"/>
          <p14:tracePt t="43799" x="1282700" y="3778250"/>
          <p14:tracePt t="43799" x="1295400" y="3771900"/>
          <p14:tracePt t="43815" x="1295400" y="3765550"/>
          <p14:tracePt t="43815" x="1301750" y="3765550"/>
          <p14:tracePt t="43832" x="1308100" y="3765550"/>
          <p14:tracePt t="43832" x="1314450" y="3759200"/>
          <p14:tracePt t="43848" x="1320800" y="3759200"/>
          <p14:tracePt t="43848" x="1327150" y="3759200"/>
          <p14:tracePt t="43865" x="1333500" y="3752850"/>
          <p14:tracePt t="43865" x="1352550" y="3752850"/>
          <p14:tracePt t="43884" x="1365250" y="3752850"/>
          <p14:tracePt t="43884" x="1377950" y="3752850"/>
          <p14:tracePt t="43899" x="1390650" y="3746500"/>
          <p14:tracePt t="43899" x="1409700" y="3746500"/>
          <p14:tracePt t="43915" x="1428750" y="3746500"/>
          <p14:tracePt t="43915" x="1447800" y="3746500"/>
          <p14:tracePt t="43932" x="1466850" y="3752850"/>
          <p14:tracePt t="43932" x="1492250" y="3752850"/>
          <p14:tracePt t="43932" x="1511300" y="3752850"/>
          <p14:tracePt t="43951" x="1543050" y="3752850"/>
          <p14:tracePt t="43964" x="1568450" y="3759200"/>
          <p14:tracePt t="43964" x="1631950" y="3759200"/>
          <p14:tracePt t="43983" x="1663700" y="3765550"/>
          <p14:tracePt t="43983" x="1695450" y="3765550"/>
          <p14:tracePt t="43999" x="1733550" y="3771900"/>
          <p14:tracePt t="43999" x="1765300" y="3771900"/>
          <p14:tracePt t="44016" x="1803400" y="3778250"/>
          <p14:tracePt t="44016" x="1835150" y="3784600"/>
          <p14:tracePt t="44016" x="1873250" y="3784600"/>
          <p14:tracePt t="44034" x="1905000" y="3790950"/>
          <p14:tracePt t="44048" x="1936750" y="3790950"/>
          <p14:tracePt t="44048" x="2000250" y="3797300"/>
          <p14:tracePt t="44067" x="2025650" y="3797300"/>
          <p14:tracePt t="44067" x="2057400" y="3797300"/>
          <p14:tracePt t="44083" x="2082800" y="3790950"/>
          <p14:tracePt t="44083" x="2101850" y="3790950"/>
          <p14:tracePt t="44100" x="2127250" y="3790950"/>
          <p14:tracePt t="44100" x="2159000" y="3784600"/>
          <p14:tracePt t="44116" x="2171700" y="3784600"/>
          <p14:tracePt t="44116" x="2184400" y="3778250"/>
          <p14:tracePt t="44133" x="2197100" y="3778250"/>
          <p14:tracePt t="44133" x="2203450" y="3778250"/>
          <p14:tracePt t="44150" x="2209800" y="3778250"/>
          <p14:tracePt t="44150" x="2222500" y="3778250"/>
          <p14:tracePt t="44167" x="2228850" y="3778250"/>
          <p14:tracePt t="44183" x="2222500" y="3778250"/>
          <p14:tracePt t="44226" x="2209800" y="3778250"/>
          <p14:tracePt t="44242" x="2203450" y="3778250"/>
          <p14:tracePt t="44258" x="2197100" y="3771900"/>
          <p14:tracePt t="44310" x="2203450" y="3765550"/>
          <p14:tracePt t="44342" x="2209800" y="3765550"/>
          <p14:tracePt t="44370" x="2216150" y="3759200"/>
          <p14:tracePt t="44406" x="2222500" y="3752850"/>
          <p14:tracePt t="44439" x="2216150" y="3752850"/>
          <p14:tracePt t="44482" x="2222500" y="3752850"/>
          <p14:tracePt t="44542" x="2228850" y="3752850"/>
          <p14:tracePt t="44582" x="2222500" y="3746500"/>
          <p14:tracePt t="44686" x="2216150" y="3746500"/>
          <p14:tracePt t="44706" x="2209800" y="3746500"/>
          <p14:tracePt t="44730" x="2209800" y="3740150"/>
          <p14:tracePt t="44766" x="2203450" y="3733800"/>
          <p14:tracePt t="44822" x="2209800" y="3727450"/>
          <p14:tracePt t="44858" x="2216150" y="3727450"/>
          <p14:tracePt t="44882" x="2222500" y="3727450"/>
          <p14:tracePt t="44894" x="2228850" y="3727450"/>
          <p14:tracePt t="44910" x="2235200" y="3721100"/>
          <p14:tracePt t="44926" x="2241550" y="3721100"/>
          <p14:tracePt t="44942" x="2247900" y="3721100"/>
          <p14:tracePt t="44955" x="2260600" y="3714750"/>
          <p14:tracePt t="44986" x="2266950" y="3708400"/>
          <p14:tracePt t="45002" x="2273300" y="3702050"/>
          <p14:tracePt t="45014" x="2279650" y="3695700"/>
          <p14:tracePt t="45046" x="2279650" y="3689350"/>
          <p14:tracePt t="45082" x="2273300" y="3689350"/>
          <p14:tracePt t="45123" x="2266950" y="3689350"/>
          <p14:tracePt t="45150" x="2260600" y="3689350"/>
          <p14:tracePt t="45174" x="2254250" y="3689350"/>
          <p14:tracePt t="45194" x="2260600" y="3689350"/>
          <p14:tracePt t="45390" x="2266950" y="3683000"/>
          <p14:tracePt t="45474" x="2273300" y="3683000"/>
          <p14:tracePt t="45486" x="2279650" y="3683000"/>
          <p14:tracePt t="45502" x="2286000" y="3683000"/>
          <p14:tracePt t="45510" x="2292350" y="3676650"/>
          <p14:tracePt t="45519" x="2298700" y="3676650"/>
          <p14:tracePt t="45519" x="2305050" y="3676650"/>
          <p14:tracePt t="45537" x="2317750" y="3676650"/>
          <p14:tracePt t="45537" x="2324100" y="3670300"/>
          <p14:tracePt t="45555" x="2349500" y="3670300"/>
          <p14:tracePt t="45555" x="2362200" y="3663950"/>
          <p14:tracePt t="45571" x="2381250" y="3663950"/>
          <p14:tracePt t="45571" x="2393950" y="3657600"/>
          <p14:tracePt t="45587" x="2413000" y="3657600"/>
          <p14:tracePt t="45587" x="2432050" y="3651250"/>
          <p14:tracePt t="45604" x="2451100" y="3651250"/>
          <p14:tracePt t="45604" x="2470150" y="3644900"/>
          <p14:tracePt t="45604" x="2489200" y="3644900"/>
          <p14:tracePt t="45623" x="2514600" y="3638550"/>
          <p14:tracePt t="45636" x="2533650" y="3638550"/>
          <p14:tracePt t="45636" x="2578100" y="3625850"/>
          <p14:tracePt t="45655" x="2597150" y="3625850"/>
          <p14:tracePt t="45655" x="2616200" y="3619500"/>
          <p14:tracePt t="45671" x="2641600" y="3619500"/>
          <p14:tracePt t="45671" x="2660650" y="3613150"/>
          <p14:tracePt t="45688" x="2679700" y="3613150"/>
          <p14:tracePt t="45688" x="2698750" y="3606800"/>
          <p14:tracePt t="45704" x="2717800" y="3606800"/>
          <p14:tracePt t="45704" x="2736850" y="3600450"/>
          <p14:tracePt t="45704" x="2755900" y="3600450"/>
          <p14:tracePt t="45724" x="2768600" y="3594100"/>
          <p14:tracePt t="45724" x="2787650" y="3594100"/>
          <p14:tracePt t="45738" x="2800350" y="3594100"/>
          <p14:tracePt t="45738" x="2813050" y="3594100"/>
          <p14:tracePt t="45755" x="2825750" y="3587750"/>
          <p14:tracePt t="45755" x="2838450" y="3587750"/>
          <p14:tracePt t="45771" x="2844800" y="3587750"/>
          <p14:tracePt t="45771" x="2851150" y="3587750"/>
          <p14:tracePt t="45788" x="2863850" y="3587750"/>
          <p14:tracePt t="45788" x="2870200" y="3587750"/>
          <p14:tracePt t="45805" x="2876550" y="3587750"/>
          <p14:tracePt t="45820" x="2882900" y="3587750"/>
          <p14:tracePt t="45837" x="2889250" y="3594100"/>
          <p14:tracePt t="45854" x="2889250" y="3600450"/>
          <p14:tracePt t="45878" x="2882900" y="3606800"/>
          <p14:tracePt t="45914" x="2876550" y="3613150"/>
          <p14:tracePt t="45930" x="2870200" y="3613150"/>
          <p14:tracePt t="45946" x="2863850" y="3619500"/>
          <p14:tracePt t="45962" x="2857500" y="3619500"/>
          <p14:tracePt t="45975" x="2863850" y="3625850"/>
          <p14:tracePt t="46042" x="2870200" y="3625850"/>
          <p14:tracePt t="46067" x="2876550" y="3625850"/>
          <p14:tracePt t="46082" x="2882900" y="3625850"/>
          <p14:tracePt t="46095" x="2889250" y="3625850"/>
          <p14:tracePt t="46110" x="2895600" y="3625850"/>
          <p14:tracePt t="46126" x="2901950" y="3632200"/>
          <p14:tracePt t="46143" x="2908300" y="3632200"/>
          <p14:tracePt t="46154" x="2914650" y="3632200"/>
          <p14:tracePt t="46171" x="2921000" y="3632200"/>
          <p14:tracePt t="46188" x="2927350" y="3632200"/>
          <p14:tracePt t="46222" x="2933700" y="3632200"/>
          <p14:tracePt t="46246" x="2940050" y="3632200"/>
          <p14:tracePt t="46266" x="2946400" y="3632200"/>
          <p14:tracePt t="46291" x="2952750" y="3632200"/>
          <p14:tracePt t="46306" x="2959100" y="3632200"/>
          <p14:tracePt t="46315" x="2965450" y="3632200"/>
          <p14:tracePt t="46323" x="2971800" y="3632200"/>
          <p14:tracePt t="46323" x="2984500" y="3632200"/>
          <p14:tracePt t="46340" x="2990850" y="3632200"/>
          <p14:tracePt t="46340" x="3003550" y="3632200"/>
          <p14:tracePt t="46340" x="3016250" y="3638550"/>
          <p14:tracePt t="46359" x="3035300" y="3638550"/>
          <p14:tracePt t="46372" x="3048000" y="3638550"/>
          <p14:tracePt t="46372" x="3086100" y="3632200"/>
          <p14:tracePt t="46391" x="3105150" y="3632200"/>
          <p14:tracePt t="46391" x="3124200" y="3632200"/>
          <p14:tracePt t="46407" x="3143250" y="3632200"/>
          <p14:tracePt t="46407" x="3168650" y="3638550"/>
          <p14:tracePt t="46423" x="3194050" y="3638550"/>
          <p14:tracePt t="46423" x="3219450" y="3638550"/>
          <p14:tracePt t="46440" x="3244850" y="3638550"/>
          <p14:tracePt t="46440" x="3295650" y="3638550"/>
          <p14:tracePt t="46457" x="3321050" y="3644900"/>
          <p14:tracePt t="46457" x="3352800" y="3644900"/>
          <p14:tracePt t="46474" x="3378200" y="3644900"/>
          <p14:tracePt t="46474" x="3403600" y="3651250"/>
          <p14:tracePt t="46490" x="3429000" y="3651250"/>
          <p14:tracePt t="46490" x="3486150" y="3651250"/>
          <p14:tracePt t="46508" x="3511550" y="3651250"/>
          <p14:tracePt t="46508" x="3543300" y="3651250"/>
          <p14:tracePt t="46524" x="3568700" y="3657600"/>
          <p14:tracePt t="46524" x="3600450" y="3657600"/>
          <p14:tracePt t="46541" x="3625850" y="3657600"/>
          <p14:tracePt t="46541" x="3657600" y="3657600"/>
          <p14:tracePt t="46557" x="3683000" y="3657600"/>
          <p14:tracePt t="46557" x="3708400" y="3657600"/>
          <p14:tracePt t="46575" x="3765550" y="3657600"/>
          <p14:tracePt t="46575" x="3790950" y="3657600"/>
          <p14:tracePt t="46591" x="3822700" y="3657600"/>
          <p14:tracePt t="46591" x="3848100" y="3663950"/>
          <p14:tracePt t="46607" x="3873500" y="3663950"/>
          <p14:tracePt t="46607" x="3905250" y="3663950"/>
          <p14:tracePt t="46607" x="3930650" y="3663950"/>
          <p14:tracePt t="46627" x="3949700" y="3663950"/>
          <p14:tracePt t="46639" x="3975100" y="3663950"/>
          <p14:tracePt t="46639" x="4019550" y="3663950"/>
          <p14:tracePt t="46659" x="4038600" y="3670300"/>
          <p14:tracePt t="46659" x="4057650" y="3670300"/>
          <p14:tracePt t="46675" x="4076700" y="3670300"/>
          <p14:tracePt t="46675" x="4095750" y="3670300"/>
          <p14:tracePt t="46691" x="4108450" y="3670300"/>
          <p14:tracePt t="46691" x="4127500" y="3676650"/>
          <p14:tracePt t="46708" x="4146550" y="3676650"/>
          <p14:tracePt t="46708" x="4159250" y="3676650"/>
          <p14:tracePt t="46724" x="4171950" y="3676650"/>
          <p14:tracePt t="46724" x="4191000" y="3676650"/>
          <p14:tracePt t="46724" x="4203700" y="3676650"/>
          <p14:tracePt t="46743" x="4216400" y="3676650"/>
          <p14:tracePt t="46743" x="4229100" y="3676650"/>
          <p14:tracePt t="46758" x="4241800" y="3676650"/>
          <p14:tracePt t="46758" x="4254500" y="3676650"/>
          <p14:tracePt t="46775" x="4267200" y="3676650"/>
          <p14:tracePt t="46775" x="4279900" y="3676650"/>
          <p14:tracePt t="46791" x="4292600" y="3676650"/>
          <p14:tracePt t="46791" x="4311650" y="3676650"/>
          <p14:tracePt t="46808" x="4324350" y="3670300"/>
          <p14:tracePt t="46808" x="4337050" y="3670300"/>
          <p14:tracePt t="46824" x="4343400" y="3670300"/>
          <p14:tracePt t="46824" x="4356100" y="3670300"/>
          <p14:tracePt t="46841" x="4368800" y="3670300"/>
          <p14:tracePt t="46841" x="4381500" y="3670300"/>
          <p14:tracePt t="46859" x="4394200" y="3670300"/>
          <p14:tracePt t="46859" x="4413250" y="3670300"/>
          <p14:tracePt t="46875" x="4425950" y="3670300"/>
          <p14:tracePt t="46875" x="4438650" y="3670300"/>
          <p14:tracePt t="46891" x="4451350" y="3670300"/>
          <p14:tracePt t="46891" x="4464050" y="3670300"/>
          <p14:tracePt t="46908" x="4476750" y="3670300"/>
          <p14:tracePt t="46908" x="4483100" y="3670300"/>
          <p14:tracePt t="46908" x="4495800" y="3670300"/>
          <p14:tracePt t="46928" x="4508500" y="3670300"/>
          <p14:tracePt t="46940" x="4521200" y="3670300"/>
          <p14:tracePt t="46940" x="4546600" y="3670300"/>
          <p14:tracePt t="46959" x="4559300" y="3670300"/>
          <p14:tracePt t="46959" x="4572000" y="3670300"/>
          <p14:tracePt t="46975" x="4584700" y="3676650"/>
          <p14:tracePt t="46975" x="4597400" y="3676650"/>
          <p14:tracePt t="46992" x="4616450" y="3676650"/>
          <p14:tracePt t="46992" x="4629150" y="3676650"/>
          <p14:tracePt t="47008" x="4648200" y="3676650"/>
          <p14:tracePt t="47008" x="4686300" y="3676650"/>
          <p14:tracePt t="47027" x="4705350" y="3676650"/>
          <p14:tracePt t="47027" x="4724400" y="3676650"/>
          <p14:tracePt t="47043" x="4743450" y="3676650"/>
          <p14:tracePt t="47043" x="4768850" y="3676650"/>
          <p14:tracePt t="47060" x="4787900" y="3676650"/>
          <p14:tracePt t="47060" x="4806950" y="3676650"/>
          <p14:tracePt t="47076" x="4832350" y="3676650"/>
          <p14:tracePt t="47076" x="4851400" y="3676650"/>
          <p14:tracePt t="47092" x="4876800" y="3676650"/>
          <p14:tracePt t="47092" x="4921250" y="3676650"/>
          <p14:tracePt t="47109" x="4946650" y="3676650"/>
          <p14:tracePt t="47109" x="4978400" y="3676650"/>
          <p14:tracePt t="47126" x="5003800" y="3676650"/>
          <p14:tracePt t="47126" x="5029200" y="3676650"/>
          <p14:tracePt t="47142" x="5054600" y="3676650"/>
          <p14:tracePt t="47142" x="5080000" y="3676650"/>
          <p14:tracePt t="47159" x="5105400" y="3676650"/>
          <p14:tracePt t="47159" x="5162550" y="3676650"/>
          <p14:tracePt t="47176" x="5187950" y="3676650"/>
          <p14:tracePt t="47176" x="5213350" y="3676650"/>
          <p14:tracePt t="47192" x="5245100" y="3676650"/>
          <p14:tracePt t="47192" x="5270500" y="3676650"/>
          <p14:tracePt t="47209" x="5302250" y="3676650"/>
          <p14:tracePt t="47209" x="5359400" y="3676650"/>
          <p14:tracePt t="47226" x="5384800" y="3683000"/>
          <p14:tracePt t="47226" x="5410200" y="3683000"/>
          <p14:tracePt t="47243" x="5435600" y="3683000"/>
          <p14:tracePt t="47243" x="5467350" y="3683000"/>
          <p14:tracePt t="47259" x="5492750" y="3683000"/>
          <p14:tracePt t="47259" x="5518150" y="3683000"/>
          <p14:tracePt t="47277" x="5543550" y="3683000"/>
          <p14:tracePt t="47277" x="5562600" y="3683000"/>
          <p14:tracePt t="47277" x="5588000" y="3683000"/>
          <p14:tracePt t="47295" x="5607050" y="3683000"/>
          <p14:tracePt t="47308" x="5626100" y="3683000"/>
          <p14:tracePt t="47308" x="5664200" y="3683000"/>
          <p14:tracePt t="47326" x="5676900" y="3683000"/>
          <p14:tracePt t="47326" x="5689600" y="3683000"/>
          <p14:tracePt t="47343" x="5695950" y="3683000"/>
          <p14:tracePt t="47343" x="5702300" y="3683000"/>
          <p14:tracePt t="47359" x="5708650" y="3683000"/>
          <p14:tracePt t="47359" x="5715000" y="3683000"/>
          <p14:tracePt t="47378" x="5727700" y="3683000"/>
          <p14:tracePt t="47392" x="5721350" y="3683000"/>
          <p14:tracePt t="47446" x="5715000" y="3683000"/>
          <p14:tracePt t="47474" x="5708650" y="3683000"/>
          <p14:tracePt t="47506" x="5715000" y="3689350"/>
          <p14:tracePt t="47558" x="5721350" y="3689350"/>
          <p14:tracePt t="47574" x="5727700" y="3683000"/>
          <p14:tracePt t="47586" x="5734050" y="3689350"/>
          <p14:tracePt t="47602" x="5740400" y="3689350"/>
          <p14:tracePt t="47626" x="5740400" y="3695700"/>
          <p14:tracePt t="47722" x="5740400" y="3702050"/>
          <p14:tracePt t="47762" x="5734050" y="3708400"/>
          <p14:tracePt t="47782" x="5727700" y="3708400"/>
          <p14:tracePt t="47806" x="5721350" y="3714750"/>
          <p14:tracePt t="47826" x="5721350" y="3721100"/>
          <p14:tracePt t="47858" x="5715000" y="3727450"/>
          <p14:tracePt t="47902" x="5708650" y="3733800"/>
          <p14:tracePt t="47934" x="5708650" y="3740150"/>
          <p14:tracePt t="48006" x="5715000" y="3733800"/>
          <p14:tracePt t="48030" x="5721350" y="3733800"/>
          <p14:tracePt t="48046" x="5727700" y="3733800"/>
          <p14:tracePt t="48062" x="5734050" y="3733800"/>
          <p14:tracePt t="48074" x="5746750" y="3733800"/>
          <p14:tracePt t="48090" x="5753100" y="3733800"/>
          <p14:tracePt t="48106" x="5759450" y="3733800"/>
          <p14:tracePt t="48122" x="5765800" y="3733800"/>
          <p14:tracePt t="48127" x="5772150" y="3733800"/>
          <p14:tracePt t="48144" x="5778500" y="3733800"/>
          <p14:tracePt t="48144" x="5784850" y="3733800"/>
          <p14:tracePt t="48162" x="5791200" y="3740150"/>
          <p14:tracePt t="48162" x="5797550" y="3740150"/>
          <p14:tracePt t="48179" x="5810250" y="3740150"/>
          <p14:tracePt t="48179" x="5835650" y="3740150"/>
          <p14:tracePt t="48196" x="5848350" y="3740150"/>
          <p14:tracePt t="48196" x="5867400" y="3740150"/>
          <p14:tracePt t="48213" x="5892800" y="3740150"/>
          <p14:tracePt t="48213" x="5918200" y="3740150"/>
          <p14:tracePt t="48229" x="5943600" y="3740150"/>
          <p14:tracePt t="48229" x="5969000" y="3733800"/>
          <p14:tracePt t="48247" x="6032500" y="3727450"/>
          <p14:tracePt t="48247" x="6064250" y="3727450"/>
          <p14:tracePt t="48263" x="6102350" y="3721100"/>
          <p14:tracePt t="48263" x="6140450" y="3721100"/>
          <p14:tracePt t="48280" x="6184900" y="3714750"/>
          <p14:tracePt t="48280" x="6229350" y="3708400"/>
          <p14:tracePt t="48296" x="6273800" y="3702050"/>
          <p14:tracePt t="48296" x="6318250" y="3695700"/>
          <p14:tracePt t="48296" x="6369050" y="3695700"/>
          <p14:tracePt t="48315" x="6419850" y="3689350"/>
          <p14:tracePt t="48328" x="6464300" y="3683000"/>
          <p14:tracePt t="48328" x="6565900" y="3670300"/>
          <p14:tracePt t="48347" x="6616700" y="3663950"/>
          <p14:tracePt t="48347" x="6667500" y="3663950"/>
          <p14:tracePt t="48363" x="6718300" y="3657600"/>
          <p14:tracePt t="48363" x="6762750" y="3651250"/>
          <p14:tracePt t="48380" x="6807200" y="3651250"/>
          <p14:tracePt t="48380" x="6851650" y="3651250"/>
          <p14:tracePt t="48380" x="6889750" y="3644900"/>
          <p14:tracePt t="48398" x="6927850" y="3644900"/>
          <p14:tracePt t="48412" x="6965950" y="3644900"/>
          <p14:tracePt t="48412" x="7029450" y="3644900"/>
          <p14:tracePt t="48430" x="7061200" y="3644900"/>
          <p14:tracePt t="48430" x="7086600" y="3644900"/>
          <p14:tracePt t="48447" x="7112000" y="3644900"/>
          <p14:tracePt t="48447" x="7131050" y="3644900"/>
          <p14:tracePt t="48463" x="7150100" y="3644900"/>
          <p14:tracePt t="48463" x="7162800" y="3644900"/>
          <p14:tracePt t="48463" x="7175500" y="3644900"/>
          <p14:tracePt t="48483" x="7188200" y="3644900"/>
          <p14:tracePt t="48483" x="7194550" y="3638550"/>
          <p14:tracePt t="48497" x="7200900" y="3638550"/>
          <p14:tracePt t="48512" x="7207250" y="3632200"/>
          <p14:tracePt t="48529" x="7194550" y="3625850"/>
          <p14:tracePt t="48555" x="7188200" y="3625850"/>
          <p14:tracePt t="48562" x="7181850" y="3625850"/>
          <p14:tracePt t="48562" x="7175500" y="3632200"/>
          <p14:tracePt t="48580" x="7169150" y="3632200"/>
          <p14:tracePt t="48580" x="7162800" y="3632200"/>
          <p14:tracePt t="48597" x="7156450" y="3638550"/>
          <p14:tracePt t="48597" x="7150100" y="3638550"/>
          <p14:tracePt t="48615" x="7143750" y="3644900"/>
          <p14:tracePt t="48630" x="7137400" y="3644900"/>
          <p14:tracePt t="48646" x="7137400" y="3651250"/>
          <p14:tracePt t="48663" x="7137400" y="3657600"/>
          <p14:tracePt t="48679" x="7137400" y="3663950"/>
          <p14:tracePt t="48696" x="7137400" y="3670300"/>
          <p14:tracePt t="48714" x="7131050" y="3670300"/>
          <p14:tracePt t="48730" x="7124700" y="3676650"/>
          <p14:tracePt t="48746" x="7118350" y="3683000"/>
          <p14:tracePt t="48763" x="7112000" y="3683000"/>
          <p14:tracePt t="48780" x="7105650" y="3689350"/>
          <p14:tracePt t="48796" x="7112000" y="3695700"/>
          <p14:tracePt t="48834" x="7118350" y="3695700"/>
          <p14:tracePt t="48878" x="7124700" y="3695700"/>
          <p14:tracePt t="48902" x="7131050" y="3695700"/>
          <p14:tracePt t="48914" x="7137400" y="3702050"/>
          <p14:tracePt t="48930" x="7137400" y="3695700"/>
          <p14:tracePt t="48946" x="7143750" y="3695700"/>
          <p14:tracePt t="48962" x="7150100" y="3695700"/>
          <p14:tracePt t="48974" x="7156450" y="3695700"/>
          <p14:tracePt t="48990" x="7162800" y="3695700"/>
          <p14:tracePt t="49006" x="7169150" y="3689350"/>
          <p14:tracePt t="49022" x="7175500" y="3689350"/>
          <p14:tracePt t="49059" x="7181850" y="3695700"/>
          <p14:tracePt t="49082" x="7194550" y="3695700"/>
          <p14:tracePt t="49094" x="7200900" y="3695700"/>
          <p14:tracePt t="49110" x="7207250" y="3695700"/>
          <p14:tracePt t="49119" x="7219950" y="3702050"/>
          <p14:tracePt t="49131" x="7226300" y="3702050"/>
          <p14:tracePt t="49131" x="7245350" y="3721100"/>
          <p14:tracePt t="49149" x="7251700" y="3727450"/>
          <p14:tracePt t="49149" x="7264400" y="3733800"/>
          <p14:tracePt t="49165" x="7283450" y="3740150"/>
          <p14:tracePt t="49165" x="7296150" y="3746500"/>
          <p14:tracePt t="49182" x="7315200" y="3752850"/>
          <p14:tracePt t="49182" x="7334250" y="3752850"/>
          <p14:tracePt t="49199" x="7353300" y="3752850"/>
          <p14:tracePt t="49199" x="7397750" y="3746500"/>
          <p14:tracePt t="49216" x="7423150" y="3740150"/>
          <p14:tracePt t="49216" x="7442200" y="3733800"/>
          <p14:tracePt t="49233" x="7461250" y="3733800"/>
          <p14:tracePt t="49233" x="7480300" y="3727450"/>
          <p14:tracePt t="49249" x="7499350" y="3721100"/>
          <p14:tracePt t="49249" x="7524750" y="3714750"/>
          <p14:tracePt t="49268" x="7537450" y="3714750"/>
          <p14:tracePt t="49268" x="7550150" y="3714750"/>
          <p14:tracePt t="49283" x="7556500" y="3714750"/>
          <p14:tracePt t="49283" x="7562850" y="3714750"/>
          <p14:tracePt t="49299" x="7569200" y="3714750"/>
          <p14:tracePt t="49299" x="7575550" y="3708400"/>
          <p14:tracePt t="49316" x="7581900" y="3708400"/>
          <p14:tracePt t="49331" x="7588250" y="3702050"/>
          <p14:tracePt t="49348" x="7594600" y="3695700"/>
          <p14:tracePt t="49366" x="7600950" y="3689350"/>
          <p14:tracePt t="49390" x="7613650" y="3683000"/>
          <p14:tracePt t="49403" x="7620000" y="3676650"/>
          <p14:tracePt t="49419" x="7626350" y="3676650"/>
          <p14:tracePt t="49435" x="7632700" y="3670300"/>
          <p14:tracePt t="49448" x="7645400" y="3670300"/>
          <p14:tracePt t="49465" x="7651750" y="3670300"/>
          <p14:tracePt t="49482" x="7658100" y="3670300"/>
          <p14:tracePt t="49499" x="7664450" y="3676650"/>
          <p14:tracePt t="49499" x="7670800" y="3676650"/>
          <p14:tracePt t="49517" x="7677150" y="3683000"/>
          <p14:tracePt t="49517" x="7677150" y="3689350"/>
          <p14:tracePt t="49534" x="7683500" y="3695700"/>
          <p14:tracePt t="49534" x="7689850" y="3695700"/>
          <p14:tracePt t="49550" x="7696200" y="3702050"/>
          <p14:tracePt t="49550" x="7708900" y="3721100"/>
          <p14:tracePt t="49569" x="7715250" y="3727450"/>
          <p14:tracePt t="49569" x="7721600" y="3727450"/>
          <p14:tracePt t="49584" x="7727950" y="3733800"/>
          <p14:tracePt t="49584" x="7734300" y="3733800"/>
          <p14:tracePt t="49600" x="7740650" y="3740150"/>
          <p14:tracePt t="49600" x="7747000" y="3740150"/>
          <p14:tracePt t="49618" x="7753350" y="3746500"/>
          <p14:tracePt t="49618" x="7759700" y="3746500"/>
          <p14:tracePt t="49635" x="7772400" y="3752850"/>
          <p14:tracePt t="49635" x="7778750" y="3759200"/>
          <p14:tracePt t="49651" x="7785100" y="3765550"/>
          <p14:tracePt t="49651" x="7791450" y="3765550"/>
          <p14:tracePt t="49668" x="7797800" y="3771900"/>
          <p14:tracePt t="49668" x="7810500" y="3771900"/>
          <p14:tracePt t="49684" x="7816850" y="3778250"/>
          <p14:tracePt t="49684" x="7823200" y="3778250"/>
          <p14:tracePt t="49684" x="7835900" y="3778250"/>
          <p14:tracePt t="49703" x="7842250" y="3778250"/>
          <p14:tracePt t="49716" x="7854950" y="3784600"/>
          <p14:tracePt t="49716" x="7874000" y="3784600"/>
          <p14:tracePt t="49735" x="7880350" y="3790950"/>
          <p14:tracePt t="49735" x="7893050" y="3790950"/>
          <p14:tracePt t="49751" x="7899400" y="3790950"/>
          <p14:tracePt t="49751" x="7912100" y="3790950"/>
          <p14:tracePt t="49768" x="7918450" y="3790950"/>
          <p14:tracePt t="49768" x="7931150" y="3790950"/>
          <p14:tracePt t="49768" x="7943850" y="3790950"/>
          <p14:tracePt t="49787" x="7950200" y="3790950"/>
          <p14:tracePt t="49800" x="7962900" y="3784600"/>
          <p14:tracePt t="49800" x="7981950" y="3784600"/>
          <p14:tracePt t="49819" x="7988300" y="3784600"/>
          <p14:tracePt t="49819" x="7994650" y="3784600"/>
          <p14:tracePt t="49835" x="8001000" y="3784600"/>
          <p14:tracePt t="49835" x="8007350" y="3784600"/>
          <p14:tracePt t="49852" x="8013700" y="3784600"/>
          <p14:tracePt t="49852" x="8026400" y="3784600"/>
          <p14:tracePt t="49869" x="8032750" y="3784600"/>
          <p14:tracePt t="49883" x="8039100" y="3784600"/>
          <p14:tracePt t="49883" x="8045450" y="3784600"/>
          <p14:tracePt t="49902" x="8051800" y="3778250"/>
          <p14:tracePt t="49917" x="8058150" y="3784600"/>
          <p14:tracePt t="49917" x="8064500" y="3784600"/>
          <p14:tracePt t="49935" x="8070850" y="3784600"/>
          <p14:tracePt t="49935" x="8077200" y="3790950"/>
          <p14:tracePt t="49952" x="8083550" y="3790950"/>
          <p14:tracePt t="49968" x="8089900" y="3797300"/>
          <p14:tracePt t="49968" x="8096250" y="3803650"/>
          <p14:tracePt t="49968" x="8102600" y="3803650"/>
          <p14:tracePt t="49988" x="8102600" y="3810000"/>
          <p14:tracePt t="50000" x="8108950" y="3810000"/>
          <p14:tracePt t="50000" x="8115300" y="3810000"/>
          <p14:tracePt t="50020" x="8121650" y="3816350"/>
          <p14:tracePt t="50043" x="8115300" y="3816350"/>
          <p14:tracePt t="50094" x="8108950" y="3822700"/>
          <p14:tracePt t="50107" x="8102600" y="3822700"/>
          <p14:tracePt t="50122" x="8096250" y="3829050"/>
          <p14:tracePt t="50134" x="8083550" y="3829050"/>
          <p14:tracePt t="50151" x="8077200" y="3835400"/>
          <p14:tracePt t="50151" x="8051800" y="3835400"/>
          <p14:tracePt t="50169" x="8032750" y="3841750"/>
          <p14:tracePt t="50169" x="8007350" y="3848100"/>
          <p14:tracePt t="50186" x="7981950" y="3854450"/>
          <p14:tracePt t="50186" x="7950200" y="3860800"/>
          <p14:tracePt t="50203" x="7912100" y="3867150"/>
          <p14:tracePt t="50203" x="7874000" y="3873500"/>
          <p14:tracePt t="50219" x="7823200" y="3879850"/>
          <p14:tracePt t="50219" x="7715250" y="3898900"/>
          <p14:tracePt t="50236" x="7658100" y="3905250"/>
          <p14:tracePt t="50236" x="7594600" y="3911600"/>
          <p14:tracePt t="50253" x="7524750" y="3917950"/>
          <p14:tracePt t="50253" x="7448550" y="3917950"/>
          <p14:tracePt t="50269" x="7366000" y="3924300"/>
          <p14:tracePt t="50269" x="7283450" y="3924300"/>
          <p14:tracePt t="50287" x="7105650" y="3930650"/>
          <p14:tracePt t="50287" x="7004050" y="3930650"/>
          <p14:tracePt t="50303" x="6902450" y="3937000"/>
          <p14:tracePt t="50303" x="6794500" y="3937000"/>
          <p14:tracePt t="50319" x="6680200" y="3937000"/>
          <p14:tracePt t="50319" x="6565900" y="3937000"/>
          <p14:tracePt t="50336" x="6438900" y="3943350"/>
          <p14:tracePt t="50336" x="6318250" y="3943350"/>
          <p14:tracePt t="50336" x="6184900" y="3949700"/>
          <p14:tracePt t="50355" x="6057900" y="3956050"/>
          <p14:tracePt t="50368" x="5918200" y="3962400"/>
          <p14:tracePt t="50368" x="5645150" y="3981450"/>
          <p14:tracePt t="50387" x="5505450" y="3994150"/>
          <p14:tracePt t="50387" x="5372100" y="4006850"/>
          <p14:tracePt t="50403" x="5232400" y="4013200"/>
          <p14:tracePt t="50403" x="5099050" y="4025900"/>
          <p14:tracePt t="50420" x="4965700" y="4038600"/>
          <p14:tracePt t="50420" x="4826000" y="4051300"/>
          <p14:tracePt t="50436" x="4692650" y="4057650"/>
          <p14:tracePt t="50436" x="4559300" y="4070350"/>
          <p14:tracePt t="50436" x="4419600" y="4076700"/>
          <p14:tracePt t="50456" x="4286250" y="4089400"/>
          <p14:tracePt t="50456" x="4146550" y="4095750"/>
          <p14:tracePt t="50470" x="4006850" y="4102100"/>
          <p14:tracePt t="50470" x="3873500" y="4108450"/>
          <p14:tracePt t="50487" x="3733800" y="4108450"/>
          <p14:tracePt t="50487" x="3606800" y="4121150"/>
          <p14:tracePt t="50503" x="3479800" y="4127500"/>
          <p14:tracePt t="50503" x="3359150" y="4133850"/>
          <p14:tracePt t="50520" x="3238500" y="4146550"/>
          <p14:tracePt t="50520" x="3022600" y="4165600"/>
          <p14:tracePt t="50537" x="2914650" y="4178300"/>
          <p14:tracePt t="50537" x="2819400" y="4184650"/>
          <p14:tracePt t="50554" x="2724150" y="4191000"/>
          <p14:tracePt t="50554" x="2628900" y="4197350"/>
          <p14:tracePt t="50571" x="2540000" y="4203700"/>
          <p14:tracePt t="50571" x="2368550" y="4216400"/>
          <p14:tracePt t="50588" x="2286000" y="4216400"/>
          <p14:tracePt t="50588" x="2209800" y="4222750"/>
          <p14:tracePt t="50604" x="2133600" y="4222750"/>
          <p14:tracePt t="50604" x="2063750" y="4222750"/>
          <p14:tracePt t="50620" x="1993900" y="4222750"/>
          <p14:tracePt t="50620" x="1930400" y="4222750"/>
          <p14:tracePt t="50638" x="1873250" y="4222750"/>
          <p14:tracePt t="50638" x="1778000" y="4216400"/>
          <p14:tracePt t="50655" x="1733550" y="4210050"/>
          <p14:tracePt t="50655" x="1695450" y="4210050"/>
          <p14:tracePt t="50671" x="1657350" y="4203700"/>
          <p14:tracePt t="50671" x="1625600" y="4203700"/>
          <p14:tracePt t="50687" x="1593850" y="4197350"/>
          <p14:tracePt t="50687" x="1568450" y="4197350"/>
          <p14:tracePt t="50704" x="1543050" y="4191000"/>
          <p14:tracePt t="50704" x="1517650" y="4191000"/>
          <p14:tracePt t="50704" x="1498600" y="4184650"/>
          <p14:tracePt t="50723" x="1479550" y="4178300"/>
          <p14:tracePt t="50736" x="1460500" y="4171950"/>
          <p14:tracePt t="50736" x="1428750" y="4165600"/>
          <p14:tracePt t="50754" x="1416050" y="4159250"/>
          <p14:tracePt t="50754" x="1403350" y="4159250"/>
          <p14:tracePt t="50771" x="1397000" y="4152900"/>
          <p14:tracePt t="50771" x="1384300" y="4152900"/>
          <p14:tracePt t="50787" x="1377950" y="4146550"/>
          <p14:tracePt t="50787" x="1371600" y="4146550"/>
          <p14:tracePt t="50787" x="1365250" y="4140200"/>
          <p14:tracePt t="50806" x="1358900" y="4140200"/>
          <p14:tracePt t="50820" x="1352550" y="4133850"/>
          <p14:tracePt t="50820" x="1339850" y="4127500"/>
          <p14:tracePt t="50838" x="1327150" y="4121150"/>
          <p14:tracePt t="50838" x="1320800" y="4114800"/>
          <p14:tracePt t="50854" x="1314450" y="4114800"/>
          <p14:tracePt t="50854" x="1308100" y="4108450"/>
          <p14:tracePt t="50871" x="1295400" y="4108450"/>
          <p14:tracePt t="50871" x="1282700" y="4102100"/>
          <p14:tracePt t="50888" x="1276350" y="4102100"/>
          <p14:tracePt t="50888" x="1270000" y="4102100"/>
          <p14:tracePt t="50905" x="1263650" y="4095750"/>
          <p14:tracePt t="50905" x="1257300" y="4095750"/>
          <p14:tracePt t="50921" x="1250950" y="4089400"/>
          <p14:tracePt t="50937" x="1244600" y="4083050"/>
          <p14:tracePt t="50954" x="1244600" y="4076700"/>
          <p14:tracePt t="51002" x="1250950" y="4083050"/>
          <p14:tracePt t="51014" x="1257300" y="4083050"/>
          <p14:tracePt t="51038" x="1263650" y="4089400"/>
          <p14:tracePt t="51062" x="1270000" y="4083050"/>
          <p14:tracePt t="51082" x="1276350" y="4083050"/>
          <p14:tracePt t="51098" x="1282700" y="4076700"/>
          <p14:tracePt t="51122" x="1289050" y="4076700"/>
          <p14:tracePt t="51186" x="1295400" y="4076700"/>
          <p14:tracePt t="51210" x="1295400" y="4083050"/>
          <p14:tracePt t="51234" x="1301750" y="4089400"/>
          <p14:tracePt t="51262" x="1301750" y="4095750"/>
          <p14:tracePt t="51306" x="1308100" y="4102100"/>
          <p14:tracePt t="51338" x="1314450" y="4102100"/>
          <p14:tracePt t="51366" x="1314450" y="4108450"/>
          <p14:tracePt t="51391" x="1320800" y="4108450"/>
          <p14:tracePt t="51418" x="1327150" y="4108450"/>
          <p14:tracePt t="51426" x="1339850" y="4108450"/>
          <p14:tracePt t="51443" x="1346200" y="4108450"/>
          <p14:tracePt t="51455" x="1352550" y="4114800"/>
          <p14:tracePt t="51455" x="1365250" y="4114800"/>
          <p14:tracePt t="51455" x="1377950" y="4114800"/>
          <p14:tracePt t="51476" x="1390650" y="4114800"/>
          <p14:tracePt t="51476" x="1409700" y="4121150"/>
          <p14:tracePt t="51490" x="1435100" y="4121150"/>
          <p14:tracePt t="51490" x="1460500" y="4127500"/>
          <p14:tracePt t="51506" x="1485900" y="4127500"/>
          <p14:tracePt t="51506" x="1517650" y="4127500"/>
          <p14:tracePt t="51523" x="1549400" y="4133850"/>
          <p14:tracePt t="51523" x="1581150" y="4133850"/>
          <p14:tracePt t="51540" x="1612900" y="4140200"/>
          <p14:tracePt t="51540" x="1689100" y="4140200"/>
          <p14:tracePt t="51557" x="1727200" y="4140200"/>
          <p14:tracePt t="51557" x="1771650" y="4140200"/>
          <p14:tracePt t="51574" x="1809750" y="4140200"/>
          <p14:tracePt t="51574" x="1847850" y="4140200"/>
          <p14:tracePt t="51590" x="1892300" y="4133850"/>
          <p14:tracePt t="51590" x="1974850" y="4127500"/>
          <p14:tracePt t="51608" x="2019300" y="4121150"/>
          <p14:tracePt t="51608" x="2057400" y="4121150"/>
          <p14:tracePt t="51624" x="2095500" y="4114800"/>
          <p14:tracePt t="51624" x="2133600" y="4114800"/>
          <p14:tracePt t="51640" x="2171700" y="4114800"/>
          <p14:tracePt t="51640" x="2209800" y="4108450"/>
          <p14:tracePt t="51657" x="2247900" y="4108450"/>
          <p14:tracePt t="51657" x="2317750" y="4102100"/>
          <p14:tracePt t="51675" x="2349500" y="4095750"/>
          <p14:tracePt t="51675" x="2381250" y="4089400"/>
          <p14:tracePt t="51691" x="2413000" y="4089400"/>
          <p14:tracePt t="51691" x="2444750" y="4083050"/>
          <p14:tracePt t="51707" x="2470150" y="4083050"/>
          <p14:tracePt t="51707" x="2495550" y="4076700"/>
          <p14:tracePt t="51724" x="2520950" y="4076700"/>
          <p14:tracePt t="51724" x="2540000" y="4076700"/>
          <p14:tracePt t="51724" x="2559050" y="4076700"/>
          <p14:tracePt t="51743" x="2584450" y="4076700"/>
          <p14:tracePt t="51756" x="2603500" y="4076700"/>
          <p14:tracePt t="51756" x="2641600" y="4070350"/>
          <p14:tracePt t="51774" x="2660650" y="4070350"/>
          <p14:tracePt t="51774" x="2679700" y="4064000"/>
          <p14:tracePt t="51791" x="2692400" y="4064000"/>
          <p14:tracePt t="51791" x="2711450" y="4064000"/>
          <p14:tracePt t="51808" x="2724150" y="4064000"/>
          <p14:tracePt t="51808" x="2736850" y="4057650"/>
          <p14:tracePt t="51824" x="2749550" y="4057650"/>
          <p14:tracePt t="51824" x="2755900" y="4057650"/>
          <p14:tracePt t="51824" x="2762250" y="4057650"/>
          <p14:tracePt t="51843" x="2768600" y="4057650"/>
          <p14:tracePt t="51843" x="2774950" y="4051300"/>
          <p14:tracePt t="51858" x="2781300" y="4051300"/>
          <p14:tracePt t="51873" x="2787650" y="4051300"/>
          <p14:tracePt t="51890" x="2794000" y="4051300"/>
          <p14:tracePt t="51906" x="2800350" y="4051300"/>
          <p14:tracePt t="51930" x="2806700" y="4051300"/>
          <p14:tracePt t="51955" x="2819400" y="4057650"/>
          <p14:tracePt t="51966" x="2832100" y="4057650"/>
          <p14:tracePt t="51982" x="2838450" y="4057650"/>
          <p14:tracePt t="51990" x="2851150" y="4051300"/>
          <p14:tracePt t="51990" x="2863850" y="4051300"/>
          <p14:tracePt t="52008" x="2876550" y="4051300"/>
          <p14:tracePt t="52008" x="2889250" y="4051300"/>
          <p14:tracePt t="52008" x="2908300" y="4051300"/>
          <p14:tracePt t="52027" x="2927350" y="4051300"/>
          <p14:tracePt t="52040" x="2952750" y="4051300"/>
          <p14:tracePt t="52040" x="2997200" y="4057650"/>
          <p14:tracePt t="52060" x="3022600" y="4057650"/>
          <p14:tracePt t="52060" x="3048000" y="4057650"/>
          <p14:tracePt t="52075" x="3079750" y="4057650"/>
          <p14:tracePt t="52075" x="3105150" y="4064000"/>
          <p14:tracePt t="52092" x="3136900" y="4064000"/>
          <p14:tracePt t="52092" x="3168650" y="4070350"/>
          <p14:tracePt t="52109" x="3200400" y="4070350"/>
          <p14:tracePt t="52109" x="3238500" y="4076700"/>
          <p14:tracePt t="52109" x="3270250" y="4076700"/>
          <p14:tracePt t="52127" x="3302000" y="4083050"/>
          <p14:tracePt t="52140" x="3340100" y="4083050"/>
          <p14:tracePt t="52140" x="3403600" y="4089400"/>
          <p14:tracePt t="52159" x="3441700" y="4095750"/>
          <p14:tracePt t="52159" x="3473450" y="4095750"/>
          <p14:tracePt t="52175" x="3511550" y="4095750"/>
          <p14:tracePt t="52175" x="3549650" y="4102100"/>
          <p14:tracePt t="52192" x="3581400" y="4102100"/>
          <p14:tracePt t="52192" x="3651250" y="4102100"/>
          <p14:tracePt t="52209" x="3689350" y="4102100"/>
          <p14:tracePt t="52209" x="3721100" y="4102100"/>
          <p14:tracePt t="52226" x="3752850" y="4102100"/>
          <p14:tracePt t="52226" x="3784600" y="4102100"/>
          <p14:tracePt t="52242" x="3810000" y="4102100"/>
          <p14:tracePt t="52242" x="3841750" y="4102100"/>
          <p14:tracePt t="52259" x="3867150" y="4102100"/>
          <p14:tracePt t="52259" x="3911600" y="4102100"/>
          <p14:tracePt t="52276" x="3930650" y="4102100"/>
          <p14:tracePt t="52276" x="3943350" y="4102100"/>
          <p14:tracePt t="52292" x="3962400" y="4102100"/>
          <p14:tracePt t="52292" x="3975100" y="4102100"/>
          <p14:tracePt t="52309" x="3981450" y="4102100"/>
          <p14:tracePt t="52309" x="3987800" y="4102100"/>
          <p14:tracePt t="52327" x="3994150" y="4102100"/>
          <p14:tracePt t="52327" x="4000500" y="4102100"/>
          <p14:tracePt t="52343" x="4000500" y="4095750"/>
          <p14:tracePt t="52366" x="4000500" y="4089400"/>
          <p14:tracePt t="52386" x="3994150" y="4089400"/>
          <p14:tracePt t="52410" x="3987800" y="4089400"/>
          <p14:tracePt t="52434" x="3981450" y="4095750"/>
          <p14:tracePt t="52462" x="3981450" y="4102100"/>
          <p14:tracePt t="52495" x="3987800" y="4108450"/>
          <p14:tracePt t="52522" x="3994150" y="4108450"/>
          <p14:tracePt t="52562" x="3994150" y="4114800"/>
          <p14:tracePt t="52598" x="3987800" y="4121150"/>
          <p14:tracePt t="52642" x="3994150" y="4127500"/>
          <p14:tracePt t="52694" x="3987800" y="4121150"/>
          <p14:tracePt t="52786" x="3987800" y="4114800"/>
          <p14:tracePt t="52862" x="3981450" y="4114800"/>
          <p14:tracePt t="52934" x="3981450" y="4121150"/>
          <p14:tracePt t="52982" x="3987800" y="4127500"/>
          <p14:tracePt t="53010" x="3994150" y="4133850"/>
          <p14:tracePt t="53046" x="3994150" y="4140200"/>
          <p14:tracePt t="53070" x="3987800" y="4133850"/>
          <p14:tracePt t="53174" x="3994150" y="4133850"/>
          <p14:tracePt t="53266" x="4000500" y="4127500"/>
          <p14:tracePt t="53282" x="4006850" y="4127500"/>
          <p14:tracePt t="53294" x="4013200" y="4127500"/>
          <p14:tracePt t="53310" x="4019550" y="4127500"/>
          <p14:tracePt t="53319" x="4025900" y="4127500"/>
          <p14:tracePt t="53328" x="4032250" y="4127500"/>
          <p14:tracePt t="53328" x="4051300" y="4127500"/>
          <p14:tracePt t="53347" x="4057650" y="4133850"/>
          <p14:tracePt t="53347" x="4064000" y="4133850"/>
          <p14:tracePt t="53363" x="4076700" y="4133850"/>
          <p14:tracePt t="53363" x="4083050" y="4140200"/>
          <p14:tracePt t="53379" x="4095750" y="4140200"/>
          <p14:tracePt t="53379" x="4102100" y="4146550"/>
          <p14:tracePt t="53396" x="4108450" y="4146550"/>
          <p14:tracePt t="53396" x="4114800" y="4146550"/>
          <p14:tracePt t="53412" x="4121150" y="4152900"/>
          <p14:tracePt t="53428" x="4127500" y="4152900"/>
          <p14:tracePt t="53445" x="4133850" y="4146550"/>
          <p14:tracePt t="53463" x="4140200" y="4146550"/>
          <p14:tracePt t="53491" x="4146550" y="4140200"/>
          <p14:tracePt t="53514" x="4152900" y="4140200"/>
          <p14:tracePt t="53526" x="4159250" y="4133850"/>
          <p14:tracePt t="53542" x="4165600" y="4133850"/>
          <p14:tracePt t="53559" x="4171950" y="4127500"/>
          <p14:tracePt t="53574" x="4178300" y="4127500"/>
          <p14:tracePt t="53586" x="4184650" y="4121150"/>
          <p14:tracePt t="53619" x="4191000" y="4121150"/>
          <p14:tracePt t="53634" x="4197350" y="4121150"/>
          <p14:tracePt t="53646" x="4203700" y="4121150"/>
          <p14:tracePt t="53662" x="4210050" y="4121150"/>
          <p14:tracePt t="53730" x="4216400" y="4114800"/>
          <p14:tracePt t="53910" x="4216400" y="4108450"/>
          <p14:tracePt t="53986" x="4222750" y="4102100"/>
          <p14:tracePt t="54030" x="4229100" y="4095750"/>
          <p14:tracePt t="54067" x="4235450" y="4089400"/>
          <p14:tracePt t="54123" x="4241800" y="4089400"/>
          <p14:tracePt t="54151" x="4248150" y="4089400"/>
          <p14:tracePt t="54186" x="4254500" y="4095750"/>
          <p14:tracePt t="54242" x="4260850" y="4095750"/>
          <p14:tracePt t="54314" x="4267200" y="4095750"/>
          <p14:tracePt t="54338" x="4273550" y="4102100"/>
          <p14:tracePt t="54354" x="4279900" y="4102100"/>
          <p14:tracePt t="54367" x="4286250" y="4102100"/>
          <p14:tracePt t="54382" x="4292600" y="4095750"/>
          <p14:tracePt t="54390" x="4298950" y="4095750"/>
          <p14:tracePt t="54398" x="4305300" y="4095750"/>
          <p14:tracePt t="54398" x="4311650" y="4102100"/>
          <p14:tracePt t="54416" x="4324350" y="4102100"/>
          <p14:tracePt t="54416" x="4330700" y="4102100"/>
          <p14:tracePt t="54416" x="4343400" y="4108450"/>
          <p14:tracePt t="54435" x="4356100" y="4108450"/>
          <p14:tracePt t="54448" x="4368800" y="4114800"/>
          <p14:tracePt t="54448" x="4394200" y="4121150"/>
          <p14:tracePt t="54466" x="4406900" y="4127500"/>
          <p14:tracePt t="54466" x="4419600" y="4127500"/>
          <p14:tracePt t="54483" x="4432300" y="4133850"/>
          <p14:tracePt t="54483" x="4445000" y="4133850"/>
          <p14:tracePt t="54500" x="4457700" y="4140200"/>
          <p14:tracePt t="54500" x="4470400" y="4140200"/>
          <p14:tracePt t="54516" x="4483100" y="4140200"/>
          <p14:tracePt t="54516" x="4495800" y="4146550"/>
          <p14:tracePt t="54516" x="4508500" y="4146550"/>
          <p14:tracePt t="54536" x="4521200" y="4146550"/>
          <p14:tracePt t="54536" x="4533900" y="4146550"/>
          <p14:tracePt t="54550" x="4546600" y="4146550"/>
          <p14:tracePt t="54550" x="4559300" y="4146550"/>
          <p14:tracePt t="54568" x="4572000" y="4146550"/>
          <p14:tracePt t="54568" x="4584700" y="4146550"/>
          <p14:tracePt t="54583" x="4597400" y="4140200"/>
          <p14:tracePt t="54583" x="4610100" y="4140200"/>
          <p14:tracePt t="54600" x="4622800" y="4140200"/>
          <p14:tracePt t="54600" x="4648200" y="4133850"/>
          <p14:tracePt t="54617" x="4667250" y="4133850"/>
          <p14:tracePt t="54617" x="4679950" y="4127500"/>
          <p14:tracePt t="54634" x="4699000" y="4127500"/>
          <p14:tracePt t="54634" x="4718050" y="4121150"/>
          <p14:tracePt t="54650" x="4737100" y="4121150"/>
          <p14:tracePt t="54650" x="4768850" y="4114800"/>
          <p14:tracePt t="54668" x="4787900" y="4114800"/>
          <p14:tracePt t="54668" x="4806950" y="4108450"/>
          <p14:tracePt t="54684" x="4826000" y="4108450"/>
          <p14:tracePt t="54684" x="4851400" y="4102100"/>
          <p14:tracePt t="54701" x="4870450" y="4095750"/>
          <p14:tracePt t="54701" x="4895850" y="4095750"/>
          <p14:tracePt t="54718" x="4914900" y="4089400"/>
          <p14:tracePt t="54718" x="4940300" y="4089400"/>
          <p14:tracePt t="54735" x="4997450" y="4083050"/>
          <p14:tracePt t="54735" x="5022850" y="4076700"/>
          <p14:tracePt t="54751" x="5048250" y="4076700"/>
          <p14:tracePt t="54751" x="5080000" y="4070350"/>
          <p14:tracePt t="54768" x="5105400" y="4070350"/>
          <p14:tracePt t="54768" x="5137150" y="4064000"/>
          <p14:tracePt t="54784" x="5162550" y="4064000"/>
          <p14:tracePt t="54784" x="5194300" y="4057650"/>
          <p14:tracePt t="54800" x="5226050" y="4051300"/>
          <p14:tracePt t="54800" x="5257800" y="4051300"/>
          <p14:tracePt t="54800" x="5289550" y="4044950"/>
          <p14:tracePt t="54820" x="5321300" y="4038600"/>
          <p14:tracePt t="54820" x="5353050" y="4038600"/>
          <p14:tracePt t="54834" x="5391150" y="4032250"/>
          <p14:tracePt t="54834" x="5422900" y="4025900"/>
          <p14:tracePt t="54851" x="5454650" y="4025900"/>
          <p14:tracePt t="54851" x="5492750" y="4019550"/>
          <p14:tracePt t="54868" x="5524500" y="4013200"/>
          <p14:tracePt t="54868" x="5556250" y="4013200"/>
          <p14:tracePt t="54884" x="5588000" y="4006850"/>
          <p14:tracePt t="54884" x="5626100" y="4006850"/>
          <p14:tracePt t="54884" x="5657850" y="4000500"/>
          <p14:tracePt t="54903" x="5689600" y="3994150"/>
          <p14:tracePt t="54903" x="5721350" y="3994150"/>
          <p14:tracePt t="54918" x="5753100" y="3987800"/>
          <p14:tracePt t="54918" x="5784850" y="3981450"/>
          <p14:tracePt t="54934" x="5822950" y="3981450"/>
          <p14:tracePt t="54934" x="5854700" y="3975100"/>
          <p14:tracePt t="54951" x="5886450" y="3968750"/>
          <p14:tracePt t="54951" x="5956300" y="3962400"/>
          <p14:tracePt t="54968" x="5988050" y="3962400"/>
          <p14:tracePt t="54968" x="6019800" y="3956050"/>
          <p14:tracePt t="54985" x="6045200" y="3956050"/>
          <p14:tracePt t="54985" x="6076950" y="3949700"/>
          <p14:tracePt t="55001" x="6108700" y="3949700"/>
          <p14:tracePt t="55001" x="6134100" y="3943350"/>
          <p14:tracePt t="55019" x="6165850" y="3943350"/>
          <p14:tracePt t="55019" x="6223000" y="3937000"/>
          <p14:tracePt t="55035" x="6242050" y="3937000"/>
          <p14:tracePt t="55035" x="6267450" y="3937000"/>
          <p14:tracePt t="55051" x="6292850" y="3937000"/>
          <p14:tracePt t="55051" x="6311900" y="3937000"/>
          <p14:tracePt t="55070" x="6330950" y="3930650"/>
          <p14:tracePt t="55070" x="6350000" y="3930650"/>
          <p14:tracePt t="55070" x="6362700" y="3930650"/>
          <p14:tracePt t="55087" x="6375400" y="3930650"/>
          <p14:tracePt t="55100" x="6394450" y="3930650"/>
          <p14:tracePt t="55100" x="6419850" y="3930650"/>
          <p14:tracePt t="55119" x="6432550" y="3930650"/>
          <p14:tracePt t="55119" x="6438900" y="3930650"/>
          <p14:tracePt t="55135" x="6451600" y="3930650"/>
          <p14:tracePt t="55135" x="6457950" y="3937000"/>
          <p14:tracePt t="55151" x="6464300" y="3937000"/>
          <p14:tracePt t="55151" x="6470650" y="3943350"/>
          <p14:tracePt t="55170" x="6477000" y="3949700"/>
          <p14:tracePt t="55184" x="6483350" y="3956050"/>
          <p14:tracePt t="55200" x="6483350" y="3962400"/>
          <p14:tracePt t="55230" x="6477000" y="3968750"/>
          <p14:tracePt t="55254" x="6477000" y="3975100"/>
          <p14:tracePt t="55266" x="6483350" y="3981450"/>
          <p14:tracePt t="55282" x="6483350" y="3987800"/>
          <p14:tracePt t="55298" x="6489700" y="3994150"/>
          <p14:tracePt t="55314" x="6496050" y="4000500"/>
          <p14:tracePt t="55334" x="6496050" y="3994150"/>
          <p14:tracePt t="55382" x="6496050" y="3987800"/>
          <p14:tracePt t="55394" x="6496050" y="3981450"/>
          <p14:tracePt t="55410" x="6496050" y="3975100"/>
          <p14:tracePt t="55426" x="6489700" y="3968750"/>
          <p14:tracePt t="55442" x="6489700" y="3962400"/>
          <p14:tracePt t="55455" x="6483350" y="3962400"/>
          <p14:tracePt t="55471" x="6477000" y="3962400"/>
          <p14:tracePt t="55487" x="6470650" y="3962400"/>
          <p14:tracePt t="55503" x="6464300" y="3968750"/>
          <p14:tracePt t="55522" x="6464300" y="3975100"/>
          <p14:tracePt t="55567" x="6470650" y="3981450"/>
          <p14:tracePt t="55606" x="6477000" y="3981450"/>
          <p14:tracePt t="55634" x="6477000" y="3987800"/>
          <p14:tracePt t="55658" x="6483350" y="3987800"/>
          <p14:tracePt t="55682" x="6489700" y="3994150"/>
          <p14:tracePt t="55710" x="6489700" y="4000500"/>
          <p14:tracePt t="55770" x="6483350" y="4000500"/>
          <p14:tracePt t="55806" x="6489700" y="4000500"/>
          <p14:tracePt t="55874" x="6496050" y="4000500"/>
          <p14:tracePt t="55926" x="6502400" y="4000500"/>
          <p14:tracePt t="55982" x="6508750" y="4000500"/>
          <p14:tracePt t="56018" x="6515100" y="4000500"/>
          <p14:tracePt t="56078" x="6521450" y="3994150"/>
          <p14:tracePt t="56266" x="6521450" y="3987800"/>
          <p14:tracePt t="56319" x="6515100" y="3981450"/>
          <p14:tracePt t="56402" x="6515100" y="3975100"/>
          <p14:tracePt t="56438" x="6508750" y="3975100"/>
          <p14:tracePt t="56474" x="6508750" y="3968750"/>
          <p14:tracePt t="56506" x="6502400" y="3975100"/>
          <p14:tracePt t="56534" x="6502400" y="3981450"/>
          <p14:tracePt t="56550" x="6508750" y="3987800"/>
          <p14:tracePt t="56566" x="6515100" y="3994150"/>
          <p14:tracePt t="56582" x="6521450" y="4000500"/>
          <p14:tracePt t="56594" x="6527800" y="4006850"/>
          <p14:tracePt t="56610" x="6534150" y="4013200"/>
          <p14:tracePt t="56626" x="6540500" y="4013200"/>
          <p14:tracePt t="56643" x="6546850" y="4013200"/>
          <p14:tracePt t="56655" x="6553200" y="4006850"/>
          <p14:tracePt t="56678" x="6559550" y="4006850"/>
          <p14:tracePt t="56714" x="6565900" y="4000500"/>
          <p14:tracePt t="56746" x="6565900" y="3994150"/>
          <p14:tracePt t="56790" x="6559550" y="4000500"/>
          <p14:tracePt t="56874" x="6565900" y="4006850"/>
          <p14:tracePt t="56910" x="6572250" y="4006850"/>
          <p14:tracePt t="56934" x="6578600" y="4006850"/>
          <p14:tracePt t="56954" x="6584950" y="4006850"/>
          <p14:tracePt t="56978" x="6591300" y="4006850"/>
          <p14:tracePt t="57006" x="6597650" y="4000500"/>
          <p14:tracePt t="57022" x="6604000" y="3994150"/>
          <p14:tracePt t="57054" x="6604000" y="3987800"/>
          <p14:tracePt t="57066" x="6604000" y="3981450"/>
          <p14:tracePt t="57082" x="6604000" y="3975100"/>
          <p14:tracePt t="57098" x="6604000" y="3968750"/>
          <p14:tracePt t="57114" x="6597650" y="3962400"/>
          <p14:tracePt t="57127" x="6591300" y="3962400"/>
          <p14:tracePt t="57143" x="6578600" y="3956050"/>
          <p14:tracePt t="57158" x="6572250" y="3949700"/>
          <p14:tracePt t="57158" x="6565900" y="3949700"/>
          <p14:tracePt t="57175" x="6559550" y="3949700"/>
          <p14:tracePt t="57190" x="6553200" y="3943350"/>
          <p14:tracePt t="57207" x="6546850" y="3949700"/>
          <p14:tracePt t="57207" x="6540500" y="3962400"/>
          <p14:tracePt t="57207" x="6534150" y="3968750"/>
          <p14:tracePt t="57228" x="6534150" y="3975100"/>
          <p14:tracePt t="57240" x="6527800" y="3987800"/>
          <p14:tracePt t="57240" x="6521450" y="4013200"/>
          <p14:tracePt t="57259" x="6515100" y="4025900"/>
          <p14:tracePt t="57259" x="6515100" y="4038600"/>
          <p14:tracePt t="57275" x="6508750" y="4051300"/>
          <p14:tracePt t="57275" x="6508750" y="4070350"/>
          <p14:tracePt t="57292" x="6502400" y="4076700"/>
          <p14:tracePt t="57292" x="6496050" y="4102100"/>
          <p14:tracePt t="57309" x="6489700" y="4114800"/>
          <p14:tracePt t="57309" x="6483350" y="4127500"/>
          <p14:tracePt t="57325" x="6470650" y="4133850"/>
          <p14:tracePt t="57325" x="6464300" y="4140200"/>
          <p14:tracePt t="57342" x="6451600" y="4146550"/>
          <p14:tracePt t="57342" x="6438900" y="4152900"/>
          <p14:tracePt t="57359" x="6426200" y="4152900"/>
          <p14:tracePt t="57359" x="6407150" y="4152900"/>
          <p14:tracePt t="57376" x="6400800" y="4152900"/>
          <p14:tracePt t="57376" x="6388100" y="4152900"/>
          <p14:tracePt t="57392" x="6381750" y="4146550"/>
          <p14:tracePt t="57392" x="6375400" y="4146550"/>
          <p14:tracePt t="57409" x="6375400" y="4140200"/>
          <p14:tracePt t="57409" x="6369050" y="4133850"/>
          <p14:tracePt t="57427" x="6362700" y="4127500"/>
          <p14:tracePt t="57427" x="6362700" y="4121150"/>
          <p14:tracePt t="57443" x="6356350" y="4114800"/>
          <p14:tracePt t="57458" x="6356350" y="4108450"/>
          <p14:tracePt t="57475" x="6356350" y="4102100"/>
          <p14:tracePt t="57491" x="6362700" y="4095750"/>
          <p14:tracePt t="57518" x="6369050" y="4095750"/>
          <p14:tracePt t="57526" x="6369050" y="4089400"/>
          <p14:tracePt t="57542" x="6375400" y="4089400"/>
          <p14:tracePt t="57542" x="6381750" y="4083050"/>
          <p14:tracePt t="57560" x="6388100" y="4076700"/>
          <p14:tracePt t="57560" x="6394450" y="4076700"/>
          <p14:tracePt t="57576" x="6400800" y="4070350"/>
          <p14:tracePt t="57576" x="6407150" y="4064000"/>
          <p14:tracePt t="57576" x="6419850" y="4057650"/>
          <p14:tracePt t="57596" x="6426200" y="4051300"/>
          <p14:tracePt t="57596" x="6432550" y="4044950"/>
          <p14:tracePt t="57610" x="6432550" y="4038600"/>
          <p14:tracePt t="57625" x="6445250" y="4032250"/>
          <p14:tracePt t="57625" x="6451600" y="4032250"/>
          <p14:tracePt t="57643" x="6464300" y="4032250"/>
          <p14:tracePt t="57666" x="6470650" y="4032250"/>
          <p14:tracePt t="57682" x="6470650" y="4025900"/>
          <p14:tracePt t="57699" x="6477000" y="4019550"/>
          <p14:tracePt t="57708" x="6483350" y="4019550"/>
          <p14:tracePt t="57726" x="6489700" y="4013200"/>
          <p14:tracePt t="57742" x="6496050" y="4006850"/>
          <p14:tracePt t="57759" x="6496050" y="4000500"/>
          <p14:tracePt t="57776" x="6502400" y="3994150"/>
          <p14:tracePt t="57792" x="6502400" y="3987800"/>
          <p14:tracePt t="57792" x="6508750" y="3975100"/>
          <p14:tracePt t="57811" x="6508750" y="3968750"/>
          <p14:tracePt t="57811" x="6508750" y="3962400"/>
          <p14:tracePt t="57827" x="6515100" y="3956050"/>
          <p14:tracePt t="57842" x="6515100" y="3949700"/>
          <p14:tracePt t="57859" x="6521450" y="3937000"/>
          <p14:tracePt t="57879" x="6527800" y="3930650"/>
          <p14:tracePt t="57894" x="6534150" y="3924300"/>
          <p14:tracePt t="57894" x="6534150" y="3917950"/>
          <p14:tracePt t="57911" x="6540500" y="3911600"/>
          <p14:tracePt t="57911" x="6546850" y="3905250"/>
          <p14:tracePt t="57927" x="6546850" y="3898900"/>
          <p14:tracePt t="57943" x="6540500" y="3886200"/>
          <p14:tracePt t="57943" x="6540500" y="3879850"/>
          <p14:tracePt t="57943" x="6540500" y="3867150"/>
          <p14:tracePt t="57963" x="6534150" y="3867150"/>
          <p14:tracePt t="57963" x="6527800" y="3860800"/>
          <p14:tracePt t="57978" x="6521450" y="3854450"/>
          <p14:tracePt t="57978" x="6521450" y="3848100"/>
          <p14:tracePt t="57994" x="6515100" y="3841750"/>
          <p14:tracePt t="57994" x="6508750" y="3835400"/>
          <p14:tracePt t="58011" x="6508750" y="3829050"/>
          <p14:tracePt t="58011" x="6489700" y="3829050"/>
          <p14:tracePt t="58028" x="6483350" y="3829050"/>
          <p14:tracePt t="58028" x="6470650" y="3829050"/>
          <p14:tracePt t="58045" x="6457950" y="3835400"/>
          <p14:tracePt t="58045" x="6438900" y="3841750"/>
          <p14:tracePt t="58064" x="6445250" y="3848100"/>
          <p14:tracePt t="58077" x="6413500" y="3860800"/>
          <p14:tracePt t="58093" x="6375400" y="3854450"/>
          <p14:tracePt t="58126" x="6299200" y="3879850"/>
          <p14:tracePt t="58134" x="6216650" y="3917950"/>
          <p14:tracePt t="58143" x="6121400" y="3949700"/>
          <p14:tracePt t="58143" x="5930900" y="4044950"/>
          <p14:tracePt t="58164" x="5797550" y="4089400"/>
          <p14:tracePt t="58164" x="5702300" y="4146550"/>
          <p14:tracePt t="58179" x="5600700" y="4216400"/>
          <p14:tracePt t="58179" x="5530850" y="4260850"/>
          <p14:tracePt t="58195" x="5461000" y="4298950"/>
          <p14:tracePt t="58195" x="5384800" y="4343400"/>
          <p14:tracePt t="58211" x="5308600" y="4387850"/>
          <p14:tracePt t="58211" x="5226050" y="4425950"/>
          <p14:tracePt t="58228" x="5143500" y="4464050"/>
          <p14:tracePt t="58228" x="5048250" y="4508500"/>
          <p14:tracePt t="58228" x="4946650" y="4546600"/>
          <p14:tracePt t="58247" x="4845050" y="4584700"/>
          <p14:tracePt t="58260" x="4737100" y="4629150"/>
          <p14:tracePt t="58260" x="4521200" y="4711700"/>
          <p14:tracePt t="58279" x="4400550" y="4762500"/>
          <p14:tracePt t="58279" x="4292600" y="4819650"/>
          <p14:tracePt t="58295" x="4171950" y="4876800"/>
          <p14:tracePt t="58295" x="4057650" y="4946650"/>
          <p14:tracePt t="58313" x="3937000" y="5022850"/>
          <p14:tracePt t="58313" x="3714750" y="5187950"/>
          <p14:tracePt t="58329" x="3606800" y="5270500"/>
          <p14:tracePt t="58329" x="3498850" y="5359400"/>
          <p14:tracePt t="58345" x="3403600" y="5435600"/>
          <p14:tracePt t="58345" x="3308350" y="5518150"/>
          <p14:tracePt t="58362" x="3213100" y="5594350"/>
          <p14:tracePt t="58362" x="3130550" y="5664200"/>
          <p14:tracePt t="58379" x="3041650" y="5727700"/>
          <p14:tracePt t="58379" x="2882900" y="5848350"/>
          <p14:tracePt t="58396" x="2806700" y="5899150"/>
          <p14:tracePt t="58396" x="2730500" y="5949950"/>
          <p14:tracePt t="58412" x="2660650" y="6000750"/>
          <p14:tracePt t="58412" x="2597150" y="6038850"/>
          <p14:tracePt t="58429" x="2533650" y="6076950"/>
          <p14:tracePt t="58429" x="2419350" y="6146800"/>
          <p14:tracePt t="58448" x="2368550" y="6184900"/>
          <p14:tracePt t="58448" x="2317750" y="6216650"/>
          <p14:tracePt t="58463" x="2266950" y="6248400"/>
          <p14:tracePt t="58463" x="2216150" y="6280150"/>
          <p14:tracePt t="58479" x="2171700" y="6311900"/>
          <p14:tracePt t="58479" x="2127250" y="6350000"/>
          <p14:tracePt t="58496" x="2082800" y="6381750"/>
          <p14:tracePt t="58496" x="2038350" y="6413500"/>
          <p14:tracePt t="58496" x="1993900" y="6445250"/>
          <p14:tracePt t="58514" x="1955800" y="6470650"/>
          <p14:tracePt t="60538" x="1670050" y="5810250"/>
          <p14:tracePt t="60546" x="1708150" y="5778500"/>
          <p14:tracePt t="60555" x="1746250" y="5746750"/>
          <p14:tracePt t="60555" x="1790700" y="5702300"/>
          <p14:tracePt t="60571" x="1841500" y="5651500"/>
          <p14:tracePt t="60571" x="1892300" y="5613400"/>
          <p14:tracePt t="60586" x="1943100" y="5568950"/>
          <p14:tracePt t="60586" x="1987550" y="5524500"/>
          <p14:tracePt t="60603" x="2032000" y="5486400"/>
          <p14:tracePt t="60603" x="2120900" y="5416550"/>
          <p14:tracePt t="60619" x="2159000" y="5384800"/>
          <p14:tracePt t="60619" x="2197100" y="5359400"/>
          <p14:tracePt t="60636" x="2241550" y="5327650"/>
          <p14:tracePt t="60636" x="2279650" y="5308600"/>
          <p14:tracePt t="60653" x="2317750" y="5283200"/>
          <p14:tracePt t="60653" x="2355850" y="5257800"/>
          <p14:tracePt t="60669" x="2393950" y="5232400"/>
          <p14:tracePt t="60669" x="2470150" y="5187950"/>
          <p14:tracePt t="60686" x="2508250" y="5168900"/>
          <p14:tracePt t="60686" x="2540000" y="5149850"/>
          <p14:tracePt t="60703" x="2578100" y="5130800"/>
          <p14:tracePt t="60703" x="2609850" y="5111750"/>
          <p14:tracePt t="60720" x="2641600" y="5099050"/>
          <p14:tracePt t="60720" x="2673350" y="5086350"/>
          <p14:tracePt t="60720" x="2698750" y="5080000"/>
          <p14:tracePt t="60739" x="2730500" y="5073650"/>
          <p14:tracePt t="60752" x="2755900" y="5067300"/>
          <p14:tracePt t="60752" x="2800350" y="5054600"/>
          <p14:tracePt t="60770" x="2819400" y="5054600"/>
          <p14:tracePt t="60770" x="2844800" y="5054600"/>
          <p14:tracePt t="60787" x="2863850" y="5048250"/>
          <p14:tracePt t="60787" x="2882900" y="5054600"/>
          <p14:tracePt t="60803" x="2901950" y="5054600"/>
          <p14:tracePt t="60803" x="2927350" y="5054600"/>
          <p14:tracePt t="60820" x="2946400" y="5054600"/>
          <p14:tracePt t="60820" x="2965450" y="5054600"/>
          <p14:tracePt t="60820" x="2984500" y="5060950"/>
          <p14:tracePt t="60839" x="3009900" y="5060950"/>
          <p14:tracePt t="60852" x="3028950" y="5060950"/>
          <p14:tracePt t="60852" x="3073400" y="5067300"/>
          <p14:tracePt t="60870" x="3098800" y="5067300"/>
          <p14:tracePt t="60870" x="3124200" y="5067300"/>
          <p14:tracePt t="60888" x="3149600" y="5073650"/>
          <p14:tracePt t="60888" x="3175000" y="5073650"/>
          <p14:tracePt t="60904" x="3206750" y="5080000"/>
          <p14:tracePt t="60904" x="3263900" y="5086350"/>
          <p14:tracePt t="60921" x="3295650" y="5086350"/>
          <p14:tracePt t="60921" x="3321050" y="5092700"/>
          <p14:tracePt t="60937" x="3352800" y="5092700"/>
          <p14:tracePt t="60937" x="3384550" y="5092700"/>
          <p14:tracePt t="60954" x="3416300" y="5092700"/>
          <p14:tracePt t="60954" x="3448050" y="5092700"/>
          <p14:tracePt t="60971" x="3479800" y="5092700"/>
          <p14:tracePt t="60971" x="3549650" y="5099050"/>
          <p14:tracePt t="60988" x="3587750" y="5099050"/>
          <p14:tracePt t="60988" x="3619500" y="5099050"/>
          <p14:tracePt t="61005" x="3651250" y="5105400"/>
          <p14:tracePt t="61005" x="3689350" y="5105400"/>
          <p14:tracePt t="61021" x="3721100" y="5111750"/>
          <p14:tracePt t="61021" x="3784600" y="5111750"/>
          <p14:tracePt t="61040" x="3816350" y="5118100"/>
          <p14:tracePt t="61040" x="3848100" y="5118100"/>
          <p14:tracePt t="61055" x="3879850" y="5118100"/>
          <p14:tracePt t="61055" x="3905250" y="5118100"/>
          <p14:tracePt t="61071" x="3930650" y="5118100"/>
          <p14:tracePt t="61071" x="3956050" y="5118100"/>
          <p14:tracePt t="61089" x="3981450" y="5118100"/>
          <p14:tracePt t="61089" x="4006850" y="5118100"/>
          <p14:tracePt t="61089" x="4025900" y="5118100"/>
          <p14:tracePt t="61107" x="4038600" y="5118100"/>
          <p14:tracePt t="61120" x="4057650" y="5124450"/>
          <p14:tracePt t="61120" x="4089400" y="5124450"/>
          <p14:tracePt t="61139" x="4102100" y="5124450"/>
          <p14:tracePt t="61139" x="4108450" y="5124450"/>
          <p14:tracePt t="61155" x="4121150" y="5124450"/>
          <p14:tracePt t="61155" x="4127500" y="5130800"/>
          <p14:tracePt t="61172" x="4133850" y="5130800"/>
          <p14:tracePt t="61172" x="4140200" y="5130800"/>
          <p14:tracePt t="61188" x="4146550" y="5130800"/>
          <p14:tracePt t="61203" x="4146550" y="5137150"/>
          <p14:tracePt t="61242" x="4152900" y="5137150"/>
          <p14:tracePt t="61354" x="4152900" y="5130800"/>
          <p14:tracePt t="61394" x="4159250" y="5124450"/>
          <p14:tracePt t="61422" x="4165600" y="5124450"/>
          <p14:tracePt t="61446" x="4171950" y="5118100"/>
          <p14:tracePt t="61458" x="4178300" y="5118100"/>
          <p14:tracePt t="61474" x="4184650" y="5111750"/>
          <p14:tracePt t="61490" x="4191000" y="5111750"/>
          <p14:tracePt t="61499" x="4197350" y="5111750"/>
          <p14:tracePt t="61506" x="4203700" y="5111750"/>
          <p14:tracePt t="61506" x="4210050" y="5105400"/>
          <p14:tracePt t="61522" x="4216400" y="5105400"/>
          <p14:tracePt t="61522" x="4222750" y="5105400"/>
          <p14:tracePt t="61539" x="4235450" y="5105400"/>
          <p14:tracePt t="61539" x="4248150" y="5099050"/>
          <p14:tracePt t="61556" x="4260850" y="5099050"/>
          <p14:tracePt t="61556" x="4279900" y="5099050"/>
          <p14:tracePt t="61556" x="4298950" y="5099050"/>
          <p14:tracePt t="61575" x="4318000" y="5099050"/>
          <p14:tracePt t="61575" x="4337050" y="5092700"/>
          <p14:tracePt t="61589" x="4362450" y="5092700"/>
          <p14:tracePt t="61589" x="4387850" y="5092700"/>
          <p14:tracePt t="61606" x="4413250" y="5092700"/>
          <p14:tracePt t="61606" x="4438650" y="5092700"/>
          <p14:tracePt t="61623" x="4464050" y="5092700"/>
          <p14:tracePt t="61623" x="4521200" y="5092700"/>
          <p14:tracePt t="61641" x="4546600" y="5092700"/>
          <p14:tracePt t="61641" x="4572000" y="5092700"/>
          <p14:tracePt t="61658" x="4597400" y="5092700"/>
          <p14:tracePt t="61658" x="4629150" y="5086350"/>
          <p14:tracePt t="61673" x="4654550" y="5086350"/>
          <p14:tracePt t="61673" x="4686300" y="5086350"/>
          <p14:tracePt t="61689" x="4711700" y="5080000"/>
          <p14:tracePt t="61689" x="4775200" y="5073650"/>
          <p14:tracePt t="61707" x="4800600" y="5073650"/>
          <p14:tracePt t="61707" x="4832350" y="5067300"/>
          <p14:tracePt t="61723" x="4857750" y="5067300"/>
          <p14:tracePt t="61723" x="4889500" y="5060950"/>
          <p14:tracePt t="61740" x="4914900" y="5060950"/>
          <p14:tracePt t="61740" x="4946650" y="5060950"/>
          <p14:tracePt t="61740" x="4972050" y="5060950"/>
          <p14:tracePt t="61759" x="4997450" y="5060950"/>
          <p14:tracePt t="61772" x="5029200" y="5060950"/>
          <p14:tracePt t="61772" x="5086350" y="5060950"/>
          <p14:tracePt t="61791" x="5111750" y="5060950"/>
          <p14:tracePt t="61791" x="5137150" y="5067300"/>
          <p14:tracePt t="61808" x="5168900" y="5067300"/>
          <p14:tracePt t="61808" x="5194300" y="5067300"/>
          <p14:tracePt t="61824" x="5219700" y="5067300"/>
          <p14:tracePt t="61824" x="5251450" y="5067300"/>
          <p14:tracePt t="61840" x="5276850" y="5067300"/>
          <p14:tracePt t="61840" x="5302250" y="5067300"/>
          <p14:tracePt t="61840" x="5327650" y="5067300"/>
          <p14:tracePt t="61860" x="5353050" y="5067300"/>
          <p14:tracePt t="61872" x="5372100" y="5067300"/>
          <p14:tracePt t="61872" x="5416550" y="5067300"/>
          <p14:tracePt t="61890" x="5441950" y="5067300"/>
          <p14:tracePt t="61890" x="5461000" y="5073650"/>
          <p14:tracePt t="61907" x="5480050" y="5073650"/>
          <p14:tracePt t="61907" x="5499100" y="5073650"/>
          <p14:tracePt t="61924" x="5518150" y="5073650"/>
          <p14:tracePt t="61924" x="5549900" y="5073650"/>
          <p14:tracePt t="61940" x="5568950" y="5080000"/>
          <p14:tracePt t="61940" x="5588000" y="5080000"/>
          <p14:tracePt t="61957" x="5600700" y="5080000"/>
          <p14:tracePt t="61957" x="5613400" y="5080000"/>
          <p14:tracePt t="61974" x="5626100" y="5080000"/>
          <p14:tracePt t="61974" x="5638800" y="5080000"/>
          <p14:tracePt t="61991" x="5645150" y="5080000"/>
          <p14:tracePt t="61991" x="5664200" y="5080000"/>
          <p14:tracePt t="62007" x="5670550" y="5080000"/>
          <p14:tracePt t="62007" x="5683250" y="5080000"/>
          <p14:tracePt t="62024" x="5689600" y="5080000"/>
          <p14:tracePt t="62024" x="5695950" y="5080000"/>
          <p14:tracePt t="62041" x="5702300" y="5080000"/>
          <p14:tracePt t="62041" x="5715000" y="5080000"/>
          <p14:tracePt t="62041" x="5721350" y="5080000"/>
          <p14:tracePt t="62060" x="5734050" y="5080000"/>
          <p14:tracePt t="62060" x="5746750" y="5080000"/>
          <p14:tracePt t="62075" x="5759450" y="5080000"/>
          <p14:tracePt t="62075" x="5765800" y="5080000"/>
          <p14:tracePt t="62091" x="5778500" y="5080000"/>
          <p14:tracePt t="62091" x="5791200" y="5080000"/>
          <p14:tracePt t="62109" x="5810250" y="5080000"/>
          <p14:tracePt t="62109" x="5822950" y="5080000"/>
          <p14:tracePt t="62109" x="5842000" y="5080000"/>
          <p14:tracePt t="62127" x="5861050" y="5086350"/>
          <p14:tracePt t="62140" x="5880100" y="5086350"/>
          <p14:tracePt t="62140" x="5905500" y="5086350"/>
          <p14:tracePt t="62159" x="5949950" y="5086350"/>
          <p14:tracePt t="62159" x="5975350" y="5086350"/>
          <p14:tracePt t="62175" x="6000750" y="5086350"/>
          <p14:tracePt t="62175" x="6026150" y="5080000"/>
          <p14:tracePt t="62191" x="6051550" y="5080000"/>
          <p14:tracePt t="62191" x="6083300" y="5080000"/>
          <p14:tracePt t="62208" x="6108700" y="5073650"/>
          <p14:tracePt t="62208" x="6140450" y="5073650"/>
          <p14:tracePt t="62208" x="6165850" y="5073650"/>
          <p14:tracePt t="62227" x="6191250" y="5067300"/>
          <p14:tracePt t="62227" x="6223000" y="5067300"/>
          <p14:tracePt t="62241" x="6248400" y="5067300"/>
          <p14:tracePt t="62241" x="6267450" y="5067300"/>
          <p14:tracePt t="62258" x="6292850" y="5067300"/>
          <p14:tracePt t="62258" x="6318250" y="5067300"/>
          <p14:tracePt t="62275" x="6337300" y="5067300"/>
          <p14:tracePt t="62275" x="6356350" y="5073650"/>
          <p14:tracePt t="62292" x="6381750" y="5067300"/>
          <p14:tracePt t="62292" x="6419850" y="5067300"/>
          <p14:tracePt t="62308" x="6438900" y="5060950"/>
          <p14:tracePt t="62308" x="6451600" y="5060950"/>
          <p14:tracePt t="62325" x="6470650" y="5054600"/>
          <p14:tracePt t="62325" x="6483350" y="5054600"/>
          <p14:tracePt t="62342" x="6496050" y="5048250"/>
          <p14:tracePt t="62342" x="6521450" y="5035550"/>
          <p14:tracePt t="62359" x="6527800" y="5029200"/>
          <p14:tracePt t="62359" x="6534150" y="5022850"/>
          <p14:tracePt t="62375" x="6540500" y="5022850"/>
          <p14:tracePt t="62375" x="6546850" y="5016500"/>
          <p14:tracePt t="62392" x="6553200" y="5010150"/>
          <p14:tracePt t="62407" x="6559550" y="5003800"/>
          <p14:tracePt t="62427" x="6553200" y="5010150"/>
          <p14:tracePt t="62466" x="6546850" y="5010150"/>
          <p14:tracePt t="62486" x="6553200" y="5010150"/>
          <p14:tracePt t="62563" x="6559550" y="5003800"/>
          <p14:tracePt t="62598" x="6565900" y="4997450"/>
          <p14:tracePt t="62646" x="6559550" y="4997450"/>
          <p14:tracePt t="62674" x="6559550" y="4991100"/>
          <p14:tracePt t="62706" x="6565900" y="4984750"/>
          <p14:tracePt t="62734" x="6572250" y="4984750"/>
          <p14:tracePt t="62758" x="6578600" y="4978400"/>
          <p14:tracePt t="62786" x="6584950" y="4972050"/>
          <p14:tracePt t="62846" x="6591300" y="4972050"/>
          <p14:tracePt t="62862" x="6604000" y="4972050"/>
          <p14:tracePt t="62878" x="6610350" y="4965700"/>
          <p14:tracePt t="62894" x="6616700" y="4965700"/>
          <p14:tracePt t="62899" x="6623050" y="4965700"/>
          <p14:tracePt t="62909" x="6629400" y="4965700"/>
          <p14:tracePt t="62909" x="6635750" y="4965700"/>
          <p14:tracePt t="62927" x="6642100" y="4965700"/>
          <p14:tracePt t="62927" x="6648450" y="4965700"/>
          <p14:tracePt t="62944" x="6654800" y="4972050"/>
          <p14:tracePt t="62944" x="6667500" y="4972050"/>
          <p14:tracePt t="62960" x="6680200" y="4978400"/>
          <p14:tracePt t="62960" x="6686550" y="4978400"/>
          <p14:tracePt t="62977" x="6692900" y="4984750"/>
          <p14:tracePt t="62977" x="6699250" y="4984750"/>
          <p14:tracePt t="62994" x="6705600" y="4991100"/>
          <p14:tracePt t="62994" x="6711950" y="4991100"/>
          <p14:tracePt t="62994" x="6718300" y="4997450"/>
          <p14:tracePt t="63014" x="6731000" y="4997450"/>
          <p14:tracePt t="63014" x="6737350" y="5003800"/>
          <p14:tracePt t="63027" x="6750050" y="5003800"/>
          <p14:tracePt t="63027" x="6756400" y="5003800"/>
          <p14:tracePt t="63044" x="6769100" y="5003800"/>
          <p14:tracePt t="63044" x="6781800" y="5003800"/>
          <p14:tracePt t="63062" x="6788150" y="4997450"/>
          <p14:tracePt t="63062" x="6800850" y="4997450"/>
          <p14:tracePt t="63062" x="6813550" y="4997450"/>
          <p14:tracePt t="63080" x="6826250" y="4991100"/>
          <p14:tracePt t="63080" x="6838950" y="4991100"/>
          <p14:tracePt t="63094" x="6851650" y="4991100"/>
          <p14:tracePt t="63094" x="6864350" y="4984750"/>
          <p14:tracePt t="63111" x="6870700" y="4984750"/>
          <p14:tracePt t="63111" x="6883400" y="4984750"/>
          <p14:tracePt t="63128" x="6896100" y="4984750"/>
          <p14:tracePt t="63128" x="6908800" y="4978400"/>
          <p14:tracePt t="63144" x="6915150" y="4978400"/>
          <p14:tracePt t="63144" x="6927850" y="4978400"/>
          <p14:tracePt t="63144" x="6934200" y="4978400"/>
          <p14:tracePt t="63164" x="6940550" y="4978400"/>
          <p14:tracePt t="63176" x="6946900" y="4978400"/>
          <p14:tracePt t="63176" x="6953250" y="4972050"/>
          <p14:tracePt t="63195" x="6959600" y="4972050"/>
          <p14:tracePt t="63210" x="6959600" y="4965700"/>
          <p14:tracePt t="63231" x="6953250" y="4965700"/>
          <p14:tracePt t="63274" x="6959600" y="4965700"/>
          <p14:tracePt t="63366" x="6965950" y="4959350"/>
          <p14:tracePt t="63454" x="6972300" y="4953000"/>
          <p14:tracePt t="63506" x="6972300" y="4946650"/>
          <p14:tracePt t="63598" x="6978650" y="4946650"/>
          <p14:tracePt t="63618" x="6985000" y="4946650"/>
          <p14:tracePt t="63642" x="6991350" y="4946650"/>
          <p14:tracePt t="63658" x="7004050" y="4946650"/>
          <p14:tracePt t="63686" x="7010400" y="4946650"/>
          <p14:tracePt t="63702" x="7016750" y="4940300"/>
          <p14:tracePt t="63710" x="7023100" y="4940300"/>
          <p14:tracePt t="63718" x="7029450" y="4940300"/>
          <p14:tracePt t="63728" x="7035800" y="4940300"/>
          <p14:tracePt t="63728" x="7048500" y="4940300"/>
          <p14:tracePt t="63746" x="7054850" y="4940300"/>
          <p14:tracePt t="63746" x="7061200" y="4946650"/>
          <p14:tracePt t="63763" x="7073900" y="4946650"/>
          <p14:tracePt t="63763" x="7080250" y="4946650"/>
          <p14:tracePt t="63780" x="7086600" y="4946650"/>
          <p14:tracePt t="63780" x="7092950" y="4953000"/>
          <p14:tracePt t="63796" x="7099300" y="4953000"/>
          <p14:tracePt t="63796" x="7105650" y="4953000"/>
          <p14:tracePt t="63796" x="7112000" y="4959350"/>
          <p14:tracePt t="63815" x="7118350" y="4959350"/>
          <p14:tracePt t="63828" x="7124700" y="4959350"/>
          <p14:tracePt t="63846" x="7131050" y="4959350"/>
          <p14:tracePt t="63862" x="7137400" y="4959350"/>
          <p14:tracePt t="63906" x="7143750" y="4959350"/>
          <p14:tracePt t="64070" x="7150100" y="4953000"/>
          <p14:tracePt t="64115" x="7156450" y="4946650"/>
          <p14:tracePt t="64206" x="7162800" y="4940300"/>
          <p14:tracePt t="64242" x="7169150" y="4946650"/>
          <p14:tracePt t="64278" x="7162800" y="4940300"/>
          <p14:tracePt t="64370" x="7162800" y="4933950"/>
          <p14:tracePt t="64394" x="7162800" y="4927600"/>
          <p14:tracePt t="64414" x="7156450" y="4927600"/>
          <p14:tracePt t="64430" x="7156450" y="4921250"/>
          <p14:tracePt t="64446" x="7150100" y="4914900"/>
          <p14:tracePt t="64466" x="7150100" y="4908550"/>
          <p14:tracePt t="64490" x="7143750" y="4902200"/>
          <p14:tracePt t="64518" x="7143750" y="4908550"/>
          <p14:tracePt t="64594" x="7150100" y="4914900"/>
          <p14:tracePt t="64626" x="7150100" y="4921250"/>
          <p14:tracePt t="64670" x="7150100" y="4927600"/>
          <p14:tracePt t="64694" x="7143750" y="4933950"/>
          <p14:tracePt t="64714" x="7143750" y="4940300"/>
          <p14:tracePt t="64730" x="7143750" y="4946650"/>
          <p14:tracePt t="64758" x="7137400" y="4953000"/>
          <p14:tracePt t="64774" x="7137400" y="4959350"/>
          <p14:tracePt t="64790" x="7131050" y="4965700"/>
          <p14:tracePt t="64814" x="7124700" y="4965700"/>
          <p14:tracePt t="64850" x="7118350" y="4965700"/>
          <p14:tracePt t="64874" x="7112000" y="4959350"/>
          <p14:tracePt t="64894" x="7105650" y="4953000"/>
          <p14:tracePt t="64918" x="7099300" y="4953000"/>
          <p14:tracePt t="64938" x="7092950" y="4946650"/>
          <p14:tracePt t="64962" x="7086600" y="4940300"/>
          <p14:tracePt t="64986" x="7080250" y="4940300"/>
          <p14:tracePt t="65006" x="7080250" y="4933950"/>
          <p14:tracePt t="65030" x="7073900" y="4933950"/>
          <p14:tracePt t="65107" x="7080250" y="4940300"/>
          <p14:tracePt t="65294" x="7086600" y="4946650"/>
          <p14:tracePt t="65458" x="7092950" y="4953000"/>
          <p14:tracePt t="65778" x="7099300" y="4953000"/>
          <p14:tracePt t="66146" x="7105650" y="4959350"/>
          <p14:tracePt t="66222" x="7105650" y="4953000"/>
          <p14:tracePt t="66326" x="7105650" y="4946650"/>
          <p14:tracePt t="66554" x="7112000" y="4946650"/>
          <p14:tracePt t="66598" x="7105650" y="4946650"/>
          <p14:tracePt t="66966" x="7105650" y="4953000"/>
          <p14:tracePt t="67174" x="7099300" y="4953000"/>
          <p14:tracePt t="67318" x="7092950" y="4953000"/>
          <p14:tracePt t="67378" x="7092950" y="4959350"/>
          <p14:tracePt t="67430" x="7086600" y="4959350"/>
          <p14:tracePt t="67454" x="7080250" y="4965700"/>
          <p14:tracePt t="67474" x="7073900" y="4965700"/>
          <p14:tracePt t="67490" x="7067550" y="4965700"/>
          <p14:tracePt t="67506" x="7061200" y="4972050"/>
          <p14:tracePt t="67518" x="7054850" y="4972050"/>
          <p14:tracePt t="67534" x="7042150" y="4972050"/>
          <p14:tracePt t="67550" x="7035800" y="4972050"/>
          <p14:tracePt t="67566" x="7029450" y="4972050"/>
          <p14:tracePt t="67574" x="7023100" y="4972050"/>
          <p14:tracePt t="67574" x="7016750" y="4972050"/>
          <p14:tracePt t="67592" x="7010400" y="4972050"/>
          <p14:tracePt t="67592" x="7004050" y="4972050"/>
          <p14:tracePt t="67592" x="6997700" y="4972050"/>
          <p14:tracePt t="67612" x="6991350" y="4972050"/>
          <p14:tracePt t="67624" x="6985000" y="4972050"/>
          <p14:tracePt t="67624" x="6965950" y="4972050"/>
          <p14:tracePt t="67642" x="6959600" y="4972050"/>
          <p14:tracePt t="67642" x="6953250" y="4972050"/>
          <p14:tracePt t="67659" x="6946900" y="4972050"/>
          <p14:tracePt t="67659" x="6940550" y="4972050"/>
          <p14:tracePt t="67676" x="6934200" y="4972050"/>
          <p14:tracePt t="67676" x="6927850" y="4972050"/>
          <p14:tracePt t="67692" x="6915150" y="4965700"/>
          <p14:tracePt t="67692" x="6902450" y="4965700"/>
          <p14:tracePt t="67709" x="6896100" y="4965700"/>
          <p14:tracePt t="67709" x="6889750" y="4965700"/>
          <p14:tracePt t="67726" x="6883400" y="4965700"/>
          <p14:tracePt t="67726" x="6870700" y="4965700"/>
          <p14:tracePt t="67743" x="6858000" y="4959350"/>
          <p14:tracePt t="67743" x="6832600" y="4959350"/>
          <p14:tracePt t="67759" x="6819900" y="4959350"/>
          <p14:tracePt t="67759" x="6800850" y="4959350"/>
          <p14:tracePt t="67776" x="6781800" y="4959350"/>
          <p14:tracePt t="67776" x="6756400" y="4959350"/>
          <p14:tracePt t="67793" x="6731000" y="4959350"/>
          <p14:tracePt t="67793" x="6699250" y="4959350"/>
          <p14:tracePt t="67809" x="6667500" y="4959350"/>
          <p14:tracePt t="67809" x="6584950" y="4965700"/>
          <p14:tracePt t="67827" x="6540500" y="4965700"/>
          <p14:tracePt t="67827" x="6489700" y="4965700"/>
          <p14:tracePt t="67843" x="6438900" y="4972050"/>
          <p14:tracePt t="67843" x="6375400" y="4978400"/>
          <p14:tracePt t="67859" x="6311900" y="4984750"/>
          <p14:tracePt t="67859" x="6242050" y="4991100"/>
          <p14:tracePt t="67876" x="6172200" y="4997450"/>
          <p14:tracePt t="67876" x="6089650" y="5003800"/>
          <p14:tracePt t="67876" x="6007100" y="5016500"/>
          <p14:tracePt t="67895" x="5918200" y="5022850"/>
          <p14:tracePt t="67908" x="5822950" y="5035550"/>
          <p14:tracePt t="67908" x="5626100" y="5054600"/>
          <p14:tracePt t="67927" x="5524500" y="5067300"/>
          <p14:tracePt t="67927" x="5416550" y="5080000"/>
          <p14:tracePt t="67943" x="5302250" y="5092700"/>
          <p14:tracePt t="67943" x="5194300" y="5105400"/>
          <p14:tracePt t="67960" x="5073650" y="5118100"/>
          <p14:tracePt t="67960" x="4953000" y="5130800"/>
          <p14:tracePt t="67960" x="4832350" y="5143500"/>
          <p14:tracePt t="67979" x="4699000" y="5162550"/>
          <p14:tracePt t="67992" x="4572000" y="5175250"/>
          <p14:tracePt t="67992" x="4305300" y="5213350"/>
          <p14:tracePt t="68010" x="4165600" y="5232400"/>
          <p14:tracePt t="68010" x="4025900" y="5257800"/>
          <p14:tracePt t="68027" x="3892550" y="5283200"/>
          <p14:tracePt t="68027" x="3759200" y="5308600"/>
          <p14:tracePt t="68044" x="3625850" y="5334000"/>
          <p14:tracePt t="68044" x="3378200" y="5391150"/>
          <p14:tracePt t="68061" x="3251200" y="5416550"/>
          <p14:tracePt t="68061" x="3130550" y="5441950"/>
          <p14:tracePt t="68077" x="3009900" y="5467350"/>
          <p14:tracePt t="68077" x="2895600" y="5492750"/>
          <p14:tracePt t="68094" x="2774950" y="5511800"/>
          <p14:tracePt t="68094" x="2660650" y="5537200"/>
          <p14:tracePt t="68111" x="2552700" y="5556250"/>
          <p14:tracePt t="68111" x="2343150" y="5600700"/>
          <p14:tracePt t="68127" x="2241550" y="5626100"/>
          <p14:tracePt t="68127" x="2152650" y="5651500"/>
          <p14:tracePt t="68144" x="2063750" y="5670550"/>
          <p14:tracePt t="68144" x="1974850" y="5689600"/>
          <p14:tracePt t="68161" x="1892300" y="5708650"/>
          <p14:tracePt t="68161" x="1816100" y="5727700"/>
          <p14:tracePt t="68161" x="1739900" y="5740400"/>
          <p14:tracePt t="68179" x="1670050" y="5759450"/>
          <p14:tracePt t="68179" x="1600200" y="5765800"/>
          <p14:tracePt t="68194" x="1536700" y="5778500"/>
          <p14:tracePt t="68194" x="1473200" y="5791200"/>
          <p14:tracePt t="68211" x="1409700" y="5803900"/>
          <p14:tracePt t="68211" x="1352550" y="5816600"/>
          <p14:tracePt t="68227" x="1301750" y="5829300"/>
          <p14:tracePt t="68227" x="1250950" y="5842000"/>
          <p14:tracePt t="68227" x="1206500" y="5854700"/>
          <p14:tracePt t="68246" x="1162050" y="5867400"/>
          <p14:tracePt t="68259" x="1123950" y="5873750"/>
          <p14:tracePt t="68259" x="1060450" y="5892800"/>
          <p14:tracePt t="68279" x="1028700" y="5892800"/>
          <p14:tracePt t="68279" x="1003300" y="5899150"/>
          <p14:tracePt t="68295" x="977900" y="5899150"/>
          <p14:tracePt t="68295" x="952500" y="5905500"/>
          <p14:tracePt t="68311" x="927100" y="5905500"/>
          <p14:tracePt t="68311" x="908050" y="5905500"/>
          <p14:tracePt t="68328" x="889000" y="5911850"/>
          <p14:tracePt t="68328" x="876300" y="5911850"/>
          <p14:tracePt t="68328" x="863600" y="5918200"/>
          <p14:tracePt t="68346" x="857250" y="5918200"/>
          <p14:tracePt t="68346" x="850900" y="5918200"/>
          <p14:tracePt t="68361" x="844550" y="5924550"/>
          <p14:tracePt t="68376" x="850900" y="5924550"/>
          <p14:tracePt t="68393" x="857250" y="5924550"/>
          <p14:tracePt t="68393" x="869950" y="5924550"/>
          <p14:tracePt t="68411" x="882650" y="5918200"/>
          <p14:tracePt t="68411" x="920750" y="5924550"/>
          <p14:tracePt t="68428" x="946150" y="5924550"/>
          <p14:tracePt t="68428" x="977900" y="5924550"/>
          <p14:tracePt t="68445" x="1009650" y="5930900"/>
          <p14:tracePt t="68445" x="1047750" y="5930900"/>
          <p14:tracePt t="68461" x="1085850" y="5937250"/>
          <p14:tracePt t="68461" x="1181100" y="5943600"/>
          <p14:tracePt t="68479" x="1231900" y="5943600"/>
          <p14:tracePt t="68479" x="1289050" y="5943600"/>
          <p14:tracePt t="68495" x="1346200" y="5943600"/>
          <p14:tracePt t="68495" x="1403350" y="5943600"/>
          <p14:tracePt t="68512" x="1460500" y="5943600"/>
          <p14:tracePt t="68512" x="1517650" y="5943600"/>
          <p14:tracePt t="68528" x="1574800" y="5943600"/>
          <p14:tracePt t="68528" x="1631950" y="5943600"/>
          <p14:tracePt t="68528" x="1689100" y="5943600"/>
          <p14:tracePt t="68548" x="1746250" y="5943600"/>
          <p14:tracePt t="68548" x="1797050" y="5943600"/>
          <p14:tracePt t="68563" x="1847850" y="5943600"/>
          <p14:tracePt t="68563" x="1898650" y="5937250"/>
          <p14:tracePt t="68579" x="1943100" y="5937250"/>
          <p14:tracePt t="68579" x="1987550" y="5930900"/>
          <p14:tracePt t="68596" x="2025650" y="5930900"/>
          <p14:tracePt t="68596" x="2063750" y="5930900"/>
          <p14:tracePt t="68612" x="2095500" y="5924550"/>
          <p14:tracePt t="68612" x="2120900" y="5924550"/>
          <p14:tracePt t="68612" x="2146300" y="5918200"/>
          <p14:tracePt t="68631" x="2165350" y="5918200"/>
          <p14:tracePt t="68644" x="2178050" y="5918200"/>
          <p14:tracePt t="68644" x="2197100" y="5911850"/>
          <p14:tracePt t="68662" x="2203450" y="5911850"/>
          <p14:tracePt t="68678" x="2197100" y="5918200"/>
          <p14:tracePt t="68699" x="2184400" y="5924550"/>
          <p14:tracePt t="68711" x="2178050" y="5930900"/>
          <p14:tracePt t="68711" x="2152650" y="5937250"/>
          <p14:tracePt t="68729" x="2133600" y="5949950"/>
          <p14:tracePt t="68729" x="2120900" y="5956300"/>
          <p14:tracePt t="68746" x="2101850" y="5962650"/>
          <p14:tracePt t="68746" x="2082800" y="5975350"/>
          <p14:tracePt t="68762" x="2057400" y="5981700"/>
          <p14:tracePt t="68762" x="2012950" y="6007100"/>
          <p14:tracePt t="68779" x="1987550" y="6019800"/>
          <p14:tracePt t="68779" x="1962150" y="6032500"/>
          <p14:tracePt t="68796" x="1936750" y="6045200"/>
          <p14:tracePt t="68796" x="1911350" y="6057900"/>
          <p14:tracePt t="68813" x="1879600" y="6076950"/>
          <p14:tracePt t="68813" x="1847850" y="6096000"/>
          <p14:tracePt t="68829" x="1816100" y="6108700"/>
          <p14:tracePt t="68829" x="1752600" y="6146800"/>
          <p14:tracePt t="68846" x="1720850" y="6172200"/>
          <p14:tracePt t="68846" x="1682750" y="6191250"/>
          <p14:tracePt t="68863" x="1651000" y="6210300"/>
          <p14:tracePt t="68863" x="1619250" y="6229350"/>
          <p14:tracePt t="68880" x="1587500" y="6248400"/>
          <p14:tracePt t="68880" x="1555750" y="6273800"/>
          <p14:tracePt t="68896" x="1530350" y="6299200"/>
          <p14:tracePt t="68896" x="1498600" y="6330950"/>
          <p14:tracePt t="68896" x="1473200" y="6362700"/>
          <p14:tracePt t="68916" x="1447800" y="6394450"/>
          <p14:tracePt t="68928" x="1422400" y="6426200"/>
          <p14:tracePt t="68928" x="1377950" y="6483350"/>
          <p14:tracePt t="71670" x="1492250" y="6457950"/>
          <p14:tracePt t="71691" x="1568450" y="6419850"/>
          <p14:tracePt t="71704" x="1651000" y="6381750"/>
          <p14:tracePt t="71704" x="1809750" y="6311900"/>
          <p14:tracePt t="71722" x="1892300" y="6273800"/>
          <p14:tracePt t="71722" x="1968500" y="6235700"/>
          <p14:tracePt t="71739" x="2044700" y="6203950"/>
          <p14:tracePt t="71739" x="2120900" y="6178550"/>
          <p14:tracePt t="71756" x="2197100" y="6153150"/>
          <p14:tracePt t="71756" x="2266950" y="6127750"/>
          <p14:tracePt t="71772" x="2336800" y="6102350"/>
          <p14:tracePt t="71772" x="2470150" y="6057900"/>
          <p14:tracePt t="71789" x="2533650" y="6038850"/>
          <p14:tracePt t="71789" x="2597150" y="6019800"/>
          <p14:tracePt t="71805" x="2660650" y="6007100"/>
          <p14:tracePt t="71805" x="2711450" y="5994400"/>
          <p14:tracePt t="71822" x="2768600" y="5988050"/>
          <p14:tracePt t="71822" x="2857500" y="5969000"/>
          <p14:tracePt t="71839" x="2895600" y="5962650"/>
          <p14:tracePt t="71839" x="2927350" y="5962650"/>
          <p14:tracePt t="71856" x="2959100" y="5962650"/>
          <p14:tracePt t="71856" x="2978150" y="5956300"/>
          <p14:tracePt t="71873" x="2997200" y="5956300"/>
          <p14:tracePt t="71873" x="3009900" y="5956300"/>
          <p14:tracePt t="71889" x="3016250" y="5962650"/>
          <p14:tracePt t="71889" x="3022600" y="5962650"/>
          <p14:tracePt t="71907" x="3016250" y="5962650"/>
          <p14:tracePt t="71930" x="3009900" y="5962650"/>
          <p14:tracePt t="71938" x="3003550" y="5962650"/>
          <p14:tracePt t="71955" x="2997200" y="5962650"/>
          <p14:tracePt t="71955" x="2990850" y="5969000"/>
          <p14:tracePt t="71974" x="2984500" y="5969000"/>
          <p14:tracePt t="71988" x="2990850" y="5962650"/>
          <p14:tracePt t="72034" x="2997200" y="5956300"/>
          <p14:tracePt t="72050" x="3003550" y="5949950"/>
          <p14:tracePt t="72066" x="3009900" y="5943600"/>
          <p14:tracePt t="72078" x="3016250" y="5937250"/>
          <p14:tracePt t="72094" x="3009900" y="5937250"/>
          <p14:tracePt t="72186" x="3003550" y="5930900"/>
          <p14:tracePt t="72198" x="2997200" y="5924550"/>
          <p14:tracePt t="72214" x="2990850" y="5918200"/>
          <p14:tracePt t="72230" x="2984500" y="5911850"/>
          <p14:tracePt t="72247" x="2978150" y="5911850"/>
          <p14:tracePt t="72259" x="2984500" y="5905500"/>
          <p14:tracePt t="72314" x="2990850" y="5905500"/>
          <p14:tracePt t="72320" x="2997200" y="5899150"/>
          <p14:tracePt t="72327" x="3009900" y="5899150"/>
          <p14:tracePt t="72339" x="3016250" y="5899150"/>
          <p14:tracePt t="72339" x="3041650" y="5899150"/>
          <p14:tracePt t="72359" x="3054350" y="5899150"/>
          <p14:tracePt t="72359" x="3067050" y="5905500"/>
          <p14:tracePt t="72375" x="3079750" y="5905500"/>
          <p14:tracePt t="72375" x="3092450" y="5911850"/>
          <p14:tracePt t="72391" x="3111500" y="5911850"/>
          <p14:tracePt t="72391" x="3124200" y="5918200"/>
          <p14:tracePt t="72407" x="3143250" y="5918200"/>
          <p14:tracePt t="72407" x="3162300" y="5924550"/>
          <p14:tracePt t="72424" x="3187700" y="5924550"/>
          <p14:tracePt t="72424" x="3225800" y="5930900"/>
          <p14:tracePt t="72441" x="3251200" y="5937250"/>
          <p14:tracePt t="72441" x="3276600" y="5937250"/>
          <p14:tracePt t="72458" x="3295650" y="5943600"/>
          <p14:tracePt t="72458" x="3321050" y="5943600"/>
          <p14:tracePt t="72474" x="3346450" y="5949950"/>
          <p14:tracePt t="72474" x="3371850" y="5949950"/>
          <p14:tracePt t="72491" x="3390900" y="5949950"/>
          <p14:tracePt t="72491" x="3441700" y="5949950"/>
          <p14:tracePt t="72508" x="3473450" y="5949950"/>
          <p14:tracePt t="72508" x="3498850" y="5956300"/>
          <p14:tracePt t="72525" x="3524250" y="5956300"/>
          <p14:tracePt t="72525" x="3556000" y="5956300"/>
          <p14:tracePt t="72542" x="3581400" y="5962650"/>
          <p14:tracePt t="72542" x="3644900" y="5969000"/>
          <p14:tracePt t="72558" x="3670300" y="5969000"/>
          <p14:tracePt t="72558" x="3702050" y="5975350"/>
          <p14:tracePt t="72575" x="3733800" y="5975350"/>
          <p14:tracePt t="72575" x="3759200" y="5975350"/>
          <p14:tracePt t="72592" x="3790950" y="5975350"/>
          <p14:tracePt t="72592" x="3822700" y="5981700"/>
          <p14:tracePt t="72592" x="3854450" y="5981700"/>
          <p14:tracePt t="72610" x="3879850" y="5981700"/>
          <p14:tracePt t="72624" x="3911600" y="5981700"/>
          <p14:tracePt t="72624" x="3937000" y="5981700"/>
          <p14:tracePt t="72643" x="3987800" y="5981700"/>
          <p14:tracePt t="72643" x="4019550" y="5975350"/>
          <p14:tracePt t="72659" x="4044950" y="5975350"/>
          <p14:tracePt t="72659" x="4070350" y="5975350"/>
          <p14:tracePt t="72675" x="4102100" y="5975350"/>
          <p14:tracePt t="72675" x="4127500" y="5975350"/>
          <p14:tracePt t="72692" x="4152900" y="5975350"/>
          <p14:tracePt t="72692" x="4178300" y="5969000"/>
          <p14:tracePt t="72708" x="4210050" y="5969000"/>
          <p14:tracePt t="72708" x="4254500" y="5969000"/>
          <p14:tracePt t="72727" x="4279900" y="5969000"/>
          <p14:tracePt t="72727" x="4298950" y="5969000"/>
          <p14:tracePt t="72742" x="4324350" y="5969000"/>
          <p14:tracePt t="72742" x="4343400" y="5969000"/>
          <p14:tracePt t="72759" x="4362450" y="5969000"/>
          <p14:tracePt t="72759" x="4381500" y="5969000"/>
          <p14:tracePt t="72776" x="4406900" y="5962650"/>
          <p14:tracePt t="72776" x="4438650" y="5962650"/>
          <p14:tracePt t="72792" x="4457700" y="5962650"/>
          <p14:tracePt t="72792" x="4476750" y="5962650"/>
          <p14:tracePt t="72809" x="4489450" y="5962650"/>
          <p14:tracePt t="72809" x="4502150" y="5962650"/>
          <p14:tracePt t="72826" x="4514850" y="5962650"/>
          <p14:tracePt t="72826" x="4527550" y="5962650"/>
          <p14:tracePt t="72842" x="4533900" y="5962650"/>
          <p14:tracePt t="72842" x="4552950" y="5962650"/>
          <p14:tracePt t="72859" x="4559300" y="5962650"/>
          <p14:tracePt t="72859" x="4565650" y="5962650"/>
          <p14:tracePt t="72876" x="4572000" y="5962650"/>
          <p14:tracePt t="72891" x="4578350" y="5962650"/>
          <p14:tracePt t="72908" x="4584700" y="5962650"/>
          <p14:tracePt t="72925" x="4591050" y="5956300"/>
          <p14:tracePt t="72943" x="4597400" y="5956300"/>
          <p14:tracePt t="72986" x="4603750" y="5949950"/>
          <p14:tracePt t="73046" x="4616450" y="5949950"/>
          <p14:tracePt t="73062" x="4622800" y="5949950"/>
          <p14:tracePt t="73078" x="4629150" y="5949950"/>
          <p14:tracePt t="73086" x="4635500" y="5943600"/>
          <p14:tracePt t="73092" x="4648200" y="5943600"/>
          <p14:tracePt t="73092" x="4654550" y="5937250"/>
          <p14:tracePt t="73110" x="4667250" y="5937250"/>
          <p14:tracePt t="73110" x="4686300" y="5937250"/>
          <p14:tracePt t="73127" x="4699000" y="5930900"/>
          <p14:tracePt t="73127" x="4718050" y="5930900"/>
          <p14:tracePt t="73144" x="4737100" y="5930900"/>
          <p14:tracePt t="73144" x="4781550" y="5924550"/>
          <p14:tracePt t="73160" x="4800600" y="5924550"/>
          <p14:tracePt t="73160" x="4826000" y="5918200"/>
          <p14:tracePt t="73177" x="4851400" y="5918200"/>
          <p14:tracePt t="73177" x="4883150" y="5918200"/>
          <p14:tracePt t="73193" x="4908550" y="5918200"/>
          <p14:tracePt t="73193" x="4978400" y="5911850"/>
          <p14:tracePt t="73210" x="5010150" y="5911850"/>
          <p14:tracePt t="73210" x="5048250" y="5911850"/>
          <p14:tracePt t="73227" x="5086350" y="5911850"/>
          <p14:tracePt t="73227" x="5124450" y="5905500"/>
          <p14:tracePt t="73244" x="5162550" y="5905500"/>
          <p14:tracePt t="73244" x="5207000" y="5899150"/>
          <p14:tracePt t="73260" x="5245100" y="5899150"/>
          <p14:tracePt t="73260" x="5283200" y="5899150"/>
          <p14:tracePt t="73260" x="5321300" y="5899150"/>
          <p14:tracePt t="73279" x="5365750" y="5892800"/>
          <p14:tracePt t="73279" x="5403850" y="5892800"/>
          <p14:tracePt t="73295" x="5448300" y="5892800"/>
          <p14:tracePt t="73295" x="5486400" y="5886450"/>
          <p14:tracePt t="73311" x="5524500" y="5886450"/>
          <p14:tracePt t="73311" x="5568950" y="5886450"/>
          <p14:tracePt t="73327" x="5607050" y="5886450"/>
          <p14:tracePt t="73327" x="5651500" y="5880100"/>
          <p14:tracePt t="73344" x="5689600" y="5880100"/>
          <p14:tracePt t="73344" x="5727700" y="5880100"/>
          <p14:tracePt t="73344" x="5765800" y="5880100"/>
          <p14:tracePt t="73363" x="5803900" y="5880100"/>
          <p14:tracePt t="73376" x="5842000" y="5873750"/>
          <p14:tracePt t="73376" x="5911850" y="5867400"/>
          <p14:tracePt t="73394" x="5949950" y="5861050"/>
          <p14:tracePt t="73394" x="5981700" y="5861050"/>
          <p14:tracePt t="73411" x="6013450" y="5854700"/>
          <p14:tracePt t="73411" x="6045200" y="5848350"/>
          <p14:tracePt t="73428" x="6070600" y="5842000"/>
          <p14:tracePt t="73428" x="6102350" y="5842000"/>
          <p14:tracePt t="73428" x="6134100" y="5835650"/>
          <p14:tracePt t="73447" x="6159500" y="5835650"/>
          <p14:tracePt t="73447" x="6184900" y="5829300"/>
          <p14:tracePt t="73461" x="6210300" y="5829300"/>
          <p14:tracePt t="73461" x="6229350" y="5822950"/>
          <p14:tracePt t="73478" x="6254750" y="5822950"/>
          <p14:tracePt t="73478" x="6273800" y="5816600"/>
          <p14:tracePt t="73495" x="6292850" y="5816600"/>
          <p14:tracePt t="73495" x="6318250" y="5810250"/>
          <p14:tracePt t="73511" x="6330950" y="5810250"/>
          <p14:tracePt t="73511" x="6343650" y="5803900"/>
          <p14:tracePt t="73528" x="6356350" y="5803900"/>
          <p14:tracePt t="73528" x="6362700" y="5797550"/>
          <p14:tracePt t="73545" x="6375400" y="5797550"/>
          <p14:tracePt t="73545" x="6381750" y="5797550"/>
          <p14:tracePt t="73562" x="6388100" y="5791200"/>
          <p14:tracePt t="73562" x="6394450" y="5791200"/>
          <p14:tracePt t="73579" x="6407150" y="5791200"/>
          <p14:tracePt t="73595" x="6407150" y="5797550"/>
          <p14:tracePt t="73618" x="6407150" y="5803900"/>
          <p14:tracePt t="73662" x="6400800" y="5797550"/>
          <p14:tracePt t="73685" x="6394450" y="5797550"/>
          <p14:tracePt t="73705" x="6394450" y="5791200"/>
          <p14:tracePt t="73730" x="6394450" y="5797550"/>
          <p14:tracePt t="73858" x="6394450" y="5803900"/>
          <p14:tracePt t="73893" x="6400800" y="5803900"/>
          <p14:tracePt t="73954" x="6407150" y="5810250"/>
          <p14:tracePt t="74082" x="6407150" y="5803900"/>
          <p14:tracePt t="74118" x="6407150" y="5797550"/>
          <p14:tracePt t="74142" x="6407150" y="5803900"/>
          <p14:tracePt t="74230" x="6413500" y="5803900"/>
          <p14:tracePt t="74261" x="6419850" y="5810250"/>
          <p14:tracePt t="74286" x="6426200" y="5810250"/>
          <p14:tracePt t="74298" x="6432550" y="5810250"/>
          <p14:tracePt t="74314" x="6432550" y="5816600"/>
          <p14:tracePt t="74330" x="6445250" y="5816600"/>
          <p14:tracePt t="74346" x="6451600" y="5822950"/>
          <p14:tracePt t="74358" x="6457950" y="5822950"/>
          <p14:tracePt t="74374" x="6464300" y="5822950"/>
          <p14:tracePt t="74383" x="6464300" y="5829300"/>
          <p14:tracePt t="74396" x="6470650" y="5829300"/>
          <p14:tracePt t="74396" x="6483350" y="5829300"/>
          <p14:tracePt t="74414" x="6489700" y="5829300"/>
          <p14:tracePt t="74414" x="6489700" y="5835650"/>
          <p14:tracePt t="74431" x="6496050" y="5835650"/>
          <p14:tracePt t="74431" x="6502400" y="5835650"/>
          <p14:tracePt t="74448" x="6508750" y="5842000"/>
          <p14:tracePt t="74463" x="6515100" y="5842000"/>
          <p14:tracePt t="74463" x="6521450" y="5842000"/>
          <p14:tracePt t="74481" x="6527800" y="5842000"/>
          <p14:tracePt t="74481" x="6534150" y="5842000"/>
          <p14:tracePt t="74498" x="6540500" y="5842000"/>
          <p14:tracePt t="74498" x="6546850" y="5842000"/>
          <p14:tracePt t="74515" x="6553200" y="5848350"/>
          <p14:tracePt t="74515" x="6559550" y="5848350"/>
          <p14:tracePt t="74531" x="6565900" y="5848350"/>
          <p14:tracePt t="74531" x="6578600" y="5854700"/>
          <p14:tracePt t="74548" x="6584950" y="5854700"/>
          <p14:tracePt t="74548" x="6597650" y="5854700"/>
          <p14:tracePt t="74567" x="6604000" y="5854700"/>
          <p14:tracePt t="74567" x="6616700" y="5854700"/>
          <p14:tracePt t="74581" x="6623050" y="5861050"/>
          <p14:tracePt t="74581" x="6642100" y="5861050"/>
          <p14:tracePt t="74599" x="6654800" y="5861050"/>
          <p14:tracePt t="74599" x="6661150" y="5861050"/>
          <p14:tracePt t="74615" x="6673850" y="5861050"/>
          <p14:tracePt t="74615" x="6686550" y="5861050"/>
          <p14:tracePt t="74631" x="6692900" y="5861050"/>
          <p14:tracePt t="74631" x="6705600" y="5861050"/>
          <p14:tracePt t="74648" x="6711950" y="5867400"/>
          <p14:tracePt t="74648" x="6724650" y="5867400"/>
          <p14:tracePt t="74648" x="6737350" y="5867400"/>
          <p14:tracePt t="74668" x="6743700" y="5867400"/>
          <p14:tracePt t="74680" x="6750050" y="5867400"/>
          <p14:tracePt t="74680" x="6769100" y="5861050"/>
          <p14:tracePt t="74699" x="6775450" y="5861050"/>
          <p14:tracePt t="74699" x="6788150" y="5861050"/>
          <p14:tracePt t="74715" x="6794500" y="5854700"/>
          <p14:tracePt t="74715" x="6800850" y="5854700"/>
          <p14:tracePt t="74732" x="6807200" y="5854700"/>
          <p14:tracePt t="74732" x="6813550" y="5854700"/>
          <p14:tracePt t="74732" x="6826250" y="5854700"/>
          <p14:tracePt t="74751" x="6832600" y="5854700"/>
          <p14:tracePt t="74764" x="6838950" y="5848350"/>
          <p14:tracePt t="74764" x="6845300" y="5848350"/>
          <p14:tracePt t="74782" x="6851650" y="5848350"/>
          <p14:tracePt t="74797" x="6858000" y="5848350"/>
          <p14:tracePt t="74814" x="6864350" y="5848350"/>
          <p14:tracePt t="74814" x="6870700" y="5842000"/>
          <p14:tracePt t="74832" x="6883400" y="5842000"/>
          <p14:tracePt t="74847" x="6889750" y="5842000"/>
          <p14:tracePt t="74864" x="6896100" y="5842000"/>
          <p14:tracePt t="74881" x="6902450" y="5842000"/>
          <p14:tracePt t="74899" x="6902450" y="5848350"/>
          <p14:tracePt t="74974" x="6908800" y="5848350"/>
          <p14:tracePt t="75010" x="6915150" y="5848350"/>
          <p14:tracePt t="75059" x="6921500" y="5842000"/>
          <p14:tracePt t="75162" x="6927850" y="5842000"/>
          <p14:tracePt t="75305" x="6934200" y="5848350"/>
          <p14:tracePt t="75550" x="6934200" y="5842000"/>
          <p14:tracePt t="75582" x="6940550" y="5835650"/>
          <p14:tracePt t="75606" x="6946900" y="5835650"/>
          <p14:tracePt t="75626" x="6953250" y="5835650"/>
          <p14:tracePt t="75642" x="6959600" y="5835650"/>
          <p14:tracePt t="75658" x="6965950" y="5829300"/>
          <p14:tracePt t="75670" x="6972300" y="5829300"/>
          <p14:tracePt t="75686" x="6978650" y="5822950"/>
          <p14:tracePt t="75730" x="6978650" y="5816600"/>
          <p14:tracePt t="75754" x="6978650" y="5810250"/>
          <p14:tracePt t="75786" x="6985000" y="5803900"/>
          <p14:tracePt t="75846" x="6991350" y="5797550"/>
          <p14:tracePt t="75866" x="6997700" y="5791200"/>
          <p14:tracePt t="75882" x="7004050" y="5791200"/>
          <p14:tracePt t="75898" x="7010400" y="5791200"/>
          <p14:tracePt t="75910" x="7016750" y="5791200"/>
          <p14:tracePt t="75919" x="7023100" y="5791200"/>
          <p14:tracePt t="75919" x="7029450" y="5791200"/>
          <p14:tracePt t="75936" x="7035800" y="5797550"/>
          <p14:tracePt t="75936" x="7048500" y="5797550"/>
          <p14:tracePt t="75952" x="7054850" y="5803900"/>
          <p14:tracePt t="75952" x="7061200" y="5803900"/>
          <p14:tracePt t="75952" x="7067550" y="5810250"/>
          <p14:tracePt t="75971" x="7080250" y="5810250"/>
          <p14:tracePt t="75971" x="7086600" y="5810250"/>
          <p14:tracePt t="75986" x="7086600" y="5816600"/>
          <p14:tracePt t="76002" x="7099300" y="5816600"/>
          <p14:tracePt t="76018" x="7105650" y="5822950"/>
          <p14:tracePt t="76070" x="7105650" y="5829300"/>
          <p14:tracePt t="76086" x="7105650" y="5835650"/>
          <p14:tracePt t="76106" x="7105650" y="5842000"/>
          <p14:tracePt t="76138" x="7099300" y="5842000"/>
          <p14:tracePt t="76218" x="7092950" y="5842000"/>
          <p14:tracePt t="76242" x="7086600" y="5848350"/>
          <p14:tracePt t="76258" x="7080250" y="5848350"/>
          <p14:tracePt t="76270" x="7073900" y="5854700"/>
          <p14:tracePt t="76286" x="7067550" y="5854700"/>
          <p14:tracePt t="76302" x="7061200" y="5854700"/>
          <p14:tracePt t="76318" x="7054850" y="5854700"/>
          <p14:tracePt t="76330" x="7048500" y="5854700"/>
          <p14:tracePt t="76346" x="7035800" y="5854700"/>
          <p14:tracePt t="76362" x="7029450" y="5848350"/>
          <p14:tracePt t="76378" x="7023100" y="5848350"/>
          <p14:tracePt t="76387" x="7016750" y="5848350"/>
          <p14:tracePt t="76403" x="7010400" y="5848350"/>
          <p14:tracePt t="76403" x="7004050" y="5848350"/>
          <p14:tracePt t="76403" x="6997700" y="5848350"/>
          <p14:tracePt t="76423" x="6991350" y="5848350"/>
          <p14:tracePt t="76436" x="6985000" y="5848350"/>
          <p14:tracePt t="76436" x="6978650" y="5848350"/>
          <p14:tracePt t="76454" x="6972300" y="5848350"/>
          <p14:tracePt t="76470" x="6965950" y="5848350"/>
          <p14:tracePt t="76486" x="6959600" y="5848350"/>
          <p14:tracePt t="76486" x="6953250" y="5848350"/>
          <p14:tracePt t="76505" x="6940550" y="5848350"/>
          <p14:tracePt t="76520" x="6927850" y="5848350"/>
          <p14:tracePt t="76536" x="6921500" y="5848350"/>
          <p14:tracePt t="76553" x="6915150" y="5848350"/>
          <p14:tracePt t="76570" x="6908800" y="5848350"/>
          <p14:tracePt t="76587" x="6902450" y="5848350"/>
          <p14:tracePt t="76603" x="6896100" y="5848350"/>
          <p14:tracePt t="76620" x="6889750" y="5842000"/>
          <p14:tracePt t="76637" x="6883400" y="5842000"/>
          <p14:tracePt t="76662" x="6889750" y="5842000"/>
          <p14:tracePt t="76750" x="6889750" y="5835650"/>
          <p14:tracePt t="76806" x="6896100" y="5829300"/>
          <p14:tracePt t="76886" x="6902450" y="5829300"/>
          <p14:tracePt t="76926" x="6908800" y="5829300"/>
          <p14:tracePt t="77005" x="6915150" y="5829300"/>
          <p14:tracePt t="77046" x="6921500" y="5835650"/>
          <p14:tracePt t="77082" x="6927850" y="5835650"/>
          <p14:tracePt t="77166" x="6934200" y="5842000"/>
          <p14:tracePt t="77186" x="6940550" y="5842000"/>
          <p14:tracePt t="77202" x="6946900" y="5842000"/>
          <p14:tracePt t="77230" x="6953250" y="5842000"/>
          <p14:tracePt t="77246" x="6959600" y="5842000"/>
          <p14:tracePt t="77262" x="6965950" y="5848350"/>
          <p14:tracePt t="77278" x="6972300" y="5848350"/>
          <p14:tracePt t="77290" x="6978650" y="5848350"/>
          <p14:tracePt t="77314" x="6985000" y="5848350"/>
          <p14:tracePt t="77346" x="6985000" y="5842000"/>
          <p14:tracePt t="77374" x="6991350" y="5842000"/>
          <p14:tracePt t="77478" x="6991350" y="5835650"/>
          <p14:tracePt t="77622" x="6997700" y="5829300"/>
          <p14:tracePt t="77666" x="6991350" y="5829300"/>
          <p14:tracePt t="77965" x="6985000" y="5829300"/>
          <p14:tracePt t="77998" x="6978650" y="5829300"/>
          <p14:tracePt t="78018" x="6972300" y="5829300"/>
          <p14:tracePt t="78034" x="6965950" y="5822950"/>
          <p14:tracePt t="78050" x="6959600" y="5816600"/>
          <p14:tracePt t="78066" x="6953250" y="5816600"/>
          <p14:tracePt t="78075" x="6940550" y="5810250"/>
          <p14:tracePt t="78075" x="6934200" y="5803900"/>
          <p14:tracePt t="78075" x="6915150" y="5797550"/>
          <p14:tracePt t="78095" x="6902450" y="5797550"/>
          <p14:tracePt t="78108" x="6883400" y="5791200"/>
          <p14:tracePt t="78108" x="6845300" y="5772150"/>
          <p14:tracePt t="78126" x="6819900" y="5759450"/>
          <p14:tracePt t="78126" x="6794500" y="5746750"/>
          <p14:tracePt t="78143" x="6762750" y="5727700"/>
          <p14:tracePt t="78143" x="6731000" y="5708650"/>
          <p14:tracePt t="78159" x="6699250" y="5683250"/>
          <p14:tracePt t="78159" x="6661150" y="5651500"/>
          <p14:tracePt t="78176" x="6616700" y="5613400"/>
          <p14:tracePt t="78176" x="6527800" y="5530850"/>
          <p14:tracePt t="78193" x="6477000" y="5486400"/>
          <p14:tracePt t="78193" x="6426200" y="5448300"/>
          <p14:tracePt t="78210" x="6375400" y="5403850"/>
          <p14:tracePt t="78210" x="6318250" y="5359400"/>
          <p14:tracePt t="78226" x="6267450" y="5327650"/>
          <p14:tracePt t="78226" x="6216650" y="5295900"/>
          <p14:tracePt t="78243" x="6165850" y="5264150"/>
          <p14:tracePt t="78243" x="6070600" y="5219700"/>
          <p14:tracePt t="78260" x="6019800" y="5194300"/>
          <p14:tracePt t="78260" x="5969000" y="5181600"/>
          <p14:tracePt t="78277" x="5924550" y="5162550"/>
          <p14:tracePt t="78277" x="5880100" y="5149850"/>
          <p14:tracePt t="78294" x="5829300" y="5137150"/>
          <p14:tracePt t="78294" x="5740400" y="5111750"/>
          <p14:tracePt t="78310" x="5689600" y="5105400"/>
          <p14:tracePt t="78310" x="5645150" y="5099050"/>
          <p14:tracePt t="78327" x="5607050" y="5092700"/>
          <p14:tracePt t="78327" x="5562600" y="5092700"/>
          <p14:tracePt t="78344" x="5524500" y="5086350"/>
          <p14:tracePt t="78344" x="5480050" y="5086350"/>
          <p14:tracePt t="78360" x="5435600" y="5086350"/>
          <p14:tracePt t="78360" x="5397500" y="5086350"/>
          <p14:tracePt t="78360" x="5353050" y="5086350"/>
          <p14:tracePt t="78379" x="5308600" y="5086350"/>
          <p14:tracePt t="78392" x="5264150" y="5086350"/>
          <p14:tracePt t="78392" x="5168900" y="5086350"/>
          <p14:tracePt t="78411" x="5118100" y="5086350"/>
          <p14:tracePt t="78411" x="5067300" y="5092700"/>
          <p14:tracePt t="78427" x="5016500" y="5092700"/>
          <p14:tracePt t="78427" x="4959350" y="5099050"/>
          <p14:tracePt t="78444" x="4908550" y="5099050"/>
          <p14:tracePt t="78444" x="4851400" y="5105400"/>
          <p14:tracePt t="78444" x="4800600" y="5105400"/>
          <p14:tracePt t="78463" x="4743450" y="5111750"/>
          <p14:tracePt t="78476" x="4692650" y="5118100"/>
          <p14:tracePt t="78476" x="4584700" y="5124450"/>
          <p14:tracePt t="78494" x="4533900" y="5124450"/>
          <p14:tracePt t="78494" x="4476750" y="5124450"/>
          <p14:tracePt t="78511" x="4419600" y="5124450"/>
          <p14:tracePt t="78511" x="4356100" y="5124450"/>
          <p14:tracePt t="78528" x="4298950" y="5124450"/>
          <p14:tracePt t="78528" x="4235450" y="5118100"/>
          <p14:tracePt t="78544" x="4165600" y="5111750"/>
          <p14:tracePt t="78544" x="4032250" y="5092700"/>
          <p14:tracePt t="78562" x="3962400" y="5080000"/>
          <p14:tracePt t="78562" x="3892550" y="5067300"/>
          <p14:tracePt t="78578" x="3829050" y="5054600"/>
          <p14:tracePt t="78578" x="3759200" y="5035550"/>
          <p14:tracePt t="78595" x="3695700" y="5016500"/>
          <p14:tracePt t="78595" x="3568700" y="4978400"/>
          <p14:tracePt t="78611" x="3517900" y="4959350"/>
          <p14:tracePt t="78611" x="3467100" y="4940300"/>
          <p14:tracePt t="78628" x="3416300" y="4914900"/>
          <p14:tracePt t="78628" x="3371850" y="4895850"/>
          <p14:tracePt t="78645" x="3333750" y="4870450"/>
          <p14:tracePt t="78645" x="3302000" y="4845050"/>
          <p14:tracePt t="78662" x="3270250" y="4819650"/>
          <p14:tracePt t="78662" x="3225800" y="4768850"/>
          <p14:tracePt t="78678" x="3213100" y="4749800"/>
          <p14:tracePt t="78678" x="3200400" y="4724400"/>
          <p14:tracePt t="78695" x="3200400" y="4705350"/>
          <p14:tracePt t="78695" x="3206750" y="4686300"/>
          <p14:tracePt t="78711" x="3213100" y="4667250"/>
          <p14:tracePt t="78711" x="3232150" y="4648200"/>
          <p14:tracePt t="78711" x="3257550" y="4629150"/>
          <p14:tracePt t="78731" x="3289300" y="4616450"/>
          <p14:tracePt t="78743" x="3321050" y="4597400"/>
          <p14:tracePt t="78743" x="3416300" y="4565650"/>
          <p14:tracePt t="78763" x="3467100" y="4552950"/>
          <p14:tracePt t="78763" x="3530600" y="4533900"/>
          <p14:tracePt t="78778" x="3594100" y="4521200"/>
          <p14:tracePt t="78778" x="3670300" y="4508500"/>
          <p14:tracePt t="78795" x="3746500" y="4502150"/>
          <p14:tracePt t="78795" x="3829050" y="4489450"/>
          <p14:tracePt t="78812" x="3917950" y="4483100"/>
          <p14:tracePt t="78812" x="4013200" y="4476750"/>
          <p14:tracePt t="78812" x="4108450" y="4470400"/>
          <p14:tracePt t="78831" x="4210050" y="4464050"/>
          <p14:tracePt t="78844" x="4311650" y="4464050"/>
          <p14:tracePt t="78844" x="4521200" y="4464050"/>
          <p14:tracePt t="78862" x="4622800" y="4470400"/>
          <p14:tracePt t="78862" x="4730750" y="4483100"/>
          <p14:tracePt t="78879" x="4832350" y="4489450"/>
          <p14:tracePt t="78879" x="4940300" y="4508500"/>
          <p14:tracePt t="78895" x="5041900" y="4521200"/>
          <p14:tracePt t="78895" x="5251450" y="4559300"/>
          <p14:tracePt t="78912" x="5359400" y="4584700"/>
          <p14:tracePt t="78912" x="5454650" y="4603750"/>
          <p14:tracePt t="78929" x="5556250" y="4622800"/>
          <p14:tracePt t="78929" x="5651500" y="4648200"/>
          <p14:tracePt t="78945" x="5740400" y="4667250"/>
          <p14:tracePt t="78945" x="5822950" y="4686300"/>
          <p14:tracePt t="78962" x="5905500" y="4705350"/>
          <p14:tracePt t="78962" x="6045200" y="4743450"/>
          <p14:tracePt t="78979" x="6102350" y="4762500"/>
          <p14:tracePt t="78979" x="6153150" y="4781550"/>
          <p14:tracePt t="78996" x="6197600" y="4806950"/>
          <p14:tracePt t="78996" x="6235700" y="4826000"/>
          <p14:tracePt t="79012" x="6267450" y="4845050"/>
          <p14:tracePt t="79012" x="6292850" y="4864100"/>
          <p14:tracePt t="79012" x="6311900" y="4883150"/>
          <p14:tracePt t="79031" x="6324600" y="4902200"/>
          <p14:tracePt t="79031" x="6330950" y="4921250"/>
          <p14:tracePt t="79046" x="6337300" y="4940300"/>
          <p14:tracePt t="79046" x="6337300" y="4953000"/>
          <p14:tracePt t="79064" x="6337300" y="4965700"/>
          <p14:tracePt t="79064" x="6330950" y="4978400"/>
          <p14:tracePt t="79080" x="6318250" y="4991100"/>
          <p14:tracePt t="79080" x="6305550" y="4997450"/>
          <p14:tracePt t="79096" x="6286500" y="5003800"/>
          <p14:tracePt t="79096" x="6267450" y="5003800"/>
          <p14:tracePt t="79096" x="6242050" y="5010150"/>
          <p14:tracePt t="79115" x="6216650" y="5010150"/>
          <p14:tracePt t="79128" x="6184900" y="5010150"/>
          <p14:tracePt t="79128" x="6115050" y="5016500"/>
          <p14:tracePt t="79147" x="6076950" y="5016500"/>
          <p14:tracePt t="79147" x="6032500" y="5016500"/>
          <p14:tracePt t="79163" x="5988050" y="5016500"/>
          <p14:tracePt t="79163" x="5943600" y="5016500"/>
          <p14:tracePt t="79180" x="5899150" y="5016500"/>
          <p14:tracePt t="79180" x="5854700" y="5022850"/>
          <p14:tracePt t="79196" x="5810250" y="5022850"/>
          <p14:tracePt t="79196" x="5715000" y="5029200"/>
          <p14:tracePt t="79213" x="5670550" y="5029200"/>
          <p14:tracePt t="79213" x="5626100" y="5029200"/>
          <p14:tracePt t="79230" x="5588000" y="5035550"/>
          <p14:tracePt t="79230" x="5543550" y="5035550"/>
          <p14:tracePt t="79247" x="5505450" y="5035550"/>
          <p14:tracePt t="79247" x="5467350" y="5035550"/>
          <p14:tracePt t="79264" x="5435600" y="5029200"/>
          <p14:tracePt t="79264" x="5365750" y="5029200"/>
          <p14:tracePt t="79280" x="5334000" y="5022850"/>
          <p14:tracePt t="79280" x="5302250" y="5022850"/>
          <p14:tracePt t="79296" x="5276850" y="5016500"/>
          <p14:tracePt t="79296" x="5251450" y="5016500"/>
          <p14:tracePt t="79313" x="5232400" y="5010150"/>
          <p14:tracePt t="79313" x="5200650" y="5003800"/>
          <p14:tracePt t="79330" x="5194300" y="5003800"/>
          <p14:tracePt t="79330" x="5187950" y="4997450"/>
          <p14:tracePt t="79347" x="5181600" y="4997450"/>
          <p14:tracePt t="79362" x="5187950" y="5003800"/>
          <p14:tracePt t="79390" x="5194300" y="5010150"/>
          <p14:tracePt t="79422" x="5200650" y="5016500"/>
          <p14:tracePt t="79450" x="5200650" y="5022850"/>
          <p14:tracePt t="79505" x="5207000" y="5022850"/>
          <p14:tracePt t="79654" x="5207000" y="5029200"/>
          <p14:tracePt t="79698" x="5207000" y="5035550"/>
          <p14:tracePt t="79714" x="5200650" y="5041900"/>
          <p14:tracePt t="79745" x="5200650" y="5048250"/>
          <p14:tracePt t="79878" x="5200650" y="5054600"/>
          <p14:tracePt t="79938" x="5207000" y="5054600"/>
          <p14:tracePt t="79978" x="5207000" y="5060950"/>
          <p14:tracePt t="80126" x="5213350" y="5060950"/>
          <p14:tracePt t="80170" x="5219700" y="5054600"/>
          <p14:tracePt t="80210" x="5219700" y="5048250"/>
          <p14:tracePt t="80238" x="5219700" y="5041900"/>
          <p14:tracePt t="80286" x="5219700" y="5035550"/>
          <p14:tracePt t="80346" x="5226050" y="5041900"/>
          <p14:tracePt t="80458" x="5219700" y="5048250"/>
          <p14:tracePt t="80478" x="5226050" y="5048250"/>
          <p14:tracePt t="80502" x="5226050" y="5054600"/>
          <p14:tracePt t="80529" x="5226050" y="5048250"/>
          <p14:tracePt t="80666" x="5232400" y="5048250"/>
          <p14:tracePt t="80802" x="5238750" y="5054600"/>
          <p14:tracePt t="80846" x="5245100" y="5054600"/>
          <p14:tracePt t="80878" x="5251450" y="5048250"/>
          <p14:tracePt t="80930" x="5245100" y="5041900"/>
          <p14:tracePt t="80966" x="5245100" y="5035550"/>
          <p14:tracePt t="80998" x="5245100" y="5029200"/>
          <p14:tracePt t="81033" x="5251450" y="5035550"/>
          <p14:tracePt t="81102" x="5257800" y="5035550"/>
          <p14:tracePt t="81198" x="5264150" y="5029200"/>
          <p14:tracePt t="81318" x="5270500" y="5029200"/>
          <p14:tracePt t="81506" x="5276850" y="5029200"/>
          <p14:tracePt t="81558" x="5283200" y="5022850"/>
          <p14:tracePt t="81618" x="5289550" y="5022850"/>
          <p14:tracePt t="81762" x="5289550" y="5016500"/>
          <p14:tracePt t="81790" x="5289550" y="5010150"/>
          <p14:tracePt t="81906" x="5283200" y="5003800"/>
          <p14:tracePt t="82002" x="5289550" y="5003800"/>
          <p14:tracePt t="82105" x="5283200" y="5003800"/>
          <p14:tracePt t="82182" x="5283200" y="4997450"/>
          <p14:tracePt t="82250" x="5289550" y="4991100"/>
          <p14:tracePt t="82270" x="5295900" y="4984750"/>
          <p14:tracePt t="82286" x="5302250" y="4978400"/>
          <p14:tracePt t="82302" x="5308600" y="4978400"/>
          <p14:tracePt t="82319" x="5314950" y="4972050"/>
          <p14:tracePt t="82327" x="5321300" y="4965700"/>
          <p14:tracePt t="82327" x="5327650" y="4965700"/>
          <p14:tracePt t="82340" x="5334000" y="4959350"/>
          <p14:tracePt t="82340" x="5334000" y="4953000"/>
          <p14:tracePt t="82357" x="5340350" y="4946650"/>
          <p14:tracePt t="82357" x="5353050" y="4940300"/>
          <p14:tracePt t="82373" x="5359400" y="4927600"/>
          <p14:tracePt t="82373" x="5372100" y="4914900"/>
          <p14:tracePt t="82391" x="5384800" y="4908550"/>
          <p14:tracePt t="82391" x="5391150" y="4902200"/>
          <p14:tracePt t="82407" x="5397500" y="4895850"/>
          <p14:tracePt t="82407" x="5403850" y="4889500"/>
          <p14:tracePt t="82424" x="5410200" y="4889500"/>
          <p14:tracePt t="82424" x="5416550" y="4883150"/>
          <p14:tracePt t="82440" x="5422900" y="4883150"/>
          <p14:tracePt t="82455" x="5416550" y="4883150"/>
          <p14:tracePt t="82498" x="5410200" y="4883150"/>
          <p14:tracePt t="82510" x="5403850" y="4883150"/>
          <p14:tracePt t="82518" x="5397500" y="4889500"/>
          <p14:tracePt t="82526" x="5384800" y="4889500"/>
          <p14:tracePt t="82539" x="5378450" y="4889500"/>
          <p14:tracePt t="82539" x="5365750" y="4889500"/>
          <p14:tracePt t="82539" x="5359400" y="4895850"/>
          <p14:tracePt t="82560" x="5353050" y="4895850"/>
          <p14:tracePt t="82560" x="5340350" y="4895850"/>
          <p14:tracePt t="82574" x="5334000" y="4902200"/>
          <p14:tracePt t="82574" x="5327650" y="4902200"/>
          <p14:tracePt t="82591" x="5321300" y="4908550"/>
          <p14:tracePt t="82591" x="5314950" y="4908550"/>
          <p14:tracePt t="82607" x="5308600" y="4914900"/>
          <p14:tracePt t="82623" x="5302250" y="4914900"/>
          <p14:tracePt t="82640" x="5302250" y="4921250"/>
          <p14:tracePt t="82656" x="5308600" y="4927600"/>
          <p14:tracePt t="82656" x="5314950" y="4927600"/>
          <p14:tracePt t="82675" x="5327650" y="4927600"/>
          <p14:tracePt t="82675" x="5346700" y="4927600"/>
          <p14:tracePt t="82691" x="5365750" y="4927600"/>
          <p14:tracePt t="82691" x="5378450" y="4927600"/>
          <p14:tracePt t="82708" x="5397500" y="4933950"/>
          <p14:tracePt t="82708" x="5416550" y="4933950"/>
          <p14:tracePt t="82724" x="5441950" y="4933950"/>
          <p14:tracePt t="82724" x="5467350" y="4940300"/>
          <p14:tracePt t="82741" x="5492750" y="4940300"/>
          <p14:tracePt t="82741" x="5556250" y="4946650"/>
          <p14:tracePt t="82758" x="5588000" y="4946650"/>
          <p14:tracePt t="82758" x="5626100" y="4953000"/>
          <p14:tracePt t="82775" x="5657850" y="4953000"/>
          <p14:tracePt t="82775" x="5695950" y="4953000"/>
          <p14:tracePt t="82791" x="5734050" y="4959350"/>
          <p14:tracePt t="82791" x="5772150" y="4965700"/>
          <p14:tracePt t="82791" x="5810250" y="4972050"/>
          <p14:tracePt t="82811" x="5842000" y="4978400"/>
          <p14:tracePt t="82823" x="5880100" y="4984750"/>
          <p14:tracePt t="82823" x="5943600" y="5003800"/>
          <p14:tracePt t="82844" x="5981700" y="5010150"/>
          <p14:tracePt t="82844" x="6007100" y="5016500"/>
          <p14:tracePt t="82859" x="6038850" y="5016500"/>
          <p14:tracePt t="82859" x="6064250" y="5022850"/>
          <p14:tracePt t="82875" x="6089650" y="5022850"/>
          <p14:tracePt t="82875" x="6115050" y="5022850"/>
          <p14:tracePt t="82892" x="6134100" y="5022850"/>
          <p14:tracePt t="82892" x="6153150" y="5022850"/>
          <p14:tracePt t="82892" x="6165850" y="5022850"/>
          <p14:tracePt t="82911" x="6178550" y="5022850"/>
          <p14:tracePt t="82924" x="6191250" y="5022850"/>
          <p14:tracePt t="82924" x="6203950" y="5016500"/>
          <p14:tracePt t="82942" x="6210300" y="5016500"/>
          <p14:tracePt t="82957" x="6203950" y="5016500"/>
          <p14:tracePt t="82978" x="6197600" y="5022850"/>
          <p14:tracePt t="82991" x="6191250" y="5022850"/>
          <p14:tracePt t="82991" x="6184900" y="5022850"/>
          <p14:tracePt t="83009" x="6172200" y="5022850"/>
          <p14:tracePt t="83009" x="6165850" y="5022850"/>
          <p14:tracePt t="83025" x="6159500" y="5022850"/>
          <p14:tracePt t="83025" x="6153150" y="5022850"/>
          <p14:tracePt t="83042" x="6140450" y="5022850"/>
          <p14:tracePt t="83042" x="6127750" y="5022850"/>
          <p14:tracePt t="83061" x="6121400" y="5022850"/>
          <p14:tracePt t="83061" x="6115050" y="5022850"/>
          <p14:tracePt t="83076" x="6108700" y="5016500"/>
          <p14:tracePt t="83076" x="6102350" y="5016500"/>
          <p14:tracePt t="83092" x="6096000" y="5016500"/>
          <p14:tracePt t="83108" x="6089650" y="5016500"/>
          <p14:tracePt t="83108" x="6076950" y="5016500"/>
          <p14:tracePt t="83126" x="6070600" y="5016500"/>
          <p14:tracePt t="83126" x="6057900" y="5016500"/>
          <p14:tracePt t="83143" x="6051550" y="5022850"/>
          <p14:tracePt t="83143" x="6038850" y="5022850"/>
          <p14:tracePt t="83159" x="6032500" y="5029200"/>
          <p14:tracePt t="83159" x="6019800" y="5035550"/>
          <p14:tracePt t="83159" x="6007100" y="5041900"/>
          <p14:tracePt t="83179" x="5988050" y="5048250"/>
          <p14:tracePt t="83191" x="5975350" y="5054600"/>
          <p14:tracePt t="83191" x="5937250" y="5073650"/>
          <p14:tracePt t="83212" x="5918200" y="5080000"/>
          <p14:tracePt t="83212" x="5892800" y="5086350"/>
          <p14:tracePt t="83227" x="5873750" y="5092700"/>
          <p14:tracePt t="83227" x="5848350" y="5099050"/>
          <p14:tracePt t="83243" x="5829300" y="5105400"/>
          <p14:tracePt t="83243" x="5803900" y="5111750"/>
          <p14:tracePt t="83260" x="5778500" y="5111750"/>
          <p14:tracePt t="83260" x="5759450" y="5118100"/>
          <p14:tracePt t="83260" x="5734050" y="5118100"/>
          <p14:tracePt t="83279" x="5715000" y="5118100"/>
          <p14:tracePt t="83279" x="5695950" y="5118100"/>
          <p14:tracePt t="83293" x="5670550" y="5124450"/>
          <p14:tracePt t="83293" x="5645150" y="5118100"/>
          <p14:tracePt t="83310" x="5619750" y="5118100"/>
          <p14:tracePt t="83310" x="5600700" y="5118100"/>
          <p14:tracePt t="83326" x="5575300" y="5118100"/>
          <p14:tracePt t="83326" x="5549900" y="5118100"/>
          <p14:tracePt t="83343" x="5524500" y="5118100"/>
          <p14:tracePt t="83343" x="5480050" y="5118100"/>
          <p14:tracePt t="83360" x="5467350" y="5124450"/>
          <p14:tracePt t="83360" x="5448300" y="5124450"/>
          <p14:tracePt t="83377" x="5435600" y="5130800"/>
          <p14:tracePt t="83377" x="5422900" y="5137150"/>
          <p14:tracePt t="83393" x="5410200" y="5137150"/>
          <p14:tracePt t="83393" x="5391150" y="5143500"/>
          <p14:tracePt t="83410" x="5384800" y="5143500"/>
          <p14:tracePt t="83426" x="5378450" y="5143500"/>
          <p14:tracePt t="83442" x="5384800" y="5143500"/>
          <p14:tracePt t="83470" x="5391150" y="5143500"/>
          <p14:tracePt t="83486" x="5397500" y="5143500"/>
          <p14:tracePt t="83495" x="5403850" y="5143500"/>
          <p14:tracePt t="83495" x="5403850" y="5137150"/>
          <p14:tracePt t="83510" x="5410200" y="5137150"/>
          <p14:tracePt t="83510" x="5416550" y="5137150"/>
          <p14:tracePt t="83527" x="5422900" y="5130800"/>
          <p14:tracePt t="83527" x="5429250" y="5130800"/>
          <p14:tracePt t="83527" x="5435600" y="5124450"/>
          <p14:tracePt t="83546" x="5441950" y="5124450"/>
          <p14:tracePt t="83559" x="5448300" y="5118100"/>
          <p14:tracePt t="83559" x="5454650" y="5118100"/>
          <p14:tracePt t="83579" x="5461000" y="5111750"/>
          <p14:tracePt t="83593" x="5467350" y="5099050"/>
          <p14:tracePt t="83609" x="5473700" y="5092700"/>
          <p14:tracePt t="83626" x="5480050" y="5086350"/>
          <p14:tracePt t="83643" x="5486400" y="5080000"/>
          <p14:tracePt t="83660" x="5492750" y="5080000"/>
          <p14:tracePt t="83676" x="5499100" y="5080000"/>
          <p14:tracePt t="83693" x="5505450" y="5080000"/>
          <p14:tracePt t="83710" x="5511800" y="5080000"/>
          <p14:tracePt t="83726" x="5518150" y="5073650"/>
          <p14:tracePt t="83743" x="5524500" y="5073650"/>
          <p14:tracePt t="83743" x="5530850" y="5073650"/>
          <p14:tracePt t="83762" x="5537200" y="5073650"/>
          <p14:tracePt t="83762" x="5543550" y="5073650"/>
          <p14:tracePt t="83778" x="5549900" y="5073650"/>
          <p14:tracePt t="83794" x="5556250" y="5073650"/>
          <p14:tracePt t="83810" x="5562600" y="5073650"/>
          <p14:tracePt t="83826" x="5562600" y="5080000"/>
          <p14:tracePt t="83854" x="5556250" y="5086350"/>
          <p14:tracePt t="83886" x="5549900" y="5086350"/>
          <p14:tracePt t="83906" x="5543550" y="5086350"/>
          <p14:tracePt t="83922" x="5537200" y="5086350"/>
          <p14:tracePt t="83938" x="5530850" y="5092700"/>
          <p14:tracePt t="83958" x="5524500" y="5092700"/>
          <p14:tracePt t="83982" x="5524500" y="5086350"/>
          <p14:tracePt t="84005" x="5518150" y="5080000"/>
          <p14:tracePt t="84026" x="5518150" y="5073650"/>
          <p14:tracePt t="84058" x="5524500" y="5067300"/>
          <p14:tracePt t="84078" x="5524500" y="5060950"/>
          <p14:tracePt t="84102" x="5530850" y="5060950"/>
          <p14:tracePt t="84118" x="5543550" y="5054600"/>
          <p14:tracePt t="84130" x="5549900" y="5054600"/>
          <p14:tracePt t="84138" x="5556250" y="5054600"/>
          <p14:tracePt t="84146" x="5562600" y="5054600"/>
          <p14:tracePt t="84146" x="5568950" y="5054600"/>
          <p14:tracePt t="84163" x="5575300" y="5054600"/>
          <p14:tracePt t="84163" x="5581650" y="5054600"/>
          <p14:tracePt t="84180" x="5588000" y="5054600"/>
          <p14:tracePt t="84180" x="5594350" y="5054600"/>
          <p14:tracePt t="84196" x="5607050" y="5054600"/>
          <p14:tracePt t="84196" x="5613400" y="5054600"/>
          <p14:tracePt t="84196" x="5619750" y="5054600"/>
          <p14:tracePt t="84215" x="5626100" y="5060950"/>
          <p14:tracePt t="84238" x="5632450" y="5067300"/>
          <p14:tracePt t="84250" x="5626100" y="5073650"/>
          <p14:tracePt t="84266" x="5626100" y="5080000"/>
          <p14:tracePt t="84282" x="5619750" y="5086350"/>
          <p14:tracePt t="84298" x="5613400" y="5086350"/>
          <p14:tracePt t="84298" x="5607050" y="5092700"/>
          <p14:tracePt t="84313" x="5600700" y="5092700"/>
          <p14:tracePt t="84313" x="5594350" y="5099050"/>
          <p14:tracePt t="84330" x="5588000" y="5099050"/>
          <p14:tracePt t="84330" x="5581650" y="5099050"/>
          <p14:tracePt t="84347" x="5575300" y="5105400"/>
          <p14:tracePt t="84347" x="5568950" y="5105400"/>
          <p14:tracePt t="84363" x="5562600" y="5105400"/>
          <p14:tracePt t="84363" x="5556250" y="5111750"/>
          <p14:tracePt t="84380" x="5549900" y="5111750"/>
          <p14:tracePt t="84380" x="5543550" y="5118100"/>
          <p14:tracePt t="84396" x="5537200" y="5118100"/>
          <p14:tracePt t="84412" x="5530850" y="5124450"/>
          <p14:tracePt t="84412" x="5524500" y="5124450"/>
          <p14:tracePt t="84431" x="5518150" y="5124450"/>
          <p14:tracePt t="84446" x="5524500" y="5124450"/>
          <p14:tracePt t="84498" x="5530850" y="5118100"/>
          <p14:tracePt t="84514" x="5537200" y="5118100"/>
          <p14:tracePt t="84522" x="5549900" y="5111750"/>
          <p14:tracePt t="84530" x="5556250" y="5111750"/>
          <p14:tracePt t="84530" x="5562600" y="5111750"/>
          <p14:tracePt t="84547" x="5575300" y="5105400"/>
          <p14:tracePt t="84547" x="5581650" y="5105400"/>
          <p14:tracePt t="84547" x="5594350" y="5099050"/>
          <p14:tracePt t="84567" x="5600700" y="5099050"/>
          <p14:tracePt t="84579" x="5613400" y="5099050"/>
          <p14:tracePt t="84579" x="5619750" y="5092700"/>
          <p14:tracePt t="84579" x="5626100" y="5086350"/>
          <p14:tracePt t="84599" x="5632450" y="5086350"/>
          <p14:tracePt t="84599" x="5638800" y="5080000"/>
          <p14:tracePt t="84614" x="5645150" y="5080000"/>
          <p14:tracePt t="84629" x="5651500" y="5073650"/>
          <p14:tracePt t="84646" x="5657850" y="5073650"/>
          <p14:tracePt t="84663" x="5657850" y="5067300"/>
          <p14:tracePt t="84726" x="5664200" y="5067300"/>
          <p14:tracePt t="84786" x="5670550" y="5073650"/>
          <p14:tracePt t="84926" x="5676900" y="5067300"/>
          <p14:tracePt t="85106" x="5670550" y="5067300"/>
          <p14:tracePt t="85167" x="5664200" y="5060950"/>
          <p14:tracePt t="85330" x="5664200" y="5054600"/>
          <p14:tracePt t="85406" x="5670550" y="5060950"/>
          <p14:tracePt t="85550" x="5676900" y="5054600"/>
          <p14:tracePt t="85662" x="5670550" y="5054600"/>
          <p14:tracePt t="85990" x="5670550" y="5048250"/>
          <p14:tracePt t="86049" x="5676900" y="5048250"/>
          <p14:tracePt t="86210" x="5676900" y="5041900"/>
          <p14:tracePt t="86346" x="5683250" y="5035550"/>
          <p14:tracePt t="86743" x="5689600" y="5035550"/>
          <p14:tracePt t="86838" x="5695950" y="5029200"/>
          <p14:tracePt t="86886" x="5702300" y="5029200"/>
          <p14:tracePt t="86966" x="5708650" y="5035550"/>
          <p14:tracePt t="87086" x="5715000" y="5035550"/>
          <p14:tracePt t="87250" x="5721350" y="5035550"/>
          <p14:tracePt t="87282" x="5727700" y="5035550"/>
          <p14:tracePt t="87310" x="5734050" y="5035550"/>
          <p14:tracePt t="87350" x="5727700" y="5041900"/>
          <p14:tracePt t="87438" x="5727700" y="5035550"/>
          <p14:tracePt t="87513" x="5727700" y="5029200"/>
          <p14:tracePt t="87546" x="5721350" y="5035550"/>
          <p14:tracePt t="87634" x="5721350" y="5041900"/>
          <p14:tracePt t="87650" x="5715000" y="5041900"/>
          <p14:tracePt t="87659" x="5715000" y="5048250"/>
          <p14:tracePt t="87659" x="5708650" y="5054600"/>
          <p14:tracePt t="87673" x="5708650" y="5060950"/>
          <p14:tracePt t="87673" x="5708650" y="5073650"/>
          <p14:tracePt t="87690" x="5702300" y="5080000"/>
          <p14:tracePt t="87690" x="5702300" y="5092700"/>
          <p14:tracePt t="87707" x="5695950" y="5105400"/>
          <p14:tracePt t="87707" x="5689600" y="5111750"/>
          <p14:tracePt t="87724" x="5683250" y="5130800"/>
          <p14:tracePt t="87724" x="5676900" y="5162550"/>
          <p14:tracePt t="87741" x="5670550" y="5181600"/>
          <p14:tracePt t="87741" x="5664200" y="5200650"/>
          <p14:tracePt t="87757" x="5657850" y="5219700"/>
          <p14:tracePt t="87757" x="5651500" y="5245100"/>
          <p14:tracePt t="87774" x="5645150" y="5264150"/>
          <p14:tracePt t="87774" x="5626100" y="5308600"/>
          <p14:tracePt t="87791" x="5619750" y="5327650"/>
          <p14:tracePt t="87791" x="5613400" y="5340350"/>
          <p14:tracePt t="87807" x="5607050" y="5359400"/>
          <p14:tracePt t="87807" x="5600700" y="5378450"/>
          <p14:tracePt t="87824" x="5594350" y="5391150"/>
          <p14:tracePt t="87824" x="5588000" y="5410200"/>
          <p14:tracePt t="87841" x="5581650" y="5422900"/>
          <p14:tracePt t="87841" x="5562600" y="5461000"/>
          <p14:tracePt t="87859" x="5556250" y="5480050"/>
          <p14:tracePt t="87859" x="5543550" y="5499100"/>
          <p14:tracePt t="87875" x="5537200" y="5518150"/>
          <p14:tracePt t="87875" x="5524500" y="5537200"/>
          <p14:tracePt t="87891" x="5518150" y="5556250"/>
          <p14:tracePt t="87891" x="5505450" y="5575300"/>
          <p14:tracePt t="87908" x="5499100" y="5588000"/>
          <p14:tracePt t="87908" x="5492750" y="5607050"/>
          <p14:tracePt t="87908" x="5486400" y="5619750"/>
          <p14:tracePt t="87927" x="5486400" y="5626100"/>
          <p14:tracePt t="87940" x="5480050" y="5638800"/>
          <p14:tracePt t="87940" x="5473700" y="5664200"/>
          <p14:tracePt t="87959" x="5473700" y="5683250"/>
          <p14:tracePt t="87959" x="5473700" y="5695950"/>
          <p14:tracePt t="87975" x="5473700" y="5708650"/>
          <p14:tracePt t="87975" x="5473700" y="5721350"/>
          <p14:tracePt t="87992" x="5473700" y="5734050"/>
          <p14:tracePt t="87992" x="5480050" y="5746750"/>
          <p14:tracePt t="87992" x="5480050" y="5759450"/>
          <p14:tracePt t="88011" x="5480050" y="5772150"/>
          <p14:tracePt t="88024" x="5486400" y="5784850"/>
          <p14:tracePt t="88024" x="5486400" y="5797550"/>
          <p14:tracePt t="88042" x="5486400" y="5810250"/>
          <p14:tracePt t="88042" x="5486400" y="5816600"/>
          <p14:tracePt t="88042" x="5486400" y="5822950"/>
          <p14:tracePt t="88062" x="5486400" y="5835650"/>
          <p14:tracePt t="88074" x="5486400" y="5842000"/>
          <p14:tracePt t="88074" x="5486400" y="5854700"/>
          <p14:tracePt t="88092" x="5486400" y="5861050"/>
          <p14:tracePt t="88092" x="5486400" y="5867400"/>
          <p14:tracePt t="88108" x="5480050" y="5873750"/>
          <p14:tracePt t="88108" x="5480050" y="5880100"/>
          <p14:tracePt t="88126" x="5480050" y="5886450"/>
          <p14:tracePt t="88141" x="5480050" y="5880100"/>
          <p14:tracePt t="88182" x="5486400" y="5873750"/>
          <p14:tracePt t="88226" x="5486400" y="5867400"/>
          <p14:tracePt t="88278" x="5492750" y="5861050"/>
          <p14:tracePt t="88326" x="5492750" y="5854700"/>
          <p14:tracePt t="88346" x="5492750" y="5848350"/>
          <p14:tracePt t="88362" x="5492750" y="5842000"/>
          <p14:tracePt t="88390" x="5492750" y="5835650"/>
          <p14:tracePt t="88406" x="5492750" y="5829300"/>
          <p14:tracePt t="88430" x="5499100" y="5835650"/>
          <p14:tracePt t="88558" x="5505450" y="5842000"/>
          <p14:tracePt t="88638" x="5505450" y="5848350"/>
          <p14:tracePt t="88678" x="5499100" y="5848350"/>
          <p14:tracePt t="88746" x="5499100" y="5842000"/>
          <p14:tracePt t="88806" x="5505450" y="5842000"/>
          <p14:tracePt t="89186" x="5505450" y="5835650"/>
          <p14:tracePt t="89246" x="5511800" y="5835650"/>
          <p14:tracePt t="89282" x="5511800" y="5842000"/>
          <p14:tracePt t="89458" x="5511800" y="5848350"/>
          <p14:tracePt t="89502" x="5518150" y="5854700"/>
          <p14:tracePt t="89590" x="5524500" y="5854700"/>
          <p14:tracePt t="89631" x="5518150" y="5854700"/>
          <p14:tracePt t="89794" x="5511800" y="5848350"/>
          <p14:tracePt t="89838" x="5511800" y="5854700"/>
          <p14:tracePt t="89898" x="5518150" y="5861050"/>
          <p14:tracePt t="90058" x="5524500" y="5867400"/>
          <p14:tracePt t="90162" x="5518150" y="5861050"/>
          <p14:tracePt t="90238" x="5518150" y="5854700"/>
          <p14:tracePt t="90266" x="5511800" y="5848350"/>
          <p14:tracePt t="90298" x="5511800" y="5842000"/>
          <p14:tracePt t="90326" x="5505450" y="5835650"/>
          <p14:tracePt t="90342" x="5505450" y="5842000"/>
          <p14:tracePt t="90454" x="5511800" y="5848350"/>
          <p14:tracePt t="90477" x="5511800" y="5854700"/>
          <p14:tracePt t="90498" x="5518150" y="5861050"/>
          <p14:tracePt t="90521" x="5524500" y="5854700"/>
          <p14:tracePt t="90618" x="5524500" y="5848350"/>
          <p14:tracePt t="90730" x="5518150" y="5854700"/>
          <p14:tracePt t="90842" x="5518150" y="5861050"/>
          <p14:tracePt t="90881" x="5524500" y="5861050"/>
          <p14:tracePt t="90986" x="5518150" y="5867400"/>
          <p14:tracePt t="91062" x="5511800" y="5867400"/>
          <p14:tracePt t="91098" x="5511800" y="5873750"/>
          <p14:tracePt t="91122" x="5505450" y="5880100"/>
          <p14:tracePt t="91142" x="5499100" y="5880100"/>
          <p14:tracePt t="91166" x="5492750" y="5886450"/>
          <p14:tracePt t="91190" x="5486400" y="5892800"/>
          <p14:tracePt t="91202" x="5480050" y="5899150"/>
          <p14:tracePt t="91218" x="5473700" y="5899150"/>
          <p14:tracePt t="91234" x="5467350" y="5905500"/>
          <p14:tracePt t="91249" x="5461000" y="5911850"/>
          <p14:tracePt t="91262" x="5454650" y="5918200"/>
          <p14:tracePt t="91278" x="5448300" y="5918200"/>
          <p14:tracePt t="91294" x="5441950" y="5924550"/>
          <p14:tracePt t="91302" x="5435600" y="5924550"/>
          <p14:tracePt t="91318" x="5429250" y="5924550"/>
          <p14:tracePt t="91318" x="5422900" y="5924550"/>
          <p14:tracePt t="91336" x="5416550" y="5924550"/>
          <p14:tracePt t="91351" x="5403850" y="5924550"/>
          <p14:tracePt t="91368" x="5397500" y="5924550"/>
          <p14:tracePt t="91385" x="5391150" y="5924550"/>
          <p14:tracePt t="91401" x="5384800" y="5924550"/>
          <p14:tracePt t="91418" x="5378450" y="5924550"/>
          <p14:tracePt t="91435" x="5372100" y="5918200"/>
          <p14:tracePt t="91452" x="5365750" y="5918200"/>
          <p14:tracePt t="91468" x="5372100" y="5918200"/>
          <p14:tracePt t="91490" x="5378450" y="5911850"/>
          <p14:tracePt t="91490" x="5384800" y="5911850"/>
          <p14:tracePt t="91503" x="5391150" y="5911850"/>
          <p14:tracePt t="91503" x="5397500" y="5911850"/>
          <p14:tracePt t="91520" x="5410200" y="5911850"/>
          <p14:tracePt t="91520" x="5422900" y="5911850"/>
          <p14:tracePt t="91537" x="5441950" y="5905500"/>
          <p14:tracePt t="91537" x="5454650" y="5905500"/>
          <p14:tracePt t="91553" x="5473700" y="5899150"/>
          <p14:tracePt t="91553" x="5518150" y="5886450"/>
          <p14:tracePt t="91572" x="5543550" y="5886450"/>
          <p14:tracePt t="91572" x="5568950" y="5880100"/>
          <p14:tracePt t="91587" x="5588000" y="5880100"/>
          <p14:tracePt t="91587" x="5613400" y="5880100"/>
          <p14:tracePt t="91603" x="5638800" y="5880100"/>
          <p14:tracePt t="91603" x="5657850" y="5880100"/>
          <p14:tracePt t="91620" x="5676900" y="5886450"/>
          <p14:tracePt t="91620" x="5695950" y="5892800"/>
          <p14:tracePt t="91620" x="5708650" y="5899150"/>
          <p14:tracePt t="91639" x="5721350" y="5905500"/>
          <p14:tracePt t="91652" x="5734050" y="5911850"/>
          <p14:tracePt t="91652" x="5746750" y="5924550"/>
          <p14:tracePt t="91670" x="5746750" y="5930900"/>
          <p14:tracePt t="91690" x="5734050" y="5937250"/>
          <p14:tracePt t="91707" x="5727700" y="5943600"/>
          <p14:tracePt t="91719" x="5721350" y="5943600"/>
          <p14:tracePt t="91719" x="5715000" y="5943600"/>
          <p14:tracePt t="91719" x="5702300" y="5943600"/>
          <p14:tracePt t="91739" x="5695950" y="5949950"/>
          <p14:tracePt t="91739" x="5683250" y="5949950"/>
          <p14:tracePt t="91754" x="5676900" y="5949950"/>
          <p14:tracePt t="91754" x="5664200" y="5956300"/>
          <p14:tracePt t="91771" x="5651500" y="5962650"/>
          <p14:tracePt t="91771" x="5638800" y="5969000"/>
          <p14:tracePt t="91787" x="5619750" y="5975350"/>
          <p14:tracePt t="91787" x="5588000" y="5981700"/>
          <p14:tracePt t="91804" x="5568950" y="5988050"/>
          <p14:tracePt t="91804" x="5549900" y="5994400"/>
          <p14:tracePt t="91821" x="5530850" y="6000750"/>
          <p14:tracePt t="91821" x="5511800" y="6007100"/>
          <p14:tracePt t="91837" x="5492750" y="6013450"/>
          <p14:tracePt t="91837" x="5473700" y="6019800"/>
          <p14:tracePt t="91854" x="5454650" y="6026150"/>
          <p14:tracePt t="91854" x="5416550" y="6045200"/>
          <p14:tracePt t="91871" x="5397500" y="6051550"/>
          <p14:tracePt t="91871" x="5378450" y="6057900"/>
          <p14:tracePt t="91888" x="5359400" y="6070600"/>
          <p14:tracePt t="91888" x="5340350" y="6076950"/>
          <p14:tracePt t="91904" x="5327650" y="6083300"/>
          <p14:tracePt t="91904" x="5308600" y="6089650"/>
          <p14:tracePt t="91921" x="5295900" y="6096000"/>
          <p14:tracePt t="91921" x="5270500" y="6108700"/>
          <p14:tracePt t="91938" x="5264150" y="6115050"/>
          <p14:tracePt t="91938" x="5257800" y="6115050"/>
          <p14:tracePt t="91955" x="5264150" y="6108700"/>
          <p14:tracePt t="91985" x="5270500" y="6102350"/>
          <p14:tracePt t="91990" x="5276850" y="6102350"/>
          <p14:tracePt t="92003" x="5295900" y="6096000"/>
          <p14:tracePt t="92003" x="5327650" y="6089650"/>
          <p14:tracePt t="92023" x="5346700" y="6083300"/>
          <p14:tracePt t="92023" x="5372100" y="6083300"/>
          <p14:tracePt t="92038" x="5391150" y="6076950"/>
          <p14:tracePt t="92038" x="5416550" y="6076950"/>
          <p14:tracePt t="92055" x="5448300" y="6070600"/>
          <p14:tracePt t="92055" x="5473700" y="6070600"/>
          <p14:tracePt t="92055" x="5505450" y="6064250"/>
          <p14:tracePt t="92075" x="5530850" y="6064250"/>
          <p14:tracePt t="92087" x="5562600" y="6057900"/>
          <p14:tracePt t="92087" x="5607050" y="6051550"/>
          <p14:tracePt t="92105" x="5626100" y="6051550"/>
          <p14:tracePt t="92105" x="5645150" y="6045200"/>
          <p14:tracePt t="92122" x="5657850" y="6045200"/>
          <p14:tracePt t="92122" x="5670550" y="6038850"/>
          <p14:tracePt t="92138" x="5676900" y="6032500"/>
          <p14:tracePt t="92138" x="5683250" y="6032500"/>
          <p14:tracePt t="92155" x="5695950" y="6019800"/>
          <p14:tracePt t="92171" x="5689600" y="6013450"/>
          <p14:tracePt t="92202" x="5683250" y="6013450"/>
          <p14:tracePt t="92219" x="5676900" y="6013450"/>
          <p14:tracePt t="92230" x="5676900" y="6007100"/>
          <p14:tracePt t="92269" x="5676900" y="6013450"/>
          <p14:tracePt t="92350" x="5676900" y="6019800"/>
          <p14:tracePt t="92374" x="5670550" y="6019800"/>
          <p14:tracePt t="92390" x="5664200" y="6026150"/>
          <p14:tracePt t="92402" x="5651500" y="6032500"/>
          <p14:tracePt t="92418" x="5651500" y="6038850"/>
          <p14:tracePt t="92426" x="5645150" y="6038850"/>
          <p14:tracePt t="92438" x="5638800" y="6038850"/>
          <p14:tracePt t="92438" x="5626100" y="6045200"/>
          <p14:tracePt t="92456" x="5619750" y="6045200"/>
          <p14:tracePt t="92456" x="5594350" y="6045200"/>
          <p14:tracePt t="92473" x="5588000" y="6045200"/>
          <p14:tracePt t="92473" x="5575300" y="6045200"/>
          <p14:tracePt t="92490" x="5562600" y="6045200"/>
          <p14:tracePt t="92490" x="5549900" y="6045200"/>
          <p14:tracePt t="92506" x="5537200" y="6045200"/>
          <p14:tracePt t="92506" x="5511800" y="6038850"/>
          <p14:tracePt t="92523" x="5499100" y="6038850"/>
          <p14:tracePt t="92523" x="5486400" y="6032500"/>
          <p14:tracePt t="92540" x="5473700" y="6026150"/>
          <p14:tracePt t="92540" x="5461000" y="6019800"/>
          <p14:tracePt t="92557" x="5448300" y="6019800"/>
          <p14:tracePt t="92557" x="5429250" y="6013450"/>
          <p14:tracePt t="92573" x="5416550" y="6007100"/>
          <p14:tracePt t="92573" x="5384800" y="6000750"/>
          <p14:tracePt t="92590" x="5372100" y="5994400"/>
          <p14:tracePt t="92590" x="5359400" y="5994400"/>
          <p14:tracePt t="92607" x="5353050" y="5988050"/>
          <p14:tracePt t="92607" x="5340350" y="5988050"/>
          <p14:tracePt t="92623" x="5334000" y="5988050"/>
          <p14:tracePt t="92623" x="5334000" y="5981700"/>
          <p14:tracePt t="92640" x="5327650" y="5975350"/>
          <p14:tracePt t="92655" x="5334000" y="5969000"/>
          <p14:tracePt t="92672" x="5340350" y="5969000"/>
          <p14:tracePt t="92672" x="5353050" y="5962650"/>
          <p14:tracePt t="92691" x="5365750" y="5962650"/>
          <p14:tracePt t="92691" x="5378450" y="5962650"/>
          <p14:tracePt t="92707" x="5391150" y="5962650"/>
          <p14:tracePt t="92707" x="5410200" y="5962650"/>
          <p14:tracePt t="92724" x="5429250" y="5962650"/>
          <p14:tracePt t="92724" x="5448300" y="5962650"/>
          <p14:tracePt t="92724" x="5467350" y="5969000"/>
          <p14:tracePt t="92743" x="5486400" y="5969000"/>
          <p14:tracePt t="92755" x="5505450" y="5969000"/>
          <p14:tracePt t="92755" x="5537200" y="5962650"/>
          <p14:tracePt t="92774" x="5549900" y="5962650"/>
          <p14:tracePt t="92774" x="5556250" y="5962650"/>
          <p14:tracePt t="92790" x="5562600" y="5962650"/>
          <p14:tracePt t="92806" x="5568950" y="5969000"/>
          <p14:tracePt t="92806" x="5562600" y="5975350"/>
          <p14:tracePt t="92824" x="5556250" y="5981700"/>
          <p14:tracePt t="92824" x="5549900" y="5981700"/>
          <p14:tracePt t="92840" x="5543550" y="5994400"/>
          <p14:tracePt t="92840" x="5530850" y="6000750"/>
          <p14:tracePt t="92857" x="5518150" y="6013450"/>
          <p14:tracePt t="92857" x="5505450" y="6026150"/>
          <p14:tracePt t="92874" x="5492750" y="6032500"/>
          <p14:tracePt t="92874" x="5467350" y="6057900"/>
          <p14:tracePt t="92890" x="5448300" y="6070600"/>
          <p14:tracePt t="92890" x="5435600" y="6076950"/>
          <p14:tracePt t="92908" x="5416550" y="6089650"/>
          <p14:tracePt t="92908" x="5397500" y="6096000"/>
          <p14:tracePt t="92924" x="5384800" y="6108700"/>
          <p14:tracePt t="92924" x="5365750" y="6121400"/>
          <p14:tracePt t="92924" x="5359400" y="6127750"/>
          <p14:tracePt t="92943" x="5346700" y="6134100"/>
          <p14:tracePt t="92956" x="5340350" y="6134100"/>
          <p14:tracePt t="92973" x="5346700" y="6140450"/>
          <p14:tracePt t="92973" x="5359400" y="6134100"/>
          <p14:tracePt t="92991" x="5372100" y="6127750"/>
          <p14:tracePt t="92991" x="5384800" y="6127750"/>
          <p14:tracePt t="93007" x="5403850" y="6121400"/>
          <p14:tracePt t="93007" x="5448300" y="6108700"/>
          <p14:tracePt t="93027" x="5467350" y="6102350"/>
          <p14:tracePt t="93040" x="5492750" y="6102350"/>
          <p14:tracePt t="93040" x="5537200" y="6089650"/>
          <p14:tracePt t="93060" x="5556250" y="6089650"/>
          <p14:tracePt t="93060" x="5575300" y="6083300"/>
          <p14:tracePt t="93075" x="5594350" y="6083300"/>
          <p14:tracePt t="93075" x="5607050" y="6076950"/>
          <p14:tracePt t="93091" x="5619750" y="6076950"/>
          <p14:tracePt t="93091" x="5626100" y="6070600"/>
          <p14:tracePt t="93091" x="5632450" y="6070600"/>
          <p14:tracePt t="93111" x="5632450" y="6064250"/>
          <p14:tracePt t="93123" x="5626100" y="6057900"/>
          <p14:tracePt t="93140" x="5619750" y="6057900"/>
          <p14:tracePt t="93140" x="5613400" y="6051550"/>
          <p14:tracePt t="93158" x="5607050" y="6045200"/>
          <p14:tracePt t="93158" x="5600700" y="6045200"/>
          <p14:tracePt t="93175" x="5594350" y="6038850"/>
          <p14:tracePt t="93175" x="5568950" y="6026150"/>
          <p14:tracePt t="93192" x="5562600" y="6013450"/>
          <p14:tracePt t="93192" x="5549900" y="6007100"/>
          <p14:tracePt t="93208" x="5530850" y="5994400"/>
          <p14:tracePt t="93208" x="5518150" y="5981700"/>
          <p14:tracePt t="93225" x="5505450" y="5969000"/>
          <p14:tracePt t="93225" x="5473700" y="5943600"/>
          <p14:tracePt t="93242" x="5461000" y="5924550"/>
          <p14:tracePt t="93242" x="5441950" y="5905500"/>
          <p14:tracePt t="93259" x="5429250" y="5886450"/>
          <p14:tracePt t="93259" x="5416550" y="5873750"/>
          <p14:tracePt t="93275" x="5403850" y="5861050"/>
          <p14:tracePt t="93275" x="5391150" y="5848350"/>
          <p14:tracePt t="93292" x="5384800" y="5835650"/>
          <p14:tracePt t="93292" x="5372100" y="5829300"/>
          <p14:tracePt t="93292" x="5365750" y="5829300"/>
          <p14:tracePt t="93311" x="5359400" y="5829300"/>
          <p14:tracePt t="93324" x="5353050" y="5842000"/>
          <p14:tracePt t="93324" x="5353050" y="5854700"/>
          <p14:tracePt t="93343" x="5359400" y="5873750"/>
          <p14:tracePt t="93343" x="5359400" y="5892800"/>
          <p14:tracePt t="93359" x="5365750" y="5918200"/>
          <p14:tracePt t="93359" x="5372100" y="5943600"/>
          <p14:tracePt t="93376" x="5378450" y="5975350"/>
          <p14:tracePt t="93376" x="5384800" y="6000750"/>
          <p14:tracePt t="93376" x="5391150" y="6032500"/>
          <p14:tracePt t="93394" x="5403850" y="6057900"/>
          <p14:tracePt t="93408" x="5410200" y="6083300"/>
          <p14:tracePt t="93408" x="5422900" y="6127750"/>
          <p14:tracePt t="93425" x="5429250" y="6153150"/>
          <p14:tracePt t="93425" x="5429250" y="6165850"/>
          <p14:tracePt t="93442" x="5429250" y="6184900"/>
          <p14:tracePt t="93442" x="5429250" y="6191250"/>
          <p14:tracePt t="93459" x="5429250" y="6203950"/>
          <p14:tracePt t="93475" x="5429250" y="6210300"/>
          <p14:tracePt t="93491" x="5429250" y="6203950"/>
          <p14:tracePt t="93514" x="5429250" y="6197600"/>
          <p14:tracePt t="93530" x="5429250" y="6191250"/>
          <p14:tracePt t="93541" x="5429250" y="6184900"/>
          <p14:tracePt t="93541" x="5435600" y="6165850"/>
          <p14:tracePt t="93560" x="5435600" y="6159500"/>
          <p14:tracePt t="93560" x="5435600" y="6153150"/>
          <p14:tracePt t="93576" x="5435600" y="6140450"/>
          <p14:tracePt t="93576" x="5435600" y="6127750"/>
          <p14:tracePt t="93593" x="5435600" y="6121400"/>
          <p14:tracePt t="93593" x="5435600" y="6102350"/>
          <p14:tracePt t="93610" x="5435600" y="6089650"/>
          <p14:tracePt t="93610" x="5435600" y="6083300"/>
          <p14:tracePt t="93628" x="5435600" y="6076950"/>
          <p14:tracePt t="93628" x="5435600" y="6064250"/>
          <p14:tracePt t="93643" x="5441950" y="6057900"/>
          <p14:tracePt t="93643" x="5441950" y="6051550"/>
          <p14:tracePt t="93660" x="5441950" y="6045200"/>
          <p14:tracePt t="93660" x="5448300" y="6038850"/>
          <p14:tracePt t="93660" x="5448300" y="6026150"/>
          <p14:tracePt t="93678" x="5448300" y="6019800"/>
          <p14:tracePt t="93695" x="5454650" y="6013450"/>
          <p14:tracePt t="93709" x="5454650" y="6007100"/>
          <p14:tracePt t="93709" x="5454650" y="6000750"/>
          <p14:tracePt t="93726" x="5461000" y="5994400"/>
          <p14:tracePt t="93742" x="5461000" y="5988050"/>
          <p14:tracePt t="93759" x="5467350" y="5981700"/>
          <p14:tracePt t="93775" x="5473700" y="5981700"/>
          <p14:tracePt t="93792" x="5473700" y="5988050"/>
          <p14:tracePt t="93809" x="5467350" y="5994400"/>
          <p14:tracePt t="93826" x="5467350" y="6000750"/>
          <p14:tracePt t="93843" x="5467350" y="6007100"/>
          <p14:tracePt t="93859" x="5473700" y="6007100"/>
          <p14:tracePt t="93890" x="5480050" y="6007100"/>
          <p14:tracePt t="93910" x="5486400" y="6013450"/>
          <p14:tracePt t="93942" x="5480050" y="6019800"/>
          <p14:tracePt t="93986" x="5480050" y="6026150"/>
          <p14:tracePt t="94002" x="5480050" y="6032500"/>
          <p14:tracePt t="94018" x="5473700" y="6038850"/>
          <p14:tracePt t="94030" x="5480050" y="6045200"/>
          <p14:tracePt t="94054" x="5480050" y="6051550"/>
          <p14:tracePt t="94082" x="5486400" y="6051550"/>
          <p14:tracePt t="94130" x="5480050" y="6057900"/>
          <p14:tracePt t="94158" x="5480050" y="6064250"/>
          <p14:tracePt t="94190" x="5480050" y="6070600"/>
          <p14:tracePt t="94209" x="5473700" y="6076950"/>
          <p14:tracePt t="94234" x="5473700" y="6083300"/>
          <p14:tracePt t="94258" x="5467350" y="6089650"/>
          <p14:tracePt t="94378" x="5461000" y="6096000"/>
          <p14:tracePt t="94398" x="5454650" y="6096000"/>
          <p14:tracePt t="94442" x="5448300" y="6102350"/>
          <p14:tracePt t="94466" x="5441950" y="6108700"/>
          <p14:tracePt t="94482" x="5435600" y="6115050"/>
          <p14:tracePt t="94498" x="5429250" y="6121400"/>
          <p14:tracePt t="94510" x="5422900" y="6127750"/>
          <p14:tracePt t="94525" x="5416550" y="6134100"/>
          <p14:tracePt t="94542" x="5410200" y="6140450"/>
          <p14:tracePt t="94558" x="5403850" y="6140450"/>
          <p14:tracePt t="94577" x="5397500" y="6134100"/>
          <p14:tracePt t="94646" x="5397500" y="6127750"/>
          <p14:tracePt t="94678" x="5403850" y="6121400"/>
          <p14:tracePt t="94698" x="5403850" y="6115050"/>
          <p14:tracePt t="94722" x="5410200" y="6108700"/>
          <p14:tracePt t="94738" x="5410200" y="6096000"/>
          <p14:tracePt t="94750" x="5416550" y="6096000"/>
          <p14:tracePt t="94766" x="5416550" y="6089650"/>
          <p14:tracePt t="94782" x="5422900" y="6083300"/>
          <p14:tracePt t="94798" x="5429250" y="6076950"/>
          <p14:tracePt t="94810" x="5429250" y="6070600"/>
          <p14:tracePt t="94818" x="5435600" y="6064250"/>
          <p14:tracePt t="94834" x="5441950" y="6057900"/>
          <p14:tracePt t="94850" x="5448300" y="6051550"/>
          <p14:tracePt t="94862" x="5454650" y="6051550"/>
          <p14:tracePt t="94879" x="5461000" y="6045200"/>
          <p14:tracePt t="94896" x="5467350" y="6045200"/>
          <p14:tracePt t="94918" x="5473700" y="6038850"/>
          <p14:tracePt t="94954" x="5480050" y="6038850"/>
          <p14:tracePt t="95006" x="5486400" y="6038850"/>
          <p14:tracePt t="95030" x="5492750" y="6038850"/>
          <p14:tracePt t="95058" x="5499100" y="6038850"/>
          <p14:tracePt t="95090" x="5499100" y="6045200"/>
          <p14:tracePt t="95142" x="5492750" y="6051550"/>
          <p14:tracePt t="95162" x="5492750" y="6057900"/>
          <p14:tracePt t="95186" x="5486400" y="6064250"/>
          <p14:tracePt t="95209" x="5486400" y="6057900"/>
          <p14:tracePt t="95521" x="5486400" y="6051550"/>
          <p14:tracePt t="95546" x="5492750" y="6045200"/>
          <p14:tracePt t="95570" x="5499100" y="6045200"/>
          <p14:tracePt t="95590" x="5505450" y="6045200"/>
          <p14:tracePt t="95622" x="5505450" y="6038850"/>
          <p14:tracePt t="95802" x="5499100" y="6032500"/>
          <p14:tracePt t="95870" x="5499100" y="6038850"/>
          <p14:tracePt t="95890" x="5492750" y="6045200"/>
          <p14:tracePt t="95914" x="5486400" y="6051550"/>
          <p14:tracePt t="95938" x="5480050" y="6051550"/>
          <p14:tracePt t="95958" x="5473700" y="6057900"/>
          <p14:tracePt t="95981" x="5473700" y="6064250"/>
          <p14:tracePt t="96102" x="5473700" y="6070600"/>
          <p14:tracePt t="96162" x="5480050" y="6070600"/>
          <p14:tracePt t="96222" x="5486400" y="6064250"/>
          <p14:tracePt t="96242" x="5492750" y="6057900"/>
          <p14:tracePt t="96281" x="5492750" y="6051550"/>
          <p14:tracePt t="96302" x="5486400" y="6051550"/>
          <p14:tracePt t="96325" x="5480050" y="6051550"/>
          <p14:tracePt t="96341" x="5473700" y="6057900"/>
          <p14:tracePt t="96358" x="5467350" y="6057900"/>
          <p14:tracePt t="96370" x="5461000" y="6064250"/>
          <p14:tracePt t="96386" x="5454650" y="6070600"/>
          <p14:tracePt t="96402" x="5448300" y="6070600"/>
          <p14:tracePt t="96418" x="5441950" y="6076950"/>
          <p14:tracePt t="96429" x="5435600" y="6083300"/>
          <p14:tracePt t="96445" x="5429250" y="6083300"/>
          <p14:tracePt t="96461" x="5422900" y="6083300"/>
          <p14:tracePt t="96477" x="5416550" y="6076950"/>
          <p14:tracePt t="96521" x="5422900" y="6070600"/>
          <p14:tracePt t="96542" x="5416550" y="6076950"/>
          <p14:tracePt t="96598" x="5416550" y="6089650"/>
          <p14:tracePt t="96610" x="5410200" y="6096000"/>
          <p14:tracePt t="96619" x="5403850" y="6102350"/>
          <p14:tracePt t="96635" x="5403850" y="6108700"/>
          <p14:tracePt t="96652" x="5397500" y="6115050"/>
          <p14:tracePt t="96669" x="5391150" y="6121400"/>
          <p14:tracePt t="96685" x="5384800" y="6115050"/>
          <p14:tracePt t="96718" x="5384800" y="6108700"/>
          <p14:tracePt t="96746" x="5391150" y="6102350"/>
          <p14:tracePt t="96762" x="5391150" y="6096000"/>
          <p14:tracePt t="96770" x="5397500" y="6089650"/>
          <p14:tracePt t="96770" x="5397500" y="6083300"/>
          <p14:tracePt t="96786" x="5410200" y="6076950"/>
          <p14:tracePt t="96802" x="5410200" y="6070600"/>
          <p14:tracePt t="96819" x="5416550" y="6064250"/>
          <p14:tracePt t="96836" x="5422900" y="6057900"/>
          <p14:tracePt t="96836" x="5429250" y="6051550"/>
          <p14:tracePt t="96853" x="5435600" y="6045200"/>
          <p14:tracePt t="96853" x="5435600" y="6038850"/>
          <p14:tracePt t="96870" x="5435600" y="6032500"/>
          <p14:tracePt t="96886" x="5441950" y="6026150"/>
          <p14:tracePt t="96886" x="5441950" y="6019800"/>
          <p14:tracePt t="96904" x="5441950" y="6013450"/>
          <p14:tracePt t="96962" x="5448300" y="6007100"/>
          <p14:tracePt t="96994" x="5441950" y="6007100"/>
          <p14:tracePt t="97029" x="5435600" y="6007100"/>
          <p14:tracePt t="97054" x="5435600" y="6000750"/>
          <p14:tracePt t="97114" x="5441950" y="5994400"/>
          <p14:tracePt t="97129" x="5448300" y="5988050"/>
          <p14:tracePt t="97142" x="5448300" y="5981700"/>
          <p14:tracePt t="97166" x="5448300" y="5988050"/>
          <p14:tracePt t="97226" x="5441950" y="5988050"/>
          <p14:tracePt t="97390" x="5441950" y="5981700"/>
          <p14:tracePt t="97466" x="5435600" y="5975350"/>
          <p14:tracePt t="97525" x="5429250" y="5975350"/>
          <p14:tracePt t="97586" x="5435600" y="5969000"/>
          <p14:tracePt t="97622" x="5429250" y="5975350"/>
          <p14:tracePt t="97706" x="5435600" y="5975350"/>
          <p14:tracePt t="97758" x="5441950" y="5975350"/>
          <p14:tracePt t="97774" x="5448300" y="5975350"/>
          <p14:tracePt t="97782" x="5454650" y="5969000"/>
          <p14:tracePt t="97790" x="5461000" y="5969000"/>
          <p14:tracePt t="97790" x="5467350" y="5962650"/>
          <p14:tracePt t="97806" x="5473700" y="5962650"/>
          <p14:tracePt t="97806" x="5480050" y="5962650"/>
          <p14:tracePt t="97824" x="5486400" y="5956300"/>
          <p14:tracePt t="97824" x="5499100" y="5956300"/>
          <p14:tracePt t="97840" x="5505450" y="5956300"/>
          <p14:tracePt t="97840" x="5518150" y="5956300"/>
          <p14:tracePt t="97840" x="5530850" y="5962650"/>
          <p14:tracePt t="97859" x="5543550" y="5962650"/>
          <p14:tracePt t="97859" x="5556250" y="5962650"/>
          <p14:tracePt t="97873" x="5568950" y="5962650"/>
          <p14:tracePt t="97873" x="5581650" y="5962650"/>
          <p14:tracePt t="97890" x="5594350" y="5962650"/>
          <p14:tracePt t="97890" x="5600700" y="5962650"/>
          <p14:tracePt t="97907" x="5607050" y="5962650"/>
          <p14:tracePt t="97907" x="5619750" y="5956300"/>
          <p14:tracePt t="97924" x="5626100" y="5956300"/>
          <p14:tracePt t="97939" x="5626100" y="5962650"/>
          <p14:tracePt t="97982" x="5613400" y="5969000"/>
          <p14:tracePt t="97998" x="5607050" y="5975350"/>
          <p14:tracePt t="98005" x="5600700" y="5975350"/>
          <p14:tracePt t="98014" x="5594350" y="5981700"/>
          <p14:tracePt t="98023" x="5588000" y="5988050"/>
          <p14:tracePt t="98023" x="5568950" y="5994400"/>
          <p14:tracePt t="98043" x="5556250" y="5994400"/>
          <p14:tracePt t="98043" x="5549900" y="6000750"/>
          <p14:tracePt t="98059" x="5537200" y="6007100"/>
          <p14:tracePt t="98059" x="5530850" y="6007100"/>
          <p14:tracePt t="98074" x="5518150" y="6013450"/>
          <p14:tracePt t="98074" x="5505450" y="6019800"/>
          <p14:tracePt t="98091" x="5499100" y="6026150"/>
          <p14:tracePt t="98091" x="5486400" y="6032500"/>
          <p14:tracePt t="98108" x="5473700" y="6038850"/>
          <p14:tracePt t="98108" x="5461000" y="6045200"/>
          <p14:tracePt t="98108" x="5448300" y="6051550"/>
          <p14:tracePt t="98126" x="5429250" y="6064250"/>
          <p14:tracePt t="98140" x="5416550" y="6070600"/>
          <p14:tracePt t="98140" x="5391150" y="6076950"/>
          <p14:tracePt t="98158" x="5372100" y="6089650"/>
          <p14:tracePt t="98158" x="5359400" y="6089650"/>
          <p14:tracePt t="98175" x="5346700" y="6096000"/>
          <p14:tracePt t="98175" x="5340350" y="6102350"/>
          <p14:tracePt t="98191" x="5327650" y="6102350"/>
          <p14:tracePt t="98191" x="5321300" y="6108700"/>
          <p14:tracePt t="98208" x="5314950" y="6108700"/>
          <p14:tracePt t="98223" x="5314950" y="6102350"/>
          <p14:tracePt t="98240" x="5321300" y="6096000"/>
          <p14:tracePt t="98240" x="5334000" y="6089650"/>
          <p14:tracePt t="98258" x="5340350" y="6089650"/>
          <p14:tracePt t="98258" x="5353050" y="6083300"/>
          <p14:tracePt t="98275" x="5365750" y="6083300"/>
          <p14:tracePt t="98275" x="5391150" y="6076950"/>
          <p14:tracePt t="98292" x="5410200" y="6076950"/>
          <p14:tracePt t="98292" x="5422900" y="6070600"/>
          <p14:tracePt t="98308" x="5441950" y="6070600"/>
          <p14:tracePt t="98308" x="5454650" y="6064250"/>
          <p14:tracePt t="98325" x="5473700" y="6057900"/>
          <p14:tracePt t="98325" x="5505450" y="6051550"/>
          <p14:tracePt t="98342" x="5524500" y="6045200"/>
          <p14:tracePt t="98342" x="5537200" y="6038850"/>
          <p14:tracePt t="98359" x="5549900" y="6032500"/>
          <p14:tracePt t="98359" x="5556250" y="6026150"/>
          <p14:tracePt t="98375" x="5562600" y="6019800"/>
          <p14:tracePt t="98375" x="5568950" y="6013450"/>
          <p14:tracePt t="98392" x="5575300" y="6007100"/>
          <p14:tracePt t="98407" x="5581650" y="6000750"/>
          <p14:tracePt t="98424" x="5588000" y="5994400"/>
          <p14:tracePt t="98441" x="5581650" y="5994400"/>
          <p14:tracePt t="98458" x="5575300" y="5994400"/>
          <p14:tracePt t="98474" x="5568950" y="5994400"/>
          <p14:tracePt t="98474" x="5562600" y="5994400"/>
          <p14:tracePt t="98474" x="5556250" y="5994400"/>
          <p14:tracePt t="98494" x="5549900" y="5988050"/>
          <p14:tracePt t="98507" x="5543550" y="5988050"/>
          <p14:tracePt t="98507" x="5530850" y="5981700"/>
          <p14:tracePt t="98526" x="5524500" y="5975350"/>
          <p14:tracePt t="98526" x="5518150" y="5969000"/>
          <p14:tracePt t="98543" x="5505450" y="5969000"/>
          <p14:tracePt t="98543" x="5499100" y="5962650"/>
          <p14:tracePt t="98559" x="5492750" y="5956300"/>
          <p14:tracePt t="98559" x="5480050" y="5949950"/>
          <p14:tracePt t="98559" x="5467350" y="5943600"/>
          <p14:tracePt t="98579" x="5461000" y="5937250"/>
          <p14:tracePt t="98579" x="5448300" y="5924550"/>
          <p14:tracePt t="98592" x="5435600" y="5918200"/>
          <p14:tracePt t="98592" x="5422900" y="5905500"/>
          <p14:tracePt t="98609" x="5410200" y="5899150"/>
          <p14:tracePt t="98609" x="5397500" y="5886450"/>
          <p14:tracePt t="98626" x="5384800" y="5880100"/>
          <p14:tracePt t="98626" x="5359400" y="5854700"/>
          <p14:tracePt t="98642" x="5353050" y="5842000"/>
          <p14:tracePt t="98642" x="5340350" y="5835650"/>
          <p14:tracePt t="98659" x="5334000" y="5829300"/>
          <p14:tracePt t="98659" x="5327650" y="5822950"/>
          <p14:tracePt t="98676" x="5321300" y="5816600"/>
          <p14:tracePt t="98676" x="5314950" y="5816600"/>
          <p14:tracePt t="98693" x="5308600" y="5816600"/>
          <p14:tracePt t="98709" x="5295900" y="5822950"/>
          <p14:tracePt t="98725" x="5295900" y="5829300"/>
          <p14:tracePt t="98725" x="5295900" y="5842000"/>
          <p14:tracePt t="98743" x="5295900" y="5854700"/>
          <p14:tracePt t="98743" x="5302250" y="5867400"/>
          <p14:tracePt t="98760" x="5302250" y="5886450"/>
          <p14:tracePt t="98760" x="5308600" y="5899150"/>
          <p14:tracePt t="98760" x="5314950" y="5924550"/>
          <p14:tracePt t="98779" x="5321300" y="5943600"/>
          <p14:tracePt t="98792" x="5334000" y="5969000"/>
          <p14:tracePt t="98792" x="5346700" y="6007100"/>
          <p14:tracePt t="98810" x="5353050" y="6026150"/>
          <p14:tracePt t="98810" x="5359400" y="6045200"/>
          <p14:tracePt t="98827" x="5365750" y="6057900"/>
          <p14:tracePt t="98827" x="5372100" y="6070600"/>
          <p14:tracePt t="98843" x="5372100" y="6089650"/>
          <p14:tracePt t="98843" x="5372100" y="6096000"/>
          <p14:tracePt t="98860" x="5372100" y="6108700"/>
          <p14:tracePt t="98860" x="5372100" y="6115050"/>
          <p14:tracePt t="98860" x="5372100" y="6121400"/>
          <p14:tracePt t="98879" x="5372100" y="6127750"/>
          <p14:tracePt t="98892" x="5365750" y="6134100"/>
          <p14:tracePt t="98921" x="5365750" y="6121400"/>
          <p14:tracePt t="98941" x="5365750" y="6108700"/>
          <p14:tracePt t="98965" x="5365750" y="6096000"/>
          <p14:tracePt t="98989" x="5365750" y="6089650"/>
          <p14:tracePt t="99001" x="5365750" y="6083300"/>
          <p14:tracePt t="99018" x="5365750" y="6076950"/>
          <p14:tracePt t="99034" x="5365750" y="6070600"/>
          <p14:tracePt t="99050" x="5365750" y="6064250"/>
          <p14:tracePt t="99094" x="5372100" y="6057900"/>
          <p14:tracePt t="99110" x="5378450" y="6051550"/>
          <p14:tracePt t="99122" x="5378450" y="6045200"/>
          <p14:tracePt t="99130" x="5384800" y="6038850"/>
          <p14:tracePt t="99143" x="5384800" y="6032500"/>
          <p14:tracePt t="99143" x="5391150" y="6026150"/>
          <p14:tracePt t="99143" x="5391150" y="6019800"/>
          <p14:tracePt t="99163" x="5397500" y="6013450"/>
          <p14:tracePt t="99163" x="5403850" y="6007100"/>
          <p14:tracePt t="99179" x="5403850" y="6000750"/>
          <p14:tracePt t="99179" x="5410200" y="5994400"/>
          <p14:tracePt t="99194" x="5410200" y="5981700"/>
          <p14:tracePt t="99194" x="5416550" y="5975350"/>
          <p14:tracePt t="99211" x="5422900" y="5969000"/>
          <p14:tracePt t="99211" x="5422900" y="5962650"/>
          <p14:tracePt t="99228" x="5429250" y="5956300"/>
          <p14:tracePt t="99228" x="5435600" y="5943600"/>
          <p14:tracePt t="99245" x="5441950" y="5943600"/>
          <p14:tracePt t="99245" x="5441950" y="5937250"/>
          <p14:tracePt t="99261" x="5448300" y="5930900"/>
          <p14:tracePt t="99261" x="5448300" y="5924550"/>
          <p14:tracePt t="99278" x="5454650" y="5918200"/>
          <p14:tracePt t="99278" x="5461000" y="5911850"/>
          <p14:tracePt t="99294" x="5461000" y="5905500"/>
          <p14:tracePt t="99294" x="5473700" y="5886450"/>
          <p14:tracePt t="99312" x="5480050" y="5880100"/>
          <p14:tracePt t="99312" x="5486400" y="5867400"/>
          <p14:tracePt t="99328" x="5492750" y="5854700"/>
          <p14:tracePt t="99328" x="5505450" y="5842000"/>
          <p14:tracePt t="99345" x="5511800" y="5829300"/>
          <p14:tracePt t="99345" x="5537200" y="5803900"/>
          <p14:tracePt t="99362" x="5556250" y="5791200"/>
          <p14:tracePt t="99362" x="5568950" y="5778500"/>
          <p14:tracePt t="99379" x="5581650" y="5765800"/>
          <p14:tracePt t="99379" x="5600700" y="5759450"/>
          <p14:tracePt t="99395" x="5613400" y="5753100"/>
          <p14:tracePt t="99395" x="5626100" y="5753100"/>
          <p14:tracePt t="99412" x="5638800" y="5753100"/>
          <p14:tracePt t="99412" x="5651500" y="5753100"/>
          <p14:tracePt t="99412" x="5664200" y="5753100"/>
          <p14:tracePt t="99431" x="5670550" y="5753100"/>
          <p14:tracePt t="99444" x="5683250" y="5753100"/>
          <p14:tracePt t="99444" x="5702300" y="5759450"/>
          <p14:tracePt t="99462" x="5715000" y="5759450"/>
          <p14:tracePt t="99462" x="5727700" y="5759450"/>
          <p14:tracePt t="99479" x="5734050" y="5765800"/>
          <p14:tracePt t="99479" x="5746750" y="5765800"/>
          <p14:tracePt t="99496" x="5753100" y="5772150"/>
          <p14:tracePt t="99496" x="5765800" y="5772150"/>
          <p14:tracePt t="99512" x="5772150" y="5772150"/>
          <p14:tracePt t="99512" x="5772150" y="5778500"/>
          <p14:tracePt t="99530" x="5784850" y="5778500"/>
          <p14:tracePt t="99545" x="5784850" y="5784850"/>
          <p14:tracePt t="99566" x="5778500" y="5791200"/>
          <p14:tracePt t="99626" x="5778500" y="5797550"/>
          <p14:tracePt t="99642" x="5772150" y="5803900"/>
          <p14:tracePt t="99658" x="5765800" y="5803900"/>
          <p14:tracePt t="99670" x="5759450" y="5803900"/>
          <p14:tracePt t="99686" x="5759450" y="5810250"/>
          <p14:tracePt t="99719" x="5753100" y="5810250"/>
          <p14:tracePt t="99746" x="5759450" y="5816600"/>
          <p14:tracePt t="99770" x="5759450" y="5822950"/>
          <p14:tracePt t="99790" x="5765800" y="5829300"/>
          <p14:tracePt t="99814" x="5778500" y="5835650"/>
          <p14:tracePt t="99842" x="5784850" y="5842000"/>
          <p14:tracePt t="99858" x="5791200" y="5842000"/>
          <p14:tracePt t="99866" x="5797550" y="5848350"/>
          <p14:tracePt t="99879" x="5803900" y="5854700"/>
          <p14:tracePt t="99879" x="5810250" y="5854700"/>
          <p14:tracePt t="99879" x="5816600" y="5861050"/>
          <p14:tracePt t="99899" x="5822950" y="5861050"/>
          <p14:tracePt t="99912" x="5829300" y="5861050"/>
          <p14:tracePt t="99912" x="5842000" y="5861050"/>
          <p14:tracePt t="99930" x="5848350" y="5854700"/>
          <p14:tracePt t="99930" x="5854700" y="5854700"/>
          <p14:tracePt t="99947" x="5861050" y="5854700"/>
          <p14:tracePt t="99947" x="5886450" y="5848350"/>
          <p14:tracePt t="99964" x="5899150" y="5854700"/>
          <p14:tracePt t="99964" x="5911850" y="5854700"/>
          <p14:tracePt t="99980" x="5924550" y="5854700"/>
          <p14:tracePt t="99980" x="5943600" y="5854700"/>
          <p14:tracePt t="99998" x="5962650" y="5854700"/>
          <p14:tracePt t="99998" x="5988050" y="5854700"/>
          <p14:tracePt t="100014" x="6007100" y="5854700"/>
          <p14:tracePt t="100014" x="6057900" y="5861050"/>
          <p14:tracePt t="100031" x="6089650" y="5861050"/>
          <p14:tracePt t="100031" x="6121400" y="5867400"/>
          <p14:tracePt t="100047" x="6153150" y="5873750"/>
          <p14:tracePt t="100047" x="6184900" y="5880100"/>
          <p14:tracePt t="100066" x="6216650" y="5886450"/>
          <p14:tracePt t="100066" x="6254750" y="5899150"/>
          <p14:tracePt t="100066" x="6292850" y="5905500"/>
          <p14:tracePt t="100083" x="6324600" y="5905500"/>
          <p14:tracePt t="100096" x="6356350" y="5911850"/>
          <p14:tracePt t="100096" x="6419850" y="5918200"/>
          <p14:tracePt t="100115" x="6445250" y="5918200"/>
          <p14:tracePt t="100115" x="6470650" y="5911850"/>
          <p14:tracePt t="100131" x="6496050" y="5911850"/>
          <p14:tracePt t="100131" x="6515100" y="5911850"/>
          <p14:tracePt t="100147" x="6534150" y="5905500"/>
          <p14:tracePt t="100147" x="6546850" y="5905500"/>
          <p14:tracePt t="100147" x="6565900" y="5899150"/>
          <p14:tracePt t="100167" x="6578600" y="5899150"/>
          <p14:tracePt t="100180" x="6591300" y="5899150"/>
          <p14:tracePt t="100180" x="6610350" y="5899150"/>
          <p14:tracePt t="100198" x="6616700" y="5899150"/>
          <p14:tracePt t="100198" x="6623050" y="5899150"/>
          <p14:tracePt t="100215" x="6629400" y="5899150"/>
          <p14:tracePt t="100230" x="6635750" y="5905500"/>
          <p14:tracePt t="100247" x="6635750" y="5911850"/>
          <p14:tracePt t="100263" x="6629400" y="5911850"/>
          <p14:tracePt t="100286" x="6623050" y="5918200"/>
          <p14:tracePt t="100310" x="6616700" y="5918200"/>
          <p14:tracePt t="100329" x="6610350" y="5911850"/>
          <p14:tracePt t="100370" x="6604000" y="5905500"/>
          <p14:tracePt t="100382" x="6604000" y="5899150"/>
          <p14:tracePt t="100398" x="6591300" y="5892800"/>
          <p14:tracePt t="100414" x="6584950" y="5886450"/>
          <p14:tracePt t="100429" x="6578600" y="5880100"/>
          <p14:tracePt t="100442" x="6578600" y="5873750"/>
          <p14:tracePt t="100466" x="6572250" y="5880100"/>
          <p14:tracePt t="100498" x="6565900" y="5880100"/>
          <p14:tracePt t="100526" x="6565900" y="5886450"/>
          <p14:tracePt t="100570" x="6565900" y="5892800"/>
          <p14:tracePt t="100610" x="6572250" y="5892800"/>
          <p14:tracePt t="100638" x="6578600" y="5892800"/>
          <p14:tracePt t="100670" x="6584950" y="5899150"/>
          <p14:tracePt t="100697" x="6584950" y="5905500"/>
          <p14:tracePt t="100722" x="6591300" y="5911850"/>
          <p14:tracePt t="100782" x="6597650" y="5911850"/>
          <p14:tracePt t="100834" x="6604000" y="5905500"/>
          <p14:tracePt t="100862" x="6610350" y="5911850"/>
          <p14:tracePt t="100910" x="6616700" y="5911850"/>
          <p14:tracePt t="100962" x="6623050" y="5918200"/>
          <p14:tracePt t="101158" x="6623050" y="5924550"/>
          <p14:tracePt t="101170" x="6616700" y="5924550"/>
          <p14:tracePt t="101202" x="6616700" y="5930900"/>
          <p14:tracePt t="101254" x="6623050" y="5930900"/>
          <p14:tracePt t="101298" x="6629400" y="5937250"/>
          <p14:tracePt t="101330" x="6635750" y="5930900"/>
          <p14:tracePt t="101365" x="6629400" y="5930900"/>
          <p14:tracePt t="101517" x="6623050" y="5930900"/>
          <p14:tracePt t="101538" x="6616700" y="5937250"/>
          <p14:tracePt t="101562" x="6610350" y="5937250"/>
          <p14:tracePt t="101582" x="6604000" y="5937250"/>
          <p14:tracePt t="101598" x="6597650" y="5937250"/>
          <p14:tracePt t="101630" x="6591300" y="5937250"/>
          <p14:tracePt t="101642" x="6584950" y="5937250"/>
          <p14:tracePt t="101658" x="6578600" y="5937250"/>
          <p14:tracePt t="101674" x="6572250" y="5937250"/>
          <p14:tracePt t="101690" x="6565900" y="5937250"/>
          <p14:tracePt t="101702" x="6559550" y="5937250"/>
          <p14:tracePt t="101726" x="6553200" y="5937250"/>
          <p14:tracePt t="101770" x="6546850" y="5937250"/>
          <p14:tracePt t="101786" x="6540500" y="5937250"/>
          <p14:tracePt t="101802" x="6534150" y="5937250"/>
          <p14:tracePt t="101818" x="6527800" y="5937250"/>
          <p14:tracePt t="101823" x="6521450" y="5943600"/>
          <p14:tracePt t="101835" x="6515100" y="5943600"/>
          <p14:tracePt t="101852" x="6508750" y="5943600"/>
          <p14:tracePt t="101852" x="6489700" y="5949950"/>
          <p14:tracePt t="101870" x="6483350" y="5949950"/>
          <p14:tracePt t="101870" x="6477000" y="5949950"/>
          <p14:tracePt t="101887" x="6470650" y="5949950"/>
          <p14:tracePt t="101887" x="6464300" y="5956300"/>
          <p14:tracePt t="101903" x="6451600" y="5956300"/>
          <p14:tracePt t="101903" x="6445250" y="5956300"/>
          <p14:tracePt t="101920" x="6438900" y="5956300"/>
          <p14:tracePt t="101920" x="6432550" y="5956300"/>
          <p14:tracePt t="101938" x="6426200" y="5956300"/>
          <p14:tracePt t="101938" x="6419850" y="5956300"/>
          <p14:tracePt t="101954" x="6413500" y="5956300"/>
          <p14:tracePt t="101969" x="6407150" y="5949950"/>
          <p14:tracePt t="101986" x="6400800" y="5943600"/>
          <p14:tracePt t="101986" x="6394450" y="5937250"/>
          <p14:tracePt t="102004" x="6388100" y="5930900"/>
          <p14:tracePt t="102019" x="6381750" y="5924550"/>
          <p14:tracePt t="102036" x="6381750" y="5918200"/>
          <p14:tracePt t="102052" x="6375400" y="5911850"/>
          <p14:tracePt t="102052" x="6375400" y="5905500"/>
          <p14:tracePt t="102072" x="6369050" y="5899150"/>
          <p14:tracePt t="102072" x="6369050" y="5892800"/>
          <p14:tracePt t="102088" x="6362700" y="5886450"/>
          <p14:tracePt t="102103" x="6362700" y="5880100"/>
          <p14:tracePt t="102103" x="6362700" y="5873750"/>
          <p14:tracePt t="102103" x="6356350" y="5867400"/>
          <p14:tracePt t="102124" x="6356350" y="5861050"/>
          <p14:tracePt t="102146" x="6350000" y="5867400"/>
          <p14:tracePt t="102198" x="6350000" y="5873750"/>
          <p14:tracePt t="102214" x="6350000" y="5880100"/>
          <p14:tracePt t="102238" x="6350000" y="5886450"/>
          <p14:tracePt t="102250" x="6356350" y="5892800"/>
          <p14:tracePt t="102266" x="6362700" y="5899150"/>
          <p14:tracePt t="102290" x="6369050" y="5892800"/>
          <p14:tracePt t="102402" x="6369050" y="5886450"/>
          <p14:tracePt t="102438" x="6375400" y="5886450"/>
          <p14:tracePt t="102513" x="6375400" y="5892800"/>
          <p14:tracePt t="102550" x="6381750" y="5899150"/>
          <p14:tracePt t="102598" x="6388100" y="5892800"/>
          <p14:tracePt t="102662" x="6381750" y="5892800"/>
          <p14:tracePt t="102730" x="6375400" y="5892800"/>
          <p14:tracePt t="102762" x="6375400" y="5899150"/>
          <p14:tracePt t="102790" x="6369050" y="5905500"/>
          <p14:tracePt t="102822" x="6362700" y="5905500"/>
          <p14:tracePt t="102842" x="6356350" y="5911850"/>
          <p14:tracePt t="102866" x="6350000" y="5918200"/>
          <p14:tracePt t="102890" x="6343650" y="5924550"/>
          <p14:tracePt t="102909" x="6337300" y="5924550"/>
          <p14:tracePt t="102926" x="6330950" y="5924550"/>
          <p14:tracePt t="102942" x="6330950" y="5930900"/>
          <p14:tracePt t="102958" x="6324600" y="5930900"/>
          <p14:tracePt t="102970" x="6318250" y="5924550"/>
          <p14:tracePt t="102986" x="6311900" y="5924550"/>
          <p14:tracePt t="103002" x="6305550" y="5924550"/>
          <p14:tracePt t="103018" x="6299200" y="5924550"/>
          <p14:tracePt t="103046" x="6292850" y="5930900"/>
          <p14:tracePt t="103069" x="6292850" y="5937250"/>
          <p14:tracePt t="103190" x="6286500" y="5930900"/>
          <p14:tracePt t="103286" x="6280150" y="5930900"/>
          <p14:tracePt t="103414" x="6273800" y="5930900"/>
          <p14:tracePt t="103430" x="6267450" y="5937250"/>
          <p14:tracePt t="103442" x="6261100" y="5943600"/>
          <p14:tracePt t="103450" x="6254750" y="5943600"/>
          <p14:tracePt t="103458" x="6248400" y="5943600"/>
          <p14:tracePt t="103458" x="6242050" y="5943600"/>
          <p14:tracePt t="103475" x="6235700" y="5949950"/>
          <p14:tracePt t="103475" x="6229350" y="5949950"/>
          <p14:tracePt t="103492" x="6223000" y="5949950"/>
          <p14:tracePt t="103492" x="6216650" y="5949950"/>
          <p14:tracePt t="103510" x="6210300" y="5949950"/>
          <p14:tracePt t="103524" x="6203950" y="5949950"/>
          <p14:tracePt t="103524" x="6184900" y="5956300"/>
          <p14:tracePt t="103542" x="6178550" y="5956300"/>
          <p14:tracePt t="103542" x="6172200" y="5956300"/>
          <p14:tracePt t="103559" x="6172200" y="5962650"/>
          <p14:tracePt t="103559" x="6165850" y="5962650"/>
          <p14:tracePt t="103575" x="6159500" y="5962650"/>
          <p14:tracePt t="103591" x="6153150" y="5969000"/>
          <p14:tracePt t="103618" x="6153150" y="5962650"/>
          <p14:tracePt t="103654" x="6146800" y="5956300"/>
          <p14:tracePt t="103670" x="6140450" y="5956300"/>
          <p14:tracePt t="103679" x="6134100" y="5949950"/>
          <p14:tracePt t="103679" x="6121400" y="5949950"/>
          <p14:tracePt t="103692" x="6115050" y="5943600"/>
          <p14:tracePt t="103692" x="6102350" y="5937250"/>
          <p14:tracePt t="103709" x="6083300" y="5930900"/>
          <p14:tracePt t="103709" x="6070600" y="5924550"/>
          <p14:tracePt t="103726" x="6051550" y="5911850"/>
          <p14:tracePt t="103726" x="6007100" y="5880100"/>
          <p14:tracePt t="103742" x="5981700" y="5861050"/>
          <p14:tracePt t="103742" x="5949950" y="5848350"/>
          <p14:tracePt t="103759" x="5924550" y="5829300"/>
          <p14:tracePt t="103759" x="5892800" y="5810250"/>
          <p14:tracePt t="103776" x="5861050" y="5797550"/>
          <p14:tracePt t="103776" x="5829300" y="5784850"/>
          <p14:tracePt t="103792" x="5791200" y="5765800"/>
          <p14:tracePt t="103792" x="5759450" y="5753100"/>
          <p14:tracePt t="103811" x="5676900" y="5727700"/>
          <p14:tracePt t="103811" x="5632450" y="5715000"/>
          <p14:tracePt t="103827" x="5588000" y="5702300"/>
          <p14:tracePt t="103827" x="5537200" y="5683250"/>
          <p14:tracePt t="103843" x="5480050" y="5670550"/>
          <p14:tracePt t="103843" x="5422900" y="5657850"/>
          <p14:tracePt t="103860" x="5365750" y="5645150"/>
          <p14:tracePt t="103860" x="5302250" y="5626100"/>
          <p14:tracePt t="103860" x="5245100" y="5613400"/>
          <p14:tracePt t="103878" x="5181600" y="5600700"/>
          <p14:tracePt t="103892" x="5118100" y="5581650"/>
          <p14:tracePt t="103892" x="4991100" y="5549900"/>
          <p14:tracePt t="103911" x="4933950" y="5537200"/>
          <p14:tracePt t="103911" x="4876800" y="5518150"/>
          <p14:tracePt t="103926" x="4819650" y="5505450"/>
          <p14:tracePt t="103926" x="4762500" y="5486400"/>
          <p14:tracePt t="103943" x="4711700" y="5473700"/>
          <p14:tracePt t="103943" x="4654550" y="5454650"/>
          <p14:tracePt t="103943" x="4610100" y="5435600"/>
          <p14:tracePt t="103962" x="4565650" y="5416550"/>
          <p14:tracePt t="103975" x="4521200" y="5391150"/>
          <p14:tracePt t="103975" x="4438650" y="5353050"/>
          <p14:tracePt t="103994" x="4400550" y="5327650"/>
          <p14:tracePt t="103994" x="4368800" y="5308600"/>
          <p14:tracePt t="104010" x="4337050" y="5295900"/>
          <p14:tracePt t="104010" x="4311650" y="5276850"/>
          <p14:tracePt t="104027" x="4286250" y="5264150"/>
          <p14:tracePt t="104027" x="4241800" y="5238750"/>
          <p14:tracePt t="104044" x="4222750" y="5226050"/>
          <p14:tracePt t="104044" x="4203700" y="5219700"/>
          <p14:tracePt t="104062" x="4184650" y="5207000"/>
          <p14:tracePt t="104062" x="4165600" y="5194300"/>
          <p14:tracePt t="104077" x="4152900" y="5187950"/>
          <p14:tracePt t="104077" x="4140200" y="5175250"/>
          <p14:tracePt t="104094" x="4127500" y="5168900"/>
          <p14:tracePt t="104094" x="4102100" y="5143500"/>
          <p14:tracePt t="104111" x="4095750" y="5137150"/>
          <p14:tracePt t="104111" x="4083050" y="5124450"/>
          <p14:tracePt t="104127" x="4076700" y="5118100"/>
          <p14:tracePt t="104127" x="4070350" y="5105400"/>
          <p14:tracePt t="104144" x="4064000" y="5099050"/>
          <p14:tracePt t="104144" x="4057650" y="5092700"/>
          <p14:tracePt t="104144" x="4051300" y="5080000"/>
          <p14:tracePt t="104163" x="4044950" y="5073650"/>
          <p14:tracePt t="104176" x="4038600" y="5067300"/>
          <p14:tracePt t="104176" x="4032250" y="5054600"/>
          <p14:tracePt t="104194" x="4032250" y="5048250"/>
          <p14:tracePt t="104209" x="4025900" y="5035550"/>
          <p14:tracePt t="104226" x="4032250" y="5029200"/>
          <p14:tracePt t="104243" x="4038600" y="5022850"/>
          <p14:tracePt t="104259" x="4044950" y="5022850"/>
          <p14:tracePt t="104259" x="4076700" y="5016500"/>
          <p14:tracePt t="104278" x="4095750" y="5010150"/>
          <p14:tracePt t="104278" x="4121150" y="5003800"/>
          <p14:tracePt t="104294" x="4146550" y="5003800"/>
          <p14:tracePt t="104294" x="4178300" y="4997450"/>
          <p14:tracePt t="104311" x="4216400" y="4997450"/>
          <p14:tracePt t="104311" x="4254500" y="4997450"/>
          <p14:tracePt t="104311" x="4298950" y="5003800"/>
          <p14:tracePt t="104330" x="4337050" y="5003800"/>
          <p14:tracePt t="104330" x="4381500" y="5016500"/>
          <p14:tracePt t="104345" x="4419600" y="5022850"/>
          <p14:tracePt t="104345" x="4457700" y="5029200"/>
          <p14:tracePt t="104361" x="4489450" y="5041900"/>
          <p14:tracePt t="104361" x="4514850" y="5048250"/>
          <p14:tracePt t="104378" x="4540250" y="5048250"/>
          <p14:tracePt t="104378" x="4559300" y="5054600"/>
          <p14:tracePt t="104395" x="4572000" y="5054600"/>
          <p14:tracePt t="104395" x="4584700" y="5067300"/>
          <p14:tracePt t="104412" x="4578350" y="5073650"/>
          <p14:tracePt t="104412" x="4572000" y="5080000"/>
          <p14:tracePt t="104428" x="4559300" y="5086350"/>
          <p14:tracePt t="104428" x="4546600" y="5099050"/>
          <p14:tracePt t="104445" x="4527550" y="5111750"/>
          <p14:tracePt t="104445" x="4483100" y="5130800"/>
          <p14:tracePt t="104462" x="4457700" y="5143500"/>
          <p14:tracePt t="104462" x="4425950" y="5149850"/>
          <p14:tracePt t="104478" x="4400550" y="5156200"/>
          <p14:tracePt t="104478" x="4362450" y="5162550"/>
          <p14:tracePt t="104495" x="4330700" y="5175250"/>
          <p14:tracePt t="104495" x="4292600" y="5175250"/>
          <p14:tracePt t="104512" x="4254500" y="5181600"/>
          <p14:tracePt t="104512" x="4216400" y="5187950"/>
          <p14:tracePt t="104512" x="4184650" y="5194300"/>
          <p14:tracePt t="104531" x="4146550" y="5200650"/>
          <p14:tracePt t="104544" x="4114800" y="5200650"/>
          <p14:tracePt t="104544" x="4064000" y="5213350"/>
          <p14:tracePt t="104563" x="4044950" y="5213350"/>
          <p14:tracePt t="104563" x="4025900" y="5219700"/>
          <p14:tracePt t="104579" x="4013200" y="5219700"/>
          <p14:tracePt t="104579" x="4000500" y="5219700"/>
          <p14:tracePt t="104596" x="3987800" y="5219700"/>
          <p14:tracePt t="104596" x="3981450" y="5226050"/>
          <p14:tracePt t="104596" x="3975100" y="5226050"/>
          <p14:tracePt t="104614" x="3981450" y="5226050"/>
          <p14:tracePt t="104638" x="3994150" y="5226050"/>
          <p14:tracePt t="104644" x="4013200" y="5219700"/>
          <p14:tracePt t="104644" x="4032250" y="5213350"/>
          <p14:tracePt t="104663" x="4057650" y="5213350"/>
          <p14:tracePt t="104663" x="4083050" y="5207000"/>
          <p14:tracePt t="104679" x="4114800" y="5200650"/>
          <p14:tracePt t="104679" x="4146550" y="5194300"/>
          <p14:tracePt t="104696" x="4184650" y="5194300"/>
          <p14:tracePt t="104696" x="4267200" y="5194300"/>
          <p14:tracePt t="104712" x="4311650" y="5194300"/>
          <p14:tracePt t="104712" x="4349750" y="5194300"/>
          <p14:tracePt t="104729" x="4394200" y="5194300"/>
          <p14:tracePt t="104729" x="4432300" y="5194300"/>
          <p14:tracePt t="104746" x="4464050" y="5200650"/>
          <p14:tracePt t="104746" x="4527550" y="5200650"/>
          <p14:tracePt t="104763" x="4546600" y="5207000"/>
          <p14:tracePt t="104763" x="4565650" y="5207000"/>
          <p14:tracePt t="104779" x="4578350" y="5207000"/>
          <p14:tracePt t="104779" x="4584700" y="5207000"/>
          <p14:tracePt t="104796" x="4591050" y="5207000"/>
          <p14:tracePt t="104811" x="4584700" y="5207000"/>
          <p14:tracePt t="104854" x="4578350" y="5213350"/>
          <p14:tracePt t="104870" x="4572000" y="5219700"/>
          <p14:tracePt t="104882" x="4565650" y="5226050"/>
          <p14:tracePt t="105034" x="4559300" y="5232400"/>
          <p14:tracePt t="105054" x="4552950" y="5232400"/>
          <p14:tracePt t="105077" x="4552950" y="5226050"/>
          <p14:tracePt t="105121" x="4552950" y="5219700"/>
          <p14:tracePt t="105170" x="4552950" y="5213350"/>
          <p14:tracePt t="105190" x="4546600" y="5213350"/>
          <p14:tracePt t="105214" x="4540250" y="5213350"/>
          <p14:tracePt t="105230" x="4533900" y="5213350"/>
          <p14:tracePt t="105242" x="4527550" y="5213350"/>
          <p14:tracePt t="105250" x="4521200" y="5213350"/>
          <p14:tracePt t="105263" x="4514850" y="5207000"/>
          <p14:tracePt t="105279" x="4502150" y="5207000"/>
          <p14:tracePt t="105279" x="4483100" y="5207000"/>
          <p14:tracePt t="105298" x="4470400" y="5207000"/>
          <p14:tracePt t="105298" x="4457700" y="5207000"/>
          <p14:tracePt t="105314" x="4445000" y="5213350"/>
          <p14:tracePt t="105314" x="4425950" y="5213350"/>
          <p14:tracePt t="105331" x="4406900" y="5213350"/>
          <p14:tracePt t="105331" x="4394200" y="5219700"/>
          <p14:tracePt t="105347" x="4375150" y="5226050"/>
          <p14:tracePt t="105347" x="4343400" y="5232400"/>
          <p14:tracePt t="105365" x="4324350" y="5238750"/>
          <p14:tracePt t="105365" x="4311650" y="5238750"/>
          <p14:tracePt t="105381" x="4298950" y="5238750"/>
          <p14:tracePt t="105381" x="4292600" y="5245100"/>
          <p14:tracePt t="105398" x="4279900" y="5245100"/>
          <p14:tracePt t="105398" x="4260850" y="5245100"/>
          <p14:tracePt t="105415" x="4254500" y="5245100"/>
          <p14:tracePt t="105415" x="4254500" y="5238750"/>
          <p14:tracePt t="105432" x="4241800" y="5238750"/>
          <p14:tracePt t="105447" x="4235450" y="5232400"/>
          <p14:tracePt t="105463" x="4229100" y="5232400"/>
          <p14:tracePt t="105463" x="4222750" y="5226050"/>
          <p14:tracePt t="105483" x="4210050" y="5226050"/>
          <p14:tracePt t="105483" x="4203700" y="5219700"/>
          <p14:tracePt t="105499" x="4191000" y="5219700"/>
          <p14:tracePt t="105499" x="4178300" y="5219700"/>
          <p14:tracePt t="105515" x="4159250" y="5213350"/>
          <p14:tracePt t="105515" x="4146550" y="5213350"/>
          <p14:tracePt t="105532" x="4121150" y="5207000"/>
          <p14:tracePt t="105532" x="4102100" y="5207000"/>
          <p14:tracePt t="105532" x="4076700" y="5207000"/>
          <p14:tracePt t="105551" x="4044950" y="5207000"/>
          <p14:tracePt t="105551" x="4013200" y="5200650"/>
          <p14:tracePt t="105567" x="3975100" y="5200650"/>
          <p14:tracePt t="105567" x="3930650" y="5200650"/>
          <p14:tracePt t="105582" x="3886200" y="5200650"/>
          <p14:tracePt t="105582" x="3829050" y="5200650"/>
          <p14:tracePt t="105599" x="3771900" y="5194300"/>
          <p14:tracePt t="105599" x="3708400" y="5194300"/>
          <p14:tracePt t="105615" x="3638550" y="5194300"/>
          <p14:tracePt t="105615" x="3568700" y="5187950"/>
          <p14:tracePt t="105632" x="3498850" y="5181600"/>
          <p14:tracePt t="105632" x="3422650" y="5181600"/>
          <p14:tracePt t="105632" x="3352800" y="5175250"/>
          <p14:tracePt t="105651" x="3270250" y="5168900"/>
          <p14:tracePt t="105651" x="3194050" y="5162550"/>
          <p14:tracePt t="105666" x="3111500" y="5156200"/>
          <p14:tracePt t="105666" x="3028950" y="5149850"/>
          <p14:tracePt t="105682" x="2940050" y="5137150"/>
          <p14:tracePt t="105682" x="2844800" y="5130800"/>
          <p14:tracePt t="105699" x="2755900" y="5124450"/>
          <p14:tracePt t="105699" x="2578100" y="5111750"/>
          <p14:tracePt t="105716" x="2495550" y="5105400"/>
          <p14:tracePt t="105716" x="2406650" y="5105400"/>
          <p14:tracePt t="105732" x="2330450" y="5099050"/>
          <p14:tracePt t="105732" x="2247900" y="5092700"/>
          <p14:tracePt t="105749" x="2171700" y="5086350"/>
          <p14:tracePt t="105749" x="2101850" y="5086350"/>
          <p14:tracePt t="105766" x="2025650" y="5080000"/>
          <p14:tracePt t="105766" x="1873250" y="5080000"/>
          <p14:tracePt t="105783" x="1803400" y="5073650"/>
          <p14:tracePt t="105783" x="1733550" y="5073650"/>
          <p14:tracePt t="105799" x="1670050" y="5073650"/>
          <p14:tracePt t="105799" x="1606550" y="5080000"/>
          <p14:tracePt t="105816" x="1543050" y="5080000"/>
          <p14:tracePt t="105816" x="1485900" y="5080000"/>
          <p14:tracePt t="105816" x="1435100" y="5086350"/>
          <p14:tracePt t="105835" x="1384300" y="5086350"/>
          <p14:tracePt t="105848" x="1339850" y="5092700"/>
          <p14:tracePt t="105848" x="1257300" y="5099050"/>
          <p14:tracePt t="105867" x="1225550" y="5105400"/>
          <p14:tracePt t="105867" x="1187450" y="5105400"/>
          <p14:tracePt t="105883" x="1155700" y="5111750"/>
          <p14:tracePt t="105883" x="1123950" y="5111750"/>
          <p14:tracePt t="105899" x="1092200" y="5118100"/>
          <p14:tracePt t="105899" x="1060450" y="5118100"/>
          <p14:tracePt t="105899" x="1022350" y="5118100"/>
          <p14:tracePt t="105919" x="990600" y="5111750"/>
          <p14:tracePt t="105932" x="952500" y="5105400"/>
          <p14:tracePt t="105932" x="876300" y="5086350"/>
          <p14:tracePt t="105950" x="831850" y="5073650"/>
          <p14:tracePt t="105950" x="793750" y="5054600"/>
          <p14:tracePt t="105966" x="749300" y="5035550"/>
          <p14:tracePt t="105966" x="711200" y="5016500"/>
          <p14:tracePt t="105983" x="673100" y="4991100"/>
          <p14:tracePt t="105983" x="635000" y="4965700"/>
          <p14:tracePt t="106000" x="596900" y="4933950"/>
          <p14:tracePt t="106000" x="533400" y="4876800"/>
          <p14:tracePt t="106017" x="508000" y="4851400"/>
          <p14:tracePt t="106017" x="488950" y="4819650"/>
          <p14:tracePt t="106033" x="469900" y="4787900"/>
          <p14:tracePt t="106033" x="457200" y="4762500"/>
          <p14:tracePt t="106050" x="450850" y="4730750"/>
          <p14:tracePt t="106050" x="450850" y="4699000"/>
          <p14:tracePt t="106050" x="457200" y="4667250"/>
          <p14:tracePt t="106070" x="469900" y="4641850"/>
          <p14:tracePt t="106070" x="495300" y="4610100"/>
          <p14:tracePt t="106083" x="520700" y="4578350"/>
          <p14:tracePt t="106083" x="558800" y="4546600"/>
          <p14:tracePt t="106100" x="603250" y="4514850"/>
          <p14:tracePt t="106100" x="647700" y="4483100"/>
          <p14:tracePt t="106117" x="704850" y="4451350"/>
          <p14:tracePt t="106117" x="825500" y="4394200"/>
          <p14:tracePt t="106134" x="889000" y="4368800"/>
          <p14:tracePt t="106134" x="952500" y="4349750"/>
          <p14:tracePt t="106150" x="1022350" y="4337050"/>
          <p14:tracePt t="106150" x="1098550" y="4324350"/>
          <p14:tracePt t="106168" x="1174750" y="4311650"/>
          <p14:tracePt t="106168" x="1250950" y="4311650"/>
          <p14:tracePt t="106183" x="1333500" y="4305300"/>
          <p14:tracePt t="106183" x="1416050" y="4305300"/>
          <p14:tracePt t="106183" x="1498600" y="4311650"/>
          <p14:tracePt t="106202" x="1581150" y="4311650"/>
          <p14:tracePt t="106216" x="1657350" y="4318000"/>
          <p14:tracePt t="106216" x="1809750" y="4337050"/>
          <p14:tracePt t="106235" x="1879600" y="4343400"/>
          <p14:tracePt t="106235" x="1943100" y="4362450"/>
          <p14:tracePt t="106251" x="2006600" y="4381500"/>
          <p14:tracePt t="106251" x="2063750" y="4400550"/>
          <p14:tracePt t="106268" x="2108200" y="4425950"/>
          <p14:tracePt t="106268" x="2152650" y="4451350"/>
          <p14:tracePt t="106268" x="2190750" y="4483100"/>
          <p14:tracePt t="106286" x="2222500" y="4521200"/>
          <p14:tracePt t="106299" x="2247900" y="4552950"/>
          <p14:tracePt t="106299" x="2279650" y="4616450"/>
          <p14:tracePt t="106318" x="2286000" y="4654550"/>
          <p14:tracePt t="106318" x="2286000" y="4686300"/>
          <p14:tracePt t="106334" x="2279650" y="4718050"/>
          <p14:tracePt t="106334" x="2273300" y="4749800"/>
          <p14:tracePt t="106351" x="2254250" y="4775200"/>
          <p14:tracePt t="106351" x="2235200" y="4806950"/>
          <p14:tracePt t="106351" x="2203450" y="4838700"/>
          <p14:tracePt t="106371" x="2165350" y="4870450"/>
          <p14:tracePt t="106371" x="2120900" y="4902200"/>
          <p14:tracePt t="106384" x="2076450" y="4933950"/>
          <p14:tracePt t="106384" x="2019300" y="4965700"/>
          <p14:tracePt t="106401" x="1962150" y="4997450"/>
          <p14:tracePt t="106401" x="1898650" y="5022850"/>
          <p14:tracePt t="106418" x="1828800" y="5054600"/>
          <p14:tracePt t="106418" x="1689100" y="5099050"/>
          <p14:tracePt t="106435" x="1612900" y="5118100"/>
          <p14:tracePt t="106435" x="1543050" y="5130800"/>
          <p14:tracePt t="106451" x="1466850" y="5143500"/>
          <p14:tracePt t="106451" x="1390650" y="5149850"/>
          <p14:tracePt t="106468" x="1314450" y="5156200"/>
          <p14:tracePt t="106468" x="1244600" y="5162550"/>
          <p14:tracePt t="106485" x="1181100" y="5162550"/>
          <p14:tracePt t="106485" x="1060450" y="5175250"/>
          <p14:tracePt t="106502" x="1003300" y="5175250"/>
          <p14:tracePt t="106502" x="958850" y="5181600"/>
          <p14:tracePt t="106519" x="914400" y="5194300"/>
          <p14:tracePt t="106519" x="882650" y="5200650"/>
          <p14:tracePt t="106535" x="857250" y="5207000"/>
          <p14:tracePt t="106535" x="831850" y="5219700"/>
          <p14:tracePt t="106552" x="819150" y="5232400"/>
          <p14:tracePt t="106552" x="806450" y="5238750"/>
          <p14:tracePt t="106552" x="800100" y="5251450"/>
          <p14:tracePt t="106571" x="800100" y="5264150"/>
          <p14:tracePt t="106584" x="806450" y="5276850"/>
          <p14:tracePt t="106584" x="825500" y="5295900"/>
          <p14:tracePt t="106602" x="844550" y="5308600"/>
          <p14:tracePt t="106602" x="863600" y="5321300"/>
          <p14:tracePt t="106618" x="889000" y="5334000"/>
          <p14:tracePt t="106618" x="914400" y="5346700"/>
          <p14:tracePt t="106635" x="946150" y="5365750"/>
          <p14:tracePt t="106635" x="977900" y="5378450"/>
          <p14:tracePt t="106652" x="1009650" y="5391150"/>
          <p14:tracePt t="106652" x="1047750" y="5410200"/>
          <p14:tracePt t="106652" x="1085850" y="5429250"/>
          <p14:tracePt t="106671" x="1117600" y="5448300"/>
          <p14:tracePt t="106671" x="1155700" y="5467350"/>
          <p14:tracePt t="106686" x="1193800" y="5492750"/>
          <p14:tracePt t="106686" x="1231900" y="5518150"/>
          <p14:tracePt t="106702" x="1263650" y="5549900"/>
          <p14:tracePt t="106702" x="1295400" y="5575300"/>
          <p14:tracePt t="106719" x="1327150" y="5607050"/>
          <p14:tracePt t="106719" x="1358900" y="5638800"/>
          <p14:tracePt t="106736" x="1390650" y="5670550"/>
          <p14:tracePt t="106736" x="1441450" y="5727700"/>
          <p14:tracePt t="106752" x="1466850" y="5753100"/>
          <p14:tracePt t="106752" x="1485900" y="5778500"/>
          <p14:tracePt t="106769" x="1504950" y="5803900"/>
          <p14:tracePt t="106769" x="1517650" y="5829300"/>
          <p14:tracePt t="106786" x="1530350" y="5854700"/>
          <p14:tracePt t="106786" x="1536700" y="5892800"/>
          <p14:tracePt t="106803" x="1536700" y="5911850"/>
          <p14:tracePt t="106803" x="1530350" y="5930900"/>
          <p14:tracePt t="106820" x="1524000" y="5943600"/>
          <p14:tracePt t="106820" x="1511300" y="5956300"/>
          <p14:tracePt t="106836" x="1498600" y="5962650"/>
          <p14:tracePt t="106836" x="1479550" y="5969000"/>
          <p14:tracePt t="106852" x="1460500" y="5969000"/>
          <p14:tracePt t="106852" x="1416050" y="5969000"/>
          <p14:tracePt t="106870" x="1397000" y="5969000"/>
          <p14:tracePt t="106870" x="1371600" y="5969000"/>
          <p14:tracePt t="106887" x="1346200" y="5962650"/>
          <p14:tracePt t="106887" x="1314450" y="5956300"/>
          <p14:tracePt t="106903" x="1289050" y="5956300"/>
          <p14:tracePt t="106903" x="1263650" y="5949950"/>
          <p14:tracePt t="106920" x="1238250" y="5943600"/>
          <p14:tracePt t="106920" x="1212850" y="5943600"/>
          <p14:tracePt t="106920" x="1193800" y="5937250"/>
          <p14:tracePt t="106938" x="1168400" y="5937250"/>
          <p14:tracePt t="106952" x="1149350" y="5930900"/>
          <p14:tracePt t="106952" x="1117600" y="5924550"/>
          <p14:tracePt t="106970" x="1104900" y="5924550"/>
          <p14:tracePt t="106970" x="1092200" y="5918200"/>
          <p14:tracePt t="106987" x="1079500" y="5918200"/>
          <p14:tracePt t="106987" x="1073150" y="5918200"/>
          <p14:tracePt t="107003" x="1066800" y="5918200"/>
          <p14:tracePt t="107019" x="1060450" y="5918200"/>
          <p14:tracePt t="107019" x="1066800" y="5924550"/>
          <p14:tracePt t="107037" x="1073150" y="5924550"/>
          <p14:tracePt t="107037" x="1079500" y="5924550"/>
          <p14:tracePt t="107053" x="1092200" y="5930900"/>
          <p14:tracePt t="107053" x="1104900" y="5930900"/>
          <p14:tracePt t="107072" x="1117600" y="5937250"/>
          <p14:tracePt t="107072" x="1136650" y="5937250"/>
          <p14:tracePt t="107087" x="1155700" y="5943600"/>
          <p14:tracePt t="107087" x="1200150" y="5956300"/>
          <p14:tracePt t="107103" x="1219200" y="5956300"/>
          <p14:tracePt t="107103" x="1238250" y="5962650"/>
          <p14:tracePt t="107121" x="1257300" y="5969000"/>
          <p14:tracePt t="107121" x="1270000" y="5969000"/>
          <p14:tracePt t="107137" x="1282700" y="5969000"/>
          <p14:tracePt t="107153" x="1270000" y="5962650"/>
          <p14:tracePt t="107153" x="1257300" y="5962650"/>
          <p14:tracePt t="107171" x="1238250" y="5956300"/>
          <p14:tracePt t="107171" x="1219200" y="5949950"/>
          <p14:tracePt t="107187" x="1193800" y="5949950"/>
          <p14:tracePt t="107187" x="1168400" y="5943600"/>
          <p14:tracePt t="107204" x="1143000" y="5937250"/>
          <p14:tracePt t="107204" x="1117600" y="5937250"/>
          <p14:tracePt t="107204" x="1092200" y="5930900"/>
          <p14:tracePt t="107222" x="1073150" y="5930900"/>
          <p14:tracePt t="107236" x="1054100" y="5930900"/>
          <p14:tracePt t="107236" x="1028700" y="5924550"/>
          <p14:tracePt t="107254" x="1022350" y="5924550"/>
          <p14:tracePt t="107269" x="1028700" y="5918200"/>
          <p14:tracePt t="107269" x="1041400" y="5918200"/>
          <p14:tracePt t="107287" x="1066800" y="5918200"/>
          <p14:tracePt t="107287" x="1098550" y="5911850"/>
          <p14:tracePt t="107304" x="1130300" y="5911850"/>
          <p14:tracePt t="107304" x="1181100" y="5911850"/>
          <p14:tracePt t="107304" x="1231900" y="5911850"/>
          <p14:tracePt t="107323" x="1295400" y="5905500"/>
          <p14:tracePt t="107323" x="1365250" y="5911850"/>
          <p14:tracePt t="107338" x="1441450" y="5911850"/>
          <p14:tracePt t="107338" x="1524000" y="5911850"/>
          <p14:tracePt t="107354" x="1612900" y="5911850"/>
          <p14:tracePt t="107354" x="1701800" y="5911850"/>
          <p14:tracePt t="107371" x="1797050" y="5905500"/>
          <p14:tracePt t="107371" x="1885950" y="5905500"/>
          <p14:tracePt t="107388" x="1974850" y="5905500"/>
          <p14:tracePt t="107388" x="2139950" y="5899150"/>
          <p14:tracePt t="107404" x="2216150" y="5899150"/>
          <p14:tracePt t="107404" x="2286000" y="5899150"/>
          <p14:tracePt t="107422" x="2343150" y="5899150"/>
          <p14:tracePt t="107422" x="2393950" y="5899150"/>
          <p14:tracePt t="107438" x="2444750" y="5899150"/>
          <p14:tracePt t="107438" x="2514600" y="5892800"/>
          <p14:tracePt t="107455" x="2546350" y="5892800"/>
          <p14:tracePt t="107455" x="2565400" y="5886450"/>
          <p14:tracePt t="107472" x="2584450" y="5880100"/>
          <p14:tracePt t="107472" x="2597150" y="5880100"/>
          <p14:tracePt t="107488" x="2603500" y="5873750"/>
          <p14:tracePt t="107488" x="2603500" y="5867400"/>
          <p14:tracePt t="107505" x="2597150" y="5861050"/>
          <p14:tracePt t="107505" x="2565400" y="5842000"/>
          <p14:tracePt t="107522" x="2546350" y="5835650"/>
          <p14:tracePt t="107522" x="2514600" y="5829300"/>
          <p14:tracePt t="107539" x="2482850" y="5822950"/>
          <p14:tracePt t="107539" x="2451100" y="5810250"/>
          <p14:tracePt t="107555" x="2419350" y="5803900"/>
          <p14:tracePt t="107555" x="2387600" y="5797550"/>
          <p14:tracePt t="107572" x="2355850" y="5791200"/>
          <p14:tracePt t="107572" x="2330450" y="5791200"/>
          <p14:tracePt t="107572" x="2311400" y="5784850"/>
          <p14:tracePt t="107590" x="2292350" y="5784850"/>
          <p14:tracePt t="107604" x="2279650" y="5778500"/>
          <p14:tracePt t="107621" x="2286000" y="5778500"/>
          <p14:tracePt t="107621" x="2305050" y="5772150"/>
          <p14:tracePt t="107639" x="2324100" y="5772150"/>
          <p14:tracePt t="107639" x="2349500" y="5778500"/>
          <p14:tracePt t="107655" x="2381250" y="5778500"/>
          <p14:tracePt t="107655" x="2419350" y="5778500"/>
          <p14:tracePt t="107672" x="2463800" y="5778500"/>
          <p14:tracePt t="107672" x="2508250" y="5784850"/>
          <p14:tracePt t="107672" x="2559050" y="5784850"/>
          <p14:tracePt t="107691" x="2603500" y="5784850"/>
          <p14:tracePt t="107691" x="2647950" y="5791200"/>
          <p14:tracePt t="107705" x="2686050" y="5797550"/>
          <p14:tracePt t="107705" x="2724150" y="5797550"/>
          <p14:tracePt t="107722" x="2755900" y="5803900"/>
          <p14:tracePt t="107722" x="2774950" y="5810250"/>
          <p14:tracePt t="107739" x="2787650" y="5810250"/>
          <p14:tracePt t="107739" x="2794000" y="5822950"/>
          <p14:tracePt t="107755" x="2787650" y="5829300"/>
          <p14:tracePt t="107755" x="2774950" y="5835650"/>
          <p14:tracePt t="107772" x="2755900" y="5842000"/>
          <p14:tracePt t="107772" x="2736850" y="5854700"/>
          <p14:tracePt t="107789" x="2705100" y="5861050"/>
          <p14:tracePt t="107789" x="2673350" y="5873750"/>
          <p14:tracePt t="107805" x="2635250" y="5886450"/>
          <p14:tracePt t="107805" x="2565400" y="5905500"/>
          <p14:tracePt t="107823" x="2527300" y="5911850"/>
          <p14:tracePt t="107823" x="2489200" y="5924550"/>
          <p14:tracePt t="107840" x="2457450" y="5930900"/>
          <p14:tracePt t="107840" x="2432050" y="5937250"/>
          <p14:tracePt t="107856" x="2413000" y="5943600"/>
          <p14:tracePt t="107856" x="2393950" y="5943600"/>
          <p14:tracePt t="107856" x="2387600" y="5949950"/>
          <p14:tracePt t="107875" x="2400300" y="5943600"/>
          <p14:tracePt t="107898" x="2419350" y="5943600"/>
          <p14:tracePt t="107906" x="2438400" y="5943600"/>
          <p14:tracePt t="107906" x="2463800" y="5937250"/>
          <p14:tracePt t="107923" x="2501900" y="5937250"/>
          <p14:tracePt t="107923" x="2540000" y="5930900"/>
          <p14:tracePt t="107940" x="2584450" y="5930900"/>
          <p14:tracePt t="107940" x="2628900" y="5924550"/>
          <p14:tracePt t="107940" x="2673350" y="5924550"/>
          <p14:tracePt t="107958" x="2724150" y="5918200"/>
          <p14:tracePt t="107971" x="2768600" y="5918200"/>
          <p14:tracePt t="107971" x="2851150" y="5905500"/>
          <p14:tracePt t="107990" x="2882900" y="5905500"/>
          <p14:tracePt t="107990" x="2901950" y="5899150"/>
          <p14:tracePt t="108006" x="2921000" y="5892800"/>
          <p14:tracePt t="108006" x="2933700" y="5892800"/>
          <p14:tracePt t="108023" x="2933700" y="5886450"/>
          <p14:tracePt t="108023" x="2933700" y="5880100"/>
          <p14:tracePt t="108039" x="2927350" y="5873750"/>
          <p14:tracePt t="108039" x="2895600" y="5854700"/>
          <p14:tracePt t="108057" x="2876550" y="5848350"/>
          <p14:tracePt t="108057" x="2851150" y="5835650"/>
          <p14:tracePt t="108074" x="2819400" y="5822950"/>
          <p14:tracePt t="108074" x="2787650" y="5810250"/>
          <p14:tracePt t="108090" x="2749550" y="5791200"/>
          <p14:tracePt t="108090" x="2711450" y="5772150"/>
          <p14:tracePt t="108107" x="2673350" y="5746750"/>
          <p14:tracePt t="108107" x="2597150" y="5695950"/>
          <p14:tracePt t="108124" x="2559050" y="5664200"/>
          <p14:tracePt t="108124" x="2520950" y="5632450"/>
          <p14:tracePt t="108140" x="2489200" y="5607050"/>
          <p14:tracePt t="108140" x="2457450" y="5581650"/>
          <p14:tracePt t="108157" x="2432050" y="5562600"/>
          <p14:tracePt t="108157" x="2393950" y="5556250"/>
          <p14:tracePt t="108174" x="2381250" y="5562600"/>
          <p14:tracePt t="108174" x="2374900" y="5588000"/>
          <p14:tracePt t="108191" x="2368550" y="5613400"/>
          <p14:tracePt t="108191" x="2374900" y="5657850"/>
          <p14:tracePt t="108207" x="2381250" y="5708650"/>
          <p14:tracePt t="108207" x="2400300" y="5759450"/>
          <p14:tracePt t="108224" x="2413000" y="5816600"/>
          <p14:tracePt t="108224" x="2432050" y="5873750"/>
          <p14:tracePt t="108224" x="2457450" y="5930900"/>
          <p14:tracePt t="108243" x="2482850" y="5981700"/>
          <p14:tracePt t="108256" x="2501900" y="6032500"/>
          <p14:tracePt t="108256" x="2540000" y="6108700"/>
          <p14:tracePt t="108274" x="2552700" y="6134100"/>
          <p14:tracePt t="108274" x="2565400" y="6153150"/>
          <p14:tracePt t="108291" x="2578100" y="6172200"/>
          <p14:tracePt t="108291" x="2584450" y="6184900"/>
          <p14:tracePt t="108307" x="2584450" y="6191250"/>
          <p14:tracePt t="108323" x="2590800" y="6184900"/>
          <p14:tracePt t="108343" x="2590800" y="6178550"/>
          <p14:tracePt t="108343" x="2584450" y="6172200"/>
          <p14:tracePt t="108358" x="2584450" y="6159500"/>
          <p14:tracePt t="108358" x="2584450" y="6153150"/>
          <p14:tracePt t="108374" x="2584450" y="6140450"/>
          <p14:tracePt t="108374" x="2578100" y="6134100"/>
          <p14:tracePt t="108392" x="2578100" y="6121400"/>
          <p14:tracePt t="108392" x="2578100" y="6108700"/>
          <p14:tracePt t="108408" x="2578100" y="6096000"/>
          <p14:tracePt t="108408" x="2571750" y="6076950"/>
          <p14:tracePt t="108424" x="2571750" y="6064250"/>
          <p14:tracePt t="108424" x="2565400" y="6051550"/>
          <p14:tracePt t="108441" x="2565400" y="6045200"/>
          <p14:tracePt t="108441" x="2565400" y="6032500"/>
          <p14:tracePt t="108458" x="2565400" y="6019800"/>
          <p14:tracePt t="108458" x="2559050" y="6000750"/>
          <p14:tracePt t="108475" x="2559050" y="5994400"/>
          <p14:tracePt t="108475" x="2559050" y="5988050"/>
          <p14:tracePt t="108492" x="2559050" y="5981700"/>
          <p14:tracePt t="108492" x="2565400" y="5975350"/>
          <p14:tracePt t="108508" x="2565400" y="5969000"/>
          <p14:tracePt t="108508" x="2565400" y="5956300"/>
          <p14:tracePt t="108525" x="2571750" y="5949950"/>
          <p14:tracePt t="108525" x="2571750" y="5943600"/>
          <p14:tracePt t="108542" x="2578100" y="5937250"/>
          <p14:tracePt t="108542" x="2578100" y="5930900"/>
          <p14:tracePt t="108559" x="2584450" y="5924550"/>
          <p14:tracePt t="108574" x="2590800" y="5918200"/>
          <p14:tracePt t="108590" x="2597150" y="5911850"/>
          <p14:tracePt t="108607" x="2603500" y="5905500"/>
          <p14:tracePt t="108624" x="2603500" y="5899150"/>
          <p14:tracePt t="108624" x="2603500" y="5892800"/>
          <p14:tracePt t="108642" x="2597150" y="5886450"/>
          <p14:tracePt t="108662" x="2597150" y="5880100"/>
          <p14:tracePt t="108729" x="2590800" y="5873750"/>
          <p14:tracePt t="108770" x="2590800" y="5867400"/>
          <p14:tracePt t="108806" x="2584450" y="5861050"/>
          <p14:tracePt t="108858" x="2578100" y="5867400"/>
          <p14:tracePt t="108978" x="2571750" y="5873750"/>
          <p14:tracePt t="108994" x="2565400" y="5880100"/>
          <p14:tracePt t="109009" x="2565400" y="5886450"/>
          <p14:tracePt t="109021" x="2559050" y="5892800"/>
          <p14:tracePt t="109054" x="2559050" y="5886450"/>
          <p14:tracePt t="109122" x="2552700" y="5886450"/>
          <p14:tracePt t="109209" x="2552700" y="5880100"/>
          <p14:tracePt t="109313" x="2546350" y="5880100"/>
          <p14:tracePt t="109369" x="2546350" y="5886450"/>
          <p14:tracePt t="109466" x="2540000" y="5892800"/>
          <p14:tracePt t="109493" x="2533650" y="5899150"/>
          <p14:tracePt t="109594" x="2527300" y="5892800"/>
          <p14:tracePt t="109630" x="2527300" y="5899150"/>
          <p14:tracePt t="109734" x="2527300" y="5905500"/>
          <p14:tracePt t="109774" x="2527300" y="5911850"/>
          <p14:tracePt t="109818" x="2533650" y="5911850"/>
          <p14:tracePt t="109842" x="2533650" y="5918200"/>
          <p14:tracePt t="109877" x="2533650" y="5924550"/>
          <p14:tracePt t="109909" x="2533650" y="5930900"/>
          <p14:tracePt t="109930" x="2540000" y="5937250"/>
          <p14:tracePt t="109954" x="2546350" y="5937250"/>
          <p14:tracePt t="109982" x="2552700" y="5943600"/>
          <p14:tracePt t="110030" x="2559050" y="5943600"/>
          <p14:tracePt t="110042" x="2565400" y="5949950"/>
          <p14:tracePt t="110059" x="2571750" y="5956300"/>
          <p14:tracePt t="110074" x="2578100" y="5962650"/>
          <p14:tracePt t="110102" x="2584450" y="5956300"/>
          <p14:tracePt t="110118" x="2590800" y="5956300"/>
          <p14:tracePt t="110134" x="2590800" y="5949950"/>
          <p14:tracePt t="110150" x="2597150" y="5943600"/>
          <p14:tracePt t="110170" x="2597150" y="5949950"/>
          <p14:tracePt t="110254" x="2590800" y="5956300"/>
          <p14:tracePt t="110274" x="2584450" y="5956300"/>
          <p14:tracePt t="110298" x="2578100" y="5956300"/>
          <p14:tracePt t="110322" x="2584450" y="5956300"/>
          <p14:tracePt t="110366" x="2584450" y="5949950"/>
          <p14:tracePt t="110402" x="2590800" y="5956300"/>
          <p14:tracePt t="110453" x="2597150" y="5956300"/>
          <p14:tracePt t="110493" x="2603500" y="5956300"/>
          <p14:tracePt t="110529" x="2609850" y="5956300"/>
          <p14:tracePt t="110562" x="2616200" y="5949950"/>
          <p14:tracePt t="110582" x="2622550" y="5949950"/>
          <p14:tracePt t="110606" x="2622550" y="5943600"/>
          <p14:tracePt t="110629" x="2622550" y="5937250"/>
          <p14:tracePt t="110658" x="2616200" y="5930900"/>
          <p14:tracePt t="110690" x="2616200" y="5924550"/>
          <p14:tracePt t="110710" x="2609850" y="5918200"/>
          <p14:tracePt t="110734" x="2603500" y="5918200"/>
          <p14:tracePt t="110762" x="2609850" y="5918200"/>
          <p14:tracePt t="110846" x="2616200" y="5911850"/>
          <p14:tracePt t="110882" x="2616200" y="5918200"/>
          <p14:tracePt t="110922" x="2622550" y="5918200"/>
          <p14:tracePt t="110974" x="2622550" y="5911850"/>
          <p14:tracePt t="111026" x="2628900" y="5911850"/>
          <p14:tracePt t="111170" x="2622550" y="5905500"/>
          <p14:tracePt t="111430" x="2622550" y="5911850"/>
          <p14:tracePt t="111505" x="2628900" y="5918200"/>
          <p14:tracePt t="111542" x="2635250" y="5918200"/>
          <p14:tracePt t="111565" x="2635250" y="5924550"/>
          <p14:tracePt t="111590" x="2641600" y="5924550"/>
          <p14:tracePt t="111619" x="2647950" y="5924550"/>
          <p14:tracePt t="111654" x="2647950" y="5918200"/>
          <p14:tracePt t="111678" x="2641600" y="5918200"/>
          <p14:tracePt t="111710" x="2635250" y="5924550"/>
          <p14:tracePt t="111722" x="2628900" y="5924550"/>
          <p14:tracePt t="111738" x="2622550" y="5930900"/>
          <p14:tracePt t="111754" x="2616200" y="5937250"/>
          <p14:tracePt t="111769" x="2609850" y="5943600"/>
          <p14:tracePt t="111782" x="2609850" y="5937250"/>
          <p14:tracePt t="111849" x="2616200" y="5930900"/>
          <p14:tracePt t="111874" x="2622550" y="5930900"/>
          <p14:tracePt t="111894" x="2616200" y="5930900"/>
          <p14:tracePt t="111962" x="2609850" y="5930900"/>
          <p14:tracePt t="111978" x="2603500" y="5937250"/>
          <p14:tracePt t="111994" x="2603500" y="5930900"/>
          <p14:tracePt t="112021" x="2609850" y="59182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p-</a:t>
            </a:r>
            <a:r>
              <a:rPr lang="ja-JP" altLang="en-US">
                <a:solidFill>
                  <a:schemeClr val="tx1"/>
                </a:solidFill>
              </a:rPr>
              <a:t>値</a:t>
            </a:r>
            <a:r>
              <a:rPr lang="ja-JP" altLang="en-US"/>
              <a:t>：今回のデータの得られる確率</a:t>
            </a:r>
          </a:p>
        </p:txBody>
      </p:sp>
      <p:pic>
        <p:nvPicPr>
          <p:cNvPr id="570430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84784"/>
            <a:ext cx="73895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88"/>
    </mc:Choice>
    <mc:Fallback>
      <p:transition spd="slow" advTm="42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02" x="4349750" y="6305550"/>
          <p14:tracePt t="1322" x="4349750" y="6299200"/>
          <p14:tracePt t="1354" x="4349750" y="6305550"/>
          <p14:tracePt t="1381" x="4349750" y="6311900"/>
          <p14:tracePt t="1413" x="4356100" y="6299200"/>
          <p14:tracePt t="1434" x="4356100" y="6311900"/>
          <p14:tracePt t="1450" x="4356100" y="6305550"/>
          <p14:tracePt t="1464" x="4356100" y="6318250"/>
          <p14:tracePt t="1509" x="4362450" y="6343650"/>
          <p14:tracePt t="1540" x="4375150" y="6369050"/>
          <p14:tracePt t="1605" x="4375150" y="6343650"/>
          <p14:tracePt t="1773" x="4387850" y="6330950"/>
          <p14:tracePt t="1913" x="4387850" y="6324600"/>
          <p14:tracePt t="1937" x="4394200" y="6324600"/>
          <p14:tracePt t="2005" x="4387850" y="6324600"/>
          <p14:tracePt t="2074" x="4387850" y="6318250"/>
          <p14:tracePt t="2110" x="4387850" y="6311900"/>
          <p14:tracePt t="2142" x="4381500" y="6318250"/>
          <p14:tracePt t="2201" x="4381500" y="6311900"/>
          <p14:tracePt t="2222" x="4381500" y="6305550"/>
          <p14:tracePt t="2245" x="4381500" y="6299200"/>
          <p14:tracePt t="2266" x="4381500" y="6305550"/>
          <p14:tracePt t="2282" x="4387850" y="6311900"/>
          <p14:tracePt t="2297" x="4387850" y="6318250"/>
          <p14:tracePt t="2326" x="4387850" y="6311900"/>
          <p14:tracePt t="2342" x="4381500" y="6305550"/>
          <p14:tracePt t="2442" x="4381500" y="6299200"/>
          <p14:tracePt t="2454" x="4381500" y="6311900"/>
          <p14:tracePt t="2514" x="4381500" y="6305550"/>
          <p14:tracePt t="2538" x="4381500" y="6311900"/>
          <p14:tracePt t="2598" x="4387850" y="6305550"/>
          <p14:tracePt t="2658" x="4387850" y="6299200"/>
          <p14:tracePt t="2682" x="4387850" y="6292850"/>
          <p14:tracePt t="2702" x="4394200" y="6286500"/>
          <p14:tracePt t="2718" x="4400550" y="6280150"/>
          <p14:tracePt t="2794" x="4406900" y="6273800"/>
          <p14:tracePt t="2813" x="4413250" y="6267450"/>
          <p14:tracePt t="2853" x="4413250" y="6261100"/>
          <p14:tracePt t="2897" x="4419600" y="6254750"/>
          <p14:tracePt t="2913" x="4419600" y="6242050"/>
          <p14:tracePt t="2922" x="4425950" y="6235700"/>
          <p14:tracePt t="2933" x="4432300" y="6229350"/>
          <p14:tracePt t="2950" x="4438650" y="6223000"/>
          <p14:tracePt t="2966" x="4445000" y="6216650"/>
          <p14:tracePt t="2982" x="4451350" y="6210300"/>
          <p14:tracePt t="2989" x="4457700" y="6203950"/>
          <p14:tracePt t="3005" x="4464050" y="6191250"/>
          <p14:tracePt t="3022" x="4470400" y="6184900"/>
          <p14:tracePt t="3038" x="4470400" y="6178550"/>
          <p14:tracePt t="3038" x="4470400" y="6172200"/>
          <p14:tracePt t="3056" x="4476750" y="6165850"/>
          <p14:tracePt t="3071" x="4476750" y="6153150"/>
          <p14:tracePt t="3088" x="4476750" y="6146800"/>
          <p14:tracePt t="3105" x="4470400" y="6146800"/>
          <p14:tracePt t="3174" x="4470400" y="6140450"/>
          <p14:tracePt t="3226" x="4470400" y="6146800"/>
          <p14:tracePt t="3281" x="4464050" y="6146800"/>
          <p14:tracePt t="3326" x="4464050" y="6140450"/>
          <p14:tracePt t="3370" x="4464050" y="6146800"/>
          <p14:tracePt t="3446" x="4457700" y="6140450"/>
          <p14:tracePt t="3582" x="4457700" y="6146800"/>
          <p14:tracePt t="3626" x="4457700" y="6140450"/>
          <p14:tracePt t="3654" x="4457700" y="6146800"/>
          <p14:tracePt t="3705" x="4451350" y="6153150"/>
          <p14:tracePt t="3866" x="4451350" y="6146800"/>
          <p14:tracePt t="4062" x="4451350" y="6153150"/>
          <p14:tracePt t="4073" x="4457700" y="6159500"/>
          <p14:tracePt t="4113" x="4451350" y="6153150"/>
          <p14:tracePt t="4165" x="4445000" y="6153150"/>
          <p14:tracePt t="4306" x="4438650" y="6153150"/>
          <p14:tracePt t="4433" x="4438650" y="6159500"/>
          <p14:tracePt t="4493" x="4438650" y="6153150"/>
          <p14:tracePt t="4554" x="4432300" y="6146800"/>
          <p14:tracePt t="4630" x="4425950" y="6146800"/>
          <p14:tracePt t="4870" x="4432300" y="6146800"/>
          <p14:tracePt t="4962" x="4425950" y="6140450"/>
          <p14:tracePt t="5005" x="4425950" y="6146800"/>
          <p14:tracePt t="5049" x="4425950" y="6140450"/>
          <p14:tracePt t="5117" x="4425950" y="6134100"/>
          <p14:tracePt t="5145" x="4425950" y="6127750"/>
          <p14:tracePt t="5185" x="4425950" y="6134100"/>
          <p14:tracePt t="5201" x="4425950" y="6140450"/>
          <p14:tracePt t="5244" x="4425950" y="6134100"/>
          <p14:tracePt t="5260" x="4425950" y="6140450"/>
          <p14:tracePt t="5297" x="4425950" y="6146800"/>
          <p14:tracePt t="5321" x="4425950" y="6140450"/>
          <p14:tracePt t="5357" x="4419600" y="6134100"/>
          <p14:tracePt t="5409" x="4419600" y="6140450"/>
          <p14:tracePt t="5444" x="4419600" y="6146800"/>
          <p14:tracePt t="5501" x="4419600" y="6134100"/>
          <p14:tracePt t="5520" x="4419600" y="6140450"/>
          <p14:tracePt t="5605" x="4419600" y="6146800"/>
          <p14:tracePt t="5621" x="4419600" y="6153150"/>
          <p14:tracePt t="5800" x="4419600" y="6146800"/>
          <p14:tracePt t="5812" x="4419600" y="6140450"/>
          <p14:tracePt t="5844" x="4419600" y="6146800"/>
          <p14:tracePt t="5872" x="4419600" y="6153150"/>
          <p14:tracePt t="5904" x="4419600" y="6146800"/>
          <p14:tracePt t="5981" x="4419600" y="6140450"/>
          <p14:tracePt t="6008" x="4419600" y="6146800"/>
          <p14:tracePt t="6069" x="4425950" y="6146800"/>
          <p14:tracePt t="6121" x="4425950" y="6153150"/>
          <p14:tracePt t="6144" x="4419600" y="6146800"/>
          <p14:tracePt t="6205" x="4425950" y="6146800"/>
          <p14:tracePt t="6280" x="4419600" y="6146800"/>
          <p14:tracePt t="6401" x="4419600" y="6153150"/>
          <p14:tracePt t="6421" x="4419600" y="6146800"/>
          <p14:tracePt t="6464" x="4419600" y="6140450"/>
          <p14:tracePt t="6512" x="4419600" y="6146800"/>
          <p14:tracePt t="6548" x="4419600" y="6153150"/>
          <p14:tracePt t="6593" x="4419600" y="6159500"/>
          <p14:tracePt t="6753" x="4413250" y="6165850"/>
          <p14:tracePt t="6940" x="4413250" y="6159500"/>
          <p14:tracePt t="7020" x="4413250" y="6165850"/>
          <p14:tracePt t="7105" x="4419600" y="6172200"/>
          <p14:tracePt t="7345" x="4413250" y="6172200"/>
          <p14:tracePt t="7381" x="4419600" y="6172200"/>
          <p14:tracePt t="7433" x="4419600" y="6178550"/>
          <p14:tracePt t="7508" x="4413250" y="6172200"/>
          <p14:tracePt t="7553" x="4413250" y="6178550"/>
          <p14:tracePt t="7793" x="4413250" y="6172200"/>
          <p14:tracePt t="7833" x="4419600" y="6165850"/>
          <p14:tracePt t="7884" x="4419600" y="6172200"/>
          <p14:tracePt t="7901" x="4419600" y="6165850"/>
          <p14:tracePt t="7965" x="4419600" y="6159500"/>
          <p14:tracePt t="8033" x="4419600" y="6165850"/>
          <p14:tracePt t="8041" x="4425950" y="6159500"/>
          <p14:tracePt t="8100" x="4425950" y="6165850"/>
          <p14:tracePt t="8168" x="4425950" y="6159500"/>
          <p14:tracePt t="8257" x="4425950" y="6153150"/>
          <p14:tracePt t="8384" x="4419600" y="6159500"/>
          <p14:tracePt t="8424" x="4419600" y="6165850"/>
          <p14:tracePt t="8445" x="4419600" y="6159500"/>
          <p14:tracePt t="8477" x="4419600" y="6153150"/>
          <p14:tracePt t="8497" x="4419600" y="6146800"/>
          <p14:tracePt t="8665" x="4419600" y="6153150"/>
          <p14:tracePt t="8737" x="4419600" y="6159500"/>
          <p14:tracePt t="8873" x="4419600" y="6165850"/>
          <p14:tracePt t="9025" x="4419600" y="6159500"/>
          <p14:tracePt t="9060" x="4413250" y="6165850"/>
          <p14:tracePt t="9145" x="4413250" y="6159500"/>
          <p14:tracePt t="9233" x="4413250" y="6153150"/>
          <p14:tracePt t="9341" x="4413250" y="6159500"/>
          <p14:tracePt t="9393" x="4413250" y="6165850"/>
          <p14:tracePt t="9465" x="4413250" y="6159500"/>
          <p14:tracePt t="9489" x="4413250" y="6165850"/>
          <p14:tracePt t="9517" x="4413250" y="6172200"/>
          <p14:tracePt t="9548" x="4413250" y="6165850"/>
          <p14:tracePt t="9609" x="4406900" y="6159500"/>
          <p14:tracePt t="9633" x="4400550" y="6153150"/>
          <p14:tracePt t="9728" x="4400550" y="6146800"/>
          <p14:tracePt t="9753" x="4406900" y="6140450"/>
          <p14:tracePt t="9841" x="4406900" y="6134100"/>
          <p14:tracePt t="9873" x="4413250" y="6140450"/>
          <p14:tracePt t="9893" x="4413250" y="6146800"/>
          <p14:tracePt t="9933" x="4413250" y="6153150"/>
          <p14:tracePt t="9969" x="4413250" y="6159500"/>
          <p14:tracePt t="10012" x="4413250" y="6153150"/>
          <p14:tracePt t="10105" x="4413250" y="6146800"/>
          <p14:tracePt t="10132" x="4413250" y="6153150"/>
          <p14:tracePt t="10192" x="4413250" y="6146800"/>
          <p14:tracePt t="10305" x="4413250" y="6153150"/>
          <p14:tracePt t="10345" x="4413250" y="6146800"/>
          <p14:tracePt t="10425" x="4413250" y="6140450"/>
          <p14:tracePt t="10585" x="4413250" y="6146800"/>
          <p14:tracePt t="10637" x="4413250" y="6153150"/>
          <p14:tracePt t="10653" x="4413250" y="6159500"/>
          <p14:tracePt t="10793" x="4413250" y="6165850"/>
          <p14:tracePt t="10825" x="4413250" y="6172200"/>
          <p14:tracePt t="10928" x="4413250" y="6165850"/>
          <p14:tracePt t="10956" x="4413250" y="6159500"/>
          <p14:tracePt t="10989" x="4413250" y="6165850"/>
          <p14:tracePt t="11049" x="4413250" y="6159500"/>
          <p14:tracePt t="11081" x="4413250" y="6165850"/>
          <p14:tracePt t="11169" x="4413250" y="6159500"/>
          <p14:tracePt t="11228" x="4413250" y="6165850"/>
          <p14:tracePt t="11312" x="4413250" y="6172200"/>
          <p14:tracePt t="11416" x="4413250" y="6165850"/>
          <p14:tracePt t="11632" x="4413250" y="6172200"/>
          <p14:tracePt t="11717" x="4406900" y="6172200"/>
          <p14:tracePt t="11956" x="4406900" y="6178550"/>
          <p14:tracePt t="12137" x="4406900" y="6172200"/>
          <p14:tracePt t="12225" x="4406900" y="6178550"/>
          <p14:tracePt t="12273" x="4406900" y="6172200"/>
          <p14:tracePt t="12345" x="4406900" y="6178550"/>
          <p14:tracePt t="12393" x="4406900" y="6172200"/>
          <p14:tracePt t="12496" x="4406900" y="6178550"/>
          <p14:tracePt t="12549" x="4406900" y="6172200"/>
          <p14:tracePt t="12577" x="4406900" y="6178550"/>
          <p14:tracePt t="12660" x="4400550" y="6172200"/>
          <p14:tracePt t="12757" x="4400550" y="6178550"/>
          <p14:tracePt t="13037" x="4394200" y="6184900"/>
          <p14:tracePt t="13493" x="4400550" y="6184900"/>
          <p14:tracePt t="13665" x="4394200" y="6178550"/>
          <p14:tracePt t="13741" x="4394200" y="6172200"/>
          <p14:tracePt t="13774" x="4400550" y="6178550"/>
          <p14:tracePt t="13837" x="4406900" y="6184900"/>
          <p14:tracePt t="13885" x="4413250" y="6184900"/>
          <p14:tracePt t="13897" x="4413250" y="6178550"/>
          <p14:tracePt t="14004" x="4413250" y="6172200"/>
          <p14:tracePt t="14073" x="4419600" y="6165850"/>
          <p14:tracePt t="14152" x="4419600" y="6159500"/>
          <p14:tracePt t="14185" x="4425950" y="6153150"/>
          <p14:tracePt t="14280" x="4419600" y="6153150"/>
          <p14:tracePt t="14340" x="4413250" y="6146800"/>
          <p14:tracePt t="14365" x="4413250" y="6153150"/>
          <p14:tracePt t="14424" x="4413250" y="6159500"/>
          <p14:tracePt t="14445" x="4413250" y="6165850"/>
          <p14:tracePt t="14469" x="4413250" y="6172200"/>
          <p14:tracePt t="14497" x="4419600" y="6178550"/>
          <p14:tracePt t="14564" x="4419600" y="6184900"/>
          <p14:tracePt t="14597" x="4419600" y="6191250"/>
          <p14:tracePt t="14640" x="4419600" y="6197600"/>
          <p14:tracePt t="14677" x="4419600" y="6203950"/>
          <p14:tracePt t="14829" x="4419600" y="6210300"/>
          <p14:tracePt t="15096" x="4419600" y="6197600"/>
          <p14:tracePt t="15157" x="4419600" y="6203950"/>
          <p14:tracePt t="15213" x="4419600" y="6210300"/>
          <p14:tracePt t="15241" x="4413250" y="6210300"/>
          <p14:tracePt t="15660" x="4413250" y="6203950"/>
          <p14:tracePt t="15712" x="4419600" y="6203950"/>
          <p14:tracePt t="15812" x="4413250" y="6197600"/>
          <p14:tracePt t="15944" x="4413250" y="6191250"/>
          <p14:tracePt t="15960" x="4406900" y="6184900"/>
          <p14:tracePt t="15993" x="4406900" y="6178550"/>
          <p14:tracePt t="16021" x="4406900" y="6172200"/>
          <p14:tracePt t="16037" x="4406900" y="6165850"/>
          <p14:tracePt t="16044" x="4406900" y="6159500"/>
          <p14:tracePt t="16052" x="4406900" y="6153150"/>
          <p14:tracePt t="16063" x="4413250" y="6146800"/>
          <p14:tracePt t="16063" x="4419600" y="6134100"/>
          <p14:tracePt t="16081" x="4419600" y="6121400"/>
          <p14:tracePt t="16081" x="4425950" y="6115050"/>
          <p14:tracePt t="16098" x="4425950" y="6108700"/>
          <p14:tracePt t="16098" x="4432300" y="6102350"/>
          <p14:tracePt t="16115" x="4432300" y="6089650"/>
          <p14:tracePt t="16115" x="4432300" y="6076950"/>
          <p14:tracePt t="16115" x="4438650" y="6064250"/>
          <p14:tracePt t="16133" x="4438650" y="6051550"/>
          <p14:tracePt t="16146" x="4438650" y="6032500"/>
          <p14:tracePt t="16146" x="4438650" y="6013450"/>
          <p14:tracePt t="16166" x="4432300" y="5956300"/>
          <p14:tracePt t="16166" x="4425950" y="5924550"/>
          <p14:tracePt t="16181" x="4413250" y="5892800"/>
          <p14:tracePt t="16181" x="4400550" y="5854700"/>
          <p14:tracePt t="16198" x="4387850" y="5816600"/>
          <p14:tracePt t="16198" x="4375150" y="5784850"/>
          <p14:tracePt t="16214" x="4362450" y="5746750"/>
          <p14:tracePt t="16214" x="4343400" y="5708650"/>
          <p14:tracePt t="16214" x="4324350" y="5670550"/>
          <p14:tracePt t="16234" x="4305300" y="5626100"/>
          <p14:tracePt t="16234" x="4286250" y="5588000"/>
          <p14:tracePt t="16249" x="4260850" y="5537200"/>
          <p14:tracePt t="16249" x="4229100" y="5480050"/>
          <p14:tracePt t="16265" x="4203700" y="5422900"/>
          <p14:tracePt t="16265" x="4171950" y="5353050"/>
          <p14:tracePt t="16282" x="4133850" y="5283200"/>
          <p14:tracePt t="16282" x="4051300" y="5124450"/>
          <p14:tracePt t="16298" x="4013200" y="5041900"/>
          <p14:tracePt t="16298" x="3962400" y="4953000"/>
          <p14:tracePt t="16315" x="3917950" y="4864100"/>
          <p14:tracePt t="16315" x="3860800" y="4768850"/>
          <p14:tracePt t="16332" x="3810000" y="4679950"/>
          <p14:tracePt t="16332" x="3752850" y="4597400"/>
          <p14:tracePt t="16349" x="3695700" y="4508500"/>
          <p14:tracePt t="16349" x="3575050" y="4330700"/>
          <p14:tracePt t="16365" x="3517900" y="4248150"/>
          <p14:tracePt t="16365" x="3454400" y="4165600"/>
          <p14:tracePt t="16382" x="3397250" y="4089400"/>
          <p14:tracePt t="16382" x="3340100" y="4013200"/>
          <p14:tracePt t="16398" x="3282950" y="3943350"/>
          <p14:tracePt t="16398" x="3225800" y="3873500"/>
          <p14:tracePt t="16398" x="3162300" y="3810000"/>
          <p14:tracePt t="16418" x="3105150" y="3759200"/>
          <p14:tracePt t="16430" x="3048000" y="3695700"/>
          <p14:tracePt t="16430" x="2933700" y="3600450"/>
          <p14:tracePt t="16449" x="2876550" y="3556000"/>
          <p14:tracePt t="16449" x="2819400" y="3517900"/>
          <p14:tracePt t="16465" x="2768600" y="3479800"/>
          <p14:tracePt t="16465" x="2717800" y="3448050"/>
          <p14:tracePt t="16482" x="2673350" y="3422650"/>
          <p14:tracePt t="16482" x="2635250" y="3397250"/>
          <p14:tracePt t="16498" x="2597150" y="3371850"/>
          <p14:tracePt t="16498" x="2559050" y="3352800"/>
          <p14:tracePt t="16498" x="2527300" y="3333750"/>
          <p14:tracePt t="16517" x="2501900" y="3321050"/>
          <p14:tracePt t="16517" x="2476500" y="3308350"/>
          <p14:tracePt t="16533" x="2451100" y="3295650"/>
          <p14:tracePt t="16533" x="2432050" y="3289300"/>
          <p14:tracePt t="16549" x="2406650" y="3282950"/>
          <p14:tracePt t="16549" x="2393950" y="3276600"/>
          <p14:tracePt t="16566" x="2374900" y="3276600"/>
          <p14:tracePt t="16566" x="2362200" y="3276600"/>
          <p14:tracePt t="16582" x="2349500" y="3276600"/>
          <p14:tracePt t="16582" x="2330450" y="3270250"/>
          <p14:tracePt t="16600" x="2317750" y="3270250"/>
          <p14:tracePt t="16600" x="2311400" y="3263900"/>
          <p14:tracePt t="16617" x="2305050" y="3263900"/>
          <p14:tracePt t="16617" x="2305050" y="3257550"/>
          <p14:tracePt t="16633" x="2298700" y="3251200"/>
          <p14:tracePt t="16633" x="2298700" y="3244850"/>
          <p14:tracePt t="16649" x="2298700" y="3238500"/>
          <p14:tracePt t="16649" x="2298700" y="3225800"/>
          <p14:tracePt t="16667" x="2305050" y="3219450"/>
          <p14:tracePt t="16667" x="2305050" y="3206750"/>
          <p14:tracePt t="16683" x="2305050" y="3200400"/>
          <p14:tracePt t="16683" x="2305050" y="3187700"/>
          <p14:tracePt t="16700" x="2305050" y="3181350"/>
          <p14:tracePt t="16700" x="2305050" y="3162300"/>
          <p14:tracePt t="16718" x="2298700" y="3155950"/>
          <p14:tracePt t="16718" x="2298700" y="3143250"/>
          <p14:tracePt t="16733" x="2292350" y="3130550"/>
          <p14:tracePt t="16733" x="2292350" y="3124200"/>
          <p14:tracePt t="16750" x="2286000" y="3111500"/>
          <p14:tracePt t="16750" x="2279650" y="3098800"/>
          <p14:tracePt t="16767" x="2266950" y="3086100"/>
          <p14:tracePt t="16767" x="2254250" y="3073400"/>
          <p14:tracePt t="16783" x="2241550" y="3060700"/>
          <p14:tracePt t="16783" x="2235200" y="3041650"/>
          <p14:tracePt t="16783" x="2222500" y="3022600"/>
          <p14:tracePt t="16802" x="2209800" y="3003550"/>
          <p14:tracePt t="16802" x="2203450" y="2978150"/>
          <p14:tracePt t="16818" x="2197100" y="2952750"/>
          <p14:tracePt t="16818" x="2190750" y="2927350"/>
          <p14:tracePt t="16834" x="2190750" y="2901950"/>
          <p14:tracePt t="16834" x="2197100" y="2870200"/>
          <p14:tracePt t="16850" x="2203450" y="2838450"/>
          <p14:tracePt t="16850" x="2216150" y="2806700"/>
          <p14:tracePt t="16867" x="2235200" y="2774950"/>
          <p14:tracePt t="16867" x="2260600" y="2736850"/>
          <p14:tracePt t="16867" x="2292350" y="2705100"/>
          <p14:tracePt t="16886" x="2330450" y="2667000"/>
          <p14:tracePt t="16886" x="2374900" y="2628900"/>
          <p14:tracePt t="16900" x="2419350" y="2597150"/>
          <p14:tracePt t="16900" x="2476500" y="2565400"/>
          <p14:tracePt t="16917" x="2540000" y="2533650"/>
          <p14:tracePt t="16917" x="2609850" y="2495550"/>
          <p14:tracePt t="16933" x="2679700" y="2463800"/>
          <p14:tracePt t="16933" x="2762250" y="2432050"/>
          <p14:tracePt t="16950" x="2851150" y="2400300"/>
          <p14:tracePt t="16950" x="3041650" y="2343150"/>
          <p14:tracePt t="16967" x="3149600" y="2311400"/>
          <p14:tracePt t="16967" x="3257550" y="2286000"/>
          <p14:tracePt t="16984" x="3378200" y="2260600"/>
          <p14:tracePt t="16984" x="3492500" y="2241550"/>
          <p14:tracePt t="17000" x="3613150" y="2222500"/>
          <p14:tracePt t="17000" x="3860800" y="2203450"/>
          <p14:tracePt t="17018" x="3987800" y="2197100"/>
          <p14:tracePt t="17018" x="4108450" y="2197100"/>
          <p14:tracePt t="17034" x="4229100" y="2203450"/>
          <p14:tracePt t="17034" x="4349750" y="2209800"/>
          <p14:tracePt t="17051" x="4464050" y="2216150"/>
          <p14:tracePt t="17051" x="4584700" y="2228850"/>
          <p14:tracePt t="17067" x="4699000" y="2241550"/>
          <p14:tracePt t="17067" x="4927600" y="2273300"/>
          <p14:tracePt t="17086" x="5035550" y="2298700"/>
          <p14:tracePt t="17086" x="5137150" y="2317750"/>
          <p14:tracePt t="17102" x="5245100" y="2343150"/>
          <p14:tracePt t="17102" x="5340350" y="2362200"/>
          <p14:tracePt t="17119" x="5435600" y="2387600"/>
          <p14:tracePt t="17119" x="5524500" y="2413000"/>
          <p14:tracePt t="17134" x="5607050" y="2438400"/>
          <p14:tracePt t="17134" x="5689600" y="2457450"/>
          <p14:tracePt t="17134" x="5759450" y="2482850"/>
          <p14:tracePt t="17153" x="5829300" y="2508250"/>
          <p14:tracePt t="17166" x="5886450" y="2533650"/>
          <p14:tracePt t="17166" x="5994400" y="2578100"/>
          <p14:tracePt t="17185" x="6038850" y="2603500"/>
          <p14:tracePt t="17185" x="6076950" y="2635250"/>
          <p14:tracePt t="17201" x="6108700" y="2660650"/>
          <p14:tracePt t="17201" x="6134100" y="2692400"/>
          <p14:tracePt t="17217" x="6153150" y="2724150"/>
          <p14:tracePt t="17217" x="6159500" y="2749550"/>
          <p14:tracePt t="17234" x="6165850" y="2781300"/>
          <p14:tracePt t="17234" x="6165850" y="2806700"/>
          <p14:tracePt t="17234" x="6153150" y="2832100"/>
          <p14:tracePt t="17253" x="6140450" y="2857500"/>
          <p14:tracePt t="17253" x="6115050" y="2882900"/>
          <p14:tracePt t="17268" x="6089650" y="2908300"/>
          <p14:tracePt t="17268" x="6057900" y="2933700"/>
          <p14:tracePt t="17285" x="6019800" y="2952750"/>
          <p14:tracePt t="17285" x="5981700" y="2978150"/>
          <p14:tracePt t="17301" x="5930900" y="2997200"/>
          <p14:tracePt t="17301" x="5829300" y="3041650"/>
          <p14:tracePt t="17318" x="5772150" y="3060700"/>
          <p14:tracePt t="17318" x="5715000" y="3079750"/>
          <p14:tracePt t="17335" x="5651500" y="3098800"/>
          <p14:tracePt t="17335" x="5581650" y="3111500"/>
          <p14:tracePt t="17351" x="5518150" y="3130550"/>
          <p14:tracePt t="17351" x="5441950" y="3143250"/>
          <p14:tracePt t="17369" x="5372100" y="3149600"/>
          <p14:tracePt t="17369" x="5213350" y="3168650"/>
          <p14:tracePt t="17385" x="5137150" y="3175000"/>
          <p14:tracePt t="17385" x="5054600" y="3175000"/>
          <p14:tracePt t="17402" x="4972050" y="3175000"/>
          <p14:tracePt t="17402" x="4895850" y="3175000"/>
          <p14:tracePt t="17418" x="4813300" y="3168650"/>
          <p14:tracePt t="17418" x="4737100" y="3162300"/>
          <p14:tracePt t="17418" x="4654550" y="3155950"/>
          <p14:tracePt t="17437" x="4584700" y="3143250"/>
          <p14:tracePt t="17450" x="4514850" y="3130550"/>
          <p14:tracePt t="17450" x="4381500" y="3092450"/>
          <p14:tracePt t="17469" x="4330700" y="3060700"/>
          <p14:tracePt t="17469" x="4279900" y="3028950"/>
          <p14:tracePt t="17485" x="4241800" y="2990850"/>
          <p14:tracePt t="17485" x="4210050" y="2946400"/>
          <p14:tracePt t="17502" x="4191000" y="2901950"/>
          <p14:tracePt t="17502" x="4178300" y="2851150"/>
          <p14:tracePt t="17519" x="4171950" y="2800350"/>
          <p14:tracePt t="17519" x="4178300" y="2749550"/>
          <p14:tracePt t="17519" x="4197350" y="2698750"/>
          <p14:tracePt t="17538" x="4216400" y="2647950"/>
          <p14:tracePt t="17551" x="4248150" y="2597150"/>
          <p14:tracePt t="17551" x="4330700" y="2508250"/>
          <p14:tracePt t="17569" x="4381500" y="2470150"/>
          <p14:tracePt t="17569" x="4438650" y="2438400"/>
          <p14:tracePt t="17585" x="4508500" y="2413000"/>
          <p14:tracePt t="17585" x="4584700" y="2400300"/>
          <p14:tracePt t="17602" x="4660900" y="2393950"/>
          <p14:tracePt t="17602" x="4838700" y="2400300"/>
          <p14:tracePt t="17621" x="4933950" y="2413000"/>
          <p14:tracePt t="17621" x="5029200" y="2432050"/>
          <p14:tracePt t="17636" x="5124450" y="2444750"/>
          <p14:tracePt t="17636" x="5213350" y="2463800"/>
          <p14:tracePt t="17652" x="5308600" y="2482850"/>
          <p14:tracePt t="17652" x="5397500" y="2501900"/>
          <p14:tracePt t="17669" x="5486400" y="2533650"/>
          <p14:tracePt t="17669" x="5645150" y="2597150"/>
          <p14:tracePt t="17686" x="5708650" y="2641600"/>
          <p14:tracePt t="17686" x="5772150" y="2686050"/>
          <p14:tracePt t="17702" x="5829300" y="2736850"/>
          <p14:tracePt t="17702" x="5873750" y="2787650"/>
          <p14:tracePt t="17720" x="5905500" y="2838450"/>
          <p14:tracePt t="17720" x="5949950" y="2946400"/>
          <p14:tracePt t="17738" x="5956300" y="2997200"/>
          <p14:tracePt t="17738" x="5949950" y="3041650"/>
          <p14:tracePt t="17753" x="5930900" y="3086100"/>
          <p14:tracePt t="17753" x="5905500" y="3130550"/>
          <p14:tracePt t="17770" x="5867400" y="3168650"/>
          <p14:tracePt t="17770" x="5829300" y="3206750"/>
          <p14:tracePt t="17787" x="5778500" y="3244850"/>
          <p14:tracePt t="17787" x="5721350" y="3276600"/>
          <p14:tracePt t="17787" x="5651500" y="3308350"/>
          <p14:tracePt t="17806" x="5581650" y="3340100"/>
          <p14:tracePt t="17818" x="5511800" y="3371850"/>
          <p14:tracePt t="17818" x="5346700" y="3416300"/>
          <p14:tracePt t="17837" x="5257800" y="3435350"/>
          <p14:tracePt t="17837" x="5168900" y="3448050"/>
          <p14:tracePt t="17853" x="5080000" y="3460750"/>
          <p14:tracePt t="17853" x="4991100" y="3473450"/>
          <p14:tracePt t="17870" x="4902200" y="3486150"/>
          <p14:tracePt t="17870" x="4813300" y="3505200"/>
          <p14:tracePt t="17887" x="4730750" y="3517900"/>
          <p14:tracePt t="17887" x="4641850" y="3530600"/>
          <p14:tracePt t="17887" x="4559300" y="3543300"/>
          <p14:tracePt t="17906" x="4470400" y="3556000"/>
          <p14:tracePt t="17906" x="4387850" y="3568700"/>
          <p14:tracePt t="17920" x="4305300" y="3581400"/>
          <p14:tracePt t="17920" x="4216400" y="3594100"/>
          <p14:tracePt t="17937" x="4133850" y="3606800"/>
          <p14:tracePt t="17937" x="4044950" y="3613150"/>
          <p14:tracePt t="17954" x="3956050" y="3625850"/>
          <p14:tracePt t="17954" x="3860800" y="3638550"/>
          <p14:tracePt t="17970" x="3771900" y="3644900"/>
          <p14:tracePt t="17970" x="3581400" y="3663950"/>
          <p14:tracePt t="17987" x="3486150" y="3670300"/>
          <p14:tracePt t="17987" x="3390900" y="3676650"/>
          <p14:tracePt t="18004" x="3295650" y="3683000"/>
          <p14:tracePt t="18004" x="3200400" y="3689350"/>
          <p14:tracePt t="18021" x="3105150" y="3689350"/>
          <p14:tracePt t="18021" x="2927350" y="3702050"/>
          <p14:tracePt t="18038" x="2838450" y="3702050"/>
          <p14:tracePt t="18038" x="2755900" y="3708400"/>
          <p14:tracePt t="18054" x="2673350" y="3708400"/>
          <p14:tracePt t="18054" x="2603500" y="3702050"/>
          <p14:tracePt t="18071" x="2527300" y="3702050"/>
          <p14:tracePt t="18071" x="2457450" y="3695700"/>
          <p14:tracePt t="18087" x="2393950" y="3689350"/>
          <p14:tracePt t="18087" x="2273300" y="3670300"/>
          <p14:tracePt t="18106" x="2216150" y="3657600"/>
          <p14:tracePt t="18106" x="2159000" y="3651250"/>
          <p14:tracePt t="18123" x="2101850" y="3638550"/>
          <p14:tracePt t="18123" x="2057400" y="3625850"/>
          <p14:tracePt t="18138" x="2006600" y="3619500"/>
          <p14:tracePt t="18138" x="1968500" y="3606800"/>
          <p14:tracePt t="18155" x="1930400" y="3600450"/>
          <p14:tracePt t="18155" x="1898650" y="3587750"/>
          <p14:tracePt t="18171" x="1873250" y="3581400"/>
          <p14:tracePt t="18171" x="1847850" y="3568700"/>
          <p14:tracePt t="18171" x="1828800" y="3556000"/>
          <p14:tracePt t="18190" x="1816100" y="3543300"/>
          <p14:tracePt t="18203" x="1803400" y="3536950"/>
          <p14:tracePt t="18203" x="1790700" y="3511550"/>
          <p14:tracePt t="18221" x="1784350" y="3498850"/>
          <p14:tracePt t="18221" x="1784350" y="3486150"/>
          <p14:tracePt t="18238" x="1784350" y="3479800"/>
          <p14:tracePt t="18238" x="1790700" y="3473450"/>
          <p14:tracePt t="18254" x="1790700" y="3460750"/>
          <p14:tracePt t="18254" x="1797050" y="3454400"/>
          <p14:tracePt t="18254" x="1803400" y="3454400"/>
          <p14:tracePt t="18274" x="1809750" y="3448050"/>
          <p14:tracePt t="18274" x="1816100" y="3448050"/>
          <p14:tracePt t="18288" x="1828800" y="3441700"/>
          <p14:tracePt t="18288" x="1835150" y="3441700"/>
          <p14:tracePt t="18305" x="1847850" y="3441700"/>
          <p14:tracePt t="18305" x="1854200" y="3441700"/>
          <p14:tracePt t="18321" x="1860550" y="3441700"/>
          <p14:tracePt t="18321" x="1873250" y="3448050"/>
          <p14:tracePt t="18338" x="1879600" y="3448050"/>
          <p14:tracePt t="18338" x="1885950" y="3454400"/>
          <p14:tracePt t="18355" x="1892300" y="3454400"/>
          <p14:tracePt t="18370" x="1892300" y="3460750"/>
          <p14:tracePt t="18387" x="1898650" y="3467100"/>
          <p14:tracePt t="18404" x="1898650" y="3473450"/>
          <p14:tracePt t="18421" x="1892300" y="3479800"/>
          <p14:tracePt t="18452" x="1885950" y="3479800"/>
          <p14:tracePt t="18465" x="1879600" y="3479800"/>
          <p14:tracePt t="18481" x="1866900" y="3479800"/>
          <p14:tracePt t="18496" x="1860550" y="3479800"/>
          <p14:tracePt t="18512" x="1854200" y="3479800"/>
          <p14:tracePt t="18525" x="1847850" y="3486150"/>
          <p14:tracePt t="18565" x="1854200" y="3486150"/>
          <p14:tracePt t="18600" x="1860550" y="3486150"/>
          <p14:tracePt t="18617" x="1866900" y="3486150"/>
          <p14:tracePt t="18625" x="1873250" y="3486150"/>
          <p14:tracePt t="18625" x="1885950" y="3486150"/>
          <p14:tracePt t="18639" x="1892300" y="3479800"/>
          <p14:tracePt t="18639" x="1905000" y="3479800"/>
          <p14:tracePt t="18656" x="1924050" y="3479800"/>
          <p14:tracePt t="18656" x="1936750" y="3479800"/>
          <p14:tracePt t="18673" x="1955800" y="3473450"/>
          <p14:tracePt t="18673" x="1974850" y="3473450"/>
          <p14:tracePt t="18689" x="2000250" y="3473450"/>
          <p14:tracePt t="18689" x="2057400" y="3467100"/>
          <p14:tracePt t="18707" x="2089150" y="3460750"/>
          <p14:tracePt t="18707" x="2127250" y="3460750"/>
          <p14:tracePt t="18723" x="2165350" y="3454400"/>
          <p14:tracePt t="18723" x="2203450" y="3448050"/>
          <p14:tracePt t="18739" x="2247900" y="3441700"/>
          <p14:tracePt t="18739" x="2336800" y="3429000"/>
          <p14:tracePt t="18758" x="2381250" y="3429000"/>
          <p14:tracePt t="18758" x="2432050" y="3422650"/>
          <p14:tracePt t="18774" x="2482850" y="3416300"/>
          <p14:tracePt t="18774" x="2540000" y="3409950"/>
          <p14:tracePt t="18790" x="2603500" y="3403600"/>
          <p14:tracePt t="18790" x="2667000" y="3397250"/>
          <p14:tracePt t="18806" x="2730500" y="3390900"/>
          <p14:tracePt t="18806" x="2800350" y="3384550"/>
          <p14:tracePt t="18806" x="2876550" y="3378200"/>
          <p14:tracePt t="18825" x="2952750" y="3371850"/>
          <p14:tracePt t="18838" x="3028950" y="3365500"/>
          <p14:tracePt t="18838" x="3181350" y="3352800"/>
          <p14:tracePt t="18857" x="3263900" y="3346450"/>
          <p14:tracePt t="18857" x="3340100" y="3340100"/>
          <p14:tracePt t="18874" x="3422650" y="3333750"/>
          <p14:tracePt t="18874" x="3511550" y="3327400"/>
          <p14:tracePt t="18890" x="3594100" y="3321050"/>
          <p14:tracePt t="18890" x="3676650" y="3314700"/>
          <p14:tracePt t="18906" x="3765550" y="3308350"/>
          <p14:tracePt t="18906" x="3854450" y="3308350"/>
          <p14:tracePt t="18906" x="3937000" y="3308350"/>
          <p14:tracePt t="18926" x="4025900" y="3308350"/>
          <p14:tracePt t="18926" x="4108450" y="3302000"/>
          <p14:tracePt t="18940" x="4197350" y="3302000"/>
          <p14:tracePt t="18940" x="4286250" y="3295650"/>
          <p14:tracePt t="18957" x="4368800" y="3295650"/>
          <p14:tracePt t="18957" x="4457700" y="3289300"/>
          <p14:tracePt t="18974" x="4540250" y="3282950"/>
          <p14:tracePt t="18974" x="4629150" y="3282950"/>
          <p14:tracePt t="18990" x="4718050" y="3276600"/>
          <p14:tracePt t="18990" x="4889500" y="3270250"/>
          <p14:tracePt t="19007" x="4972050" y="3263900"/>
          <p14:tracePt t="19007" x="5054600" y="3263900"/>
          <p14:tracePt t="19024" x="5130800" y="3263900"/>
          <p14:tracePt t="19024" x="5213350" y="3257550"/>
          <p14:tracePt t="19040" x="5289550" y="3257550"/>
          <p14:tracePt t="19040" x="5435600" y="3257550"/>
          <p14:tracePt t="19057" x="5499100" y="3257550"/>
          <p14:tracePt t="19057" x="5568950" y="3257550"/>
          <p14:tracePt t="19074" x="5626100" y="3257550"/>
          <p14:tracePt t="19074" x="5683250" y="3257550"/>
          <p14:tracePt t="19091" x="5740400" y="3263900"/>
          <p14:tracePt t="19091" x="5791200" y="3263900"/>
          <p14:tracePt t="19108" x="5835650" y="3270250"/>
          <p14:tracePt t="19108" x="5911850" y="3282950"/>
          <p14:tracePt t="19127" x="5943600" y="3289300"/>
          <p14:tracePt t="19127" x="5969000" y="3295650"/>
          <p14:tracePt t="19141" x="5988050" y="3308350"/>
          <p14:tracePt t="19141" x="6000750" y="3314700"/>
          <p14:tracePt t="19158" x="6007100" y="3327400"/>
          <p14:tracePt t="19158" x="6007100" y="3333750"/>
          <p14:tracePt t="19174" x="6000750" y="3346450"/>
          <p14:tracePt t="19174" x="5988050" y="3352800"/>
          <p14:tracePt t="19191" x="5975350" y="3365500"/>
          <p14:tracePt t="19191" x="5949950" y="3371850"/>
          <p14:tracePt t="19191" x="5918200" y="3384550"/>
          <p14:tracePt t="19210" x="5886450" y="3390900"/>
          <p14:tracePt t="19210" x="5842000" y="3403600"/>
          <p14:tracePt t="19226" x="5797550" y="3409950"/>
          <p14:tracePt t="19226" x="5746750" y="3422650"/>
          <p14:tracePt t="19241" x="5689600" y="3429000"/>
          <p14:tracePt t="19241" x="5632450" y="3441700"/>
          <p14:tracePt t="19257" x="5562600" y="3448050"/>
          <p14:tracePt t="19257" x="5492750" y="3460750"/>
          <p14:tracePt t="19274" x="5422900" y="3467100"/>
          <p14:tracePt t="19274" x="5346700" y="3479800"/>
          <p14:tracePt t="19274" x="5264150" y="3486150"/>
          <p14:tracePt t="19294" x="5181600" y="3498850"/>
          <p14:tracePt t="19294" x="5092700" y="3505200"/>
          <p14:tracePt t="19308" x="5003800" y="3505200"/>
          <p14:tracePt t="19308" x="4914900" y="3511550"/>
          <p14:tracePt t="19325" x="4826000" y="3511550"/>
          <p14:tracePt t="19325" x="4743450" y="3511550"/>
          <p14:tracePt t="19341" x="4654550" y="3511550"/>
          <p14:tracePt t="19341" x="4483100" y="3498850"/>
          <p14:tracePt t="19358" x="4400550" y="3492500"/>
          <p14:tracePt t="19358" x="4318000" y="3479800"/>
          <p14:tracePt t="19375" x="4241800" y="3467100"/>
          <p14:tracePt t="19375" x="4165600" y="3454400"/>
          <p14:tracePt t="19391" x="4089400" y="3435350"/>
          <p14:tracePt t="19391" x="4019550" y="3422650"/>
          <p14:tracePt t="19409" x="3956050" y="3409950"/>
          <p14:tracePt t="19409" x="3835400" y="3378200"/>
          <p14:tracePt t="19425" x="3784600" y="3365500"/>
          <p14:tracePt t="19425" x="3733800" y="3352800"/>
          <p14:tracePt t="19442" x="3695700" y="3340100"/>
          <p14:tracePt t="19442" x="3657600" y="3321050"/>
          <p14:tracePt t="19458" x="3632200" y="3308350"/>
          <p14:tracePt t="19458" x="3606800" y="3289300"/>
          <p14:tracePt t="19458" x="3594100" y="3276600"/>
          <p14:tracePt t="19477" x="3581400" y="3257550"/>
          <p14:tracePt t="19490" x="3581400" y="3238500"/>
          <p14:tracePt t="19490" x="3600450" y="3200400"/>
          <p14:tracePt t="19508" x="3619500" y="3181350"/>
          <p14:tracePt t="19508" x="3644900" y="3162300"/>
          <p14:tracePt t="19525" x="3676650" y="3149600"/>
          <p14:tracePt t="19525" x="3714750" y="3130550"/>
          <p14:tracePt t="19542" x="3759200" y="3117850"/>
          <p14:tracePt t="19542" x="3810000" y="3098800"/>
          <p14:tracePt t="19542" x="3867150" y="3086100"/>
          <p14:tracePt t="19561" x="3930650" y="3073400"/>
          <p14:tracePt t="19574" x="4000500" y="3060700"/>
          <p14:tracePt t="19574" x="4152900" y="3035300"/>
          <p14:tracePt t="19593" x="4235450" y="3028950"/>
          <p14:tracePt t="19593" x="4324350" y="3016250"/>
          <p14:tracePt t="19609" x="4419600" y="3009900"/>
          <p14:tracePt t="19609" x="4514850" y="3003550"/>
          <p14:tracePt t="19609" x="4616450" y="2997200"/>
          <p14:tracePt t="19629" x="4718050" y="2997200"/>
          <p14:tracePt t="19641" x="4819650" y="2997200"/>
          <p14:tracePt t="19641" x="5029200" y="2997200"/>
          <p14:tracePt t="19659" x="5137150" y="3003550"/>
          <p14:tracePt t="19659" x="5238750" y="3009900"/>
          <p14:tracePt t="19676" x="5334000" y="3016250"/>
          <p14:tracePt t="19676" x="5429250" y="3022600"/>
          <p14:tracePt t="19693" x="5524500" y="3035300"/>
          <p14:tracePt t="19693" x="5607050" y="3048000"/>
          <p14:tracePt t="19709" x="5689600" y="3054350"/>
          <p14:tracePt t="19709" x="5829300" y="3086100"/>
          <p14:tracePt t="19726" x="5892800" y="3105150"/>
          <p14:tracePt t="19726" x="5949950" y="3124200"/>
          <p14:tracePt t="19743" x="6000750" y="3143250"/>
          <p14:tracePt t="19743" x="6045200" y="3162300"/>
          <p14:tracePt t="19760" x="6076950" y="3181350"/>
          <p14:tracePt t="19760" x="6121400" y="3225800"/>
          <p14:tracePt t="19778" x="6134100" y="3251200"/>
          <p14:tracePt t="19778" x="6134100" y="3276600"/>
          <p14:tracePt t="19793" x="6127750" y="3302000"/>
          <p14:tracePt t="19793" x="6115050" y="3327400"/>
          <p14:tracePt t="19810" x="6096000" y="3352800"/>
          <p14:tracePt t="19810" x="6064250" y="3378200"/>
          <p14:tracePt t="19827" x="6032500" y="3397250"/>
          <p14:tracePt t="19827" x="5988050" y="3422650"/>
          <p14:tracePt t="19827" x="5943600" y="3441700"/>
          <p14:tracePt t="19845" x="5886450" y="3467100"/>
          <p14:tracePt t="19858" x="5829300" y="3486150"/>
          <p14:tracePt t="19858" x="5702300" y="3524250"/>
          <p14:tracePt t="19877" x="5626100" y="3543300"/>
          <p14:tracePt t="19877" x="5549900" y="3562350"/>
          <p14:tracePt t="19893" x="5467350" y="3575050"/>
          <p14:tracePt t="19893" x="5384800" y="3587750"/>
          <p14:tracePt t="19910" x="5295900" y="3600450"/>
          <p14:tracePt t="19910" x="5207000" y="3613150"/>
          <p14:tracePt t="19927" x="5118100" y="3619500"/>
          <p14:tracePt t="19927" x="5029200" y="3625850"/>
          <p14:tracePt t="19927" x="4940300" y="3632200"/>
          <p14:tracePt t="19945" x="4857750" y="3638550"/>
          <p14:tracePt t="19945" x="4768850" y="3638550"/>
          <p14:tracePt t="19960" x="4686300" y="3638550"/>
          <p14:tracePt t="19960" x="4610100" y="3638550"/>
          <p14:tracePt t="19977" x="4533900" y="3638550"/>
          <p14:tracePt t="19977" x="4457700" y="3638550"/>
          <p14:tracePt t="19993" x="4387850" y="3638550"/>
          <p14:tracePt t="19993" x="4324350" y="3638550"/>
          <p14:tracePt t="20010" x="4260850" y="3638550"/>
          <p14:tracePt t="20010" x="4152900" y="3644900"/>
          <p14:tracePt t="20027" x="4102100" y="3644900"/>
          <p14:tracePt t="20027" x="4064000" y="3651250"/>
          <p14:tracePt t="20044" x="4032250" y="3657600"/>
          <p14:tracePt t="20044" x="4000500" y="3663950"/>
          <p14:tracePt t="20060" x="3981450" y="3670300"/>
          <p14:tracePt t="20060" x="3949700" y="3676650"/>
          <p14:tracePt t="20078" x="3943350" y="3683000"/>
          <p14:tracePt t="20092" x="3943350" y="3689350"/>
          <p14:tracePt t="20092" x="3949700" y="3695700"/>
          <p14:tracePt t="20111" x="3956050" y="3702050"/>
          <p14:tracePt t="20111" x="3962400" y="3702050"/>
          <p14:tracePt t="20128" x="3975100" y="3708400"/>
          <p14:tracePt t="20128" x="3994150" y="3721100"/>
          <p14:tracePt t="20145" x="4006850" y="3733800"/>
          <p14:tracePt t="20145" x="4019550" y="3740150"/>
          <p14:tracePt t="20161" x="4025900" y="3752850"/>
          <p14:tracePt t="20161" x="4032250" y="3765550"/>
          <p14:tracePt t="20178" x="4038600" y="3778250"/>
          <p14:tracePt t="20178" x="4044950" y="3797300"/>
          <p14:tracePt t="20194" x="4044950" y="3810000"/>
          <p14:tracePt t="20194" x="4038600" y="3829050"/>
          <p14:tracePt t="20210" x="4032250" y="3848100"/>
          <p14:tracePt t="20210" x="4025900" y="3867150"/>
          <p14:tracePt t="20210" x="4013200" y="3886200"/>
          <p14:tracePt t="20230" x="3994150" y="3905250"/>
          <p14:tracePt t="20243" x="3968750" y="3924300"/>
          <p14:tracePt t="20243" x="3905250" y="3968750"/>
          <p14:tracePt t="20261" x="3860800" y="3994150"/>
          <p14:tracePt t="20261" x="3810000" y="4013200"/>
          <p14:tracePt t="20278" x="3759200" y="4038600"/>
          <p14:tracePt t="20278" x="3695700" y="4064000"/>
          <p14:tracePt t="20294" x="3632200" y="4089400"/>
          <p14:tracePt t="20294" x="3562350" y="4114800"/>
          <p14:tracePt t="20294" x="3486150" y="4140200"/>
          <p14:tracePt t="20313" x="3409950" y="4165600"/>
          <p14:tracePt t="20313" x="3333750" y="4184650"/>
          <p14:tracePt t="20328" x="3257550" y="4203700"/>
          <p14:tracePt t="20328" x="3175000" y="4222750"/>
          <p14:tracePt t="20344" x="3092450" y="4235450"/>
          <p14:tracePt t="20344" x="3009900" y="4248150"/>
          <p14:tracePt t="20361" x="2921000" y="4254500"/>
          <p14:tracePt t="20361" x="2749550" y="4267200"/>
          <p14:tracePt t="20378" x="2667000" y="4267200"/>
          <p14:tracePt t="20378" x="2584450" y="4267200"/>
          <p14:tracePt t="20395" x="2508250" y="4267200"/>
          <p14:tracePt t="20395" x="2432050" y="4260850"/>
          <p14:tracePt t="20412" x="2355850" y="4254500"/>
          <p14:tracePt t="20412" x="2286000" y="4254500"/>
          <p14:tracePt t="20428" x="2222500" y="4248150"/>
          <p14:tracePt t="20428" x="2089150" y="4235450"/>
          <p14:tracePt t="20445" x="2032000" y="4229100"/>
          <p14:tracePt t="20445" x="1974850" y="4216400"/>
          <p14:tracePt t="20462" x="1917700" y="4210050"/>
          <p14:tracePt t="20462" x="1860550" y="4203700"/>
          <p14:tracePt t="20478" x="1809750" y="4191000"/>
          <p14:tracePt t="20478" x="1758950" y="4184650"/>
          <p14:tracePt t="20478" x="1714500" y="4178300"/>
          <p14:tracePt t="20497" x="1663700" y="4171950"/>
          <p14:tracePt t="20510" x="1619250" y="4165600"/>
          <p14:tracePt t="20510" x="1536700" y="4159250"/>
          <p14:tracePt t="20529" x="1498600" y="4152900"/>
          <p14:tracePt t="20529" x="1466850" y="4146550"/>
          <p14:tracePt t="20546" x="1435100" y="4146550"/>
          <p14:tracePt t="20546" x="1403350" y="4140200"/>
          <p14:tracePt t="20562" x="1384300" y="4133850"/>
          <p14:tracePt t="20562" x="1365250" y="4133850"/>
          <p14:tracePt t="20579" x="1352550" y="4127500"/>
          <p14:tracePt t="20579" x="1339850" y="4121150"/>
          <p14:tracePt t="20579" x="1333500" y="4114800"/>
          <p14:tracePt t="20598" x="1333500" y="4108450"/>
          <p14:tracePt t="20611" x="1346200" y="4102100"/>
          <p14:tracePt t="20611" x="1352550" y="4095750"/>
          <p14:tracePt t="20629" x="1371600" y="4095750"/>
          <p14:tracePt t="20629" x="1390650" y="4095750"/>
          <p14:tracePt t="20646" x="1416050" y="4095750"/>
          <p14:tracePt t="20646" x="1447800" y="4102100"/>
          <p14:tracePt t="20663" x="1485900" y="4102100"/>
          <p14:tracePt t="20663" x="1574800" y="4114800"/>
          <p14:tracePt t="20679" x="1631950" y="4114800"/>
          <p14:tracePt t="20679" x="1695450" y="4121150"/>
          <p14:tracePt t="20696" x="1758950" y="4127500"/>
          <p14:tracePt t="20696" x="1835150" y="4133850"/>
          <p14:tracePt t="20713" x="1911350" y="4133850"/>
          <p14:tracePt t="20713" x="2000250" y="4140200"/>
          <p14:tracePt t="20730" x="2089150" y="4146550"/>
          <p14:tracePt t="20730" x="2286000" y="4152900"/>
          <p14:tracePt t="20746" x="2393950" y="4159250"/>
          <p14:tracePt t="20746" x="2501900" y="4165600"/>
          <p14:tracePt t="20763" x="2616200" y="4171950"/>
          <p14:tracePt t="20763" x="2730500" y="4178300"/>
          <p14:tracePt t="20779" x="2851150" y="4178300"/>
          <p14:tracePt t="20779" x="3079750" y="4184650"/>
          <p14:tracePt t="20798" x="3194050" y="4184650"/>
          <p14:tracePt t="20798" x="3308350" y="4184650"/>
          <p14:tracePt t="20814" x="3416300" y="4184650"/>
          <p14:tracePt t="20814" x="3524250" y="4184650"/>
          <p14:tracePt t="20830" x="3625850" y="4184650"/>
          <p14:tracePt t="20830" x="3721100" y="4184650"/>
          <p14:tracePt t="20846" x="3816350" y="4191000"/>
          <p14:tracePt t="20846" x="3905250" y="4191000"/>
          <p14:tracePt t="20863" x="3987800" y="4191000"/>
          <p14:tracePt t="20863" x="4064000" y="4197350"/>
          <p14:tracePt t="20863" x="4133850" y="4197350"/>
          <p14:tracePt t="20882" x="4197350" y="4203700"/>
          <p14:tracePt t="20882" x="4260850" y="4203700"/>
          <p14:tracePt t="20897" x="4311650" y="4203700"/>
          <p14:tracePt t="20897" x="4356100" y="4203700"/>
          <p14:tracePt t="20914" x="4394200" y="4210050"/>
          <p14:tracePt t="20914" x="4432300" y="4210050"/>
          <p14:tracePt t="20930" x="4451350" y="4216400"/>
          <p14:tracePt t="20930" x="4476750" y="4222750"/>
          <p14:tracePt t="20947" x="4483100" y="4222750"/>
          <p14:tracePt t="20947" x="4489450" y="4229100"/>
          <p14:tracePt t="20964" x="4489450" y="4235450"/>
          <p14:tracePt t="20964" x="4476750" y="4241800"/>
          <p14:tracePt t="20980" x="4457700" y="4248150"/>
          <p14:tracePt t="20980" x="4432300" y="4248150"/>
          <p14:tracePt t="20997" x="4400550" y="4254500"/>
          <p14:tracePt t="20997" x="4368800" y="4254500"/>
          <p14:tracePt t="21013" x="4324350" y="4260850"/>
          <p14:tracePt t="21013" x="4279900" y="4260850"/>
          <p14:tracePt t="21030" x="4229100" y="4260850"/>
          <p14:tracePt t="21030" x="4127500" y="4260850"/>
          <p14:tracePt t="21047" x="4070350" y="4260850"/>
          <p14:tracePt t="21047" x="4013200" y="4254500"/>
          <p14:tracePt t="21063" x="3962400" y="4248150"/>
          <p14:tracePt t="21063" x="3905250" y="4235450"/>
          <p14:tracePt t="21081" x="3854450" y="4229100"/>
          <p14:tracePt t="21081" x="3765550" y="4197350"/>
          <p14:tracePt t="21097" x="3727450" y="4178300"/>
          <p14:tracePt t="21097" x="3695700" y="4159250"/>
          <p14:tracePt t="21114" x="3670300" y="4133850"/>
          <p14:tracePt t="21114" x="3657600" y="4108450"/>
          <p14:tracePt t="21131" x="3644900" y="4083050"/>
          <p14:tracePt t="21131" x="3638550" y="4051300"/>
          <p14:tracePt t="21147" x="3638550" y="4025900"/>
          <p14:tracePt t="21147" x="3663950" y="3962400"/>
          <p14:tracePt t="21166" x="3689350" y="3930650"/>
          <p14:tracePt t="21166" x="3721100" y="3892550"/>
          <p14:tracePt t="21181" x="3759200" y="3860800"/>
          <p14:tracePt t="21181" x="3803650" y="3829050"/>
          <p14:tracePt t="21197" x="3860800" y="3797300"/>
          <p14:tracePt t="21197" x="3917950" y="3765550"/>
          <p14:tracePt t="21215" x="3987800" y="3740150"/>
          <p14:tracePt t="21215" x="4057650" y="3714750"/>
          <p14:tracePt t="21231" x="4140200" y="3689350"/>
          <p14:tracePt t="21231" x="4222750" y="3670300"/>
          <p14:tracePt t="21231" x="4311650" y="3651250"/>
          <p14:tracePt t="21250" x="4406900" y="3632200"/>
          <p14:tracePt t="21263" x="4508500" y="3619500"/>
          <p14:tracePt t="21263" x="4718050" y="3594100"/>
          <p14:tracePt t="21281" x="4832350" y="3587750"/>
          <p14:tracePt t="21281" x="4946650" y="3581400"/>
          <p14:tracePt t="21297" x="5060950" y="3581400"/>
          <p14:tracePt t="21297" x="5175250" y="3581400"/>
          <p14:tracePt t="21314" x="5289550" y="3581400"/>
          <p14:tracePt t="21314" x="5403850" y="3587750"/>
          <p14:tracePt t="21314" x="5518150" y="3594100"/>
          <p14:tracePt t="21334" x="5626100" y="3606800"/>
          <p14:tracePt t="21334" x="5727700" y="3619500"/>
          <p14:tracePt t="21348" x="5822950" y="3638550"/>
          <p14:tracePt t="21348" x="5911850" y="3651250"/>
          <p14:tracePt t="21365" x="5994400" y="3670300"/>
          <p14:tracePt t="21365" x="6070600" y="3695700"/>
          <p14:tracePt t="21381" x="6140450" y="3721100"/>
          <p14:tracePt t="21381" x="6242050" y="3778250"/>
          <p14:tracePt t="21398" x="6280150" y="3810000"/>
          <p14:tracePt t="21398" x="6311900" y="3841750"/>
          <p14:tracePt t="21415" x="6330950" y="3873500"/>
          <p14:tracePt t="21415" x="6337300" y="3898900"/>
          <p14:tracePt t="21431" x="6337300" y="3930650"/>
          <p14:tracePt t="21431" x="6324600" y="3962400"/>
          <p14:tracePt t="21448" x="6305550" y="3987800"/>
          <p14:tracePt t="21448" x="6242050" y="4038600"/>
          <p14:tracePt t="21465" x="6197600" y="4064000"/>
          <p14:tracePt t="21465" x="6146800" y="4083050"/>
          <p14:tracePt t="21482" x="6096000" y="4102100"/>
          <p14:tracePt t="21482" x="6032500" y="4121150"/>
          <p14:tracePt t="21498" x="5962650" y="4140200"/>
          <p14:tracePt t="21498" x="5892800" y="4152900"/>
          <p14:tracePt t="21498" x="5816600" y="4171950"/>
          <p14:tracePt t="21517" x="5734050" y="4184650"/>
          <p14:tracePt t="21530" x="5651500" y="4191000"/>
          <p14:tracePt t="21530" x="5467350" y="4210050"/>
          <p14:tracePt t="21549" x="5372100" y="4216400"/>
          <p14:tracePt t="21549" x="5276850" y="4222750"/>
          <p14:tracePt t="21565" x="5175250" y="4229100"/>
          <p14:tracePt t="21565" x="5073650" y="4235450"/>
          <p14:tracePt t="21582" x="4965700" y="4235450"/>
          <p14:tracePt t="21582" x="4864100" y="4241800"/>
          <p14:tracePt t="21599" x="4768850" y="4241800"/>
          <p14:tracePt t="21599" x="4667250" y="4248150"/>
          <p14:tracePt t="21599" x="4565650" y="4248150"/>
          <p14:tracePt t="21619" x="4470400" y="4248150"/>
          <p14:tracePt t="21631" x="4375150" y="4248150"/>
          <p14:tracePt t="21631" x="4197350" y="4254500"/>
          <p14:tracePt t="21649" x="4108450" y="4254500"/>
          <p14:tracePt t="21649" x="4025900" y="4260850"/>
          <p14:tracePt t="21666" x="3949700" y="4267200"/>
          <p14:tracePt t="21666" x="3879850" y="4273550"/>
          <p14:tracePt t="21682" x="3810000" y="4279900"/>
          <p14:tracePt t="21682" x="3689350" y="4298950"/>
          <p14:tracePt t="21699" x="3638550" y="4305300"/>
          <p14:tracePt t="21699" x="3594100" y="4318000"/>
          <p14:tracePt t="21715" x="3556000" y="4324350"/>
          <p14:tracePt t="21715" x="3530600" y="4337050"/>
          <p14:tracePt t="21732" x="3505200" y="4343400"/>
          <p14:tracePt t="21732" x="3492500" y="4349750"/>
          <p14:tracePt t="21749" x="3479800" y="4356100"/>
          <p14:tracePt t="21749" x="3479800" y="4368800"/>
          <p14:tracePt t="21766" x="3492500" y="4375150"/>
          <p14:tracePt t="21781" x="3498850" y="4381500"/>
          <p14:tracePt t="21781" x="3511550" y="4381500"/>
          <p14:tracePt t="21800" x="3530600" y="4387850"/>
          <p14:tracePt t="21800" x="3562350" y="4387850"/>
          <p14:tracePt t="21818" x="3575050" y="4394200"/>
          <p14:tracePt t="21818" x="3594100" y="4394200"/>
          <p14:tracePt t="21833" x="3606800" y="4400550"/>
          <p14:tracePt t="21833" x="3619500" y="4400550"/>
          <p14:tracePt t="21850" x="3632200" y="4406900"/>
          <p14:tracePt t="21850" x="3644900" y="4413250"/>
          <p14:tracePt t="21866" x="3651250" y="4413250"/>
          <p14:tracePt t="21866" x="3657600" y="4419600"/>
          <p14:tracePt t="21866" x="3663950" y="4425950"/>
          <p14:tracePt t="21885" x="3670300" y="4432300"/>
          <p14:tracePt t="21901" x="3663950" y="4438650"/>
          <p14:tracePt t="21917" x="3663950" y="4445000"/>
          <p14:tracePt t="21917" x="3651250" y="4445000"/>
          <p14:tracePt t="21933" x="3644900" y="4451350"/>
          <p14:tracePt t="21933" x="3632200" y="4451350"/>
          <p14:tracePt t="21950" x="3619500" y="4457700"/>
          <p14:tracePt t="21950" x="3600450" y="4457700"/>
          <p14:tracePt t="21966" x="3581400" y="4464050"/>
          <p14:tracePt t="21966" x="3556000" y="4464050"/>
          <p14:tracePt t="21966" x="3530600" y="4464050"/>
          <p14:tracePt t="21986" x="3505200" y="4470400"/>
          <p14:tracePt t="21986" x="3479800" y="4470400"/>
          <p14:tracePt t="22000" x="3448050" y="4476750"/>
          <p14:tracePt t="22000" x="3422650" y="4476750"/>
          <p14:tracePt t="22017" x="3390900" y="4476750"/>
          <p14:tracePt t="22017" x="3359150" y="4483100"/>
          <p14:tracePt t="22034" x="3327400" y="4483100"/>
          <p14:tracePt t="22034" x="3295650" y="4489450"/>
          <p14:tracePt t="22050" x="3263900" y="4495800"/>
          <p14:tracePt t="22050" x="3194050" y="4502150"/>
          <p14:tracePt t="22067" x="3162300" y="4508500"/>
          <p14:tracePt t="22067" x="3130550" y="4514850"/>
          <p14:tracePt t="22083" x="3092450" y="4521200"/>
          <p14:tracePt t="22083" x="3060700" y="4527550"/>
          <p14:tracePt t="22100" x="3028950" y="4533900"/>
          <p14:tracePt t="22100" x="2959100" y="4546600"/>
          <p14:tracePt t="22118" x="2933700" y="4552950"/>
          <p14:tracePt t="22118" x="2901950" y="4559300"/>
          <p14:tracePt t="22134" x="2870200" y="4565650"/>
          <p14:tracePt t="22134" x="2844800" y="4572000"/>
          <p14:tracePt t="22150" x="2819400" y="4578350"/>
          <p14:tracePt t="22150" x="2794000" y="4591050"/>
          <p14:tracePt t="22167" x="2774950" y="4597400"/>
          <p14:tracePt t="22167" x="2755900" y="4603750"/>
          <p14:tracePt t="22167" x="2730500" y="4610100"/>
          <p14:tracePt t="22186" x="2711450" y="4616450"/>
          <p14:tracePt t="22186" x="2698750" y="4629150"/>
          <p14:tracePt t="22201" x="2679700" y="4635500"/>
          <p14:tracePt t="22201" x="2667000" y="4641850"/>
          <p14:tracePt t="22218" x="2654300" y="4648200"/>
          <p14:tracePt t="22218" x="2641600" y="4654550"/>
          <p14:tracePt t="22234" x="2628900" y="4660900"/>
          <p14:tracePt t="22234" x="2616200" y="4660900"/>
          <p14:tracePt t="22234" x="2609850" y="4667250"/>
          <p14:tracePt t="22253" x="2603500" y="4667250"/>
          <p14:tracePt t="22266" x="2597150" y="4673600"/>
          <p14:tracePt t="22266" x="2584450" y="4673600"/>
          <p14:tracePt t="22285" x="2578100" y="4667250"/>
          <p14:tracePt t="22299" x="2571750" y="4660900"/>
          <p14:tracePt t="22316" x="2565400" y="4654550"/>
          <p14:tracePt t="22333" x="2559050" y="4648200"/>
          <p14:tracePt t="22350" x="2552700" y="4641850"/>
          <p14:tracePt t="22366" x="2546350" y="4641850"/>
          <p14:tracePt t="22366" x="2540000" y="4641850"/>
          <p14:tracePt t="22384" x="2533650" y="4641850"/>
          <p14:tracePt t="22400" x="2527300" y="4641850"/>
          <p14:tracePt t="22400" x="2514600" y="4641850"/>
          <p14:tracePt t="22418" x="2514600" y="4648200"/>
          <p14:tracePt t="22433" x="2508250" y="4654550"/>
          <p14:tracePt t="22450" x="2501900" y="4660900"/>
          <p14:tracePt t="22467" x="2501900" y="4667250"/>
          <p14:tracePt t="22467" x="2508250" y="4673600"/>
          <p14:tracePt t="22485" x="2514600" y="4679950"/>
          <p14:tracePt t="22501" x="2520950" y="4686300"/>
          <p14:tracePt t="22517" x="2527300" y="4686300"/>
          <p14:tracePt t="22534" x="2527300" y="4692650"/>
          <p14:tracePt t="22568" x="2520950" y="4699000"/>
          <p14:tracePt t="22585" x="2514600" y="4705350"/>
          <p14:tracePt t="22597" x="2508250" y="4711700"/>
          <p14:tracePt t="22605" x="2501900" y="4718050"/>
          <p14:tracePt t="22618" x="2489200" y="4724400"/>
          <p14:tracePt t="22618" x="2482850" y="4730750"/>
          <p14:tracePt t="22618" x="2476500" y="4730750"/>
          <p14:tracePt t="22637" x="2463800" y="4737100"/>
          <p14:tracePt t="22651" x="2457450" y="4743450"/>
          <p14:tracePt t="22651" x="2438400" y="4756150"/>
          <p14:tracePt t="22669" x="2425700" y="4762500"/>
          <p14:tracePt t="22669" x="2413000" y="4762500"/>
          <p14:tracePt t="22685" x="2400300" y="4768850"/>
          <p14:tracePt t="22685" x="2393950" y="4775200"/>
          <p14:tracePt t="22702" x="2381250" y="4775200"/>
          <p14:tracePt t="22702" x="2355850" y="4781550"/>
          <p14:tracePt t="22719" x="2349500" y="4787900"/>
          <p14:tracePt t="22719" x="2343150" y="4787900"/>
          <p14:tracePt t="22736" x="2336800" y="4787900"/>
          <p14:tracePt t="22736" x="2330450" y="4787900"/>
          <p14:tracePt t="22752" x="2330450" y="4781550"/>
          <p14:tracePt t="22776" x="2343150" y="4775200"/>
          <p14:tracePt t="22793" x="2349500" y="4775200"/>
          <p14:tracePt t="22801" x="2362200" y="4775200"/>
          <p14:tracePt t="22801" x="2374900" y="4775200"/>
          <p14:tracePt t="22819" x="2393950" y="4775200"/>
          <p14:tracePt t="22819" x="2438400" y="4775200"/>
          <p14:tracePt t="22838" x="2470150" y="4775200"/>
          <p14:tracePt t="22838" x="2501900" y="4775200"/>
          <p14:tracePt t="22853" x="2546350" y="4775200"/>
          <p14:tracePt t="22853" x="2590800" y="4775200"/>
          <p14:tracePt t="22870" x="2641600" y="4775200"/>
          <p14:tracePt t="22870" x="2698750" y="4775200"/>
          <p14:tracePt t="22886" x="2755900" y="4775200"/>
          <p14:tracePt t="22886" x="2825750" y="4775200"/>
          <p14:tracePt t="22903" x="2895600" y="4775200"/>
          <p14:tracePt t="22903" x="2971800" y="4775200"/>
          <p14:tracePt t="22903" x="3048000" y="4775200"/>
          <p14:tracePt t="22922" x="3130550" y="4775200"/>
          <p14:tracePt t="22922" x="3219450" y="4781550"/>
          <p14:tracePt t="22937" x="3308350" y="4781550"/>
          <p14:tracePt t="22937" x="3397250" y="4781550"/>
          <p14:tracePt t="22954" x="3486150" y="4781550"/>
          <p14:tracePt t="22954" x="3581400" y="4781550"/>
          <p14:tracePt t="22954" x="3676650" y="4781550"/>
          <p14:tracePt t="22973" x="3765550" y="4781550"/>
          <p14:tracePt t="22985" x="3860800" y="4781550"/>
          <p14:tracePt t="22985" x="3949700" y="4781550"/>
          <p14:tracePt t="22985" x="4038600" y="4787900"/>
          <p14:tracePt t="23005" x="4127500" y="4787900"/>
          <p14:tracePt t="23005" x="4210050" y="4794250"/>
          <p14:tracePt t="23020" x="4292600" y="4794250"/>
          <p14:tracePt t="23020" x="4362450" y="4800600"/>
          <p14:tracePt t="23037" x="4432300" y="4800600"/>
          <p14:tracePt t="23037" x="4502150" y="4806950"/>
          <p14:tracePt t="23053" x="4559300" y="4806950"/>
          <p14:tracePt t="23053" x="4616450" y="4806950"/>
          <p14:tracePt t="23070" x="4667250" y="4806950"/>
          <p14:tracePt t="23070" x="4756150" y="4813300"/>
          <p14:tracePt t="23087" x="4794250" y="4806950"/>
          <p14:tracePt t="23087" x="4832350" y="4806950"/>
          <p14:tracePt t="23104" x="4870450" y="4806950"/>
          <p14:tracePt t="23104" x="4902200" y="4806950"/>
          <p14:tracePt t="23121" x="4927600" y="4806950"/>
          <p14:tracePt t="23121" x="4984750" y="4806950"/>
          <p14:tracePt t="23138" x="5003800" y="4800600"/>
          <p14:tracePt t="23138" x="5029200" y="4806950"/>
          <p14:tracePt t="23154" x="5041900" y="4806950"/>
          <p14:tracePt t="23154" x="5054600" y="4806950"/>
          <p14:tracePt t="23171" x="5067300" y="4806950"/>
          <p14:tracePt t="23171" x="5073650" y="4806950"/>
          <p14:tracePt t="23187" x="5060950" y="4806950"/>
          <p14:tracePt t="23205" x="5048250" y="4800600"/>
          <p14:tracePt t="23205" x="5029200" y="4800600"/>
          <p14:tracePt t="23221" x="5010150" y="4800600"/>
          <p14:tracePt t="23221" x="4984750" y="4794250"/>
          <p14:tracePt t="23237" x="4953000" y="4794250"/>
          <p14:tracePt t="23237" x="4927600" y="4787900"/>
          <p14:tracePt t="23254" x="4895850" y="4781550"/>
          <p14:tracePt t="23254" x="4864100" y="4775200"/>
          <p14:tracePt t="23271" x="4832350" y="4768850"/>
          <p14:tracePt t="23271" x="4806950" y="4756150"/>
          <p14:tracePt t="23271" x="4775200" y="4743450"/>
          <p14:tracePt t="23290" x="4749800" y="4724400"/>
          <p14:tracePt t="23303" x="4730750" y="4705350"/>
          <p14:tracePt t="23303" x="4692650" y="4660900"/>
          <p14:tracePt t="23321" x="4673600" y="4635500"/>
          <p14:tracePt t="23321" x="4667250" y="4603750"/>
          <p14:tracePt t="23338" x="4660900" y="4578350"/>
          <p14:tracePt t="23338" x="4660900" y="4546600"/>
          <p14:tracePt t="23354" x="4660900" y="4521200"/>
          <p14:tracePt t="23354" x="4673600" y="4489450"/>
          <p14:tracePt t="23354" x="4686300" y="4464050"/>
          <p14:tracePt t="23374" x="4705350" y="4438650"/>
          <p14:tracePt t="23374" x="4724400" y="4419600"/>
          <p14:tracePt t="23388" x="4756150" y="4394200"/>
          <p14:tracePt t="23388" x="4787900" y="4375150"/>
          <p14:tracePt t="23405" x="4826000" y="4349750"/>
          <p14:tracePt t="23405" x="4870450" y="4330700"/>
          <p14:tracePt t="23421" x="4914900" y="4311650"/>
          <p14:tracePt t="23421" x="5022850" y="4273550"/>
          <p14:tracePt t="23438" x="5080000" y="4254500"/>
          <p14:tracePt t="23438" x="5143500" y="4229100"/>
          <p14:tracePt t="23454" x="5213350" y="4210050"/>
          <p14:tracePt t="23454" x="5276850" y="4197350"/>
          <p14:tracePt t="23471" x="5346700" y="4178300"/>
          <p14:tracePt t="23471" x="5492750" y="4159250"/>
          <p14:tracePt t="23489" x="5568950" y="4152900"/>
          <p14:tracePt t="23489" x="5645150" y="4146550"/>
          <p14:tracePt t="23505" x="5721350" y="4146550"/>
          <p14:tracePt t="23505" x="5791200" y="4152900"/>
          <p14:tracePt t="23522" x="5867400" y="4159250"/>
          <p14:tracePt t="23522" x="5937250" y="4171950"/>
          <p14:tracePt t="23538" x="6007100" y="4184650"/>
          <p14:tracePt t="23538" x="6070600" y="4197350"/>
          <p14:tracePt t="23538" x="6134100" y="4210050"/>
          <p14:tracePt t="23557" x="6191250" y="4235450"/>
          <p14:tracePt t="23570" x="6248400" y="4254500"/>
          <p14:tracePt t="23570" x="6337300" y="4298950"/>
          <p14:tracePt t="23589" x="6369050" y="4330700"/>
          <p14:tracePt t="23589" x="6400800" y="4362450"/>
          <p14:tracePt t="23605" x="6419850" y="4394200"/>
          <p14:tracePt t="23605" x="6432550" y="4425950"/>
          <p14:tracePt t="23605" x="6438900" y="4457700"/>
          <p14:tracePt t="23625" x="6438900" y="4495800"/>
          <p14:tracePt t="23637" x="6432550" y="4527550"/>
          <p14:tracePt t="23637" x="6419850" y="4565650"/>
          <p14:tracePt t="23637" x="6394450" y="4597400"/>
          <p14:tracePt t="23658" x="6369050" y="4629150"/>
          <p14:tracePt t="23670" x="6337300" y="4654550"/>
          <p14:tracePt t="23670" x="6248400" y="4711700"/>
          <p14:tracePt t="23689" x="6191250" y="4743450"/>
          <p14:tracePt t="23689" x="6134100" y="4768850"/>
          <p14:tracePt t="23705" x="6076950" y="4787900"/>
          <p14:tracePt t="23705" x="6007100" y="4813300"/>
          <p14:tracePt t="23705" x="5943600" y="4832350"/>
          <p14:tracePt t="23725" x="5873750" y="4851400"/>
          <p14:tracePt t="23725" x="5803900" y="4864100"/>
          <p14:tracePt t="23738" x="5727700" y="4876800"/>
          <p14:tracePt t="23738" x="5657850" y="4889500"/>
          <p14:tracePt t="23755" x="5588000" y="4895850"/>
          <p14:tracePt t="23755" x="5518150" y="4908550"/>
          <p14:tracePt t="23773" x="5448300" y="4914900"/>
          <p14:tracePt t="23773" x="5378450" y="4921250"/>
          <p14:tracePt t="23789" x="5314950" y="4927600"/>
          <p14:tracePt t="23789" x="5200650" y="4933950"/>
          <p14:tracePt t="23806" x="5149850" y="4940300"/>
          <p14:tracePt t="23806" x="5105400" y="4940300"/>
          <p14:tracePt t="23823" x="5060950" y="4946650"/>
          <p14:tracePt t="23823" x="5022850" y="4953000"/>
          <p14:tracePt t="23839" x="4984750" y="4959350"/>
          <p14:tracePt t="23839" x="4927600" y="4972050"/>
          <p14:tracePt t="23857" x="4902200" y="4978400"/>
          <p14:tracePt t="23857" x="4883150" y="4984750"/>
          <p14:tracePt t="23873" x="4870450" y="4991100"/>
          <p14:tracePt t="23873" x="4864100" y="4997450"/>
          <p14:tracePt t="23889" x="4857750" y="4997450"/>
          <p14:tracePt t="23905" x="4851400" y="5003800"/>
          <p14:tracePt t="23922" x="4857750" y="5010150"/>
          <p14:tracePt t="23922" x="4864100" y="5010150"/>
          <p14:tracePt t="23922" x="4864100" y="5016500"/>
          <p14:tracePt t="23941" x="4870450" y="5016500"/>
          <p14:tracePt t="23955" x="4876800" y="5016500"/>
          <p14:tracePt t="23955" x="4889500" y="5016500"/>
          <p14:tracePt t="23974" x="4895850" y="5016500"/>
          <p14:tracePt t="23988" x="4902200" y="5010150"/>
          <p14:tracePt t="24005" x="4908550" y="5010150"/>
          <p14:tracePt t="24022" x="4908550" y="5003800"/>
          <p14:tracePt t="24039" x="4914900" y="4997450"/>
          <p14:tracePt t="24055" x="4914900" y="4991100"/>
          <p14:tracePt t="24073" x="4908550" y="4984750"/>
          <p14:tracePt t="24120" x="4908550" y="4978400"/>
          <p14:tracePt t="24165" x="4908550" y="4972050"/>
          <p14:tracePt t="24181" x="4908550" y="4965700"/>
          <p14:tracePt t="24188" x="4908550" y="4959350"/>
          <p14:tracePt t="24196" x="4908550" y="4953000"/>
          <p14:tracePt t="24206" x="4908550" y="4946650"/>
          <p14:tracePt t="24206" x="4914900" y="4933950"/>
          <p14:tracePt t="24226" x="4914900" y="4927600"/>
          <p14:tracePt t="24226" x="4914900" y="4921250"/>
          <p14:tracePt t="24241" x="4914900" y="4914900"/>
          <p14:tracePt t="24241" x="4921250" y="4908550"/>
          <p14:tracePt t="24257" x="4921250" y="4895850"/>
          <p14:tracePt t="24257" x="4921250" y="4889500"/>
          <p14:tracePt t="24274" x="4927600" y="4883150"/>
          <p14:tracePt t="24274" x="4927600" y="4876800"/>
          <p14:tracePt t="24291" x="4927600" y="4864100"/>
          <p14:tracePt t="24291" x="4927600" y="4857750"/>
          <p14:tracePt t="24291" x="4927600" y="4851400"/>
          <p14:tracePt t="24310" x="4933950" y="4845050"/>
          <p14:tracePt t="24323" x="4933950" y="4838700"/>
          <p14:tracePt t="24323" x="4933950" y="4826000"/>
          <p14:tracePt t="24341" x="4933950" y="4819650"/>
          <p14:tracePt t="24341" x="4933950" y="4813300"/>
          <p14:tracePt t="24358" x="4940300" y="4806950"/>
          <p14:tracePt t="24358" x="4940300" y="4800600"/>
          <p14:tracePt t="24374" x="4940300" y="4794250"/>
          <p14:tracePt t="24389" x="4940300" y="4787900"/>
          <p14:tracePt t="24406" x="4946650" y="4781550"/>
          <p14:tracePt t="24423" x="4953000" y="4781550"/>
          <p14:tracePt t="24452" x="4959350" y="4775200"/>
          <p14:tracePt t="24472" x="4959350" y="4781550"/>
          <p14:tracePt t="24676" x="4965700" y="4781550"/>
          <p14:tracePt t="24713" x="4965700" y="4787900"/>
          <p14:tracePt t="24756" x="4972050" y="4781550"/>
          <p14:tracePt t="24877" x="4978400" y="4781550"/>
          <p14:tracePt t="24900" x="4972050" y="4775200"/>
          <p14:tracePt t="24945" x="4978400" y="4781550"/>
          <p14:tracePt t="24984" x="4984750" y="4781550"/>
          <p14:tracePt t="25004" x="4978400" y="4781550"/>
          <p14:tracePt t="25052" x="4978400" y="4787900"/>
          <p14:tracePt t="25124" x="4972050" y="4794250"/>
          <p14:tracePt t="25193" x="4978400" y="4794250"/>
          <p14:tracePt t="25229" x="4978400" y="4800600"/>
          <p14:tracePt t="25293" x="4984750" y="4800600"/>
          <p14:tracePt t="25373" x="4991100" y="4806950"/>
          <p14:tracePt t="25440" x="4991100" y="4813300"/>
          <p14:tracePt t="25508" x="4991100" y="4819650"/>
          <p14:tracePt t="25537" x="4991100" y="4826000"/>
          <p14:tracePt t="25553" x="4997450" y="4832350"/>
          <p14:tracePt t="25569" x="5003800" y="4838700"/>
          <p14:tracePt t="25585" x="5003800" y="4845050"/>
          <p14:tracePt t="25596" x="5010150" y="4851400"/>
          <p14:tracePt t="25613" x="5016500" y="4857750"/>
          <p14:tracePt t="25629" x="5016500" y="4870450"/>
          <p14:tracePt t="25645" x="5022850" y="4876800"/>
          <p14:tracePt t="25657" x="5022850" y="4883150"/>
          <p14:tracePt t="25673" x="5029200" y="4889500"/>
          <p14:tracePt t="25697" x="5029200" y="4895850"/>
          <p14:tracePt t="25724" x="5022850" y="4902200"/>
          <p14:tracePt t="25764" x="5029200" y="4902200"/>
          <p14:tracePt t="25852" x="5035550" y="4908550"/>
          <p14:tracePt t="25876" x="5041900" y="4914900"/>
          <p14:tracePt t="25888" x="5048250" y="4921250"/>
          <p14:tracePt t="25904" x="5054600" y="4921250"/>
          <p14:tracePt t="25921" x="5060950" y="4927600"/>
          <p14:tracePt t="25936" x="5067300" y="4927600"/>
          <p14:tracePt t="25949" x="5073650" y="4933950"/>
          <p14:tracePt t="25965" x="5073650" y="4940300"/>
          <p14:tracePt t="25981" x="5080000" y="4940300"/>
          <p14:tracePt t="25997" x="5080000" y="4946650"/>
          <p14:tracePt t="26011" x="5086350" y="4953000"/>
          <p14:tracePt t="26028" x="5092700" y="4959350"/>
          <p14:tracePt t="26049" x="5099050" y="4965700"/>
          <p14:tracePt t="26108" x="5099050" y="4972050"/>
          <p14:tracePt t="26257" x="5105400" y="4965700"/>
          <p14:tracePt t="26445" x="5111750" y="4965700"/>
          <p14:tracePt t="26565" x="5118100" y="4972050"/>
          <p14:tracePt t="26609" x="5124450" y="4972050"/>
          <p14:tracePt t="26625" x="5130800" y="4972050"/>
          <p14:tracePt t="26641" x="5137150" y="4978400"/>
          <p14:tracePt t="26664" x="5143500" y="4978400"/>
          <p14:tracePt t="26737" x="5143500" y="4972050"/>
          <p14:tracePt t="26796" x="5143500" y="4965700"/>
          <p14:tracePt t="26837" x="5149850" y="4965700"/>
          <p14:tracePt t="26880" x="5156200" y="4959350"/>
          <p14:tracePt t="27076" x="5156200" y="4965700"/>
          <p14:tracePt t="27113" x="5156200" y="4959350"/>
          <p14:tracePt t="27173" x="5156200" y="4965700"/>
          <p14:tracePt t="27216" x="5156200" y="4972050"/>
          <p14:tracePt t="27385" x="5162550" y="4972050"/>
          <p14:tracePt t="27453" x="5168900" y="4972050"/>
          <p14:tracePt t="27697" x="5168900" y="4965700"/>
          <p14:tracePt t="27789" x="5162550" y="4965700"/>
          <p14:tracePt t="28012" x="5162550" y="4959350"/>
          <p14:tracePt t="28164" x="5168900" y="4953000"/>
          <p14:tracePt t="28184" x="5175250" y="4953000"/>
          <p14:tracePt t="28200" x="5187950" y="4946650"/>
          <p14:tracePt t="28216" x="5194300" y="4946650"/>
          <p14:tracePt t="28228" x="5200650" y="4946650"/>
          <p14:tracePt t="28237" x="5207000" y="4946650"/>
          <p14:tracePt t="28237" x="5213350" y="4940300"/>
          <p14:tracePt t="28253" x="5219700" y="4940300"/>
          <p14:tracePt t="28269" x="5226050" y="4940300"/>
          <p14:tracePt t="28269" x="5232400" y="4940300"/>
          <p14:tracePt t="28288" x="5238750" y="4940300"/>
          <p14:tracePt t="28302" x="5245100" y="4940300"/>
          <p14:tracePt t="28319" x="5251450" y="4946650"/>
          <p14:tracePt t="28336" x="5257800" y="4946650"/>
          <p14:tracePt t="28353" x="5264150" y="4946650"/>
          <p14:tracePt t="28369" x="5270500" y="4946650"/>
          <p14:tracePt t="28386" x="5276850" y="4940300"/>
          <p14:tracePt t="28403" x="5276850" y="4933950"/>
          <p14:tracePt t="28403" x="5283200" y="4933950"/>
          <p14:tracePt t="28421" x="5289550" y="4927600"/>
          <p14:tracePt t="28436" x="5295900" y="4927600"/>
          <p14:tracePt t="28453" x="5308600" y="4921250"/>
          <p14:tracePt t="28470" x="5314950" y="4914900"/>
          <p14:tracePt t="28470" x="5321300" y="4914900"/>
          <p14:tracePt t="28488" x="5334000" y="4908550"/>
          <p14:tracePt t="28488" x="5340350" y="4908550"/>
          <p14:tracePt t="28504" x="5346700" y="4902200"/>
          <p14:tracePt t="28504" x="5353050" y="4895850"/>
          <p14:tracePt t="28521" x="5365750" y="4889500"/>
          <p14:tracePt t="28521" x="5378450" y="4876800"/>
          <p14:tracePt t="28538" x="5384800" y="4870450"/>
          <p14:tracePt t="28538" x="5397500" y="4864100"/>
          <p14:tracePt t="28554" x="5403850" y="4857750"/>
          <p14:tracePt t="28554" x="5416550" y="4857750"/>
          <p14:tracePt t="28571" x="5422900" y="4851400"/>
          <p14:tracePt t="28571" x="5448300" y="4845050"/>
          <p14:tracePt t="28589" x="5461000" y="4845050"/>
          <p14:tracePt t="28589" x="5473700" y="4845050"/>
          <p14:tracePt t="28605" x="5486400" y="4845050"/>
          <p14:tracePt t="28605" x="5499100" y="4851400"/>
          <p14:tracePt t="28623" x="5511800" y="4851400"/>
          <p14:tracePt t="28623" x="5530850" y="4851400"/>
          <p14:tracePt t="28638" x="5543550" y="4851400"/>
          <p14:tracePt t="28638" x="5562600" y="4857750"/>
          <p14:tracePt t="28638" x="5588000" y="4857750"/>
          <p14:tracePt t="28657" x="5607050" y="4864100"/>
          <p14:tracePt t="28670" x="5632450" y="4864100"/>
          <p14:tracePt t="28670" x="5689600" y="4870450"/>
          <p14:tracePt t="28689" x="5715000" y="4870450"/>
          <p14:tracePt t="28689" x="5746750" y="4876800"/>
          <p14:tracePt t="28706" x="5778500" y="4876800"/>
          <p14:tracePt t="28706" x="5810250" y="4876800"/>
          <p14:tracePt t="28723" x="5848350" y="4876800"/>
          <p14:tracePt t="28723" x="5886450" y="4876800"/>
          <p14:tracePt t="28738" x="5924550" y="4876800"/>
          <p14:tracePt t="28738" x="5969000" y="4876800"/>
          <p14:tracePt t="28738" x="6007100" y="4870450"/>
          <p14:tracePt t="28757" x="6051550" y="4870450"/>
          <p14:tracePt t="28757" x="6096000" y="4870450"/>
          <p14:tracePt t="28772" x="6140450" y="4864100"/>
          <p14:tracePt t="28772" x="6191250" y="4864100"/>
          <p14:tracePt t="28788" x="6235700" y="4864100"/>
          <p14:tracePt t="28788" x="6280150" y="4857750"/>
          <p14:tracePt t="28805" x="6324600" y="4857750"/>
          <p14:tracePt t="28805" x="6369050" y="4851400"/>
          <p14:tracePt t="28823" x="6407150" y="4851400"/>
          <p14:tracePt t="28823" x="6489700" y="4845050"/>
          <p14:tracePt t="28839" x="6527800" y="4838700"/>
          <p14:tracePt t="28839" x="6565900" y="4838700"/>
          <p14:tracePt t="28856" x="6597650" y="4832350"/>
          <p14:tracePt t="28856" x="6629400" y="4832350"/>
          <p14:tracePt t="28873" x="6661150" y="4832350"/>
          <p14:tracePt t="28873" x="6705600" y="4826000"/>
          <p14:tracePt t="28889" x="6724650" y="4819650"/>
          <p14:tracePt t="28889" x="6743700" y="4819650"/>
          <p14:tracePt t="28906" x="6756400" y="4819650"/>
          <p14:tracePt t="28906" x="6769100" y="4819650"/>
          <p14:tracePt t="28923" x="6769100" y="4813300"/>
          <p14:tracePt t="28938" x="6756400" y="4813300"/>
          <p14:tracePt t="28957" x="6743700" y="4813300"/>
          <p14:tracePt t="28957" x="6731000" y="4806950"/>
          <p14:tracePt t="28973" x="6711950" y="4806950"/>
          <p14:tracePt t="28973" x="6692900" y="4800600"/>
          <p14:tracePt t="28989" x="6667500" y="4800600"/>
          <p14:tracePt t="28989" x="6642100" y="4794250"/>
          <p14:tracePt t="29006" x="6616700" y="4787900"/>
          <p14:tracePt t="29006" x="6591300" y="4781550"/>
          <p14:tracePt t="29006" x="6559550" y="4768850"/>
          <p14:tracePt t="29025" x="6527800" y="4762500"/>
          <p14:tracePt t="29038" x="6496050" y="4756150"/>
          <p14:tracePt t="29038" x="6432550" y="4737100"/>
          <p14:tracePt t="29057" x="6407150" y="4724400"/>
          <p14:tracePt t="29057" x="6381750" y="4718050"/>
          <p14:tracePt t="29073" x="6356350" y="4705350"/>
          <p14:tracePt t="29073" x="6343650" y="4692650"/>
          <p14:tracePt t="29090" x="6337300" y="4686300"/>
          <p14:tracePt t="29090" x="6337300" y="4673600"/>
          <p14:tracePt t="29106" x="6343650" y="4660900"/>
          <p14:tracePt t="29106" x="6356350" y="4654550"/>
          <p14:tracePt t="29106" x="6381750" y="4648200"/>
          <p14:tracePt t="29126" x="6413500" y="4641850"/>
          <p14:tracePt t="29126" x="6451600" y="4629150"/>
          <p14:tracePt t="29140" x="6496050" y="4622800"/>
          <p14:tracePt t="29140" x="6546850" y="4622800"/>
          <p14:tracePt t="29156" x="6604000" y="4616450"/>
          <p14:tracePt t="29156" x="6661150" y="4616450"/>
          <p14:tracePt t="29173" x="6718300" y="4616450"/>
          <p14:tracePt t="29173" x="6845300" y="4622800"/>
          <p14:tracePt t="29190" x="6908800" y="4629150"/>
          <p14:tracePt t="29190" x="6972300" y="4635500"/>
          <p14:tracePt t="29207" x="7029450" y="4641850"/>
          <p14:tracePt t="29207" x="7086600" y="4648200"/>
          <p14:tracePt t="29224" x="7137400" y="4654550"/>
          <p14:tracePt t="29224" x="7181850" y="4667250"/>
          <p14:tracePt t="29240" x="7219950" y="4673600"/>
          <p14:tracePt t="29240" x="7270750" y="4679950"/>
          <p14:tracePt t="29257" x="7283450" y="4686300"/>
          <p14:tracePt t="29257" x="7283450" y="4692650"/>
          <p14:tracePt t="29274" x="7277100" y="4705350"/>
          <p14:tracePt t="29274" x="7258050" y="4711700"/>
          <p14:tracePt t="29291" x="7239000" y="4718050"/>
          <p14:tracePt t="29291" x="7207250" y="4730750"/>
          <p14:tracePt t="29291" x="7169150" y="4743450"/>
          <p14:tracePt t="29309" x="7131050" y="4749800"/>
          <p14:tracePt t="29322" x="7086600" y="4762500"/>
          <p14:tracePt t="29322" x="6985000" y="4787900"/>
          <p14:tracePt t="29340" x="6927850" y="4794250"/>
          <p14:tracePt t="29340" x="6870700" y="4806950"/>
          <p14:tracePt t="29357" x="6819900" y="4813300"/>
          <p14:tracePt t="29357" x="6769100" y="4819650"/>
          <p14:tracePt t="29374" x="6724650" y="4826000"/>
          <p14:tracePt t="29374" x="6680200" y="4832350"/>
          <p14:tracePt t="29390" x="6648450" y="4838700"/>
          <p14:tracePt t="29390" x="6623050" y="4845050"/>
          <p14:tracePt t="29390" x="6610350" y="4845050"/>
          <p14:tracePt t="29410" x="6629400" y="4845050"/>
          <p14:tracePt t="29428" x="6654800" y="4838700"/>
          <p14:tracePt t="29439" x="6692900" y="4832350"/>
          <p14:tracePt t="29439" x="6731000" y="4826000"/>
          <p14:tracePt t="29457" x="6781800" y="4813300"/>
          <p14:tracePt t="29457" x="6838950" y="4806950"/>
          <p14:tracePt t="29474" x="6896100" y="4800600"/>
          <p14:tracePt t="29474" x="6953250" y="4794250"/>
          <p14:tracePt t="29474" x="7010400" y="4787900"/>
          <p14:tracePt t="29493" x="7061200" y="4781550"/>
          <p14:tracePt t="29493" x="7112000" y="4775200"/>
          <p14:tracePt t="29508" x="7162800" y="4768850"/>
          <p14:tracePt t="29508" x="7207250" y="4768850"/>
          <p14:tracePt t="29525" x="7245350" y="4762500"/>
          <p14:tracePt t="29525" x="7283450" y="4756150"/>
          <p14:tracePt t="29541" x="7308850" y="4756150"/>
          <p14:tracePt t="29541" x="7353300" y="4749800"/>
          <p14:tracePt t="29558" x="7372350" y="4749800"/>
          <p14:tracePt t="29558" x="7385050" y="4749800"/>
          <p14:tracePt t="29574" x="7397750" y="4756150"/>
          <p14:tracePt t="29574" x="7410450" y="4756150"/>
          <p14:tracePt t="29591" x="7423150" y="4762500"/>
          <p14:tracePt t="29591" x="7454900" y="4768850"/>
          <p14:tracePt t="29610" x="7473950" y="4775200"/>
          <p14:tracePt t="29610" x="7499350" y="4781550"/>
          <p14:tracePt t="29626" x="7524750" y="4794250"/>
          <p14:tracePt t="29626" x="7556500" y="4806950"/>
          <p14:tracePt t="29642" x="7588250" y="4819650"/>
          <p14:tracePt t="29642" x="7620000" y="4838700"/>
          <p14:tracePt t="29658" x="7664450" y="4857750"/>
          <p14:tracePt t="29658" x="7702550" y="4883150"/>
          <p14:tracePt t="29658" x="7747000" y="4914900"/>
          <p14:tracePt t="29677" x="7791450" y="4946650"/>
          <p14:tracePt t="29690" x="7842250" y="4972050"/>
          <p14:tracePt t="29690" x="7924800" y="5035550"/>
          <p14:tracePt t="29709" x="7956550" y="5060950"/>
          <p14:tracePt t="29709" x="7988300" y="5086350"/>
          <p14:tracePt t="29725" x="8020050" y="5111750"/>
          <p14:tracePt t="29725" x="8039100" y="5130800"/>
          <p14:tracePt t="29741" x="8051800" y="5149850"/>
          <p14:tracePt t="29741" x="8051800" y="5162550"/>
          <p14:tracePt t="29741" x="8051800" y="5175250"/>
          <p14:tracePt t="29761" x="8039100" y="5181600"/>
          <p14:tracePt t="29774" x="8020050" y="5187950"/>
          <p14:tracePt t="29774" x="7956550" y="5187950"/>
          <p14:tracePt t="29793" x="7918450" y="5175250"/>
          <p14:tracePt t="29793" x="7874000" y="5162550"/>
          <p14:tracePt t="29809" x="7829550" y="5137150"/>
          <p14:tracePt t="29809" x="7778750" y="5111750"/>
          <p14:tracePt t="29825" x="7727950" y="5073650"/>
          <p14:tracePt t="29825" x="7677150" y="5035550"/>
          <p14:tracePt t="29842" x="7632700" y="4991100"/>
          <p14:tracePt t="29842" x="7543800" y="4876800"/>
          <p14:tracePt t="29859" x="7505700" y="4813300"/>
          <p14:tracePt t="29859" x="7480300" y="4743450"/>
          <p14:tracePt t="29875" x="7454900" y="4679950"/>
          <p14:tracePt t="29875" x="7442200" y="4603750"/>
          <p14:tracePt t="29892" x="7442200" y="4533900"/>
          <p14:tracePt t="29892" x="7473950" y="4400550"/>
          <p14:tracePt t="29909" x="7505700" y="4343400"/>
          <p14:tracePt t="29909" x="7543800" y="4286250"/>
          <p14:tracePt t="29926" x="7600950" y="4235450"/>
          <p14:tracePt t="29926" x="7658100" y="4197350"/>
          <p14:tracePt t="29943" x="7727950" y="4159250"/>
          <p14:tracePt t="29943" x="7797800" y="4127500"/>
          <p14:tracePt t="29959" x="7874000" y="4108450"/>
          <p14:tracePt t="29959" x="8032750" y="4083050"/>
          <p14:tracePt t="29978" x="8121650" y="4089400"/>
          <p14:tracePt t="29978" x="8204200" y="4095750"/>
          <p14:tracePt t="29993" x="8293100" y="4114800"/>
          <p14:tracePt t="29993" x="8375650" y="4146550"/>
          <p14:tracePt t="30009" x="8458200" y="4178300"/>
          <p14:tracePt t="30009" x="8540750" y="4216400"/>
          <p14:tracePt t="30026" x="8616950" y="4260850"/>
          <p14:tracePt t="30026" x="8686800" y="4311650"/>
          <p14:tracePt t="30043" x="8750300" y="4362450"/>
          <p14:tracePt t="30043" x="8807450" y="4419600"/>
          <p14:tracePt t="30043" x="8851900" y="4476750"/>
          <p14:tracePt t="30062" x="8890000" y="4533900"/>
          <p14:tracePt t="30075" x="8915400" y="4591050"/>
          <p14:tracePt t="30075" x="8934450" y="4705350"/>
          <p14:tracePt t="30093" x="8928100" y="4762500"/>
          <p14:tracePt t="30093" x="8909050" y="4813300"/>
          <p14:tracePt t="30110" x="8883650" y="4864100"/>
          <p14:tracePt t="30110" x="8839200" y="4914900"/>
          <p14:tracePt t="30127" x="8794750" y="4965700"/>
          <p14:tracePt t="30127" x="8731250" y="5003800"/>
          <p14:tracePt t="30127" x="8667750" y="5048250"/>
          <p14:tracePt t="30145" x="8591550" y="5086350"/>
          <p14:tracePt t="30145" x="8515350" y="5124450"/>
          <p14:tracePt t="30160" x="8426450" y="5156200"/>
          <p14:tracePt t="30160" x="8343900" y="5181600"/>
          <p14:tracePt t="30177" x="8255000" y="5207000"/>
          <p14:tracePt t="30177" x="8172450" y="5226050"/>
          <p14:tracePt t="30193" x="8089900" y="5245100"/>
          <p14:tracePt t="30193" x="7937500" y="5276850"/>
          <p14:tracePt t="30210" x="7867650" y="5283200"/>
          <p14:tracePt t="30210" x="7810500" y="5289550"/>
          <p14:tracePt t="30227" x="7759700" y="5295900"/>
          <p14:tracePt t="30227" x="7708900" y="5295900"/>
          <p14:tracePt t="30244" x="7670800" y="5295900"/>
          <p14:tracePt t="30244" x="7639050" y="5289550"/>
          <p14:tracePt t="30260" x="7613650" y="5289550"/>
          <p14:tracePt t="30260" x="7581900" y="5276850"/>
          <p14:tracePt t="30277" x="7581900" y="5270500"/>
          <p14:tracePt t="30277" x="7581900" y="5264150"/>
          <p14:tracePt t="30293" x="7588250" y="5257800"/>
          <p14:tracePt t="30293" x="7600950" y="5251450"/>
          <p14:tracePt t="30310" x="7613650" y="5245100"/>
          <p14:tracePt t="30310" x="7626350" y="5245100"/>
          <p14:tracePt t="30310" x="7639050" y="5245100"/>
          <p14:tracePt t="30329" x="7651750" y="5245100"/>
          <p14:tracePt t="30342" x="7670800" y="5245100"/>
          <p14:tracePt t="30342" x="7689850" y="5251450"/>
          <p14:tracePt t="30361" x="7702550" y="5251450"/>
          <p14:tracePt t="30361" x="7708900" y="5257800"/>
          <p14:tracePt t="30377" x="7708900" y="5264150"/>
          <p14:tracePt t="30377" x="7715250" y="5270500"/>
          <p14:tracePt t="30394" x="7715250" y="5276850"/>
          <p14:tracePt t="30394" x="7715250" y="5283200"/>
          <p14:tracePt t="30394" x="7715250" y="5289550"/>
          <p14:tracePt t="30413" x="7708900" y="5295900"/>
          <p14:tracePt t="30426" x="7702550" y="5302250"/>
          <p14:tracePt t="30426" x="7689850" y="5308600"/>
          <p14:tracePt t="30446" x="7677150" y="5314950"/>
          <p14:tracePt t="30446" x="7670800" y="5314950"/>
          <p14:tracePt t="30461" x="7658100" y="5314950"/>
          <p14:tracePt t="30461" x="7645400" y="5308600"/>
          <p14:tracePt t="30477" x="7626350" y="5308600"/>
          <p14:tracePt t="30477" x="7613650" y="5302250"/>
          <p14:tracePt t="30494" x="7594600" y="5289550"/>
          <p14:tracePt t="30494" x="7550150" y="5270500"/>
          <p14:tracePt t="30511" x="7524750" y="5257800"/>
          <p14:tracePt t="30511" x="7499350" y="5251450"/>
          <p14:tracePt t="30528" x="7467600" y="5238750"/>
          <p14:tracePt t="30528" x="7435850" y="5226050"/>
          <p14:tracePt t="30545" x="7391400" y="5213350"/>
          <p14:tracePt t="30545" x="7346950" y="5207000"/>
          <p14:tracePt t="30561" x="7302500" y="5200650"/>
          <p14:tracePt t="30561" x="7194550" y="5187950"/>
          <p14:tracePt t="30578" x="7137400" y="5175250"/>
          <p14:tracePt t="30578" x="7086600" y="5168900"/>
          <p14:tracePt t="30595" x="7029450" y="5162550"/>
          <p14:tracePt t="30595" x="6972300" y="5156200"/>
          <p14:tracePt t="30612" x="6915150" y="5149850"/>
          <p14:tracePt t="30612" x="6807200" y="5137150"/>
          <p14:tracePt t="30631" x="6750050" y="5137150"/>
          <p14:tracePt t="30631" x="6699250" y="5130800"/>
          <p14:tracePt t="30645" x="6648450" y="5124450"/>
          <p14:tracePt t="30645" x="6604000" y="5118100"/>
          <p14:tracePt t="30661" x="6553200" y="5111750"/>
          <p14:tracePt t="30661" x="6502400" y="5105400"/>
          <p14:tracePt t="30678" x="6457950" y="5099050"/>
          <p14:tracePt t="30678" x="6407150" y="5086350"/>
          <p14:tracePt t="30678" x="6362700" y="5080000"/>
          <p14:tracePt t="30697" x="6311900" y="5067300"/>
          <p14:tracePt t="30710" x="6261100" y="5054600"/>
          <p14:tracePt t="30710" x="6165850" y="5029200"/>
          <p14:tracePt t="30728" x="6121400" y="5016500"/>
          <p14:tracePt t="30728" x="6076950" y="5003800"/>
          <p14:tracePt t="30746" x="6032500" y="4997450"/>
          <p14:tracePt t="30746" x="5988050" y="4984750"/>
          <p14:tracePt t="30761" x="5943600" y="4978400"/>
          <p14:tracePt t="30761" x="5905500" y="4965700"/>
          <p14:tracePt t="30778" x="5867400" y="4959350"/>
          <p14:tracePt t="30778" x="5835650" y="4953000"/>
          <p14:tracePt t="30778" x="5803900" y="4953000"/>
          <p14:tracePt t="30797" x="5772150" y="4946650"/>
          <p14:tracePt t="30797" x="5746750" y="4946650"/>
          <p14:tracePt t="30812" x="5721350" y="4953000"/>
          <p14:tracePt t="30812" x="5702300" y="4953000"/>
          <p14:tracePt t="30829" x="5683250" y="4953000"/>
          <p14:tracePt t="30829" x="5670550" y="4959350"/>
          <p14:tracePt t="30845" x="5657850" y="4965700"/>
          <p14:tracePt t="30845" x="5651500" y="4965700"/>
          <p14:tracePt t="30862" x="5645150" y="4965700"/>
          <p14:tracePt t="30862" x="5632450" y="4965700"/>
          <p14:tracePt t="30879" x="5619750" y="4965700"/>
          <p14:tracePt t="30879" x="5613400" y="4965700"/>
          <p14:tracePt t="30896" x="5600700" y="4965700"/>
          <p14:tracePt t="30896" x="5588000" y="4965700"/>
          <p14:tracePt t="30912" x="5575300" y="4965700"/>
          <p14:tracePt t="30912" x="5530850" y="4959350"/>
          <p14:tracePt t="30929" x="5505450" y="4953000"/>
          <p14:tracePt t="30929" x="5480050" y="4946650"/>
          <p14:tracePt t="30946" x="5448300" y="4946650"/>
          <p14:tracePt t="30946" x="5416550" y="4940300"/>
          <p14:tracePt t="30963" x="5384800" y="4927600"/>
          <p14:tracePt t="30963" x="5346700" y="4921250"/>
          <p14:tracePt t="30979" x="5308600" y="4908550"/>
          <p14:tracePt t="30979" x="5232400" y="4883150"/>
          <p14:tracePt t="30998" x="5194300" y="4870450"/>
          <p14:tracePt t="30998" x="5156200" y="4851400"/>
          <p14:tracePt t="31013" x="5118100" y="4832350"/>
          <p14:tracePt t="31013" x="5086350" y="4806950"/>
          <p14:tracePt t="31030" x="5054600" y="4787900"/>
          <p14:tracePt t="31030" x="5029200" y="4762500"/>
          <p14:tracePt t="31046" x="5010150" y="4737100"/>
          <p14:tracePt t="31046" x="4997450" y="4711700"/>
          <p14:tracePt t="31046" x="4984750" y="4679950"/>
          <p14:tracePt t="31065" x="4984750" y="4654550"/>
          <p14:tracePt t="31078" x="4991100" y="4622800"/>
          <p14:tracePt t="31078" x="5029200" y="4565650"/>
          <p14:tracePt t="31097" x="5054600" y="4527550"/>
          <p14:tracePt t="31097" x="5092700" y="4489450"/>
          <p14:tracePt t="31113" x="5130800" y="4457700"/>
          <p14:tracePt t="31113" x="5181600" y="4419600"/>
          <p14:tracePt t="31113" x="5232400" y="4375150"/>
          <p14:tracePt t="31132" x="5289550" y="4337050"/>
          <p14:tracePt t="31145" x="5353050" y="4305300"/>
          <p14:tracePt t="31145" x="5422900" y="4273550"/>
          <p14:tracePt t="31145" x="5492750" y="4241800"/>
          <p14:tracePt t="31165" x="5568950" y="4222750"/>
          <p14:tracePt t="31165" x="5645150" y="4203700"/>
          <p14:tracePt t="31180" x="5721350" y="4197350"/>
          <p14:tracePt t="31180" x="5797550" y="4191000"/>
          <p14:tracePt t="31197" x="5873750" y="4191000"/>
          <p14:tracePt t="31197" x="5949950" y="4203700"/>
          <p14:tracePt t="31213" x="6026150" y="4210050"/>
          <p14:tracePt t="31213" x="6165850" y="4248150"/>
          <p14:tracePt t="31230" x="6235700" y="4273550"/>
          <p14:tracePt t="31230" x="6299200" y="4305300"/>
          <p14:tracePt t="31247" x="6350000" y="4337050"/>
          <p14:tracePt t="31247" x="6400800" y="4375150"/>
          <p14:tracePt t="31264" x="6438900" y="4406900"/>
          <p14:tracePt t="31264" x="6477000" y="4451350"/>
          <p14:tracePt t="31280" x="6496050" y="4489450"/>
          <p14:tracePt t="31280" x="6508750" y="4572000"/>
          <p14:tracePt t="31297" x="6496050" y="4616450"/>
          <p14:tracePt t="31297" x="6477000" y="4654550"/>
          <p14:tracePt t="31314" x="6445250" y="4692650"/>
          <p14:tracePt t="31314" x="6407150" y="4730750"/>
          <p14:tracePt t="31330" x="6356350" y="4768850"/>
          <p14:tracePt t="31330" x="6299200" y="4800600"/>
          <p14:tracePt t="31330" x="6242050" y="4832350"/>
          <p14:tracePt t="31349" x="6172200" y="4870450"/>
          <p14:tracePt t="31362" x="6102350" y="4895850"/>
          <p14:tracePt t="31362" x="5943600" y="4953000"/>
          <p14:tracePt t="31381" x="5867400" y="4978400"/>
          <p14:tracePt t="31381" x="5784850" y="4997450"/>
          <p14:tracePt t="31398" x="5708650" y="5016500"/>
          <p14:tracePt t="31398" x="5638800" y="5029200"/>
          <p14:tracePt t="31414" x="5575300" y="5041900"/>
          <p14:tracePt t="31414" x="5524500" y="5048250"/>
          <p14:tracePt t="31431" x="5473700" y="5054600"/>
          <p14:tracePt t="31431" x="5429250" y="5054600"/>
          <p14:tracePt t="31431" x="5391150" y="5054600"/>
          <p14:tracePt t="31450" x="5365750" y="5054600"/>
          <p14:tracePt t="31462" x="5340350" y="5054600"/>
          <p14:tracePt t="31462" x="5308600" y="5054600"/>
          <p14:tracePt t="31480" x="5302250" y="5048250"/>
          <p14:tracePt t="31496" x="5302250" y="5041900"/>
          <p14:tracePt t="31496" x="5308600" y="5041900"/>
          <p14:tracePt t="31514" x="5321300" y="5035550"/>
          <p14:tracePt t="31514" x="5353050" y="5029200"/>
          <p14:tracePt t="31531" x="5365750" y="5022850"/>
          <p14:tracePt t="31531" x="5378450" y="5022850"/>
          <p14:tracePt t="31548" x="5397500" y="5022850"/>
          <p14:tracePt t="31548" x="5410200" y="5016500"/>
          <p14:tracePt t="31564" x="5422900" y="5016500"/>
          <p14:tracePt t="31564" x="5435600" y="5016500"/>
          <p14:tracePt t="31581" x="5448300" y="5016500"/>
          <p14:tracePt t="31581" x="5467350" y="5016500"/>
          <p14:tracePt t="31598" x="5480050" y="5016500"/>
          <p14:tracePt t="31598" x="5486400" y="5016500"/>
          <p14:tracePt t="31615" x="5492750" y="5016500"/>
          <p14:tracePt t="31630" x="5486400" y="5010150"/>
          <p14:tracePt t="31656" x="5486400" y="5003800"/>
          <p14:tracePt t="31673" x="5480050" y="4997450"/>
          <p14:tracePt t="31689" x="5480050" y="4991100"/>
          <p14:tracePt t="31697" x="5480050" y="4984750"/>
          <p14:tracePt t="31697" x="5480050" y="4978400"/>
          <p14:tracePt t="31715" x="5480050" y="4972050"/>
          <p14:tracePt t="31715" x="5480050" y="4965700"/>
          <p14:tracePt t="31715" x="5480050" y="4959350"/>
          <p14:tracePt t="31734" x="5480050" y="4953000"/>
          <p14:tracePt t="31749" x="5480050" y="4946650"/>
          <p14:tracePt t="31764" x="5486400" y="4940300"/>
          <p14:tracePt t="31780" x="5492750" y="4933950"/>
          <p14:tracePt t="31797" x="5499100" y="4927600"/>
          <p14:tracePt t="31814" x="5505450" y="4921250"/>
          <p14:tracePt t="31814" x="5518150" y="4914900"/>
          <p14:tracePt t="31832" x="5524500" y="4914900"/>
          <p14:tracePt t="31847" x="5530850" y="4908550"/>
          <p14:tracePt t="31847" x="5537200" y="4908550"/>
          <p14:tracePt t="31866" x="5543550" y="4908550"/>
          <p14:tracePt t="31866" x="5549900" y="4908550"/>
          <p14:tracePt t="31882" x="5556250" y="4908550"/>
          <p14:tracePt t="31882" x="5568950" y="4914900"/>
          <p14:tracePt t="31899" x="5575300" y="4914900"/>
          <p14:tracePt t="31899" x="5581650" y="4921250"/>
          <p14:tracePt t="31916" x="5588000" y="4921250"/>
          <p14:tracePt t="31916" x="5594350" y="4927600"/>
          <p14:tracePt t="31932" x="5594350" y="4933950"/>
          <p14:tracePt t="31932" x="5607050" y="4940300"/>
          <p14:tracePt t="31949" x="5613400" y="4946650"/>
          <p14:tracePt t="31964" x="5619750" y="4946650"/>
          <p14:tracePt t="31981" x="5626100" y="4953000"/>
          <p14:tracePt t="31998" x="5632450" y="4953000"/>
          <p14:tracePt t="32014" x="5632450" y="4946650"/>
          <p14:tracePt t="32041" x="5626100" y="4946650"/>
          <p14:tracePt t="32069" x="5626100" y="4953000"/>
          <p14:tracePt t="32084" x="5626100" y="4959350"/>
          <p14:tracePt t="32100" x="5632450" y="4953000"/>
          <p14:tracePt t="32169" x="5626100" y="4946650"/>
          <p14:tracePt t="32189" x="5626100" y="4953000"/>
          <p14:tracePt t="32228" x="5626100" y="4959350"/>
          <p14:tracePt t="32245" x="5632450" y="4965700"/>
          <p14:tracePt t="32256" x="5632450" y="4972050"/>
          <p14:tracePt t="32280" x="5632450" y="4965700"/>
          <p14:tracePt t="32332" x="5638800" y="4959350"/>
          <p14:tracePt t="32364" x="5645150" y="4959350"/>
          <p14:tracePt t="32392" x="5638800" y="4953000"/>
          <p14:tracePt t="32424" x="5638800" y="4946650"/>
          <p14:tracePt t="32452" x="5638800" y="4940300"/>
          <p14:tracePt t="32485" x="5638800" y="4933950"/>
          <p14:tracePt t="32512" x="5632450" y="4940300"/>
          <p14:tracePt t="32648" x="5632450" y="4933950"/>
          <p14:tracePt t="32761" x="5626100" y="4933950"/>
          <p14:tracePt t="32804" x="5619750" y="4933950"/>
          <p14:tracePt t="32836" x="5613400" y="4933950"/>
          <p14:tracePt t="32856" x="5613400" y="4940300"/>
          <p14:tracePt t="32897" x="5619750" y="4946650"/>
          <p14:tracePt t="32916" x="5626100" y="4946650"/>
          <p14:tracePt t="32932" x="5632450" y="4953000"/>
          <p14:tracePt t="32948" x="5638800" y="4953000"/>
          <p14:tracePt t="32984" x="5645150" y="4959350"/>
          <p14:tracePt t="33008" x="5651500" y="4959350"/>
          <p14:tracePt t="33029" x="5645150" y="4959350"/>
          <p14:tracePt t="33164" x="5638800" y="4959350"/>
          <p14:tracePt t="33209" x="5638800" y="4953000"/>
          <p14:tracePt t="33233" x="5638800" y="4946650"/>
          <p14:tracePt t="33256" x="5626100" y="4946650"/>
          <p14:tracePt t="33308" x="5619750" y="4953000"/>
          <p14:tracePt t="33317" x="5613400" y="4953000"/>
          <p14:tracePt t="33325" x="5607050" y="4953000"/>
          <p14:tracePt t="33325" x="5594350" y="4959350"/>
          <p14:tracePt t="33337" x="5575300" y="4953000"/>
          <p14:tracePt t="33337" x="5562600" y="4953000"/>
          <p14:tracePt t="33353" x="5537200" y="4953000"/>
          <p14:tracePt t="33353" x="5518150" y="4946650"/>
          <p14:tracePt t="33370" x="5486400" y="4940300"/>
          <p14:tracePt t="33370" x="5461000" y="4933950"/>
          <p14:tracePt t="33370" x="5435600" y="4927600"/>
          <p14:tracePt t="33389" x="5410200" y="4921250"/>
          <p14:tracePt t="33402" x="5378450" y="4908550"/>
          <p14:tracePt t="33402" x="5327650" y="4889500"/>
          <p14:tracePt t="33421" x="5302250" y="4883150"/>
          <p14:tracePt t="33421" x="5276850" y="4870450"/>
          <p14:tracePt t="33438" x="5251450" y="4851400"/>
          <p14:tracePt t="33438" x="5226050" y="4832350"/>
          <p14:tracePt t="33454" x="5207000" y="4813300"/>
          <p14:tracePt t="33454" x="5181600" y="4787900"/>
          <p14:tracePt t="33471" x="5162550" y="4762500"/>
          <p14:tracePt t="33471" x="5143500" y="4737100"/>
          <p14:tracePt t="33471" x="5124450" y="4705350"/>
          <p14:tracePt t="33489" x="5105400" y="4673600"/>
          <p14:tracePt t="33502" x="5092700" y="4635500"/>
          <p14:tracePt t="33502" x="5073650" y="4565650"/>
          <p14:tracePt t="33521" x="5060950" y="4527550"/>
          <p14:tracePt t="33521" x="5060950" y="4483100"/>
          <p14:tracePt t="33538" x="5060950" y="4438650"/>
          <p14:tracePt t="33538" x="5067300" y="4400550"/>
          <p14:tracePt t="33554" x="5080000" y="4356100"/>
          <p14:tracePt t="33554" x="5111750" y="4260850"/>
          <p14:tracePt t="33570" x="5137150" y="4222750"/>
          <p14:tracePt t="33570" x="5168900" y="4184650"/>
          <p14:tracePt t="33588" x="5200650" y="4146550"/>
          <p14:tracePt t="33588" x="5238750" y="4114800"/>
          <p14:tracePt t="33604" x="5283200" y="4089400"/>
          <p14:tracePt t="33604" x="5327650" y="4064000"/>
          <p14:tracePt t="33604" x="5372100" y="4044950"/>
          <p14:tracePt t="33625" x="5429250" y="4038600"/>
          <p14:tracePt t="33625" x="5486400" y="4025900"/>
          <p14:tracePt t="33638" x="5543550" y="4025900"/>
          <p14:tracePt t="33638" x="5607050" y="4025900"/>
          <p14:tracePt t="33654" x="5670550" y="4032250"/>
          <p14:tracePt t="33654" x="5734050" y="4038600"/>
          <p14:tracePt t="33672" x="5791200" y="4051300"/>
          <p14:tracePt t="33672" x="5911850" y="4089400"/>
          <p14:tracePt t="33690" x="5969000" y="4114800"/>
          <p14:tracePt t="33690" x="6019800" y="4140200"/>
          <p14:tracePt t="33705" x="6070600" y="4165600"/>
          <p14:tracePt t="33705" x="6115050" y="4191000"/>
          <p14:tracePt t="33722" x="6153150" y="4222750"/>
          <p14:tracePt t="33722" x="6184900" y="4248150"/>
          <p14:tracePt t="33738" x="6216650" y="4273550"/>
          <p14:tracePt t="33738" x="6248400" y="4298950"/>
          <p14:tracePt t="33755" x="6267450" y="4324350"/>
          <p14:tracePt t="33755" x="6286500" y="4343400"/>
          <p14:tracePt t="33755" x="6305550" y="4368800"/>
          <p14:tracePt t="33774" x="6311900" y="4394200"/>
          <p14:tracePt t="33787" x="6324600" y="4419600"/>
          <p14:tracePt t="33787" x="6330950" y="4464050"/>
          <p14:tracePt t="33805" x="6330950" y="4483100"/>
          <p14:tracePt t="33805" x="6330950" y="4502150"/>
          <p14:tracePt t="33821" x="6324600" y="4514850"/>
          <p14:tracePt t="33821" x="6324600" y="4533900"/>
          <p14:tracePt t="33838" x="6318250" y="4552950"/>
          <p14:tracePt t="33838" x="6311900" y="4565650"/>
          <p14:tracePt t="33838" x="6305550" y="4578350"/>
          <p14:tracePt t="33857" x="6299200" y="4591050"/>
          <p14:tracePt t="33857" x="6292850" y="4603750"/>
          <p14:tracePt t="33872" x="6286500" y="4616450"/>
          <p14:tracePt t="33872" x="6280150" y="4629150"/>
          <p14:tracePt t="33889" x="6273800" y="4641850"/>
          <p14:tracePt t="33889" x="6267450" y="4654550"/>
          <p14:tracePt t="33905" x="6254750" y="4667250"/>
          <p14:tracePt t="33905" x="6248400" y="4679950"/>
          <p14:tracePt t="33905" x="6235700" y="4699000"/>
          <p14:tracePt t="33925" x="6216650" y="4711700"/>
          <p14:tracePt t="33925" x="6203950" y="4724400"/>
          <p14:tracePt t="33939" x="6184900" y="4737100"/>
          <p14:tracePt t="33939" x="6165850" y="4749800"/>
          <p14:tracePt t="33955" x="6153150" y="4768850"/>
          <p14:tracePt t="33955" x="6127750" y="4781550"/>
          <p14:tracePt t="33972" x="6108700" y="4794250"/>
          <p14:tracePt t="33972" x="6070600" y="4813300"/>
          <p14:tracePt t="33989" x="6045200" y="4826000"/>
          <p14:tracePt t="33989" x="6026150" y="4838700"/>
          <p14:tracePt t="34005" x="6000750" y="4851400"/>
          <p14:tracePt t="34005" x="5975350" y="4864100"/>
          <p14:tracePt t="34023" x="5949950" y="4876800"/>
          <p14:tracePt t="34023" x="5924550" y="4889500"/>
          <p14:tracePt t="34039" x="5899150" y="4902200"/>
          <p14:tracePt t="34039" x="5873750" y="4908550"/>
          <p14:tracePt t="34057" x="5822950" y="4927600"/>
          <p14:tracePt t="34057" x="5791200" y="4933950"/>
          <p14:tracePt t="34073" x="5765800" y="4940300"/>
          <p14:tracePt t="34073" x="5740400" y="4940300"/>
          <p14:tracePt t="34090" x="5715000" y="4940300"/>
          <p14:tracePt t="34090" x="5683250" y="4946650"/>
          <p14:tracePt t="34106" x="5657850" y="4946650"/>
          <p14:tracePt t="34106" x="5626100" y="4946650"/>
          <p14:tracePt t="34106" x="5600700" y="4946650"/>
          <p14:tracePt t="34126" x="5568950" y="4946650"/>
          <p14:tracePt t="34138" x="5537200" y="4946650"/>
          <p14:tracePt t="34138" x="5480050" y="4940300"/>
          <p14:tracePt t="34157" x="5454650" y="4933950"/>
          <p14:tracePt t="34157" x="5422900" y="4927600"/>
          <p14:tracePt t="34173" x="5397500" y="4921250"/>
          <p14:tracePt t="34173" x="5372100" y="4908550"/>
          <p14:tracePt t="34189" x="5346700" y="4895850"/>
          <p14:tracePt t="34189" x="5321300" y="4876800"/>
          <p14:tracePt t="34206" x="5295900" y="4857750"/>
          <p14:tracePt t="34206" x="5270500" y="4838700"/>
          <p14:tracePt t="34206" x="5245100" y="4819650"/>
          <p14:tracePt t="34225" x="5219700" y="4800600"/>
          <p14:tracePt t="34225" x="5200650" y="4781550"/>
          <p14:tracePt t="34240" x="5175250" y="4762500"/>
          <p14:tracePt t="34240" x="5156200" y="4743450"/>
          <p14:tracePt t="34256" x="5137150" y="4724400"/>
          <p14:tracePt t="34256" x="5124450" y="4705350"/>
          <p14:tracePt t="34274" x="5105400" y="4686300"/>
          <p14:tracePt t="34274" x="5086350" y="4635500"/>
          <p14:tracePt t="34290" x="5080000" y="4610100"/>
          <p14:tracePt t="34290" x="5073650" y="4584700"/>
          <p14:tracePt t="34307" x="5073650" y="4552950"/>
          <p14:tracePt t="34307" x="5073650" y="4514850"/>
          <p14:tracePt t="34324" x="5080000" y="4476750"/>
          <p14:tracePt t="34324" x="5092700" y="4445000"/>
          <p14:tracePt t="34340" x="5111750" y="4400550"/>
          <p14:tracePt t="34340" x="5168900" y="4330700"/>
          <p14:tracePt t="34357" x="5207000" y="4292600"/>
          <p14:tracePt t="34357" x="5251450" y="4260850"/>
          <p14:tracePt t="34374" x="5302250" y="4229100"/>
          <p14:tracePt t="34374" x="5359400" y="4203700"/>
          <p14:tracePt t="34390" x="5422900" y="4178300"/>
          <p14:tracePt t="34390" x="5486400" y="4159250"/>
          <p14:tracePt t="34407" x="5556250" y="4146550"/>
          <p14:tracePt t="34407" x="5619750" y="4140200"/>
          <p14:tracePt t="34407" x="5689600" y="4140200"/>
          <p14:tracePt t="34426" x="5759450" y="4140200"/>
          <p14:tracePt t="34426" x="5829300" y="4152900"/>
          <p14:tracePt t="34441" x="5892800" y="4165600"/>
          <p14:tracePt t="34441" x="5956300" y="4184650"/>
          <p14:tracePt t="34458" x="6013450" y="4203700"/>
          <p14:tracePt t="34458" x="6064250" y="4229100"/>
          <p14:tracePt t="34474" x="6115050" y="4254500"/>
          <p14:tracePt t="34474" x="6159500" y="4279900"/>
          <p14:tracePt t="34490" x="6197600" y="4305300"/>
          <p14:tracePt t="34490" x="6235700" y="4330700"/>
          <p14:tracePt t="34490" x="6261100" y="4362450"/>
          <p14:tracePt t="34510" x="6286500" y="4394200"/>
          <p14:tracePt t="34522" x="6305550" y="4425950"/>
          <p14:tracePt t="34522" x="6324600" y="4489450"/>
          <p14:tracePt t="34540" x="6324600" y="4527550"/>
          <p14:tracePt t="34540" x="6324600" y="4559300"/>
          <p14:tracePt t="34557" x="6318250" y="4597400"/>
          <p14:tracePt t="34557" x="6305550" y="4635500"/>
          <p14:tracePt t="34557" x="6292850" y="4667250"/>
          <p14:tracePt t="34577" x="6273800" y="4705350"/>
          <p14:tracePt t="34577" x="6254750" y="4737100"/>
          <p14:tracePt t="34591" x="6229350" y="4762500"/>
          <p14:tracePt t="34591" x="6203950" y="4794250"/>
          <p14:tracePt t="34607" x="6172200" y="4819650"/>
          <p14:tracePt t="34607" x="6140450" y="4838700"/>
          <p14:tracePt t="34626" x="6102350" y="4864100"/>
          <p14:tracePt t="34626" x="6070600" y="4883150"/>
          <p14:tracePt t="34641" x="6026150" y="4902200"/>
          <p14:tracePt t="34641" x="5943600" y="4933950"/>
          <p14:tracePt t="34657" x="5899150" y="4953000"/>
          <p14:tracePt t="34657" x="5854700" y="4965700"/>
          <p14:tracePt t="34675" x="5810250" y="4978400"/>
          <p14:tracePt t="34675" x="5759450" y="4984750"/>
          <p14:tracePt t="34691" x="5715000" y="4991100"/>
          <p14:tracePt t="34691" x="5613400" y="4991100"/>
          <p14:tracePt t="34710" x="5562600" y="4991100"/>
          <p14:tracePt t="34710" x="5518150" y="4978400"/>
          <p14:tracePt t="34725" x="5467350" y="4972050"/>
          <p14:tracePt t="34725" x="5416550" y="4959350"/>
          <p14:tracePt t="34742" x="5372100" y="4940300"/>
          <p14:tracePt t="34742" x="5327650" y="4921250"/>
          <p14:tracePt t="34758" x="5283200" y="4902200"/>
          <p14:tracePt t="34758" x="5245100" y="4876800"/>
          <p14:tracePt t="34758" x="5207000" y="4851400"/>
          <p14:tracePt t="34777" x="5175250" y="4819650"/>
          <p14:tracePt t="34790" x="5143500" y="4781550"/>
          <p14:tracePt t="34790" x="5092700" y="4705350"/>
          <p14:tracePt t="34809" x="5073650" y="4660900"/>
          <p14:tracePt t="34809" x="5054600" y="4610100"/>
          <p14:tracePt t="34825" x="5048250" y="4565650"/>
          <p14:tracePt t="34825" x="5041900" y="4514850"/>
          <p14:tracePt t="34842" x="5041900" y="4470400"/>
          <p14:tracePt t="34842" x="5048250" y="4425950"/>
          <p14:tracePt t="34858" x="5060950" y="4387850"/>
          <p14:tracePt t="34858" x="5080000" y="4343400"/>
          <p14:tracePt t="34858" x="5111750" y="4305300"/>
          <p14:tracePt t="34877" x="5149850" y="4267200"/>
          <p14:tracePt t="34877" x="5200650" y="4235450"/>
          <p14:tracePt t="34892" x="5251450" y="4197350"/>
          <p14:tracePt t="34892" x="5314950" y="4171950"/>
          <p14:tracePt t="34908" x="5378450" y="4146550"/>
          <p14:tracePt t="34908" x="5454650" y="4127500"/>
          <p14:tracePt t="34925" x="5524500" y="4114800"/>
          <p14:tracePt t="34925" x="5600700" y="4108450"/>
          <p14:tracePt t="34942" x="5676900" y="4114800"/>
          <p14:tracePt t="34942" x="5829300" y="4146550"/>
          <p14:tracePt t="34958" x="5899150" y="4171950"/>
          <p14:tracePt t="34958" x="5962650" y="4203700"/>
          <p14:tracePt t="34975" x="6026150" y="4235450"/>
          <p14:tracePt t="34975" x="6083300" y="4273550"/>
          <p14:tracePt t="34992" x="6134100" y="4318000"/>
          <p14:tracePt t="34992" x="6216650" y="4394200"/>
          <p14:tracePt t="35009" x="6242050" y="4438650"/>
          <p14:tracePt t="35009" x="6261100" y="4476750"/>
          <p14:tracePt t="35025" x="6273800" y="4514850"/>
          <p14:tracePt t="35025" x="6273800" y="4552950"/>
          <p14:tracePt t="35042" x="6267450" y="4591050"/>
          <p14:tracePt t="35042" x="6254750" y="4629150"/>
          <p14:tracePt t="35059" x="6229350" y="4660900"/>
          <p14:tracePt t="35059" x="6203950" y="4699000"/>
          <p14:tracePt t="35059" x="6165850" y="4730750"/>
          <p14:tracePt t="35078" x="6121400" y="4762500"/>
          <p14:tracePt t="35078" x="6076950" y="4794250"/>
          <p14:tracePt t="35093" x="6026150" y="4819650"/>
          <p14:tracePt t="35093" x="5969000" y="4845050"/>
          <p14:tracePt t="35109" x="5911850" y="4864100"/>
          <p14:tracePt t="35109" x="5848350" y="4883150"/>
          <p14:tracePt t="35127" x="5784850" y="4902200"/>
          <p14:tracePt t="35127" x="5721350" y="4914900"/>
          <p14:tracePt t="35143" x="5657850" y="4921250"/>
          <p14:tracePt t="35143" x="5594350" y="4921250"/>
          <p14:tracePt t="35143" x="5537200" y="4921250"/>
          <p14:tracePt t="35162" x="5473700" y="4914900"/>
          <p14:tracePt t="35174" x="5416550" y="4908550"/>
          <p14:tracePt t="35174" x="5314950" y="4883150"/>
          <p14:tracePt t="35193" x="5270500" y="4864100"/>
          <p14:tracePt t="35193" x="5226050" y="4838700"/>
          <p14:tracePt t="35210" x="5187950" y="4806950"/>
          <p14:tracePt t="35210" x="5156200" y="4768850"/>
          <p14:tracePt t="35226" x="5124450" y="4724400"/>
          <p14:tracePt t="35226" x="5099050" y="4679950"/>
          <p14:tracePt t="35226" x="5073650" y="4629150"/>
          <p14:tracePt t="35245" x="5060950" y="4578350"/>
          <p14:tracePt t="35245" x="5048250" y="4527550"/>
          <p14:tracePt t="35260" x="5041900" y="4483100"/>
          <p14:tracePt t="35260" x="5035550" y="4438650"/>
          <p14:tracePt t="35276" x="5041900" y="4394200"/>
          <p14:tracePt t="35276" x="5048250" y="4356100"/>
          <p14:tracePt t="35293" x="5067300" y="4318000"/>
          <p14:tracePt t="35293" x="5130800" y="4248150"/>
          <p14:tracePt t="35310" x="5175250" y="4210050"/>
          <p14:tracePt t="35310" x="5226050" y="4171950"/>
          <p14:tracePt t="35327" x="5283200" y="4140200"/>
          <p14:tracePt t="35327" x="5346700" y="4108450"/>
          <p14:tracePt t="35343" x="5416550" y="4083050"/>
          <p14:tracePt t="35343" x="5492750" y="4064000"/>
          <p14:tracePt t="35360" x="5562600" y="4051300"/>
          <p14:tracePt t="35360" x="5708650" y="4044950"/>
          <p14:tracePt t="35377" x="5784850" y="4057650"/>
          <p14:tracePt t="35377" x="5848350" y="4076700"/>
          <p14:tracePt t="35393" x="5911850" y="4102100"/>
          <p14:tracePt t="35393" x="5975350" y="4133850"/>
          <p14:tracePt t="35410" x="6032500" y="4165600"/>
          <p14:tracePt t="35410" x="6083300" y="4203700"/>
          <p14:tracePt t="35410" x="6134100" y="4241800"/>
          <p14:tracePt t="35429" x="6172200" y="4273550"/>
          <p14:tracePt t="35442" x="6210300" y="4311650"/>
          <p14:tracePt t="35442" x="6261100" y="4381500"/>
          <p14:tracePt t="35461" x="6273800" y="4419600"/>
          <p14:tracePt t="35461" x="6286500" y="4451350"/>
          <p14:tracePt t="35478" x="6286500" y="4489450"/>
          <p14:tracePt t="35478" x="6286500" y="4527550"/>
          <p14:tracePt t="35493" x="6280150" y="4565650"/>
          <p14:tracePt t="35493" x="6267450" y="4603750"/>
          <p14:tracePt t="35511" x="6254750" y="4635500"/>
          <p14:tracePt t="35511" x="6235700" y="4673600"/>
          <p14:tracePt t="35511" x="6216650" y="4705350"/>
          <p14:tracePt t="35529" x="6191250" y="4737100"/>
          <p14:tracePt t="35542" x="6159500" y="4768850"/>
          <p14:tracePt t="35542" x="6096000" y="4819650"/>
          <p14:tracePt t="35560" x="6051550" y="4845050"/>
          <p14:tracePt t="35560" x="6007100" y="4864100"/>
          <p14:tracePt t="35577" x="5956300" y="4883150"/>
          <p14:tracePt t="35577" x="5905500" y="4895850"/>
          <p14:tracePt t="35594" x="5854700" y="4908550"/>
          <p14:tracePt t="35594" x="5740400" y="4921250"/>
          <p14:tracePt t="35611" x="5676900" y="4921250"/>
          <p14:tracePt t="35611" x="5619750" y="4921250"/>
          <p14:tracePt t="35628" x="5562600" y="4914900"/>
          <p14:tracePt t="35628" x="5505450" y="4902200"/>
          <p14:tracePt t="35645" x="5448300" y="4889500"/>
          <p14:tracePt t="35645" x="5397500" y="4870450"/>
          <p14:tracePt t="35661" x="5346700" y="4851400"/>
          <p14:tracePt t="35661" x="5264150" y="4787900"/>
          <p14:tracePt t="35678" x="5219700" y="4756150"/>
          <p14:tracePt t="35678" x="5187950" y="4711700"/>
          <p14:tracePt t="35694" x="5149850" y="4667250"/>
          <p14:tracePt t="35694" x="5118100" y="4622800"/>
          <p14:tracePt t="35711" x="5092700" y="4572000"/>
          <p14:tracePt t="35711" x="5054600" y="4476750"/>
          <p14:tracePt t="35730" x="5048250" y="4425950"/>
          <p14:tracePt t="35730" x="5048250" y="4381500"/>
          <p14:tracePt t="35745" x="5054600" y="4337050"/>
          <p14:tracePt t="35745" x="5073650" y="4292600"/>
          <p14:tracePt t="35761" x="5099050" y="4254500"/>
          <p14:tracePt t="35761" x="5137150" y="4216400"/>
          <p14:tracePt t="35778" x="5187950" y="4178300"/>
          <p14:tracePt t="35778" x="5238750" y="4140200"/>
          <p14:tracePt t="35795" x="5302250" y="4108450"/>
          <p14:tracePt t="35795" x="5372100" y="4083050"/>
          <p14:tracePt t="35795" x="5441950" y="4057650"/>
          <p14:tracePt t="35814" x="5524500" y="4044950"/>
          <p14:tracePt t="35827" x="5600700" y="4044950"/>
          <p14:tracePt t="35827" x="5759450" y="4064000"/>
          <p14:tracePt t="35845" x="5835650" y="4089400"/>
          <p14:tracePt t="35845" x="5911850" y="4127500"/>
          <p14:tracePt t="35861" x="5981700" y="4165600"/>
          <p14:tracePt t="35861" x="6051550" y="4210050"/>
          <p14:tracePt t="35878" x="6108700" y="4260850"/>
          <p14:tracePt t="35878" x="6165850" y="4318000"/>
          <p14:tracePt t="35878" x="6210300" y="4368800"/>
          <p14:tracePt t="35898" x="6242050" y="4419600"/>
          <p14:tracePt t="35898" x="6267450" y="4476750"/>
          <p14:tracePt t="35911" x="6273800" y="4527550"/>
          <p14:tracePt t="35911" x="6273800" y="4578350"/>
          <p14:tracePt t="35928" x="6261100" y="4622800"/>
          <p14:tracePt t="35928" x="6242050" y="4673600"/>
          <p14:tracePt t="35946" x="6203950" y="4711700"/>
          <p14:tracePt t="35946" x="6165850" y="4749800"/>
          <p14:tracePt t="35962" x="6115050" y="4787900"/>
          <p14:tracePt t="35962" x="5994400" y="4845050"/>
          <p14:tracePt t="35979" x="5924550" y="4870450"/>
          <p14:tracePt t="35979" x="5848350" y="4883150"/>
          <p14:tracePt t="35996" x="5772150" y="4895850"/>
          <p14:tracePt t="35996" x="5695950" y="4902200"/>
          <p14:tracePt t="36012" x="5613400" y="4902200"/>
          <p14:tracePt t="36012" x="5467350" y="4876800"/>
          <p14:tracePt t="36029" x="5397500" y="4851400"/>
          <p14:tracePt t="36029" x="5340350" y="4826000"/>
          <p14:tracePt t="36046" x="5283200" y="4794250"/>
          <p14:tracePt t="36046" x="5238750" y="4756150"/>
          <p14:tracePt t="36062" x="5200650" y="4718050"/>
          <p14:tracePt t="36062" x="5175250" y="4679950"/>
          <p14:tracePt t="36079" x="5156200" y="4635500"/>
          <p14:tracePt t="36079" x="5143500" y="4591050"/>
          <p14:tracePt t="36079" x="5149850" y="4540250"/>
          <p14:tracePt t="36098" x="5162550" y="4495800"/>
          <p14:tracePt t="36098" x="5187950" y="4451350"/>
          <p14:tracePt t="36112" x="5219700" y="4406900"/>
          <p14:tracePt t="36112" x="5264150" y="4356100"/>
          <p14:tracePt t="36130" x="5321300" y="4318000"/>
          <p14:tracePt t="36130" x="5384800" y="4273550"/>
          <p14:tracePt t="36145" x="5454650" y="4235450"/>
          <p14:tracePt t="36145" x="5524500" y="4210050"/>
          <p14:tracePt t="36162" x="5600700" y="4191000"/>
          <p14:tracePt t="36162" x="5676900" y="4184650"/>
          <p14:tracePt t="36162" x="5759450" y="4191000"/>
          <p14:tracePt t="36181" x="5829300" y="4203700"/>
          <p14:tracePt t="36195" x="5905500" y="4235450"/>
          <p14:tracePt t="36195" x="6038850" y="4311650"/>
          <p14:tracePt t="36212" x="6096000" y="4362450"/>
          <p14:tracePt t="36212" x="6146800" y="4406900"/>
          <p14:tracePt t="36229" x="6184900" y="4457700"/>
          <p14:tracePt t="36229" x="6210300" y="4502150"/>
          <p14:tracePt t="36246" x="6229350" y="4546600"/>
          <p14:tracePt t="36246" x="6229350" y="4591050"/>
          <p14:tracePt t="36246" x="6216650" y="4635500"/>
          <p14:tracePt t="36265" x="6191250" y="4679950"/>
          <p14:tracePt t="36265" x="6153150" y="4718050"/>
          <p14:tracePt t="36279" x="6108700" y="4756150"/>
          <p14:tracePt t="36279" x="6051550" y="4794250"/>
          <p14:tracePt t="36296" x="5981700" y="4826000"/>
          <p14:tracePt t="36296" x="5911850" y="4851400"/>
          <p14:tracePt t="36313" x="5835650" y="4876800"/>
          <p14:tracePt t="36313" x="5670550" y="4902200"/>
          <p14:tracePt t="36330" x="5594350" y="4902200"/>
          <p14:tracePt t="36330" x="5511800" y="4895850"/>
          <p14:tracePt t="36346" x="5441950" y="4876800"/>
          <p14:tracePt t="36346" x="5372100" y="4851400"/>
          <p14:tracePt t="36363" x="5308600" y="4819650"/>
          <p14:tracePt t="36363" x="5257800" y="4781550"/>
          <p14:tracePt t="36380" x="5207000" y="4730750"/>
          <p14:tracePt t="36380" x="5130800" y="4629150"/>
          <p14:tracePt t="36397" x="5105400" y="4572000"/>
          <p14:tracePt t="36397" x="5092700" y="4514850"/>
          <p14:tracePt t="36413" x="5099050" y="4464050"/>
          <p14:tracePt t="36413" x="5105400" y="4413250"/>
          <p14:tracePt t="36430" x="5137150" y="4368800"/>
          <p14:tracePt t="36430" x="5175250" y="4324350"/>
          <p14:tracePt t="36430" x="5226050" y="4286250"/>
          <p14:tracePt t="36450" x="5295900" y="4254500"/>
          <p14:tracePt t="36462" x="5365750" y="4229100"/>
          <p14:tracePt t="36462" x="5537200" y="4210050"/>
          <p14:tracePt t="36480" x="5626100" y="4210050"/>
          <p14:tracePt t="36480" x="5708650" y="4216400"/>
          <p14:tracePt t="36497" x="5791200" y="4235450"/>
          <p14:tracePt t="36497" x="5873750" y="4254500"/>
          <p14:tracePt t="36514" x="5943600" y="4286250"/>
          <p14:tracePt t="36514" x="6013450" y="4318000"/>
          <p14:tracePt t="36531" x="6070600" y="4349750"/>
          <p14:tracePt t="36531" x="6121400" y="4387850"/>
          <p14:tracePt t="36531" x="6159500" y="4425950"/>
          <p14:tracePt t="36549" x="6184900" y="4464050"/>
          <p14:tracePt t="36562" x="6203950" y="4502150"/>
          <p14:tracePt t="36562" x="6197600" y="4572000"/>
          <p14:tracePt t="36581" x="6178550" y="4603750"/>
          <p14:tracePt t="36581" x="6153150" y="4635500"/>
          <p14:tracePt t="36597" x="6127750" y="4660900"/>
          <p14:tracePt t="36597" x="6096000" y="4686300"/>
          <p14:tracePt t="36597" x="6057900" y="4705350"/>
          <p14:tracePt t="36617" x="6026150" y="4718050"/>
          <p14:tracePt t="36617" x="5994400" y="4730750"/>
          <p14:tracePt t="36631" x="5962650" y="4743450"/>
          <p14:tracePt t="36631" x="5937250" y="4756150"/>
          <p14:tracePt t="36647" x="5911850" y="4762500"/>
          <p14:tracePt t="36647" x="5892800" y="4768850"/>
          <p14:tracePt t="36664" x="5873750" y="4768850"/>
          <p14:tracePt t="36664" x="5861050" y="4768850"/>
          <p14:tracePt t="36681" x="5854700" y="4768850"/>
          <p14:tracePt t="36681" x="5848350" y="4768850"/>
          <p14:tracePt t="36698" x="5842000" y="4762500"/>
          <p14:tracePt t="36698" x="5842000" y="4756150"/>
          <p14:tracePt t="36714" x="5848350" y="4749800"/>
          <p14:tracePt t="36714" x="5854700" y="4743450"/>
          <p14:tracePt t="36731" x="5861050" y="4743450"/>
          <p14:tracePt t="36731" x="5867400" y="4737100"/>
          <p14:tracePt t="36731" x="5873750" y="4730750"/>
          <p14:tracePt t="36750" x="5880100" y="4730750"/>
          <p14:tracePt t="36750" x="5886450" y="4730750"/>
          <p14:tracePt t="36765" x="5892800" y="4730750"/>
          <p14:tracePt t="36765" x="5899150" y="4730750"/>
          <p14:tracePt t="36781" x="5905500" y="4730750"/>
          <p14:tracePt t="36797" x="5905500" y="4737100"/>
          <p14:tracePt t="36817" x="5899150" y="4743450"/>
          <p14:tracePt t="36833" x="5892800" y="4743450"/>
          <p14:tracePt t="36849" x="5886450" y="4749800"/>
          <p14:tracePt t="36884" x="5880100" y="4756150"/>
          <p14:tracePt t="36916" x="5873750" y="4762500"/>
          <p14:tracePt t="36936" x="5867400" y="4762500"/>
          <p14:tracePt t="36952" x="5867400" y="4768850"/>
          <p14:tracePt t="36968" x="5861050" y="4768850"/>
          <p14:tracePt t="36984" x="5854700" y="4768850"/>
          <p14:tracePt t="36996" x="5848350" y="4768850"/>
          <p14:tracePt t="37012" x="5842000" y="4768850"/>
          <p14:tracePt t="37036" x="5835650" y="4768850"/>
          <p14:tracePt t="37096" x="5829300" y="4775200"/>
          <p14:tracePt t="37117" x="5822950" y="4775200"/>
          <p14:tracePt t="37133" x="5816600" y="4775200"/>
          <p14:tracePt t="37148" x="5810250" y="4781550"/>
          <p14:tracePt t="37164" x="5797550" y="4781550"/>
          <p14:tracePt t="37177" x="5791200" y="4781550"/>
          <p14:tracePt t="37185" x="5784850" y="4787900"/>
          <p14:tracePt t="37201" x="5778500" y="4794250"/>
          <p14:tracePt t="37217" x="5778500" y="4800600"/>
          <p14:tracePt t="37217" x="5778500" y="4806950"/>
          <p14:tracePt t="37232" x="5778500" y="4813300"/>
          <p14:tracePt t="37232" x="5778500" y="4819650"/>
          <p14:tracePt t="37250" x="5778500" y="4826000"/>
          <p14:tracePt t="37265" x="5778500" y="4838700"/>
          <p14:tracePt t="37281" x="5778500" y="4845050"/>
          <p14:tracePt t="37298" x="5772150" y="4838700"/>
          <p14:tracePt t="37344" x="5772150" y="4826000"/>
          <p14:tracePt t="37357" x="5772150" y="4819650"/>
          <p14:tracePt t="37373" x="5765800" y="4813300"/>
          <p14:tracePt t="37382" x="5765800" y="4806950"/>
          <p14:tracePt t="37382" x="5765800" y="4800600"/>
          <p14:tracePt t="37400" x="5759450" y="4794250"/>
          <p14:tracePt t="37400" x="5753100" y="4787900"/>
          <p14:tracePt t="37417" x="5746750" y="4781550"/>
          <p14:tracePt t="37433" x="5740400" y="4781550"/>
          <p14:tracePt t="37449" x="5734050" y="4787900"/>
          <p14:tracePt t="37484" x="5734050" y="4794250"/>
          <p14:tracePt t="37500" x="5734050" y="4800600"/>
          <p14:tracePt t="37516" x="5740400" y="4806950"/>
          <p14:tracePt t="37544" x="5740400" y="4813300"/>
          <p14:tracePt t="37568" x="5746750" y="4813300"/>
          <p14:tracePt t="37605" x="5740400" y="4806950"/>
          <p14:tracePt t="37688" x="5740400" y="4800600"/>
          <p14:tracePt t="37716" x="5740400" y="4794250"/>
          <p14:tracePt t="37740" x="5746750" y="4794250"/>
          <p14:tracePt t="37876" x="5746750" y="4787900"/>
          <p14:tracePt t="37929" x="5746750" y="4781550"/>
          <p14:tracePt t="37957" x="5753100" y="4775200"/>
          <p14:tracePt t="37996" x="5759450" y="4768850"/>
          <p14:tracePt t="38108" x="5759450" y="4762500"/>
          <p14:tracePt t="38168" x="5753100" y="4762500"/>
          <p14:tracePt t="38429" x="5746750" y="4768850"/>
          <p14:tracePt t="38436" x="5740400" y="4768850"/>
          <p14:tracePt t="38445" x="5734050" y="4768850"/>
          <p14:tracePt t="38453" x="5727700" y="4768850"/>
          <p14:tracePt t="38453" x="5721350" y="4775200"/>
          <p14:tracePt t="38470" x="5715000" y="4775200"/>
          <p14:tracePt t="38470" x="5702300" y="4775200"/>
          <p14:tracePt t="38487" x="5695950" y="4775200"/>
          <p14:tracePt t="38487" x="5689600" y="4775200"/>
          <p14:tracePt t="38487" x="5683250" y="4768850"/>
          <p14:tracePt t="38505" x="5676900" y="4762500"/>
          <p14:tracePt t="38519" x="5670550" y="4762500"/>
          <p14:tracePt t="38519" x="5657850" y="4762500"/>
          <p14:tracePt t="38537" x="5645150" y="4762500"/>
          <p14:tracePt t="38537" x="5638800" y="4762500"/>
          <p14:tracePt t="38554" x="5626100" y="4768850"/>
          <p14:tracePt t="38554" x="5613400" y="4781550"/>
          <p14:tracePt t="38570" x="5594350" y="4787900"/>
          <p14:tracePt t="38570" x="5581650" y="4800600"/>
          <p14:tracePt t="38570" x="5556250" y="48133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9" name="Text Box 11"/>
          <p:cNvSpPr txBox="1">
            <a:spLocks noChangeArrowheads="1"/>
          </p:cNvSpPr>
          <p:nvPr/>
        </p:nvSpPr>
        <p:spPr bwMode="auto">
          <a:xfrm>
            <a:off x="729823" y="4941168"/>
            <a:ext cx="7996100" cy="14903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有意水準（危険率）</a:t>
            </a:r>
            <a:r>
              <a:rPr lang="en-US" altLang="ja-JP" dirty="0"/>
              <a:t>1</a:t>
            </a:r>
            <a:r>
              <a:rPr lang="ja-JP" altLang="en-US" dirty="0"/>
              <a:t>％では帰無仮説は棄却されない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（有意水準</a:t>
            </a:r>
            <a:r>
              <a:rPr lang="en-US" altLang="ja-JP" dirty="0"/>
              <a:t>1</a:t>
            </a:r>
            <a:r>
              <a:rPr lang="ja-JP" altLang="en-US" dirty="0"/>
              <a:t>％では有意ではない）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有意水準</a:t>
            </a:r>
            <a:r>
              <a:rPr lang="en-US" altLang="ja-JP" dirty="0"/>
              <a:t>1</a:t>
            </a:r>
            <a:r>
              <a:rPr lang="ja-JP" altLang="en-US" dirty="0"/>
              <a:t>％で桃の重さの母平均が</a:t>
            </a:r>
            <a:r>
              <a:rPr lang="en-US" altLang="ja-JP" dirty="0"/>
              <a:t>150g</a:t>
            </a:r>
            <a:r>
              <a:rPr lang="ja-JP" altLang="en-US" dirty="0"/>
              <a:t>でないとはいえない</a:t>
            </a:r>
          </a:p>
        </p:txBody>
      </p:sp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772988" y="2924944"/>
            <a:ext cx="6767512" cy="16842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有意水準（危険率）</a:t>
            </a:r>
            <a:r>
              <a:rPr lang="en-US" altLang="ja-JP" dirty="0"/>
              <a:t>5</a:t>
            </a:r>
            <a:r>
              <a:rPr lang="ja-JP" altLang="en-US" dirty="0"/>
              <a:t>％では帰無仮説は棄却される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（有意水準</a:t>
            </a:r>
            <a:r>
              <a:rPr lang="en-US" altLang="ja-JP" dirty="0"/>
              <a:t>5</a:t>
            </a:r>
            <a:r>
              <a:rPr lang="ja-JP" altLang="en-US" dirty="0"/>
              <a:t>％で有意である）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有意水準</a:t>
            </a:r>
            <a:r>
              <a:rPr lang="en-US" altLang="ja-JP" dirty="0"/>
              <a:t>5</a:t>
            </a:r>
            <a:r>
              <a:rPr lang="ja-JP" altLang="en-US" dirty="0"/>
              <a:t>％で桃の重さの母平均は</a:t>
            </a:r>
            <a:r>
              <a:rPr lang="en-US" altLang="ja-JP" dirty="0"/>
              <a:t>150g</a:t>
            </a:r>
            <a:r>
              <a:rPr lang="ja-JP" altLang="en-US" dirty="0"/>
              <a:t>ではない</a:t>
            </a:r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検定結果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51161" y="1271574"/>
            <a:ext cx="2946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したがって，帰無仮説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727873" y="1271574"/>
            <a:ext cx="38338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が成り立つとき，今回の標本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288011" y="1797036"/>
            <a:ext cx="42370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が得られる確率は</a:t>
            </a:r>
            <a:r>
              <a:rPr lang="en-US" altLang="ja-JP" dirty="0"/>
              <a:t>0.012</a:t>
            </a:r>
            <a:r>
              <a:rPr lang="ja-JP" altLang="en-US" dirty="0"/>
              <a:t>である．</a:t>
            </a:r>
          </a:p>
        </p:txBody>
      </p:sp>
      <p:graphicFrame>
        <p:nvGraphicFramePr>
          <p:cNvPr id="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90397"/>
              </p:ext>
            </p:extLst>
          </p:nvPr>
        </p:nvGraphicFramePr>
        <p:xfrm>
          <a:off x="3389602" y="1232872"/>
          <a:ext cx="1357322" cy="53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0" name="数式" r:id="rId6" imgW="507960" imgH="203040" progId="Equation.3">
                  <p:embed/>
                </p:oleObj>
              </mc:Choice>
              <mc:Fallback>
                <p:oleObj name="数式" r:id="rId6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602" y="1232872"/>
                        <a:ext cx="1357322" cy="53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34809"/>
              </p:ext>
            </p:extLst>
          </p:nvPr>
        </p:nvGraphicFramePr>
        <p:xfrm>
          <a:off x="603520" y="1830076"/>
          <a:ext cx="2786082" cy="55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1" name="数式" r:id="rId8" imgW="1015920" imgH="203040" progId="Equation.3">
                  <p:embed/>
                </p:oleObj>
              </mc:Choice>
              <mc:Fallback>
                <p:oleObj name="数式" r:id="rId8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20" y="1830076"/>
                        <a:ext cx="2786082" cy="554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93"/>
    </mc:Choice>
    <mc:Fallback>
      <p:transition spd="slow" advTm="6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010" x="5397500" y="2774950"/>
          <p14:tracePt t="7729" x="5397500" y="2768600"/>
          <p14:tracePt t="7754" x="5397500" y="2762250"/>
          <p14:tracePt t="7773" x="5403850" y="2755900"/>
          <p14:tracePt t="7813" x="5397500" y="2755900"/>
          <p14:tracePt t="7848" x="5397500" y="2749550"/>
          <p14:tracePt t="7924" x="5391150" y="2755900"/>
          <p14:tracePt t="7992" x="5384800" y="2755900"/>
          <p14:tracePt t="8020" x="5378450" y="2743200"/>
          <p14:tracePt t="8088" x="5372100" y="2743200"/>
          <p14:tracePt t="8112" x="5365750" y="2743200"/>
          <p14:tracePt t="8124" x="5359400" y="2743200"/>
          <p14:tracePt t="8141" x="5353050" y="2743200"/>
          <p14:tracePt t="8156" x="5353050" y="2736850"/>
          <p14:tracePt t="8176" x="5346700" y="2730500"/>
          <p14:tracePt t="8200" x="5346700" y="2724150"/>
          <p14:tracePt t="8236" x="5346700" y="2717800"/>
          <p14:tracePt t="8261" x="5346700" y="2711450"/>
          <p14:tracePt t="8292" x="5346700" y="2705100"/>
          <p14:tracePt t="8344" x="5346700" y="2692400"/>
          <p14:tracePt t="8356" x="5340350" y="2686050"/>
          <p14:tracePt t="8380" x="5340350" y="2679700"/>
          <p14:tracePt t="8388" x="5334000" y="2673350"/>
          <p14:tracePt t="8416" x="5334000" y="2667000"/>
          <p14:tracePt t="8440" x="5334000" y="2660650"/>
          <p14:tracePt t="8464" x="5327650" y="2654300"/>
          <p14:tracePt t="8500" x="5327650" y="2647950"/>
          <p14:tracePt t="8536" x="5321300" y="2654300"/>
          <p14:tracePt t="8552" x="5321300" y="2660650"/>
          <p14:tracePt t="8577" x="5321300" y="2667000"/>
          <p14:tracePt t="8592" x="5321300" y="2660650"/>
          <p14:tracePt t="8620" x="5321300" y="2654300"/>
          <p14:tracePt t="8636" x="5321300" y="2647950"/>
          <p14:tracePt t="8653" x="5321300" y="2641600"/>
          <p14:tracePt t="8672" x="5314950" y="2647950"/>
          <p14:tracePt t="8705" x="5321300" y="2654300"/>
          <p14:tracePt t="8724" x="5321300" y="2667000"/>
          <p14:tracePt t="8732" x="5321300" y="2673350"/>
          <p14:tracePt t="8749" x="5321300" y="2686050"/>
          <p14:tracePt t="8772" x="5308600" y="2692400"/>
          <p14:tracePt t="8784" x="5302250" y="2692400"/>
          <p14:tracePt t="8793" x="5295900" y="2692400"/>
          <p14:tracePt t="8808" x="5283200" y="2692400"/>
          <p14:tracePt t="8825" x="5283200" y="2686050"/>
          <p14:tracePt t="8842" x="5283200" y="2679700"/>
          <p14:tracePt t="9349" x="4489450" y="1949450"/>
          <p14:tracePt t="9366" x="4483100" y="1943100"/>
          <p14:tracePt t="9380" x="4470400" y="1943100"/>
          <p14:tracePt t="9388" x="4464050" y="1936750"/>
          <p14:tracePt t="9393" x="4451350" y="1930400"/>
          <p14:tracePt t="9393" x="4445000" y="1917700"/>
          <p14:tracePt t="9412" x="4432300" y="1911350"/>
          <p14:tracePt t="9412" x="4419600" y="1898650"/>
          <p14:tracePt t="9428" x="4406900" y="1885950"/>
          <p14:tracePt t="9428" x="4381500" y="1854200"/>
          <p14:tracePt t="9445" x="4362450" y="1835150"/>
          <p14:tracePt t="9445" x="4349750" y="1816100"/>
          <p14:tracePt t="9462" x="4337050" y="1797050"/>
          <p14:tracePt t="9462" x="4318000" y="1784350"/>
          <p14:tracePt t="9479" x="4298950" y="1771650"/>
          <p14:tracePt t="9479" x="4286250" y="1752600"/>
          <p14:tracePt t="9495" x="4267200" y="1739900"/>
          <p14:tracePt t="9495" x="4254500" y="1727200"/>
          <p14:tracePt t="9512" x="4222750" y="1708150"/>
          <p14:tracePt t="9512" x="4210050" y="1695450"/>
          <p14:tracePt t="9530" x="4197350" y="1689100"/>
          <p14:tracePt t="9530" x="4184650" y="1682750"/>
          <p14:tracePt t="9545" x="4178300" y="1670050"/>
          <p14:tracePt t="9545" x="4171950" y="1663700"/>
          <p14:tracePt t="9562" x="4165600" y="1663700"/>
          <p14:tracePt t="9562" x="4165600" y="1657350"/>
          <p14:tracePt t="9562" x="4165600" y="1651000"/>
          <p14:tracePt t="9581" x="4165600" y="1644650"/>
          <p14:tracePt t="9594" x="4171950" y="1638300"/>
          <p14:tracePt t="9594" x="4178300" y="1631950"/>
          <p14:tracePt t="9613" x="4184650" y="1631950"/>
          <p14:tracePt t="9613" x="4197350" y="1625600"/>
          <p14:tracePt t="9629" x="4210050" y="1625600"/>
          <p14:tracePt t="9629" x="4229100" y="1619250"/>
          <p14:tracePt t="9646" x="4248150" y="1619250"/>
          <p14:tracePt t="9646" x="4267200" y="1619250"/>
          <p14:tracePt t="9662" x="4286250" y="1619250"/>
          <p14:tracePt t="9662" x="4311650" y="1619250"/>
          <p14:tracePt t="9662" x="4343400" y="1625600"/>
          <p14:tracePt t="9681" x="4368800" y="1631950"/>
          <p14:tracePt t="9681" x="4400550" y="1638300"/>
          <p14:tracePt t="9698" x="4438650" y="1644650"/>
          <p14:tracePt t="9698" x="4476750" y="1657350"/>
          <p14:tracePt t="9713" x="4514850" y="1663700"/>
          <p14:tracePt t="9713" x="4552950" y="1676400"/>
          <p14:tracePt t="9729" x="4597400" y="1689100"/>
          <p14:tracePt t="9729" x="4648200" y="1701800"/>
          <p14:tracePt t="9746" x="4699000" y="1714500"/>
          <p14:tracePt t="9746" x="4806950" y="1739900"/>
          <p14:tracePt t="9763" x="4870450" y="1752600"/>
          <p14:tracePt t="9763" x="4933950" y="1765300"/>
          <p14:tracePt t="9779" x="4997450" y="1771650"/>
          <p14:tracePt t="9779" x="5067300" y="1778000"/>
          <p14:tracePt t="9796" x="5137150" y="1784350"/>
          <p14:tracePt t="9796" x="5289550" y="1797050"/>
          <p14:tracePt t="9813" x="5365750" y="1803400"/>
          <p14:tracePt t="9813" x="5448300" y="1803400"/>
          <p14:tracePt t="9830" x="5524500" y="1809750"/>
          <p14:tracePt t="9830" x="5607050" y="1809750"/>
          <p14:tracePt t="9847" x="5683250" y="1816100"/>
          <p14:tracePt t="9847" x="5759450" y="1822450"/>
          <p14:tracePt t="9863" x="5835650" y="1828800"/>
          <p14:tracePt t="9863" x="5975350" y="1841500"/>
          <p14:tracePt t="9882" x="6045200" y="1854200"/>
          <p14:tracePt t="9882" x="6102350" y="1866900"/>
          <p14:tracePt t="9897" x="6159500" y="1873250"/>
          <p14:tracePt t="9897" x="6203950" y="1885950"/>
          <p14:tracePt t="9913" x="6248400" y="1898650"/>
          <p14:tracePt t="9913" x="6280150" y="1917700"/>
          <p14:tracePt t="9930" x="6299200" y="1930400"/>
          <p14:tracePt t="9930" x="6311900" y="1949450"/>
          <p14:tracePt t="9930" x="6318250" y="1968500"/>
          <p14:tracePt t="9949" x="6311900" y="1987550"/>
          <p14:tracePt t="9962" x="6292850" y="2006600"/>
          <p14:tracePt t="9962" x="6223000" y="2051050"/>
          <p14:tracePt t="9981" x="6178550" y="2070100"/>
          <p14:tracePt t="9981" x="6121400" y="2095500"/>
          <p14:tracePt t="9997" x="6051550" y="2120900"/>
          <p14:tracePt t="9997" x="5975350" y="2146300"/>
          <p14:tracePt t="10013" x="5892800" y="2171700"/>
          <p14:tracePt t="10013" x="5803900" y="2197100"/>
          <p14:tracePt t="10031" x="5708650" y="2228850"/>
          <p14:tracePt t="10031" x="5499100" y="2286000"/>
          <p14:tracePt t="10047" x="5391150" y="2317750"/>
          <p14:tracePt t="10047" x="5276850" y="2343150"/>
          <p14:tracePt t="10064" x="5168900" y="2368550"/>
          <p14:tracePt t="10064" x="5054600" y="2400300"/>
          <p14:tracePt t="10081" x="4946650" y="2425700"/>
          <p14:tracePt t="10081" x="4832350" y="2451100"/>
          <p14:tracePt t="10098" x="4730750" y="2476500"/>
          <p14:tracePt t="10098" x="4527550" y="2533650"/>
          <p14:tracePt t="10114" x="4432300" y="2565400"/>
          <p14:tracePt t="10114" x="4337050" y="2590800"/>
          <p14:tracePt t="10131" x="4248150" y="2622550"/>
          <p14:tracePt t="10131" x="4165600" y="2647950"/>
          <p14:tracePt t="10148" x="4083050" y="2673350"/>
          <p14:tracePt t="10148" x="3937000" y="2724150"/>
          <p14:tracePt t="10164" x="3867150" y="2743200"/>
          <p14:tracePt t="10164" x="3803650" y="2768600"/>
          <p14:tracePt t="10181" x="3740150" y="2794000"/>
          <p14:tracePt t="10181" x="3683000" y="2819400"/>
          <p14:tracePt t="10199" x="3625850" y="2844800"/>
          <p14:tracePt t="10199" x="3575050" y="2870200"/>
          <p14:tracePt t="10214" x="3524250" y="2901950"/>
          <p14:tracePt t="10214" x="3479800" y="2927350"/>
          <p14:tracePt t="10214" x="3441700" y="2959100"/>
          <p14:tracePt t="10233" x="3397250" y="2990850"/>
          <p14:tracePt t="10246" x="3365500" y="3016250"/>
          <p14:tracePt t="10246" x="3302000" y="3079750"/>
          <p14:tracePt t="10265" x="3276600" y="3105150"/>
          <p14:tracePt t="10265" x="3257550" y="3136900"/>
          <p14:tracePt t="10281" x="3238500" y="3168650"/>
          <p14:tracePt t="10281" x="3225800" y="3200400"/>
          <p14:tracePt t="10298" x="3213100" y="3232150"/>
          <p14:tracePt t="10298" x="3206750" y="3263900"/>
          <p14:tracePt t="10298" x="3206750" y="3295650"/>
          <p14:tracePt t="10317" x="3206750" y="3333750"/>
          <p14:tracePt t="10330" x="3206750" y="3365500"/>
          <p14:tracePt t="10330" x="3225800" y="3435350"/>
          <p14:tracePt t="10348" x="3232150" y="3467100"/>
          <p14:tracePt t="10348" x="3244850" y="3498850"/>
          <p14:tracePt t="10364" x="3257550" y="3530600"/>
          <p14:tracePt t="10364" x="3276600" y="3562350"/>
          <p14:tracePt t="10381" x="3289300" y="3587750"/>
          <p14:tracePt t="10381" x="3308350" y="3613150"/>
          <p14:tracePt t="10398" x="3321050" y="3638550"/>
          <p14:tracePt t="10398" x="3352800" y="3689350"/>
          <p14:tracePt t="10415" x="3371850" y="3708400"/>
          <p14:tracePt t="10415" x="3384550" y="3727450"/>
          <p14:tracePt t="10431" x="3397250" y="3740150"/>
          <p14:tracePt t="10431" x="3409950" y="3752850"/>
          <p14:tracePt t="10449" x="3422650" y="3765550"/>
          <p14:tracePt t="10449" x="3448050" y="3784600"/>
          <p14:tracePt t="10465" x="3467100" y="3797300"/>
          <p14:tracePt t="10465" x="3479800" y="3797300"/>
          <p14:tracePt t="10482" x="3492500" y="3803650"/>
          <p14:tracePt t="10482" x="3505200" y="3810000"/>
          <p14:tracePt t="10498" x="3524250" y="3810000"/>
          <p14:tracePt t="10498" x="3543300" y="3810000"/>
          <p14:tracePt t="10515" x="3568700" y="3810000"/>
          <p14:tracePt t="10515" x="3619500" y="3803650"/>
          <p14:tracePt t="10533" x="3651250" y="3797300"/>
          <p14:tracePt t="10533" x="3683000" y="3790950"/>
          <p14:tracePt t="10549" x="3721100" y="3778250"/>
          <p14:tracePt t="10549" x="3765550" y="3771900"/>
          <p14:tracePt t="10566" x="3810000" y="3765550"/>
          <p14:tracePt t="10566" x="3854450" y="3759200"/>
          <p14:tracePt t="10583" x="3911600" y="3759200"/>
          <p14:tracePt t="10583" x="3968750" y="3752850"/>
          <p14:tracePt t="10583" x="4025900" y="3752850"/>
          <p14:tracePt t="10601" x="4089400" y="3752850"/>
          <p14:tracePt t="10614" x="4159250" y="3752850"/>
          <p14:tracePt t="10614" x="4305300" y="3759200"/>
          <p14:tracePt t="10633" x="4381500" y="3759200"/>
          <p14:tracePt t="10633" x="4457700" y="3765550"/>
          <p14:tracePt t="10649" x="4533900" y="3771900"/>
          <p14:tracePt t="10649" x="4610100" y="3778250"/>
          <p14:tracePt t="10666" x="4692650" y="3784600"/>
          <p14:tracePt t="10666" x="4768850" y="3784600"/>
          <p14:tracePt t="10666" x="4845050" y="3790950"/>
          <p14:tracePt t="10685" x="4921250" y="3797300"/>
          <p14:tracePt t="10698" x="4997450" y="3797300"/>
          <p14:tracePt t="10698" x="5149850" y="3797300"/>
          <p14:tracePt t="10715" x="5219700" y="3797300"/>
          <p14:tracePt t="10715" x="5283200" y="3797300"/>
          <p14:tracePt t="10732" x="5346700" y="3797300"/>
          <p14:tracePt t="10732" x="5403850" y="3797300"/>
          <p14:tracePt t="10749" x="5454650" y="3790950"/>
          <p14:tracePt t="10749" x="5556250" y="3790950"/>
          <p14:tracePt t="10766" x="5594350" y="3790950"/>
          <p14:tracePt t="10766" x="5632450" y="3790950"/>
          <p14:tracePt t="10782" x="5664200" y="3790950"/>
          <p14:tracePt t="10782" x="5695950" y="3790950"/>
          <p14:tracePt t="10800" x="5721350" y="3790950"/>
          <p14:tracePt t="10800" x="5746750" y="3790950"/>
          <p14:tracePt t="10817" x="5765800" y="3790950"/>
          <p14:tracePt t="10817" x="5797550" y="3790950"/>
          <p14:tracePt t="10833" x="5816600" y="3790950"/>
          <p14:tracePt t="10833" x="5829300" y="3790950"/>
          <p14:tracePt t="10850" x="5842000" y="3790950"/>
          <p14:tracePt t="10850" x="5848350" y="3790950"/>
          <p14:tracePt t="10866" x="5861050" y="3784600"/>
          <p14:tracePt t="10866" x="5867400" y="3784600"/>
          <p14:tracePt t="10866" x="5880100" y="3784600"/>
          <p14:tracePt t="10885" x="5886450" y="3784600"/>
          <p14:tracePt t="10898" x="5892800" y="3778250"/>
          <p14:tracePt t="10898" x="5899150" y="3778250"/>
          <p14:tracePt t="10917" x="5899150" y="3771900"/>
          <p14:tracePt t="10976" x="5905500" y="3765550"/>
          <p14:tracePt t="10992" x="5911850" y="3759200"/>
          <p14:tracePt t="11008" x="5918200" y="3752850"/>
          <p14:tracePt t="11015" x="5924550" y="3746500"/>
          <p14:tracePt t="11015" x="5930900" y="3740150"/>
          <p14:tracePt t="11034" x="5930900" y="3733800"/>
          <p14:tracePt t="11034" x="5937250" y="3727450"/>
          <p14:tracePt t="11050" x="5943600" y="3721100"/>
          <p14:tracePt t="11050" x="5949950" y="3708400"/>
          <p14:tracePt t="11050" x="5949950" y="3702050"/>
          <p14:tracePt t="11069" x="5956300" y="3695700"/>
          <p14:tracePt t="11083" x="5956300" y="3689350"/>
          <p14:tracePt t="11083" x="5956300" y="3683000"/>
          <p14:tracePt t="11100" x="5956300" y="3676650"/>
          <p14:tracePt t="11116" x="5956300" y="3670300"/>
          <p14:tracePt t="11133" x="5956300" y="3663950"/>
          <p14:tracePt t="11149" x="5949950" y="3663950"/>
          <p14:tracePt t="11180" x="5956300" y="3657600"/>
          <p14:tracePt t="11225" x="5956300" y="3663950"/>
          <p14:tracePt t="11240" x="5969000" y="3663950"/>
          <p14:tracePt t="11253" x="5975350" y="3663950"/>
          <p14:tracePt t="11260" x="5981700" y="3663950"/>
          <p14:tracePt t="11277" x="5988050" y="3663950"/>
          <p14:tracePt t="11284" x="5994400" y="3670300"/>
          <p14:tracePt t="11284" x="6000750" y="3670300"/>
          <p14:tracePt t="11301" x="6007100" y="3670300"/>
          <p14:tracePt t="11301" x="6013450" y="3670300"/>
          <p14:tracePt t="11318" x="6019800" y="3670300"/>
          <p14:tracePt t="11318" x="6026150" y="3663950"/>
          <p14:tracePt t="11318" x="6032500" y="3663950"/>
          <p14:tracePt t="11337" x="6045200" y="3663950"/>
          <p14:tracePt t="11360" x="6045200" y="3657600"/>
          <p14:tracePt t="11366" x="6057900" y="3657600"/>
          <p14:tracePt t="11383" x="6064250" y="3651250"/>
          <p14:tracePt t="11400" x="6070600" y="3651250"/>
          <p14:tracePt t="11417" x="6070600" y="3644900"/>
          <p14:tracePt t="11433" x="6076950" y="3644900"/>
          <p14:tracePt t="11465" x="6083300" y="3644900"/>
          <p14:tracePt t="11516" x="6089650" y="3644900"/>
          <p14:tracePt t="11548" x="6096000" y="3638550"/>
          <p14:tracePt t="11577" x="6108700" y="3638550"/>
          <p14:tracePt t="11592" x="6115050" y="3638550"/>
          <p14:tracePt t="11605" x="6121400" y="3638550"/>
          <p14:tracePt t="11612" x="6127750" y="3638550"/>
          <p14:tracePt t="11621" x="6134100" y="3638550"/>
          <p14:tracePt t="11634" x="6140450" y="3632200"/>
          <p14:tracePt t="11634" x="6146800" y="3632200"/>
          <p14:tracePt t="11653" x="6153150" y="3632200"/>
          <p14:tracePt t="11668" x="6159500" y="3625850"/>
          <p14:tracePt t="11684" x="6172200" y="3625850"/>
          <p14:tracePt t="11684" x="6178550" y="3625850"/>
          <p14:tracePt t="11704" x="6184900" y="3625850"/>
          <p14:tracePt t="11718" x="6197600" y="3625850"/>
          <p14:tracePt t="11735" x="6203950" y="3625850"/>
          <p14:tracePt t="11751" x="6210300" y="3625850"/>
          <p14:tracePt t="11768" x="6216650" y="3625850"/>
          <p14:tracePt t="11785" x="6223000" y="3619500"/>
          <p14:tracePt t="11840" x="6229350" y="3619500"/>
          <p14:tracePt t="11876" x="6235700" y="3619500"/>
          <p14:tracePt t="11900" x="6235700" y="3613150"/>
          <p14:tracePt t="11929" x="6242050" y="3613150"/>
          <p14:tracePt t="11961" x="6248400" y="3619500"/>
          <p14:tracePt t="12005" x="6248400" y="3625850"/>
          <p14:tracePt t="12032" x="6248400" y="3632200"/>
          <p14:tracePt t="12080" x="6254750" y="3632200"/>
          <p14:tracePt t="12228" x="6254750" y="3638550"/>
          <p14:tracePt t="12440" x="6248400" y="3632200"/>
          <p14:tracePt t="12604" x="6248400" y="3625850"/>
          <p14:tracePt t="12844" x="6254750" y="3619500"/>
          <p14:tracePt t="12924" x="6254750" y="3613150"/>
          <p14:tracePt t="13008" x="6261100" y="3606800"/>
          <p14:tracePt t="13052" x="6261100" y="3613150"/>
          <p14:tracePt t="13196" x="6261100" y="3619500"/>
          <p14:tracePt t="13308" x="6254750" y="3619500"/>
          <p14:tracePt t="13340" x="6248400" y="3625850"/>
          <p14:tracePt t="13353" x="6242050" y="3625850"/>
          <p14:tracePt t="13368" x="6235700" y="3625850"/>
          <p14:tracePt t="13377" x="6229350" y="3625850"/>
          <p14:tracePt t="13390" x="6216650" y="3632200"/>
          <p14:tracePt t="13390" x="6197600" y="3632200"/>
          <p14:tracePt t="13408" x="6178550" y="3638550"/>
          <p14:tracePt t="13408" x="6165850" y="3638550"/>
          <p14:tracePt t="13425" x="6140450" y="3644900"/>
          <p14:tracePt t="13425" x="6121400" y="3644900"/>
          <p14:tracePt t="13441" x="6089650" y="3651250"/>
          <p14:tracePt t="13441" x="6064250" y="3657600"/>
          <p14:tracePt t="13458" x="6026150" y="3663950"/>
          <p14:tracePt t="13458" x="5943600" y="3676650"/>
          <p14:tracePt t="13475" x="5899150" y="3689350"/>
          <p14:tracePt t="13475" x="5842000" y="3702050"/>
          <p14:tracePt t="13492" x="5784850" y="3714750"/>
          <p14:tracePt t="13492" x="5721350" y="3727450"/>
          <p14:tracePt t="13509" x="5651500" y="3746500"/>
          <p14:tracePt t="13509" x="5499100" y="3784600"/>
          <p14:tracePt t="13526" x="5410200" y="3810000"/>
          <p14:tracePt t="13526" x="5321300" y="3829050"/>
          <p14:tracePt t="13542" x="5226050" y="3854450"/>
          <p14:tracePt t="13542" x="5130800" y="3886200"/>
          <p14:tracePt t="13558" x="5029200" y="3911600"/>
          <p14:tracePt t="13558" x="4927600" y="3937000"/>
          <p14:tracePt t="13575" x="4826000" y="3968750"/>
          <p14:tracePt t="13575" x="4718050" y="3994150"/>
          <p14:tracePt t="13593" x="4508500" y="4044950"/>
          <p14:tracePt t="13593" x="4400550" y="4070350"/>
          <p14:tracePt t="13609" x="4292600" y="4095750"/>
          <p14:tracePt t="13609" x="4191000" y="4121150"/>
          <p14:tracePt t="13625" x="4083050" y="4140200"/>
          <p14:tracePt t="13625" x="3981450" y="4165600"/>
          <p14:tracePt t="13642" x="3879850" y="4178300"/>
          <p14:tracePt t="13642" x="3784600" y="4197350"/>
          <p14:tracePt t="13658" x="3689350" y="4216400"/>
          <p14:tracePt t="13658" x="3600450" y="4229100"/>
          <p14:tracePt t="13658" x="3517900" y="4241800"/>
          <p14:tracePt t="13677" x="3435350" y="4254500"/>
          <p14:tracePt t="13677" x="3359150" y="4267200"/>
          <p14:tracePt t="13693" x="3282950" y="4273550"/>
          <p14:tracePt t="13693" x="3213100" y="4279900"/>
          <p14:tracePt t="13709" x="3143250" y="4279900"/>
          <p14:tracePt t="13709" x="3073400" y="4279900"/>
          <p14:tracePt t="13725" x="3009900" y="4279900"/>
          <p14:tracePt t="13725" x="2940050" y="4279900"/>
          <p14:tracePt t="13742" x="2876550" y="4273550"/>
          <p14:tracePt t="13742" x="2813050" y="4260850"/>
          <p14:tracePt t="13742" x="2743200" y="4254500"/>
          <p14:tracePt t="13762" x="2686050" y="4248150"/>
          <p14:tracePt t="13762" x="2622550" y="4241800"/>
          <p14:tracePt t="13776" x="2571750" y="4235450"/>
          <p14:tracePt t="13776" x="2520950" y="4222750"/>
          <p14:tracePt t="13793" x="2470150" y="4216400"/>
          <p14:tracePt t="13793" x="2425700" y="4210050"/>
          <p14:tracePt t="13809" x="2387600" y="4203700"/>
          <p14:tracePt t="13809" x="2317750" y="4184650"/>
          <p14:tracePt t="13826" x="2279650" y="4171950"/>
          <p14:tracePt t="13826" x="2247900" y="4165600"/>
          <p14:tracePt t="13843" x="2216150" y="4152900"/>
          <p14:tracePt t="13843" x="2184400" y="4146550"/>
          <p14:tracePt t="13860" x="2152650" y="4133850"/>
          <p14:tracePt t="13860" x="2120900" y="4127500"/>
          <p14:tracePt t="13876" x="2095500" y="4121150"/>
          <p14:tracePt t="13876" x="2044700" y="4114800"/>
          <p14:tracePt t="13893" x="2019300" y="4108450"/>
          <p14:tracePt t="13893" x="2000250" y="4108450"/>
          <p14:tracePt t="13909" x="1987550" y="4108450"/>
          <p14:tracePt t="13909" x="1974850" y="4108450"/>
          <p14:tracePt t="13926" x="1968500" y="4108450"/>
          <p14:tracePt t="13942" x="1962150" y="4108450"/>
          <p14:tracePt t="13942" x="1974850" y="4108450"/>
          <p14:tracePt t="13961" x="1981200" y="4108450"/>
          <p14:tracePt t="13961" x="2000250" y="4108450"/>
          <p14:tracePt t="13977" x="2019300" y="4108450"/>
          <p14:tracePt t="13977" x="2044700" y="4102100"/>
          <p14:tracePt t="13993" x="2070100" y="4102100"/>
          <p14:tracePt t="13993" x="2101850" y="4102100"/>
          <p14:tracePt t="14010" x="2133600" y="4108450"/>
          <p14:tracePt t="14010" x="2171700" y="4108450"/>
          <p14:tracePt t="14010" x="2216150" y="4108450"/>
          <p14:tracePt t="14029" x="2260600" y="4114800"/>
          <p14:tracePt t="14042" x="2305050" y="4121150"/>
          <p14:tracePt t="14042" x="2406650" y="4133850"/>
          <p14:tracePt t="14060" x="2457450" y="4140200"/>
          <p14:tracePt t="14060" x="2520950" y="4146550"/>
          <p14:tracePt t="14077" x="2578100" y="4152900"/>
          <p14:tracePt t="14077" x="2641600" y="4159250"/>
          <p14:tracePt t="14094" x="2698750" y="4165600"/>
          <p14:tracePt t="14094" x="2762250" y="4171950"/>
          <p14:tracePt t="14110" x="2819400" y="4178300"/>
          <p14:tracePt t="14110" x="2927350" y="4191000"/>
          <p14:tracePt t="14127" x="2978150" y="4203700"/>
          <p14:tracePt t="14127" x="3022600" y="4210050"/>
          <p14:tracePt t="14144" x="3054350" y="4222750"/>
          <p14:tracePt t="14144" x="3092450" y="4235450"/>
          <p14:tracePt t="14160" x="3117850" y="4248150"/>
          <p14:tracePt t="14160" x="3136900" y="4254500"/>
          <p14:tracePt t="14177" x="3155950" y="4267200"/>
          <p14:tracePt t="14177" x="3175000" y="4286250"/>
          <p14:tracePt t="14195" x="3181350" y="4298950"/>
          <p14:tracePt t="14195" x="3175000" y="4311650"/>
          <p14:tracePt t="14211" x="3168650" y="4324350"/>
          <p14:tracePt t="14211" x="3155950" y="4337050"/>
          <p14:tracePt t="14227" x="3136900" y="4356100"/>
          <p14:tracePt t="14227" x="3086100" y="4394200"/>
          <p14:tracePt t="14245" x="3048000" y="4413250"/>
          <p14:tracePt t="14245" x="3003550" y="4438650"/>
          <p14:tracePt t="14261" x="2952750" y="4457700"/>
          <p14:tracePt t="14261" x="2895600" y="4483100"/>
          <p14:tracePt t="14277" x="2838450" y="4502150"/>
          <p14:tracePt t="14277" x="2774950" y="4527550"/>
          <p14:tracePt t="14294" x="2717800" y="4546600"/>
          <p14:tracePt t="14294" x="2654300" y="4559300"/>
          <p14:tracePt t="14294" x="2597150" y="4578350"/>
          <p14:tracePt t="14313" x="2540000" y="4591050"/>
          <p14:tracePt t="14326" x="2489200" y="4603750"/>
          <p14:tracePt t="14326" x="2387600" y="4622800"/>
          <p14:tracePt t="14345" x="2349500" y="4629150"/>
          <p14:tracePt t="14345" x="2305050" y="4641850"/>
          <p14:tracePt t="14361" x="2273300" y="4648200"/>
          <p14:tracePt t="14361" x="2241550" y="4654550"/>
          <p14:tracePt t="14377" x="2216150" y="4660900"/>
          <p14:tracePt t="14377" x="2203450" y="4667250"/>
          <p14:tracePt t="14394" x="2190750" y="4667250"/>
          <p14:tracePt t="14394" x="2184400" y="4673600"/>
          <p14:tracePt t="14413" x="2190750" y="4673600"/>
          <p14:tracePt t="14413" x="2203450" y="4667250"/>
          <p14:tracePt t="14428" x="2222500" y="4667250"/>
          <p14:tracePt t="14428" x="2241550" y="4660900"/>
          <p14:tracePt t="14445" x="2266950" y="4660900"/>
          <p14:tracePt t="14445" x="2305050" y="4654550"/>
          <p14:tracePt t="14461" x="2336800" y="4654550"/>
          <p14:tracePt t="14461" x="2381250" y="4648200"/>
          <p14:tracePt t="14478" x="2425700" y="4648200"/>
          <p14:tracePt t="14478" x="2520950" y="4648200"/>
          <p14:tracePt t="14495" x="2578100" y="4648200"/>
          <p14:tracePt t="14495" x="2628900" y="4648200"/>
          <p14:tracePt t="14511" x="2679700" y="4648200"/>
          <p14:tracePt t="14511" x="2736850" y="4641850"/>
          <p14:tracePt t="14529" x="2787650" y="4641850"/>
          <p14:tracePt t="14529" x="2882900" y="4635500"/>
          <p14:tracePt t="14545" x="2927350" y="4635500"/>
          <p14:tracePt t="14545" x="2971800" y="4635500"/>
          <p14:tracePt t="14561" x="3003550" y="4629150"/>
          <p14:tracePt t="14561" x="3041650" y="4629150"/>
          <p14:tracePt t="14578" x="3067050" y="4629150"/>
          <p14:tracePt t="14578" x="3092450" y="4622800"/>
          <p14:tracePt t="14595" x="3105150" y="4622800"/>
          <p14:tracePt t="14595" x="3130550" y="4616450"/>
          <p14:tracePt t="14614" x="3136900" y="4616450"/>
          <p14:tracePt t="14627" x="3143250" y="4610100"/>
          <p14:tracePt t="14644" x="3136900" y="4603750"/>
          <p14:tracePt t="14661" x="3130550" y="4597400"/>
          <p14:tracePt t="14677" x="3124200" y="4597400"/>
          <p14:tracePt t="14694" x="3117850" y="4603750"/>
          <p14:tracePt t="14713" x="3117850" y="4610100"/>
          <p14:tracePt t="14732" x="3117850" y="4616450"/>
          <p14:tracePt t="14749" x="3124200" y="4616450"/>
          <p14:tracePt t="14824" x="3124200" y="4610100"/>
          <p14:tracePt t="14840" x="3117850" y="4603750"/>
          <p14:tracePt t="14852" x="3117850" y="4597400"/>
          <p14:tracePt t="14868" x="3111500" y="4591050"/>
          <p14:tracePt t="14884" x="3105150" y="4584700"/>
          <p14:tracePt t="14900" x="3105150" y="4578350"/>
          <p14:tracePt t="14912" x="3098800" y="4578350"/>
          <p14:tracePt t="14944" x="3092450" y="4578350"/>
          <p14:tracePt t="14996" x="3098800" y="4584700"/>
          <p14:tracePt t="15024" x="3105150" y="4584700"/>
          <p14:tracePt t="15040" x="3111500" y="4584700"/>
          <p14:tracePt t="15072" x="3117850" y="4584700"/>
          <p14:tracePt t="15092" x="3124200" y="4591050"/>
          <p14:tracePt t="15140" x="3130550" y="4591050"/>
          <p14:tracePt t="15168" x="3130550" y="4584700"/>
          <p14:tracePt t="15320" x="3124200" y="4584700"/>
          <p14:tracePt t="15364" x="3130550" y="4578350"/>
          <p14:tracePt t="15432" x="3124200" y="4578350"/>
          <p14:tracePt t="15500" x="3130550" y="4578350"/>
          <p14:tracePt t="15572" x="3130550" y="4572000"/>
          <p14:tracePt t="15620" x="3136900" y="4578350"/>
          <p14:tracePt t="15632" x="3143250" y="4578350"/>
          <p14:tracePt t="15640" x="3149600" y="4578350"/>
          <p14:tracePt t="15649" x="3155950" y="4578350"/>
          <p14:tracePt t="15649" x="3162300" y="4578350"/>
          <p14:tracePt t="15665" x="3175000" y="4578350"/>
          <p14:tracePt t="15665" x="3181350" y="4584700"/>
          <p14:tracePt t="15682" x="3194050" y="4584700"/>
          <p14:tracePt t="15682" x="3206750" y="4591050"/>
          <p14:tracePt t="15682" x="3219450" y="4591050"/>
          <p14:tracePt t="15702" x="3238500" y="4597400"/>
          <p14:tracePt t="15714" x="3251200" y="4603750"/>
          <p14:tracePt t="15714" x="3289300" y="4622800"/>
          <p14:tracePt t="15732" x="3308350" y="4629150"/>
          <p14:tracePt t="15732" x="3327400" y="4635500"/>
          <p14:tracePt t="15749" x="3352800" y="4641850"/>
          <p14:tracePt t="15749" x="3378200" y="4654550"/>
          <p14:tracePt t="15765" x="3409950" y="4654550"/>
          <p14:tracePt t="15765" x="3441700" y="4660900"/>
          <p14:tracePt t="15765" x="3479800" y="4660900"/>
          <p14:tracePt t="15785" x="3517900" y="4660900"/>
          <p14:tracePt t="15797" x="3556000" y="4660900"/>
          <p14:tracePt t="15797" x="3651250" y="4654550"/>
          <p14:tracePt t="15816" x="3695700" y="4648200"/>
          <p14:tracePt t="15816" x="3746500" y="4641850"/>
          <p14:tracePt t="15832" x="3797300" y="4635500"/>
          <p14:tracePt t="15832" x="3841750" y="4622800"/>
          <p14:tracePt t="15850" x="3892550" y="4616450"/>
          <p14:tracePt t="15850" x="4000500" y="4603750"/>
          <p14:tracePt t="15866" x="4051300" y="4597400"/>
          <p14:tracePt t="15866" x="4108450" y="4591050"/>
          <p14:tracePt t="15883" x="4159250" y="4584700"/>
          <p14:tracePt t="15883" x="4216400" y="4578350"/>
          <p14:tracePt t="15899" x="4267200" y="4578350"/>
          <p14:tracePt t="15899" x="4318000" y="4572000"/>
          <p14:tracePt t="15916" x="4368800" y="4572000"/>
          <p14:tracePt t="15916" x="4464050" y="4565650"/>
          <p14:tracePt t="15933" x="4508500" y="4565650"/>
          <p14:tracePt t="15933" x="4546600" y="4565650"/>
          <p14:tracePt t="15949" x="4584700" y="4565650"/>
          <p14:tracePt t="15949" x="4616450" y="4565650"/>
          <p14:tracePt t="15966" x="4641850" y="4572000"/>
          <p14:tracePt t="15966" x="4673600" y="4572000"/>
          <p14:tracePt t="15966" x="4692650" y="4572000"/>
          <p14:tracePt t="15985" x="4711700" y="4578350"/>
          <p14:tracePt t="15998" x="4730750" y="4578350"/>
          <p14:tracePt t="15998" x="4756150" y="4584700"/>
          <p14:tracePt t="16017" x="4762500" y="4591050"/>
          <p14:tracePt t="16017" x="4775200" y="4591050"/>
          <p14:tracePt t="16033" x="4781550" y="4597400"/>
          <p14:tracePt t="16048" x="4787900" y="4597400"/>
          <p14:tracePt t="16065" x="4794250" y="4603750"/>
          <p14:tracePt t="16082" x="4794250" y="4610100"/>
          <p14:tracePt t="16101" x="4787900" y="4610100"/>
          <p14:tracePt t="16128" x="4781550" y="4610100"/>
          <p14:tracePt t="16152" x="4775200" y="4603750"/>
          <p14:tracePt t="16173" x="4768850" y="4597400"/>
          <p14:tracePt t="16188" x="4768850" y="4591050"/>
          <p14:tracePt t="16204" x="4768850" y="4584700"/>
          <p14:tracePt t="16224" x="4775200" y="4584700"/>
          <p14:tracePt t="16248" x="4781550" y="4591050"/>
          <p14:tracePt t="16264" x="4794250" y="4597400"/>
          <p14:tracePt t="16272" x="4800600" y="4603750"/>
          <p14:tracePt t="16282" x="4813300" y="4610100"/>
          <p14:tracePt t="16282" x="4838700" y="4629150"/>
          <p14:tracePt t="16301" x="4857750" y="4641850"/>
          <p14:tracePt t="16301" x="4876800" y="4648200"/>
          <p14:tracePt t="16317" x="4902200" y="4660900"/>
          <p14:tracePt t="16317" x="4927600" y="4673600"/>
          <p14:tracePt t="16334" x="4953000" y="4679950"/>
          <p14:tracePt t="16334" x="4984750" y="4686300"/>
          <p14:tracePt t="16334" x="5010150" y="4686300"/>
          <p14:tracePt t="16353" x="5048250" y="4692650"/>
          <p14:tracePt t="16366" x="5080000" y="4692650"/>
          <p14:tracePt t="16366" x="5143500" y="4686300"/>
          <p14:tracePt t="16385" x="5175250" y="4686300"/>
          <p14:tracePt t="16385" x="5213350" y="4679950"/>
          <p14:tracePt t="16401" x="5245100" y="4679950"/>
          <p14:tracePt t="16401" x="5276850" y="4673600"/>
          <p14:tracePt t="16418" x="5308600" y="4667250"/>
          <p14:tracePt t="16418" x="5340350" y="4660900"/>
          <p14:tracePt t="16418" x="5372100" y="4654550"/>
          <p14:tracePt t="16437" x="5403850" y="4648200"/>
          <p14:tracePt t="16450" x="5435600" y="4641850"/>
          <p14:tracePt t="16450" x="5486400" y="4635500"/>
          <p14:tracePt t="16468" x="5511800" y="4629150"/>
          <p14:tracePt t="16468" x="5530850" y="4629150"/>
          <p14:tracePt t="16485" x="5549900" y="4629150"/>
          <p14:tracePt t="16485" x="5562600" y="4622800"/>
          <p14:tracePt t="16501" x="5581650" y="4622800"/>
          <p14:tracePt t="16501" x="5588000" y="4622800"/>
          <p14:tracePt t="16518" x="5600700" y="4629150"/>
          <p14:tracePt t="16518" x="5607050" y="4629150"/>
          <p14:tracePt t="16535" x="5607050" y="4635500"/>
          <p14:tracePt t="16556" x="5600700" y="4641850"/>
          <p14:tracePt t="16572" x="5594350" y="4648200"/>
          <p14:tracePt t="16585" x="5588000" y="4654550"/>
          <p14:tracePt t="16600" x="5581650" y="4654550"/>
          <p14:tracePt t="16617" x="5575300" y="4660900"/>
          <p14:tracePt t="16634" x="5568950" y="4660900"/>
          <p14:tracePt t="16653" x="5562600" y="4660900"/>
          <p14:tracePt t="16684" x="5556250" y="4660900"/>
          <p14:tracePt t="16704" x="5549900" y="4654550"/>
          <p14:tracePt t="16720" x="5543550" y="4654550"/>
          <p14:tracePt t="16736" x="5537200" y="4654550"/>
          <p14:tracePt t="16752" x="5530850" y="4654550"/>
          <p14:tracePt t="16764" x="5524500" y="4660900"/>
          <p14:tracePt t="16780" x="5518150" y="4660900"/>
          <p14:tracePt t="16804" x="5511800" y="4667250"/>
          <p14:tracePt t="16824" x="5518150" y="4673600"/>
          <p14:tracePt t="16848" x="5518150" y="4679950"/>
          <p14:tracePt t="16864" x="5524500" y="4686300"/>
          <p14:tracePt t="16880" x="5524500" y="4692650"/>
          <p14:tracePt t="16892" x="5530850" y="4699000"/>
          <p14:tracePt t="16908" x="5530850" y="4705350"/>
          <p14:tracePt t="16924" x="5537200" y="4705350"/>
          <p14:tracePt t="16944" x="5543550" y="4711700"/>
          <p14:tracePt t="16984" x="5543550" y="4705350"/>
          <p14:tracePt t="17004" x="5549900" y="4705350"/>
          <p14:tracePt t="17020" x="5556250" y="4705350"/>
          <p14:tracePt t="17028" x="5562600" y="4699000"/>
          <p14:tracePt t="17037" x="5568950" y="4699000"/>
          <p14:tracePt t="17037" x="5575300" y="4692650"/>
          <p14:tracePt t="17054" x="5581650" y="4692650"/>
          <p14:tracePt t="17054" x="5594350" y="4692650"/>
          <p14:tracePt t="17070" x="5600700" y="4686300"/>
          <p14:tracePt t="17070" x="5607050" y="4686300"/>
          <p14:tracePt t="17086" x="5619750" y="4686300"/>
          <p14:tracePt t="17086" x="5632450" y="4686300"/>
          <p14:tracePt t="17086" x="5638800" y="4686300"/>
          <p14:tracePt t="17105" x="5651500" y="4686300"/>
          <p14:tracePt t="17105" x="5670550" y="4686300"/>
          <p14:tracePt t="17120" x="5689600" y="4686300"/>
          <p14:tracePt t="17120" x="5708650" y="4686300"/>
          <p14:tracePt t="17137" x="5734050" y="4679950"/>
          <p14:tracePt t="17137" x="5759450" y="4679950"/>
          <p14:tracePt t="17153" x="5791200" y="4679950"/>
          <p14:tracePt t="17153" x="5822950" y="4679950"/>
          <p14:tracePt t="17170" x="5861050" y="4679950"/>
          <p14:tracePt t="17170" x="5937250" y="4679950"/>
          <p14:tracePt t="17187" x="5975350" y="4679950"/>
          <p14:tracePt t="17187" x="6013450" y="4679950"/>
          <p14:tracePt t="17205" x="6051550" y="4679950"/>
          <p14:tracePt t="17205" x="6096000" y="4679950"/>
          <p14:tracePt t="17220" x="6134100" y="4673600"/>
          <p14:tracePt t="17220" x="6178550" y="4673600"/>
          <p14:tracePt t="17237" x="6216650" y="4673600"/>
          <p14:tracePt t="17237" x="6292850" y="4667250"/>
          <p14:tracePt t="17254" x="6330950" y="4667250"/>
          <p14:tracePt t="17254" x="6369050" y="4667250"/>
          <p14:tracePt t="17270" x="6400800" y="4660900"/>
          <p14:tracePt t="17270" x="6432550" y="4660900"/>
          <p14:tracePt t="17287" x="6457950" y="4660900"/>
          <p14:tracePt t="17287" x="6483350" y="4654550"/>
          <p14:tracePt t="17305" x="6521450" y="4654550"/>
          <p14:tracePt t="17305" x="6540500" y="4648200"/>
          <p14:tracePt t="17321" x="6546850" y="4648200"/>
          <p14:tracePt t="17321" x="6559550" y="4648200"/>
          <p14:tracePt t="17337" x="6565900" y="4648200"/>
          <p14:tracePt t="17353" x="6553200" y="4641850"/>
          <p14:tracePt t="17388" x="6546850" y="4641850"/>
          <p14:tracePt t="17396" x="6540500" y="4648200"/>
          <p14:tracePt t="17404" x="6534150" y="4648200"/>
          <p14:tracePt t="17404" x="6527800" y="4648200"/>
          <p14:tracePt t="17421" x="6527800" y="4654550"/>
          <p14:tracePt t="17421" x="6521450" y="4654550"/>
          <p14:tracePt t="17438" x="6515100" y="4654550"/>
          <p14:tracePt t="17438" x="6508750" y="4654550"/>
          <p14:tracePt t="17454" x="6502400" y="4660900"/>
          <p14:tracePt t="17470" x="6496050" y="4660900"/>
          <p14:tracePt t="17486" x="6489700" y="4667250"/>
          <p14:tracePt t="17503" x="6496050" y="4660900"/>
          <p14:tracePt t="17628" x="6502400" y="4654550"/>
          <p14:tracePt t="17644" x="6508750" y="4654550"/>
          <p14:tracePt t="17660" x="6515100" y="4654550"/>
          <p14:tracePt t="17672" x="6521450" y="4648200"/>
          <p14:tracePt t="17688" x="6527800" y="4648200"/>
          <p14:tracePt t="17704" x="6540500" y="4654550"/>
          <p14:tracePt t="17720" x="6546850" y="4660900"/>
          <p14:tracePt t="17732" x="6553200" y="4667250"/>
          <p14:tracePt t="17741" x="6559550" y="4667250"/>
          <p14:tracePt t="17754" x="6559550" y="4673600"/>
          <p14:tracePt t="17754" x="6572250" y="4686300"/>
          <p14:tracePt t="17772" x="6584950" y="4686300"/>
          <p14:tracePt t="17772" x="6591300" y="4692650"/>
          <p14:tracePt t="17789" x="6597650" y="4692650"/>
          <p14:tracePt t="17789" x="6610350" y="4699000"/>
          <p14:tracePt t="17805" x="6623050" y="4699000"/>
          <p14:tracePt t="17805" x="6629400" y="4699000"/>
          <p14:tracePt t="17822" x="6642100" y="4699000"/>
          <p14:tracePt t="17822" x="6654800" y="4699000"/>
          <p14:tracePt t="17822" x="6667500" y="4699000"/>
          <p14:tracePt t="17841" x="6680200" y="4692650"/>
          <p14:tracePt t="17841" x="6692900" y="4692650"/>
          <p14:tracePt t="17856" x="6711950" y="4692650"/>
          <p14:tracePt t="17856" x="6724650" y="4692650"/>
          <p14:tracePt t="17873" x="6737350" y="4692650"/>
          <p14:tracePt t="17873" x="6756400" y="4692650"/>
          <p14:tracePt t="17889" x="6769100" y="4692650"/>
          <p14:tracePt t="17889" x="6800850" y="4699000"/>
          <p14:tracePt t="17906" x="6807200" y="4699000"/>
          <p14:tracePt t="17906" x="6819900" y="4699000"/>
          <p14:tracePt t="17922" x="6832600" y="4699000"/>
          <p14:tracePt t="17922" x="6838950" y="4692650"/>
          <p14:tracePt t="17939" x="6851650" y="4692650"/>
          <p14:tracePt t="17939" x="6858000" y="4692650"/>
          <p14:tracePt t="17956" x="6864350" y="4686300"/>
          <p14:tracePt t="17956" x="6877050" y="4686300"/>
          <p14:tracePt t="17973" x="6883400" y="4686300"/>
          <p14:tracePt t="17973" x="6889750" y="4679950"/>
          <p14:tracePt t="17989" x="6896100" y="4679950"/>
          <p14:tracePt t="18005" x="6902450" y="4679950"/>
          <p14:tracePt t="18022" x="6908800" y="4679950"/>
          <p14:tracePt t="18038" x="6915150" y="4673600"/>
          <p14:tracePt t="18055" x="6927850" y="4667250"/>
          <p14:tracePt t="18072" x="6934200" y="4667250"/>
          <p14:tracePt t="18088" x="6940550" y="4660900"/>
          <p14:tracePt t="18105" x="6946900" y="4654550"/>
          <p14:tracePt t="18105" x="6953250" y="4654550"/>
          <p14:tracePt t="18105" x="6959600" y="4654550"/>
          <p14:tracePt t="18125" x="6965950" y="4648200"/>
          <p14:tracePt t="18139" x="6972300" y="4641850"/>
          <p14:tracePt t="18139" x="6978650" y="4641850"/>
          <p14:tracePt t="18156" x="6985000" y="4635500"/>
          <p14:tracePt t="18156" x="6991350" y="4635500"/>
          <p14:tracePt t="18173" x="6997700" y="4635500"/>
          <p14:tracePt t="18173" x="7004050" y="4629150"/>
          <p14:tracePt t="18190" x="7010400" y="4629150"/>
          <p14:tracePt t="18190" x="7023100" y="4629150"/>
          <p14:tracePt t="18208" x="7029450" y="4629150"/>
          <p14:tracePt t="18208" x="7035800" y="4629150"/>
          <p14:tracePt t="18223" x="7042150" y="4629150"/>
          <p14:tracePt t="18223" x="7048500" y="4629150"/>
          <p14:tracePt t="18240" x="7054850" y="4629150"/>
          <p14:tracePt t="18240" x="7061200" y="4629150"/>
          <p14:tracePt t="18257" x="7067550" y="4629150"/>
          <p14:tracePt t="18257" x="7086600" y="4629150"/>
          <p14:tracePt t="18273" x="7092950" y="4629150"/>
          <p14:tracePt t="18273" x="7099300" y="4629150"/>
          <p14:tracePt t="18291" x="7112000" y="4635500"/>
          <p14:tracePt t="18291" x="7118350" y="4635500"/>
          <p14:tracePt t="18307" x="7124700" y="4635500"/>
          <p14:tracePt t="18307" x="7143750" y="4635500"/>
          <p14:tracePt t="18325" x="7150100" y="4635500"/>
          <p14:tracePt t="18325" x="7162800" y="4629150"/>
          <p14:tracePt t="18341" x="7169150" y="4629150"/>
          <p14:tracePt t="18341" x="7175500" y="4629150"/>
          <p14:tracePt t="18357" x="7181850" y="4629150"/>
          <p14:tracePt t="18357" x="7188200" y="4622800"/>
          <p14:tracePt t="18374" x="7194550" y="4622800"/>
          <p14:tracePt t="18374" x="7207250" y="4622800"/>
          <p14:tracePt t="18374" x="7213600" y="4622800"/>
          <p14:tracePt t="18393" x="7219950" y="4616450"/>
          <p14:tracePt t="18406" x="7226300" y="4616450"/>
          <p14:tracePt t="18406" x="7232650" y="4616450"/>
          <p14:tracePt t="18425" x="7239000" y="4616450"/>
          <p14:tracePt t="18425" x="7245350" y="4616450"/>
          <p14:tracePt t="18441" x="7251700" y="4616450"/>
          <p14:tracePt t="18456" x="7258050" y="4622800"/>
          <p14:tracePt t="18473" x="7264400" y="4622800"/>
          <p14:tracePt t="18490" x="7264400" y="4635500"/>
          <p14:tracePt t="18506" x="7270750" y="4641850"/>
          <p14:tracePt t="18523" x="7277100" y="4648200"/>
          <p14:tracePt t="18540" x="7283450" y="4654550"/>
          <p14:tracePt t="18557" x="7283450" y="4660900"/>
          <p14:tracePt t="18557" x="7289800" y="4660900"/>
          <p14:tracePt t="18575" x="7296150" y="4667250"/>
          <p14:tracePt t="18596" x="7302500" y="4660900"/>
          <p14:tracePt t="18624" x="7302500" y="4654550"/>
          <p14:tracePt t="18640" x="7302500" y="4648200"/>
          <p14:tracePt t="18656" x="7302500" y="4641850"/>
          <p14:tracePt t="18672" x="7296150" y="4635500"/>
          <p14:tracePt t="18684" x="7289800" y="4629150"/>
          <p14:tracePt t="18700" x="7283450" y="4622800"/>
          <p14:tracePt t="18732" x="7277100" y="4616450"/>
          <p14:tracePt t="18744" x="7270750" y="4616450"/>
          <p14:tracePt t="18760" x="7264400" y="4610100"/>
          <p14:tracePt t="18776" x="7258050" y="4603750"/>
          <p14:tracePt t="18804" x="7264400" y="4603750"/>
          <p14:tracePt t="18836" x="7277100" y="4603750"/>
          <p14:tracePt t="18853" x="7283450" y="4603750"/>
          <p14:tracePt t="18864" x="7296150" y="4603750"/>
          <p14:tracePt t="18874" x="7302500" y="4610100"/>
          <p14:tracePt t="18874" x="7315200" y="4610100"/>
          <p14:tracePt t="18892" x="7321550" y="4616450"/>
          <p14:tracePt t="18892" x="7334250" y="4616450"/>
          <p14:tracePt t="18909" x="7346950" y="4622800"/>
          <p14:tracePt t="18909" x="7372350" y="4635500"/>
          <p14:tracePt t="18926" x="7391400" y="4635500"/>
          <p14:tracePt t="18926" x="7404100" y="4641850"/>
          <p14:tracePt t="18942" x="7416800" y="4641850"/>
          <p14:tracePt t="18942" x="7435850" y="4641850"/>
          <p14:tracePt t="18959" x="7448550" y="4641850"/>
          <p14:tracePt t="18959" x="7461250" y="4641850"/>
          <p14:tracePt t="18976" x="7473950" y="4641850"/>
          <p14:tracePt t="18976" x="7493000" y="4641850"/>
          <p14:tracePt t="18994" x="7499350" y="4641850"/>
          <p14:tracePt t="18994" x="7505700" y="4635500"/>
          <p14:tracePt t="19009" x="7512050" y="4635500"/>
          <p14:tracePt t="19025" x="7518400" y="4635500"/>
          <p14:tracePt t="19042" x="7524750" y="4641850"/>
          <p14:tracePt t="19058" x="7524750" y="4648200"/>
          <p14:tracePt t="19075" x="7531100" y="4654550"/>
          <p14:tracePt t="19092" x="7537450" y="4660900"/>
          <p14:tracePt t="19112" x="7543800" y="4660900"/>
          <p14:tracePt t="19129" x="7550150" y="4660900"/>
          <p14:tracePt t="19142" x="7562850" y="4660900"/>
          <p14:tracePt t="19142" x="7575550" y="4660900"/>
          <p14:tracePt t="19160" x="7588250" y="4660900"/>
          <p14:tracePt t="19160" x="7600950" y="4660900"/>
          <p14:tracePt t="19176" x="7613650" y="4660900"/>
          <p14:tracePt t="19176" x="7620000" y="4660900"/>
          <p14:tracePt t="19193" x="7632700" y="4660900"/>
          <p14:tracePt t="19193" x="7645400" y="4660900"/>
          <p14:tracePt t="19210" x="7658100" y="4667250"/>
          <p14:tracePt t="19210" x="7683500" y="4667250"/>
          <p14:tracePt t="19227" x="7696200" y="4667250"/>
          <p14:tracePt t="19227" x="7702550" y="4667250"/>
          <p14:tracePt t="19244" x="7715250" y="4667250"/>
          <p14:tracePt t="19244" x="7721600" y="4667250"/>
          <p14:tracePt t="19260" x="7727950" y="4667250"/>
          <p14:tracePt t="19260" x="7740650" y="4667250"/>
          <p14:tracePt t="19277" x="7747000" y="4667250"/>
          <p14:tracePt t="19277" x="7766050" y="4660900"/>
          <p14:tracePt t="19294" x="7772400" y="4660900"/>
          <p14:tracePt t="19294" x="7778750" y="4660900"/>
          <p14:tracePt t="19310" x="7785100" y="4654550"/>
          <p14:tracePt t="19310" x="7791450" y="4654550"/>
          <p14:tracePt t="19327" x="7797800" y="4648200"/>
          <p14:tracePt t="19344" x="7810500" y="4641850"/>
          <p14:tracePt t="19359" x="7816850" y="4641850"/>
          <p14:tracePt t="19376" x="7823200" y="4641850"/>
          <p14:tracePt t="19393" x="7829550" y="4648200"/>
          <p14:tracePt t="19409" x="7835900" y="4654550"/>
          <p14:tracePt t="19426" x="7848600" y="4660900"/>
          <p14:tracePt t="19443" x="7854950" y="4667250"/>
          <p14:tracePt t="19461" x="7861300" y="4667250"/>
          <p14:tracePt t="19488" x="7867650" y="4667250"/>
          <p14:tracePt t="19520" x="7874000" y="4660900"/>
          <p14:tracePt t="19548" x="7874000" y="4654550"/>
          <p14:tracePt t="19632" x="7867650" y="4654550"/>
          <p14:tracePt t="19652" x="7861300" y="4654550"/>
          <p14:tracePt t="19676" x="7854950" y="4654550"/>
          <p14:tracePt t="19700" x="7848600" y="4654550"/>
          <p14:tracePt t="19720" x="7842250" y="4654550"/>
          <p14:tracePt t="19744" x="7835900" y="4654550"/>
          <p14:tracePt t="19772" x="7829550" y="4648200"/>
          <p14:tracePt t="19788" x="7823200" y="4648200"/>
          <p14:tracePt t="19804" x="7816850" y="4648200"/>
          <p14:tracePt t="19820" x="7810500" y="4654550"/>
          <p14:tracePt t="19856" x="7804150" y="4654550"/>
          <p14:tracePt t="19884" x="7797800" y="4648200"/>
          <p14:tracePt t="19916" x="7791450" y="4648200"/>
          <p14:tracePt t="19940" x="7785100" y="4648200"/>
          <p14:tracePt t="19976" x="7778750" y="4648200"/>
          <p14:tracePt t="19992" x="7772400" y="4648200"/>
          <p14:tracePt t="20004" x="7772400" y="4654550"/>
          <p14:tracePt t="20020" x="7766050" y="4654550"/>
          <p14:tracePt t="20036" x="7759700" y="4648200"/>
          <p14:tracePt t="20060" x="7759700" y="4641850"/>
          <p14:tracePt t="20080" x="7759700" y="4635500"/>
          <p14:tracePt t="20096" x="7759700" y="4629150"/>
          <p14:tracePt t="20124" x="7759700" y="4622800"/>
          <p14:tracePt t="20148" x="7759700" y="4616450"/>
          <p14:tracePt t="20172" x="7753350" y="4610100"/>
          <p14:tracePt t="20192" x="7747000" y="4616450"/>
          <p14:tracePt t="20208" x="7734300" y="4616450"/>
          <p14:tracePt t="20224" x="7727950" y="4622800"/>
          <p14:tracePt t="20240" x="7721600" y="4622800"/>
          <p14:tracePt t="20245" x="7715250" y="4629150"/>
          <p14:tracePt t="20245" x="7708900" y="4629150"/>
          <p14:tracePt t="20263" x="7702550" y="4635500"/>
          <p14:tracePt t="20263" x="7689850" y="4641850"/>
          <p14:tracePt t="20280" x="7677150" y="4648200"/>
          <p14:tracePt t="20280" x="7664450" y="4654550"/>
          <p14:tracePt t="20297" x="7645400" y="4660900"/>
          <p14:tracePt t="20297" x="7600950" y="4679950"/>
          <p14:tracePt t="20314" x="7575550" y="4692650"/>
          <p14:tracePt t="20314" x="7543800" y="4705350"/>
          <p14:tracePt t="20330" x="7505700" y="4718050"/>
          <p14:tracePt t="20330" x="7467600" y="4730750"/>
          <p14:tracePt t="20347" x="7416800" y="4743450"/>
          <p14:tracePt t="20347" x="7302500" y="4768850"/>
          <p14:tracePt t="20366" x="7232650" y="4781550"/>
          <p14:tracePt t="20366" x="7162800" y="4800600"/>
          <p14:tracePt t="20381" x="7080250" y="4813300"/>
          <p14:tracePt t="20381" x="6985000" y="4832350"/>
          <p14:tracePt t="20397" x="6889750" y="4845050"/>
          <p14:tracePt t="20397" x="6788150" y="4864100"/>
          <p14:tracePt t="20414" x="6673850" y="4883150"/>
          <p14:tracePt t="20414" x="6559550" y="4902200"/>
          <p14:tracePt t="20414" x="6432550" y="4927600"/>
          <p14:tracePt t="20433" x="6305550" y="4946650"/>
          <p14:tracePt t="20446" x="6172200" y="4965700"/>
          <p14:tracePt t="20446" x="5892800" y="5010150"/>
          <p14:tracePt t="20465" x="5746750" y="5035550"/>
          <p14:tracePt t="20465" x="5600700" y="5054600"/>
          <p14:tracePt t="20481" x="5454650" y="5080000"/>
          <p14:tracePt t="20481" x="5302250" y="5105400"/>
          <p14:tracePt t="20498" x="5149850" y="5130800"/>
          <p14:tracePt t="20498" x="5003800" y="5156200"/>
          <p14:tracePt t="20514" x="4851400" y="5187950"/>
          <p14:tracePt t="20514" x="4699000" y="5219700"/>
          <p14:tracePt t="20514" x="4552950" y="5251450"/>
          <p14:tracePt t="20533" x="4400550" y="5283200"/>
          <p14:tracePt t="20533" x="4254500" y="5321300"/>
          <p14:tracePt t="20548" x="4114800" y="5353050"/>
          <p14:tracePt t="20548" x="3968750" y="5378450"/>
          <p14:tracePt t="20564" x="3835400" y="5403850"/>
          <p14:tracePt t="20564" x="3702050" y="5429250"/>
          <p14:tracePt t="20582" x="3568700" y="5448300"/>
          <p14:tracePt t="20582" x="3441700" y="5467350"/>
          <p14:tracePt t="20598" x="3321050" y="5486400"/>
          <p14:tracePt t="20598" x="3092450" y="5511800"/>
          <p14:tracePt t="20615" x="2984500" y="5518150"/>
          <p14:tracePt t="20615" x="2876550" y="5524500"/>
          <p14:tracePt t="20631" x="2768600" y="5530850"/>
          <p14:tracePt t="20631" x="2673350" y="5530850"/>
          <p14:tracePt t="20648" x="2578100" y="5537200"/>
          <p14:tracePt t="20648" x="2406650" y="5537200"/>
          <p14:tracePt t="20665" x="2330450" y="5537200"/>
          <p14:tracePt t="20665" x="2254250" y="5543550"/>
          <p14:tracePt t="20682" x="2184400" y="5543550"/>
          <p14:tracePt t="20682" x="2114550" y="5543550"/>
          <p14:tracePt t="20699" x="2051050" y="5549900"/>
          <p14:tracePt t="20699" x="1987550" y="5556250"/>
          <p14:tracePt t="20715" x="1930400" y="5562600"/>
          <p14:tracePt t="20715" x="1816100" y="5575300"/>
          <p14:tracePt t="20734" x="1765300" y="5581650"/>
          <p14:tracePt t="20734" x="1720850" y="5581650"/>
          <p14:tracePt t="20749" x="1676400" y="5588000"/>
          <p14:tracePt t="20749" x="1638300" y="5594350"/>
          <p14:tracePt t="20765" x="1600200" y="5594350"/>
          <p14:tracePt t="20765" x="1562100" y="5600700"/>
          <p14:tracePt t="20765" x="1530350" y="5600700"/>
          <p14:tracePt t="20784" x="1504950" y="5607050"/>
          <p14:tracePt t="20797" x="1473200" y="5613400"/>
          <p14:tracePt t="20797" x="1447800" y="5613400"/>
          <p14:tracePt t="20797" x="1422400" y="5613400"/>
          <p14:tracePt t="20817" x="1397000" y="5619750"/>
          <p14:tracePt t="20830" x="1377950" y="5619750"/>
          <p14:tracePt t="20830" x="1339850" y="5613400"/>
          <p14:tracePt t="20849" x="1320800" y="5613400"/>
          <p14:tracePt t="20849" x="1308100" y="5613400"/>
          <p14:tracePt t="20865" x="1295400" y="5613400"/>
          <p14:tracePt t="20865" x="1282700" y="5613400"/>
          <p14:tracePt t="20882" x="1270000" y="5613400"/>
          <p14:tracePt t="20882" x="1263650" y="5607050"/>
          <p14:tracePt t="20882" x="1250950" y="5607050"/>
          <p14:tracePt t="20901" x="1244600" y="5607050"/>
          <p14:tracePt t="20901" x="1238250" y="5607050"/>
          <p14:tracePt t="20915" x="1250950" y="5607050"/>
          <p14:tracePt t="20952" x="1257300" y="5607050"/>
          <p14:tracePt t="20960" x="1270000" y="5607050"/>
          <p14:tracePt t="20964" x="1289050" y="5607050"/>
          <p14:tracePt t="20964" x="1308100" y="5600700"/>
          <p14:tracePt t="20983" x="1327150" y="5600700"/>
          <p14:tracePt t="20983" x="1358900" y="5600700"/>
          <p14:tracePt t="20999" x="1390650" y="5600700"/>
          <p14:tracePt t="20999" x="1428750" y="5600700"/>
          <p14:tracePt t="21016" x="1466850" y="5607050"/>
          <p14:tracePt t="21016" x="1562100" y="5613400"/>
          <p14:tracePt t="21033" x="1612900" y="5619750"/>
          <p14:tracePt t="21033" x="1670050" y="5619750"/>
          <p14:tracePt t="21050" x="1733550" y="5626100"/>
          <p14:tracePt t="21050" x="1797050" y="5626100"/>
          <p14:tracePt t="21066" x="1860550" y="5632450"/>
          <p14:tracePt t="21066" x="1924050" y="5632450"/>
          <p14:tracePt t="21082" x="1993900" y="5632450"/>
          <p14:tracePt t="21082" x="2133600" y="5638800"/>
          <p14:tracePt t="21101" x="2203450" y="5638800"/>
          <p14:tracePt t="21101" x="2279650" y="5638800"/>
          <p14:tracePt t="21117" x="2349500" y="5645150"/>
          <p14:tracePt t="21117" x="2425700" y="5645150"/>
          <p14:tracePt t="21133" x="2501900" y="5651500"/>
          <p14:tracePt t="21133" x="2571750" y="5657850"/>
          <p14:tracePt t="21150" x="2647950" y="5657850"/>
          <p14:tracePt t="21150" x="2717800" y="5664200"/>
          <p14:tracePt t="21150" x="2787650" y="5664200"/>
          <p14:tracePt t="21169" x="2857500" y="5670550"/>
          <p14:tracePt t="21182" x="2921000" y="5670550"/>
          <p14:tracePt t="21182" x="3041650" y="5670550"/>
          <p14:tracePt t="21202" x="3092450" y="5670550"/>
          <p14:tracePt t="21202" x="3143250" y="5664200"/>
          <p14:tracePt t="21216" x="3187700" y="5664200"/>
          <p14:tracePt t="21216" x="3232150" y="5664200"/>
          <p14:tracePt t="21233" x="3270250" y="5664200"/>
          <p14:tracePt t="21233" x="3302000" y="5657850"/>
          <p14:tracePt t="21250" x="3333750" y="5657850"/>
          <p14:tracePt t="21250" x="3384550" y="5664200"/>
          <p14:tracePt t="21267" x="3403600" y="5657850"/>
          <p14:tracePt t="21267" x="3422650" y="5657850"/>
          <p14:tracePt t="21283" x="3435350" y="5657850"/>
          <p14:tracePt t="21283" x="3448050" y="5657850"/>
          <p14:tracePt t="21300" x="3460750" y="5657850"/>
          <p14:tracePt t="21300" x="3473450" y="5651500"/>
          <p14:tracePt t="21317" x="3479800" y="5651500"/>
          <p14:tracePt t="21317" x="3492500" y="5638800"/>
          <p14:tracePt t="21334" x="3498850" y="5638800"/>
          <p14:tracePt t="21349" x="3492500" y="5632450"/>
          <p14:tracePt t="21400" x="3498850" y="5632450"/>
          <p14:tracePt t="21500" x="3498850" y="5638800"/>
          <p14:tracePt t="21512" x="3505200" y="5638800"/>
          <p14:tracePt t="21528" x="3511550" y="5645150"/>
          <p14:tracePt t="21544" x="3517900" y="5638800"/>
          <p14:tracePt t="21560" x="3524250" y="5638800"/>
          <p14:tracePt t="21572" x="3530600" y="5632450"/>
          <p14:tracePt t="21588" x="3536950" y="5626100"/>
          <p14:tracePt t="21604" x="3543300" y="5619750"/>
          <p14:tracePt t="21620" x="3549650" y="5613400"/>
          <p14:tracePt t="21633" x="3549650" y="5607050"/>
          <p14:tracePt t="21633" x="3556000" y="5600700"/>
          <p14:tracePt t="21651" x="3556000" y="5594350"/>
          <p14:tracePt t="21651" x="3556000" y="5588000"/>
          <p14:tracePt t="21668" x="3562350" y="5581650"/>
          <p14:tracePt t="21684" x="3568700" y="5575300"/>
          <p14:tracePt t="21716" x="3575050" y="5575300"/>
          <p14:tracePt t="21744" x="3581400" y="5581650"/>
          <p14:tracePt t="21784" x="3587750" y="5575300"/>
          <p14:tracePt t="21805" x="3594100" y="5575300"/>
          <p14:tracePt t="21820" x="3600450" y="5568950"/>
          <p14:tracePt t="21836" x="3606800" y="5562600"/>
          <p14:tracePt t="21853" x="3613150" y="5562600"/>
          <p14:tracePt t="21864" x="3619500" y="5556250"/>
          <p14:tracePt t="21880" x="3625850" y="5556250"/>
          <p14:tracePt t="21912" x="3632200" y="5556250"/>
          <p14:tracePt t="21924" x="3638550" y="5556250"/>
          <p14:tracePt t="21940" x="3644900" y="5549900"/>
          <p14:tracePt t="21956" x="3651250" y="5549900"/>
          <p14:tracePt t="21972" x="3657600" y="5543550"/>
          <p14:tracePt t="21992" x="3663950" y="5543550"/>
          <p14:tracePt t="22024" x="3670300" y="5543550"/>
          <p14:tracePt t="22160" x="3676650" y="5543550"/>
          <p14:tracePt t="22196" x="3683000" y="5543550"/>
          <p14:tracePt t="22240" x="3689350" y="5543550"/>
          <p14:tracePt t="22272" x="3689350" y="5549900"/>
          <p14:tracePt t="22293" x="3695700" y="5549900"/>
          <p14:tracePt t="22308" x="3702050" y="5549900"/>
          <p14:tracePt t="22325" x="3708400" y="5556250"/>
          <p14:tracePt t="22340" x="3714750" y="5562600"/>
          <p14:tracePt t="22352" x="3714750" y="5568950"/>
          <p14:tracePt t="22368" x="3721100" y="5568950"/>
          <p14:tracePt t="22393" x="3727450" y="5568950"/>
          <p14:tracePt t="22412" x="3733800" y="5568950"/>
          <p14:tracePt t="22436" x="3740150" y="5568950"/>
          <p14:tracePt t="22452" x="3746500" y="5568950"/>
          <p14:tracePt t="22472" x="3752850" y="5568950"/>
          <p14:tracePt t="22504" x="3746500" y="5575300"/>
          <p14:tracePt t="22616" x="3740150" y="5568950"/>
          <p14:tracePt t="22660" x="3733800" y="5575300"/>
          <p14:tracePt t="22692" x="3727450" y="5575300"/>
          <p14:tracePt t="22712" x="3721100" y="5568950"/>
          <p14:tracePt t="22736" x="3727450" y="5568950"/>
          <p14:tracePt t="22804" x="3733800" y="5562600"/>
          <p14:tracePt t="22820" x="3740150" y="5562600"/>
          <p14:tracePt t="22825" x="3746500" y="5556250"/>
          <p14:tracePt t="22837" x="3752850" y="5556250"/>
          <p14:tracePt t="22837" x="3759200" y="5549900"/>
          <p14:tracePt t="22837" x="3765550" y="5549900"/>
          <p14:tracePt t="22857" x="3778250" y="5549900"/>
          <p14:tracePt t="22870" x="3784600" y="5549900"/>
          <p14:tracePt t="22870" x="3810000" y="5549900"/>
          <p14:tracePt t="22889" x="3816350" y="5549900"/>
          <p14:tracePt t="22889" x="3829050" y="5549900"/>
          <p14:tracePt t="22905" x="3848100" y="5549900"/>
          <p14:tracePt t="22905" x="3860800" y="5549900"/>
          <p14:tracePt t="22923" x="3879850" y="5549900"/>
          <p14:tracePt t="22923" x="3898900" y="5549900"/>
          <p14:tracePt t="22923" x="3924300" y="5543550"/>
          <p14:tracePt t="22941" x="3956050" y="5543550"/>
          <p14:tracePt t="22941" x="3987800" y="5537200"/>
          <p14:tracePt t="22955" x="4025900" y="5537200"/>
          <p14:tracePt t="22955" x="4064000" y="5530850"/>
          <p14:tracePt t="22972" x="4108450" y="5524500"/>
          <p14:tracePt t="22972" x="4152900" y="5524500"/>
          <p14:tracePt t="22989" x="4203700" y="5518150"/>
          <p14:tracePt t="22989" x="4305300" y="5505450"/>
          <p14:tracePt t="23006" x="4362450" y="5499100"/>
          <p14:tracePt t="23006" x="4419600" y="5492750"/>
          <p14:tracePt t="23023" x="4476750" y="5486400"/>
          <p14:tracePt t="23023" x="4540250" y="5480050"/>
          <p14:tracePt t="23039" x="4603750" y="5467350"/>
          <p14:tracePt t="23039" x="4673600" y="5461000"/>
          <p14:tracePt t="23056" x="4743450" y="5454650"/>
          <p14:tracePt t="23056" x="4889500" y="5435600"/>
          <p14:tracePt t="23073" x="4965700" y="5429250"/>
          <p14:tracePt t="23073" x="5041900" y="5422900"/>
          <p14:tracePt t="23090" x="5124450" y="5416550"/>
          <p14:tracePt t="23090" x="5200650" y="5410200"/>
          <p14:tracePt t="23106" x="5276850" y="5410200"/>
          <p14:tracePt t="23106" x="5359400" y="5403850"/>
          <p14:tracePt t="23106" x="5435600" y="5403850"/>
          <p14:tracePt t="23125" x="5511800" y="5403850"/>
          <p14:tracePt t="23138" x="5588000" y="5410200"/>
          <p14:tracePt t="23138" x="5740400" y="5410200"/>
          <p14:tracePt t="23157" x="5816600" y="5410200"/>
          <p14:tracePt t="23157" x="5886450" y="5410200"/>
          <p14:tracePt t="23173" x="5962650" y="5410200"/>
          <p14:tracePt t="23173" x="6038850" y="5410200"/>
          <p14:tracePt t="23189" x="6108700" y="5410200"/>
          <p14:tracePt t="23189" x="6178550" y="5416550"/>
          <p14:tracePt t="23189" x="6242050" y="5416550"/>
          <p14:tracePt t="23209" x="6311900" y="5416550"/>
          <p14:tracePt t="23222" x="6375400" y="5416550"/>
          <p14:tracePt t="23222" x="6438900" y="5422900"/>
          <p14:tracePt t="23241" x="6559550" y="5422900"/>
          <p14:tracePt t="23241" x="6623050" y="5429250"/>
          <p14:tracePt t="23257" x="6680200" y="5429250"/>
          <p14:tracePt t="23257" x="6737350" y="5429250"/>
          <p14:tracePt t="23273" x="6794500" y="5435600"/>
          <p14:tracePt t="23273" x="6845300" y="5435600"/>
          <p14:tracePt t="23290" x="6902450" y="5441950"/>
          <p14:tracePt t="23290" x="7004050" y="5448300"/>
          <p14:tracePt t="23307" x="7048500" y="5454650"/>
          <p14:tracePt t="23307" x="7092950" y="5454650"/>
          <p14:tracePt t="23323" x="7137400" y="5461000"/>
          <p14:tracePt t="23323" x="7175500" y="5467350"/>
          <p14:tracePt t="23340" x="7213600" y="5467350"/>
          <p14:tracePt t="23340" x="7245350" y="5473700"/>
          <p14:tracePt t="23357" x="7277100" y="5473700"/>
          <p14:tracePt t="23357" x="7334250" y="5473700"/>
          <p14:tracePt t="23374" x="7353300" y="5473700"/>
          <p14:tracePt t="23374" x="7378700" y="5480050"/>
          <p14:tracePt t="23390" x="7391400" y="5480050"/>
          <p14:tracePt t="23390" x="7410450" y="5473700"/>
          <p14:tracePt t="23407" x="7423150" y="5473700"/>
          <p14:tracePt t="23407" x="7435850" y="5473700"/>
          <p14:tracePt t="23426" x="7442200" y="5473700"/>
          <p14:tracePt t="23439" x="7448550" y="5473700"/>
          <p14:tracePt t="23456" x="7442200" y="5473700"/>
          <p14:tracePt t="23480" x="7429500" y="5473700"/>
          <p14:tracePt t="23493" x="7423150" y="5480050"/>
          <p14:tracePt t="23509" x="7416800" y="5480050"/>
          <p14:tracePt t="23509" x="7410450" y="5480050"/>
          <p14:tracePt t="23525" x="7404100" y="5486400"/>
          <p14:tracePt t="23541" x="7397750" y="5486400"/>
          <p14:tracePt t="23556" x="7391400" y="5486400"/>
          <p14:tracePt t="23573" x="7385050" y="5492750"/>
          <p14:tracePt t="23601" x="7385050" y="5486400"/>
          <p14:tracePt t="23653" x="7378700" y="5480050"/>
          <p14:tracePt t="23680" x="7378700" y="5473700"/>
          <p14:tracePt t="23713" x="7372350" y="5473700"/>
          <p14:tracePt t="23740" x="7366000" y="5473700"/>
          <p14:tracePt t="23784" x="7372350" y="5473700"/>
          <p14:tracePt t="23885" x="7378700" y="5473700"/>
          <p14:tracePt t="23920" x="7378700" y="5480050"/>
          <p14:tracePt t="23944" x="7385050" y="5480050"/>
          <p14:tracePt t="23972" x="7391400" y="5480050"/>
          <p14:tracePt t="24020" x="7397750" y="5480050"/>
          <p14:tracePt t="24064" x="7404100" y="5486400"/>
          <p14:tracePt t="24100" x="7404100" y="5480050"/>
          <p14:tracePt t="24168" x="7397750" y="5480050"/>
          <p14:tracePt t="24192" x="7397750" y="5473700"/>
          <p14:tracePt t="24212" x="7397750" y="5467350"/>
          <p14:tracePt t="24237" x="7391400" y="5461000"/>
          <p14:tracePt t="24260" x="7385050" y="5454650"/>
          <p14:tracePt t="24280" x="7385050" y="5461000"/>
          <p14:tracePt t="24364" x="7391400" y="5467350"/>
          <p14:tracePt t="24392" x="7397750" y="5473700"/>
          <p14:tracePt t="24416" x="7397750" y="5480050"/>
          <p14:tracePt t="24440" x="7391400" y="5480050"/>
          <p14:tracePt t="24560" x="7385050" y="5486400"/>
          <p14:tracePt t="24605" x="7391400" y="5486400"/>
          <p14:tracePt t="24680" x="7397750" y="5486400"/>
          <p14:tracePt t="24732" x="7397750" y="5480050"/>
          <p14:tracePt t="24812" x="7404100" y="5486400"/>
          <p14:tracePt t="25000" x="7404100" y="5492750"/>
          <p14:tracePt t="25054" x="7397750" y="5492750"/>
          <p14:tracePt t="25212" x="7391400" y="5486400"/>
          <p14:tracePt t="25340" x="7391400" y="5480050"/>
          <p14:tracePt t="25376" x="7391400" y="5473700"/>
          <p14:tracePt t="25404" x="7391400" y="5467350"/>
          <p14:tracePt t="25504" x="7391400" y="5473700"/>
          <p14:tracePt t="25584" x="7391400" y="5480050"/>
          <p14:tracePt t="25608" x="7385050" y="5486400"/>
          <p14:tracePt t="25676" x="7378700" y="5492750"/>
          <p14:tracePt t="25700" x="7372350" y="5492750"/>
          <p14:tracePt t="25712" x="7366000" y="5492750"/>
          <p14:tracePt t="25720" x="7359650" y="5492750"/>
          <p14:tracePt t="25730" x="7353300" y="5499100"/>
          <p14:tracePt t="25730" x="7346950" y="5499100"/>
          <p14:tracePt t="25748" x="7334250" y="5499100"/>
          <p14:tracePt t="25748" x="7308850" y="5505450"/>
          <p14:tracePt t="25765" x="7296150" y="5511800"/>
          <p14:tracePt t="25765" x="7277100" y="5511800"/>
          <p14:tracePt t="25781" x="7258050" y="5518150"/>
          <p14:tracePt t="25781" x="7232650" y="5524500"/>
          <p14:tracePt t="25798" x="7207250" y="5530850"/>
          <p14:tracePt t="25798" x="7181850" y="5537200"/>
          <p14:tracePt t="25815" x="7150100" y="5543550"/>
          <p14:tracePt t="25815" x="7118350" y="5549900"/>
          <p14:tracePt t="25815" x="7080250" y="5556250"/>
          <p14:tracePt t="25834" x="7042150" y="5562600"/>
          <p14:tracePt t="25834" x="7004050" y="5568950"/>
          <p14:tracePt t="25848" x="6959600" y="5575300"/>
          <p14:tracePt t="25848" x="6908800" y="5581650"/>
          <p14:tracePt t="25865" x="6858000" y="5588000"/>
          <p14:tracePt t="25865" x="6800850" y="5588000"/>
          <p14:tracePt t="25882" x="6737350" y="5594350"/>
          <p14:tracePt t="25882" x="6667500" y="5594350"/>
          <p14:tracePt t="25898" x="6597650" y="5600700"/>
          <p14:tracePt t="25898" x="6521450" y="5600700"/>
          <p14:tracePt t="25898" x="6438900" y="5607050"/>
          <p14:tracePt t="25917" x="6356350" y="5613400"/>
          <p14:tracePt t="25930" x="6267450" y="5619750"/>
          <p14:tracePt t="25930" x="6083300" y="5626100"/>
          <p14:tracePt t="25949" x="5981700" y="5632450"/>
          <p14:tracePt t="25949" x="5880100" y="5632450"/>
          <p14:tracePt t="25965" x="5772150" y="5632450"/>
          <p14:tracePt t="25965" x="5664200" y="5632450"/>
          <p14:tracePt t="25982" x="5549900" y="5632450"/>
          <p14:tracePt t="25982" x="5429250" y="5626100"/>
          <p14:tracePt t="25982" x="5308600" y="5619750"/>
          <p14:tracePt t="26001" x="5181600" y="5613400"/>
          <p14:tracePt t="26001" x="5054600" y="5613400"/>
          <p14:tracePt t="26015" x="4927600" y="5607050"/>
          <p14:tracePt t="26015" x="4794250" y="5607050"/>
          <p14:tracePt t="26033" x="4660900" y="5607050"/>
          <p14:tracePt t="26033" x="4527550" y="5613400"/>
          <p14:tracePt t="26049" x="4394200" y="5619750"/>
          <p14:tracePt t="26049" x="4127500" y="5638800"/>
          <p14:tracePt t="26066" x="4000500" y="5651500"/>
          <p14:tracePt t="26066" x="3873500" y="5664200"/>
          <p14:tracePt t="26082" x="3746500" y="5683250"/>
          <p14:tracePt t="26082" x="3632200" y="5695950"/>
          <p14:tracePt t="26099" x="3511550" y="5708650"/>
          <p14:tracePt t="26099" x="3403600" y="5727700"/>
          <p14:tracePt t="26116" x="3295650" y="5740400"/>
          <p14:tracePt t="26116" x="3098800" y="5765800"/>
          <p14:tracePt t="26134" x="3003550" y="5778500"/>
          <p14:tracePt t="26134" x="2908300" y="5791200"/>
          <p14:tracePt t="26149" x="2819400" y="5803900"/>
          <p14:tracePt t="26149" x="2730500" y="5816600"/>
          <p14:tracePt t="26167" x="2641600" y="5829300"/>
          <p14:tracePt t="26167" x="2559050" y="5842000"/>
          <p14:tracePt t="26167" x="2482850" y="5861050"/>
          <p14:tracePt t="26185" x="2413000" y="5873750"/>
          <p14:tracePt t="26185" x="2343150" y="5892800"/>
          <p14:tracePt t="26202" x="2273300" y="5905500"/>
          <p14:tracePt t="26202" x="2209800" y="5924550"/>
          <p14:tracePt t="26217" x="2146300" y="5937250"/>
          <p14:tracePt t="26217" x="2089150" y="5956300"/>
          <p14:tracePt t="26233" x="2038350" y="5969000"/>
          <p14:tracePt t="26233" x="1981200" y="5975350"/>
          <p14:tracePt t="26250" x="1924050" y="5988050"/>
          <p14:tracePt t="26250" x="1873250" y="6000750"/>
          <p14:tracePt t="26266" x="1822450" y="6007100"/>
          <p14:tracePt t="26266" x="1778000" y="6019800"/>
          <p14:tracePt t="26266" x="1727200" y="6026150"/>
          <p14:tracePt t="26285" x="1689100" y="6032500"/>
          <p14:tracePt t="26285" x="1644650" y="6038850"/>
          <p14:tracePt t="26300" x="1606550" y="6045200"/>
          <p14:tracePt t="26300" x="1568450" y="6051550"/>
          <p14:tracePt t="26317" x="1530350" y="6051550"/>
          <p14:tracePt t="26317" x="1498600" y="6051550"/>
          <p14:tracePt t="26333" x="1466850" y="6051550"/>
          <p14:tracePt t="26333" x="1441450" y="6051550"/>
          <p14:tracePt t="26350" x="1409700" y="6051550"/>
          <p14:tracePt t="26350" x="1358900" y="6045200"/>
          <p14:tracePt t="26366" x="1333500" y="6038850"/>
          <p14:tracePt t="26366" x="1308100" y="6032500"/>
          <p14:tracePt t="26384" x="1289050" y="6026150"/>
          <p14:tracePt t="26384" x="1270000" y="6026150"/>
          <p14:tracePt t="26400" x="1250950" y="6019800"/>
          <p14:tracePt t="26400" x="1219200" y="6007100"/>
          <p14:tracePt t="26417" x="1206500" y="6000750"/>
          <p14:tracePt t="26417" x="1193800" y="6000750"/>
          <p14:tracePt t="26433" x="1187450" y="6000750"/>
          <p14:tracePt t="26433" x="1181100" y="5994400"/>
          <p14:tracePt t="26450" x="1187450" y="5988050"/>
          <p14:tracePt t="26472" x="1193800" y="5988050"/>
          <p14:tracePt t="26482" x="1200150" y="5988050"/>
          <p14:tracePt t="26482" x="1231900" y="5988050"/>
          <p14:tracePt t="26501" x="1244600" y="5981700"/>
          <p14:tracePt t="26501" x="1270000" y="5981700"/>
          <p14:tracePt t="26517" x="1289050" y="5981700"/>
          <p14:tracePt t="26517" x="1320800" y="5988050"/>
          <p14:tracePt t="26534" x="1346200" y="5988050"/>
          <p14:tracePt t="26534" x="1384300" y="5994400"/>
          <p14:tracePt t="26550" x="1422400" y="5994400"/>
          <p14:tracePt t="26550" x="1460500" y="6000750"/>
          <p14:tracePt t="26550" x="1504950" y="6000750"/>
          <p14:tracePt t="26569" x="1555750" y="6007100"/>
          <p14:tracePt t="26569" x="1612900" y="6007100"/>
          <p14:tracePt t="26585" x="1670050" y="6013450"/>
          <p14:tracePt t="26585" x="1733550" y="6013450"/>
          <p14:tracePt t="26601" x="1790700" y="6019800"/>
          <p14:tracePt t="26601" x="1854200" y="6026150"/>
          <p14:tracePt t="26618" x="1917700" y="6032500"/>
          <p14:tracePt t="26618" x="1974850" y="6038850"/>
          <p14:tracePt t="26634" x="2038350" y="6045200"/>
          <p14:tracePt t="26634" x="2095500" y="6051550"/>
          <p14:tracePt t="26634" x="2146300" y="6057900"/>
          <p14:tracePt t="26653" x="2203450" y="6057900"/>
          <p14:tracePt t="26653" x="2260600" y="6064250"/>
          <p14:tracePt t="26667" x="2311400" y="6070600"/>
          <p14:tracePt t="26667" x="2368550" y="6070600"/>
          <p14:tracePt t="26684" x="2425700" y="6076950"/>
          <p14:tracePt t="26684" x="2476500" y="6083300"/>
          <p14:tracePt t="26701" x="2527300" y="6083300"/>
          <p14:tracePt t="26701" x="2628900" y="6089650"/>
          <p14:tracePt t="26718" x="2679700" y="6089650"/>
          <p14:tracePt t="26718" x="2724150" y="6096000"/>
          <p14:tracePt t="26735" x="2762250" y="6102350"/>
          <p14:tracePt t="26735" x="2800350" y="6102350"/>
          <p14:tracePt t="26751" x="2832100" y="6108700"/>
          <p14:tracePt t="26751" x="2863850" y="6115050"/>
          <p14:tracePt t="26768" x="2889250" y="6121400"/>
          <p14:tracePt t="26768" x="2927350" y="6140450"/>
          <p14:tracePt t="26785" x="2946400" y="6146800"/>
          <p14:tracePt t="26785" x="2952750" y="6159500"/>
          <p14:tracePt t="26801" x="2965450" y="6165850"/>
          <p14:tracePt t="26801" x="2965450" y="6172200"/>
          <p14:tracePt t="26818" x="2965450" y="6184900"/>
          <p14:tracePt t="26818" x="2959100" y="6191250"/>
          <p14:tracePt t="26835" x="2952750" y="6203950"/>
          <p14:tracePt t="26835" x="2940050" y="6210300"/>
          <p14:tracePt t="26835" x="2921000" y="6223000"/>
          <p14:tracePt t="26854" x="2901950" y="6235700"/>
          <p14:tracePt t="26854" x="2876550" y="6254750"/>
          <p14:tracePt t="26869" x="2851150" y="6267450"/>
          <p14:tracePt t="26869" x="2825750" y="6280150"/>
          <p14:tracePt t="26885" x="2787650" y="6299200"/>
          <p14:tracePt t="26885" x="2755900" y="6324600"/>
          <p14:tracePt t="26901" x="2717800" y="6343650"/>
          <p14:tracePt t="26901" x="2679700" y="6369050"/>
          <p14:tracePt t="26901" x="2641600" y="6394450"/>
          <p14:tracePt t="26920" x="2597150" y="6419850"/>
          <p14:tracePt t="26934" x="2559050" y="6445250"/>
          <p14:tracePt t="26934" x="2476500" y="6496050"/>
          <p14:tracePt t="26953" x="2432050" y="6515100"/>
          <p14:tracePt t="26953" x="2393950" y="6540500"/>
          <p14:tracePt t="26969" x="2355850" y="6559550"/>
          <p14:tracePt t="26969" x="2317750" y="6578600"/>
          <p14:tracePt t="26985" x="2286000" y="6591300"/>
          <p14:tracePt t="26985" x="2260600" y="6610350"/>
          <p14:tracePt t="26985" x="2235200" y="6623050"/>
          <p14:tracePt t="27004" x="2216150" y="6635750"/>
          <p14:tracePt t="27017" x="2184400" y="6654800"/>
          <p14:tracePt t="27034" x="2209800" y="6661150"/>
          <p14:tracePt t="27072" x="2254250" y="6654800"/>
          <p14:tracePt t="27084" x="2279650" y="6648450"/>
          <p14:tracePt t="27092" x="2317750" y="6642100"/>
          <p14:tracePt t="27101" x="2355850" y="6635750"/>
          <p14:tracePt t="27101" x="2400300" y="6623050"/>
          <p14:tracePt t="27119" x="2451100" y="6616700"/>
          <p14:tracePt t="27119" x="2508250" y="6610350"/>
          <p14:tracePt t="27136" x="2571750" y="6604000"/>
          <p14:tracePt t="27136" x="2711450" y="6591300"/>
          <p14:tracePt t="27153" x="2787650" y="6591300"/>
          <p14:tracePt t="27153" x="2870200" y="6584950"/>
          <p14:tracePt t="27170" x="2952750" y="6578600"/>
          <p14:tracePt t="27170" x="3041650" y="6578600"/>
          <p14:tracePt t="27186" x="3124200" y="6572250"/>
          <p14:tracePt t="27186" x="3200400" y="6565900"/>
          <p14:tracePt t="27186" x="3282950" y="6559550"/>
          <p14:tracePt t="27206" x="3365500" y="6553200"/>
          <p14:tracePt t="27218" x="3441700" y="6553200"/>
          <p14:tracePt t="27218" x="3587750" y="6540500"/>
          <p14:tracePt t="27237" x="3657600" y="6534150"/>
          <p14:tracePt t="27237" x="3727450" y="6521450"/>
          <p14:tracePt t="27253" x="3797300" y="6515100"/>
          <p14:tracePt t="27253" x="3854450" y="6508750"/>
          <p14:tracePt t="27269" x="3917950" y="6496050"/>
          <p14:tracePt t="27269" x="3968750" y="6489700"/>
          <p14:tracePt t="27286" x="4019550" y="6477000"/>
          <p14:tracePt t="27286" x="4070350" y="6464300"/>
          <p14:tracePt t="27286" x="4114800" y="6457950"/>
          <p14:tracePt t="27305" x="4146550" y="6445250"/>
          <p14:tracePt t="27305" x="4184650" y="6438900"/>
          <p14:tracePt t="27320" x="4210050" y="6432550"/>
          <p14:tracePt t="27320" x="4235450" y="6426200"/>
          <p14:tracePt t="27336" x="4267200" y="6419850"/>
          <p14:tracePt t="27352" x="4292600" y="6407150"/>
          <p14:tracePt t="27373" x="4267200" y="6413500"/>
          <p14:tracePt t="27432" x="4292600" y="6419850"/>
          <p14:tracePt t="27812" x="4305300" y="6394450"/>
          <p14:tracePt t="27880" x="4305300" y="6369050"/>
          <p14:tracePt t="27912" x="4305300" y="6343650"/>
          <p14:tracePt t="27940" x="4311650" y="6330950"/>
          <p14:tracePt t="27956" x="4311650" y="6324600"/>
          <p14:tracePt t="27980" x="4318000" y="6324600"/>
          <p14:tracePt t="27992" x="4324350" y="6324600"/>
          <p14:tracePt t="28008" x="4349750" y="6324600"/>
          <p14:tracePt t="28036" x="4375150" y="6337300"/>
          <p14:tracePt t="28060" x="4400550" y="6350000"/>
          <p14:tracePt t="28076" x="4425950" y="6362700"/>
          <p14:tracePt t="28092" x="4457700" y="6375400"/>
          <p14:tracePt t="28104" x="4483100" y="6388100"/>
          <p14:tracePt t="28120" x="4514850" y="6388100"/>
          <p14:tracePt t="28136" x="4540250" y="6394450"/>
          <p14:tracePt t="28152" x="4572000" y="6394450"/>
          <p14:tracePt t="28164" x="4603750" y="6388100"/>
          <p14:tracePt t="28180" x="4648200" y="6381750"/>
          <p14:tracePt t="28197" x="4667250" y="6375400"/>
          <p14:tracePt t="28205" x="4692650" y="6369050"/>
          <p14:tracePt t="28205" x="4718050" y="6362700"/>
          <p14:tracePt t="28222" x="4737100" y="6356350"/>
          <p14:tracePt t="28222" x="4762500" y="6350000"/>
          <p14:tracePt t="28222" x="4787900" y="6337300"/>
          <p14:tracePt t="28241" x="4813300" y="6330950"/>
          <p14:tracePt t="28241" x="4838700" y="6324600"/>
          <p14:tracePt t="28257" x="4864100" y="6324600"/>
          <p14:tracePt t="28257" x="4889500" y="6318250"/>
          <p14:tracePt t="28273" x="4914900" y="6311900"/>
          <p14:tracePt t="28273" x="4946650" y="6311900"/>
          <p14:tracePt t="28289" x="4972050" y="6305550"/>
          <p14:tracePt t="28289" x="5003800" y="6299200"/>
          <p14:tracePt t="28306" x="5029200" y="6299200"/>
          <p14:tracePt t="28306" x="5060950" y="6292850"/>
          <p14:tracePt t="28306" x="5086350" y="6286500"/>
          <p14:tracePt t="28325" x="5111750" y="6286500"/>
          <p14:tracePt t="28325" x="5130800" y="6280150"/>
          <p14:tracePt t="28340" x="5149850" y="6273800"/>
          <p14:tracePt t="28340" x="5168900" y="6267450"/>
          <p14:tracePt t="28356" x="5181600" y="6267450"/>
          <p14:tracePt t="28356" x="5194300" y="6261100"/>
          <p14:tracePt t="28373" x="5200650" y="6261100"/>
          <p14:tracePt t="28373" x="5213350" y="6254750"/>
          <p14:tracePt t="28389" x="5219700" y="6254750"/>
          <p14:tracePt t="28405" x="5207000" y="6254750"/>
          <p14:tracePt t="28464" x="5200650" y="6261100"/>
          <p14:tracePt t="28480" x="5194300" y="6261100"/>
          <p14:tracePt t="28496" x="5187950" y="6261100"/>
          <p14:tracePt t="28512" x="5194300" y="6261100"/>
          <p14:tracePt t="28584" x="5200650" y="6254750"/>
          <p14:tracePt t="28608" x="5194300" y="6261100"/>
          <p14:tracePt t="28653" x="5187950" y="6254750"/>
          <p14:tracePt t="28668" x="5181600" y="6254750"/>
          <p14:tracePt t="28692" x="5181600" y="6248400"/>
          <p14:tracePt t="28704" x="5187950" y="6242050"/>
          <p14:tracePt t="28728" x="5194300" y="6242050"/>
          <p14:tracePt t="28752" x="5194300" y="6248400"/>
          <p14:tracePt t="28788" x="5187950" y="6254750"/>
          <p14:tracePt t="29012" x="5194300" y="6254750"/>
          <p14:tracePt t="29080" x="5200650" y="6261100"/>
          <p14:tracePt t="29104" x="5207000" y="6261100"/>
          <p14:tracePt t="29124" x="5213350" y="6267450"/>
          <p14:tracePt t="29140" x="5219700" y="6273800"/>
          <p14:tracePt t="29172" x="5226050" y="6273800"/>
          <p14:tracePt t="29184" x="5232400" y="6280150"/>
          <p14:tracePt t="29200" x="5238750" y="6286500"/>
          <p14:tracePt t="29216" x="5245100" y="6286500"/>
          <p14:tracePt t="29232" x="5251450" y="6292850"/>
          <p14:tracePt t="29245" x="5257800" y="6292850"/>
          <p14:tracePt t="29260" x="5264150" y="6286500"/>
          <p14:tracePt t="29277" x="5270500" y="6286500"/>
          <p14:tracePt t="29292" x="5283200" y="6280150"/>
          <p14:tracePt t="29292" x="5289550" y="6280150"/>
          <p14:tracePt t="29309" x="5302250" y="6273800"/>
          <p14:tracePt t="29309" x="5314950" y="6273800"/>
          <p14:tracePt t="29326" x="5334000" y="6267450"/>
          <p14:tracePt t="29326" x="5346700" y="6267450"/>
          <p14:tracePt t="29326" x="5365750" y="6261100"/>
          <p14:tracePt t="29345" x="5391150" y="6254750"/>
          <p14:tracePt t="29345" x="5410200" y="6248400"/>
          <p14:tracePt t="29360" x="5435600" y="6248400"/>
          <p14:tracePt t="29360" x="5454650" y="6242050"/>
          <p14:tracePt t="29377" x="5480050" y="6235700"/>
          <p14:tracePt t="29377" x="5505450" y="6223000"/>
          <p14:tracePt t="29393" x="5524500" y="6216650"/>
          <p14:tracePt t="29393" x="5549900" y="6210300"/>
          <p14:tracePt t="29410" x="5575300" y="6203950"/>
          <p14:tracePt t="29410" x="5626100" y="6184900"/>
          <p14:tracePt t="29426" x="5651500" y="6172200"/>
          <p14:tracePt t="29426" x="5670550" y="6159500"/>
          <p14:tracePt t="29443" x="5695950" y="6146800"/>
          <p14:tracePt t="29443" x="5721350" y="6140450"/>
          <p14:tracePt t="29460" x="5746750" y="6127750"/>
          <p14:tracePt t="29460" x="5791200" y="6108700"/>
          <p14:tracePt t="29477" x="5816600" y="6102350"/>
          <p14:tracePt t="29477" x="5835650" y="6096000"/>
          <p14:tracePt t="29493" x="5854700" y="6096000"/>
          <p14:tracePt t="29493" x="5873750" y="6096000"/>
          <p14:tracePt t="29510" x="5892800" y="6096000"/>
          <p14:tracePt t="29510" x="5905500" y="6096000"/>
          <p14:tracePt t="29527" x="5924550" y="6102350"/>
          <p14:tracePt t="29527" x="5949950" y="6115050"/>
          <p14:tracePt t="29545" x="5962650" y="6121400"/>
          <p14:tracePt t="29545" x="5975350" y="6127750"/>
          <p14:tracePt t="29560" x="5988050" y="6134100"/>
          <p14:tracePt t="29560" x="5994400" y="6140450"/>
          <p14:tracePt t="29577" x="6007100" y="6153150"/>
          <p14:tracePt t="29577" x="6013450" y="6159500"/>
          <p14:tracePt t="29594" x="6013450" y="6165850"/>
          <p14:tracePt t="29594" x="6019800" y="6172200"/>
          <p14:tracePt t="29594" x="6019800" y="6178550"/>
          <p14:tracePt t="29613" x="6013450" y="6184900"/>
          <p14:tracePt t="29629" x="6007100" y="6184900"/>
          <p14:tracePt t="29645" x="6000750" y="6184900"/>
          <p14:tracePt t="29660" x="6000750" y="6191250"/>
          <p14:tracePt t="29704" x="6007100" y="6197600"/>
          <p14:tracePt t="29716" x="6013450" y="6203950"/>
          <p14:tracePt t="29726" x="6019800" y="6216650"/>
          <p14:tracePt t="29726" x="6026150" y="6223000"/>
          <p14:tracePt t="29744" x="6038850" y="6235700"/>
          <p14:tracePt t="29744" x="6051550" y="6248400"/>
          <p14:tracePt t="29761" x="6070600" y="6254750"/>
          <p14:tracePt t="29761" x="6108700" y="6280150"/>
          <p14:tracePt t="29778" x="6127750" y="6286500"/>
          <p14:tracePt t="29778" x="6146800" y="6299200"/>
          <p14:tracePt t="29794" x="6165850" y="6305550"/>
          <p14:tracePt t="29794" x="6184900" y="6311900"/>
          <p14:tracePt t="29811" x="6210300" y="6311900"/>
          <p14:tracePt t="29811" x="6229350" y="6311900"/>
          <p14:tracePt t="29828" x="6248400" y="6318250"/>
          <p14:tracePt t="29828" x="6292850" y="6311900"/>
          <p14:tracePt t="29845" x="6318250" y="6311900"/>
          <p14:tracePt t="29845" x="6343650" y="6305550"/>
          <p14:tracePt t="29861" x="6369050" y="6299200"/>
          <p14:tracePt t="29861" x="6394450" y="6292850"/>
          <p14:tracePt t="29878" x="6426200" y="6292850"/>
          <p14:tracePt t="29878" x="6451600" y="6286500"/>
          <p14:tracePt t="29878" x="6483350" y="6280150"/>
          <p14:tracePt t="29897" x="6515100" y="6280150"/>
          <p14:tracePt t="29910" x="6546850" y="6273800"/>
          <p14:tracePt t="29910" x="6616700" y="6273800"/>
          <p14:tracePt t="29928" x="6654800" y="6267450"/>
          <p14:tracePt t="29928" x="6692900" y="6267450"/>
          <p14:tracePt t="29946" x="6724650" y="6261100"/>
          <p14:tracePt t="29946" x="6762750" y="6261100"/>
          <p14:tracePt t="29962" x="6800850" y="6261100"/>
          <p14:tracePt t="29962" x="6838950" y="6261100"/>
          <p14:tracePt t="29978" x="6883400" y="6254750"/>
          <p14:tracePt t="29978" x="6921500" y="6254750"/>
          <p14:tracePt t="29978" x="6959600" y="6254750"/>
          <p14:tracePt t="29997" x="6997700" y="6254750"/>
          <p14:tracePt t="30010" x="7035800" y="6254750"/>
          <p14:tracePt t="30010" x="7105650" y="6248400"/>
          <p14:tracePt t="30029" x="7143750" y="6248400"/>
          <p14:tracePt t="30029" x="7181850" y="6248400"/>
          <p14:tracePt t="30045" x="7213600" y="6242050"/>
          <p14:tracePt t="30045" x="7245350" y="6242050"/>
          <p14:tracePt t="30062" x="7277100" y="6235700"/>
          <p14:tracePt t="30062" x="7334250" y="6229350"/>
          <p14:tracePt t="30079" x="7366000" y="6229350"/>
          <p14:tracePt t="30079" x="7391400" y="6223000"/>
          <p14:tracePt t="30095" x="7410450" y="6223000"/>
          <p14:tracePt t="30095" x="7435850" y="6223000"/>
          <p14:tracePt t="30112" x="7454900" y="6229350"/>
          <p14:tracePt t="30112" x="7473950" y="6229350"/>
          <p14:tracePt t="30129" x="7486650" y="6229350"/>
          <p14:tracePt t="30129" x="7512050" y="6229350"/>
          <p14:tracePt t="30146" x="7524750" y="6235700"/>
          <p14:tracePt t="30146" x="7537450" y="6235700"/>
          <p14:tracePt t="30162" x="7543800" y="6235700"/>
          <p14:tracePt t="30162" x="7550150" y="6235700"/>
          <p14:tracePt t="30179" x="7556500" y="6235700"/>
          <p14:tracePt t="30196" x="7550150" y="6235700"/>
          <p14:tracePt t="30243" x="7543800" y="6242050"/>
          <p14:tracePt t="30264" x="7537450" y="6242050"/>
          <p14:tracePt t="30288" x="7543800" y="6235700"/>
          <p14:tracePt t="30408" x="7550150" y="6235700"/>
          <p14:tracePt t="30437" x="7556500" y="6229350"/>
          <p14:tracePt t="30453" x="7562850" y="6223000"/>
          <p14:tracePt t="30468" x="7569200" y="6223000"/>
          <p14:tracePt t="30484" x="7575550" y="6223000"/>
          <p14:tracePt t="30496" x="7581900" y="6223000"/>
          <p14:tracePt t="30504" x="7588250" y="6223000"/>
          <p14:tracePt t="30512" x="7594600" y="6216650"/>
          <p14:tracePt t="30512" x="7600950" y="6216650"/>
          <p14:tracePt t="30530" x="7607300" y="6216650"/>
          <p14:tracePt t="30530" x="7613650" y="6216650"/>
          <p14:tracePt t="30547" x="7620000" y="6223000"/>
          <p14:tracePt t="30547" x="7632700" y="6223000"/>
          <p14:tracePt t="30566" x="7639050" y="6223000"/>
          <p14:tracePt t="30566" x="7645400" y="6223000"/>
          <p14:tracePt t="30581" x="7651750" y="6223000"/>
          <p14:tracePt t="30581" x="7658100" y="6223000"/>
          <p14:tracePt t="30597" x="7664450" y="6229350"/>
          <p14:tracePt t="30597" x="7670800" y="6229350"/>
          <p14:tracePt t="30614" x="7677150" y="6229350"/>
          <p14:tracePt t="30614" x="7689850" y="6229350"/>
          <p14:tracePt t="30630" x="7702550" y="6229350"/>
          <p14:tracePt t="30630" x="7715250" y="6229350"/>
          <p14:tracePt t="30630" x="7734300" y="6223000"/>
          <p14:tracePt t="30649" x="7753350" y="6223000"/>
          <p14:tracePt t="30649" x="7772400" y="6223000"/>
          <p14:tracePt t="30665" x="7791450" y="6223000"/>
          <p14:tracePt t="30665" x="7816850" y="6223000"/>
          <p14:tracePt t="30680" x="7842250" y="6223000"/>
          <p14:tracePt t="30680" x="7867650" y="6223000"/>
          <p14:tracePt t="30698" x="7893050" y="6216650"/>
          <p14:tracePt t="30698" x="7918450" y="6216650"/>
          <p14:tracePt t="30714" x="7943850" y="6216650"/>
          <p14:tracePt t="30714" x="7969250" y="6216650"/>
          <p14:tracePt t="30730" x="7994650" y="6210300"/>
          <p14:tracePt t="30730" x="8039100" y="6203950"/>
          <p14:tracePt t="30748" x="8058150" y="6203950"/>
          <p14:tracePt t="30748" x="8077200" y="6203950"/>
          <p14:tracePt t="30764" x="8096250" y="6203950"/>
          <p14:tracePt t="30764" x="8108950" y="6197600"/>
          <p14:tracePt t="30781" x="8121650" y="6197600"/>
          <p14:tracePt t="30781" x="8147050" y="6197600"/>
          <p14:tracePt t="30798" x="8153400" y="6197600"/>
          <p14:tracePt t="30813" x="8159750" y="6197600"/>
          <p14:tracePt t="30830" x="8153400" y="6203950"/>
          <p14:tracePt t="30846" x="8147050" y="6210300"/>
          <p14:tracePt t="30863" x="8140700" y="6210300"/>
          <p14:tracePt t="30880" x="8134350" y="6210300"/>
          <p14:tracePt t="30897" x="8128000" y="6210300"/>
          <p14:tracePt t="30913" x="8134350" y="6216650"/>
          <p14:tracePt t="30964" x="8140700" y="6216650"/>
          <p14:tracePt t="30984" x="8140700" y="6210300"/>
          <p14:tracePt t="31008" x="8134350" y="6203950"/>
          <p14:tracePt t="31084" x="8134350" y="6197600"/>
          <p14:tracePt t="31172" x="8128000" y="6203950"/>
          <p14:tracePt t="31224" x="8134350" y="6203950"/>
          <p14:tracePt t="31332" x="8128000" y="6203950"/>
          <p14:tracePt t="31456" x="8128000" y="6210300"/>
          <p14:tracePt t="31608" x="8121650" y="6216650"/>
          <p14:tracePt t="31652" x="8121650" y="6223000"/>
          <p14:tracePt t="31804" x="8128000" y="6223000"/>
          <p14:tracePt t="32116" x="8128000" y="6229350"/>
          <p14:tracePt t="32284" x="8128000" y="6235700"/>
          <p14:tracePt t="32344" x="8134350" y="6235700"/>
          <p14:tracePt t="32448" x="8140700" y="6235700"/>
          <p14:tracePt t="32472" x="8147050" y="6235700"/>
          <p14:tracePt t="32484" x="8153400" y="6235700"/>
          <p14:tracePt t="32500" x="8166100" y="6235700"/>
          <p14:tracePt t="32516" x="8172450" y="6235700"/>
          <p14:tracePt t="32532" x="8178800" y="6242050"/>
          <p14:tracePt t="32544" x="8185150" y="6242050"/>
          <p14:tracePt t="32560" x="8191500" y="6242050"/>
          <p14:tracePt t="32576" x="8197850" y="6242050"/>
          <p14:tracePt t="32592" x="8204200" y="6242050"/>
          <p14:tracePt t="32605" x="8210550" y="6248400"/>
          <p14:tracePt t="32628" x="8216900" y="6248400"/>
          <p14:tracePt t="32852" x="8216900" y="6242050"/>
          <p14:tracePt t="32912" x="8216900" y="6235700"/>
          <p14:tracePt t="32944" x="8216900" y="6229350"/>
          <p14:tracePt t="33012" x="8223250" y="6229350"/>
          <p14:tracePt t="33076" x="8229600" y="6229350"/>
          <p14:tracePt t="33100" x="8235950" y="6223000"/>
          <p14:tracePt t="33116" x="8242300" y="6223000"/>
          <p14:tracePt t="33132" x="8248650" y="6223000"/>
          <p14:tracePt t="33144" x="8255000" y="6223000"/>
          <p14:tracePt t="33160" x="8261350" y="6229350"/>
          <p14:tracePt t="33177" x="8267700" y="6229350"/>
          <p14:tracePt t="33193" x="8274050" y="6229350"/>
          <p14:tracePt t="33204" x="8280400" y="6235700"/>
          <p14:tracePt t="33236" x="8293100" y="6235700"/>
          <p14:tracePt t="33252" x="8299450" y="6242050"/>
          <p14:tracePt t="33264" x="8305800" y="6248400"/>
          <p14:tracePt t="33280" x="8312150" y="6248400"/>
          <p14:tracePt t="33296" x="8324850" y="6254750"/>
          <p14:tracePt t="33312" x="8331200" y="6261100"/>
          <p14:tracePt t="33325" x="8337550" y="6261100"/>
          <p14:tracePt t="33338" x="8343900" y="6261100"/>
          <p14:tracePt t="33338" x="8356600" y="6261100"/>
          <p14:tracePt t="33357" x="8362950" y="6261100"/>
          <p14:tracePt t="33373" x="8369300" y="6254750"/>
          <p14:tracePt t="33388" x="8375650" y="6248400"/>
          <p14:tracePt t="33408" x="8375650" y="6242050"/>
          <p14:tracePt t="33476" x="8375650" y="6235700"/>
          <p14:tracePt t="33512" x="8382000" y="6235700"/>
          <p14:tracePt t="33572" x="8382000" y="6229350"/>
          <p14:tracePt t="33596" x="8388350" y="6223000"/>
          <p14:tracePt t="33616" x="8394700" y="6216650"/>
          <p14:tracePt t="33640" x="8394700" y="6210300"/>
          <p14:tracePt t="33664" x="8401050" y="6210300"/>
          <p14:tracePt t="33693" x="8401050" y="6216650"/>
          <p14:tracePt t="33744" x="8394700" y="6216650"/>
          <p14:tracePt t="33760" x="8388350" y="6216650"/>
          <p14:tracePt t="33776" x="8382000" y="6216650"/>
          <p14:tracePt t="33792" x="8375650" y="6223000"/>
          <p14:tracePt t="33804" x="8362950" y="6223000"/>
          <p14:tracePt t="33820" x="8362950" y="6229350"/>
          <p14:tracePt t="33828" x="8356600" y="6229350"/>
          <p14:tracePt t="33839" x="8350250" y="6229350"/>
          <p14:tracePt t="33839" x="8337550" y="6235700"/>
          <p14:tracePt t="33858" x="8331200" y="6235700"/>
          <p14:tracePt t="33873" x="8324850" y="6235700"/>
          <p14:tracePt t="33890" x="8318500" y="6235700"/>
          <p14:tracePt t="33906" x="8312150" y="6235700"/>
          <p14:tracePt t="33906" x="8305800" y="6235700"/>
          <p14:tracePt t="33924" x="8299450" y="6235700"/>
          <p14:tracePt t="33940" x="8293100" y="6235700"/>
          <p14:tracePt t="33956" x="8286750" y="6229350"/>
          <p14:tracePt t="33984" x="8280400" y="6229350"/>
          <p14:tracePt t="34000" x="8274050" y="6229350"/>
          <p14:tracePt t="34016" x="8267700" y="6229350"/>
          <p14:tracePt t="34032" x="8255000" y="6229350"/>
          <p14:tracePt t="34045" x="8248650" y="6223000"/>
          <p14:tracePt t="34060" x="8242300" y="6223000"/>
          <p14:tracePt t="34073" x="8235950" y="6223000"/>
          <p14:tracePt t="34090" x="8229600" y="6223000"/>
          <p14:tracePt t="34090" x="8223250" y="6216650"/>
          <p14:tracePt t="34108" x="8216900" y="6216650"/>
          <p14:tracePt t="34124" x="8210550" y="6210300"/>
          <p14:tracePt t="34141" x="8204200" y="6210300"/>
          <p14:tracePt t="34141" x="8197850" y="6203950"/>
          <p14:tracePt t="34159" x="8191500" y="6203950"/>
          <p14:tracePt t="34174" x="8185150" y="6197600"/>
          <p14:tracePt t="34190" x="8178800" y="6197600"/>
          <p14:tracePt t="34207" x="8172450" y="6197600"/>
          <p14:tracePt t="34224" x="8166100" y="6191250"/>
          <p14:tracePt t="34241" x="8159750" y="6191250"/>
          <p14:tracePt t="34272" x="8159750" y="6184900"/>
          <p14:tracePt t="34292" x="8159750" y="6178550"/>
          <p14:tracePt t="34316" x="8159750" y="6172200"/>
          <p14:tracePt t="34332" x="8159750" y="6165850"/>
          <p14:tracePt t="34344" x="8159750" y="6159500"/>
          <p14:tracePt t="34360" x="8166100" y="6153150"/>
          <p14:tracePt t="34376" x="8166100" y="6146800"/>
          <p14:tracePt t="34436" x="8159750" y="6146800"/>
          <p14:tracePt t="34456" x="8153400" y="6153150"/>
          <p14:tracePt t="34472" x="8147050" y="6153150"/>
          <p14:tracePt t="34480" x="8140700" y="6153150"/>
          <p14:tracePt t="34491" x="8134350" y="6159500"/>
          <p14:tracePt t="34491" x="8128000" y="6165850"/>
          <p14:tracePt t="34510" x="8121650" y="6165850"/>
          <p14:tracePt t="34510" x="8108950" y="6172200"/>
          <p14:tracePt t="34526" x="8102600" y="6172200"/>
          <p14:tracePt t="34526" x="8096250" y="6178550"/>
          <p14:tracePt t="34543" x="8089900" y="6178550"/>
          <p14:tracePt t="34543" x="8083550" y="6178550"/>
          <p14:tracePt t="34560" x="8077200" y="6178550"/>
          <p14:tracePt t="34560" x="8064500" y="6184900"/>
          <p14:tracePt t="34577" x="8051800" y="6184900"/>
          <p14:tracePt t="34577" x="8045450" y="6184900"/>
          <p14:tracePt t="34593" x="8039100" y="6184900"/>
          <p14:tracePt t="34593" x="8032750" y="6184900"/>
          <p14:tracePt t="34610" x="8020050" y="6184900"/>
          <p14:tracePt t="34610" x="8013700" y="6184900"/>
          <p14:tracePt t="34627" x="8007350" y="6184900"/>
          <p14:tracePt t="34627" x="7994650" y="6178550"/>
          <p14:tracePt t="34645" x="7981950" y="6178550"/>
          <p14:tracePt t="34645" x="7975600" y="6178550"/>
          <p14:tracePt t="34661" x="7962900" y="6172200"/>
          <p14:tracePt t="34661" x="7950200" y="6172200"/>
          <p14:tracePt t="34677" x="7937500" y="6165850"/>
          <p14:tracePt t="34677" x="7924800" y="6159500"/>
          <p14:tracePt t="34694" x="7912100" y="6153150"/>
          <p14:tracePt t="34694" x="7899400" y="6146800"/>
          <p14:tracePt t="34694" x="7880350" y="6140450"/>
          <p14:tracePt t="34713" x="7867650" y="6140450"/>
          <p14:tracePt t="34726" x="7848600" y="6134100"/>
          <p14:tracePt t="34726" x="7823200" y="6127750"/>
          <p14:tracePt t="34745" x="7778750" y="6115050"/>
          <p14:tracePt t="34745" x="7753350" y="6108700"/>
          <p14:tracePt t="34760" x="7727950" y="6102350"/>
          <p14:tracePt t="34760" x="7696200" y="6096000"/>
          <p14:tracePt t="34777" x="7664450" y="6089650"/>
          <p14:tracePt t="34777" x="7632700" y="6083300"/>
          <p14:tracePt t="34794" x="7594600" y="6076950"/>
          <p14:tracePt t="34794" x="7556500" y="6070600"/>
          <p14:tracePt t="34794" x="7512050" y="6064250"/>
          <p14:tracePt t="34813" x="7461250" y="6057900"/>
          <p14:tracePt t="34813" x="7410450" y="6051550"/>
          <p14:tracePt t="34827" x="7353300" y="6051550"/>
          <p14:tracePt t="34827" x="7289800" y="6051550"/>
          <p14:tracePt t="34844" x="7219950" y="6051550"/>
          <p14:tracePt t="34844" x="7150100" y="6051550"/>
          <p14:tracePt t="34860" x="7067550" y="6051550"/>
          <p14:tracePt t="34860" x="6902450" y="6057900"/>
          <p14:tracePt t="34877" x="6813550" y="6064250"/>
          <p14:tracePt t="34877" x="6718300" y="6064250"/>
          <p14:tracePt t="34894" x="6629400" y="6070600"/>
          <p14:tracePt t="34894" x="6534150" y="6076950"/>
          <p14:tracePt t="34911" x="6438900" y="6083300"/>
          <p14:tracePt t="34911" x="6343650" y="6089650"/>
          <p14:tracePt t="34928" x="6248400" y="6096000"/>
          <p14:tracePt t="34928" x="6051550" y="6108700"/>
          <p14:tracePt t="34945" x="5949950" y="6108700"/>
          <p14:tracePt t="34945" x="5848350" y="6115050"/>
          <p14:tracePt t="34961" x="5746750" y="6121400"/>
          <p14:tracePt t="34961" x="5645150" y="6121400"/>
          <p14:tracePt t="34978" x="5549900" y="6121400"/>
          <p14:tracePt t="34978" x="5448300" y="6121400"/>
          <p14:tracePt t="34978" x="5353050" y="6121400"/>
          <p14:tracePt t="34997" x="5251450" y="6121400"/>
          <p14:tracePt t="35010" x="5156200" y="6127750"/>
          <p14:tracePt t="35010" x="4972050" y="6146800"/>
          <p14:tracePt t="35029" x="4876800" y="6153150"/>
          <p14:tracePt t="35029" x="4787900" y="6165850"/>
          <p14:tracePt t="35045" x="4699000" y="6178550"/>
          <p14:tracePt t="35045" x="4610100" y="6191250"/>
          <p14:tracePt t="35062" x="4521200" y="6210300"/>
          <p14:tracePt t="35062" x="4432300" y="6216650"/>
          <p14:tracePt t="35062" x="4343400" y="6229350"/>
          <p14:tracePt t="35080" x="4260850" y="6242050"/>
          <p14:tracePt t="35093" x="4178300" y="6254750"/>
          <p14:tracePt t="35093" x="4013200" y="6286500"/>
          <p14:tracePt t="35114" x="3930650" y="6305550"/>
          <p14:tracePt t="35114" x="3854450" y="6324600"/>
          <p14:tracePt t="35128" x="3784600" y="6343650"/>
          <p14:tracePt t="35128" x="3714750" y="6362700"/>
          <p14:tracePt t="35145" x="3644900" y="6381750"/>
          <p14:tracePt t="35145" x="3581400" y="6400800"/>
          <p14:tracePt t="35162" x="3524250" y="6413500"/>
          <p14:tracePt t="35162" x="3409950" y="6432550"/>
          <p14:tracePt t="35178" x="3359150" y="6438900"/>
          <p14:tracePt t="35178" x="3302000" y="6445250"/>
          <p14:tracePt t="35197" x="3251200" y="6445250"/>
          <p14:tracePt t="35197" x="3200400" y="6451600"/>
          <p14:tracePt t="35213" x="3149600" y="6457950"/>
          <p14:tracePt t="35213" x="3098800" y="6464300"/>
          <p14:tracePt t="35229" x="3041650" y="6470650"/>
          <p14:tracePt t="35229" x="2946400" y="6483350"/>
          <p14:tracePt t="35246" x="2895600" y="6496050"/>
          <p14:tracePt t="35246" x="2844800" y="6508750"/>
          <p14:tracePt t="35262" x="2800350" y="6515100"/>
          <p14:tracePt t="35262" x="2749550" y="6521450"/>
          <p14:tracePt t="35279" x="2698750" y="6527800"/>
          <p14:tracePt t="35279" x="2597150" y="6546850"/>
          <p14:tracePt t="35298" x="2546350" y="6553200"/>
          <p14:tracePt t="35298" x="2495550" y="6559550"/>
          <p14:tracePt t="35312" x="2444750" y="6572250"/>
          <p14:tracePt t="35312" x="2393950" y="6578600"/>
          <p14:tracePt t="35329" x="2349500" y="6591300"/>
          <p14:tracePt t="35329" x="2305050" y="6597650"/>
          <p14:tracePt t="35346" x="2260600" y="6610350"/>
          <p14:tracePt t="35346" x="2209800" y="6623050"/>
          <p14:tracePt t="35620" x="2260600" y="6705600"/>
          <p14:tracePt t="35628" x="2330450" y="6705600"/>
          <p14:tracePt t="35636" x="2406650" y="6711950"/>
          <p14:tracePt t="35645" x="2489200" y="6711950"/>
          <p14:tracePt t="35645" x="2571750" y="6705600"/>
          <p14:tracePt t="35645" x="2667000" y="6705600"/>
          <p14:tracePt t="35665" x="2755900" y="6699250"/>
          <p14:tracePt t="35665" x="2851150" y="6699250"/>
          <p14:tracePt t="35681" x="2952750" y="6692900"/>
          <p14:tracePt t="35681" x="3048000" y="6686550"/>
          <p14:tracePt t="35698" x="3143250" y="6680200"/>
          <p14:tracePt t="35698" x="3232150" y="6673850"/>
          <p14:tracePt t="35713" x="3327400" y="6667500"/>
          <p14:tracePt t="35713" x="3409950" y="6654800"/>
          <p14:tracePt t="35713" x="3492500" y="6642100"/>
          <p14:tracePt t="35732" x="3568700" y="6635750"/>
          <p14:tracePt t="35745" x="3644900" y="6623050"/>
          <p14:tracePt t="35745" x="3790950" y="6604000"/>
          <p14:tracePt t="35765" x="3860800" y="6597650"/>
          <p14:tracePt t="35765" x="3924300" y="6591300"/>
          <p14:tracePt t="35780" x="3987800" y="6584950"/>
          <p14:tracePt t="35780" x="4051300" y="6578600"/>
          <p14:tracePt t="35797" x="4108450" y="6578600"/>
          <p14:tracePt t="35797" x="4165600" y="6572250"/>
          <p14:tracePt t="35814" x="4210050" y="6572250"/>
          <p14:tracePt t="35814" x="4260850" y="6572250"/>
          <p14:tracePt t="35830" x="4298950" y="6565900"/>
          <p14:tracePt t="35830" x="4375150" y="6553200"/>
          <p14:tracePt t="35847" x="4413250" y="6546850"/>
          <p14:tracePt t="35847" x="4445000" y="6546850"/>
          <p14:tracePt t="35864" x="4470400" y="6534150"/>
          <p14:tracePt t="35864" x="4502150" y="6527800"/>
          <p14:tracePt t="35881" x="4527550" y="6521450"/>
          <p14:tracePt t="35881" x="4572000" y="6515100"/>
          <p14:tracePt t="35898" x="4597400" y="6508750"/>
          <p14:tracePt t="35898" x="4622800" y="6508750"/>
          <p14:tracePt t="35914" x="4641850" y="6502400"/>
          <p14:tracePt t="35914" x="4667250" y="6502400"/>
          <p14:tracePt t="35931" x="4686300" y="6496050"/>
          <p14:tracePt t="35931" x="4711700" y="6496050"/>
          <p14:tracePt t="35948" x="4737100" y="6496050"/>
          <p14:tracePt t="35948" x="4781550" y="6489700"/>
          <p14:tracePt t="35965" x="4800600" y="6489700"/>
          <p14:tracePt t="35965" x="4819650" y="6483350"/>
          <p14:tracePt t="35981" x="4845050" y="6483350"/>
          <p14:tracePt t="35981" x="4864100" y="6483350"/>
          <p14:tracePt t="35998" x="4883150" y="6477000"/>
          <p14:tracePt t="35998" x="4908550" y="6477000"/>
          <p14:tracePt t="35998" x="4927600" y="6477000"/>
          <p14:tracePt t="36016" x="4953000" y="6470650"/>
          <p14:tracePt t="36030" x="4972050" y="6470650"/>
          <p14:tracePt t="36030" x="5016500" y="6470650"/>
          <p14:tracePt t="36048" x="5041900" y="6470650"/>
          <p14:tracePt t="36048" x="5067300" y="6470650"/>
          <p14:tracePt t="36065" x="5092700" y="6470650"/>
          <p14:tracePt t="36065" x="5118100" y="6464300"/>
          <p14:tracePt t="36082" x="5143500" y="6464300"/>
          <p14:tracePt t="36082" x="5168900" y="6464300"/>
          <p14:tracePt t="36098" x="5194300" y="6457950"/>
          <p14:tracePt t="36098" x="5219700" y="6451600"/>
          <p14:tracePt t="36098" x="5245100" y="6445250"/>
          <p14:tracePt t="36117" x="5270500" y="6445250"/>
          <p14:tracePt t="36130" x="5295900" y="6438900"/>
          <p14:tracePt t="36130" x="5353050" y="6432550"/>
          <p14:tracePt t="36148" x="5378450" y="6426200"/>
          <p14:tracePt t="36148" x="5410200" y="6426200"/>
          <p14:tracePt t="36165" x="5435600" y="6419850"/>
          <p14:tracePt t="36165" x="5461000" y="6407150"/>
          <p14:tracePt t="36182" x="5492750" y="6400800"/>
          <p14:tracePt t="36182" x="5549900" y="6388100"/>
          <p14:tracePt t="36200" x="5575300" y="6381750"/>
          <p14:tracePt t="36200" x="5607050" y="6375400"/>
          <p14:tracePt t="36216" x="5632450" y="6369050"/>
          <p14:tracePt t="36216" x="5664200" y="6369050"/>
          <p14:tracePt t="36232" x="5695950" y="6362700"/>
          <p14:tracePt t="36232" x="5721350" y="6356350"/>
          <p14:tracePt t="36249" x="5746750" y="6350000"/>
          <p14:tracePt t="36249" x="5797550" y="6337300"/>
          <p14:tracePt t="36266" x="5822950" y="6330950"/>
          <p14:tracePt t="36266" x="5848350" y="6324600"/>
          <p14:tracePt t="36282" x="5867400" y="6324600"/>
          <p14:tracePt t="36282" x="5892800" y="6318250"/>
          <p14:tracePt t="36299" x="5911850" y="6311900"/>
          <p14:tracePt t="36299" x="5924550" y="6305550"/>
          <p14:tracePt t="36299" x="5943600" y="6299200"/>
          <p14:tracePt t="36317" x="5956300" y="6299200"/>
          <p14:tracePt t="36317" x="5969000" y="6292850"/>
          <p14:tracePt t="36333" x="5981700" y="6286500"/>
          <p14:tracePt t="36333" x="5988050" y="6286500"/>
          <p14:tracePt t="36349" x="6000750" y="6280150"/>
          <p14:tracePt t="36364" x="6007100" y="6280150"/>
          <p14:tracePt t="36381" x="6000750" y="6280150"/>
          <p14:tracePt t="36432" x="5988050" y="6280150"/>
          <p14:tracePt t="36444" x="5981700" y="6286500"/>
          <p14:tracePt t="36460" x="5975350" y="6286500"/>
          <p14:tracePt t="36469" x="5969000" y="6292850"/>
          <p14:tracePt t="36481" x="5962650" y="6292850"/>
          <p14:tracePt t="36481" x="5956300" y="6299200"/>
          <p14:tracePt t="36500" x="5949950" y="6299200"/>
          <p14:tracePt t="36500" x="5943600" y="6299200"/>
          <p14:tracePt t="36516" x="5937250" y="6305550"/>
          <p14:tracePt t="36516" x="5930900" y="6305550"/>
          <p14:tracePt t="36533" x="5924550" y="6311900"/>
          <p14:tracePt t="36548" x="5918200" y="6311900"/>
          <p14:tracePt t="36548" x="5911850" y="6311900"/>
          <p14:tracePt t="36566" x="5886450" y="6324600"/>
          <p14:tracePt t="36596" x="5867400" y="6343650"/>
          <p14:tracePt t="36616" x="5835650" y="6350000"/>
          <p14:tracePt t="36640" x="5810250" y="6362700"/>
          <p14:tracePt t="36664" x="5784850" y="6362700"/>
          <p14:tracePt t="36684" x="5816600" y="6362700"/>
          <p14:tracePt t="36752" x="5842000" y="6362700"/>
          <p14:tracePt t="36768" x="5880100" y="6362700"/>
          <p14:tracePt t="36784" x="5924550" y="6362700"/>
          <p14:tracePt t="36796" x="5943600" y="6362700"/>
          <p14:tracePt t="36804" x="5969000" y="6369050"/>
          <p14:tracePt t="36816" x="5994400" y="6369050"/>
          <p14:tracePt t="36816" x="6019800" y="6375400"/>
          <p14:tracePt t="36834" x="6045200" y="6375400"/>
          <p14:tracePt t="36834" x="6076950" y="6375400"/>
          <p14:tracePt t="36834" x="6102350" y="6375400"/>
          <p14:tracePt t="36853" x="6134100" y="6381750"/>
          <p14:tracePt t="36853" x="6159500" y="6381750"/>
          <p14:tracePt t="36867" x="6191250" y="6375400"/>
          <p14:tracePt t="36867" x="6216650" y="6375400"/>
          <p14:tracePt t="36884" x="6242050" y="6375400"/>
          <p14:tracePt t="36884" x="6267450" y="6375400"/>
          <p14:tracePt t="36900" x="6292850" y="6375400"/>
          <p14:tracePt t="36900" x="6337300" y="6375400"/>
          <p14:tracePt t="36917" x="6356350" y="6375400"/>
          <p14:tracePt t="36933" x="6400800" y="6375400"/>
          <p14:tracePt t="36950" x="6438900" y="6375400"/>
          <p14:tracePt t="36966" x="6470650" y="6375400"/>
          <p14:tracePt t="36966" x="6496050" y="6369050"/>
          <p14:tracePt t="36985" x="6521450" y="6362700"/>
          <p14:tracePt t="37008" x="6508750" y="6343650"/>
          <p14:tracePt t="37144" x="6527800" y="6343650"/>
          <p14:tracePt t="37264" x="6553200" y="6350000"/>
          <p14:tracePt t="37292" x="6578600" y="6356350"/>
          <p14:tracePt t="37316" x="6597650" y="6362700"/>
          <p14:tracePt t="37332" x="6629400" y="6362700"/>
          <p14:tracePt t="37344" x="6673850" y="6362700"/>
          <p14:tracePt t="37360" x="6692900" y="6362700"/>
          <p14:tracePt t="37368" x="6718300" y="6362700"/>
          <p14:tracePt t="37368" x="6750050" y="6362700"/>
          <p14:tracePt t="37386" x="6775450" y="6362700"/>
          <p14:tracePt t="37386" x="6807200" y="6356350"/>
          <p14:tracePt t="37386" x="6832600" y="6356350"/>
          <p14:tracePt t="37405" x="6864350" y="6350000"/>
          <p14:tracePt t="37417" x="6896100" y="6350000"/>
          <p14:tracePt t="37417" x="6927850" y="6350000"/>
          <p14:tracePt t="37438" x="6997700" y="6343650"/>
          <p14:tracePt t="37438" x="7029450" y="6343650"/>
          <p14:tracePt t="37453" x="7061200" y="6343650"/>
          <p14:tracePt t="37453" x="7092950" y="6337300"/>
          <p14:tracePt t="37469" x="7124700" y="6337300"/>
          <p14:tracePt t="37469" x="7156450" y="6337300"/>
          <p14:tracePt t="37486" x="7188200" y="6330950"/>
          <p14:tracePt t="37486" x="7219950" y="6330950"/>
          <p14:tracePt t="37486" x="7251700" y="6330950"/>
          <p14:tracePt t="37506" x="7283450" y="6324600"/>
          <p14:tracePt t="37506" x="7315200" y="6324600"/>
          <p14:tracePt t="37520" x="7346950" y="6318250"/>
          <p14:tracePt t="37520" x="7378700" y="6318250"/>
          <p14:tracePt t="37536" x="7410450" y="6324600"/>
          <p14:tracePt t="37536" x="7442200" y="6318250"/>
          <p14:tracePt t="37554" x="7480300" y="6318250"/>
          <p14:tracePt t="37554" x="7512050" y="6311900"/>
          <p14:tracePt t="37569" x="7543800" y="6311900"/>
          <p14:tracePt t="37569" x="7600950" y="6305550"/>
          <p14:tracePt t="37586" x="7632700" y="6299200"/>
          <p14:tracePt t="37586" x="7658100" y="6292850"/>
          <p14:tracePt t="37603" x="7683500" y="6286500"/>
          <p14:tracePt t="37603" x="7708900" y="6286500"/>
          <p14:tracePt t="37619" x="7734300" y="6280150"/>
          <p14:tracePt t="37619" x="7785100" y="6273800"/>
          <p14:tracePt t="37637" x="7810500" y="6273800"/>
          <p14:tracePt t="37637" x="7829550" y="6267450"/>
          <p14:tracePt t="37653" x="7854950" y="6267450"/>
          <p14:tracePt t="37653" x="7880350" y="6267450"/>
          <p14:tracePt t="37670" x="7899400" y="6261100"/>
          <p14:tracePt t="37670" x="7924800" y="6261100"/>
          <p14:tracePt t="37686" x="7943850" y="6261100"/>
          <p14:tracePt t="37686" x="7988300" y="6254750"/>
          <p14:tracePt t="37706" x="8007350" y="6254750"/>
          <p14:tracePt t="37706" x="8026400" y="6254750"/>
          <p14:tracePt t="37721" x="8045450" y="6254750"/>
          <p14:tracePt t="37721" x="8064500" y="6254750"/>
          <p14:tracePt t="37737" x="8083550" y="6254750"/>
          <p14:tracePt t="37737" x="8102600" y="6261100"/>
          <p14:tracePt t="37754" x="8128000" y="6261100"/>
          <p14:tracePt t="37754" x="8147050" y="6261100"/>
          <p14:tracePt t="37770" x="8166100" y="6261100"/>
          <p14:tracePt t="37770" x="8185150" y="6261100"/>
          <p14:tracePt t="37770" x="8197850" y="6267450"/>
          <p14:tracePt t="37790" x="8216900" y="6267450"/>
          <p14:tracePt t="37802" x="8235950" y="6267450"/>
          <p14:tracePt t="37802" x="8261350" y="6267450"/>
          <p14:tracePt t="37820" x="8274050" y="6261100"/>
          <p14:tracePt t="37820" x="8286750" y="6261100"/>
          <p14:tracePt t="37837" x="8293100" y="6261100"/>
          <p14:tracePt t="37837" x="8305800" y="6261100"/>
          <p14:tracePt t="37854" x="8312150" y="6254750"/>
          <p14:tracePt t="37854" x="8318500" y="6254750"/>
          <p14:tracePt t="37870" x="8324850" y="6248400"/>
          <p14:tracePt t="37886" x="8331200" y="6248400"/>
          <p14:tracePt t="37903" x="8337550" y="6242050"/>
          <p14:tracePt t="37919" x="8343900" y="6242050"/>
          <p14:tracePt t="37936" x="8350250" y="6235700"/>
          <p14:tracePt t="37984" x="8356600" y="6235700"/>
          <p14:tracePt t="37997" x="8362950" y="6235700"/>
          <p14:tracePt t="38011" x="8369300" y="6242050"/>
          <p14:tracePt t="38028" x="8375650" y="6242050"/>
          <p14:tracePt t="38037" x="8382000" y="6242050"/>
          <p14:tracePt t="38053" x="8388350" y="6242050"/>
          <p14:tracePt t="38053" x="8394700" y="6248400"/>
          <p14:tracePt t="38053" x="8401050" y="6248400"/>
          <p14:tracePt t="38073" x="8407400" y="6248400"/>
          <p14:tracePt t="38073" x="8413750" y="6248400"/>
          <p14:tracePt t="38089" x="8420100" y="6248400"/>
          <p14:tracePt t="38089" x="8432800" y="6248400"/>
          <p14:tracePt t="38105" x="8439150" y="6248400"/>
          <p14:tracePt t="38105" x="8445500" y="6254750"/>
          <p14:tracePt t="38121" x="8451850" y="6254750"/>
          <p14:tracePt t="38121" x="8464550" y="6254750"/>
          <p14:tracePt t="38121" x="8470900" y="6261100"/>
          <p14:tracePt t="38141" x="8477250" y="6261100"/>
          <p14:tracePt t="38153" x="8483600" y="6267450"/>
          <p14:tracePt t="38170" x="8489950" y="6267450"/>
          <p14:tracePt t="38187" x="8496300" y="6261100"/>
          <p14:tracePt t="38216" x="8489950" y="6254750"/>
          <p14:tracePt t="38236" x="8477250" y="6254750"/>
          <p14:tracePt t="38252" x="8470900" y="6254750"/>
          <p14:tracePt t="38260" x="8464550" y="6254750"/>
          <p14:tracePt t="38276" x="8458200" y="6254750"/>
          <p14:tracePt t="38287" x="8451850" y="6254750"/>
          <p14:tracePt t="38287" x="8445500" y="6254750"/>
          <p14:tracePt t="38306" x="8439150" y="6254750"/>
          <p14:tracePt t="38321" x="8432800" y="6261100"/>
          <p14:tracePt t="38337" x="8426450" y="6267450"/>
          <p14:tracePt t="38354" x="8420100" y="6267450"/>
          <p14:tracePt t="38354" x="8413750" y="6267450"/>
          <p14:tracePt t="38372" x="8407400" y="6267450"/>
          <p14:tracePt t="38388" x="8401050" y="6267450"/>
          <p14:tracePt t="38416" x="8394700" y="6267450"/>
          <p14:tracePt t="38456" x="8382000" y="6267450"/>
          <p14:tracePt t="38484" x="8375650" y="6267450"/>
          <p14:tracePt t="38500" x="8369300" y="6261100"/>
          <p14:tracePt t="38508" x="8356600" y="6261100"/>
          <p14:tracePt t="38521" x="8350250" y="6261100"/>
          <p14:tracePt t="38521" x="8324850" y="6261100"/>
          <p14:tracePt t="38540" x="8312150" y="6261100"/>
          <p14:tracePt t="38540" x="8293100" y="6261100"/>
          <p14:tracePt t="38556" x="8274050" y="6261100"/>
          <p14:tracePt t="38556" x="8261350" y="6261100"/>
          <p14:tracePt t="38573" x="8242300" y="6261100"/>
          <p14:tracePt t="38573" x="8223250" y="6261100"/>
          <p14:tracePt t="38590" x="8204200" y="6267450"/>
          <p14:tracePt t="38590" x="8166100" y="6267450"/>
          <p14:tracePt t="38606" x="8147050" y="6267450"/>
          <p14:tracePt t="38606" x="8134350" y="6273800"/>
          <p14:tracePt t="38623" x="8115300" y="6273800"/>
          <p14:tracePt t="38623" x="8102600" y="6273800"/>
          <p14:tracePt t="38640" x="8089900" y="6280150"/>
          <p14:tracePt t="38640" x="8070850" y="6280150"/>
          <p14:tracePt t="38657" x="8064500" y="6280150"/>
          <p14:tracePt t="38657" x="8058150" y="6280150"/>
          <p14:tracePt t="38673" x="8051800" y="6273800"/>
          <p14:tracePt t="38696" x="8051800" y="6267450"/>
          <p14:tracePt t="38731" x="8045450" y="6267450"/>
          <p14:tracePt t="38816" x="8039100" y="6273800"/>
          <p14:tracePt t="38836" x="8032750" y="6273800"/>
          <p14:tracePt t="38853" x="8026400" y="6273800"/>
          <p14:tracePt t="38868" x="8020050" y="6273800"/>
          <p14:tracePt t="38884" x="8013700" y="6273800"/>
          <p14:tracePt t="38896" x="8001000" y="6273800"/>
          <p14:tracePt t="38912" x="7994650" y="6273800"/>
          <p14:tracePt t="38928" x="7994650" y="6280150"/>
          <p14:tracePt t="38952" x="7994650" y="6286500"/>
          <p14:tracePt t="38980" x="8001000" y="6286500"/>
          <p14:tracePt t="38996" x="8007350" y="6286500"/>
          <p14:tracePt t="39004" x="8013700" y="6286500"/>
          <p14:tracePt t="39012" x="8020050" y="6286500"/>
          <p14:tracePt t="39012" x="8032750" y="6286500"/>
          <p14:tracePt t="39024" x="8039100" y="6286500"/>
          <p14:tracePt t="39024" x="8051800" y="6286500"/>
          <p14:tracePt t="39042" x="8064500" y="6286500"/>
          <p14:tracePt t="39042" x="8077200" y="6286500"/>
          <p14:tracePt t="39057" x="8089900" y="6286500"/>
          <p14:tracePt t="39057" x="8102600" y="6286500"/>
          <p14:tracePt t="39074" x="8115300" y="6280150"/>
          <p14:tracePt t="39074" x="8128000" y="6280150"/>
          <p14:tracePt t="39074" x="8134350" y="6286500"/>
          <p14:tracePt t="39094" x="8147050" y="6286500"/>
          <p14:tracePt t="39094" x="8159750" y="6286500"/>
          <p14:tracePt t="39108" x="8166100" y="6286500"/>
          <p14:tracePt t="39108" x="8172450" y="6286500"/>
          <p14:tracePt t="39125" x="8178800" y="6286500"/>
          <p14:tracePt t="39125" x="8185150" y="6292850"/>
          <p14:tracePt t="39142" x="8191500" y="6292850"/>
          <p14:tracePt t="39157" x="8185150" y="6299200"/>
          <p14:tracePt t="39197" x="8178800" y="6299200"/>
          <p14:tracePt t="39212" x="8172450" y="6299200"/>
          <p14:tracePt t="39228" x="8166100" y="6299200"/>
          <p14:tracePt t="39244" x="8159750" y="6299200"/>
          <p14:tracePt t="39256" x="8166100" y="6299200"/>
          <p14:tracePt t="39316" x="8172450" y="6299200"/>
          <p14:tracePt t="39324" x="8178800" y="6292850"/>
          <p14:tracePt t="39332" x="8185150" y="6292850"/>
          <p14:tracePt t="39341" x="8191500" y="6299200"/>
          <p14:tracePt t="39357" x="8210550" y="6311900"/>
          <p14:tracePt t="39374" x="8242300" y="6330950"/>
          <p14:tracePt t="39393" x="8261350" y="6350000"/>
          <p14:tracePt t="39408" x="8286750" y="6381750"/>
          <p14:tracePt t="39432" x="8299450" y="6407150"/>
          <p14:tracePt t="39452" x="8305800" y="6388100"/>
          <p14:tracePt t="39604" x="8299450" y="6369050"/>
          <p14:tracePt t="39753" x="8293100" y="6350000"/>
          <p14:tracePt t="39804" x="8293100" y="6330950"/>
          <p14:tracePt t="39836" x="8286750" y="6324600"/>
          <p14:tracePt t="39852" x="8286750" y="6318250"/>
          <p14:tracePt t="39864" x="8286750" y="6311900"/>
          <p14:tracePt t="39904" x="8286750" y="6305550"/>
          <p14:tracePt t="39932" x="8293100" y="6299200"/>
          <p14:tracePt t="39964" x="8299450" y="6292850"/>
          <p14:tracePt t="39976" x="8299450" y="6286500"/>
          <p14:tracePt t="39992" x="8305800" y="6286500"/>
          <p14:tracePt t="40008" x="8312150" y="6286500"/>
          <p14:tracePt t="40024" x="8318500" y="6280150"/>
          <p14:tracePt t="40036" x="8324850" y="6280150"/>
          <p14:tracePt t="40052" x="8337550" y="6280150"/>
          <p14:tracePt t="40068" x="8337550" y="6286500"/>
          <p14:tracePt t="40076" x="8343900" y="6286500"/>
          <p14:tracePt t="40093" x="8350250" y="6286500"/>
          <p14:tracePt t="40110" x="8356600" y="6286500"/>
          <p14:tracePt t="40127" x="8362950" y="6286500"/>
          <p14:tracePt t="40144" x="8356600" y="6292850"/>
          <p14:tracePt t="40224" x="8350250" y="6292850"/>
          <p14:tracePt t="40264" x="8343900" y="6292850"/>
          <p14:tracePt t="40284" x="8337550" y="6292850"/>
          <p14:tracePt t="40308" x="8331200" y="6292850"/>
          <p14:tracePt t="40368" x="8324850" y="6299200"/>
          <p14:tracePt t="40428" x="8324850" y="6305550"/>
          <p14:tracePt t="40453" x="8324850" y="6311900"/>
          <p14:tracePt t="40472" x="8324850" y="6318250"/>
          <p14:tracePt t="40504" x="8331200" y="6318250"/>
          <p14:tracePt t="40540" x="8337550" y="6318250"/>
          <p14:tracePt t="40572" x="8343900" y="6324600"/>
          <p14:tracePt t="40624" x="8331200" y="6324600"/>
          <p14:tracePt t="40872" x="8324850" y="6324600"/>
          <p14:tracePt t="40944" x="8324850" y="6318250"/>
          <p14:tracePt t="40976" x="8318500" y="6311900"/>
          <p14:tracePt t="41056" x="8318500" y="6305550"/>
          <p14:tracePt t="41088" x="8312150" y="6305550"/>
          <p14:tracePt t="41132" x="8318500" y="6311900"/>
          <p14:tracePt t="41236" x="8324850" y="6311900"/>
          <p14:tracePt t="41260" x="8331200" y="6311900"/>
          <p14:tracePt t="41285" x="8337550" y="6311900"/>
          <p14:tracePt t="41312" x="8343900" y="6305550"/>
          <p14:tracePt t="41336" x="8350250" y="6305550"/>
          <p14:tracePt t="41404" x="8343900" y="6305550"/>
          <p14:tracePt t="41448" x="8337550" y="6305550"/>
          <p14:tracePt t="41472" x="8331200" y="6299200"/>
          <p14:tracePt t="41532" x="8331200" y="6292850"/>
          <p14:tracePt t="41560" x="8324850" y="6292850"/>
          <p14:tracePt t="41620" x="8318500" y="6299200"/>
          <p14:tracePt t="41792" x="8312150" y="6305550"/>
          <p14:tracePt t="41836" x="8305800" y="6305550"/>
          <p14:tracePt t="41912" x="8299450" y="6305550"/>
          <p14:tracePt t="41944" x="8299450" y="6299200"/>
          <p14:tracePt t="41964" x="8293100" y="6299200"/>
          <p14:tracePt t="41996" x="8286750" y="6292850"/>
          <p14:tracePt t="42012" x="8286750" y="6280150"/>
          <p14:tracePt t="42040" x="8286750" y="6273800"/>
          <p14:tracePt t="42056" x="8280400" y="6273800"/>
          <p14:tracePt t="42316" x="8280400" y="6267450"/>
          <p14:tracePt t="42372" x="8286750" y="6261100"/>
          <p14:tracePt t="42436" x="8286750" y="6267450"/>
          <p14:tracePt t="42504" x="8280400" y="6273800"/>
          <p14:tracePt t="42544" x="8274050" y="6280150"/>
          <p14:tracePt t="42580" x="8267700" y="6280150"/>
          <p14:tracePt t="42596" x="8261350" y="6280150"/>
          <p14:tracePt t="42612" x="8248650" y="6280150"/>
          <p14:tracePt t="42624" x="8242300" y="6273800"/>
          <p14:tracePt t="42640" x="8235950" y="6273800"/>
          <p14:tracePt t="42657" x="8229600" y="6267450"/>
          <p14:tracePt t="42668" x="8223250" y="6267450"/>
          <p14:tracePt t="42668" x="8216900" y="6254750"/>
          <p14:tracePt t="42686" x="8210550" y="6254750"/>
          <p14:tracePt t="42686" x="8204200" y="6248400"/>
          <p14:tracePt t="42704" x="8197850" y="6242050"/>
          <p14:tracePt t="42704" x="8191500" y="6235700"/>
          <p14:tracePt t="42719" x="8185150" y="6229350"/>
          <p14:tracePt t="42719" x="8166100" y="6216650"/>
          <p14:tracePt t="42737" x="8159750" y="6210300"/>
          <p14:tracePt t="42737" x="8153400" y="6203950"/>
          <p14:tracePt t="42754" x="8140700" y="6197600"/>
          <p14:tracePt t="42754" x="8134350" y="6197600"/>
          <p14:tracePt t="42770" x="8128000" y="6197600"/>
          <p14:tracePt t="42770" x="8115300" y="6191250"/>
          <p14:tracePt t="42786" x="8108950" y="6191250"/>
          <p14:tracePt t="42786" x="8096250" y="6191250"/>
          <p14:tracePt t="42804" x="8089900" y="6191250"/>
          <p14:tracePt t="42804" x="8083550" y="6191250"/>
          <p14:tracePt t="42820" x="8077200" y="6191250"/>
          <p14:tracePt t="42820" x="8070850" y="6191250"/>
          <p14:tracePt t="42838" x="8064500" y="6191250"/>
          <p14:tracePt t="42838" x="8058150" y="6191250"/>
          <p14:tracePt t="42854" x="8051800" y="6191250"/>
          <p14:tracePt t="42854" x="8045450" y="6191250"/>
          <p14:tracePt t="42854" x="8039100" y="6191250"/>
          <p14:tracePt t="42873" x="8032750" y="6191250"/>
          <p14:tracePt t="42889" x="8026400" y="6191250"/>
          <p14:tracePt t="42905" x="8020050" y="6191250"/>
          <p14:tracePt t="42919" x="8013700" y="6191250"/>
          <p14:tracePt t="42935" x="8013700" y="6184900"/>
          <p14:tracePt t="42953" x="8007350" y="6184900"/>
          <p14:tracePt t="42969" x="8001000" y="6178550"/>
          <p14:tracePt t="42986" x="7994650" y="6172200"/>
          <p14:tracePt t="42986" x="7994650" y="6165850"/>
          <p14:tracePt t="43004" x="7988300" y="6159500"/>
          <p14:tracePt t="43004" x="7988300" y="6153150"/>
          <p14:tracePt t="43021" x="7981950" y="6140450"/>
          <p14:tracePt t="43021" x="7969250" y="6121400"/>
          <p14:tracePt t="43038" x="7956550" y="6108700"/>
          <p14:tracePt t="43038" x="7950200" y="6096000"/>
          <p14:tracePt t="43054" x="7937500" y="6083300"/>
          <p14:tracePt t="43054" x="7924800" y="6070600"/>
          <p14:tracePt t="43071" x="7912100" y="6051550"/>
          <p14:tracePt t="43071" x="7893050" y="6038850"/>
          <p14:tracePt t="43088" x="7880350" y="6019800"/>
          <p14:tracePt t="43088" x="7842250" y="5981700"/>
          <p14:tracePt t="43105" x="7823200" y="5956300"/>
          <p14:tracePt t="43105" x="7804150" y="5937250"/>
          <p14:tracePt t="43121" x="7785100" y="5918200"/>
          <p14:tracePt t="43121" x="7766050" y="5892800"/>
          <p14:tracePt t="43138" x="7747000" y="5867400"/>
          <p14:tracePt t="43138" x="7727950" y="5848350"/>
          <p14:tracePt t="43138" x="7708900" y="5822950"/>
          <p14:tracePt t="43157" x="7689850" y="5797550"/>
          <p14:tracePt t="43170" x="7664450" y="5765800"/>
          <p14:tracePt t="43170" x="7620000" y="5695950"/>
          <p14:tracePt t="43188" x="7594600" y="5651500"/>
          <p14:tracePt t="43188" x="7562850" y="5600700"/>
          <p14:tracePt t="43206" x="7531100" y="5549900"/>
          <p14:tracePt t="43206" x="7505700" y="5492750"/>
          <p14:tracePt t="43222" x="7473950" y="5429250"/>
          <p14:tracePt t="43222" x="7442200" y="5365750"/>
          <p14:tracePt t="43238" x="7410450" y="5295900"/>
          <p14:tracePt t="43238" x="7385050" y="5232400"/>
          <p14:tracePt t="43238" x="7359650" y="5162550"/>
          <p14:tracePt t="43257" x="7340600" y="5099050"/>
          <p14:tracePt t="43257" x="7315200" y="5029200"/>
          <p14:tracePt t="43271" x="7296150" y="4965700"/>
          <p14:tracePt t="43271" x="7277100" y="4895850"/>
          <p14:tracePt t="43288" x="7251700" y="4826000"/>
          <p14:tracePt t="43288" x="7232650" y="4762500"/>
          <p14:tracePt t="43305" x="7207250" y="4692650"/>
          <p14:tracePt t="43305" x="7188200" y="4622800"/>
          <p14:tracePt t="43322" x="7162800" y="4552950"/>
          <p14:tracePt t="43322" x="7118350" y="4425950"/>
          <p14:tracePt t="43338" x="7092950" y="4368800"/>
          <p14:tracePt t="43338" x="7067550" y="4311650"/>
          <p14:tracePt t="43355" x="7048500" y="4254500"/>
          <p14:tracePt t="43355" x="7029450" y="4203700"/>
          <p14:tracePt t="43372" x="7010400" y="4159250"/>
          <p14:tracePt t="43372" x="6997700" y="4114800"/>
          <p14:tracePt t="43389" x="6985000" y="4076700"/>
          <p14:tracePt t="43389" x="6965950" y="3987800"/>
          <p14:tracePt t="43405" x="6959600" y="3949700"/>
          <p14:tracePt t="43405" x="6953250" y="3905250"/>
          <p14:tracePt t="43422" x="6946900" y="3867150"/>
          <p14:tracePt t="43422" x="6940550" y="3835400"/>
          <p14:tracePt t="43439" x="6934200" y="3797300"/>
          <p14:tracePt t="43439" x="6927850" y="3765550"/>
          <p14:tracePt t="43439" x="6927850" y="3733800"/>
          <p14:tracePt t="43457" x="6921500" y="3708400"/>
          <p14:tracePt t="43457" x="6921500" y="3683000"/>
          <p14:tracePt t="43473" x="6921500" y="3657600"/>
          <p14:tracePt t="43473" x="6921500" y="3632200"/>
          <p14:tracePt t="43489" x="6927850" y="3606800"/>
          <p14:tracePt t="43489" x="6934200" y="3581400"/>
          <p14:tracePt t="43505" x="6940550" y="3556000"/>
          <p14:tracePt t="43505" x="6946900" y="3530600"/>
          <p14:tracePt t="43522" x="6953250" y="3511550"/>
          <p14:tracePt t="43522" x="6959600" y="3486150"/>
          <p14:tracePt t="43522" x="6965950" y="3460750"/>
          <p14:tracePt t="43541" x="6965950" y="3441700"/>
          <p14:tracePt t="43554" x="6972300" y="3422650"/>
          <p14:tracePt t="43554" x="6972300" y="3384550"/>
          <p14:tracePt t="43572" x="6965950" y="3371850"/>
          <p14:tracePt t="43572" x="6965950" y="3359150"/>
          <p14:tracePt t="43589" x="6959600" y="3346450"/>
          <p14:tracePt t="43589" x="6959600" y="3340100"/>
          <p14:tracePt t="43606" x="6959600" y="3333750"/>
          <p14:tracePt t="43606" x="6953250" y="3327400"/>
          <p14:tracePt t="43606" x="6953250" y="3321050"/>
          <p14:tracePt t="43625" x="6946900" y="3314700"/>
          <p14:tracePt t="43638" x="6940550" y="3314700"/>
          <p14:tracePt t="43654" x="6934200" y="3314700"/>
          <p14:tracePt t="43654" x="6927850" y="3314700"/>
          <p14:tracePt t="43672" x="6921500" y="3321050"/>
          <p14:tracePt t="43672" x="6896100" y="3333750"/>
          <p14:tracePt t="43689" x="6883400" y="3340100"/>
          <p14:tracePt t="43689" x="6858000" y="3346450"/>
          <p14:tracePt t="43706" x="6832600" y="3352800"/>
          <p14:tracePt t="43706" x="6807200" y="3359150"/>
          <p14:tracePt t="43723" x="6769100" y="3371850"/>
          <p14:tracePt t="43723" x="6724650" y="3378200"/>
          <p14:tracePt t="43739" x="6680200" y="3384550"/>
          <p14:tracePt t="43739" x="6559550" y="3403600"/>
          <p14:tracePt t="43756" x="6483350" y="3409950"/>
          <p14:tracePt t="43756" x="6407150" y="3422650"/>
          <p14:tracePt t="43774" x="6318250" y="3429000"/>
          <p14:tracePt t="43774" x="6216650" y="3441700"/>
          <p14:tracePt t="43790" x="6115050" y="3448050"/>
          <p14:tracePt t="43790" x="6007100" y="3460750"/>
          <p14:tracePt t="43790" x="5892800" y="3460750"/>
          <p14:tracePt t="43808" x="5772150" y="3467100"/>
          <p14:tracePt t="43822" x="5645150" y="3467100"/>
          <p14:tracePt t="43822" x="5397500" y="3460750"/>
          <p14:tracePt t="43840" x="5270500" y="3460750"/>
          <p14:tracePt t="43840" x="5143500" y="3460750"/>
          <p14:tracePt t="43857" x="5010150" y="3454400"/>
          <p14:tracePt t="43857" x="4889500" y="3460750"/>
          <p14:tracePt t="43873" x="4762500" y="3460750"/>
          <p14:tracePt t="43873" x="4635500" y="3467100"/>
          <p14:tracePt t="43873" x="4514850" y="3467100"/>
          <p14:tracePt t="43893" x="4394200" y="3473450"/>
          <p14:tracePt t="43905" x="4279900" y="3479800"/>
          <p14:tracePt t="43905" x="4057650" y="3492500"/>
          <p14:tracePt t="43925" x="3949700" y="3498850"/>
          <p14:tracePt t="43925" x="3848100" y="3498850"/>
          <p14:tracePt t="43940" x="3752850" y="3498850"/>
          <p14:tracePt t="43940" x="3670300" y="3492500"/>
          <p14:tracePt t="43957" x="3587750" y="3486150"/>
          <p14:tracePt t="43957" x="3511550" y="3473450"/>
          <p14:tracePt t="43973" x="3441700" y="3460750"/>
          <p14:tracePt t="43973" x="3327400" y="3429000"/>
          <p14:tracePt t="43991" x="3276600" y="3416300"/>
          <p14:tracePt t="43991" x="3225800" y="3403600"/>
          <p14:tracePt t="44007" x="3181350" y="3390900"/>
          <p14:tracePt t="44007" x="3143250" y="3384550"/>
          <p14:tracePt t="44024" x="3105150" y="3378200"/>
          <p14:tracePt t="44024" x="3067050" y="3365500"/>
          <p14:tracePt t="44041" x="3028950" y="3359150"/>
          <p14:tracePt t="44041" x="2959100" y="3352800"/>
          <p14:tracePt t="44057" x="2921000" y="3346450"/>
          <p14:tracePt t="44057" x="2882900" y="3340100"/>
          <p14:tracePt t="44074" x="2844800" y="3340100"/>
          <p14:tracePt t="44074" x="2800350" y="3340100"/>
          <p14:tracePt t="44091" x="2749550" y="3333750"/>
          <p14:tracePt t="44091" x="2647950" y="3333750"/>
          <p14:tracePt t="44110" x="2590800" y="3340100"/>
          <p14:tracePt t="44110" x="2527300" y="3340100"/>
          <p14:tracePt t="44124" x="2463800" y="3346450"/>
          <p14:tracePt t="44124" x="2393950" y="3352800"/>
          <p14:tracePt t="44141" x="2317750" y="3359150"/>
          <p14:tracePt t="44141" x="2241550" y="3365500"/>
          <p14:tracePt t="44157" x="2159000" y="3378200"/>
          <p14:tracePt t="44157" x="2076450" y="3384550"/>
          <p14:tracePt t="44174" x="1993900" y="3397250"/>
          <p14:tracePt t="44174" x="1911350" y="3409950"/>
          <p14:tracePt t="44174" x="1822450" y="3422650"/>
          <p14:tracePt t="44195" x="1739900" y="3435350"/>
          <p14:tracePt t="44206" x="1657350" y="3441700"/>
          <p14:tracePt t="44206" x="1504950" y="3460750"/>
          <p14:tracePt t="44225" x="1435100" y="3467100"/>
          <p14:tracePt t="44225" x="1365250" y="3473450"/>
          <p14:tracePt t="44241" x="1308100" y="3479800"/>
          <p14:tracePt t="44241" x="1250950" y="3486150"/>
          <p14:tracePt t="44258" x="1200150" y="3486150"/>
          <p14:tracePt t="44258" x="1155700" y="3486150"/>
          <p14:tracePt t="44258" x="1117600" y="3486150"/>
          <p14:tracePt t="44277" x="1079500" y="3492500"/>
          <p14:tracePt t="44277" x="1047750" y="3492500"/>
          <p14:tracePt t="44291" x="1022350" y="3492500"/>
          <p14:tracePt t="44291" x="1003300" y="3492500"/>
          <p14:tracePt t="44308" x="984250" y="3492500"/>
          <p14:tracePt t="44308" x="977900" y="3492500"/>
          <p14:tracePt t="44325" x="971550" y="3492500"/>
          <p14:tracePt t="44340" x="977900" y="3492500"/>
          <p14:tracePt t="44340" x="1009650" y="3486150"/>
          <p14:tracePt t="44358" x="1035050" y="3486150"/>
          <p14:tracePt t="44358" x="1066800" y="3486150"/>
          <p14:tracePt t="44375" x="1104900" y="3492500"/>
          <p14:tracePt t="44375" x="1149350" y="3492500"/>
          <p14:tracePt t="44391" x="1206500" y="3498850"/>
          <p14:tracePt t="44391" x="1333500" y="3524250"/>
          <p14:tracePt t="44409" x="1409700" y="3536950"/>
          <p14:tracePt t="44409" x="1492250" y="3549650"/>
          <p14:tracePt t="44425" x="1581150" y="3568700"/>
          <p14:tracePt t="44425" x="1670050" y="3581400"/>
          <p14:tracePt t="44442" x="1765300" y="3600450"/>
          <p14:tracePt t="44442" x="1866900" y="3613150"/>
          <p14:tracePt t="44459" x="1962150" y="3619500"/>
          <p14:tracePt t="44459" x="2165350" y="3638550"/>
          <p14:tracePt t="44477" x="2273300" y="3644900"/>
          <p14:tracePt t="44477" x="2374900" y="3651250"/>
          <p14:tracePt t="44493" x="2482850" y="3657600"/>
          <p14:tracePt t="44493" x="2590800" y="3663950"/>
          <p14:tracePt t="44509" x="2692400" y="3670300"/>
          <p14:tracePt t="44509" x="2794000" y="3676650"/>
          <p14:tracePt t="44525" x="2895600" y="3689350"/>
          <p14:tracePt t="44525" x="2997200" y="3695700"/>
          <p14:tracePt t="44525" x="3086100" y="3708400"/>
          <p14:tracePt t="44545" x="3168650" y="3721100"/>
          <p14:tracePt t="44557" x="3251200" y="3733800"/>
          <p14:tracePt t="44557" x="3384550" y="3752850"/>
          <p14:tracePt t="44576" x="3441700" y="3765550"/>
          <p14:tracePt t="44576" x="3492500" y="3771900"/>
          <p14:tracePt t="44592" x="3530600" y="3778250"/>
          <p14:tracePt t="44592" x="3568700" y="3784600"/>
          <p14:tracePt t="44609" x="3600450" y="3790950"/>
          <p14:tracePt t="44609" x="3619500" y="3797300"/>
          <p14:tracePt t="44626" x="3632200" y="3797300"/>
          <p14:tracePt t="44626" x="3638550" y="3803650"/>
          <p14:tracePt t="44642" x="3638550" y="3810000"/>
          <p14:tracePt t="44642" x="3625850" y="3810000"/>
          <p14:tracePt t="44659" x="3613150" y="3816350"/>
          <p14:tracePt t="44659" x="3594100" y="3822700"/>
          <p14:tracePt t="44676" x="3568700" y="3829050"/>
          <p14:tracePt t="44676" x="3543300" y="3835400"/>
          <p14:tracePt t="44694" x="3511550" y="3848100"/>
          <p14:tracePt t="44694" x="3435350" y="3892550"/>
          <p14:tracePt t="44710" x="3390900" y="3917950"/>
          <p14:tracePt t="44710" x="3340100" y="3949700"/>
          <p14:tracePt t="44726" x="3282950" y="3987800"/>
          <p14:tracePt t="44726" x="3225800" y="4032250"/>
          <p14:tracePt t="44743" x="3168650" y="4083050"/>
          <p14:tracePt t="44743" x="3105150" y="4133850"/>
          <p14:tracePt t="44759" x="3035300" y="4197350"/>
          <p14:tracePt t="44759" x="2895600" y="4324350"/>
          <p14:tracePt t="44777" x="2825750" y="4394200"/>
          <p14:tracePt t="44777" x="2749550" y="4470400"/>
          <p14:tracePt t="44793" x="2679700" y="4546600"/>
          <p14:tracePt t="44793" x="2603500" y="4622800"/>
          <p14:tracePt t="44810" x="2533650" y="4699000"/>
          <p14:tracePt t="44810" x="2457450" y="4775200"/>
          <p14:tracePt t="44810" x="2387600" y="4851400"/>
          <p14:tracePt t="44829" x="2317750" y="4921250"/>
          <p14:tracePt t="44842" x="2247900" y="4991100"/>
          <p14:tracePt t="44842" x="2108200" y="5111750"/>
          <p14:tracePt t="44860" x="2038350" y="5168900"/>
          <p14:tracePt t="44860" x="1974850" y="5226050"/>
          <p14:tracePt t="44877" x="1911350" y="5270500"/>
          <p14:tracePt t="44877" x="1847850" y="5314950"/>
          <p14:tracePt t="44893" x="1790700" y="5353050"/>
          <p14:tracePt t="44893" x="1739900" y="5384800"/>
          <p14:tracePt t="44893" x="1689100" y="5410200"/>
          <p14:tracePt t="44912" x="1638300" y="5435600"/>
          <p14:tracePt t="44925" x="1600200" y="5454650"/>
          <p14:tracePt t="44925" x="1524000" y="5486400"/>
          <p14:tracePt t="44945" x="1498600" y="5499100"/>
          <p14:tracePt t="44945" x="1479550" y="5511800"/>
          <p14:tracePt t="44961" x="1466850" y="5524500"/>
          <p14:tracePt t="44961" x="1466850" y="5530850"/>
          <p14:tracePt t="44977" x="1473200" y="5537200"/>
          <p14:tracePt t="44977" x="1492250" y="5543550"/>
          <p14:tracePt t="44994" x="1524000" y="5549900"/>
          <p14:tracePt t="44994" x="1555750" y="5549900"/>
          <p14:tracePt t="44994" x="1600200" y="5556250"/>
          <p14:tracePt t="45012" x="1657350" y="5556250"/>
          <p14:tracePt t="45012" x="1714500" y="5562600"/>
          <p14:tracePt t="45027" x="1778000" y="5568950"/>
          <p14:tracePt t="45027" x="1854200" y="5568950"/>
          <p14:tracePt t="45044" x="1930400" y="5575300"/>
          <p14:tracePt t="45044" x="2019300" y="5581650"/>
          <p14:tracePt t="45061" x="2108200" y="5594350"/>
          <p14:tracePt t="45061" x="2298700" y="5613400"/>
          <p14:tracePt t="45078" x="2400300" y="5632450"/>
          <p14:tracePt t="45078" x="2501900" y="5645150"/>
          <p14:tracePt t="45094" x="2609850" y="5657850"/>
          <p14:tracePt t="45094" x="2711450" y="5676900"/>
          <p14:tracePt t="45111" x="2813050" y="5689600"/>
          <p14:tracePt t="45111" x="2914650" y="5702300"/>
          <p14:tracePt t="45128" x="3009900" y="5708650"/>
          <p14:tracePt t="45128" x="3175000" y="5715000"/>
          <p14:tracePt t="45144" x="3251200" y="5715000"/>
          <p14:tracePt t="45144" x="3314700" y="5708650"/>
          <p14:tracePt t="45161" x="3365500" y="5708650"/>
          <p14:tracePt t="45161" x="3416300" y="5702300"/>
          <p14:tracePt t="45178" x="3460750" y="5695950"/>
          <p14:tracePt t="45178" x="3498850" y="5689600"/>
          <p14:tracePt t="45178" x="3530600" y="5683250"/>
          <p14:tracePt t="45198" x="3556000" y="5676900"/>
          <p14:tracePt t="45210" x="3581400" y="5676900"/>
          <p14:tracePt t="45210" x="3613150" y="5670550"/>
          <p14:tracePt t="45228" x="3625850" y="5670550"/>
          <p14:tracePt t="45228" x="3632200" y="5670550"/>
          <p14:tracePt t="45245" x="3632200" y="5676900"/>
          <p14:tracePt t="45260" x="3632200" y="5683250"/>
          <p14:tracePt t="45280" x="3619500" y="5683250"/>
          <p14:tracePt t="45297" x="3613150" y="5689600"/>
          <p14:tracePt t="45310" x="3625850" y="5676900"/>
          <p14:tracePt t="45348" x="3632200" y="5670550"/>
          <p14:tracePt t="45356" x="3651250" y="5664200"/>
          <p14:tracePt t="45364" x="3670300" y="5651500"/>
          <p14:tracePt t="45364" x="3695700" y="5638800"/>
          <p14:tracePt t="45379" x="3727450" y="5613400"/>
          <p14:tracePt t="45379" x="3765550" y="5594350"/>
          <p14:tracePt t="45395" x="3810000" y="5562600"/>
          <p14:tracePt t="45395" x="3860800" y="5530850"/>
          <p14:tracePt t="45411" x="3917950" y="5492750"/>
          <p14:tracePt t="45411" x="4051300" y="5403850"/>
          <p14:tracePt t="45429" x="4127500" y="5359400"/>
          <p14:tracePt t="45429" x="4210050" y="5308600"/>
          <p14:tracePt t="45445" x="4292600" y="5257800"/>
          <p14:tracePt t="45445" x="4375150" y="5207000"/>
          <p14:tracePt t="45462" x="4464050" y="5156200"/>
          <p14:tracePt t="45462" x="4552950" y="5105400"/>
          <p14:tracePt t="45479" x="4641850" y="5067300"/>
          <p14:tracePt t="45479" x="4737100" y="5022850"/>
          <p14:tracePt t="45479" x="4826000" y="4991100"/>
          <p14:tracePt t="45498" x="4908550" y="4959350"/>
          <p14:tracePt t="45498" x="4997450" y="4933950"/>
          <p14:tracePt t="45512" x="5086350" y="4908550"/>
          <p14:tracePt t="45512" x="5168900" y="4883150"/>
          <p14:tracePt t="45529" x="5251450" y="4864100"/>
          <p14:tracePt t="45529" x="5334000" y="4851400"/>
          <p14:tracePt t="45546" x="5416550" y="4832350"/>
          <p14:tracePt t="45546" x="5492750" y="4813300"/>
          <p14:tracePt t="45562" x="5568950" y="4800600"/>
          <p14:tracePt t="45562" x="5645150" y="4787900"/>
          <p14:tracePt t="45562" x="5721350" y="4768850"/>
          <p14:tracePt t="45581" x="5784850" y="4762500"/>
          <p14:tracePt t="45594" x="5854700" y="4749800"/>
          <p14:tracePt t="45594" x="5969000" y="4730750"/>
          <p14:tracePt t="45612" x="6019800" y="4718050"/>
          <p14:tracePt t="45612" x="6064250" y="4711700"/>
          <p14:tracePt t="45629" x="6108700" y="4705350"/>
          <p14:tracePt t="45629" x="6140450" y="4705350"/>
          <p14:tracePt t="45646" x="6172200" y="4699000"/>
          <p14:tracePt t="45646" x="6203950" y="4692650"/>
          <p14:tracePt t="45646" x="6229350" y="4686300"/>
          <p14:tracePt t="45664" x="6248400" y="4686300"/>
          <p14:tracePt t="45664" x="6267450" y="4686300"/>
          <p14:tracePt t="45679" x="6280150" y="4679950"/>
          <p14:tracePt t="45679" x="6292850" y="4679950"/>
          <p14:tracePt t="45697" x="6305550" y="4679950"/>
          <p14:tracePt t="45697" x="6311900" y="4679950"/>
          <p14:tracePt t="45713" x="6318250" y="4679950"/>
          <p14:tracePt t="45713" x="6337300" y="4686300"/>
          <p14:tracePt t="45729" x="6343650" y="4686300"/>
          <p14:tracePt t="45729" x="6356350" y="4686300"/>
          <p14:tracePt t="45746" x="6369050" y="4686300"/>
          <p14:tracePt t="45746" x="6381750" y="4692650"/>
          <p14:tracePt t="45763" x="6400800" y="4699000"/>
          <p14:tracePt t="45763" x="6426200" y="4705350"/>
          <p14:tracePt t="45780" x="6457950" y="4711700"/>
          <p14:tracePt t="45780" x="6521450" y="4737100"/>
          <p14:tracePt t="45796" x="6565900" y="4749800"/>
          <p14:tracePt t="45796" x="6610350" y="4768850"/>
          <p14:tracePt t="45813" x="6661150" y="4781550"/>
          <p14:tracePt t="45813" x="6718300" y="4794250"/>
          <p14:tracePt t="45829" x="6775450" y="4806950"/>
          <p14:tracePt t="45829" x="6832600" y="4819650"/>
          <p14:tracePt t="45829" x="6889750" y="4832350"/>
          <p14:tracePt t="45849" x="6953250" y="4838700"/>
          <p14:tracePt t="45862" x="7010400" y="4845050"/>
          <p14:tracePt t="45862" x="7118350" y="4870450"/>
          <p14:tracePt t="45881" x="7169150" y="4883150"/>
          <p14:tracePt t="45881" x="7219950" y="4895850"/>
          <p14:tracePt t="45897" x="7264400" y="4908550"/>
          <p14:tracePt t="45897" x="7296150" y="4927600"/>
          <p14:tracePt t="45914" x="7327900" y="4946650"/>
          <p14:tracePt t="45914" x="7353300" y="4965700"/>
          <p14:tracePt t="45914" x="7372350" y="4984750"/>
          <p14:tracePt t="45932" x="7385050" y="5010150"/>
          <p14:tracePt t="45945" x="7391400" y="5029200"/>
          <p14:tracePt t="45945" x="7385050" y="5073650"/>
          <p14:tracePt t="45966" x="7366000" y="5092700"/>
          <p14:tracePt t="45966" x="7346950" y="5111750"/>
          <p14:tracePt t="45980" x="7321550" y="5137150"/>
          <p14:tracePt t="45980" x="7289800" y="5156200"/>
          <p14:tracePt t="45997" x="7251700" y="5181600"/>
          <p14:tracePt t="45997" x="7213600" y="5200650"/>
          <p14:tracePt t="46013" x="7162800" y="5226050"/>
          <p14:tracePt t="46013" x="7048500" y="5283200"/>
          <p14:tracePt t="46030" x="6978650" y="5308600"/>
          <p14:tracePt t="46030" x="6908800" y="5340350"/>
          <p14:tracePt t="46047" x="6832600" y="5365750"/>
          <p14:tracePt t="46047" x="6750050" y="5397500"/>
          <p14:tracePt t="46064" x="6661150" y="5429250"/>
          <p14:tracePt t="46064" x="6572250" y="5461000"/>
          <p14:tracePt t="46080" x="6477000" y="5492750"/>
          <p14:tracePt t="46080" x="6280150" y="5556250"/>
          <p14:tracePt t="46098" x="6172200" y="5594350"/>
          <p14:tracePt t="46098" x="6064250" y="5626100"/>
          <p14:tracePt t="46114" x="5956300" y="5657850"/>
          <p14:tracePt t="46114" x="5842000" y="5689600"/>
          <p14:tracePt t="46131" x="5727700" y="5721350"/>
          <p14:tracePt t="46131" x="5607050" y="5753100"/>
          <p14:tracePt t="46131" x="5492750" y="5784850"/>
          <p14:tracePt t="46149" x="5372100" y="5816600"/>
          <p14:tracePt t="46149" x="5245100" y="5848350"/>
          <p14:tracePt t="46165" x="5124450" y="5873750"/>
          <p14:tracePt t="46165" x="4997450" y="5899150"/>
          <p14:tracePt t="46181" x="4876800" y="5924550"/>
          <p14:tracePt t="46181" x="4749800" y="5949950"/>
          <p14:tracePt t="46199" x="4635500" y="5975350"/>
          <p14:tracePt t="46199" x="4514850" y="6000750"/>
          <p14:tracePt t="46199" x="4400550" y="6026150"/>
          <p14:tracePt t="46217" x="4292600" y="6045200"/>
          <p14:tracePt t="46230" x="4191000" y="6070600"/>
          <p14:tracePt t="46230" x="4095750" y="6096000"/>
          <p14:tracePt t="46248" x="3924300" y="6140450"/>
          <p14:tracePt t="46248" x="3841750" y="6159500"/>
          <p14:tracePt t="46265" x="3771900" y="6178550"/>
          <p14:tracePt t="46265" x="3702050" y="6191250"/>
          <p14:tracePt t="46281" x="3638550" y="6203950"/>
          <p14:tracePt t="46281" x="3575050" y="6216650"/>
          <p14:tracePt t="46298" x="3524250" y="6223000"/>
          <p14:tracePt t="46298" x="3479800" y="6229350"/>
          <p14:tracePt t="46298" x="3441700" y="6242050"/>
          <p14:tracePt t="46317" x="3409950" y="6248400"/>
          <p14:tracePt t="46317" x="3384550" y="6254750"/>
          <p14:tracePt t="46331" x="3365500" y="6261100"/>
          <p14:tracePt t="46331" x="3359150" y="6267450"/>
          <p14:tracePt t="46348" x="3352800" y="6273800"/>
          <p14:tracePt t="46348" x="3359150" y="6280150"/>
          <p14:tracePt t="46365" x="3365500" y="6286500"/>
          <p14:tracePt t="46380" x="3403600" y="6299200"/>
          <p14:tracePt t="46380" x="3473450" y="6318250"/>
          <p14:tracePt t="46398" x="3517900" y="6330950"/>
          <p14:tracePt t="46398" x="3568700" y="6337300"/>
          <p14:tracePt t="46415" x="3625850" y="6343650"/>
          <p14:tracePt t="46415" x="3689350" y="6356350"/>
          <p14:tracePt t="46432" x="3759200" y="6369050"/>
          <p14:tracePt t="46432" x="3924300" y="6388100"/>
          <p14:tracePt t="46449" x="4006850" y="6394450"/>
          <p14:tracePt t="46449" x="4095750" y="6407150"/>
          <p14:tracePt t="46465" x="4184650" y="6407150"/>
          <p14:tracePt t="46465" x="4279900" y="6413500"/>
          <p14:tracePt t="46482" x="4368800" y="6413500"/>
          <p14:tracePt t="46482" x="4451350" y="6413500"/>
          <p14:tracePt t="46499" x="4540250" y="6407150"/>
          <p14:tracePt t="46499" x="4692650" y="6388100"/>
          <p14:tracePt t="46516" x="4762500" y="6375400"/>
          <p14:tracePt t="46516" x="4832350" y="6362700"/>
          <p14:tracePt t="46532" x="4895850" y="6350000"/>
          <p14:tracePt t="46532" x="4953000" y="6343650"/>
          <p14:tracePt t="46549" x="5003800" y="6330950"/>
          <p14:tracePt t="46549" x="5048250" y="6324600"/>
          <p14:tracePt t="46565" x="5092700" y="6311900"/>
          <p14:tracePt t="46565" x="5124450" y="6305550"/>
          <p14:tracePt t="46565" x="5156200" y="6299200"/>
          <p14:tracePt t="46585" x="5181600" y="6292850"/>
          <p14:tracePt t="46597" x="5207000" y="6280150"/>
          <p14:tracePt t="46597" x="5232400" y="6273800"/>
          <p14:tracePt t="46616" x="5245100" y="6267450"/>
          <p14:tracePt t="46616" x="5251450" y="6261100"/>
          <p14:tracePt t="46633" x="5245100" y="6254750"/>
          <p14:tracePt t="46660" x="5238750" y="6254750"/>
          <p14:tracePt t="46669" x="5232400" y="6254750"/>
          <p14:tracePt t="46681" x="5219700" y="6254750"/>
          <p14:tracePt t="46681" x="5213350" y="6254750"/>
          <p14:tracePt t="46699" x="5207000" y="6254750"/>
          <p14:tracePt t="46699" x="5200650" y="6254750"/>
          <p14:tracePt t="46716" x="5194300" y="6254750"/>
          <p14:tracePt t="46731" x="5187950" y="6254750"/>
          <p14:tracePt t="46748" x="5187950" y="6248400"/>
          <p14:tracePt t="46765" x="5181600" y="6242050"/>
          <p14:tracePt t="46765" x="5181600" y="6235700"/>
          <p14:tracePt t="46783" x="5181600" y="6229350"/>
          <p14:tracePt t="46798" x="5181600" y="6223000"/>
          <p14:tracePt t="46815" x="5175250" y="6216650"/>
          <p14:tracePt t="46832" x="5168900" y="6223000"/>
          <p14:tracePt t="46848" x="5162550" y="6223000"/>
          <p14:tracePt t="46868" x="5162550" y="6229350"/>
          <p14:tracePt t="46900" x="5162550" y="6235700"/>
          <p14:tracePt t="46928" x="5162550" y="6242050"/>
          <p14:tracePt t="46976" x="5168900" y="6242050"/>
          <p14:tracePt t="47063" x="5162550" y="6242050"/>
          <p14:tracePt t="47108" x="5156200" y="6242050"/>
          <p14:tracePt t="47124" x="5149850" y="6248400"/>
          <p14:tracePt t="47139" x="5143500" y="6248400"/>
          <p14:tracePt t="47148" x="5137150" y="6248400"/>
          <p14:tracePt t="47155" x="5130800" y="6254750"/>
          <p14:tracePt t="47166" x="5124450" y="6254750"/>
          <p14:tracePt t="47166" x="5111750" y="6261100"/>
          <p14:tracePt t="47185" x="5105400" y="6261100"/>
          <p14:tracePt t="47185" x="5099050" y="6261100"/>
          <p14:tracePt t="47203" x="5086350" y="6267450"/>
          <p14:tracePt t="47203" x="5080000" y="6267450"/>
          <p14:tracePt t="47218" x="5067300" y="6267450"/>
          <p14:tracePt t="47218" x="5054600" y="6273800"/>
          <p14:tracePt t="47234" x="5041900" y="6273800"/>
          <p14:tracePt t="47234" x="5029200" y="6280150"/>
          <p14:tracePt t="47234" x="5016500" y="6286500"/>
          <p14:tracePt t="47254" x="5003800" y="6286500"/>
          <p14:tracePt t="47266" x="4991100" y="6292850"/>
          <p14:tracePt t="47266" x="4972050" y="6299200"/>
          <p14:tracePt t="47285" x="4959350" y="6299200"/>
          <p14:tracePt t="47285" x="4946650" y="6299200"/>
          <p14:tracePt t="47302" x="4940300" y="6299200"/>
          <p14:tracePt t="47302" x="4933950" y="6299200"/>
          <p14:tracePt t="47318" x="4921250" y="6299200"/>
          <p14:tracePt t="47318" x="4914900" y="6299200"/>
          <p14:tracePt t="47318" x="4908550" y="6299200"/>
          <p14:tracePt t="47337" x="4902200" y="6292850"/>
          <p14:tracePt t="47337" x="4895850" y="6286500"/>
          <p14:tracePt t="47351" x="4889500" y="6286500"/>
          <p14:tracePt t="47351" x="4889500" y="6280150"/>
          <p14:tracePt t="47368" x="4883150" y="6273800"/>
          <p14:tracePt t="47368" x="4876800" y="6273800"/>
          <p14:tracePt t="47385" x="4870450" y="6267450"/>
          <p14:tracePt t="47385" x="4864100" y="6254750"/>
          <p14:tracePt t="47402" x="4851400" y="6248400"/>
          <p14:tracePt t="47402" x="4838700" y="6229350"/>
          <p14:tracePt t="47418" x="4826000" y="6216650"/>
          <p14:tracePt t="47418" x="4819650" y="6203950"/>
          <p14:tracePt t="47435" x="4806950" y="6184900"/>
          <p14:tracePt t="47435" x="4794250" y="6165850"/>
          <p14:tracePt t="47452" x="4775200" y="6146800"/>
          <p14:tracePt t="47452" x="4737100" y="6096000"/>
          <p14:tracePt t="47469" x="4711700" y="6064250"/>
          <p14:tracePt t="47469" x="4692650" y="6032500"/>
          <p14:tracePt t="47485" x="4660900" y="6000750"/>
          <p14:tracePt t="47485" x="4635500" y="5962650"/>
          <p14:tracePt t="47502" x="4603750" y="5924550"/>
          <p14:tracePt t="47502" x="4565650" y="5880100"/>
          <p14:tracePt t="47519" x="4527550" y="5835650"/>
          <p14:tracePt t="47519" x="4438650" y="5740400"/>
          <p14:tracePt t="47537" x="4394200" y="5683250"/>
          <p14:tracePt t="47537" x="4343400" y="5632450"/>
          <p14:tracePt t="47553" x="4292600" y="5575300"/>
          <p14:tracePt t="47553" x="4241800" y="5518150"/>
          <p14:tracePt t="47570" x="4191000" y="5454650"/>
          <p14:tracePt t="47570" x="4133850" y="5391150"/>
          <p14:tracePt t="47585" x="4076700" y="5327650"/>
          <p14:tracePt t="47585" x="4019550" y="5264150"/>
          <p14:tracePt t="47585" x="3956050" y="5200650"/>
          <p14:tracePt t="47605" x="3898900" y="5130800"/>
          <p14:tracePt t="47618" x="3835400" y="5067300"/>
          <p14:tracePt t="47618" x="3771900" y="4997450"/>
          <p14:tracePt t="47637" x="3638550" y="4857750"/>
          <p14:tracePt t="47637" x="3568700" y="4787900"/>
          <p14:tracePt t="47653" x="3505200" y="4724400"/>
          <p14:tracePt t="47653" x="3435350" y="4654550"/>
          <p14:tracePt t="47669" x="3371850" y="4591050"/>
          <p14:tracePt t="47669" x="3302000" y="4533900"/>
          <p14:tracePt t="47686" x="3238500" y="4476750"/>
          <p14:tracePt t="47686" x="3175000" y="4419600"/>
          <p14:tracePt t="47686" x="3111500" y="4368800"/>
          <p14:tracePt t="47705" x="3048000" y="4324350"/>
          <p14:tracePt t="47705" x="2990850" y="4279900"/>
          <p14:tracePt t="47719" x="2927350" y="4241800"/>
          <p14:tracePt t="47719" x="2870200" y="4203700"/>
          <p14:tracePt t="47736" x="2813050" y="4165600"/>
          <p14:tracePt t="47736" x="2749550" y="4133850"/>
          <p14:tracePt t="47753" x="2692400" y="4102100"/>
          <p14:tracePt t="47753" x="2584450" y="4038600"/>
          <p14:tracePt t="47770" x="2527300" y="4006850"/>
          <p14:tracePt t="47770" x="2476500" y="3981450"/>
          <p14:tracePt t="47786" x="2425700" y="3956050"/>
          <p14:tracePt t="47786" x="2374900" y="3937000"/>
          <p14:tracePt t="47803" x="2330450" y="3917950"/>
          <p14:tracePt t="47803" x="2286000" y="3905250"/>
          <p14:tracePt t="47819" x="2241550" y="3892550"/>
          <p14:tracePt t="47819" x="2159000" y="3867150"/>
          <p14:tracePt t="47837" x="2120900" y="3860800"/>
          <p14:tracePt t="47837" x="2082800" y="3854450"/>
          <p14:tracePt t="47854" x="2044700" y="3841750"/>
          <p14:tracePt t="47854" x="2006600" y="3829050"/>
          <p14:tracePt t="47870" x="1974850" y="3822700"/>
          <p14:tracePt t="47870" x="1936750" y="3810000"/>
          <p14:tracePt t="47870" x="1898650" y="3803650"/>
          <p14:tracePt t="47889" x="1860550" y="3790950"/>
          <p14:tracePt t="47902" x="1828800" y="3784600"/>
          <p14:tracePt t="47902" x="1758950" y="3771900"/>
          <p14:tracePt t="47921" x="1727200" y="3771900"/>
          <p14:tracePt t="47921" x="1695450" y="3765550"/>
          <p14:tracePt t="47937" x="1670050" y="3759200"/>
          <p14:tracePt t="47937" x="1638300" y="3752850"/>
          <p14:tracePt t="47954" x="1612900" y="3740150"/>
          <p14:tracePt t="47954" x="1587500" y="3733800"/>
          <p14:tracePt t="47970" x="1562100" y="3721100"/>
          <p14:tracePt t="47970" x="1536700" y="3708400"/>
          <p14:tracePt t="47970" x="1511300" y="3695700"/>
          <p14:tracePt t="47989" x="1485900" y="3676650"/>
          <p14:tracePt t="48002" x="1454150" y="3663950"/>
          <p14:tracePt t="48002" x="1397000" y="3644900"/>
          <p14:tracePt t="48020" x="1365250" y="3632200"/>
          <p14:tracePt t="48020" x="1339850" y="3625850"/>
          <p14:tracePt t="48037" x="1308100" y="3613150"/>
          <p14:tracePt t="48037" x="1276350" y="3606800"/>
          <p14:tracePt t="48054" x="1244600" y="3594100"/>
          <p14:tracePt t="48054" x="1187450" y="3562350"/>
          <p14:tracePt t="48071" x="1149350" y="3543300"/>
          <p14:tracePt t="48071" x="1117600" y="3524250"/>
          <p14:tracePt t="48087" x="1085850" y="3505200"/>
          <p14:tracePt t="48087" x="1047750" y="3479800"/>
          <p14:tracePt t="48104" x="1009650" y="3460750"/>
          <p14:tracePt t="48104" x="971550" y="3441700"/>
          <p14:tracePt t="48121" x="933450" y="3416300"/>
          <p14:tracePt t="48121" x="869950" y="3378200"/>
          <p14:tracePt t="48138" x="844550" y="3352800"/>
          <p14:tracePt t="48138" x="819150" y="3327400"/>
          <p14:tracePt t="48154" x="800100" y="3295650"/>
          <p14:tracePt t="48154" x="787400" y="3270250"/>
          <p14:tracePt t="48171" x="774700" y="3238500"/>
          <p14:tracePt t="48171" x="768350" y="3206750"/>
          <p14:tracePt t="48171" x="768350" y="3168650"/>
          <p14:tracePt t="48190" x="768350" y="3136900"/>
          <p14:tracePt t="48190" x="781050" y="3098800"/>
          <p14:tracePt t="48205" x="787400" y="3067050"/>
          <p14:tracePt t="48205" x="806450" y="3028950"/>
          <p14:tracePt t="48220" x="831850" y="2997200"/>
          <p14:tracePt t="48220" x="857250" y="2965450"/>
          <p14:tracePt t="48238" x="889000" y="2933700"/>
          <p14:tracePt t="48238" x="927100" y="2901950"/>
          <p14:tracePt t="48238" x="965200" y="2876550"/>
          <p14:tracePt t="48257" x="1016000" y="2844800"/>
          <p14:tracePt t="48269" x="1066800" y="2819400"/>
          <p14:tracePt t="48269" x="1187450" y="2768600"/>
          <p14:tracePt t="48288" x="1250950" y="2749550"/>
          <p14:tracePt t="48288" x="1320800" y="2724150"/>
          <p14:tracePt t="48305" x="1397000" y="2705100"/>
          <p14:tracePt t="48305" x="1479550" y="2686050"/>
          <p14:tracePt t="48321" x="1562100" y="2667000"/>
          <p14:tracePt t="48321" x="1644650" y="2647950"/>
          <p14:tracePt t="48338" x="1733550" y="2635250"/>
          <p14:tracePt t="48338" x="1828800" y="2622550"/>
          <p14:tracePt t="48338" x="1924050" y="2609850"/>
          <p14:tracePt t="48357" x="2025650" y="2597150"/>
          <p14:tracePt t="48357" x="2120900" y="2590800"/>
          <p14:tracePt t="48372" x="2216150" y="2584450"/>
          <p14:tracePt t="48372" x="2317750" y="2584450"/>
          <p14:tracePt t="48388" x="2413000" y="2578100"/>
          <p14:tracePt t="48388" x="2514600" y="2578100"/>
          <p14:tracePt t="48404" x="2609850" y="2584450"/>
          <p14:tracePt t="48404" x="2698750" y="2590800"/>
          <p14:tracePt t="48422" x="2794000" y="2597150"/>
          <p14:tracePt t="48422" x="2971800" y="2628900"/>
          <p14:tracePt t="48438" x="3054350" y="2647950"/>
          <p14:tracePt t="48438" x="3136900" y="2667000"/>
          <p14:tracePt t="48455" x="3213100" y="2686050"/>
          <p14:tracePt t="48455" x="3295650" y="2711450"/>
          <p14:tracePt t="48472" x="3365500" y="2736850"/>
          <p14:tracePt t="48472" x="3511550" y="2781300"/>
          <p14:tracePt t="48488" x="3581400" y="2806700"/>
          <p14:tracePt t="48488" x="3644900" y="2832100"/>
          <p14:tracePt t="48505" x="3708400" y="2851150"/>
          <p14:tracePt t="48505" x="3765550" y="2876550"/>
          <p14:tracePt t="48522" x="3822700" y="2901950"/>
          <p14:tracePt t="48522" x="3867150" y="2927350"/>
          <p14:tracePt t="48538" x="3917950" y="2959100"/>
          <p14:tracePt t="48538" x="3956050" y="2984500"/>
          <p14:tracePt t="48538" x="3994150" y="3016250"/>
          <p14:tracePt t="48557" x="4025900" y="3048000"/>
          <p14:tracePt t="48557" x="4051300" y="3086100"/>
          <p14:tracePt t="48573" x="4076700" y="3111500"/>
          <p14:tracePt t="48573" x="4095750" y="3143250"/>
          <p14:tracePt t="48589" x="4114800" y="3175000"/>
          <p14:tracePt t="48589" x="4127500" y="3200400"/>
          <p14:tracePt t="48606" x="4127500" y="3232150"/>
          <p14:tracePt t="48606" x="4127500" y="3257550"/>
          <p14:tracePt t="48622" x="4121150" y="3282950"/>
          <p14:tracePt t="48622" x="4108450" y="3308350"/>
          <p14:tracePt t="48622" x="4089400" y="3333750"/>
          <p14:tracePt t="48641" x="4070350" y="3359150"/>
          <p14:tracePt t="48654" x="4038600" y="3384550"/>
          <p14:tracePt t="48654" x="3962400" y="3429000"/>
          <p14:tracePt t="48672" x="3917950" y="3454400"/>
          <p14:tracePt t="48672" x="3873500" y="3473450"/>
          <p14:tracePt t="48689" x="3822700" y="3498850"/>
          <p14:tracePt t="48689" x="3765550" y="3517900"/>
          <p14:tracePt t="48689" x="3708400" y="3530600"/>
          <p14:tracePt t="48708" x="3651250" y="3549650"/>
          <p14:tracePt t="48721" x="3587750" y="3562350"/>
          <p14:tracePt t="48721" x="3460750" y="3587750"/>
          <p14:tracePt t="48739" x="3390900" y="3600450"/>
          <p14:tracePt t="48739" x="3314700" y="3613150"/>
          <p14:tracePt t="48756" x="3244850" y="3625850"/>
          <p14:tracePt t="48756" x="3162300" y="3632200"/>
          <p14:tracePt t="48773" x="3086100" y="3644900"/>
          <p14:tracePt t="48773" x="2921000" y="3657600"/>
          <p14:tracePt t="48790" x="2838450" y="3657600"/>
          <p14:tracePt t="48790" x="2749550" y="3663950"/>
          <p14:tracePt t="48807" x="2667000" y="3663950"/>
          <p14:tracePt t="48807" x="2578100" y="3657600"/>
          <p14:tracePt t="48823" x="2489200" y="3657600"/>
          <p14:tracePt t="48823" x="2400300" y="3651250"/>
          <p14:tracePt t="48839" x="2311400" y="3644900"/>
          <p14:tracePt t="48839" x="2133600" y="3638550"/>
          <p14:tracePt t="48857" x="2044700" y="3632200"/>
          <p14:tracePt t="48857" x="1962150" y="3632200"/>
          <p14:tracePt t="48873" x="1873250" y="3638550"/>
          <p14:tracePt t="48873" x="1790700" y="3638550"/>
          <p14:tracePt t="48890" x="1714500" y="3644900"/>
          <p14:tracePt t="48890" x="1644650" y="3651250"/>
          <p14:tracePt t="48890" x="1574800" y="3657600"/>
          <p14:tracePt t="48909" x="1511300" y="3657600"/>
          <p14:tracePt t="48921" x="1460500" y="3663950"/>
          <p14:tracePt t="48921" x="1365250" y="3670300"/>
          <p14:tracePt t="48940" x="1327150" y="3676650"/>
          <p14:tracePt t="48940" x="1295400" y="3683000"/>
          <p14:tracePt t="48957" x="1263650" y="3689350"/>
          <p14:tracePt t="48957" x="1238250" y="3702050"/>
          <p14:tracePt t="48973" x="1219200" y="3714750"/>
          <p14:tracePt t="48973" x="1206500" y="3727450"/>
          <p14:tracePt t="48990" x="1193800" y="3746500"/>
          <p14:tracePt t="48990" x="1187450" y="3771900"/>
          <p14:tracePt t="49006" x="1187450" y="3797300"/>
          <p14:tracePt t="49006" x="1193800" y="3822700"/>
          <p14:tracePt t="49024" x="1219200" y="3886200"/>
          <p14:tracePt t="49024" x="1238250" y="3930650"/>
          <p14:tracePt t="49040" x="1257300" y="3981450"/>
          <p14:tracePt t="49040" x="1282700" y="4032250"/>
          <p14:tracePt t="49057" x="1314450" y="4095750"/>
          <p14:tracePt t="49057" x="1352550" y="4171950"/>
          <p14:tracePt t="49073" x="1390650" y="4248150"/>
          <p14:tracePt t="49073" x="1485900" y="4425950"/>
          <p14:tracePt t="49090" x="1530350" y="4514850"/>
          <p14:tracePt t="49090" x="1587500" y="4603750"/>
          <p14:tracePt t="49107" x="1638300" y="4692650"/>
          <p14:tracePt t="49107" x="1695450" y="4781550"/>
          <p14:tracePt t="49124" x="1746250" y="4864100"/>
          <p14:tracePt t="49124" x="1797050" y="4946650"/>
          <p14:tracePt t="49141" x="1847850" y="5022850"/>
          <p14:tracePt t="49141" x="1949450" y="5162550"/>
          <p14:tracePt t="49157" x="1993900" y="5226050"/>
          <p14:tracePt t="49157" x="2038350" y="5283200"/>
          <p14:tracePt t="49174" x="2076450" y="5340350"/>
          <p14:tracePt t="49174" x="2108200" y="5391150"/>
          <p14:tracePt t="49191" x="2139950" y="5441950"/>
          <p14:tracePt t="49191" x="2165350" y="5486400"/>
          <p14:tracePt t="49191" x="2184400" y="5530850"/>
          <p14:tracePt t="49210" x="2203450" y="5562600"/>
          <p14:tracePt t="49210" x="2216150" y="5594350"/>
          <p14:tracePt t="49224" x="2222500" y="5626100"/>
          <p14:tracePt t="49224" x="2228850" y="5651500"/>
          <p14:tracePt t="49242" x="2222500" y="5670550"/>
          <p14:tracePt t="49242" x="2222500" y="5689600"/>
          <p14:tracePt t="49259" x="2209800" y="5702300"/>
          <p14:tracePt t="49259" x="2203450" y="5715000"/>
          <p14:tracePt t="49259" x="2184400" y="5721350"/>
          <p14:tracePt t="49277" x="2159000" y="5727700"/>
          <p14:tracePt t="49290" x="2133600" y="5727700"/>
          <p14:tracePt t="49290" x="2095500" y="5734050"/>
          <p14:tracePt t="49310" x="2019300" y="5727700"/>
          <p14:tracePt t="49310" x="1968500" y="5721350"/>
          <p14:tracePt t="49326" x="1917700" y="5721350"/>
          <p14:tracePt t="49326" x="1866900" y="5715000"/>
          <p14:tracePt t="49342" x="1809750" y="5702300"/>
          <p14:tracePt t="49342" x="1752600" y="5695950"/>
          <p14:tracePt t="49359" x="1689100" y="5683250"/>
          <p14:tracePt t="49359" x="1625600" y="5670550"/>
          <p14:tracePt t="49359" x="1562100" y="5651500"/>
          <p14:tracePt t="49378" x="1492250" y="5632450"/>
          <p14:tracePt t="49378" x="1422400" y="5613400"/>
          <p14:tracePt t="49392" x="1352550" y="5588000"/>
          <p14:tracePt t="49392" x="1282700" y="5562600"/>
          <p14:tracePt t="49409" x="1219200" y="5537200"/>
          <p14:tracePt t="49409" x="1155700" y="5511800"/>
          <p14:tracePt t="49426" x="1098550" y="5492750"/>
          <p14:tracePt t="49426" x="1041400" y="5467350"/>
          <p14:tracePt t="49442" x="990600" y="5448300"/>
          <p14:tracePt t="49442" x="901700" y="5416550"/>
          <p14:tracePt t="49459" x="863600" y="5397500"/>
          <p14:tracePt t="49459" x="831850" y="5378450"/>
          <p14:tracePt t="49476" x="806450" y="5359400"/>
          <p14:tracePt t="49476" x="787400" y="5334000"/>
          <p14:tracePt t="49492" x="774700" y="5314950"/>
          <p14:tracePt t="49492" x="768350" y="5270500"/>
          <p14:tracePt t="49509" x="774700" y="5251450"/>
          <p14:tracePt t="49509" x="787400" y="5226050"/>
          <p14:tracePt t="49526" x="806450" y="5207000"/>
          <p14:tracePt t="49526" x="838200" y="5181600"/>
          <p14:tracePt t="49543" x="876300" y="5162550"/>
          <p14:tracePt t="49543" x="920750" y="5143500"/>
          <p14:tracePt t="49559" x="965200" y="5124450"/>
          <p14:tracePt t="49559" x="1028700" y="5105400"/>
          <p14:tracePt t="49559" x="1092200" y="5086350"/>
          <p14:tracePt t="49579" x="1168400" y="5067300"/>
          <p14:tracePt t="49579" x="1250950" y="5054600"/>
          <p14:tracePt t="49593" x="1339850" y="5041900"/>
          <p14:tracePt t="49593" x="1435100" y="5035550"/>
          <p14:tracePt t="49610" x="1530350" y="5022850"/>
          <p14:tracePt t="49610" x="1631950" y="5022850"/>
          <p14:tracePt t="49627" x="1739900" y="5016500"/>
          <p14:tracePt t="49627" x="1847850" y="5016500"/>
          <p14:tracePt t="49643" x="1949450" y="5022850"/>
          <p14:tracePt t="49643" x="2057400" y="5022850"/>
          <p14:tracePt t="49643" x="2165350" y="5029200"/>
          <p14:tracePt t="49662" x="2279650" y="5035550"/>
          <p14:tracePt t="49675" x="2393950" y="5041900"/>
          <p14:tracePt t="49675" x="2622550" y="5060950"/>
          <p14:tracePt t="49693" x="2743200" y="5073650"/>
          <p14:tracePt t="49693" x="2857500" y="5086350"/>
          <p14:tracePt t="49710" x="2965450" y="5105400"/>
          <p14:tracePt t="49710" x="3073400" y="5124450"/>
          <p14:tracePt t="49727" x="3175000" y="5143500"/>
          <p14:tracePt t="49727" x="3270250" y="5162550"/>
          <p14:tracePt t="49727" x="3365500" y="5187950"/>
          <p14:tracePt t="49746" x="3448050" y="5213350"/>
          <p14:tracePt t="49746" x="3530600" y="5238750"/>
          <p14:tracePt t="49760" x="3606800" y="5264150"/>
          <p14:tracePt t="49760" x="3683000" y="5289550"/>
          <p14:tracePt t="49777" x="3746500" y="5314950"/>
          <p14:tracePt t="49777" x="3810000" y="5340350"/>
          <p14:tracePt t="49793" x="3867150" y="5365750"/>
          <p14:tracePt t="49793" x="3949700" y="5422900"/>
          <p14:tracePt t="49810" x="3981450" y="5448300"/>
          <p14:tracePt t="49810" x="4006850" y="5473700"/>
          <p14:tracePt t="49827" x="4025900" y="5499100"/>
          <p14:tracePt t="49827" x="4038600" y="5524500"/>
          <p14:tracePt t="49844" x="4044950" y="5549900"/>
          <p14:tracePt t="49844" x="4044950" y="5575300"/>
          <p14:tracePt t="49860" x="4038600" y="5607050"/>
          <p14:tracePt t="49860" x="4013200" y="5657850"/>
          <p14:tracePt t="49878" x="3994150" y="5676900"/>
          <p14:tracePt t="49878" x="3962400" y="5695950"/>
          <p14:tracePt t="49894" x="3930650" y="5715000"/>
          <p14:tracePt t="49894" x="3886200" y="5734050"/>
          <p14:tracePt t="49911" x="3835400" y="5753100"/>
          <p14:tracePt t="49911" x="3784600" y="5772150"/>
          <p14:tracePt t="49927" x="3727450" y="5784850"/>
          <p14:tracePt t="49927" x="3663950" y="5803900"/>
          <p14:tracePt t="49927" x="3600450" y="5816600"/>
          <p14:tracePt t="49946" x="3530600" y="5829300"/>
          <p14:tracePt t="49946" x="3460750" y="5842000"/>
          <p14:tracePt t="49962" x="3390900" y="5854700"/>
          <p14:tracePt t="49962" x="3314700" y="5861050"/>
          <p14:tracePt t="49978" x="3238500" y="5867400"/>
          <p14:tracePt t="49978" x="3162300" y="5873750"/>
          <p14:tracePt t="49994" x="3073400" y="5867400"/>
          <p14:tracePt t="49994" x="2990850" y="5867400"/>
          <p14:tracePt t="49994" x="2895600" y="5854700"/>
          <p14:tracePt t="50013" x="2800350" y="5848350"/>
          <p14:tracePt t="50026" x="2705100" y="5835650"/>
          <p14:tracePt t="50026" x="2603500" y="5816600"/>
          <p14:tracePt t="50026" x="2508250" y="5803900"/>
          <p14:tracePt t="50047" x="2413000" y="5791200"/>
          <p14:tracePt t="50047" x="2317750" y="5778500"/>
          <p14:tracePt t="50061" x="2228850" y="5772150"/>
          <p14:tracePt t="50061" x="2146300" y="5765800"/>
          <p14:tracePt t="50078" x="2063750" y="5759450"/>
          <p14:tracePt t="50078" x="1987550" y="5753100"/>
          <p14:tracePt t="50094" x="1917700" y="5753100"/>
          <p14:tracePt t="50094" x="1797050" y="5746750"/>
          <p14:tracePt t="50111" x="1746250" y="5746750"/>
          <p14:tracePt t="50111" x="1701800" y="5753100"/>
          <p14:tracePt t="50128" x="1657350" y="5753100"/>
          <p14:tracePt t="50128" x="1625600" y="5753100"/>
          <p14:tracePt t="50145" x="1600200" y="5753100"/>
          <p14:tracePt t="50145" x="1581150" y="5753100"/>
          <p14:tracePt t="50161" x="1574800" y="5753100"/>
          <p14:tracePt t="50161" x="1581150" y="5759450"/>
          <p14:tracePt t="50178" x="1593850" y="5759450"/>
          <p14:tracePt t="50178" x="1612900" y="5759450"/>
          <p14:tracePt t="50197" x="1644650" y="5759450"/>
          <p14:tracePt t="50197" x="1682750" y="5753100"/>
          <p14:tracePt t="50212" x="1727200" y="5753100"/>
          <p14:tracePt t="50212" x="1835150" y="5740400"/>
          <p14:tracePt t="50231" x="1898650" y="5734050"/>
          <p14:tracePt t="50231" x="1968500" y="5727700"/>
          <p14:tracePt t="50246" x="2044700" y="5721350"/>
          <p14:tracePt t="50246" x="2120900" y="5708650"/>
          <p14:tracePt t="50262" x="2197100" y="5695950"/>
          <p14:tracePt t="50262" x="2279650" y="5683250"/>
          <p14:tracePt t="50278" x="2362200" y="5670550"/>
          <p14:tracePt t="50278" x="2444750" y="5657850"/>
          <p14:tracePt t="50295" x="2527300" y="5645150"/>
          <p14:tracePt t="50295" x="2616200" y="5632450"/>
          <p14:tracePt t="50295" x="2705100" y="5626100"/>
          <p14:tracePt t="50314" x="2794000" y="5613400"/>
          <p14:tracePt t="50327" x="2876550" y="5600700"/>
          <p14:tracePt t="50327" x="3041650" y="5581650"/>
          <p14:tracePt t="50346" x="3117850" y="5575300"/>
          <p14:tracePt t="50346" x="3181350" y="5568950"/>
          <p14:tracePt t="50362" x="3244850" y="5562600"/>
          <p14:tracePt t="50362" x="3295650" y="5562600"/>
          <p14:tracePt t="50379" x="3346450" y="5556250"/>
          <p14:tracePt t="50379" x="3384550" y="5562600"/>
          <p14:tracePt t="50379" x="3416300" y="5562600"/>
          <p14:tracePt t="50397" x="3441700" y="5562600"/>
          <p14:tracePt t="50397" x="3460750" y="5562600"/>
          <p14:tracePt t="50413" x="3473450" y="5562600"/>
          <p14:tracePt t="50413" x="3479800" y="5568950"/>
          <p14:tracePt t="50429" x="3479800" y="5575300"/>
          <p14:tracePt t="50444" x="3473450" y="5575300"/>
          <p14:tracePt t="50444" x="3467100" y="5581650"/>
          <p14:tracePt t="50463" x="3460750" y="5581650"/>
          <p14:tracePt t="50463" x="3435350" y="5588000"/>
          <p14:tracePt t="50479" x="3422650" y="5588000"/>
          <p14:tracePt t="50479" x="3409950" y="5594350"/>
          <p14:tracePt t="50496" x="3397250" y="5594350"/>
          <p14:tracePt t="50496" x="3384550" y="5594350"/>
          <p14:tracePt t="50512" x="3378200" y="5588000"/>
          <p14:tracePt t="50512" x="3359150" y="5588000"/>
          <p14:tracePt t="50530" x="3352800" y="5588000"/>
          <p14:tracePt t="50545" x="3346450" y="5581650"/>
          <p14:tracePt t="50562" x="3346450" y="5568950"/>
          <p14:tracePt t="50562" x="3352800" y="5568950"/>
          <p14:tracePt t="50579" x="3359150" y="5562600"/>
          <p14:tracePt t="50579" x="3359150" y="5556250"/>
          <p14:tracePt t="50579" x="3365500" y="5549900"/>
          <p14:tracePt t="50598" x="3371850" y="5549900"/>
          <p14:tracePt t="50598" x="3378200" y="5543550"/>
          <p14:tracePt t="50613" x="3384550" y="5543550"/>
          <p14:tracePt t="50613" x="3390900" y="5543550"/>
          <p14:tracePt t="50630" x="3397250" y="5543550"/>
          <p14:tracePt t="50645" x="3403600" y="5543550"/>
          <p14:tracePt t="50662" x="3403600" y="5549900"/>
          <p14:tracePt t="50679" x="3409950" y="5556250"/>
          <p14:tracePt t="50696" x="3403600" y="5549900"/>
          <p14:tracePt t="50725" x="3397250" y="5549900"/>
          <p14:tracePt t="50741" x="3390900" y="5543550"/>
          <p14:tracePt t="50765" x="3390900" y="5549900"/>
          <p14:tracePt t="50793" x="3384550" y="5556250"/>
          <p14:tracePt t="50825" x="3384550" y="5562600"/>
          <p14:tracePt t="50853" x="3384550" y="5568950"/>
          <p14:tracePt t="50877" x="3390900" y="5575300"/>
          <p14:tracePt t="50889" x="3397250" y="5581650"/>
          <p14:tracePt t="50897" x="3397250" y="5588000"/>
          <p14:tracePt t="50897" x="3403600" y="5594350"/>
          <p14:tracePt t="50914" x="3409950" y="5600700"/>
          <p14:tracePt t="50914" x="3416300" y="5613400"/>
          <p14:tracePt t="50930" x="3422650" y="5626100"/>
          <p14:tracePt t="50930" x="3429000" y="5638800"/>
          <p14:tracePt t="50947" x="3441700" y="5657850"/>
          <p14:tracePt t="50947" x="3448050" y="5670550"/>
          <p14:tracePt t="50947" x="3467100" y="5695950"/>
          <p14:tracePt t="50966" x="3479800" y="5715000"/>
          <p14:tracePt t="50979" x="3498850" y="5734050"/>
          <p14:tracePt t="50979" x="3530600" y="5778500"/>
          <p14:tracePt t="50998" x="3549650" y="5803900"/>
          <p14:tracePt t="50998" x="3568700" y="5829300"/>
          <p14:tracePt t="51014" x="3587750" y="5854700"/>
          <p14:tracePt t="51014" x="3606800" y="5880100"/>
          <p14:tracePt t="51031" x="3625850" y="5905500"/>
          <p14:tracePt t="51031" x="3651250" y="5930900"/>
          <p14:tracePt t="51031" x="3670300" y="5956300"/>
          <p14:tracePt t="51050" x="3689350" y="5975350"/>
          <p14:tracePt t="51063" x="3714750" y="5994400"/>
          <p14:tracePt t="51063" x="3752850" y="6019800"/>
          <p14:tracePt t="51081" x="3765550" y="6032500"/>
          <p14:tracePt t="51081" x="3784600" y="6038850"/>
          <p14:tracePt t="51098" x="3797300" y="6051550"/>
          <p14:tracePt t="51098" x="3810000" y="6057900"/>
          <p14:tracePt t="51114" x="3816350" y="6064250"/>
          <p14:tracePt t="51114" x="3841750" y="6070600"/>
          <p14:tracePt t="51131" x="3854450" y="6076950"/>
          <p14:tracePt t="51131" x="3867150" y="6076950"/>
          <p14:tracePt t="51148" x="3886200" y="6076950"/>
          <p14:tracePt t="51148" x="3898900" y="6070600"/>
          <p14:tracePt t="51164" x="3924300" y="6064250"/>
          <p14:tracePt t="51164" x="3949700" y="6064250"/>
          <p14:tracePt t="51181" x="3975100" y="6057900"/>
          <p14:tracePt t="51181" x="4044950" y="6038850"/>
          <p14:tracePt t="51200" x="4089400" y="6032500"/>
          <p14:tracePt t="51200" x="4133850" y="6026150"/>
          <p14:tracePt t="51215" x="4184650" y="6019800"/>
          <p14:tracePt t="51215" x="4241800" y="6013450"/>
          <p14:tracePt t="51231" x="4298950" y="6007100"/>
          <p14:tracePt t="51231" x="4419600" y="6007100"/>
          <p14:tracePt t="51251" x="4483100" y="6007100"/>
          <p14:tracePt t="51251" x="4546600" y="6007100"/>
          <p14:tracePt t="51265" x="4616450" y="6013450"/>
          <p14:tracePt t="51265" x="4686300" y="6019800"/>
          <p14:tracePt t="51282" x="4756150" y="6019800"/>
          <p14:tracePt t="51282" x="4826000" y="6026150"/>
          <p14:tracePt t="51298" x="4895850" y="6032500"/>
          <p14:tracePt t="51298" x="4972050" y="6038850"/>
          <p14:tracePt t="51298" x="5041900" y="6045200"/>
          <p14:tracePt t="51317" x="5111750" y="6051550"/>
          <p14:tracePt t="51330" x="5181600" y="6064250"/>
          <p14:tracePt t="51330" x="5308600" y="6083300"/>
          <p14:tracePt t="51350" x="5365750" y="6102350"/>
          <p14:tracePt t="51350" x="5422900" y="6115050"/>
          <p14:tracePt t="51365" x="5473700" y="6134100"/>
          <p14:tracePt t="51365" x="5518150" y="6153150"/>
          <p14:tracePt t="51382" x="5556250" y="6172200"/>
          <p14:tracePt t="51382" x="5594350" y="6191250"/>
          <p14:tracePt t="51399" x="5619750" y="6203950"/>
          <p14:tracePt t="51399" x="5645150" y="6223000"/>
          <p14:tracePt t="51415" x="5670550" y="6235700"/>
          <p14:tracePt t="51415" x="5695950" y="6261100"/>
          <p14:tracePt t="51432" x="5708650" y="6267450"/>
          <p14:tracePt t="51432" x="5715000" y="6273800"/>
          <p14:tracePt t="51449" x="5721350" y="6280150"/>
          <p14:tracePt t="51464" x="5715000" y="6280150"/>
          <p14:tracePt t="51485" x="5708650" y="6280150"/>
          <p14:tracePt t="51485" x="5702300" y="6280150"/>
          <p14:tracePt t="51499" x="5695950" y="6280150"/>
          <p14:tracePt t="51499" x="5689600" y="6273800"/>
          <p14:tracePt t="51516" x="5683250" y="6273800"/>
          <p14:tracePt t="51531" x="5676900" y="6267450"/>
          <p14:tracePt t="51531" x="5670550" y="6261100"/>
          <p14:tracePt t="51549" x="5676900" y="6261100"/>
          <p14:tracePt t="51617" x="5683250" y="6267450"/>
          <p14:tracePt t="51633" x="5683250" y="6273800"/>
          <p14:tracePt t="51685" x="5676900" y="6273800"/>
          <p14:tracePt t="51709" x="5676900" y="6280150"/>
          <p14:tracePt t="51729" x="5670550" y="6286500"/>
          <p14:tracePt t="51753" x="5670550" y="6292850"/>
          <p14:tracePt t="51777" x="5676900" y="6299200"/>
          <p14:tracePt t="51789" x="5683250" y="6305550"/>
          <p14:tracePt t="51813" x="5689600" y="6305550"/>
          <p14:tracePt t="51829" x="5695950" y="6305550"/>
          <p14:tracePt t="51845" x="5721350" y="6330950"/>
          <p14:tracePt t="51897" x="5734050" y="6356350"/>
          <p14:tracePt t="51925" x="5740400" y="6375400"/>
          <p14:tracePt t="51957" x="5727700" y="6400800"/>
          <p14:tracePt t="51993" x="5715000" y="6426200"/>
          <p14:tracePt t="52024" x="5708650" y="6451600"/>
          <p14:tracePt t="52053" x="5702300" y="6470650"/>
          <p14:tracePt t="52085" x="5695950" y="6496050"/>
          <p14:tracePt t="52113" x="5689600" y="6521450"/>
          <p14:tracePt t="52145" x="5683250" y="6546850"/>
          <p14:tracePt t="52173" x="5670550" y="6565900"/>
          <p14:tracePt t="53083" x="5664200" y="6591300"/>
          <p14:tracePt t="53229" x="5657850" y="6610350"/>
          <p14:tracePt t="53313" x="5657850" y="6629400"/>
          <p14:tracePt t="53417" x="5676900" y="6635750"/>
          <p14:tracePt t="53853" x="5695950" y="6623050"/>
          <p14:tracePt t="53945" x="5702300" y="6604000"/>
          <p14:tracePt t="54069" x="5702300" y="6578600"/>
          <p14:tracePt t="54125" x="5702300" y="6559550"/>
          <p14:tracePt t="54161" x="5702300" y="6534150"/>
          <p14:tracePt t="54205" x="5708650" y="6515100"/>
          <p14:tracePt t="54272" x="5715000" y="6534150"/>
          <p14:tracePt t="54377" x="5689600" y="6527800"/>
          <p14:tracePt t="54497" x="5676900" y="6502400"/>
          <p14:tracePt t="54521" x="5657850" y="6464300"/>
          <p14:tracePt t="54537" x="5645150" y="6432550"/>
          <p14:tracePt t="54545" x="5632450" y="6407150"/>
          <p14:tracePt t="54545" x="5619750" y="6375400"/>
          <p14:tracePt t="54559" x="5600700" y="6337300"/>
          <p14:tracePt t="54559" x="5575300" y="6305550"/>
          <p14:tracePt t="54576" x="5549900" y="6267450"/>
          <p14:tracePt t="54576" x="5524500" y="6229350"/>
          <p14:tracePt t="54592" x="5492750" y="6191250"/>
          <p14:tracePt t="54592" x="5422900" y="6108700"/>
          <p14:tracePt t="54609" x="5384800" y="6070600"/>
          <p14:tracePt t="54609" x="5346700" y="6032500"/>
          <p14:tracePt t="54626" x="5308600" y="5988050"/>
          <p14:tracePt t="54626" x="5270500" y="5943600"/>
          <p14:tracePt t="54642" x="5226050" y="5905500"/>
          <p14:tracePt t="54642" x="5187950" y="5861050"/>
          <p14:tracePt t="54660" x="5149850" y="5822950"/>
          <p14:tracePt t="54660" x="5105400" y="5778500"/>
          <p14:tracePt t="54660" x="5060950" y="5740400"/>
          <p14:tracePt t="54678" x="5016500" y="5695950"/>
          <p14:tracePt t="54678" x="4965700" y="5645150"/>
          <p14:tracePt t="54694" x="4921250" y="5594350"/>
          <p14:tracePt t="54694" x="4864100" y="5543550"/>
          <p14:tracePt t="54710" x="4806950" y="5486400"/>
          <p14:tracePt t="54710" x="4749800" y="5422900"/>
          <p14:tracePt t="54727" x="4692650" y="5359400"/>
          <p14:tracePt t="54727" x="4629150" y="5289550"/>
          <p14:tracePt t="54743" x="4565650" y="5219700"/>
          <p14:tracePt t="54743" x="4502150" y="5143500"/>
          <p14:tracePt t="54743" x="4438650" y="5073650"/>
          <p14:tracePt t="54762" x="4381500" y="4997450"/>
          <p14:tracePt t="54775" x="4318000" y="4921250"/>
          <p14:tracePt t="54775" x="4210050" y="4768850"/>
          <p14:tracePt t="54793" x="4152900" y="4692650"/>
          <p14:tracePt t="54793" x="4108450" y="4616450"/>
          <p14:tracePt t="54810" x="4064000" y="4546600"/>
          <p14:tracePt t="54810" x="4019550" y="4476750"/>
          <p14:tracePt t="54827" x="3975100" y="4413250"/>
          <p14:tracePt t="54827" x="3937000" y="4349750"/>
          <p14:tracePt t="54827" x="3892550" y="4292600"/>
          <p14:tracePt t="54845" x="3854450" y="4235450"/>
          <p14:tracePt t="54845" x="3822700" y="4184650"/>
          <p14:tracePt t="54860" x="3784600" y="4133850"/>
          <p14:tracePt t="54860" x="3752850" y="4089400"/>
          <p14:tracePt t="54877" x="3721100" y="4044950"/>
          <p14:tracePt t="54877" x="3689350" y="4000500"/>
          <p14:tracePt t="54894" x="3663950" y="3962400"/>
          <p14:tracePt t="54894" x="3632200" y="3879850"/>
          <p14:tracePt t="54911" x="3613150" y="3835400"/>
          <p14:tracePt t="54911" x="3600450" y="3797300"/>
          <p14:tracePt t="54927" x="3587750" y="3765550"/>
          <p14:tracePt t="54927" x="3575050" y="3733800"/>
          <p14:tracePt t="54943" x="3562350" y="3702050"/>
          <p14:tracePt t="54943" x="3549650" y="3676650"/>
          <p14:tracePt t="54961" x="3536950" y="3657600"/>
          <p14:tracePt t="54961" x="3511550" y="3625850"/>
          <p14:tracePt t="54977" x="3498850" y="3613150"/>
          <p14:tracePt t="54977" x="3486150" y="3600450"/>
          <p14:tracePt t="54994" x="3479800" y="3594100"/>
          <p14:tracePt t="54994" x="3473450" y="3581400"/>
          <p14:tracePt t="55010" x="3467100" y="3575050"/>
          <p14:tracePt t="55026" x="3460750" y="3568700"/>
          <p14:tracePt t="55043" x="3467100" y="3568700"/>
          <p14:tracePt t="55061" x="3473450" y="3568700"/>
          <p14:tracePt t="55061" x="3479800" y="3575050"/>
          <p14:tracePt t="55078" x="3486150" y="3575050"/>
          <p14:tracePt t="55078" x="3492500" y="3581400"/>
          <p14:tracePt t="55094" x="3498850" y="3587750"/>
          <p14:tracePt t="55094" x="3505200" y="3600450"/>
          <p14:tracePt t="55111" x="3517900" y="3613150"/>
          <p14:tracePt t="55111" x="3524250" y="3632200"/>
          <p14:tracePt t="55111" x="3530600" y="3657600"/>
          <p14:tracePt t="55130" x="3543300" y="3689350"/>
          <p14:tracePt t="55143" x="3549650" y="3727450"/>
          <p14:tracePt t="55143" x="3568700" y="3822700"/>
          <p14:tracePt t="55161" x="3581400" y="3886200"/>
          <p14:tracePt t="55161" x="3600450" y="3956050"/>
          <p14:tracePt t="55178" x="3619500" y="4038600"/>
          <p14:tracePt t="55178" x="3638550" y="4127500"/>
          <p14:tracePt t="55178" x="3663950" y="4229100"/>
          <p14:tracePt t="55198" x="3689350" y="4330700"/>
          <p14:tracePt t="55198" x="3721100" y="4438650"/>
          <p14:tracePt t="55212" x="3752850" y="4552950"/>
          <p14:tracePt t="55212" x="3784600" y="4667250"/>
          <p14:tracePt t="55228" x="3816350" y="4775200"/>
          <p14:tracePt t="55228" x="3848100" y="4883150"/>
          <p14:tracePt t="55244" x="3873500" y="4984750"/>
          <p14:tracePt t="55244" x="3898900" y="5080000"/>
          <p14:tracePt t="55261" x="3924300" y="5181600"/>
          <p14:tracePt t="55261" x="3956050" y="5372100"/>
          <p14:tracePt t="55278" x="3975100" y="5467350"/>
          <p14:tracePt t="55278" x="3987800" y="5556250"/>
          <p14:tracePt t="55295" x="4000500" y="5645150"/>
          <p14:tracePt t="55295" x="4013200" y="5734050"/>
          <p14:tracePt t="55312" x="4019550" y="5810250"/>
          <p14:tracePt t="55312" x="4032250" y="5886450"/>
          <p14:tracePt t="55312" x="4038600" y="5956300"/>
          <p14:tracePt t="55330" x="4044950" y="6013450"/>
          <p14:tracePt t="55330" x="4051300" y="6070600"/>
          <p14:tracePt t="55346" x="4051300" y="6121400"/>
          <p14:tracePt t="55346" x="4051300" y="6172200"/>
          <p14:tracePt t="55362" x="4051300" y="6223000"/>
          <p14:tracePt t="55362" x="4051300" y="6267450"/>
          <p14:tracePt t="55378" x="4044950" y="6318250"/>
          <p14:tracePt t="55378" x="4044950" y="6362700"/>
          <p14:tracePt t="55395" x="4044950" y="6413500"/>
          <p14:tracePt t="55395" x="4044950" y="6464300"/>
          <p14:tracePt t="55395" x="4051300" y="6502400"/>
          <p14:tracePt t="55414" x="4051300" y="6540500"/>
          <p14:tracePt t="55427" x="4051300" y="6565900"/>
          <p14:tracePt t="55427" x="4051300" y="6591300"/>
          <p14:tracePt t="55446" x="4038600" y="6553200"/>
          <p14:tracePt t="55473" x="4032250" y="6521450"/>
          <p14:tracePt t="55489" x="4032250" y="6496050"/>
          <p14:tracePt t="55505" x="4032250" y="6464300"/>
          <p14:tracePt t="55516" x="4038600" y="6426200"/>
          <p14:tracePt t="55533" x="4044950" y="6388100"/>
          <p14:tracePt t="55549" x="4044950" y="6375400"/>
          <p14:tracePt t="55561" x="4044950" y="6350000"/>
          <p14:tracePt t="55561" x="4044950" y="6318250"/>
          <p14:tracePt t="55579" x="4044950" y="6305550"/>
          <p14:tracePt t="55579" x="4051300" y="6292850"/>
          <p14:tracePt t="55596" x="4051300" y="6280150"/>
          <p14:tracePt t="55596" x="4051300" y="6273800"/>
          <p14:tracePt t="55612" x="4051300" y="6267450"/>
          <p14:tracePt t="55612" x="4051300" y="6261100"/>
          <p14:tracePt t="55629" x="4057650" y="6254750"/>
          <p14:tracePt t="55629" x="4057650" y="6248400"/>
          <p14:tracePt t="55646" x="4057650" y="6242050"/>
          <p14:tracePt t="55668" x="4064000" y="6242050"/>
          <p14:tracePt t="55745" x="4064000" y="6248400"/>
          <p14:tracePt t="55797" x="4057650" y="6254750"/>
          <p14:tracePt t="55825" x="4051300" y="6261100"/>
          <p14:tracePt t="55877" x="4044950" y="6267450"/>
          <p14:tracePt t="55901" x="4038600" y="6267450"/>
          <p14:tracePt t="55925" x="4032250" y="6273800"/>
          <p14:tracePt t="55953" x="4032250" y="6267450"/>
          <p14:tracePt t="56005" x="4032250" y="6261100"/>
          <p14:tracePt t="56013" x="4032250" y="6254750"/>
          <p14:tracePt t="56021" x="4025900" y="6248400"/>
          <p14:tracePt t="56029" x="4025900" y="6242050"/>
          <p14:tracePt t="56029" x="4025900" y="6235700"/>
          <p14:tracePt t="56047" x="4025900" y="6229350"/>
          <p14:tracePt t="56047" x="4025900" y="6223000"/>
          <p14:tracePt t="56047" x="4019550" y="6216650"/>
          <p14:tracePt t="56066" x="4019550" y="6210300"/>
          <p14:tracePt t="56081" x="4019550" y="6203950"/>
          <p14:tracePt t="56105" x="4019550" y="6210300"/>
          <p14:tracePt t="56141" x="4025900" y="6216650"/>
          <p14:tracePt t="56157" x="4025900" y="6223000"/>
          <p14:tracePt t="56169" x="4032250" y="6229350"/>
          <p14:tracePt t="56185" x="4032250" y="6235700"/>
          <p14:tracePt t="56197" x="4038600" y="6242050"/>
          <p14:tracePt t="56213" x="4038600" y="6254750"/>
          <p14:tracePt t="56213" x="4044950" y="6267450"/>
          <p14:tracePt t="56231" x="4044950" y="6273800"/>
          <p14:tracePt t="56231" x="4051300" y="6280150"/>
          <p14:tracePt t="56248" x="4051300" y="6286500"/>
          <p14:tracePt t="56263" x="4057650" y="6305550"/>
          <p14:tracePt t="56280" x="4064000" y="6330950"/>
          <p14:tracePt t="56297" x="4070350" y="6356350"/>
          <p14:tracePt t="56328" x="4070350" y="6375400"/>
          <p14:tracePt t="56349" x="4064000" y="6400800"/>
          <p14:tracePt t="56381" x="4064000" y="6419850"/>
          <p14:tracePt t="56405" x="4070350" y="6438900"/>
          <p14:tracePt t="56425" x="4070350" y="6464300"/>
          <p14:tracePt t="56465" x="4064000" y="6489700"/>
          <p14:tracePt t="56493" x="4064000" y="6515100"/>
          <p14:tracePt t="56516" x="4064000" y="6534150"/>
          <p14:tracePt t="56529" x="4064000" y="6565900"/>
          <p14:tracePt t="56553" x="4057650" y="6591300"/>
          <p14:tracePt t="56577" x="4051300" y="6616700"/>
          <p14:tracePt t="56596" x="4051300" y="6635750"/>
          <p14:tracePt t="56629" x="4057650" y="6661150"/>
          <p14:tracePt t="56665" x="4070350" y="6635750"/>
          <p14:tracePt t="56741" x="4076700" y="6616700"/>
          <p14:tracePt t="56764" x="4076700" y="6597650"/>
          <p14:tracePt t="56785" x="4076700" y="6572250"/>
          <p14:tracePt t="56825" x="4095750" y="6578600"/>
          <p14:tracePt t="57033" x="4121150" y="6565900"/>
          <p14:tracePt t="57100" x="4140200" y="6553200"/>
          <p14:tracePt t="57145" x="4165600" y="6546850"/>
          <p14:tracePt t="57185" x="4191000" y="6546850"/>
          <p14:tracePt t="57213" x="4216400" y="6553200"/>
          <p14:tracePt t="57237" x="4241800" y="6553200"/>
          <p14:tracePt t="57257" x="4260850" y="6553200"/>
          <p14:tracePt t="57281" x="4286250" y="6559550"/>
          <p14:tracePt t="57309" x="4305300" y="6559550"/>
          <p14:tracePt t="57349" x="4324350" y="6553200"/>
          <p14:tracePt t="57425" x="4343400" y="6534150"/>
          <p14:tracePt t="57513" x="4368800" y="6540500"/>
          <p14:tracePt t="57693" x="4387850" y="6553200"/>
          <p14:tracePt t="57881" x="4406900" y="6546850"/>
          <p14:tracePt t="57925" x="4438650" y="6553200"/>
          <p14:tracePt t="57957" x="4470400" y="6559550"/>
          <p14:tracePt t="57977" x="4495800" y="6565900"/>
          <p14:tracePt t="57993" x="4521200" y="6565900"/>
          <p14:tracePt t="58009" x="4546600" y="6565900"/>
          <p14:tracePt t="58024" x="4565650" y="6565900"/>
          <p14:tracePt t="58037" x="4591050" y="6559550"/>
          <p14:tracePt t="58061" x="4610100" y="6553200"/>
          <p14:tracePt t="58089" x="4635500" y="6534150"/>
          <p14:tracePt t="58145" x="4654550" y="6527800"/>
          <p14:tracePt t="58241" x="4679950" y="6508750"/>
          <p14:tracePt t="58285" x="4705350" y="6489700"/>
          <p14:tracePt t="58317" x="4730750" y="6477000"/>
          <p14:tracePt t="58337" x="4756150" y="6470650"/>
          <p14:tracePt t="58361" x="4781550" y="6470650"/>
          <p14:tracePt t="58377" x="4806950" y="6477000"/>
          <p14:tracePt t="58389" x="4845050" y="6496050"/>
          <p14:tracePt t="58405" x="4876800" y="6502400"/>
          <p14:tracePt t="58421" x="4902200" y="6515100"/>
          <p14:tracePt t="58437" x="4927600" y="6521450"/>
          <p14:tracePt t="58449" x="4959350" y="6515100"/>
          <p14:tracePt t="58473" x="4978400" y="6508750"/>
          <p14:tracePt t="58497" x="5003800" y="6508750"/>
          <p14:tracePt t="58525" x="5022850" y="6496050"/>
          <p14:tracePt t="58757" x="5048250" y="6477000"/>
          <p14:tracePt t="58925" x="5067300" y="6483350"/>
          <p14:tracePt t="58953" x="5092700" y="6496050"/>
          <p14:tracePt t="58977" x="5118100" y="6508750"/>
          <p14:tracePt t="58997" x="5143500" y="6521450"/>
          <p14:tracePt t="59021" x="5162550" y="6521450"/>
          <p14:tracePt t="59049" x="5143500" y="6534150"/>
          <p14:tracePt t="59709" x="5124450" y="6534150"/>
          <p14:tracePt t="59749" x="5092700" y="6546850"/>
          <p14:tracePt t="59769" x="5054600" y="6546850"/>
          <p14:tracePt t="59785" x="5035550" y="6553200"/>
          <p14:tracePt t="59794" x="5010150" y="6559550"/>
          <p14:tracePt t="59794" x="4984750" y="6565900"/>
          <p14:tracePt t="59809" x="4959350" y="6572250"/>
          <p14:tracePt t="59809" x="4933950" y="6572250"/>
          <p14:tracePt t="59826" x="4908550" y="6578600"/>
          <p14:tracePt t="59826" x="4889500" y="6584950"/>
          <p14:tracePt t="59843" x="4864100" y="6584950"/>
          <p14:tracePt t="59858" x="4826000" y="6584950"/>
          <p14:tracePt t="59858" x="4787900" y="6591300"/>
          <p14:tracePt t="59878" x="4762500" y="6591300"/>
          <p14:tracePt t="59878" x="4737100" y="6584950"/>
          <p14:tracePt t="59893" x="4711700" y="6584950"/>
          <p14:tracePt t="59893" x="4686300" y="6584950"/>
          <p14:tracePt t="59909" x="4654550" y="6591300"/>
          <p14:tracePt t="59909" x="4616450" y="6591300"/>
          <p14:tracePt t="59926" x="4584700" y="6591300"/>
          <p14:tracePt t="59926" x="4540250" y="6591300"/>
          <p14:tracePt t="59943" x="4495800" y="6591300"/>
          <p14:tracePt t="59943" x="4387850" y="6597650"/>
          <p14:tracePt t="59960" x="4330700" y="6597650"/>
          <p14:tracePt t="59960" x="4267200" y="6597650"/>
          <p14:tracePt t="59977" x="4197350" y="6604000"/>
          <p14:tracePt t="59977" x="4121150" y="6604000"/>
          <p14:tracePt t="59993" x="4038600" y="6604000"/>
          <p14:tracePt t="59993" x="3873500" y="6610350"/>
          <p14:tracePt t="60010" x="3784600" y="6610350"/>
          <p14:tracePt t="60010" x="3695700" y="6616700"/>
          <p14:tracePt t="60027" x="3606800" y="6623050"/>
          <p14:tracePt t="60027" x="3517900" y="6629400"/>
          <p14:tracePt t="60044" x="3422650" y="6629400"/>
          <p14:tracePt t="60044" x="3333750" y="6642100"/>
          <p14:tracePt t="60060" x="3238500" y="6648450"/>
          <p14:tracePt t="60060" x="3048000" y="6667500"/>
          <p14:tracePt t="60077" x="2946400" y="6680200"/>
          <p14:tracePt t="60077" x="2851150" y="6692900"/>
          <p14:tracePt t="60094" x="2749550" y="6699250"/>
          <p14:tracePt t="60094" x="2654300" y="6718300"/>
          <p14:tracePt t="60111" x="2559050" y="6724650"/>
          <p14:tracePt t="60111" x="2476500" y="6737350"/>
          <p14:tracePt t="60127" x="2387600" y="6750050"/>
          <p14:tracePt t="60127" x="2311400" y="6762750"/>
          <p14:tracePt t="60127" x="2235200" y="67754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予習問題</a:t>
            </a:r>
            <a:endParaRPr lang="ja-JP" altLang="en-US" dirty="0"/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357158" y="1000108"/>
            <a:ext cx="85344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Ｃ村は塩分の濃い食事で有名であり，寿命が短いといわれる．</a:t>
            </a:r>
          </a:p>
          <a:p>
            <a:r>
              <a:rPr lang="ja-JP" altLang="en-US" dirty="0"/>
              <a:t>村民の平均寿命は</a:t>
            </a:r>
            <a:r>
              <a:rPr lang="en-US" altLang="ja-JP" dirty="0"/>
              <a:t>100</a:t>
            </a:r>
            <a:r>
              <a:rPr lang="ja-JP" altLang="en-US" dirty="0"/>
              <a:t>人調べたところ，</a:t>
            </a:r>
            <a:r>
              <a:rPr lang="en-US" altLang="ja-JP" dirty="0"/>
              <a:t>70.2</a:t>
            </a:r>
            <a:r>
              <a:rPr lang="ja-JP" altLang="en-US" dirty="0"/>
              <a:t>歳，標準偏差は</a:t>
            </a:r>
          </a:p>
          <a:p>
            <a:r>
              <a:rPr lang="en-US" altLang="ja-JP" dirty="0"/>
              <a:t>0.9</a:t>
            </a:r>
            <a:r>
              <a:rPr lang="ja-JP" altLang="en-US" dirty="0"/>
              <a:t>歳だった．平均寿命が</a:t>
            </a:r>
            <a:r>
              <a:rPr lang="en-US" altLang="ja-JP" dirty="0"/>
              <a:t>70</a:t>
            </a:r>
            <a:r>
              <a:rPr lang="ja-JP" altLang="en-US" dirty="0"/>
              <a:t>歳であるかを有意水準</a:t>
            </a:r>
            <a:r>
              <a:rPr lang="en-US" altLang="ja-JP" dirty="0"/>
              <a:t>5</a:t>
            </a:r>
            <a:r>
              <a:rPr lang="ja-JP" altLang="en-US" dirty="0"/>
              <a:t>％で検定せよ</a:t>
            </a:r>
          </a:p>
        </p:txBody>
      </p: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57"/>
    </mc:Choice>
    <mc:Fallback>
      <p:transition spd="slow" advTm="18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267" x="6216650" y="3911600"/>
          <p14:tracePt t="12524" x="6216650" y="3917950"/>
          <p14:tracePt t="12529" x="6210300" y="3924300"/>
          <p14:tracePt t="12545" x="6210300" y="3930650"/>
          <p14:tracePt t="12553" x="6203950" y="3937000"/>
          <p14:tracePt t="12553" x="6197600" y="3943350"/>
          <p14:tracePt t="12570" x="6184900" y="3949700"/>
          <p14:tracePt t="12570" x="6178550" y="3956050"/>
          <p14:tracePt t="12587" x="6172200" y="3962400"/>
          <p14:tracePt t="12587" x="6165850" y="3975100"/>
          <p14:tracePt t="12587" x="6153150" y="3981450"/>
          <p14:tracePt t="12606" x="6140450" y="3987800"/>
          <p14:tracePt t="12606" x="6127750" y="4000500"/>
          <p14:tracePt t="12621" x="6121400" y="4013200"/>
          <p14:tracePt t="12621" x="6108700" y="4025900"/>
          <p14:tracePt t="12638" x="6096000" y="4032250"/>
          <p14:tracePt t="12638" x="6083300" y="4038600"/>
          <p14:tracePt t="12654" x="6076950" y="4051300"/>
          <p14:tracePt t="12654" x="6070600" y="4057650"/>
          <p14:tracePt t="12671" x="6057900" y="4064000"/>
          <p14:tracePt t="12671" x="6045200" y="4076700"/>
          <p14:tracePt t="12671" x="6038850" y="4076700"/>
          <p14:tracePt t="12690" x="6032500" y="4083050"/>
          <p14:tracePt t="12703" x="6026150" y="4095750"/>
          <p14:tracePt t="12703" x="6013450" y="4102100"/>
          <p14:tracePt t="12721" x="6007100" y="4108450"/>
          <p14:tracePt t="12737" x="6000750" y="4114800"/>
          <p14:tracePt t="12754" x="6013450" y="4114800"/>
          <p14:tracePt t="12785" x="6019800" y="4108450"/>
          <p14:tracePt t="12800" x="6026150" y="4108450"/>
          <p14:tracePt t="12809" x="6032500" y="4102100"/>
          <p14:tracePt t="12820" x="6038850" y="4095750"/>
          <p14:tracePt t="12820" x="6051550" y="4083050"/>
          <p14:tracePt t="12838" x="6057900" y="4076700"/>
          <p14:tracePt t="12853" x="6064250" y="40640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11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17928</TotalTime>
  <Words>765</Words>
  <Application>Microsoft Office PowerPoint</Application>
  <PresentationFormat>画面に合わせる (4:3)</PresentationFormat>
  <Paragraphs>35</Paragraphs>
  <Slides>4</Slides>
  <Notes>4</Notes>
  <HiddenSlides>0</HiddenSlides>
  <MMClips>4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ＭＳ Ｐゴシック</vt:lpstr>
      <vt:lpstr>ＭＳ Ｐ明朝</vt:lpstr>
      <vt:lpstr>Arial</vt:lpstr>
      <vt:lpstr>Calibri</vt:lpstr>
      <vt:lpstr>Times New Roman</vt:lpstr>
      <vt:lpstr>Office テーマ</vt:lpstr>
      <vt:lpstr>数式</vt:lpstr>
      <vt:lpstr>母分散が既知あるいは大標本の 平均に関する統計的検定</vt:lpstr>
      <vt:lpstr>p-値：今回のデータの得られる確率</vt:lpstr>
      <vt:lpstr>検定結果</vt:lpstr>
      <vt:lpstr>予習問題</vt:lpstr>
    </vt:vector>
  </TitlesOfParts>
  <Company>島根大学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作物学実験</dc:title>
  <dc:creator>小林和広</dc:creator>
  <cp:lastModifiedBy>小林和広</cp:lastModifiedBy>
  <cp:revision>304</cp:revision>
  <dcterms:created xsi:type="dcterms:W3CDTF">2002-05-14T06:24:18Z</dcterms:created>
  <dcterms:modified xsi:type="dcterms:W3CDTF">2013-10-27T00:49:35Z</dcterms:modified>
</cp:coreProperties>
</file>