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534" r:id="rId2"/>
    <p:sldId id="535" r:id="rId3"/>
    <p:sldId id="564" r:id="rId4"/>
    <p:sldId id="537" r:id="rId5"/>
    <p:sldId id="565" r:id="rId6"/>
    <p:sldId id="540" r:id="rId7"/>
    <p:sldId id="566" r:id="rId8"/>
    <p:sldId id="541" r:id="rId9"/>
    <p:sldId id="539" r:id="rId1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53277" autoAdjust="0"/>
  </p:normalViewPr>
  <p:slideViewPr>
    <p:cSldViewPr>
      <p:cViewPr varScale="1">
        <p:scale>
          <a:sx n="41" d="100"/>
          <a:sy n="41" d="100"/>
        </p:scale>
        <p:origin x="200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5" Type="http://schemas.openxmlformats.org/officeDocument/2006/relationships/image" Target="../media/image6.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4FBE8C-44CC-4436-965F-9A15351393C3}" type="slidenum">
              <a:rPr lang="en-US" altLang="ja-JP"/>
              <a:pPr/>
              <a:t>‹#›</a:t>
            </a:fld>
            <a:endParaRPr lang="en-US" altLang="ja-JP"/>
          </a:p>
        </p:txBody>
      </p:sp>
    </p:spTree>
    <p:extLst>
      <p:ext uri="{BB962C8B-B14F-4D97-AF65-F5344CB8AC3E}">
        <p14:creationId xmlns:p14="http://schemas.microsoft.com/office/powerpoint/2010/main" val="112212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744ACB-3F20-4CC6-B662-D0633D1658C1}" type="slidenum">
              <a:rPr lang="en-US" altLang="ja-JP"/>
              <a:pPr/>
              <a:t>‹#›</a:t>
            </a:fld>
            <a:endParaRPr lang="en-US" altLang="ja-JP"/>
          </a:p>
        </p:txBody>
      </p:sp>
    </p:spTree>
    <p:extLst>
      <p:ext uri="{BB962C8B-B14F-4D97-AF65-F5344CB8AC3E}">
        <p14:creationId xmlns:p14="http://schemas.microsoft.com/office/powerpoint/2010/main" val="1477065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統計的検定はなかなか飲み込みにくいとおもいます．ここで</a:t>
            </a:r>
            <a:r>
              <a:rPr kumimoji="1" lang="ja-JP" altLang="en-US" smtClean="0"/>
              <a:t>は二項分布を</a:t>
            </a:r>
            <a:r>
              <a:rPr kumimoji="1" lang="ja-JP" altLang="en-US" dirty="0" smtClean="0"/>
              <a:t>利用した統計的検定という実例を通して，統計的検定について考えていきます．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題です．Ａ君は対戦型ゲームでキャラクターＢと互角に戦えると主張していますが，実際やってみると１勝９敗でした．Ａ君の主張の真偽を統計的に検定しましょう．さてこんな結果だったらほとんどの人は</a:t>
            </a:r>
            <a:r>
              <a:rPr lang="en-US" altLang="ja-JP" dirty="0" smtClean="0"/>
              <a:t>A</a:t>
            </a:r>
            <a:r>
              <a:rPr lang="ja-JP" altLang="en-US" dirty="0" smtClean="0"/>
              <a:t>君の主張は間違いだと決めつけるでしょう．しかし，きちんと証拠を示すべきです．なぜならこのようにいう友達に対して，</a:t>
            </a:r>
            <a:r>
              <a:rPr lang="en-US" altLang="ja-JP" dirty="0" smtClean="0"/>
              <a:t>A</a:t>
            </a:r>
            <a:r>
              <a:rPr lang="ja-JP" altLang="en-US" dirty="0" smtClean="0"/>
              <a:t>君は「</a:t>
            </a:r>
            <a:r>
              <a:rPr lang="en-US" altLang="ja-JP" dirty="0" smtClean="0"/>
              <a:t>1</a:t>
            </a:r>
            <a:r>
              <a:rPr lang="ja-JP" altLang="en-US" dirty="0" smtClean="0"/>
              <a:t>勝</a:t>
            </a:r>
            <a:r>
              <a:rPr lang="en-US" altLang="ja-JP" dirty="0" smtClean="0"/>
              <a:t>9</a:t>
            </a:r>
            <a:r>
              <a:rPr lang="ja-JP" altLang="en-US" dirty="0" smtClean="0"/>
              <a:t>敗はたまたまだ．それに</a:t>
            </a:r>
            <a:r>
              <a:rPr lang="en-US" altLang="ja-JP" dirty="0" smtClean="0"/>
              <a:t>99</a:t>
            </a:r>
            <a:r>
              <a:rPr lang="ja-JP" altLang="en-US" dirty="0" smtClean="0"/>
              <a:t>勝</a:t>
            </a:r>
            <a:r>
              <a:rPr lang="en-US" altLang="ja-JP" dirty="0" smtClean="0"/>
              <a:t>101</a:t>
            </a:r>
            <a:r>
              <a:rPr lang="ja-JP" altLang="en-US" dirty="0" smtClean="0"/>
              <a:t>敗なら互角だなというじゃないか，それなら</a:t>
            </a:r>
            <a:r>
              <a:rPr lang="en-US" altLang="ja-JP" dirty="0" smtClean="0"/>
              <a:t>1</a:t>
            </a:r>
            <a:r>
              <a:rPr lang="ja-JP" altLang="en-US" dirty="0" smtClean="0"/>
              <a:t>勝</a:t>
            </a:r>
            <a:r>
              <a:rPr lang="en-US" altLang="ja-JP" dirty="0" smtClean="0"/>
              <a:t>9</a:t>
            </a:r>
            <a:r>
              <a:rPr lang="ja-JP" altLang="en-US" dirty="0" smtClean="0"/>
              <a:t>敗だって互角といっしょだ．どうちがうんだ．どのくらいちがうのか証明しろ」といいます．だから数値で証明しないと納得しないでしょう．</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さて統計的検定では最初に帰無仮説を立てます．この場合の帰無仮説は「Ａ君はキャラクターＢと互角に戦う」です．要するに「Ａ君がキャラクターＢに勝つ確率は</a:t>
            </a:r>
            <a:r>
              <a:rPr lang="en-US" altLang="ja-JP" dirty="0" smtClean="0"/>
              <a:t>1/2(0.5)</a:t>
            </a:r>
            <a:r>
              <a:rPr lang="ja-JP" altLang="en-US" dirty="0" smtClean="0"/>
              <a:t>である」ということです．帰無仮説が決まると次に帰無仮説が棄却された時に採用する仮説である対立仮説を立てます．ここでは「Ａ君はキャラクターＢと互角には戦えない，すなわち</a:t>
            </a:r>
            <a:r>
              <a:rPr lang="en-US" altLang="ja-JP" dirty="0" smtClean="0"/>
              <a:t>A</a:t>
            </a:r>
            <a:r>
              <a:rPr lang="ja-JP" altLang="en-US" dirty="0" smtClean="0"/>
              <a:t>君はキャラクター</a:t>
            </a:r>
            <a:r>
              <a:rPr lang="en-US" altLang="ja-JP" dirty="0" smtClean="0"/>
              <a:t>B</a:t>
            </a:r>
            <a:r>
              <a:rPr lang="ja-JP" altLang="en-US" dirty="0" smtClean="0"/>
              <a:t>より弱い」が対立仮説です．要するに「Ａ君がキャラクターＢに勝つ確率は</a:t>
            </a:r>
            <a:r>
              <a:rPr lang="en-US" altLang="ja-JP" dirty="0" smtClean="0"/>
              <a:t>1/2(0.5)</a:t>
            </a:r>
            <a:r>
              <a:rPr lang="ja-JP" altLang="en-US" dirty="0" smtClean="0"/>
              <a:t>でない」ということです．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1</a:t>
            </a:fld>
            <a:endParaRPr lang="en-US" altLang="ja-JP"/>
          </a:p>
        </p:txBody>
      </p:sp>
    </p:spTree>
    <p:extLst>
      <p:ext uri="{BB962C8B-B14F-4D97-AF65-F5344CB8AC3E}">
        <p14:creationId xmlns:p14="http://schemas.microsoft.com/office/powerpoint/2010/main" val="339775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a:t>
            </a:r>
            <a:r>
              <a:rPr kumimoji="1" lang="en-US" altLang="ja-JP" dirty="0" smtClean="0"/>
              <a:t>p</a:t>
            </a:r>
            <a:r>
              <a:rPr kumimoji="1" lang="ja-JP" altLang="en-US" dirty="0" smtClean="0"/>
              <a:t>値を計算してみましょう．要するに，</a:t>
            </a:r>
            <a:r>
              <a:rPr lang="ja-JP" altLang="en-US" dirty="0" smtClean="0"/>
              <a:t>Ａ君がキャラクターＢと互角に戦う（勝つ確率</a:t>
            </a:r>
            <a:r>
              <a:rPr lang="en-US" altLang="ja-JP" dirty="0" smtClean="0"/>
              <a:t>0.5</a:t>
            </a:r>
            <a:r>
              <a:rPr lang="ja-JP" altLang="en-US" dirty="0" smtClean="0"/>
              <a:t>）としたら，</a:t>
            </a:r>
            <a:r>
              <a:rPr lang="en-US" altLang="ja-JP" dirty="0" smtClean="0"/>
              <a:t>1</a:t>
            </a:r>
            <a:r>
              <a:rPr lang="ja-JP" altLang="en-US" dirty="0" smtClean="0"/>
              <a:t>勝</a:t>
            </a:r>
            <a:r>
              <a:rPr lang="en-US" altLang="ja-JP" dirty="0" smtClean="0"/>
              <a:t>9</a:t>
            </a:r>
            <a:r>
              <a:rPr lang="ja-JP" altLang="en-US" dirty="0" smtClean="0"/>
              <a:t>敗のようなデータが得られる確率を計算することです．二項分布に従って，以下のような結果が期待されます．ここでポイントは</a:t>
            </a:r>
            <a:r>
              <a:rPr lang="en-US" altLang="ja-JP" dirty="0" smtClean="0"/>
              <a:t>1</a:t>
            </a:r>
            <a:r>
              <a:rPr lang="ja-JP" altLang="en-US" dirty="0" smtClean="0"/>
              <a:t>勝９敗の確率だけを計算するわけではないことです．そのことは例えば</a:t>
            </a:r>
            <a:r>
              <a:rPr lang="en-US" altLang="ja-JP" dirty="0" smtClean="0"/>
              <a:t>1000</a:t>
            </a:r>
            <a:r>
              <a:rPr lang="ja-JP" altLang="en-US" dirty="0" smtClean="0"/>
              <a:t>回勝負して，ちょうど</a:t>
            </a:r>
            <a:r>
              <a:rPr lang="en-US" altLang="ja-JP" dirty="0" smtClean="0"/>
              <a:t>500</a:t>
            </a:r>
            <a:r>
              <a:rPr lang="ja-JP" altLang="en-US" dirty="0" smtClean="0"/>
              <a:t>勝</a:t>
            </a:r>
            <a:r>
              <a:rPr lang="en-US" altLang="ja-JP" dirty="0" smtClean="0"/>
              <a:t>500</a:t>
            </a:r>
            <a:r>
              <a:rPr lang="ja-JP" altLang="en-US" dirty="0" smtClean="0"/>
              <a:t>敗する確率を計算してみたらよいでしょう．</a:t>
            </a:r>
            <a:r>
              <a:rPr lang="en-US" altLang="ja-JP" dirty="0" smtClean="0"/>
              <a:t>0.025</a:t>
            </a:r>
            <a:r>
              <a:rPr lang="ja-JP" altLang="en-US" dirty="0" smtClean="0"/>
              <a:t>とかなり小さな確率です．要するに</a:t>
            </a:r>
            <a:r>
              <a:rPr lang="en-US" altLang="ja-JP" dirty="0" smtClean="0"/>
              <a:t>1</a:t>
            </a:r>
            <a:r>
              <a:rPr lang="ja-JP" altLang="en-US" dirty="0" smtClean="0"/>
              <a:t>勝</a:t>
            </a:r>
            <a:r>
              <a:rPr lang="en-US" altLang="ja-JP" dirty="0" smtClean="0"/>
              <a:t>9</a:t>
            </a:r>
            <a:r>
              <a:rPr lang="ja-JP" altLang="en-US" dirty="0" smtClean="0"/>
              <a:t>敗するくらいにデータが互角と予想された場合とは外れる確率を計算します．つまり</a:t>
            </a:r>
            <a:r>
              <a:rPr lang="en-US" altLang="ja-JP" dirty="0" smtClean="0"/>
              <a:t>0</a:t>
            </a:r>
            <a:r>
              <a:rPr lang="ja-JP" altLang="en-US" dirty="0" smtClean="0"/>
              <a:t>勝，</a:t>
            </a:r>
            <a:r>
              <a:rPr lang="en-US" altLang="ja-JP" dirty="0" smtClean="0"/>
              <a:t>1</a:t>
            </a:r>
            <a:r>
              <a:rPr lang="ja-JP" altLang="en-US" dirty="0" smtClean="0"/>
              <a:t>勝，</a:t>
            </a:r>
            <a:r>
              <a:rPr lang="en-US" altLang="ja-JP" dirty="0" smtClean="0"/>
              <a:t>9</a:t>
            </a:r>
            <a:r>
              <a:rPr lang="ja-JP" altLang="en-US" dirty="0" smtClean="0"/>
              <a:t>勝，</a:t>
            </a:r>
            <a:r>
              <a:rPr lang="en-US" altLang="ja-JP" dirty="0" smtClean="0"/>
              <a:t>10</a:t>
            </a:r>
            <a:r>
              <a:rPr lang="ja-JP" altLang="en-US" dirty="0" smtClean="0"/>
              <a:t>勝する確率を足した値を計算し，これを</a:t>
            </a:r>
            <a:r>
              <a:rPr lang="en-US" altLang="ja-JP" dirty="0" smtClean="0"/>
              <a:t>p</a:t>
            </a:r>
            <a:r>
              <a:rPr lang="ja-JP" altLang="en-US" dirty="0" smtClean="0"/>
              <a:t>値とします．まず</a:t>
            </a:r>
            <a:r>
              <a:rPr lang="en-US" altLang="ja-JP" dirty="0" smtClean="0"/>
              <a:t>A</a:t>
            </a:r>
            <a:r>
              <a:rPr lang="ja-JP" altLang="en-US" dirty="0" smtClean="0"/>
              <a:t>君が</a:t>
            </a:r>
            <a:r>
              <a:rPr lang="en-US" altLang="ja-JP" dirty="0" smtClean="0"/>
              <a:t>1</a:t>
            </a:r>
            <a:r>
              <a:rPr lang="ja-JP" altLang="en-US" dirty="0" smtClean="0"/>
              <a:t>勝以上しない確率は二項分布から画面のように計算できます．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2</a:t>
            </a:fld>
            <a:endParaRPr lang="en-US" altLang="ja-JP"/>
          </a:p>
        </p:txBody>
      </p:sp>
    </p:spTree>
    <p:extLst>
      <p:ext uri="{BB962C8B-B14F-4D97-AF65-F5344CB8AC3E}">
        <p14:creationId xmlns:p14="http://schemas.microsoft.com/office/powerpoint/2010/main" val="240949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p</a:t>
            </a:r>
            <a:r>
              <a:rPr lang="ja-JP" altLang="en-US" dirty="0" smtClean="0"/>
              <a:t>値の計算は大きい方にも小さい方にも両方の極端になる確率を計算するのが一般的です．これを両側確率といい，両側確率を</a:t>
            </a:r>
            <a:r>
              <a:rPr lang="en-US" altLang="ja-JP" dirty="0" smtClean="0"/>
              <a:t>p</a:t>
            </a:r>
            <a:r>
              <a:rPr lang="ja-JP" altLang="en-US" dirty="0" smtClean="0"/>
              <a:t>値として，検定に使う検定を両側検定といいます．今回でも</a:t>
            </a:r>
            <a:r>
              <a:rPr lang="en-US" altLang="ja-JP" dirty="0" smtClean="0"/>
              <a:t>1</a:t>
            </a:r>
            <a:r>
              <a:rPr lang="ja-JP" altLang="en-US" dirty="0" smtClean="0"/>
              <a:t>勝</a:t>
            </a:r>
            <a:r>
              <a:rPr lang="en-US" altLang="ja-JP" dirty="0" smtClean="0"/>
              <a:t>9</a:t>
            </a:r>
            <a:r>
              <a:rPr lang="ja-JP" altLang="en-US" dirty="0" smtClean="0"/>
              <a:t>敗するくらいにデータが互角と予想された場合とは外れる確率を計算します．つまり</a:t>
            </a:r>
            <a:r>
              <a:rPr lang="en-US" altLang="ja-JP" dirty="0" smtClean="0"/>
              <a:t>0</a:t>
            </a:r>
            <a:r>
              <a:rPr lang="ja-JP" altLang="en-US" dirty="0" smtClean="0"/>
              <a:t>勝，</a:t>
            </a:r>
            <a:r>
              <a:rPr lang="en-US" altLang="ja-JP" dirty="0" smtClean="0"/>
              <a:t>1</a:t>
            </a:r>
            <a:r>
              <a:rPr lang="ja-JP" altLang="en-US" dirty="0" smtClean="0"/>
              <a:t>勝，</a:t>
            </a:r>
            <a:r>
              <a:rPr lang="en-US" altLang="ja-JP" dirty="0" smtClean="0"/>
              <a:t>9</a:t>
            </a:r>
            <a:r>
              <a:rPr lang="ja-JP" altLang="en-US" dirty="0" smtClean="0"/>
              <a:t>勝，</a:t>
            </a:r>
            <a:r>
              <a:rPr lang="en-US" altLang="ja-JP" dirty="0" smtClean="0"/>
              <a:t>10</a:t>
            </a:r>
            <a:r>
              <a:rPr lang="ja-JP" altLang="en-US" dirty="0" smtClean="0"/>
              <a:t>勝する確率を足した値を計算し，これを</a:t>
            </a:r>
            <a:r>
              <a:rPr lang="en-US" altLang="ja-JP" dirty="0" smtClean="0"/>
              <a:t>p</a:t>
            </a:r>
            <a:r>
              <a:rPr lang="ja-JP" altLang="en-US" dirty="0" smtClean="0"/>
              <a:t>値とします．なお</a:t>
            </a:r>
            <a:r>
              <a:rPr lang="en-US" altLang="ja-JP" dirty="0" smtClean="0"/>
              <a:t>1</a:t>
            </a:r>
            <a:r>
              <a:rPr lang="ja-JP" altLang="en-US" dirty="0" smtClean="0"/>
              <a:t>勝と</a:t>
            </a:r>
            <a:r>
              <a:rPr lang="en-US" altLang="ja-JP" dirty="0" smtClean="0"/>
              <a:t>0</a:t>
            </a:r>
            <a:r>
              <a:rPr lang="ja-JP" altLang="en-US" dirty="0" smtClean="0"/>
              <a:t>勝の確率しかつかわない，つまり片方の極端になる確率だけを足した</a:t>
            </a:r>
            <a:r>
              <a:rPr lang="en-US" altLang="ja-JP" dirty="0" smtClean="0"/>
              <a:t>p</a:t>
            </a:r>
            <a:r>
              <a:rPr lang="ja-JP" altLang="en-US" dirty="0" smtClean="0"/>
              <a:t>値である片側確率を使う片側検定というものもあります．しかし，片側検定は基本的には使わないようにしましょう（この辺の議論はかなりむずかしいので，ここでは両側検定しか使わないことにしてお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3</a:t>
            </a:fld>
            <a:endParaRPr lang="en-US" altLang="ja-JP"/>
          </a:p>
        </p:txBody>
      </p:sp>
    </p:spTree>
    <p:extLst>
      <p:ext uri="{BB962C8B-B14F-4D97-AF65-F5344CB8AC3E}">
        <p14:creationId xmlns:p14="http://schemas.microsoft.com/office/powerpoint/2010/main" val="176314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さて，仮説が正しいにもかかわらず，帰無仮説を棄却する確率を（有意水準）といいます．（有意水準）には</a:t>
            </a:r>
            <a:r>
              <a:rPr kumimoji="1" lang="en-US" altLang="ja-JP" dirty="0" smtClean="0"/>
              <a:t>5</a:t>
            </a:r>
            <a:r>
              <a:rPr kumimoji="1" lang="ja-JP" altLang="en-US" dirty="0" smtClean="0"/>
              <a:t>％，</a:t>
            </a:r>
            <a:r>
              <a:rPr kumimoji="1" lang="en-US" altLang="ja-JP" dirty="0" smtClean="0"/>
              <a:t>1</a:t>
            </a:r>
            <a:r>
              <a:rPr kumimoji="1" lang="ja-JP" altLang="en-US" dirty="0" smtClean="0"/>
              <a:t>％，</a:t>
            </a:r>
            <a:r>
              <a:rPr kumimoji="1" lang="en-US" altLang="ja-JP" dirty="0" smtClean="0"/>
              <a:t>0.1</a:t>
            </a:r>
            <a:r>
              <a:rPr kumimoji="1" lang="ja-JP" altLang="en-US" dirty="0" smtClean="0"/>
              <a:t>％などがよく使われます．最も使われる有意水準は</a:t>
            </a:r>
            <a:r>
              <a:rPr kumimoji="1" lang="en-US" altLang="ja-JP" dirty="0" smtClean="0"/>
              <a:t>5</a:t>
            </a:r>
            <a:r>
              <a:rPr kumimoji="1" lang="ja-JP" altLang="en-US" dirty="0" smtClean="0"/>
              <a:t>％（</a:t>
            </a:r>
            <a:r>
              <a:rPr kumimoji="1" lang="en-US" altLang="ja-JP" dirty="0" smtClean="0"/>
              <a:t>0.05</a:t>
            </a:r>
            <a:r>
              <a:rPr kumimoji="1" lang="ja-JP" altLang="en-US" dirty="0" smtClean="0"/>
              <a:t>）なので，ここでは有意水準を</a:t>
            </a:r>
            <a:r>
              <a:rPr kumimoji="1" lang="en-US" altLang="ja-JP" dirty="0" smtClean="0"/>
              <a:t>5</a:t>
            </a:r>
            <a:r>
              <a:rPr kumimoji="1" lang="ja-JP" altLang="en-US" dirty="0" smtClean="0"/>
              <a:t>％としてみましょう（検定前，</a:t>
            </a:r>
            <a:r>
              <a:rPr kumimoji="1" lang="en-US" altLang="ja-JP" dirty="0" smtClean="0"/>
              <a:t>p-</a:t>
            </a:r>
            <a:r>
              <a:rPr kumimoji="1" lang="ja-JP" altLang="en-US" dirty="0" smtClean="0"/>
              <a:t>値を計算する前に有意水準を決めることが大切です）．</a:t>
            </a:r>
          </a:p>
          <a:p>
            <a:r>
              <a:rPr kumimoji="1" lang="ja-JP" altLang="en-US" dirty="0" smtClean="0"/>
              <a:t>帰無仮説が正しいとすると今回のようなケース（Ａ君が</a:t>
            </a:r>
            <a:r>
              <a:rPr kumimoji="1" lang="en-US" altLang="ja-JP" dirty="0" smtClean="0"/>
              <a:t>0</a:t>
            </a:r>
            <a:r>
              <a:rPr kumimoji="1" lang="ja-JP" altLang="en-US" dirty="0" err="1" smtClean="0"/>
              <a:t>，</a:t>
            </a:r>
            <a:r>
              <a:rPr kumimoji="1" lang="en-US" altLang="ja-JP" dirty="0" smtClean="0"/>
              <a:t>1</a:t>
            </a:r>
            <a:r>
              <a:rPr kumimoji="1" lang="ja-JP" altLang="en-US" dirty="0" err="1" smtClean="0"/>
              <a:t>，</a:t>
            </a:r>
            <a:r>
              <a:rPr kumimoji="1" lang="en-US" altLang="ja-JP" dirty="0" smtClean="0"/>
              <a:t>9</a:t>
            </a:r>
            <a:r>
              <a:rPr kumimoji="1" lang="ja-JP" altLang="en-US" dirty="0" err="1" smtClean="0"/>
              <a:t>，</a:t>
            </a:r>
            <a:r>
              <a:rPr kumimoji="1" lang="en-US" altLang="ja-JP" dirty="0" smtClean="0"/>
              <a:t>10</a:t>
            </a:r>
            <a:r>
              <a:rPr kumimoji="1" lang="ja-JP" altLang="en-US" dirty="0" smtClean="0"/>
              <a:t>勝する確率）が起こる確率（有意確率，</a:t>
            </a:r>
            <a:r>
              <a:rPr kumimoji="1" lang="en-US" altLang="ja-JP" dirty="0" smtClean="0"/>
              <a:t>p-</a:t>
            </a:r>
            <a:r>
              <a:rPr kumimoji="1" lang="ja-JP" altLang="en-US" dirty="0" smtClean="0"/>
              <a:t>値）は（</a:t>
            </a:r>
            <a:r>
              <a:rPr kumimoji="1" lang="en-US" altLang="ja-JP" dirty="0" smtClean="0"/>
              <a:t>0.022</a:t>
            </a:r>
            <a:r>
              <a:rPr kumimoji="1" lang="ja-JP" altLang="en-US" dirty="0" smtClean="0"/>
              <a:t>）でした．</a:t>
            </a:r>
          </a:p>
          <a:p>
            <a:r>
              <a:rPr kumimoji="1" lang="ja-JP" altLang="en-US" dirty="0" smtClean="0"/>
              <a:t>さて帰無仮説は棄却できるでしょうか？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4</a:t>
            </a:fld>
            <a:endParaRPr lang="en-US" altLang="ja-JP"/>
          </a:p>
        </p:txBody>
      </p:sp>
    </p:spTree>
    <p:extLst>
      <p:ext uri="{BB962C8B-B14F-4D97-AF65-F5344CB8AC3E}">
        <p14:creationId xmlns:p14="http://schemas.microsoft.com/office/powerpoint/2010/main" val="28077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t>有意水準は</a:t>
            </a:r>
            <a:r>
              <a:rPr kumimoji="1" lang="en-US" altLang="ja-JP" dirty="0" smtClean="0"/>
              <a:t>0.05</a:t>
            </a:r>
            <a:r>
              <a:rPr kumimoji="1" lang="ja-JP" altLang="en-US" dirty="0" smtClean="0"/>
              <a:t>（</a:t>
            </a:r>
            <a:r>
              <a:rPr kumimoji="1" lang="en-US" altLang="ja-JP" dirty="0" smtClean="0"/>
              <a:t>5</a:t>
            </a:r>
            <a:r>
              <a:rPr kumimoji="1" lang="ja-JP" altLang="en-US" dirty="0" smtClean="0"/>
              <a:t>％）です．この値より</a:t>
            </a:r>
            <a:r>
              <a:rPr kumimoji="1" lang="en-US" altLang="ja-JP" dirty="0" smtClean="0"/>
              <a:t>p</a:t>
            </a:r>
            <a:r>
              <a:rPr kumimoji="1" lang="ja-JP" altLang="en-US" dirty="0" smtClean="0"/>
              <a:t>値が小さければ，帰無仮説が正しいとすれば出現する確率の小さいことがたまたま起こったということになります．しかし，たまたま確率のかなり小さいことが起こったとするよりも，むしろ最初に立てた帰無仮説が誤りだと判断する方が自然でしょう．したがって，</a:t>
            </a:r>
            <a:r>
              <a:rPr lang="en-US" altLang="ja-JP" dirty="0" smtClean="0"/>
              <a:t>5</a:t>
            </a:r>
            <a:r>
              <a:rPr lang="ja-JP" altLang="en-US" dirty="0" smtClean="0"/>
              <a:t>％の有意水準で帰無仮説は棄却され，互角でないと判断できます．すなわち両者の実力に差があると判断できます</a:t>
            </a:r>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5</a:t>
            </a:fld>
            <a:endParaRPr lang="en-US" altLang="ja-JP"/>
          </a:p>
        </p:txBody>
      </p:sp>
    </p:spTree>
    <p:extLst>
      <p:ext uri="{BB962C8B-B14F-4D97-AF65-F5344CB8AC3E}">
        <p14:creationId xmlns:p14="http://schemas.microsoft.com/office/powerpoint/2010/main" val="333070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このような統計的検定の考えの道筋をたどってみましょう．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帰無仮説が正しいとすると今回の結果が起こる確率は</a:t>
            </a:r>
            <a:r>
              <a:rPr lang="en-US" altLang="ja-JP" dirty="0" smtClean="0"/>
              <a:t>0.022</a:t>
            </a:r>
            <a:r>
              <a:rPr lang="ja-JP" altLang="en-US" dirty="0" smtClean="0"/>
              <a:t>であるというのが</a:t>
            </a:r>
            <a:r>
              <a:rPr lang="ja-JP" altLang="en-US" dirty="0" err="1" smtClean="0"/>
              <a:t>ｐ</a:t>
            </a:r>
            <a:r>
              <a:rPr lang="ja-JP" altLang="en-US" dirty="0" smtClean="0"/>
              <a:t>値の意味するところです．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有意水準として</a:t>
            </a:r>
            <a:r>
              <a:rPr lang="en-US" altLang="ja-JP" dirty="0" smtClean="0"/>
              <a:t>0.05</a:t>
            </a:r>
            <a:r>
              <a:rPr lang="ja-JP" altLang="en-US" dirty="0" smtClean="0"/>
              <a:t>を設定しました．この意味するところは，</a:t>
            </a:r>
            <a:r>
              <a:rPr lang="en-US" altLang="ja-JP" dirty="0" smtClean="0"/>
              <a:t>20</a:t>
            </a:r>
            <a:r>
              <a:rPr lang="ja-JP" altLang="en-US" dirty="0" smtClean="0"/>
              <a:t>回に</a:t>
            </a:r>
            <a:r>
              <a:rPr lang="en-US" altLang="ja-JP" dirty="0" smtClean="0"/>
              <a:t>1</a:t>
            </a:r>
            <a:r>
              <a:rPr lang="ja-JP" altLang="en-US" dirty="0" smtClean="0"/>
              <a:t>回（確率</a:t>
            </a:r>
            <a:r>
              <a:rPr lang="en-US" altLang="ja-JP" dirty="0" smtClean="0"/>
              <a:t>0.05</a:t>
            </a:r>
            <a:r>
              <a:rPr lang="ja-JP" altLang="en-US" dirty="0" smtClean="0"/>
              <a:t>）しか起こらないことが起こったと考えるよりももとの帰無仮説が間違いであると判断した方が合理的であるという考え方です．この場合，帰無仮説を棄却し，対立仮説を採用します．</a:t>
            </a:r>
            <a:endParaRPr lang="en-US" altLang="ja-JP" dirty="0" smtClean="0"/>
          </a:p>
          <a:p>
            <a:r>
              <a:rPr lang="ja-JP" altLang="en-US" dirty="0" smtClean="0"/>
              <a:t>すなわち結論は対立仮説である「Ａ君はキャラクターＢより弱い（互角ではない）」あるいはいいかえると「Ａ君がキャラクターＢと勝つ確率は</a:t>
            </a:r>
            <a:r>
              <a:rPr lang="en-US" altLang="ja-JP" dirty="0" smtClean="0"/>
              <a:t>0.5</a:t>
            </a:r>
            <a:r>
              <a:rPr lang="ja-JP" altLang="en-US" dirty="0" smtClean="0"/>
              <a:t>ではない」となります．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6</a:t>
            </a:fld>
            <a:endParaRPr lang="en-US" altLang="ja-JP"/>
          </a:p>
        </p:txBody>
      </p:sp>
    </p:spTree>
    <p:extLst>
      <p:ext uri="{BB962C8B-B14F-4D97-AF65-F5344CB8AC3E}">
        <p14:creationId xmlns:p14="http://schemas.microsoft.com/office/powerpoint/2010/main" val="87275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さてもし有意水準として</a:t>
            </a:r>
            <a:r>
              <a:rPr kumimoji="1" lang="en-US" altLang="ja-JP" dirty="0" smtClean="0"/>
              <a:t>0.01</a:t>
            </a:r>
            <a:r>
              <a:rPr kumimoji="1" lang="ja-JP" altLang="en-US" dirty="0" smtClean="0"/>
              <a:t>（</a:t>
            </a:r>
            <a:r>
              <a:rPr kumimoji="1" lang="en-US" altLang="ja-JP" dirty="0" smtClean="0"/>
              <a:t>1</a:t>
            </a:r>
            <a:r>
              <a:rPr kumimoji="1" lang="ja-JP" altLang="en-US" dirty="0" smtClean="0"/>
              <a:t>％）を設定したらどうなるでしょうか？</a:t>
            </a:r>
            <a:r>
              <a:rPr kumimoji="1" lang="en-US" altLang="ja-JP" dirty="0" smtClean="0"/>
              <a:t>P</a:t>
            </a:r>
            <a:r>
              <a:rPr kumimoji="1" lang="ja-JP" altLang="en-US" dirty="0" smtClean="0"/>
              <a:t>値は</a:t>
            </a:r>
            <a:r>
              <a:rPr kumimoji="1" lang="en-US" altLang="ja-JP" dirty="0" smtClean="0"/>
              <a:t>0.022</a:t>
            </a:r>
            <a:r>
              <a:rPr kumimoji="1" lang="ja-JP" altLang="en-US" dirty="0" smtClean="0"/>
              <a:t>なので，</a:t>
            </a:r>
            <a:r>
              <a:rPr kumimoji="1" lang="en-US" altLang="ja-JP" dirty="0" smtClean="0"/>
              <a:t>1</a:t>
            </a:r>
            <a:r>
              <a:rPr kumimoji="1" lang="ja-JP" altLang="en-US" dirty="0" smtClean="0"/>
              <a:t>％よりは大きいです．有意水準</a:t>
            </a:r>
            <a:r>
              <a:rPr kumimoji="1" lang="en-US" altLang="ja-JP" dirty="0" smtClean="0"/>
              <a:t>1</a:t>
            </a:r>
            <a:r>
              <a:rPr kumimoji="1" lang="ja-JP" altLang="en-US" dirty="0" smtClean="0"/>
              <a:t>％の</a:t>
            </a:r>
            <a:r>
              <a:rPr lang="ja-JP" altLang="en-US" dirty="0" smtClean="0"/>
              <a:t>意味するところは，</a:t>
            </a:r>
            <a:r>
              <a:rPr lang="en-US" altLang="ja-JP" dirty="0" smtClean="0"/>
              <a:t>100</a:t>
            </a:r>
            <a:r>
              <a:rPr lang="ja-JP" altLang="en-US" dirty="0" smtClean="0"/>
              <a:t>回に</a:t>
            </a:r>
            <a:r>
              <a:rPr lang="en-US" altLang="ja-JP" dirty="0" smtClean="0"/>
              <a:t>1</a:t>
            </a:r>
            <a:r>
              <a:rPr lang="ja-JP" altLang="en-US" dirty="0" smtClean="0"/>
              <a:t>回（確率</a:t>
            </a:r>
            <a:r>
              <a:rPr lang="en-US" altLang="ja-JP" dirty="0" smtClean="0"/>
              <a:t>0.01</a:t>
            </a:r>
            <a:r>
              <a:rPr lang="ja-JP" altLang="en-US" dirty="0" smtClean="0"/>
              <a:t>）しか起こらないことが起こったと考えるよりももとの帰無仮説が間違いであると判断した方が合理的であるという考え方です．</a:t>
            </a:r>
            <a:r>
              <a:rPr lang="en-US" altLang="ja-JP" dirty="0" smtClean="0"/>
              <a:t>20</a:t>
            </a:r>
            <a:r>
              <a:rPr lang="ja-JP" altLang="en-US" dirty="0" smtClean="0"/>
              <a:t>回に</a:t>
            </a:r>
            <a:r>
              <a:rPr lang="en-US" altLang="ja-JP" dirty="0" smtClean="0"/>
              <a:t>1</a:t>
            </a:r>
            <a:r>
              <a:rPr lang="ja-JP" altLang="en-US" dirty="0" smtClean="0"/>
              <a:t>回よりさらに厳しい基準といえます．この場合，帰無仮説は棄却できません．帰無仮説が棄却されないときは，対立仮説の採用には証拠が不十分であるという意味になります．この場合，対立仮説の否定を採用します．帰無仮説を採用してはいけません．つまり今回の場合，</a:t>
            </a:r>
            <a:r>
              <a:rPr lang="en-US" altLang="ja-JP" dirty="0" smtClean="0"/>
              <a:t>1</a:t>
            </a:r>
            <a:r>
              <a:rPr lang="ja-JP" altLang="en-US" dirty="0" smtClean="0"/>
              <a:t>％の有意水準で帰無仮説は棄却されず，互角でないとはいえないと判断されます．いいかえると両者の実力に差があるとはいえないと判断されます．この表現方法にも注意が必要です．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7</a:t>
            </a:fld>
            <a:endParaRPr lang="en-US" altLang="ja-JP"/>
          </a:p>
        </p:txBody>
      </p:sp>
    </p:spTree>
    <p:extLst>
      <p:ext uri="{BB962C8B-B14F-4D97-AF65-F5344CB8AC3E}">
        <p14:creationId xmlns:p14="http://schemas.microsoft.com/office/powerpoint/2010/main" val="399343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設定した有意水準</a:t>
            </a:r>
            <a:r>
              <a:rPr lang="en-US" altLang="ja-JP" dirty="0" smtClean="0"/>
              <a:t>1</a:t>
            </a:r>
            <a:r>
              <a:rPr lang="ja-JP" altLang="en-US" dirty="0" smtClean="0"/>
              <a:t>％よりも大きな確率で今回の結果が起こったので，帰無仮説を棄却できません．この場合の結論は，「Ａ君がキャラクターＢに勝つ確率は</a:t>
            </a:r>
            <a:r>
              <a:rPr lang="en-US" altLang="ja-JP" dirty="0" smtClean="0"/>
              <a:t>0.5</a:t>
            </a:r>
            <a:r>
              <a:rPr lang="ja-JP" altLang="en-US" dirty="0" smtClean="0"/>
              <a:t>でないとはいえない」というもので，帰無仮説が棄却できないときは対立仮説の否定のような表現となり，証拠が不十分であることを意味します．</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この２つの有意水準の設定からわかるように有意水準は検定を始める前に決めなければなりません．そうでないと</a:t>
            </a:r>
            <a:r>
              <a:rPr lang="en-US" altLang="ja-JP" dirty="0" smtClean="0"/>
              <a:t>p</a:t>
            </a:r>
            <a:r>
              <a:rPr lang="ja-JP" altLang="en-US" dirty="0" smtClean="0"/>
              <a:t>値を見てから決めるのだったら，</a:t>
            </a:r>
            <a:r>
              <a:rPr lang="en-US" altLang="ja-JP" dirty="0" smtClean="0"/>
              <a:t>A</a:t>
            </a:r>
            <a:r>
              <a:rPr lang="ja-JP" altLang="en-US" dirty="0" smtClean="0"/>
              <a:t>君は結果をみて有意水準は</a:t>
            </a:r>
            <a:r>
              <a:rPr lang="en-US" altLang="ja-JP" dirty="0" smtClean="0"/>
              <a:t>1</a:t>
            </a:r>
            <a:r>
              <a:rPr lang="ja-JP" altLang="en-US" dirty="0" smtClean="0"/>
              <a:t>％だと主張するに違いありません．調査前から</a:t>
            </a:r>
            <a:r>
              <a:rPr lang="en-US" altLang="ja-JP" dirty="0" smtClean="0"/>
              <a:t>A</a:t>
            </a:r>
            <a:r>
              <a:rPr lang="ja-JP" altLang="en-US" dirty="0" smtClean="0"/>
              <a:t>君が有意水準</a:t>
            </a:r>
            <a:r>
              <a:rPr lang="en-US" altLang="ja-JP" dirty="0" smtClean="0"/>
              <a:t>1</a:t>
            </a:r>
            <a:r>
              <a:rPr lang="ja-JP" altLang="en-US" dirty="0" smtClean="0"/>
              <a:t>％を主張するなら，それは弱気だといって，有意水準</a:t>
            </a:r>
            <a:r>
              <a:rPr lang="en-US" altLang="ja-JP" dirty="0" smtClean="0"/>
              <a:t>5</a:t>
            </a:r>
            <a:r>
              <a:rPr lang="ja-JP" altLang="en-US" dirty="0" smtClean="0"/>
              <a:t>％でやってみようということもできるでしょう．結果がわかってから有意水準を決めるのは後出しじゃんけんみたいなものです．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論文では単に</a:t>
            </a:r>
            <a:r>
              <a:rPr lang="en-US" altLang="ja-JP" dirty="0" smtClean="0"/>
              <a:t>p</a:t>
            </a:r>
            <a:r>
              <a:rPr lang="ja-JP" altLang="en-US" dirty="0" smtClean="0"/>
              <a:t>値だけを示して，その</a:t>
            </a:r>
            <a:r>
              <a:rPr lang="en-US" altLang="ja-JP" dirty="0" smtClean="0"/>
              <a:t>p</a:t>
            </a:r>
            <a:r>
              <a:rPr lang="ja-JP" altLang="en-US" dirty="0" smtClean="0"/>
              <a:t>値でどう判断するかは読者にゆだねるというケースもあります．そのばあいでも有意水準は</a:t>
            </a:r>
            <a:r>
              <a:rPr lang="en-US" altLang="ja-JP" dirty="0" smtClean="0"/>
              <a:t>5</a:t>
            </a:r>
            <a:r>
              <a:rPr lang="ja-JP" altLang="en-US" dirty="0" smtClean="0"/>
              <a:t>％を念頭に入れることが多いでしょう．</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8</a:t>
            </a:fld>
            <a:endParaRPr lang="en-US" altLang="ja-JP"/>
          </a:p>
        </p:txBody>
      </p:sp>
    </p:spTree>
    <p:extLst>
      <p:ext uri="{BB962C8B-B14F-4D97-AF65-F5344CB8AC3E}">
        <p14:creationId xmlns:p14="http://schemas.microsoft.com/office/powerpoint/2010/main" val="367214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r>
              <a:rPr lang="ja-JP" altLang="en-US" dirty="0" smtClean="0"/>
              <a:t>あるチョコレートには</a:t>
            </a:r>
            <a:r>
              <a:rPr lang="en-US" altLang="ja-JP" dirty="0" smtClean="0"/>
              <a:t>0.2</a:t>
            </a:r>
            <a:r>
              <a:rPr lang="ja-JP" altLang="en-US" dirty="0" smtClean="0"/>
              <a:t>の割合で当たりくじが入っているとメーカーは主張しています．</a:t>
            </a:r>
            <a:r>
              <a:rPr lang="en-US" altLang="ja-JP" dirty="0" smtClean="0"/>
              <a:t>10</a:t>
            </a:r>
            <a:r>
              <a:rPr lang="ja-JP" altLang="en-US" dirty="0" smtClean="0"/>
              <a:t>個買ったところ，１つも当たりくじが入っていませんでした．メーカーの主張の真偽を検定しましょう．ここでのポイントとして，両側確率を計算するので，</a:t>
            </a:r>
            <a:r>
              <a:rPr lang="en-US" altLang="ja-JP" dirty="0" smtClean="0"/>
              <a:t>10</a:t>
            </a:r>
            <a:r>
              <a:rPr lang="ja-JP" altLang="en-US" dirty="0" smtClean="0"/>
              <a:t>個買って，</a:t>
            </a:r>
            <a:r>
              <a:rPr lang="en-US" altLang="ja-JP" dirty="0" smtClean="0"/>
              <a:t>1</a:t>
            </a:r>
            <a:r>
              <a:rPr lang="ja-JP" altLang="en-US" dirty="0" err="1" smtClean="0"/>
              <a:t>つも</a:t>
            </a:r>
            <a:r>
              <a:rPr lang="ja-JP" altLang="en-US" dirty="0" smtClean="0"/>
              <a:t>当たらない確率と</a:t>
            </a:r>
            <a:r>
              <a:rPr lang="en-US" altLang="ja-JP" dirty="0" smtClean="0"/>
              <a:t>10</a:t>
            </a:r>
            <a:r>
              <a:rPr lang="ja-JP" altLang="en-US" dirty="0" smtClean="0"/>
              <a:t>個とも当たる確率の和が</a:t>
            </a:r>
            <a:r>
              <a:rPr lang="en-US" altLang="ja-JP" dirty="0" smtClean="0"/>
              <a:t>p</a:t>
            </a:r>
            <a:r>
              <a:rPr lang="ja-JP" altLang="en-US" dirty="0" smtClean="0"/>
              <a:t>値です．有意水準は</a:t>
            </a:r>
            <a:r>
              <a:rPr lang="en-US" altLang="ja-JP" dirty="0" smtClean="0"/>
              <a:t>5</a:t>
            </a:r>
            <a:r>
              <a:rPr lang="ja-JP" altLang="en-US" dirty="0" smtClean="0"/>
              <a:t>％とします．予習は「生物統計学第４回宿題と第５回のための予習</a:t>
            </a:r>
            <a:r>
              <a:rPr lang="en-US" altLang="ja-JP" dirty="0" smtClean="0"/>
              <a:t>2013 </a:t>
            </a:r>
            <a:r>
              <a:rPr lang="ja-JP" altLang="en-US" dirty="0" smtClean="0"/>
              <a:t>」の提出用タブ欄に入力して提出してください．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44ACB-3F20-4CC6-B662-D0633D1658C1}" type="slidenum">
              <a:rPr lang="en-US" altLang="ja-JP" smtClean="0"/>
              <a:pPr/>
              <a:t>9</a:t>
            </a:fld>
            <a:endParaRPr lang="en-US" altLang="ja-JP"/>
          </a:p>
        </p:txBody>
      </p:sp>
    </p:spTree>
    <p:extLst>
      <p:ext uri="{BB962C8B-B14F-4D97-AF65-F5344CB8AC3E}">
        <p14:creationId xmlns:p14="http://schemas.microsoft.com/office/powerpoint/2010/main" val="74954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775CC02-6533-47BC-9562-61BCFF24818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6A0F6B2-46C9-4C8F-BCCF-B1E6C7A4AC49}"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CA41F86-A82A-4E22-814E-00E53BBFC51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102885EA-D96C-4CD6-9E69-C3760B870314}"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34379CD-560E-4560-BA3B-864A0B3C985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FC5801C-2569-4BD5-A52A-11DE185D673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DC308596-92CD-4293-A1CB-96DCCDF37F5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ECA27C2E-52E2-4FFB-B4A9-C25EC859279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658D218-278C-4588-B1D2-78FC5FD804F3}"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D90ADA3-B97B-403B-8088-44BA88DFEE38}"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ACD7282-11EC-4B7E-B919-708B33737BAE}"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43982-AF50-4DE8-A7F3-73EED6103279}"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oleObject" Target="../embeddings/oleObject4.bin"/><Relationship Id="rId3" Type="http://schemas.microsoft.com/office/2007/relationships/media" Target="../media/media2.wma"/><Relationship Id="rId7" Type="http://schemas.openxmlformats.org/officeDocument/2006/relationships/oleObject" Target="../embeddings/oleObject1.bin"/><Relationship Id="rId12" Type="http://schemas.openxmlformats.org/officeDocument/2006/relationships/image" Target="../media/image4.emf"/><Relationship Id="rId17" Type="http://schemas.openxmlformats.org/officeDocument/2006/relationships/image" Target="../media/image1.png"/><Relationship Id="rId2" Type="http://schemas.openxmlformats.org/officeDocument/2006/relationships/tags" Target="../tags/tag2.xml"/><Relationship Id="rId16" Type="http://schemas.openxmlformats.org/officeDocument/2006/relationships/image" Target="../media/image6.emf"/><Relationship Id="rId1" Type="http://schemas.openxmlformats.org/officeDocument/2006/relationships/vmlDrawing" Target="../drawings/vmlDrawing1.vml"/><Relationship Id="rId6" Type="http://schemas.openxmlformats.org/officeDocument/2006/relationships/notesSlide" Target="../notesSlides/notesSlide2.xml"/><Relationship Id="rId11"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oleObject" Target="../embeddings/oleObject5.bin"/><Relationship Id="rId10" Type="http://schemas.openxmlformats.org/officeDocument/2006/relationships/image" Target="../media/image3.emf"/><Relationship Id="rId4" Type="http://schemas.openxmlformats.org/officeDocument/2006/relationships/audio" Target="../media/media2.wma"/><Relationship Id="rId9" Type="http://schemas.openxmlformats.org/officeDocument/2006/relationships/oleObject" Target="../embeddings/oleObject2.bin"/><Relationship Id="rId1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microsoft.com/office/2007/relationships/media" Target="../media/media3.wma"/><Relationship Id="rId7" Type="http://schemas.openxmlformats.org/officeDocument/2006/relationships/image" Target="../media/image9.emf"/><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notesSlide" Target="../notesSlides/notesSlide3.xml"/><Relationship Id="rId11" Type="http://schemas.openxmlformats.org/officeDocument/2006/relationships/image" Target="../media/image8.emf"/><Relationship Id="rId5" Type="http://schemas.openxmlformats.org/officeDocument/2006/relationships/slideLayout" Target="../slideLayouts/slideLayout6.xml"/><Relationship Id="rId10" Type="http://schemas.openxmlformats.org/officeDocument/2006/relationships/oleObject" Target="../embeddings/oleObject7.bin"/><Relationship Id="rId4" Type="http://schemas.openxmlformats.org/officeDocument/2006/relationships/audio" Target="../media/media3.wma"/><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microsoft.com/office/2007/relationships/media" Target="../media/media5.wma"/><Relationship Id="rId7" Type="http://schemas.openxmlformats.org/officeDocument/2006/relationships/image" Target="../media/image9.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notesSlide" Target="../notesSlides/notesSlide5.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audio" Target="../media/media5.wma"/><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microsoft.com/office/2007/relationships/media" Target="../media/media7.wma"/><Relationship Id="rId7" Type="http://schemas.openxmlformats.org/officeDocument/2006/relationships/image" Target="../media/image9.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notesSlide" Target="../notesSlides/notesSlide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audio" Target="../media/media7.wma"/><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ja-JP" altLang="en-US"/>
              <a:t>二項分布を利用した統計的検定</a:t>
            </a:r>
          </a:p>
        </p:txBody>
      </p:sp>
      <p:sp>
        <p:nvSpPr>
          <p:cNvPr id="548867" name="Text Box 3"/>
          <p:cNvSpPr txBox="1">
            <a:spLocks noChangeArrowheads="1"/>
          </p:cNvSpPr>
          <p:nvPr/>
        </p:nvSpPr>
        <p:spPr bwMode="auto">
          <a:xfrm>
            <a:off x="414615" y="1124744"/>
            <a:ext cx="8445500" cy="1187450"/>
          </a:xfrm>
          <a:prstGeom prst="rect">
            <a:avLst/>
          </a:prstGeom>
          <a:noFill/>
          <a:ln w="38100">
            <a:noFill/>
            <a:miter lim="800000"/>
            <a:headEnd/>
            <a:tailEnd/>
          </a:ln>
          <a:effectLst/>
        </p:spPr>
        <p:txBody>
          <a:bodyPr>
            <a:spAutoFit/>
          </a:bodyPr>
          <a:lstStyle/>
          <a:p>
            <a:r>
              <a:rPr lang="ja-JP" altLang="en-US" dirty="0"/>
              <a:t>例題：Ａ君は対戦型ゲームでキャラクターＢと互角に戦えると主張しているが，実際やってみると１勝９敗であった．Ａ君の主張の真偽を統計的に検定せよ．</a:t>
            </a:r>
          </a:p>
        </p:txBody>
      </p:sp>
      <p:sp>
        <p:nvSpPr>
          <p:cNvPr id="548868" name="Text Box 4"/>
          <p:cNvSpPr txBox="1">
            <a:spLocks noChangeArrowheads="1"/>
          </p:cNvSpPr>
          <p:nvPr/>
        </p:nvSpPr>
        <p:spPr bwMode="auto">
          <a:xfrm>
            <a:off x="414615" y="2564606"/>
            <a:ext cx="7943200" cy="830997"/>
          </a:xfrm>
          <a:prstGeom prst="rect">
            <a:avLst/>
          </a:prstGeom>
          <a:noFill/>
          <a:ln w="38100">
            <a:noFill/>
            <a:miter lim="800000"/>
            <a:headEnd/>
            <a:tailEnd/>
          </a:ln>
          <a:effectLst/>
        </p:spPr>
        <p:txBody>
          <a:bodyPr wrap="none">
            <a:spAutoFit/>
          </a:bodyPr>
          <a:lstStyle/>
          <a:p>
            <a:r>
              <a:rPr lang="ja-JP" altLang="en-US" dirty="0"/>
              <a:t>帰無仮説：Ａ君はキャラクターＢと互角に戦う</a:t>
            </a:r>
          </a:p>
          <a:p>
            <a:r>
              <a:rPr lang="ja-JP" altLang="en-US" dirty="0"/>
              <a:t>　　　　　　　Ａ君がキャラクターＢに勝つ確率は　　</a:t>
            </a:r>
            <a:r>
              <a:rPr lang="ja-JP" altLang="en-US" dirty="0" smtClean="0"/>
              <a:t>　　</a:t>
            </a:r>
            <a:r>
              <a:rPr lang="ja-JP" altLang="en-US" dirty="0"/>
              <a:t>　である</a:t>
            </a:r>
          </a:p>
        </p:txBody>
      </p:sp>
      <p:sp>
        <p:nvSpPr>
          <p:cNvPr id="548870" name="Text Box 6"/>
          <p:cNvSpPr txBox="1">
            <a:spLocks noChangeArrowheads="1"/>
          </p:cNvSpPr>
          <p:nvPr/>
        </p:nvSpPr>
        <p:spPr bwMode="auto">
          <a:xfrm>
            <a:off x="2359303" y="3645694"/>
            <a:ext cx="4789487" cy="457200"/>
          </a:xfrm>
          <a:prstGeom prst="rect">
            <a:avLst/>
          </a:prstGeom>
          <a:noFill/>
          <a:ln w="38100">
            <a:noFill/>
            <a:miter lim="800000"/>
            <a:headEnd/>
            <a:tailEnd/>
          </a:ln>
          <a:effectLst/>
        </p:spPr>
        <p:txBody>
          <a:bodyPr wrap="none">
            <a:spAutoFit/>
          </a:bodyPr>
          <a:lstStyle/>
          <a:p>
            <a:r>
              <a:rPr lang="ja-JP" altLang="en-US"/>
              <a:t>帰無仮説とは否定したい仮説である</a:t>
            </a:r>
          </a:p>
        </p:txBody>
      </p:sp>
      <p:sp>
        <p:nvSpPr>
          <p:cNvPr id="548871" name="Line 7"/>
          <p:cNvSpPr>
            <a:spLocks noChangeShapeType="1"/>
          </p:cNvSpPr>
          <p:nvPr/>
        </p:nvSpPr>
        <p:spPr bwMode="auto">
          <a:xfrm>
            <a:off x="1875115" y="3645694"/>
            <a:ext cx="0" cy="8636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48872" name="Text Box 8"/>
          <p:cNvSpPr txBox="1">
            <a:spLocks noChangeArrowheads="1"/>
          </p:cNvSpPr>
          <p:nvPr/>
        </p:nvSpPr>
        <p:spPr bwMode="auto">
          <a:xfrm>
            <a:off x="486053" y="4653756"/>
            <a:ext cx="8339167" cy="830997"/>
          </a:xfrm>
          <a:prstGeom prst="rect">
            <a:avLst/>
          </a:prstGeom>
          <a:noFill/>
          <a:ln w="38100">
            <a:noFill/>
            <a:miter lim="800000"/>
            <a:headEnd/>
            <a:tailEnd/>
          </a:ln>
          <a:effectLst/>
        </p:spPr>
        <p:txBody>
          <a:bodyPr wrap="square">
            <a:spAutoFit/>
          </a:bodyPr>
          <a:lstStyle/>
          <a:p>
            <a:r>
              <a:rPr lang="ja-JP" altLang="en-US" dirty="0"/>
              <a:t>対立仮説：Ａ君はキャラクターＢより弱い（互角ではない）</a:t>
            </a:r>
          </a:p>
          <a:p>
            <a:r>
              <a:rPr lang="ja-JP" altLang="en-US" dirty="0"/>
              <a:t>　　　　　　　Ａ君がキャラクターＢと勝つ確率は　</a:t>
            </a:r>
            <a:r>
              <a:rPr lang="ja-JP" altLang="en-US" dirty="0" smtClean="0"/>
              <a:t>　　</a:t>
            </a:r>
            <a:r>
              <a:rPr lang="ja-JP" altLang="en-US" dirty="0"/>
              <a:t>　　ではない</a:t>
            </a:r>
          </a:p>
        </p:txBody>
      </p:sp>
      <p:sp>
        <p:nvSpPr>
          <p:cNvPr id="548874" name="Text Box 10"/>
          <p:cNvSpPr txBox="1">
            <a:spLocks noChangeArrowheads="1"/>
          </p:cNvSpPr>
          <p:nvPr/>
        </p:nvSpPr>
        <p:spPr bwMode="auto">
          <a:xfrm>
            <a:off x="651153" y="5806281"/>
            <a:ext cx="8088312" cy="457200"/>
          </a:xfrm>
          <a:prstGeom prst="rect">
            <a:avLst/>
          </a:prstGeom>
          <a:noFill/>
          <a:ln w="38100">
            <a:noFill/>
            <a:miter lim="800000"/>
            <a:headEnd/>
            <a:tailEnd/>
          </a:ln>
          <a:effectLst/>
        </p:spPr>
        <p:txBody>
          <a:bodyPr wrap="none">
            <a:spAutoFit/>
          </a:bodyPr>
          <a:lstStyle/>
          <a:p>
            <a:r>
              <a:rPr lang="ja-JP" altLang="en-US" dirty="0"/>
              <a:t>対立仮説とは帰無仮説が棄却された時に採用する仮説である</a:t>
            </a:r>
          </a:p>
        </p:txBody>
      </p:sp>
      <p:sp>
        <p:nvSpPr>
          <p:cNvPr id="13" name="正方形/長方形 12"/>
          <p:cNvSpPr/>
          <p:nvPr/>
        </p:nvSpPr>
        <p:spPr>
          <a:xfrm>
            <a:off x="395536" y="2569365"/>
            <a:ext cx="8286808" cy="92869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95536" y="4641067"/>
            <a:ext cx="8286808" cy="92869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571388" y="2926265"/>
            <a:ext cx="577402" cy="461665"/>
          </a:xfrm>
          <a:prstGeom prst="rect">
            <a:avLst/>
          </a:prstGeom>
          <a:noFill/>
        </p:spPr>
        <p:txBody>
          <a:bodyPr wrap="none" rtlCol="0">
            <a:spAutoFit/>
          </a:bodyPr>
          <a:lstStyle/>
          <a:p>
            <a:r>
              <a:rPr kumimoji="1" lang="en-US" altLang="ja-JP" dirty="0" smtClean="0"/>
              <a:t>1/2</a:t>
            </a:r>
            <a:endParaRPr kumimoji="1" lang="ja-JP" altLang="en-US" dirty="0"/>
          </a:p>
        </p:txBody>
      </p:sp>
      <p:sp>
        <p:nvSpPr>
          <p:cNvPr id="12" name="テキスト ボックス 11"/>
          <p:cNvSpPr txBox="1"/>
          <p:nvPr/>
        </p:nvSpPr>
        <p:spPr>
          <a:xfrm>
            <a:off x="6571388" y="5023088"/>
            <a:ext cx="577402" cy="461665"/>
          </a:xfrm>
          <a:prstGeom prst="rect">
            <a:avLst/>
          </a:prstGeom>
          <a:noFill/>
        </p:spPr>
        <p:txBody>
          <a:bodyPr wrap="none" rtlCol="0">
            <a:spAutoFit/>
          </a:bodyPr>
          <a:lstStyle/>
          <a:p>
            <a:r>
              <a:rPr kumimoji="1" lang="en-US" altLang="ja-JP" dirty="0" smtClean="0"/>
              <a:t>1/2</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68790"/>
    </mc:Choice>
    <mc:Fallback>
      <p:transition spd="slow" advTm="168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 grpId="0"/>
      <p:bldP spid="12" grpId="0"/>
    </p:bldLst>
  </p:timing>
  <p:extLst>
    <p:ext uri="{3A86A75C-4F4B-4683-9AE1-C65F6400EC91}">
      <p14:laserTraceLst xmlns:p14="http://schemas.microsoft.com/office/powerpoint/2010/main">
        <p14:tracePtLst>
          <p14:tracePt t="3155" x="901700" y="5010150"/>
          <p14:tracePt t="3651" x="908050" y="5022850"/>
          <p14:tracePt t="3659" x="914400" y="5035550"/>
          <p14:tracePt t="3668" x="914400" y="5041900"/>
          <p14:tracePt t="3681" x="920750" y="5048250"/>
          <p14:tracePt t="3681" x="946150" y="5067300"/>
          <p14:tracePt t="3699" x="958850" y="5073650"/>
          <p14:tracePt t="3699" x="971550" y="5086350"/>
          <p14:tracePt t="3716" x="990600" y="5092700"/>
          <p14:tracePt t="3716" x="1016000" y="5105400"/>
          <p14:tracePt t="3733" x="1047750" y="5118100"/>
          <p14:tracePt t="3733" x="1079500" y="5137150"/>
          <p14:tracePt t="3750" x="1117600" y="5149850"/>
          <p14:tracePt t="3750" x="1200150" y="5187950"/>
          <p14:tracePt t="3769" x="1250950" y="5213350"/>
          <p14:tracePt t="3769" x="1301750" y="5232400"/>
          <p14:tracePt t="3783" x="1358900" y="5257800"/>
          <p14:tracePt t="3783" x="1422400" y="5283200"/>
          <p14:tracePt t="3800" x="1485900" y="5308600"/>
          <p14:tracePt t="3800" x="1549400" y="5340350"/>
          <p14:tracePt t="3816" x="1619250" y="5372100"/>
          <p14:tracePt t="3816" x="1695450" y="5403850"/>
          <p14:tracePt t="3833" x="1765300" y="5441950"/>
          <p14:tracePt t="3833" x="1917700" y="5518150"/>
          <p14:tracePt t="3850" x="1993900" y="5556250"/>
          <p14:tracePt t="3850" x="2070100" y="5594350"/>
          <p14:tracePt t="3866" x="2152650" y="5632450"/>
          <p14:tracePt t="3866" x="2235200" y="5664200"/>
          <p14:tracePt t="3883" x="2317750" y="5695950"/>
          <p14:tracePt t="3883" x="2501900" y="5759450"/>
          <p14:tracePt t="3900" x="2597150" y="5784850"/>
          <p14:tracePt t="3900" x="2692400" y="5816600"/>
          <p14:tracePt t="3917" x="2794000" y="5848350"/>
          <p14:tracePt t="3917" x="2889250" y="5880100"/>
          <p14:tracePt t="3934" x="2990850" y="5911850"/>
          <p14:tracePt t="3934" x="3086100" y="5943600"/>
          <p14:tracePt t="3950" x="3175000" y="5975350"/>
          <p14:tracePt t="3950" x="3340100" y="6032500"/>
          <p14:tracePt t="3968" x="3416300" y="6057900"/>
          <p14:tracePt t="3968" x="3492500" y="6083300"/>
          <p14:tracePt t="3984" x="3562350" y="6108700"/>
          <p14:tracePt t="3984" x="3625850" y="6127750"/>
          <p14:tracePt t="4000" x="3689350" y="6153150"/>
          <p14:tracePt t="4000" x="3746500" y="6165850"/>
          <p14:tracePt t="4017" x="3803650" y="6184900"/>
          <p14:tracePt t="4017" x="3854450" y="6203950"/>
          <p14:tracePt t="4017" x="3905250" y="6216650"/>
          <p14:tracePt t="4037" x="3949700" y="6229350"/>
          <p14:tracePt t="4049" x="3994150" y="6235700"/>
          <p14:tracePt t="4049" x="4070350" y="6254750"/>
          <p14:tracePt t="4069" x="4102100" y="6267450"/>
          <p14:tracePt t="4069" x="4127500" y="6273800"/>
          <p14:tracePt t="4084" x="4152900" y="6286500"/>
          <p14:tracePt t="4084" x="4171950" y="6292850"/>
          <p14:tracePt t="4101" x="4197350" y="6311900"/>
          <p14:tracePt t="4116" x="4210050" y="6337300"/>
          <p14:tracePt t="4139" x="4191000" y="6350000"/>
          <p14:tracePt t="4187" x="4171950" y="6375400"/>
          <p14:tracePt t="4223" x="4165600" y="6394450"/>
          <p14:tracePt t="4239" x="4165600" y="6426200"/>
          <p14:tracePt t="4255" x="4165600" y="6451600"/>
          <p14:tracePt t="4267" x="4171950" y="6477000"/>
          <p14:tracePt t="4291" x="4184650" y="6502400"/>
          <p14:tracePt t="4319" x="4203700" y="6508750"/>
          <p14:tracePt t="4367" x="4216400" y="6527800"/>
          <p14:tracePt t="4507" x="4241800" y="6527800"/>
          <p14:tracePt t="4695" x="4260850" y="6527800"/>
          <p14:tracePt t="4875" x="4267200" y="6508750"/>
          <p14:tracePt t="5027" x="4279900" y="6489700"/>
          <p14:tracePt t="5199" x="4279900" y="6464300"/>
          <p14:tracePt t="5311" x="4305300" y="6457950"/>
          <p14:tracePt t="5866" x="4318000" y="6438900"/>
          <p14:tracePt t="7584" x="4318000" y="6413500"/>
          <p14:tracePt t="7987" x="4318000" y="6438900"/>
          <p14:tracePt t="8739" x="4324350" y="6457950"/>
          <p14:tracePt t="9279" x="4337050" y="6438900"/>
          <p14:tracePt t="14561" x="4337050" y="6457950"/>
          <p14:tracePt t="17561" x="4349750" y="6438900"/>
          <p14:tracePt t="19120" x="4368800" y="6419850"/>
          <p14:tracePt t="19187" x="4375150" y="6445250"/>
          <p14:tracePt t="19547" x="4394200" y="6445250"/>
          <p14:tracePt t="19891" x="4400550" y="6419850"/>
          <p14:tracePt t="19987" x="4419600" y="6426200"/>
          <p14:tracePt t="20347" x="4413250" y="6407150"/>
          <p14:tracePt t="20926" x="4413250" y="6381750"/>
          <p14:tracePt t="20947" x="4413250" y="6362700"/>
          <p14:tracePt t="20963" x="4419600" y="6350000"/>
          <p14:tracePt t="20971" x="4419600" y="6343650"/>
          <p14:tracePt t="20971" x="4419600" y="6324600"/>
          <p14:tracePt t="20989" x="4419600" y="6311900"/>
          <p14:tracePt t="20989" x="4419600" y="6299200"/>
          <p14:tracePt t="20989" x="4419600" y="6292850"/>
          <p14:tracePt t="21008" x="4419600" y="6280150"/>
          <p14:tracePt t="21021" x="4413250" y="6267450"/>
          <p14:tracePt t="21021" x="4406900" y="6242050"/>
          <p14:tracePt t="21040" x="4406900" y="6223000"/>
          <p14:tracePt t="21040" x="4400550" y="6210300"/>
          <p14:tracePt t="21055" x="4387850" y="6191250"/>
          <p14:tracePt t="21055" x="4381500" y="6172200"/>
          <p14:tracePt t="21055" x="4368800" y="6153150"/>
          <p14:tracePt t="21075" x="4349750" y="6127750"/>
          <p14:tracePt t="21087" x="4330700" y="6096000"/>
          <p14:tracePt t="21087" x="4311650" y="6064250"/>
          <p14:tracePt t="21087" x="4279900" y="6032500"/>
          <p14:tracePt t="21108" x="4248150" y="5994400"/>
          <p14:tracePt t="21108" x="4210050" y="5949950"/>
          <p14:tracePt t="21122" x="4171950" y="5899150"/>
          <p14:tracePt t="21122" x="4127500" y="5842000"/>
          <p14:tracePt t="21139" x="4076700" y="5778500"/>
          <p14:tracePt t="21139" x="4019550" y="5702300"/>
          <p14:tracePt t="21156" x="3962400" y="5626100"/>
          <p14:tracePt t="21156" x="3829050" y="5441950"/>
          <p14:tracePt t="21172" x="3752850" y="5334000"/>
          <p14:tracePt t="21416" x="2717800" y="1682750"/>
          <p14:tracePt t="21426" x="2711450" y="1663700"/>
          <p14:tracePt t="21426" x="2705100" y="1651000"/>
          <p14:tracePt t="21441" x="2692400" y="1631950"/>
          <p14:tracePt t="21441" x="2673350" y="1619250"/>
          <p14:tracePt t="21456" x="2654300" y="1600200"/>
          <p14:tracePt t="21456" x="2628900" y="1587500"/>
          <p14:tracePt t="21473" x="2609850" y="1581150"/>
          <p14:tracePt t="21473" x="2584450" y="1581150"/>
          <p14:tracePt t="21473" x="2559050" y="1587500"/>
          <p14:tracePt t="21492" x="2540000" y="1587500"/>
          <p14:tracePt t="21492" x="2527300" y="1593850"/>
          <p14:tracePt t="21507" x="2508250" y="1600200"/>
          <p14:tracePt t="21507" x="2495550" y="1606550"/>
          <p14:tracePt t="21524" x="2482850" y="1619250"/>
          <p14:tracePt t="21524" x="2470150" y="1625600"/>
          <p14:tracePt t="21540" x="2463800" y="1631950"/>
          <p14:tracePt t="21540" x="2444750" y="1651000"/>
          <p14:tracePt t="21557" x="2432050" y="1657350"/>
          <p14:tracePt t="21557" x="2425700" y="1663700"/>
          <p14:tracePt t="21574" x="2419350" y="1676400"/>
          <p14:tracePt t="21574" x="2413000" y="1682750"/>
          <p14:tracePt t="21591" x="2406650" y="1695450"/>
          <p14:tracePt t="21591" x="2406650" y="1701800"/>
          <p14:tracePt t="21607" x="2406650" y="1714500"/>
          <p14:tracePt t="21607" x="2406650" y="1733550"/>
          <p14:tracePt t="21624" x="2406650" y="1739900"/>
          <p14:tracePt t="21624" x="2406650" y="1746250"/>
          <p14:tracePt t="21641" x="2413000" y="1746250"/>
          <p14:tracePt t="21656" x="2419350" y="1746250"/>
          <p14:tracePt t="21673" x="2425700" y="1739900"/>
          <p14:tracePt t="21673" x="2438400" y="1720850"/>
          <p14:tracePt t="21691" x="2444750" y="1714500"/>
          <p14:tracePt t="21691" x="2451100" y="1708150"/>
          <p14:tracePt t="21708" x="2457450" y="1701800"/>
          <p14:tracePt t="21708" x="2463800" y="1701800"/>
          <p14:tracePt t="21725" x="2470150" y="1701800"/>
          <p14:tracePt t="21740" x="2463800" y="1701800"/>
          <p14:tracePt t="21775" x="2457450" y="1701800"/>
          <p14:tracePt t="21791" x="2451100" y="1701800"/>
          <p14:tracePt t="21803" x="2444750" y="1701800"/>
          <p14:tracePt t="21811" x="2438400" y="1714500"/>
          <p14:tracePt t="21823" x="2425700" y="1720850"/>
          <p14:tracePt t="21823" x="2419350" y="1727200"/>
          <p14:tracePt t="21823" x="2406650" y="1746250"/>
          <p14:tracePt t="21843" x="2393950" y="1758950"/>
          <p14:tracePt t="21843" x="2374900" y="1771650"/>
          <p14:tracePt t="21858" x="2355850" y="1790700"/>
          <p14:tracePt t="21858" x="2343150" y="1803400"/>
          <p14:tracePt t="21875" x="2324100" y="1828800"/>
          <p14:tracePt t="21875" x="2311400" y="1847850"/>
          <p14:tracePt t="21892" x="2298700" y="1866900"/>
          <p14:tracePt t="21892" x="2286000" y="1885950"/>
          <p14:tracePt t="21908" x="2279650" y="1905000"/>
          <p14:tracePt t="21908" x="2266950" y="1943100"/>
          <p14:tracePt t="21926" x="2260600" y="1955800"/>
          <p14:tracePt t="21926" x="2254250" y="1968500"/>
          <p14:tracePt t="21942" x="2254250" y="1987550"/>
          <p14:tracePt t="21942" x="2247900" y="1993900"/>
          <p14:tracePt t="21958" x="2247900" y="2006600"/>
          <p14:tracePt t="21958" x="2247900" y="2019300"/>
          <p14:tracePt t="21976" x="2254250" y="2019300"/>
          <p14:tracePt t="21991" x="2260600" y="2019300"/>
          <p14:tracePt t="21991" x="2266950" y="2012950"/>
          <p14:tracePt t="22008" x="2273300" y="2006600"/>
          <p14:tracePt t="22008" x="2286000" y="2000250"/>
          <p14:tracePt t="22025" x="2292350" y="1993900"/>
          <p14:tracePt t="22025" x="2305050" y="1987550"/>
          <p14:tracePt t="22025" x="2311400" y="1981200"/>
          <p14:tracePt t="22044" x="2324100" y="1974850"/>
          <p14:tracePt t="22044" x="2330450" y="1968500"/>
          <p14:tracePt t="22059" x="2336800" y="1962150"/>
          <p14:tracePt t="22059" x="2349500" y="1949450"/>
          <p14:tracePt t="22076" x="2355850" y="1943100"/>
          <p14:tracePt t="22076" x="2362200" y="1936750"/>
          <p14:tracePt t="22092" x="2368550" y="1924050"/>
          <p14:tracePt t="22092" x="2381250" y="1917700"/>
          <p14:tracePt t="22109" x="2387600" y="1911350"/>
          <p14:tracePt t="22109" x="2393950" y="1898650"/>
          <p14:tracePt t="22109" x="2406650" y="1892300"/>
          <p14:tracePt t="22128" x="2413000" y="1885950"/>
          <p14:tracePt t="22141" x="2419350" y="1873250"/>
          <p14:tracePt t="22141" x="2432050" y="1860550"/>
          <p14:tracePt t="22159" x="2444750" y="1854200"/>
          <p14:tracePt t="22159" x="2451100" y="1847850"/>
          <p14:tracePt t="22176" x="2457450" y="1841500"/>
          <p14:tracePt t="22176" x="2463800" y="1835150"/>
          <p14:tracePt t="22192" x="2470150" y="1822450"/>
          <p14:tracePt t="22192" x="2482850" y="1816100"/>
          <p14:tracePt t="22192" x="2489200" y="1809750"/>
          <p14:tracePt t="22212" x="2501900" y="1797050"/>
          <p14:tracePt t="22212" x="2508250" y="1790700"/>
          <p14:tracePt t="22226" x="2520950" y="1784350"/>
          <p14:tracePt t="22226" x="2533650" y="1778000"/>
          <p14:tracePt t="22243" x="2540000" y="1771650"/>
          <p14:tracePt t="22243" x="2552700" y="1765300"/>
          <p14:tracePt t="22259" x="2565400" y="1758950"/>
          <p14:tracePt t="22259" x="2584450" y="1752600"/>
          <p14:tracePt t="22276" x="2597150" y="1746250"/>
          <p14:tracePt t="22276" x="2609850" y="1739900"/>
          <p14:tracePt t="22293" x="2622550" y="1739900"/>
          <p14:tracePt t="22293" x="2628900" y="1739900"/>
          <p14:tracePt t="22309" x="2641600" y="1733550"/>
          <p14:tracePt t="22309" x="2654300" y="1733550"/>
          <p14:tracePt t="22327" x="2660650" y="1733550"/>
          <p14:tracePt t="22327" x="2679700" y="1733550"/>
          <p14:tracePt t="22343" x="2692400" y="1739900"/>
          <p14:tracePt t="22343" x="2698750" y="1739900"/>
          <p14:tracePt t="22360" x="2705100" y="1739900"/>
          <p14:tracePt t="22360" x="2711450" y="1746250"/>
          <p14:tracePt t="22376" x="2724150" y="1752600"/>
          <p14:tracePt t="22376" x="2730500" y="1752600"/>
          <p14:tracePt t="22393" x="2736850" y="1758950"/>
          <p14:tracePt t="22393" x="2749550" y="1758950"/>
          <p14:tracePt t="22393" x="2755900" y="1758950"/>
          <p14:tracePt t="22412" x="2762250" y="1765300"/>
          <p14:tracePt t="22425" x="2774950" y="1765300"/>
          <p14:tracePt t="22425" x="2794000" y="1758950"/>
          <p14:tracePt t="22444" x="2800350" y="1758950"/>
          <p14:tracePt t="22444" x="2806700" y="1758950"/>
          <p14:tracePt t="22460" x="2813050" y="1758950"/>
          <p14:tracePt t="22460" x="2825750" y="1752600"/>
          <p14:tracePt t="22477" x="2832100" y="1752600"/>
          <p14:tracePt t="22477" x="2838450" y="1746250"/>
          <p14:tracePt t="22477" x="2844800" y="1739900"/>
          <p14:tracePt t="22495" x="2857500" y="1733550"/>
          <p14:tracePt t="22509" x="2863850" y="1727200"/>
          <p14:tracePt t="22509" x="2876550" y="1714500"/>
          <p14:tracePt t="22527" x="2889250" y="1701800"/>
          <p14:tracePt t="22527" x="2895600" y="1695450"/>
          <p14:tracePt t="22543" x="2901950" y="1689100"/>
          <p14:tracePt t="22543" x="2908300" y="1682750"/>
          <p14:tracePt t="22543" x="2908300" y="1676400"/>
          <p14:tracePt t="22563" x="2914650" y="1670050"/>
          <p14:tracePt t="22576" x="2908300" y="1663700"/>
          <p14:tracePt t="22599" x="2901950" y="1663700"/>
          <p14:tracePt t="22622" x="2901950" y="1657350"/>
          <p14:tracePt t="22643" x="2901950" y="1663700"/>
          <p14:tracePt t="22683" x="2908300" y="1663700"/>
          <p14:tracePt t="22695" x="2914650" y="1670050"/>
          <p14:tracePt t="22711" x="2921000" y="1670050"/>
          <p14:tracePt t="22719" x="2927350" y="1676400"/>
          <p14:tracePt t="22728" x="2940050" y="1676400"/>
          <p14:tracePt t="22728" x="2946400" y="1676400"/>
          <p14:tracePt t="22745" x="2952750" y="1676400"/>
          <p14:tracePt t="22745" x="2965450" y="1676400"/>
          <p14:tracePt t="22761" x="2971800" y="1682750"/>
          <p14:tracePt t="22761" x="2978150" y="1682750"/>
          <p14:tracePt t="22761" x="2984500" y="1682750"/>
          <p14:tracePt t="22780" x="2990850" y="1689100"/>
          <p14:tracePt t="22793" x="3003550" y="1689100"/>
          <p14:tracePt t="22793" x="3016250" y="1689100"/>
          <p14:tracePt t="22811" x="3028950" y="1689100"/>
          <p14:tracePt t="22811" x="3035300" y="1695450"/>
          <p14:tracePt t="22828" x="3048000" y="1695450"/>
          <p14:tracePt t="22828" x="3060700" y="1695450"/>
          <p14:tracePt t="22844" x="3073400" y="1695450"/>
          <p14:tracePt t="22844" x="3092450" y="1695450"/>
          <p14:tracePt t="22844" x="3105150" y="1695450"/>
          <p14:tracePt t="22864" x="3124200" y="1695450"/>
          <p14:tracePt t="22864" x="3143250" y="1695450"/>
          <p14:tracePt t="22878" x="3168650" y="1695450"/>
          <p14:tracePt t="22878" x="3187700" y="1689100"/>
          <p14:tracePt t="22895" x="3213100" y="1689100"/>
          <p14:tracePt t="22895" x="3238500" y="1689100"/>
          <p14:tracePt t="22911" x="3257550" y="1682750"/>
          <p14:tracePt t="22911" x="3282950" y="1682750"/>
          <p14:tracePt t="22928" x="3308350" y="1682750"/>
          <p14:tracePt t="22928" x="3352800" y="1682750"/>
          <p14:tracePt t="22944" x="3378200" y="1682750"/>
          <p14:tracePt t="22944" x="3397250" y="1676400"/>
          <p14:tracePt t="22962" x="3416300" y="1676400"/>
          <p14:tracePt t="22962" x="3441700" y="1676400"/>
          <p14:tracePt t="22978" x="3460750" y="1676400"/>
          <p14:tracePt t="22978" x="3486150" y="1676400"/>
          <p14:tracePt t="22995" x="3505200" y="1676400"/>
          <p14:tracePt t="22995" x="3549650" y="1676400"/>
          <p14:tracePt t="23011" x="3568700" y="1676400"/>
          <p14:tracePt t="23011" x="3587750" y="1676400"/>
          <p14:tracePt t="23029" x="3606800" y="1676400"/>
          <p14:tracePt t="23029" x="3625850" y="1676400"/>
          <p14:tracePt t="23046" x="3644900" y="1676400"/>
          <p14:tracePt t="23046" x="3670300" y="1676400"/>
          <p14:tracePt t="23064" x="3683000" y="1676400"/>
          <p14:tracePt t="23064" x="3695700" y="1676400"/>
          <p14:tracePt t="23081" x="3708400" y="1682750"/>
          <p14:tracePt t="23081" x="3721100" y="1682750"/>
          <p14:tracePt t="23096" x="3727450" y="1682750"/>
          <p14:tracePt t="23096" x="3733800" y="1689100"/>
          <p14:tracePt t="23112" x="3740150" y="1689100"/>
          <p14:tracePt t="23112" x="3746500" y="1689100"/>
          <p14:tracePt t="23129" x="3752850" y="1695450"/>
          <p14:tracePt t="23144" x="3759200" y="1695450"/>
          <p14:tracePt t="23161" x="3765550" y="1695450"/>
          <p14:tracePt t="23178" x="3765550" y="1689100"/>
          <p14:tracePt t="23194" x="3759200" y="1689100"/>
          <p14:tracePt t="23251" x="3765550" y="1689100"/>
          <p14:tracePt t="23310" x="3771900" y="1689100"/>
          <p14:tracePt t="23343" x="3784600" y="1689100"/>
          <p14:tracePt t="23355" x="3790950" y="1689100"/>
          <p14:tracePt t="23363" x="3797300" y="1689100"/>
          <p14:tracePt t="23363" x="3803650" y="1689100"/>
          <p14:tracePt t="23380" x="3810000" y="1689100"/>
          <p14:tracePt t="23395" x="3816350" y="1689100"/>
          <p14:tracePt t="23395" x="3822700" y="1695450"/>
          <p14:tracePt t="23395" x="3829050" y="1695450"/>
          <p14:tracePt t="23415" x="3835400" y="1695450"/>
          <p14:tracePt t="23428" x="3841750" y="1695450"/>
          <p14:tracePt t="23428" x="3848100" y="1695450"/>
          <p14:tracePt t="23447" x="3854450" y="1701800"/>
          <p14:tracePt t="23447" x="3860800" y="1701800"/>
          <p14:tracePt t="23464" x="3867150" y="1701800"/>
          <p14:tracePt t="23478" x="3879850" y="1701800"/>
          <p14:tracePt t="23495" x="3886200" y="1701800"/>
          <p14:tracePt t="23512" x="3886200" y="1695450"/>
          <p14:tracePt t="23559" x="3879850" y="1695450"/>
          <p14:tracePt t="23583" x="3873500" y="1689100"/>
          <p14:tracePt t="23603" x="3867150" y="1689100"/>
          <p14:tracePt t="23626" x="3860800" y="1682750"/>
          <p14:tracePt t="23651" x="3854450" y="1676400"/>
          <p14:tracePt t="23671" x="3848100" y="1676400"/>
          <p14:tracePt t="23694" x="3848100" y="1682750"/>
          <p14:tracePt t="23723" x="3854450" y="1682750"/>
          <p14:tracePt t="23747" x="3860800" y="1682750"/>
          <p14:tracePt t="23763" x="3867150" y="1689100"/>
          <p14:tracePt t="23776" x="3873500" y="1689100"/>
          <p14:tracePt t="23791" x="3879850" y="1695450"/>
          <p14:tracePt t="23807" x="3879850" y="1701800"/>
          <p14:tracePt t="23823" x="3892550" y="1701800"/>
          <p14:tracePt t="23835" x="3898900" y="1708150"/>
          <p14:tracePt t="23851" x="3905250" y="1714500"/>
          <p14:tracePt t="23868" x="3911600" y="1714500"/>
          <p14:tracePt t="23884" x="3917950" y="1714500"/>
          <p14:tracePt t="23896" x="3924300" y="1714500"/>
          <p14:tracePt t="23913" x="3930650" y="1708150"/>
          <p14:tracePt t="23913" x="3937000" y="1708150"/>
          <p14:tracePt t="23931" x="3943350" y="1708150"/>
          <p14:tracePt t="23931" x="3949700" y="1701800"/>
          <p14:tracePt t="23948" x="3962400" y="1701800"/>
          <p14:tracePt t="23948" x="3968750" y="1701800"/>
          <p14:tracePt t="23965" x="3975100" y="1695450"/>
          <p14:tracePt t="23965" x="3981450" y="1695450"/>
          <p14:tracePt t="23982" x="3994150" y="1689100"/>
          <p14:tracePt t="23982" x="4000500" y="1689100"/>
          <p14:tracePt t="23998" x="4013200" y="1689100"/>
          <p14:tracePt t="23998" x="4038600" y="1682750"/>
          <p14:tracePt t="24015" x="4051300" y="1676400"/>
          <p14:tracePt t="24015" x="4064000" y="1676400"/>
          <p14:tracePt t="24033" x="4083050" y="1670050"/>
          <p14:tracePt t="24033" x="4102100" y="1670050"/>
          <p14:tracePt t="24049" x="4121150" y="1663700"/>
          <p14:tracePt t="24049" x="4140200" y="1663700"/>
          <p14:tracePt t="24067" x="4159250" y="1657350"/>
          <p14:tracePt t="24067" x="4178300" y="1657350"/>
          <p14:tracePt t="24067" x="4197350" y="1651000"/>
          <p14:tracePt t="24084" x="4216400" y="1651000"/>
          <p14:tracePt t="24097" x="4235450" y="1644650"/>
          <p14:tracePt t="24097" x="4279900" y="1638300"/>
          <p14:tracePt t="24116" x="4298950" y="1638300"/>
          <p14:tracePt t="24116" x="4318000" y="1638300"/>
          <p14:tracePt t="24132" x="4343400" y="1638300"/>
          <p14:tracePt t="24132" x="4368800" y="1638300"/>
          <p14:tracePt t="24149" x="4387850" y="1638300"/>
          <p14:tracePt t="24149" x="4413250" y="1638300"/>
          <p14:tracePt t="24149" x="4438650" y="1638300"/>
          <p14:tracePt t="24168" x="4457700" y="1638300"/>
          <p14:tracePt t="24181" x="4476750" y="1644650"/>
          <p14:tracePt t="24181" x="4514850" y="1657350"/>
          <p14:tracePt t="24199" x="4533900" y="1663700"/>
          <p14:tracePt t="24199" x="4552950" y="1670050"/>
          <p14:tracePt t="24216" x="4572000" y="1676400"/>
          <p14:tracePt t="24216" x="4584700" y="1682750"/>
          <p14:tracePt t="24232" x="4603750" y="1695450"/>
          <p14:tracePt t="24232" x="4622800" y="1701800"/>
          <p14:tracePt t="24249" x="4641850" y="1708150"/>
          <p14:tracePt t="24249" x="4679950" y="1720850"/>
          <p14:tracePt t="24266" x="4692650" y="1720850"/>
          <p14:tracePt t="24266" x="4711700" y="1727200"/>
          <p14:tracePt t="24283" x="4730750" y="1733550"/>
          <p14:tracePt t="24283" x="4743450" y="1733550"/>
          <p14:tracePt t="24300" x="4756150" y="1733550"/>
          <p14:tracePt t="24300" x="4781550" y="1739900"/>
          <p14:tracePt t="24316" x="4794250" y="1733550"/>
          <p14:tracePt t="24316" x="4800600" y="1733550"/>
          <p14:tracePt t="24332" x="4813300" y="1733550"/>
          <p14:tracePt t="24332" x="4819650" y="1733550"/>
          <p14:tracePt t="24349" x="4832350" y="1727200"/>
          <p14:tracePt t="24349" x="4838700" y="1727200"/>
          <p14:tracePt t="24366" x="4845050" y="1727200"/>
          <p14:tracePt t="24366" x="4857750" y="1720850"/>
          <p14:tracePt t="24383" x="4864100" y="1714500"/>
          <p14:tracePt t="24398" x="4870450" y="1708150"/>
          <p14:tracePt t="24415" x="4870450" y="1701800"/>
          <p14:tracePt t="24436" x="4870450" y="1695450"/>
          <p14:tracePt t="24459" x="4876800" y="1689100"/>
          <p14:tracePt t="24503" x="4883150" y="1689100"/>
          <p14:tracePt t="24519" x="4889500" y="1689100"/>
          <p14:tracePt t="24535" x="4895850" y="1689100"/>
          <p14:tracePt t="24551" x="4902200" y="1689100"/>
          <p14:tracePt t="24563" x="4908550" y="1695450"/>
          <p14:tracePt t="24579" x="4921250" y="1695450"/>
          <p14:tracePt t="24595" x="4927600" y="1695450"/>
          <p14:tracePt t="24603" x="4933950" y="1695450"/>
          <p14:tracePt t="24616" x="4940300" y="1695450"/>
          <p14:tracePt t="24616" x="4946650" y="1695450"/>
          <p14:tracePt t="24634" x="4953000" y="1701800"/>
          <p14:tracePt t="24634" x="4959350" y="1701800"/>
          <p14:tracePt t="24650" x="4965700" y="1701800"/>
          <p14:tracePt t="24666" x="4972050" y="1695450"/>
          <p14:tracePt t="24666" x="4978400" y="1695450"/>
          <p14:tracePt t="24684" x="4991100" y="1689100"/>
          <p14:tracePt t="24699" x="4997450" y="1682750"/>
          <p14:tracePt t="24716" x="5003800" y="1682750"/>
          <p14:tracePt t="24733" x="5010150" y="1676400"/>
          <p14:tracePt t="24733" x="5016500" y="1670050"/>
          <p14:tracePt t="24751" x="5022850" y="1670050"/>
          <p14:tracePt t="24766" x="5029200" y="1663700"/>
          <p14:tracePt t="24766" x="5035550" y="1657350"/>
          <p14:tracePt t="24784" x="5041900" y="1657350"/>
          <p14:tracePt t="24784" x="5048250" y="1657350"/>
          <p14:tracePt t="24801" x="5054600" y="1657350"/>
          <p14:tracePt t="24816" x="5060950" y="1651000"/>
          <p14:tracePt t="24816" x="5073650" y="1651000"/>
          <p14:tracePt t="24836" x="5073650" y="1657350"/>
          <p14:tracePt t="24836" x="5080000" y="1651000"/>
          <p14:tracePt t="24851" x="5086350" y="1657350"/>
          <p14:tracePt t="24851" x="5092700" y="1657350"/>
          <p14:tracePt t="24868" x="5099050" y="1657350"/>
          <p14:tracePt t="24868" x="5105400" y="1657350"/>
          <p14:tracePt t="24884" x="5111750" y="1657350"/>
          <p14:tracePt t="24884" x="5118100" y="1657350"/>
          <p14:tracePt t="24884" x="5124450" y="1657350"/>
          <p14:tracePt t="24904" x="5130800" y="1657350"/>
          <p14:tracePt t="24904" x="5137150" y="1657350"/>
          <p14:tracePt t="24918" x="5143500" y="1657350"/>
          <p14:tracePt t="24918" x="5149850" y="1657350"/>
          <p14:tracePt t="24935" x="5162550" y="1657350"/>
          <p14:tracePt t="24935" x="5168900" y="1657350"/>
          <p14:tracePt t="24952" x="5175250" y="1657350"/>
          <p14:tracePt t="24952" x="5181600" y="1657350"/>
          <p14:tracePt t="24968" x="5187950" y="1657350"/>
          <p14:tracePt t="24968" x="5200650" y="1657350"/>
          <p14:tracePt t="24985" x="5207000" y="1651000"/>
          <p14:tracePt t="24985" x="5213350" y="1651000"/>
          <p14:tracePt t="25001" x="5219700" y="1651000"/>
          <p14:tracePt t="25001" x="5226050" y="1651000"/>
          <p14:tracePt t="25018" x="5238750" y="1651000"/>
          <p14:tracePt t="25018" x="5251450" y="1651000"/>
          <p14:tracePt t="25035" x="5257800" y="1644650"/>
          <p14:tracePt t="25035" x="5270500" y="1644650"/>
          <p14:tracePt t="25052" x="5276850" y="1644650"/>
          <p14:tracePt t="25052" x="5289550" y="1644650"/>
          <p14:tracePt t="25070" x="5295900" y="1644650"/>
          <p14:tracePt t="25070" x="5308600" y="1644650"/>
          <p14:tracePt t="25085" x="5327650" y="1638300"/>
          <p14:tracePt t="25085" x="5340350" y="1638300"/>
          <p14:tracePt t="25085" x="5359400" y="1638300"/>
          <p14:tracePt t="25104" x="5378450" y="1638300"/>
          <p14:tracePt t="25104" x="5397500" y="1631950"/>
          <p14:tracePt t="25119" x="5416550" y="1631950"/>
          <p14:tracePt t="25119" x="5441950" y="1631950"/>
          <p14:tracePt t="25136" x="5467350" y="1631950"/>
          <p14:tracePt t="25136" x="5486400" y="1631950"/>
          <p14:tracePt t="25152" x="5511800" y="1631950"/>
          <p14:tracePt t="25152" x="5537200" y="1631950"/>
          <p14:tracePt t="25169" x="5568950" y="1638300"/>
          <p14:tracePt t="25169" x="5594350" y="1638300"/>
          <p14:tracePt t="25185" x="5626100" y="1644650"/>
          <p14:tracePt t="25185" x="5664200" y="1644650"/>
          <p14:tracePt t="25185" x="5695950" y="1651000"/>
          <p14:tracePt t="25204" x="5734050" y="1657350"/>
          <p14:tracePt t="25204" x="5772150" y="1657350"/>
          <p14:tracePt t="25219" x="5810250" y="1663700"/>
          <p14:tracePt t="25219" x="5848350" y="1670050"/>
          <p14:tracePt t="25236" x="5892800" y="1670050"/>
          <p14:tracePt t="25236" x="5930900" y="1676400"/>
          <p14:tracePt t="25252" x="5975350" y="1676400"/>
          <p14:tracePt t="25252" x="6019800" y="1676400"/>
          <p14:tracePt t="25269" x="6064250" y="1676400"/>
          <p14:tracePt t="25269" x="6159500" y="1670050"/>
          <p14:tracePt t="25286" x="6203950" y="1670050"/>
          <p14:tracePt t="25286" x="6248400" y="1663700"/>
          <p14:tracePt t="25303" x="6299200" y="1663700"/>
          <p14:tracePt t="25303" x="6350000" y="1657350"/>
          <p14:tracePt t="25319" x="6394450" y="1657350"/>
          <p14:tracePt t="25319" x="6496050" y="1651000"/>
          <p14:tracePt t="25336" x="6546850" y="1651000"/>
          <p14:tracePt t="25336" x="6591300" y="1657350"/>
          <p14:tracePt t="25353" x="6642100" y="1657350"/>
          <p14:tracePt t="25353" x="6692900" y="1657350"/>
          <p14:tracePt t="25369" x="6737350" y="1663700"/>
          <p14:tracePt t="25369" x="6788150" y="1663700"/>
          <p14:tracePt t="25387" x="6832600" y="1663700"/>
          <p14:tracePt t="25387" x="6927850" y="1670050"/>
          <p14:tracePt t="25403" x="6972300" y="1676400"/>
          <p14:tracePt t="25403" x="7016750" y="1676400"/>
          <p14:tracePt t="25420" x="7061200" y="1682750"/>
          <p14:tracePt t="25420" x="7105650" y="1682750"/>
          <p14:tracePt t="25436" x="7150100" y="1689100"/>
          <p14:tracePt t="25436" x="7188200" y="1689100"/>
          <p14:tracePt t="25453" x="7232650" y="1695450"/>
          <p14:tracePt t="25453" x="7270750" y="1695450"/>
          <p14:tracePt t="25453" x="7308850" y="1695450"/>
          <p14:tracePt t="25472" x="7353300" y="1695450"/>
          <p14:tracePt t="25485" x="7391400" y="1695450"/>
          <p14:tracePt t="25485" x="7473950" y="1701800"/>
          <p14:tracePt t="25503" x="7512050" y="1695450"/>
          <p14:tracePt t="25503" x="7550150" y="1695450"/>
          <p14:tracePt t="25520" x="7588250" y="1701800"/>
          <p14:tracePt t="25520" x="7620000" y="1695450"/>
          <p14:tracePt t="25537" x="7651750" y="1701800"/>
          <p14:tracePt t="25537" x="7683500" y="1701800"/>
          <p14:tracePt t="25537" x="7715250" y="1701800"/>
          <p14:tracePt t="25556" x="7740650" y="1701800"/>
          <p14:tracePt t="25569" x="7772400" y="1701800"/>
          <p14:tracePt t="25569" x="7829550" y="1701800"/>
          <p14:tracePt t="25587" x="7854950" y="1701800"/>
          <p14:tracePt t="25587" x="7880350" y="1701800"/>
          <p14:tracePt t="25603" x="7905750" y="1701800"/>
          <p14:tracePt t="25603" x="7931150" y="1701800"/>
          <p14:tracePt t="25620" x="7956550" y="1701800"/>
          <p14:tracePt t="25620" x="7994650" y="1695450"/>
          <p14:tracePt t="25637" x="8013700" y="1695450"/>
          <p14:tracePt t="25637" x="8026400" y="1695450"/>
          <p14:tracePt t="25654" x="8045450" y="1695450"/>
          <p14:tracePt t="25654" x="8051800" y="1695450"/>
          <p14:tracePt t="25670" x="8058150" y="1695450"/>
          <p14:tracePt t="25670" x="8064500" y="1695450"/>
          <p14:tracePt t="25687" x="8058150" y="1695450"/>
          <p14:tracePt t="25703" x="8045450" y="1695450"/>
          <p14:tracePt t="25703" x="8032750" y="1695450"/>
          <p14:tracePt t="25721" x="8007350" y="1695450"/>
          <p14:tracePt t="25721" x="7981950" y="1695450"/>
          <p14:tracePt t="25737" x="7943850" y="1701800"/>
          <p14:tracePt t="25737" x="7899400" y="1701800"/>
          <p14:tracePt t="25737" x="7848600" y="1708150"/>
          <p14:tracePt t="25756" x="7785100" y="1714500"/>
          <p14:tracePt t="25756" x="7708900" y="1720850"/>
          <p14:tracePt t="25771" x="7626350" y="1727200"/>
          <p14:tracePt t="25771" x="7531100" y="1733550"/>
          <p14:tracePt t="25788" x="7423150" y="1739900"/>
          <p14:tracePt t="25788" x="7302500" y="1746250"/>
          <p14:tracePt t="25805" x="7175500" y="1758950"/>
          <p14:tracePt t="25805" x="7035800" y="1765300"/>
          <p14:tracePt t="26024" x="2063750" y="2171700"/>
          <p14:tracePt t="26037" x="2019300" y="2171700"/>
          <p14:tracePt t="26037" x="1892300" y="2165350"/>
          <p14:tracePt t="26055" x="1822450" y="2159000"/>
          <p14:tracePt t="26055" x="1733550" y="2152650"/>
          <p14:tracePt t="26073" x="1651000" y="2139950"/>
          <p14:tracePt t="26073" x="1581150" y="2133600"/>
          <p14:tracePt t="26089" x="1511300" y="2120900"/>
          <p14:tracePt t="26089" x="1447800" y="2108200"/>
          <p14:tracePt t="26089" x="1397000" y="2095500"/>
          <p14:tracePt t="26107" x="1346200" y="2082800"/>
          <p14:tracePt t="26120" x="1308100" y="2063750"/>
          <p14:tracePt t="26120" x="1238250" y="2038350"/>
          <p14:tracePt t="26139" x="1206500" y="2025650"/>
          <p14:tracePt t="26139" x="1174750" y="2019300"/>
          <p14:tracePt t="26155" x="1149350" y="2006600"/>
          <p14:tracePt t="26155" x="1130300" y="2000250"/>
          <p14:tracePt t="26172" x="1111250" y="1993900"/>
          <p14:tracePt t="26172" x="1073150" y="1981200"/>
          <p14:tracePt t="26189" x="1066800" y="1974850"/>
          <p14:tracePt t="26189" x="1054100" y="1968500"/>
          <p14:tracePt t="26206" x="1047750" y="1968500"/>
          <p14:tracePt t="26206" x="1041400" y="1968500"/>
          <p14:tracePt t="26222" x="1035050" y="1962150"/>
          <p14:tracePt t="26237" x="1041400" y="1968500"/>
          <p14:tracePt t="26255" x="1047750" y="1974850"/>
          <p14:tracePt t="26255" x="1054100" y="1974850"/>
          <p14:tracePt t="26273" x="1066800" y="1981200"/>
          <p14:tracePt t="26273" x="1073150" y="1987550"/>
          <p14:tracePt t="26289" x="1085850" y="1993900"/>
          <p14:tracePt t="26289" x="1098550" y="2000250"/>
          <p14:tracePt t="26289" x="1111250" y="2006600"/>
          <p14:tracePt t="26308" x="1123950" y="2012950"/>
          <p14:tracePt t="26321" x="1136650" y="2019300"/>
          <p14:tracePt t="26321" x="1174750" y="2032000"/>
          <p14:tracePt t="26340" x="1200150" y="2038350"/>
          <p14:tracePt t="26340" x="1219200" y="2044700"/>
          <p14:tracePt t="26356" x="1244600" y="2051050"/>
          <p14:tracePt t="26356" x="1270000" y="2057400"/>
          <p14:tracePt t="26373" x="1295400" y="2063750"/>
          <p14:tracePt t="26373" x="1327150" y="2070100"/>
          <p14:tracePt t="26373" x="1352550" y="2070100"/>
          <p14:tracePt t="26392" x="1384300" y="2076450"/>
          <p14:tracePt t="26405" x="1416050" y="2082800"/>
          <p14:tracePt t="26405" x="1479550" y="2089150"/>
          <p14:tracePt t="26424" x="1511300" y="2095500"/>
          <p14:tracePt t="26424" x="1549400" y="2095500"/>
          <p14:tracePt t="26440" x="1581150" y="2101850"/>
          <p14:tracePt t="26440" x="1619250" y="2101850"/>
          <p14:tracePt t="26457" x="1651000" y="2108200"/>
          <p14:tracePt t="26457" x="1682750" y="2108200"/>
          <p14:tracePt t="26457" x="1714500" y="2108200"/>
          <p14:tracePt t="26476" x="1752600" y="2108200"/>
          <p14:tracePt t="26476" x="1784350" y="2108200"/>
          <p14:tracePt t="26490" x="1816100" y="2101850"/>
          <p14:tracePt t="26490" x="1847850" y="2101850"/>
          <p14:tracePt t="26506" x="1879600" y="2095500"/>
          <p14:tracePt t="26506" x="1905000" y="2089150"/>
          <p14:tracePt t="26524" x="1936750" y="2089150"/>
          <p14:tracePt t="26524" x="1962150" y="2082800"/>
          <p14:tracePt t="26540" x="1987550" y="2076450"/>
          <p14:tracePt t="26540" x="2038350" y="2063750"/>
          <p14:tracePt t="26557" x="2063750" y="2057400"/>
          <p14:tracePt t="26557" x="2082800" y="2051050"/>
          <p14:tracePt t="26574" x="2101850" y="2051050"/>
          <p14:tracePt t="26574" x="2120900" y="2044700"/>
          <p14:tracePt t="26590" x="2133600" y="2038350"/>
          <p14:tracePt t="26590" x="2165350" y="2032000"/>
          <p14:tracePt t="26607" x="2178050" y="2025650"/>
          <p14:tracePt t="26607" x="2184400" y="2025650"/>
          <p14:tracePt t="26624" x="2197100" y="2019300"/>
          <p14:tracePt t="26624" x="2203450" y="2019300"/>
          <p14:tracePt t="26641" x="2216150" y="2012950"/>
          <p14:tracePt t="26641" x="2222500" y="2012950"/>
          <p14:tracePt t="26657" x="2228850" y="2012950"/>
          <p14:tracePt t="26657" x="2228850" y="2006600"/>
          <p14:tracePt t="26675" x="2241550" y="2006600"/>
          <p14:tracePt t="26689" x="2241550" y="2000250"/>
          <p14:tracePt t="26715" x="2235200" y="2000250"/>
          <p14:tracePt t="26751" x="2228850" y="2000250"/>
          <p14:tracePt t="26767" x="2222500" y="2000250"/>
          <p14:tracePt t="26783" x="2216150" y="2000250"/>
          <p14:tracePt t="26795" x="2209800" y="1993900"/>
          <p14:tracePt t="26819" x="2216150" y="1987550"/>
          <p14:tracePt t="26887" x="2216150" y="1981200"/>
          <p14:tracePt t="26903" x="2222500" y="1974850"/>
          <p14:tracePt t="26915" x="2228850" y="1974850"/>
          <p14:tracePt t="26938" x="2235200" y="1968500"/>
          <p14:tracePt t="26983" x="2241550" y="1974850"/>
          <p14:tracePt t="27007" x="2247900" y="1974850"/>
          <p14:tracePt t="27035" x="2254250" y="1974850"/>
          <p14:tracePt t="27051" x="2266950" y="1974850"/>
          <p14:tracePt t="27067" x="2273300" y="1974850"/>
          <p14:tracePt t="27083" x="2279650" y="1974850"/>
          <p14:tracePt t="27095" x="2286000" y="1974850"/>
          <p14:tracePt t="27112" x="2292350" y="1968500"/>
          <p14:tracePt t="27127" x="2298700" y="1968500"/>
          <p14:tracePt t="27144" x="2311400" y="1962150"/>
          <p14:tracePt t="27157" x="2317750" y="1955800"/>
          <p14:tracePt t="27174" x="2317750" y="1949450"/>
          <p14:tracePt t="27190" x="2324100" y="1943100"/>
          <p14:tracePt t="27208" x="2324100" y="1936750"/>
          <p14:tracePt t="27225" x="2330450" y="1930400"/>
          <p14:tracePt t="27241" x="2336800" y="1924050"/>
          <p14:tracePt t="27257" x="2343150" y="1924050"/>
          <p14:tracePt t="27291" x="2343150" y="1930400"/>
          <p14:tracePt t="27335" x="2336800" y="1930400"/>
          <p14:tracePt t="27387" x="2330450" y="1936750"/>
          <p14:tracePt t="27403" x="2324100" y="1943100"/>
          <p14:tracePt t="27427" x="2317750" y="1943100"/>
          <p14:tracePt t="27443" x="2317750" y="1949450"/>
          <p14:tracePt t="27455" x="2317750" y="1955800"/>
          <p14:tracePt t="27495" x="2324100" y="1955800"/>
          <p14:tracePt t="27555" x="2330450" y="1955800"/>
          <p14:tracePt t="27583" x="2336800" y="1962150"/>
          <p14:tracePt t="27622" x="2336800" y="1968500"/>
          <p14:tracePt t="27650" x="2336800" y="1974850"/>
          <p14:tracePt t="27675" x="2336800" y="1981200"/>
          <p14:tracePt t="27695" x="2324100" y="1987550"/>
          <p14:tracePt t="27719" x="2324100" y="1993900"/>
          <p14:tracePt t="27735" x="2317750" y="1993900"/>
          <p14:tracePt t="27747" x="2311400" y="2000250"/>
          <p14:tracePt t="27771" x="2305050" y="2000250"/>
          <p14:tracePt t="27795" x="2298700" y="2000250"/>
          <p14:tracePt t="27823" x="2305050" y="2006600"/>
          <p14:tracePt t="27899" x="2311400" y="2000250"/>
          <p14:tracePt t="27915" x="2317750" y="2000250"/>
          <p14:tracePt t="27927" x="2324100" y="2000250"/>
          <p14:tracePt t="27942" x="2330450" y="2000250"/>
          <p14:tracePt t="27958" x="2336800" y="2000250"/>
          <p14:tracePt t="27975" x="2343150" y="2000250"/>
          <p14:tracePt t="27987" x="2349500" y="2000250"/>
          <p14:tracePt t="27995" x="2355850" y="1993900"/>
          <p14:tracePt t="28011" x="2368550" y="1993900"/>
          <p14:tracePt t="28027" x="2374900" y="1993900"/>
          <p14:tracePt t="28047" x="2381250" y="1987550"/>
          <p14:tracePt t="28064" x="2387600" y="1987550"/>
          <p14:tracePt t="28080" x="2400300" y="1987550"/>
          <p14:tracePt t="28095" x="2413000" y="1987550"/>
          <p14:tracePt t="28123" x="2425700" y="1987550"/>
          <p14:tracePt t="28147" x="2432050" y="1981200"/>
          <p14:tracePt t="28155" x="2438400" y="1981200"/>
          <p14:tracePt t="28163" x="2451100" y="1981200"/>
          <p14:tracePt t="28163" x="2457450" y="1974850"/>
          <p14:tracePt t="28179" x="2470150" y="1974850"/>
          <p14:tracePt t="28179" x="2482850" y="1974850"/>
          <p14:tracePt t="28195" x="2495550" y="1968500"/>
          <p14:tracePt t="28195" x="2508250" y="1968500"/>
          <p14:tracePt t="28212" x="2527300" y="1962150"/>
          <p14:tracePt t="28212" x="2559050" y="1955800"/>
          <p14:tracePt t="28229" x="2584450" y="1949450"/>
          <p14:tracePt t="28229" x="2603500" y="1943100"/>
          <p14:tracePt t="28246" x="2628900" y="1943100"/>
          <p14:tracePt t="28246" x="2654300" y="1936750"/>
          <p14:tracePt t="28262" x="2679700" y="1930400"/>
          <p14:tracePt t="28262" x="2711450" y="1924050"/>
          <p14:tracePt t="28279" x="2736850" y="1924050"/>
          <p14:tracePt t="28279" x="2794000" y="1917700"/>
          <p14:tracePt t="28295" x="2825750" y="1917700"/>
          <p14:tracePt t="28295" x="2857500" y="1911350"/>
          <p14:tracePt t="28312" x="2895600" y="1905000"/>
          <p14:tracePt t="28312" x="2927350" y="1905000"/>
          <p14:tracePt t="28329" x="2959100" y="1898650"/>
          <p14:tracePt t="28329" x="2997200" y="1892300"/>
          <p14:tracePt t="28329" x="3028950" y="1892300"/>
          <p14:tracePt t="28348" x="3067050" y="1885950"/>
          <p14:tracePt t="28361" x="3098800" y="1879600"/>
          <p14:tracePt t="28361" x="3168650" y="1866900"/>
          <p14:tracePt t="28379" x="3200400" y="1860550"/>
          <p14:tracePt t="28379" x="3238500" y="1854200"/>
          <p14:tracePt t="28396" x="3270250" y="1847850"/>
          <p14:tracePt t="28396" x="3302000" y="1841500"/>
          <p14:tracePt t="28413" x="3333750" y="1835150"/>
          <p14:tracePt t="28413" x="3365500" y="1828800"/>
          <p14:tracePt t="28413" x="3397250" y="1822450"/>
          <p14:tracePt t="28431" x="3422650" y="1816100"/>
          <p14:tracePt t="28445" x="3454400" y="1809750"/>
          <p14:tracePt t="28445" x="3505200" y="1797050"/>
          <p14:tracePt t="28463" x="3530600" y="1784350"/>
          <p14:tracePt t="28463" x="3556000" y="1778000"/>
          <p14:tracePt t="28480" x="3581400" y="1771650"/>
          <p14:tracePt t="28480" x="3606800" y="1765300"/>
          <p14:tracePt t="28497" x="3632200" y="1758950"/>
          <p14:tracePt t="28497" x="3651250" y="1752600"/>
          <p14:tracePt t="28497" x="3670300" y="1746250"/>
          <p14:tracePt t="28515" x="3689350" y="1739900"/>
          <p14:tracePt t="28515" x="3708400" y="1733550"/>
          <p14:tracePt t="28529" x="3727450" y="1727200"/>
          <p14:tracePt t="28529" x="3740150" y="1720850"/>
          <p14:tracePt t="28546" x="3752850" y="1714500"/>
          <p14:tracePt t="28546" x="3771900" y="1708150"/>
          <p14:tracePt t="28564" x="3784600" y="1708150"/>
          <p14:tracePt t="28564" x="3797300" y="1701800"/>
          <p14:tracePt t="28580" x="3816350" y="1701800"/>
          <p14:tracePt t="28580" x="3848100" y="1701800"/>
          <p14:tracePt t="28597" x="3860800" y="1708150"/>
          <p14:tracePt t="28597" x="3879850" y="1708150"/>
          <p14:tracePt t="28613" x="3892550" y="1714500"/>
          <p14:tracePt t="28613" x="3911600" y="1720850"/>
          <p14:tracePt t="28630" x="3930650" y="1727200"/>
          <p14:tracePt t="28630" x="3962400" y="1739900"/>
          <p14:tracePt t="28647" x="3981450" y="1752600"/>
          <p14:tracePt t="28647" x="4000500" y="1765300"/>
          <p14:tracePt t="28664" x="4019550" y="1778000"/>
          <p14:tracePt t="28664" x="4038600" y="1790700"/>
          <p14:tracePt t="28680" x="4064000" y="1803400"/>
          <p14:tracePt t="28680" x="4083050" y="1816100"/>
          <p14:tracePt t="28697" x="4102100" y="1835150"/>
          <p14:tracePt t="28697" x="4121150" y="1847850"/>
          <p14:tracePt t="28697" x="4140200" y="1860550"/>
          <p14:tracePt t="28716" x="4159250" y="1873250"/>
          <p14:tracePt t="28729" x="4178300" y="1885950"/>
          <p14:tracePt t="28729" x="4210050" y="1911350"/>
          <p14:tracePt t="28747" x="4229100" y="1924050"/>
          <p14:tracePt t="28747" x="4241800" y="1936750"/>
          <p14:tracePt t="28764" x="4260850" y="1949450"/>
          <p14:tracePt t="28764" x="4273550" y="1962150"/>
          <p14:tracePt t="28780" x="4286250" y="1974850"/>
          <p14:tracePt t="28780" x="4298950" y="1981200"/>
          <p14:tracePt t="28780" x="4311650" y="1993900"/>
          <p14:tracePt t="28800" x="4324350" y="2006600"/>
          <p14:tracePt t="28813" x="4337050" y="2012950"/>
          <p14:tracePt t="28813" x="4362450" y="2032000"/>
          <p14:tracePt t="28831" x="4368800" y="2038350"/>
          <p14:tracePt t="28831" x="4381500" y="2044700"/>
          <p14:tracePt t="28848" x="4387850" y="2051050"/>
          <p14:tracePt t="28848" x="4400550" y="2057400"/>
          <p14:tracePt t="28865" x="4406900" y="2057400"/>
          <p14:tracePt t="28865" x="4413250" y="2063750"/>
          <p14:tracePt t="28881" x="4425950" y="2063750"/>
          <p14:tracePt t="28881" x="4438650" y="2070100"/>
          <p14:tracePt t="28898" x="4445000" y="2070100"/>
          <p14:tracePt t="28898" x="4451350" y="2070100"/>
          <p14:tracePt t="28914" x="4457700" y="2063750"/>
          <p14:tracePt t="28935" x="4464050" y="2057400"/>
          <p14:tracePt t="28947" x="4470400" y="2051050"/>
          <p14:tracePt t="28963" x="4476750" y="2051050"/>
          <p14:tracePt t="28980" x="4476750" y="2044700"/>
          <p14:tracePt t="28996" x="4483100" y="2038350"/>
          <p14:tracePt t="29014" x="4489450" y="2032000"/>
          <p14:tracePt t="29031" x="4495800" y="2032000"/>
          <p14:tracePt t="29055" x="4489450" y="2032000"/>
          <p14:tracePt t="29143" x="4489450" y="2025650"/>
          <p14:tracePt t="29159" x="4489450" y="2019300"/>
          <p14:tracePt t="29175" x="4483100" y="2012950"/>
          <p14:tracePt t="29187" x="4483100" y="2006600"/>
          <p14:tracePt t="29203" x="4483100" y="2000250"/>
          <p14:tracePt t="29219" x="4483100" y="1993900"/>
          <p14:tracePt t="29235" x="4476750" y="1987550"/>
          <p14:tracePt t="29255" x="4476750" y="1993900"/>
          <p14:tracePt t="29303" x="4483100" y="2000250"/>
          <p14:tracePt t="29315" x="4483100" y="2006600"/>
          <p14:tracePt t="29330" x="4489450" y="2012950"/>
          <p14:tracePt t="29346" x="4489450" y="2019300"/>
          <p14:tracePt t="29362" x="4495800" y="2025650"/>
          <p14:tracePt t="29376" x="4502150" y="2025650"/>
          <p14:tracePt t="29391" x="4508500" y="2025650"/>
          <p14:tracePt t="29407" x="4514850" y="2032000"/>
          <p14:tracePt t="29423" x="4521200" y="2032000"/>
          <p14:tracePt t="29435" x="4527550" y="2032000"/>
          <p14:tracePt t="29452" x="4540250" y="2032000"/>
          <p14:tracePt t="29467" x="4546600" y="2032000"/>
          <p14:tracePt t="29483" x="4552950" y="2032000"/>
          <p14:tracePt t="29498" x="4559300" y="2032000"/>
          <p14:tracePt t="29515" x="4572000" y="2025650"/>
          <p14:tracePt t="29532" x="4578350" y="2025650"/>
          <p14:tracePt t="29532" x="4584700" y="2019300"/>
          <p14:tracePt t="29550" x="4591050" y="2019300"/>
          <p14:tracePt t="29595" x="4591050" y="2025650"/>
          <p14:tracePt t="29639" x="4591050" y="2032000"/>
          <p14:tracePt t="29675" x="4591050" y="2038350"/>
          <p14:tracePt t="29698" x="4591050" y="2044700"/>
          <p14:tracePt t="29735" x="4597400" y="2051050"/>
          <p14:tracePt t="29827" x="4603750" y="2057400"/>
          <p14:tracePt t="29843" x="4616450" y="2070100"/>
          <p14:tracePt t="29855" x="4622800" y="2070100"/>
          <p14:tracePt t="29866" x="4635500" y="2076450"/>
          <p14:tracePt t="29866" x="4648200" y="2082800"/>
          <p14:tracePt t="29884" x="4660900" y="2089150"/>
          <p14:tracePt t="29884" x="4673600" y="2095500"/>
          <p14:tracePt t="29901" x="4692650" y="2101850"/>
          <p14:tracePt t="29901" x="4730750" y="2108200"/>
          <p14:tracePt t="29918" x="4749800" y="2114550"/>
          <p14:tracePt t="29918" x="4775200" y="2114550"/>
          <p14:tracePt t="29935" x="4794250" y="2114550"/>
          <p14:tracePt t="29935" x="4819650" y="2120900"/>
          <p14:tracePt t="29951" x="4838700" y="2120900"/>
          <p14:tracePt t="29951" x="4883150" y="2120900"/>
          <p14:tracePt t="29968" x="4908550" y="2120900"/>
          <p14:tracePt t="29968" x="4933950" y="2114550"/>
          <p14:tracePt t="29984" x="4959350" y="2114550"/>
          <p14:tracePt t="29984" x="4978400" y="2114550"/>
          <p14:tracePt t="30001" x="5003800" y="2114550"/>
          <p14:tracePt t="30001" x="5029200" y="2114550"/>
          <p14:tracePt t="30018" x="5048250" y="2108200"/>
          <p14:tracePt t="30018" x="5086350" y="2108200"/>
          <p14:tracePt t="30035" x="5105400" y="2101850"/>
          <p14:tracePt t="30035" x="5124450" y="2101850"/>
          <p14:tracePt t="30052" x="5143500" y="2101850"/>
          <p14:tracePt t="30052" x="5156200" y="2101850"/>
          <p14:tracePt t="30070" x="5175250" y="2095500"/>
          <p14:tracePt t="30070" x="5187950" y="2095500"/>
          <p14:tracePt t="30085" x="5200650" y="2095500"/>
          <p14:tracePt t="30085" x="5213350" y="2095500"/>
          <p14:tracePt t="30085" x="5226050" y="2095500"/>
          <p14:tracePt t="30104" x="5238750" y="2095500"/>
          <p14:tracePt t="30117" x="5245100" y="2095500"/>
          <p14:tracePt t="30117" x="5264150" y="2101850"/>
          <p14:tracePt t="30136" x="5276850" y="2101850"/>
          <p14:tracePt t="30136" x="5283200" y="2101850"/>
          <p14:tracePt t="30152" x="5289550" y="2101850"/>
          <p14:tracePt t="30152" x="5295900" y="2101850"/>
          <p14:tracePt t="30168" x="5308600" y="2101850"/>
          <p14:tracePt t="30168" x="5314950" y="2101850"/>
          <p14:tracePt t="30186" x="5321300" y="2101850"/>
          <p14:tracePt t="30186" x="5327650" y="2108200"/>
          <p14:tracePt t="30186" x="5334000" y="2101850"/>
          <p14:tracePt t="30204" x="5340350" y="2108200"/>
          <p14:tracePt t="30217" x="5346700" y="2108200"/>
          <p14:tracePt t="30234" x="5353050" y="2108200"/>
          <p14:tracePt t="30251" x="5359400" y="2114550"/>
          <p14:tracePt t="30251" x="5365750" y="2120900"/>
          <p14:tracePt t="30268" x="5365750" y="2127250"/>
          <p14:tracePt t="30284" x="5365750" y="2133600"/>
          <p14:tracePt t="30301" x="5365750" y="2139950"/>
          <p14:tracePt t="30318" x="5359400" y="2152650"/>
          <p14:tracePt t="30318" x="5359400" y="2159000"/>
          <p14:tracePt t="30336" x="5353050" y="2165350"/>
          <p14:tracePt t="30351" x="5346700" y="2171700"/>
          <p14:tracePt t="30367" x="5353050" y="2171700"/>
          <p14:tracePt t="30447" x="5359400" y="2171700"/>
          <p14:tracePt t="30479" x="5359400" y="2165350"/>
          <p14:tracePt t="30522" x="5353050" y="2159000"/>
          <p14:tracePt t="30599" x="5359400" y="2152650"/>
          <p14:tracePt t="30676" x="5359400" y="2146300"/>
          <p14:tracePt t="30703" x="5365750" y="2139950"/>
          <p14:tracePt t="30743" x="5372100" y="2139950"/>
          <p14:tracePt t="30779" x="5378450" y="2133600"/>
          <p14:tracePt t="30831" x="5378450" y="2127250"/>
          <p14:tracePt t="30863" x="5378450" y="2120900"/>
          <p14:tracePt t="30891" x="5378450" y="2127250"/>
          <p14:tracePt t="30943" x="5384800" y="2127250"/>
          <p14:tracePt t="30976" x="5391150" y="2120900"/>
          <p14:tracePt t="31079" x="5384800" y="2127250"/>
          <p14:tracePt t="31207" x="5384800" y="2133600"/>
          <p14:tracePt t="31259" x="5378450" y="2133600"/>
          <p14:tracePt t="31286" x="5372100" y="2133600"/>
          <p14:tracePt t="31327" x="5378450" y="2133600"/>
          <p14:tracePt t="31475" x="5378450" y="2139950"/>
          <p14:tracePt t="31723" x="5378450" y="2146300"/>
          <p14:tracePt t="31763" x="5372100" y="2146300"/>
          <p14:tracePt t="31783" x="5365750" y="2146300"/>
          <p14:tracePt t="31815" x="5359400" y="2146300"/>
          <p14:tracePt t="31867" x="5359400" y="2139950"/>
          <p14:tracePt t="31927" x="5359400" y="2146300"/>
          <p14:tracePt t="31979" x="5353050" y="2146300"/>
          <p14:tracePt t="32031" x="5346700" y="2146300"/>
          <p14:tracePt t="32115" x="5340350" y="2146300"/>
          <p14:tracePt t="32142" x="5334000" y="2152650"/>
          <p14:tracePt t="32167" x="5327650" y="2152650"/>
          <p14:tracePt t="32186" x="5321300" y="2152650"/>
          <p14:tracePt t="32203" x="5314950" y="2152650"/>
          <p14:tracePt t="32218" x="5308600" y="2152650"/>
          <p14:tracePt t="32235" x="5302250" y="2152650"/>
          <p14:tracePt t="32247" x="5295900" y="2152650"/>
          <p14:tracePt t="32263" x="5289550" y="2159000"/>
          <p14:tracePt t="32287" x="5302250" y="2159000"/>
          <p14:tracePt t="32315" x="5308600" y="2159000"/>
          <p14:tracePt t="32322" x="5314950" y="2159000"/>
          <p14:tracePt t="32331" x="5321300" y="2159000"/>
          <p14:tracePt t="32341" x="5334000" y="2152650"/>
          <p14:tracePt t="32341" x="5353050" y="2152650"/>
          <p14:tracePt t="32359" x="5372100" y="2159000"/>
          <p14:tracePt t="32359" x="5416550" y="2165350"/>
          <p14:tracePt t="32376" x="5448300" y="2171700"/>
          <p14:tracePt t="32376" x="5480050" y="2178050"/>
          <p14:tracePt t="32392" x="5518150" y="2184400"/>
          <p14:tracePt t="32392" x="5556250" y="2190750"/>
          <p14:tracePt t="32409" x="5600700" y="2203450"/>
          <p14:tracePt t="32409" x="5645150" y="2209800"/>
          <p14:tracePt t="32409" x="5695950" y="2222500"/>
          <p14:tracePt t="32428" x="5753100" y="2228850"/>
          <p14:tracePt t="32441" x="5810250" y="2235200"/>
          <p14:tracePt t="32441" x="5930900" y="2241550"/>
          <p14:tracePt t="32459" x="5994400" y="2247900"/>
          <p14:tracePt t="32459" x="6057900" y="2247900"/>
          <p14:tracePt t="32477" x="6121400" y="2254250"/>
          <p14:tracePt t="32477" x="6184900" y="2254250"/>
          <p14:tracePt t="32493" x="6248400" y="2254250"/>
          <p14:tracePt t="32493" x="6311900" y="2254250"/>
          <p14:tracePt t="32509" x="6375400" y="2254250"/>
          <p14:tracePt t="32509" x="6438900" y="2247900"/>
          <p14:tracePt t="32509" x="6502400" y="2241550"/>
          <p14:tracePt t="32528" x="6565900" y="2241550"/>
          <p14:tracePt t="32528" x="6629400" y="2235200"/>
          <p14:tracePt t="32543" x="6692900" y="2228850"/>
          <p14:tracePt t="32543" x="6756400" y="2222500"/>
          <p14:tracePt t="32559" x="6819900" y="2209800"/>
          <p14:tracePt t="32559" x="6883400" y="2203450"/>
          <p14:tracePt t="32577" x="6940550" y="2197100"/>
          <p14:tracePt t="32577" x="7004050" y="2190750"/>
          <p14:tracePt t="32593" x="7061200" y="2184400"/>
          <p14:tracePt t="32593" x="7181850" y="2171700"/>
          <p14:tracePt t="32610" x="7239000" y="2165350"/>
          <p14:tracePt t="32610" x="7296150" y="2159000"/>
          <p14:tracePt t="32627" x="7346950" y="2152650"/>
          <p14:tracePt t="32627" x="7404100" y="2146300"/>
          <p14:tracePt t="32643" x="7461250" y="2139950"/>
          <p14:tracePt t="32643" x="7518400" y="2133600"/>
          <p14:tracePt t="32660" x="7569200" y="2127250"/>
          <p14:tracePt t="32660" x="7677150" y="2108200"/>
          <p14:tracePt t="32677" x="7727950" y="2101850"/>
          <p14:tracePt t="32677" x="7778750" y="2095500"/>
          <p14:tracePt t="32693" x="7829550" y="2089150"/>
          <p14:tracePt t="32693" x="7880350" y="2089150"/>
          <p14:tracePt t="32710" x="7924800" y="2082800"/>
          <p14:tracePt t="32710" x="8007350" y="2082800"/>
          <p14:tracePt t="32727" x="8039100" y="2089150"/>
          <p14:tracePt t="32727" x="8077200" y="2089150"/>
          <p14:tracePt t="32744" x="8108950" y="2095500"/>
          <p14:tracePt t="32744" x="8140700" y="2095500"/>
          <p14:tracePt t="32760" x="8166100" y="2101850"/>
          <p14:tracePt t="32760" x="8185150" y="2108200"/>
          <p14:tracePt t="32777" x="8204200" y="2114550"/>
          <p14:tracePt t="32777" x="8210550" y="2114550"/>
          <p14:tracePt t="32777" x="8216900" y="2120900"/>
          <p14:tracePt t="32796" x="8204200" y="2133600"/>
          <p14:tracePt t="32811" x="8185150" y="2133600"/>
          <p14:tracePt t="32811" x="8159750" y="2133600"/>
          <p14:tracePt t="32827" x="8128000" y="2139950"/>
          <p14:tracePt t="32827" x="8089900" y="2146300"/>
          <p14:tracePt t="32844" x="8039100" y="2146300"/>
          <p14:tracePt t="32844" x="7969250" y="2152650"/>
          <p14:tracePt t="32861" x="7899400" y="2159000"/>
          <p14:tracePt t="32861" x="7810500" y="2165350"/>
          <p14:tracePt t="32861" x="7708900" y="2171700"/>
          <p14:tracePt t="32879" x="7594600" y="2184400"/>
          <p14:tracePt t="32892" x="7467600" y="2190750"/>
          <p14:tracePt t="32892" x="7181850" y="2209800"/>
          <p14:tracePt t="32910" x="7023100" y="2222500"/>
          <p14:tracePt t="32910" x="6851650" y="2228850"/>
          <p14:tracePt t="32927" x="6680200" y="2241550"/>
          <p14:tracePt t="32927" x="6496050" y="2247900"/>
          <p14:tracePt t="32944" x="6305550" y="2260600"/>
          <p14:tracePt t="32944" x="6121400" y="2266950"/>
          <p14:tracePt t="32961" x="5924550" y="2273300"/>
          <p14:tracePt t="32961" x="5543550" y="2286000"/>
          <p14:tracePt t="32977" x="5346700" y="2298700"/>
          <p14:tracePt t="32977" x="5162550" y="2305050"/>
          <p14:tracePt t="32994" x="4972050" y="2311400"/>
          <p14:tracePt t="32994" x="4781550" y="2317750"/>
          <p14:tracePt t="33011" x="4591050" y="2330450"/>
          <p14:tracePt t="33011" x="4222750" y="2349500"/>
          <p14:tracePt t="33028" x="4044950" y="2362200"/>
          <p14:tracePt t="33028" x="3867150" y="2374900"/>
          <p14:tracePt t="33045" x="3689350" y="2381250"/>
          <p14:tracePt t="33045" x="3517900" y="2393950"/>
          <p14:tracePt t="33061" x="3352800" y="2400300"/>
          <p14:tracePt t="33061" x="3200400" y="2400300"/>
          <p14:tracePt t="33078" x="3041650" y="2400300"/>
          <p14:tracePt t="33078" x="2895600" y="2400300"/>
          <p14:tracePt t="33095" x="2622550" y="2387600"/>
          <p14:tracePt t="33095" x="2495550" y="2381250"/>
          <p14:tracePt t="33112" x="2374900" y="2374900"/>
          <p14:tracePt t="33112" x="2260600" y="2374900"/>
          <p14:tracePt t="33128" x="2152650" y="2368550"/>
          <p14:tracePt t="33128" x="2044700" y="2368550"/>
          <p14:tracePt t="33145" x="1943100" y="2368550"/>
          <p14:tracePt t="33145" x="1854200" y="2368550"/>
          <p14:tracePt t="33145" x="1765300" y="2362200"/>
          <p14:tracePt t="33163" x="1676400" y="2362200"/>
          <p14:tracePt t="33177" x="1600200" y="2355850"/>
          <p14:tracePt t="33177" x="1466850" y="2349500"/>
          <p14:tracePt t="33196" x="1409700" y="2343150"/>
          <p14:tracePt t="33196" x="1358900" y="2343150"/>
          <p14:tracePt t="33212" x="1308100" y="2336800"/>
          <p14:tracePt t="33212" x="1270000" y="2336800"/>
          <p14:tracePt t="33228" x="1231900" y="2336800"/>
          <p14:tracePt t="33228" x="1200150" y="2330450"/>
          <p14:tracePt t="33245" x="1174750" y="2330450"/>
          <p14:tracePt t="33245" x="1149350" y="2336800"/>
          <p14:tracePt t="33245" x="1130300" y="2330450"/>
          <p14:tracePt t="33264" x="1111250" y="2330450"/>
          <p14:tracePt t="33264" x="1098550" y="2324100"/>
          <p14:tracePt t="33278" x="1092200" y="2317750"/>
          <p14:tracePt t="33278" x="1085850" y="2317750"/>
          <p14:tracePt t="33295" x="1085850" y="2311400"/>
          <p14:tracePt t="33310" x="1085850" y="2305050"/>
          <p14:tracePt t="33310" x="1092200" y="2305050"/>
          <p14:tracePt t="33329" x="1098550" y="2305050"/>
          <p14:tracePt t="33329" x="1111250" y="2305050"/>
          <p14:tracePt t="33345" x="1123950" y="2305050"/>
          <p14:tracePt t="33345" x="1136650" y="2311400"/>
          <p14:tracePt t="33362" x="1149350" y="2311400"/>
          <p14:tracePt t="33362" x="1168400" y="2311400"/>
          <p14:tracePt t="33379" x="1181100" y="2317750"/>
          <p14:tracePt t="33379" x="1219200" y="2324100"/>
          <p14:tracePt t="33396" x="1238250" y="2330450"/>
          <p14:tracePt t="33396" x="1257300" y="2336800"/>
          <p14:tracePt t="33412" x="1276350" y="2343150"/>
          <p14:tracePt t="33412" x="1295400" y="2343150"/>
          <p14:tracePt t="33429" x="1314450" y="2349500"/>
          <p14:tracePt t="33429" x="1339850" y="2355850"/>
          <p14:tracePt t="33429" x="1358900" y="2362200"/>
          <p14:tracePt t="33448" x="1384300" y="2368550"/>
          <p14:tracePt t="33461" x="1409700" y="2374900"/>
          <p14:tracePt t="33461" x="1473200" y="2387600"/>
          <p14:tracePt t="33479" x="1504950" y="2400300"/>
          <p14:tracePt t="33479" x="1536700" y="2406650"/>
          <p14:tracePt t="33496" x="1574800" y="2413000"/>
          <p14:tracePt t="33496" x="1619250" y="2413000"/>
          <p14:tracePt t="33513" x="1663700" y="2419350"/>
          <p14:tracePt t="33513" x="1708150" y="2425700"/>
          <p14:tracePt t="33513" x="1758950" y="2425700"/>
          <p14:tracePt t="33532" x="1803400" y="2432050"/>
          <p14:tracePt t="33544" x="1854200" y="2432050"/>
          <p14:tracePt t="33544" x="1955800" y="2438400"/>
          <p14:tracePt t="33564" x="2006600" y="2438400"/>
          <p14:tracePt t="33564" x="2051050" y="2438400"/>
          <p14:tracePt t="33579" x="2095500" y="2438400"/>
          <p14:tracePt t="33579" x="2139950" y="2438400"/>
          <p14:tracePt t="33596" x="2184400" y="2438400"/>
          <p14:tracePt t="33596" x="2228850" y="2438400"/>
          <p14:tracePt t="33613" x="2266950" y="2438400"/>
          <p14:tracePt t="33613" x="2343150" y="2438400"/>
          <p14:tracePt t="33630" x="2381250" y="2432050"/>
          <p14:tracePt t="33630" x="2413000" y="2432050"/>
          <p14:tracePt t="33646" x="2444750" y="2432050"/>
          <p14:tracePt t="33646" x="2476500" y="2425700"/>
          <p14:tracePt t="33663" x="2501900" y="2425700"/>
          <p14:tracePt t="33663" x="2527300" y="2419350"/>
          <p14:tracePt t="33680" x="2546350" y="2419350"/>
          <p14:tracePt t="33680" x="2590800" y="2413000"/>
          <p14:tracePt t="33696" x="2609850" y="2413000"/>
          <p14:tracePt t="33696" x="2622550" y="2413000"/>
          <p14:tracePt t="33713" x="2641600" y="2413000"/>
          <p14:tracePt t="33713" x="2654300" y="2413000"/>
          <p14:tracePt t="33730" x="2667000" y="2413000"/>
          <p14:tracePt t="33730" x="2692400" y="2413000"/>
          <p14:tracePt t="33747" x="2705100" y="2413000"/>
          <p14:tracePt t="33747" x="2711450" y="2413000"/>
          <p14:tracePt t="33763" x="2724150" y="2413000"/>
          <p14:tracePt t="33763" x="2730500" y="2413000"/>
          <p14:tracePt t="33780" x="2736850" y="2413000"/>
          <p14:tracePt t="33780" x="2743200" y="2413000"/>
          <p14:tracePt t="33797" x="2749550" y="2413000"/>
          <p14:tracePt t="33797" x="2755900" y="2413000"/>
          <p14:tracePt t="33815" x="2762250" y="2413000"/>
          <p14:tracePt t="33829" x="2774950" y="2413000"/>
          <p14:tracePt t="33846" x="2781300" y="2413000"/>
          <p14:tracePt t="33862" x="2787650" y="2406650"/>
          <p14:tracePt t="33879" x="2794000" y="2406650"/>
          <p14:tracePt t="33879" x="2800350" y="2406650"/>
          <p14:tracePt t="33897" x="2800350" y="2400300"/>
          <p14:tracePt t="33897" x="2806700" y="2400300"/>
          <p14:tracePt t="33897" x="2813050" y="2400300"/>
          <p14:tracePt t="33916" x="2819400" y="2400300"/>
          <p14:tracePt t="33916" x="2825750" y="2400300"/>
          <p14:tracePt t="33930" x="2832100" y="2400300"/>
          <p14:tracePt t="33946" x="2838450" y="2400300"/>
          <p14:tracePt t="33962" x="2844800" y="2400300"/>
          <p14:tracePt t="33979" x="2851150" y="2400300"/>
          <p14:tracePt t="34002" x="2857500" y="2393950"/>
          <p14:tracePt t="34026" x="2863850" y="2400300"/>
          <p14:tracePt t="34070" x="2863850" y="2406650"/>
          <p14:tracePt t="34094" x="2863850" y="2413000"/>
          <p14:tracePt t="34106" x="2863850" y="2419350"/>
          <p14:tracePt t="34122" x="2870200" y="2425700"/>
          <p14:tracePt t="34138" x="2870200" y="2432050"/>
          <p14:tracePt t="34159" x="2870200" y="2438400"/>
          <p14:tracePt t="34275" x="2863850" y="2444750"/>
          <p14:tracePt t="34295" x="2870200" y="2451100"/>
          <p14:tracePt t="34355" x="2876550" y="2451100"/>
          <p14:tracePt t="34371" x="2882900" y="2451100"/>
          <p14:tracePt t="34395" x="2889250" y="2451100"/>
          <p14:tracePt t="34446" x="2895600" y="2451100"/>
          <p14:tracePt t="34483" x="2901950" y="2444750"/>
          <p14:tracePt t="34506" x="2908300" y="2438400"/>
          <p14:tracePt t="34526" x="2908300" y="2432050"/>
          <p14:tracePt t="34543" x="2914650" y="2425700"/>
          <p14:tracePt t="34567" x="2914650" y="2419350"/>
          <p14:tracePt t="34662" x="2921000" y="2413000"/>
          <p14:tracePt t="34699" x="2914650" y="2419350"/>
          <p14:tracePt t="34775" x="2908300" y="2419350"/>
          <p14:tracePt t="34814" x="2908300" y="2425700"/>
          <p14:tracePt t="34835" x="2901950" y="2425700"/>
          <p14:tracePt t="34867" x="2901950" y="2432050"/>
          <p14:tracePt t="34879" x="2901950" y="2438400"/>
          <p14:tracePt t="34903" x="2901950" y="2444750"/>
          <p14:tracePt t="34946" x="2908300" y="2444750"/>
          <p14:tracePt t="35143" x="2914650" y="2438400"/>
          <p14:tracePt t="35175" x="2908300" y="2444750"/>
          <p14:tracePt t="35255" x="2901950" y="2444750"/>
          <p14:tracePt t="35279" x="2908300" y="2438400"/>
          <p14:tracePt t="35375" x="2914650" y="2438400"/>
          <p14:tracePt t="35391" x="2921000" y="2438400"/>
          <p14:tracePt t="35407" x="2927350" y="2444750"/>
          <p14:tracePt t="35526" x="2933700" y="2438400"/>
          <p14:tracePt t="35538" x="2940050" y="2438400"/>
          <p14:tracePt t="35547" x="2946400" y="2438400"/>
          <p14:tracePt t="35555" x="2952750" y="2438400"/>
          <p14:tracePt t="35568" x="2965450" y="2438400"/>
          <p14:tracePt t="35568" x="2971800" y="2438400"/>
          <p14:tracePt t="35568" x="2984500" y="2444750"/>
          <p14:tracePt t="35590" x="2997200" y="2444750"/>
          <p14:tracePt t="35590" x="3009900" y="2451100"/>
          <p14:tracePt t="35603" x="3028950" y="2451100"/>
          <p14:tracePt t="35603" x="3041650" y="2457450"/>
          <p14:tracePt t="35620" x="3060700" y="2470150"/>
          <p14:tracePt t="35620" x="3079750" y="2476500"/>
          <p14:tracePt t="35636" x="3105150" y="2482850"/>
          <p14:tracePt t="35636" x="3124200" y="2495550"/>
          <p14:tracePt t="35653" x="3149600" y="2501900"/>
          <p14:tracePt t="35653" x="3194050" y="2520950"/>
          <p14:tracePt t="35669" x="3219450" y="2533650"/>
          <p14:tracePt t="35669" x="3238500" y="2540000"/>
          <p14:tracePt t="35686" x="3263900" y="2546350"/>
          <p14:tracePt t="35686" x="3282950" y="2552700"/>
          <p14:tracePt t="35703" x="3302000" y="2559050"/>
          <p14:tracePt t="35703" x="3314700" y="2565400"/>
          <p14:tracePt t="35719" x="3327400" y="2565400"/>
          <p14:tracePt t="35719" x="3352800" y="2565400"/>
          <p14:tracePt t="35736" x="3365500" y="2565400"/>
          <p14:tracePt t="35736" x="3371850" y="2565400"/>
          <p14:tracePt t="35753" x="3378200" y="2565400"/>
          <p14:tracePt t="35753" x="3384550" y="2565400"/>
          <p14:tracePt t="35770" x="3390900" y="2565400"/>
          <p14:tracePt t="35787" x="3397250" y="2565400"/>
          <p14:tracePt t="35802" x="3390900" y="2565400"/>
          <p14:tracePt t="35827" x="3384550" y="2571750"/>
          <p14:tracePt t="35839" x="3378200" y="2571750"/>
          <p14:tracePt t="35852" x="3371850" y="2571750"/>
          <p14:tracePt t="35869" x="3365500" y="2578100"/>
          <p14:tracePt t="35869" x="3359150" y="2578100"/>
          <p14:tracePt t="35887" x="3359150" y="2571750"/>
          <p14:tracePt t="35959" x="3365500" y="2571750"/>
          <p14:tracePt t="35975" x="3365500" y="2565400"/>
          <p14:tracePt t="35991" x="3371850" y="2559050"/>
          <p14:tracePt t="36006" x="3371850" y="2552700"/>
          <p14:tracePt t="36018" x="3378200" y="2546350"/>
          <p14:tracePt t="36034" x="3378200" y="2540000"/>
          <p14:tracePt t="36050" x="3384550" y="2533650"/>
          <p14:tracePt t="36068" x="3384550" y="2527300"/>
          <p14:tracePt t="36079" x="3390900" y="2520950"/>
          <p14:tracePt t="36103" x="3384550" y="2520950"/>
          <p14:tracePt t="36135" x="3378200" y="2520950"/>
          <p14:tracePt t="36155" x="3371850" y="2514600"/>
          <p14:tracePt t="36195" x="3371850" y="2508250"/>
          <p14:tracePt t="36215" x="3371850" y="2501900"/>
          <p14:tracePt t="36239" x="3365500" y="2495550"/>
          <p14:tracePt t="36275" x="3359150" y="2495550"/>
          <p14:tracePt t="36326" x="3352800" y="2501900"/>
          <p14:tracePt t="36395" x="3346450" y="2501900"/>
          <p14:tracePt t="36411" x="3340100" y="2508250"/>
          <p14:tracePt t="36427" x="3333750" y="2508250"/>
          <p14:tracePt t="36439" x="3327400" y="2508250"/>
          <p14:tracePt t="36455" x="3321050" y="2514600"/>
          <p14:tracePt t="36470" x="3314700" y="2520950"/>
          <p14:tracePt t="36499" x="3308350" y="2520950"/>
          <p14:tracePt t="36539" x="3308350" y="2514600"/>
          <p14:tracePt t="36583" x="3314700" y="2508250"/>
          <p14:tracePt t="36607" x="3314700" y="2501900"/>
          <p14:tracePt t="36627" x="3321050" y="2501900"/>
          <p14:tracePt t="36643" x="3327400" y="2495550"/>
          <p14:tracePt t="36659" x="3333750" y="2495550"/>
          <p14:tracePt t="36675" x="3333750" y="2489200"/>
          <p14:tracePt t="36695" x="3340100" y="2495550"/>
          <p14:tracePt t="36763" x="3333750" y="2495550"/>
          <p14:tracePt t="36891" x="3333750" y="2501900"/>
          <p14:tracePt t="36919" x="3333750" y="2508250"/>
          <p14:tracePt t="36950" x="3327400" y="2508250"/>
          <p14:tracePt t="37035" x="3333750" y="2508250"/>
          <p14:tracePt t="37099" x="3340100" y="2508250"/>
          <p14:tracePt t="37131" x="3346450" y="2501900"/>
          <p14:tracePt t="37167" x="3346450" y="2495550"/>
          <p14:tracePt t="37199" x="3352800" y="2495550"/>
          <p14:tracePt t="37227" x="3359150" y="2495550"/>
          <p14:tracePt t="37251" x="3365500" y="2495550"/>
          <p14:tracePt t="37279" x="3371850" y="2495550"/>
          <p14:tracePt t="37395" x="3378200" y="2495550"/>
          <p14:tracePt t="37406" x="3384550" y="2489200"/>
          <p14:tracePt t="37415" x="3390900" y="2489200"/>
          <p14:tracePt t="37424" x="3397250" y="2489200"/>
          <p14:tracePt t="37424" x="3403600" y="2489200"/>
          <p14:tracePt t="37442" x="3409950" y="2482850"/>
          <p14:tracePt t="37442" x="3422650" y="2482850"/>
          <p14:tracePt t="37459" x="3429000" y="2482850"/>
          <p14:tracePt t="37459" x="3435350" y="2482850"/>
          <p14:tracePt t="37476" x="3441700" y="2489200"/>
          <p14:tracePt t="37476" x="3448050" y="2489200"/>
          <p14:tracePt t="37492" x="3460750" y="2495550"/>
          <p14:tracePt t="37492" x="3473450" y="2495550"/>
          <p14:tracePt t="37509" x="3486150" y="2501900"/>
          <p14:tracePt t="37509" x="3498850" y="2501900"/>
          <p14:tracePt t="37509" x="3517900" y="2501900"/>
          <p14:tracePt t="37527" x="3536950" y="2501900"/>
          <p14:tracePt t="37541" x="3562350" y="2495550"/>
          <p14:tracePt t="37541" x="3613150" y="2489200"/>
          <p14:tracePt t="37559" x="3638550" y="2482850"/>
          <p14:tracePt t="37559" x="3670300" y="2476500"/>
          <p14:tracePt t="37576" x="3702050" y="2470150"/>
          <p14:tracePt t="37576" x="3733800" y="2463800"/>
          <p14:tracePt t="37592" x="3771900" y="2457450"/>
          <p14:tracePt t="37592" x="3803650" y="2444750"/>
          <p14:tracePt t="37609" x="3841750" y="2432050"/>
          <p14:tracePt t="37609" x="3879850" y="2425700"/>
          <p14:tracePt t="37609" x="3917950" y="2406650"/>
          <p14:tracePt t="37628" x="3949700" y="2393950"/>
          <p14:tracePt t="37628" x="3981450" y="2381250"/>
          <p14:tracePt t="37642" x="4019550" y="2368550"/>
          <p14:tracePt t="37642" x="4051300" y="2362200"/>
          <p14:tracePt t="37659" x="4083050" y="2349500"/>
          <p14:tracePt t="37659" x="4114800" y="2343150"/>
          <p14:tracePt t="37676" x="4140200" y="2330450"/>
          <p14:tracePt t="37676" x="4165600" y="2324100"/>
          <p14:tracePt t="37693" x="4191000" y="2324100"/>
          <p14:tracePt t="37693" x="4229100" y="2317750"/>
          <p14:tracePt t="37709" x="4248150" y="2317750"/>
          <p14:tracePt t="37709" x="4260850" y="2317750"/>
          <p14:tracePt t="37726" x="4273550" y="2317750"/>
          <p14:tracePt t="37726" x="4279900" y="2317750"/>
          <p14:tracePt t="37743" x="4286250" y="2317750"/>
          <p14:tracePt t="37743" x="4292600" y="2317750"/>
          <p14:tracePt t="37760" x="4286250" y="2324100"/>
          <p14:tracePt t="37783" x="4279900" y="2330450"/>
          <p14:tracePt t="37798" x="4273550" y="2336800"/>
          <p14:tracePt t="37815" x="4267200" y="2336800"/>
          <p14:tracePt t="37827" x="4260850" y="2336800"/>
          <p14:tracePt t="37843" x="4267200" y="2336800"/>
          <p14:tracePt t="37919" x="4260850" y="2330450"/>
          <p14:tracePt t="38023" x="4260850" y="2324100"/>
          <p14:tracePt t="38039" x="4254500" y="2317750"/>
          <p14:tracePt t="38055" x="4254500" y="2311400"/>
          <p14:tracePt t="38067" x="4254500" y="2305050"/>
          <p14:tracePt t="38083" x="4254500" y="2298700"/>
          <p14:tracePt t="38099" x="4254500" y="2292350"/>
          <p14:tracePt t="38119" x="4248150" y="2286000"/>
          <p14:tracePt t="38143" x="4248150" y="2292350"/>
          <p14:tracePt t="38227" x="4248150" y="2298700"/>
          <p14:tracePt t="38247" x="4248150" y="2305050"/>
          <p14:tracePt t="38271" x="4241800" y="2311400"/>
          <p14:tracePt t="38307" x="4235450" y="2311400"/>
          <p14:tracePt t="38355" x="4229100" y="2311400"/>
          <p14:tracePt t="38383" x="4229100" y="2305050"/>
          <p14:tracePt t="38435" x="4235450" y="2298700"/>
          <p14:tracePt t="38479" x="4229100" y="2305050"/>
          <p14:tracePt t="38615" x="4222750" y="2305050"/>
          <p14:tracePt t="38647" x="4216400" y="2311400"/>
          <p14:tracePt t="38675" x="4222750" y="2305050"/>
          <p14:tracePt t="38751" x="4229100" y="2298700"/>
          <p14:tracePt t="38775" x="4235450" y="2298700"/>
          <p14:tracePt t="38794" x="4235450" y="2292350"/>
          <p14:tracePt t="38819" x="4241800" y="2292350"/>
          <p14:tracePt t="38839" x="4248150" y="2292350"/>
          <p14:tracePt t="38871" x="4248150" y="2298700"/>
          <p14:tracePt t="38939" x="4254500" y="2292350"/>
          <p14:tracePt t="39059" x="4254500" y="2298700"/>
          <p14:tracePt t="39186" x="4254500" y="2292350"/>
          <p14:tracePt t="39395" x="4260850" y="2292350"/>
          <p14:tracePt t="39435" x="4254500" y="2298700"/>
          <p14:tracePt t="39531" x="4248150" y="2298700"/>
          <p14:tracePt t="39899" x="4254500" y="2292350"/>
          <p14:tracePt t="39959" x="4260850" y="2286000"/>
          <p14:tracePt t="40415" x="4254500" y="2286000"/>
          <p14:tracePt t="40526" x="4260850" y="2286000"/>
          <p14:tracePt t="40611" x="4260850" y="2279650"/>
          <p14:tracePt t="40687" x="4260850" y="2273300"/>
          <p14:tracePt t="40731" x="4267200" y="2273300"/>
          <p14:tracePt t="40835" x="4273550" y="2273300"/>
          <p14:tracePt t="41547" x="4273550" y="2266950"/>
          <p14:tracePt t="41607" x="4279900" y="2266950"/>
          <p14:tracePt t="41647" x="4286250" y="2266950"/>
          <p14:tracePt t="41707" x="4279900" y="2273300"/>
          <p14:tracePt t="41847" x="4279900" y="2266950"/>
          <p14:tracePt t="41923" x="4286250" y="2266950"/>
          <p14:tracePt t="41967" x="4286250" y="2260600"/>
          <p14:tracePt t="42135" x="4292600" y="2260600"/>
          <p14:tracePt t="42223" x="4286250" y="2260600"/>
          <p14:tracePt t="42435" x="4279900" y="2260600"/>
          <p14:tracePt t="42471" x="4273550" y="2260600"/>
          <p14:tracePt t="42546" x="4267200" y="2254250"/>
          <p14:tracePt t="42735" x="4260850" y="2254250"/>
          <p14:tracePt t="42763" x="4267200" y="2247900"/>
          <p14:tracePt t="42847" x="4273550" y="2241550"/>
          <p14:tracePt t="42987" x="4279900" y="2241550"/>
          <p14:tracePt t="43035" x="4279900" y="2247900"/>
          <p14:tracePt t="43154" x="4286250" y="2241550"/>
          <p14:tracePt t="43387" x="4292600" y="2241550"/>
          <p14:tracePt t="43423" x="4286250" y="2241550"/>
          <p14:tracePt t="43603" x="4279900" y="2247900"/>
          <p14:tracePt t="43635" x="4279900" y="2254250"/>
          <p14:tracePt t="43655" x="4273550" y="2254250"/>
          <p14:tracePt t="43679" x="4267200" y="2260600"/>
          <p14:tracePt t="43699" x="4260850" y="2260600"/>
          <p14:tracePt t="43723" x="4267200" y="2260600"/>
          <p14:tracePt t="43799" x="4273550" y="2254250"/>
          <p14:tracePt t="43815" x="4279900" y="2247900"/>
          <p14:tracePt t="43826" x="4286250" y="2247900"/>
          <p14:tracePt t="43851" x="4279900" y="2247900"/>
          <p14:tracePt t="43999" x="4286250" y="2247900"/>
          <p14:tracePt t="44099" x="4286250" y="2241550"/>
          <p14:tracePt t="44159" x="4292600" y="2241550"/>
          <p14:tracePt t="44194" x="4292600" y="2247900"/>
          <p14:tracePt t="44427" x="4292600" y="2254250"/>
          <p14:tracePt t="44539" x="4292600" y="2247900"/>
          <p14:tracePt t="44587" x="4298950" y="2247900"/>
          <p14:tracePt t="44735" x="4298950" y="2241550"/>
          <p14:tracePt t="45163" x="4305300" y="2241550"/>
          <p14:tracePt t="45231" x="4311650" y="2241550"/>
          <p14:tracePt t="45395" x="4305300" y="2241550"/>
          <p14:tracePt t="45463" x="4298950" y="2241550"/>
          <p14:tracePt t="45559" x="4305300" y="2241550"/>
          <p14:tracePt t="45794" x="4311650" y="2241550"/>
          <p14:tracePt t="46191" x="4311650" y="2235200"/>
          <p14:tracePt t="46339" x="4311650" y="2241550"/>
          <p14:tracePt t="46491" x="4305300" y="2241550"/>
          <p14:tracePt t="46707" x="4298950" y="2241550"/>
          <p14:tracePt t="46807" x="4305300" y="2241550"/>
          <p14:tracePt t="47054" x="4311650" y="2241550"/>
          <p14:tracePt t="47091" x="4305300" y="2241550"/>
          <p14:tracePt t="47254" x="4311650" y="2235200"/>
          <p14:tracePt t="47347" x="4318000" y="2235200"/>
          <p14:tracePt t="47391" x="4318000" y="2228850"/>
          <p14:tracePt t="47535" x="4324350" y="2228850"/>
          <p14:tracePt t="47707" x="4318000" y="2235200"/>
          <p14:tracePt t="48667" x="4324350" y="2235200"/>
          <p14:tracePt t="48994" x="4330700" y="2228850"/>
          <p14:tracePt t="49250" x="4337050" y="2228850"/>
          <p14:tracePt t="49310" x="4337050" y="2222500"/>
          <p14:tracePt t="49498" x="4337050" y="2216150"/>
          <p14:tracePt t="49698" x="4343400" y="2216150"/>
          <p14:tracePt t="49799" x="4343400" y="2209800"/>
          <p14:tracePt t="49859" x="4337050" y="2209800"/>
          <p14:tracePt t="50006" x="4330700" y="2203450"/>
          <p14:tracePt t="50091" x="4324350" y="2203450"/>
          <p14:tracePt t="50187" x="4330700" y="2197100"/>
          <p14:tracePt t="50263" x="4330700" y="2190750"/>
          <p14:tracePt t="50291" x="4337050" y="2184400"/>
          <p14:tracePt t="50331" x="4343400" y="2178050"/>
          <p14:tracePt t="50410" x="4349750" y="2178050"/>
          <p14:tracePt t="50435" x="4356100" y="2178050"/>
          <p14:tracePt t="50479" x="4356100" y="2184400"/>
          <p14:tracePt t="50587" x="4349750" y="2190750"/>
          <p14:tracePt t="50759" x="4343400" y="2190750"/>
          <p14:tracePt t="50871" x="4337050" y="2190750"/>
          <p14:tracePt t="50906" x="4343400" y="2184400"/>
          <p14:tracePt t="51006" x="4343400" y="2190750"/>
          <p14:tracePt t="51103" x="4343400" y="2197100"/>
          <p14:tracePt t="51371" x="4349750" y="2190750"/>
          <p14:tracePt t="51455" x="4356100" y="2190750"/>
          <p14:tracePt t="51575" x="4349750" y="2190750"/>
          <p14:tracePt t="51951" x="4356100" y="2190750"/>
          <p14:tracePt t="52031" x="4362450" y="2190750"/>
          <p14:tracePt t="52064" x="4356100" y="2190750"/>
          <p14:tracePt t="52183" x="4349750" y="2197100"/>
          <p14:tracePt t="52347" x="4356100" y="2197100"/>
          <p14:tracePt t="52438" x="4349750" y="2197100"/>
          <p14:tracePt t="52587" x="4343400" y="2197100"/>
          <p14:tracePt t="52619" x="4343400" y="2190750"/>
          <p14:tracePt t="52715" x="4349750" y="2190750"/>
          <p14:tracePt t="52767" x="4343400" y="2190750"/>
          <p14:tracePt t="52843" x="4349750" y="2190750"/>
          <p14:tracePt t="52887" x="4356100" y="2190750"/>
          <p14:tracePt t="52927" x="4356100" y="2197100"/>
          <p14:tracePt t="53015" x="4349750" y="2197100"/>
          <p14:tracePt t="53135" x="4356100" y="2190750"/>
          <p14:tracePt t="53219" x="4362450" y="2190750"/>
          <p14:tracePt t="53247" x="4356100" y="2197100"/>
          <p14:tracePt t="53314" x="4349750" y="2197100"/>
          <p14:tracePt t="53771" x="4356100" y="2190750"/>
          <p14:tracePt t="53907" x="4362450" y="2190750"/>
          <p14:tracePt t="53983" x="4368800" y="2190750"/>
          <p14:tracePt t="54010" x="4368800" y="2184400"/>
          <p14:tracePt t="54035" x="4375150" y="2184400"/>
          <p14:tracePt t="54067" x="4381500" y="2184400"/>
          <p14:tracePt t="54103" x="4381500" y="2178050"/>
          <p14:tracePt t="54163" x="4381500" y="2184400"/>
          <p14:tracePt t="54231" x="4375150" y="2184400"/>
          <p14:tracePt t="54259" x="4368800" y="2190750"/>
          <p14:tracePt t="54291" x="4362450" y="2197100"/>
          <p14:tracePt t="54455" x="4356100" y="2197100"/>
          <p14:tracePt t="54487" x="4349750" y="2203450"/>
          <p14:tracePt t="54514" x="4343400" y="2203450"/>
          <p14:tracePt t="54539" x="4349750" y="2197100"/>
          <p14:tracePt t="54599" x="4356100" y="2197100"/>
          <p14:tracePt t="54618" x="4362450" y="2190750"/>
          <p14:tracePt t="54643" x="4368800" y="2190750"/>
          <p14:tracePt t="54678" x="4362450" y="2197100"/>
          <p14:tracePt t="54791" x="4362450" y="2203450"/>
          <p14:tracePt t="54875" x="4368800" y="2203450"/>
          <p14:tracePt t="55151" x="4362450" y="2203450"/>
          <p14:tracePt t="55243" x="4356100" y="2203450"/>
          <p14:tracePt t="55551" x="4349750" y="2203450"/>
          <p14:tracePt t="55775" x="4343400" y="2209800"/>
          <p14:tracePt t="55819" x="4349750" y="2209800"/>
          <p14:tracePt t="56127" x="4356100" y="2203450"/>
          <p14:tracePt t="56195" x="4349750" y="2203450"/>
          <p14:tracePt t="56330" x="4343400" y="2203450"/>
          <p14:tracePt t="56434" x="4337050" y="2203450"/>
          <p14:tracePt t="56459" x="4337050" y="2209800"/>
          <p14:tracePt t="56495" x="4330700" y="2216150"/>
          <p14:tracePt t="56598" x="4330700" y="2222500"/>
          <p14:tracePt t="56647" x="4330700" y="2216150"/>
          <p14:tracePt t="56751" x="4337050" y="2216150"/>
          <p14:tracePt t="57155" x="4343400" y="2216150"/>
          <p14:tracePt t="57179" x="4349750" y="2216150"/>
          <p14:tracePt t="57199" x="4356100" y="2209800"/>
          <p14:tracePt t="57223" x="4349750" y="2209800"/>
          <p14:tracePt t="57275" x="4349750" y="2216150"/>
          <p14:tracePt t="57379" x="4356100" y="2216150"/>
          <p14:tracePt t="57439" x="4349750" y="2216150"/>
          <p14:tracePt t="57514" x="4343400" y="2216150"/>
          <p14:tracePt t="57559" x="4343400" y="2222500"/>
          <p14:tracePt t="57695" x="4337050" y="2222500"/>
          <p14:tracePt t="57727" x="4330700" y="2222500"/>
          <p14:tracePt t="57747" x="4324350" y="2222500"/>
          <p14:tracePt t="57771" x="4318000" y="2222500"/>
          <p14:tracePt t="57798" x="4318000" y="2216150"/>
          <p14:tracePt t="57867" x="4324350" y="2209800"/>
          <p14:tracePt t="58038" x="4330700" y="2209800"/>
          <p14:tracePt t="58071" x="4337050" y="2203450"/>
          <p14:tracePt t="58106" x="4330700" y="2209800"/>
          <p14:tracePt t="58175" x="4324350" y="2209800"/>
          <p14:tracePt t="58206" x="4324350" y="2216150"/>
          <p14:tracePt t="58243" x="4330700" y="2222500"/>
          <p14:tracePt t="58303" x="4337050" y="2216150"/>
          <p14:tracePt t="58331" x="4330700" y="2216150"/>
          <p14:tracePt t="58431" x="4324350" y="2216150"/>
          <p14:tracePt t="58450" x="4318000" y="2216150"/>
          <p14:tracePt t="58474" x="4311650" y="2222500"/>
          <p14:tracePt t="58506" x="4311650" y="2228850"/>
          <p14:tracePt t="58535" x="4318000" y="2235200"/>
          <p14:tracePt t="58587" x="4318000" y="2241550"/>
          <p14:tracePt t="58610" x="4324350" y="2241550"/>
          <p14:tracePt t="58630" x="4330700" y="2241550"/>
          <p14:tracePt t="58655" x="4337050" y="2241550"/>
          <p14:tracePt t="58679" x="4343400" y="2241550"/>
          <p14:tracePt t="58699" x="4337050" y="2235200"/>
          <p14:tracePt t="58791" x="4330700" y="2228850"/>
          <p14:tracePt t="58835" x="4330700" y="2235200"/>
          <p14:tracePt t="58858" x="4324350" y="2241550"/>
          <p14:tracePt t="58887" x="4330700" y="2241550"/>
          <p14:tracePt t="58947" x="4337050" y="2241550"/>
          <p14:tracePt t="58962" x="4343400" y="2235200"/>
          <p14:tracePt t="58991" x="4349750" y="2235200"/>
          <p14:tracePt t="59006" x="4356100" y="2235200"/>
          <p14:tracePt t="59022" x="4362450" y="2228850"/>
          <p14:tracePt t="59047" x="4368800" y="2228850"/>
          <p14:tracePt t="59126" x="4368800" y="2222500"/>
          <p14:tracePt t="59150" x="4362450" y="2216150"/>
          <p14:tracePt t="59171" x="4356100" y="2209800"/>
          <p14:tracePt t="59194" x="4349750" y="2209800"/>
          <p14:tracePt t="59210" x="4343400" y="2203450"/>
          <p14:tracePt t="59226" x="4337050" y="2203450"/>
          <p14:tracePt t="59238" x="4330700" y="2209800"/>
          <p14:tracePt t="59255" x="4324350" y="2209800"/>
          <p14:tracePt t="59279" x="4324350" y="2216150"/>
          <p14:tracePt t="59290" x="4330700" y="2222500"/>
          <p14:tracePt t="59314" x="4337050" y="2228850"/>
          <p14:tracePt t="59330" x="4343400" y="2235200"/>
          <p14:tracePt t="59358" x="4349750" y="2241550"/>
          <p14:tracePt t="59374" x="4349750" y="2247900"/>
          <p14:tracePt t="59390" x="4349750" y="2254250"/>
          <p14:tracePt t="59406" x="4343400" y="2260600"/>
          <p14:tracePt t="59418" x="4337050" y="2266950"/>
          <p14:tracePt t="59458" x="4330700" y="2266950"/>
          <p14:tracePt t="59478" x="4324350" y="2260600"/>
          <p14:tracePt t="59599" x="4318000" y="2266950"/>
          <p14:tracePt t="59647" x="4318000" y="2273300"/>
          <p14:tracePt t="59690" x="4311650" y="2266950"/>
          <p14:tracePt t="59766" x="4311650" y="2260600"/>
          <p14:tracePt t="59862" x="4318000" y="2260600"/>
          <p14:tracePt t="59891" x="4324350" y="2260600"/>
          <p14:tracePt t="59946" x="4324350" y="2254250"/>
          <p14:tracePt t="60010" x="4330700" y="2254250"/>
          <p14:tracePt t="60034" x="4337050" y="2247900"/>
          <p14:tracePt t="60058" x="4343400" y="2247900"/>
          <p14:tracePt t="60087" x="4349750" y="2247900"/>
          <p14:tracePt t="60110" x="4343400" y="2254250"/>
          <p14:tracePt t="60178" x="4337050" y="2247900"/>
          <p14:tracePt t="60239" x="4330700" y="2247900"/>
          <p14:tracePt t="60283" x="4330700" y="2241550"/>
          <p14:tracePt t="60411" x="4337050" y="2241550"/>
          <p14:tracePt t="60679" x="4343400" y="2235200"/>
          <p14:tracePt t="60726" x="4349750" y="2235200"/>
          <p14:tracePt t="60778" x="4349750" y="2228850"/>
          <p14:tracePt t="60935" x="4349750" y="2235200"/>
          <p14:tracePt t="60995" x="4343400" y="2235200"/>
          <p14:tracePt t="61027" x="4349750" y="2235200"/>
          <p14:tracePt t="61147" x="4343400" y="2241550"/>
          <p14:tracePt t="61222" x="4337050" y="2241550"/>
          <p14:tracePt t="61242" x="4330700" y="2247900"/>
          <p14:tracePt t="61318" x="4337050" y="2247900"/>
          <p14:tracePt t="61400" x="4337050" y="2241550"/>
          <p14:tracePt t="61431" x="4337050" y="2235200"/>
          <p14:tracePt t="61519" x="4343400" y="2235200"/>
          <p14:tracePt t="61571" x="4337050" y="2241550"/>
          <p14:tracePt t="61678" x="4330700" y="2241550"/>
          <p14:tracePt t="61799" x="4330700" y="2247900"/>
          <p14:tracePt t="61911" x="4324350" y="2254250"/>
          <p14:tracePt t="62014" x="4324350" y="2247900"/>
          <p14:tracePt t="62159" x="4330700" y="2247900"/>
          <p14:tracePt t="62202" x="4324350" y="2254250"/>
          <p14:tracePt t="62466" x="4318000" y="2254250"/>
          <p14:tracePt t="62518" x="4318000" y="2260600"/>
          <p14:tracePt t="62616" x="4311650" y="2260600"/>
          <p14:tracePt t="62675" x="4305300" y="2260600"/>
          <p14:tracePt t="62698" x="4298950" y="2260600"/>
          <p14:tracePt t="62718" x="4292600" y="2266950"/>
          <p14:tracePt t="62803" x="4286250" y="2266950"/>
          <p14:tracePt t="62854" x="4279900" y="2266950"/>
          <p14:tracePt t="62871" x="4273550" y="2266950"/>
          <p14:tracePt t="62887" x="4267200" y="2266950"/>
          <p14:tracePt t="62907" x="4260850" y="2260600"/>
          <p14:tracePt t="62931" x="4254500" y="2266950"/>
          <p14:tracePt t="62951" x="4248150" y="2266950"/>
          <p14:tracePt t="62975" x="4241800" y="2273300"/>
          <p14:tracePt t="62991" x="4241800" y="2279650"/>
          <p14:tracePt t="63006" x="4235450" y="2286000"/>
          <p14:tracePt t="63018" x="4229100" y="2286000"/>
          <p14:tracePt t="63042" x="4235450" y="2292350"/>
          <p14:tracePt t="63087" x="4241800" y="2292350"/>
          <p14:tracePt t="63103" x="4248150" y="2286000"/>
          <p14:tracePt t="63119" x="4254500" y="2286000"/>
          <p14:tracePt t="63127" x="4260850" y="2286000"/>
          <p14:tracePt t="63141" x="4267200" y="2286000"/>
          <p14:tracePt t="63141" x="4273550" y="2286000"/>
          <p14:tracePt t="63159" x="4279900" y="2286000"/>
          <p14:tracePt t="63174" x="4286250" y="2279650"/>
          <p14:tracePt t="63174" x="4292600" y="2279650"/>
          <p14:tracePt t="63192" x="4286250" y="2286000"/>
          <p14:tracePt t="63251" x="4279900" y="2286000"/>
          <p14:tracePt t="63275" x="4273550" y="2292350"/>
          <p14:tracePt t="63290" x="4267200" y="2292350"/>
          <p14:tracePt t="63306" x="4260850" y="2292350"/>
          <p14:tracePt t="63319" x="4254500" y="2292350"/>
          <p14:tracePt t="63335" x="4254500" y="2298700"/>
          <p14:tracePt t="63411" x="4254500" y="2305050"/>
          <p14:tracePt t="63455" x="4248150" y="2311400"/>
          <p14:tracePt t="63515" x="4248150" y="2305050"/>
          <p14:tracePt t="63559" x="4248150" y="2298700"/>
          <p14:tracePt t="63582" x="4248150" y="2292350"/>
          <p14:tracePt t="63606" x="4248150" y="2286000"/>
          <p14:tracePt t="63619" x="4254500" y="2279650"/>
          <p14:tracePt t="63643" x="4254500" y="2286000"/>
          <p14:tracePt t="63726" x="4260850" y="2292350"/>
          <p14:tracePt t="63746" x="4267200" y="2298700"/>
          <p14:tracePt t="63771" x="4273550" y="2298700"/>
          <p14:tracePt t="63790" x="4279900" y="2298700"/>
          <p14:tracePt t="63815" x="4286250" y="2292350"/>
          <p14:tracePt t="63875" x="4279900" y="2292350"/>
          <p14:tracePt t="63926" x="4273550" y="2292350"/>
          <p14:tracePt t="64107" x="4279900" y="2292350"/>
          <p14:tracePt t="64251" x="4279900" y="2286000"/>
          <p14:tracePt t="64391" x="4286250" y="2286000"/>
          <p14:tracePt t="64423" x="4292600" y="2279650"/>
          <p14:tracePt t="64483" x="4286250" y="2286000"/>
          <p14:tracePt t="64587" x="4286250" y="2279650"/>
          <p14:tracePt t="64807" x="4279900" y="2286000"/>
          <p14:tracePt t="64910" x="4279900" y="2292350"/>
          <p14:tracePt t="64955" x="4286250" y="2292350"/>
          <p14:tracePt t="65270" x="4292600" y="2298700"/>
          <p14:tracePt t="65290" x="4292600" y="2305050"/>
          <p14:tracePt t="65314" x="4298950" y="2305050"/>
          <p14:tracePt t="65338" x="4305300" y="2305050"/>
          <p14:tracePt t="65359" x="4311650" y="2305050"/>
          <p14:tracePt t="65382" x="4318000" y="2305050"/>
          <p14:tracePt t="65407" x="4324350" y="2311400"/>
          <p14:tracePt t="65435" x="4324350" y="2305050"/>
          <p14:tracePt t="65463" x="4330700" y="2305050"/>
          <p14:tracePt t="65487" x="4337050" y="2305050"/>
          <p14:tracePt t="65503" x="4343400" y="2305050"/>
          <p14:tracePt t="65519" x="4343400" y="2298700"/>
          <p14:tracePt t="65530" x="4349750" y="2298700"/>
          <p14:tracePt t="65556" x="4343400" y="2298700"/>
          <p14:tracePt t="65631" x="4337050" y="2305050"/>
          <p14:tracePt t="65796" x="4330700" y="2311400"/>
          <p14:tracePt t="65871" x="4337050" y="2311400"/>
          <p14:tracePt t="65939" x="4337050" y="2317750"/>
          <p14:tracePt t="65976" x="4330700" y="2324100"/>
          <p14:tracePt t="65999" x="4330700" y="2330450"/>
          <p14:tracePt t="66019" x="4330700" y="2336800"/>
          <p14:tracePt t="66036" x="4330700" y="2343150"/>
          <p14:tracePt t="66052" x="4330700" y="2349500"/>
          <p14:tracePt t="66080" x="4330700" y="2355850"/>
          <p14:tracePt t="66095" x="4330700" y="2362200"/>
          <p14:tracePt t="66120" x="4337050" y="2355850"/>
          <p14:tracePt t="66215" x="4337050" y="2349500"/>
          <p14:tracePt t="66240" x="4343400" y="2343150"/>
          <p14:tracePt t="66260" x="4337050" y="2336800"/>
          <p14:tracePt t="66328" x="4330700" y="2336800"/>
          <p14:tracePt t="66351" x="4324350" y="2336800"/>
          <p14:tracePt t="66371" x="4324350" y="2330450"/>
          <p14:tracePt t="66472" x="4318000" y="2336800"/>
          <p14:tracePt t="66567" x="4311650" y="2336800"/>
          <p14:tracePt t="66600" x="4305300" y="2343150"/>
          <p14:tracePt t="66644" x="4311650" y="2336800"/>
          <p14:tracePt t="66696" x="4305300" y="2336800"/>
          <p14:tracePt t="66800" x="4305300" y="2330450"/>
          <p14:tracePt t="66964" x="4311650" y="2330450"/>
          <p14:tracePt t="67012" x="4311650" y="2324100"/>
          <p14:tracePt t="67079" x="4318000" y="2330450"/>
          <p14:tracePt t="67220" x="4324350" y="2324100"/>
          <p14:tracePt t="67264" x="4330700" y="2324100"/>
          <p14:tracePt t="67303" x="4330700" y="2317750"/>
          <p14:tracePt t="67355" x="4337050" y="2317750"/>
          <p14:tracePt t="67408" x="4343400" y="2311400"/>
          <p14:tracePt t="67743" x="4349750" y="2311400"/>
          <p14:tracePt t="67896" x="4349750" y="2305050"/>
          <p14:tracePt t="68112" x="4343400" y="2298700"/>
          <p14:tracePt t="68239" x="4343400" y="2305050"/>
          <p14:tracePt t="68419" x="4337050" y="2311400"/>
          <p14:tracePt t="68524" x="4343400" y="2305050"/>
          <p14:tracePt t="69028" x="4349750" y="2305050"/>
          <p14:tracePt t="69059" x="4343400" y="2311400"/>
          <p14:tracePt t="69267" x="4337050" y="2311400"/>
          <p14:tracePt t="69291" x="4330700" y="2311400"/>
          <p14:tracePt t="69320" x="4337050" y="2305050"/>
          <p14:tracePt t="69424" x="4343400" y="2311400"/>
          <p14:tracePt t="69548" x="4337050" y="2317750"/>
          <p14:tracePt t="69592" x="4330700" y="2324100"/>
          <p14:tracePt t="69779" x="4324350" y="2324100"/>
          <p14:tracePt t="69800" x="4318000" y="2330450"/>
          <p14:tracePt t="69832" x="4311650" y="2330450"/>
          <p14:tracePt t="69844" x="4305300" y="2330450"/>
          <p14:tracePt t="69860" x="4298950" y="2330450"/>
          <p14:tracePt t="69876" x="4292600" y="2330450"/>
          <p14:tracePt t="69900" x="4286250" y="2336800"/>
          <p14:tracePt t="69928" x="4292600" y="2330450"/>
          <p14:tracePt t="69972" x="4298950" y="2324100"/>
          <p14:tracePt t="69995" x="4298950" y="2317750"/>
          <p14:tracePt t="70091" x="4298950" y="2311400"/>
          <p14:tracePt t="70167" x="4305300" y="2305050"/>
          <p14:tracePt t="70259" x="4311650" y="2305050"/>
          <p14:tracePt t="70288" x="4318000" y="2305050"/>
          <p14:tracePt t="70320" x="4324350" y="2305050"/>
          <p14:tracePt t="70340" x="4324350" y="2311400"/>
          <p14:tracePt t="70440" x="4318000" y="2311400"/>
          <p14:tracePt t="70467" x="4318000" y="2317750"/>
          <p14:tracePt t="70639" x="4324350" y="2311400"/>
          <p14:tracePt t="70683" x="4330700" y="2311400"/>
          <p14:tracePt t="70714" x="4337050" y="2305050"/>
          <p14:tracePt t="70790" x="4343400" y="2305050"/>
          <p14:tracePt t="70818" x="4343400" y="2298700"/>
          <p14:tracePt t="70963" x="4349750" y="2298700"/>
          <p14:tracePt t="71030" x="4356100" y="2292350"/>
          <p14:tracePt t="71204" x="4362450" y="2292350"/>
          <p14:tracePt t="71383" x="4356100" y="2298700"/>
          <p14:tracePt t="71523" x="4349750" y="2298700"/>
          <p14:tracePt t="71547" x="4343400" y="2298700"/>
          <p14:tracePt t="71579" x="4337050" y="2298700"/>
          <p14:tracePt t="71591" x="4330700" y="2298700"/>
          <p14:tracePt t="71615" x="4330700" y="2305050"/>
          <p14:tracePt t="71660" x="4343400" y="2305050"/>
          <p14:tracePt t="71683" x="4349750" y="2305050"/>
          <p14:tracePt t="71699" x="4356100" y="2305050"/>
          <p14:tracePt t="71711" x="4362450" y="2305050"/>
          <p14:tracePt t="71728" x="4368800" y="2305050"/>
          <p14:tracePt t="71744" x="4375150" y="2305050"/>
          <p14:tracePt t="71772" x="4381500" y="2305050"/>
          <p14:tracePt t="71804" x="4387850" y="2305050"/>
          <p14:tracePt t="71840" x="4381500" y="2298700"/>
          <p14:tracePt t="71907" x="4387850" y="2298700"/>
          <p14:tracePt t="72110" x="4394200" y="2298700"/>
          <p14:tracePt t="72258" x="4387850" y="2305050"/>
          <p14:tracePt t="72351" x="4381500" y="2305050"/>
          <p14:tracePt t="72359" x="4375150" y="2311400"/>
          <p14:tracePt t="72359" x="4362450" y="2311400"/>
          <p14:tracePt t="72372" x="4349750" y="2317750"/>
          <p14:tracePt t="72372" x="4330700" y="2330450"/>
          <p14:tracePt t="72389" x="4311650" y="2336800"/>
          <p14:tracePt t="72389" x="4279900" y="2349500"/>
          <p14:tracePt t="72405" x="4248150" y="2362200"/>
          <p14:tracePt t="72405" x="4159250" y="2400300"/>
          <p14:tracePt t="72425" x="4108450" y="2425700"/>
          <p14:tracePt t="72425" x="4038600" y="2457450"/>
          <p14:tracePt t="72440" x="3962400" y="2489200"/>
          <p14:tracePt t="72440" x="3873500" y="2527300"/>
          <p14:tracePt t="72456" x="3778250" y="2565400"/>
          <p14:tracePt t="72456" x="3676650" y="2609850"/>
          <p14:tracePt t="72473" x="3568700" y="2654300"/>
          <p14:tracePt t="72473" x="3454400" y="2692400"/>
          <p14:tracePt t="72473" x="3333750" y="2736850"/>
          <p14:tracePt t="72492" x="3213100" y="2781300"/>
          <p14:tracePt t="72505" x="3086100" y="2825750"/>
          <p14:tracePt t="72505" x="2838450" y="2914650"/>
          <p14:tracePt t="72524" x="2711450" y="2952750"/>
          <p14:tracePt t="72524" x="2590800" y="2990850"/>
          <p14:tracePt t="72541" x="2476500" y="3035300"/>
          <p14:tracePt t="72541" x="2368550" y="3067050"/>
          <p14:tracePt t="72557" x="2260600" y="3105150"/>
          <p14:tracePt t="72557" x="2159000" y="3136900"/>
          <p14:tracePt t="72557" x="2063750" y="3162300"/>
          <p14:tracePt t="72577" x="1981200" y="3187700"/>
          <p14:tracePt t="72589" x="1898650" y="3213100"/>
          <p14:tracePt t="72589" x="1758950" y="3244850"/>
          <p14:tracePt t="72607" x="1695450" y="3257550"/>
          <p14:tracePt t="72607" x="1644650" y="3270250"/>
          <p14:tracePt t="72624" x="1600200" y="3276600"/>
          <p14:tracePt t="72624" x="1555750" y="3276600"/>
          <p14:tracePt t="72641" x="1524000" y="3276600"/>
          <p14:tracePt t="72641" x="1492250" y="3276600"/>
          <p14:tracePt t="72657" x="1466850" y="3270250"/>
          <p14:tracePt t="72657" x="1428750" y="3257550"/>
          <p14:tracePt t="72674" x="1409700" y="3244850"/>
          <p14:tracePt t="72674" x="1390650" y="3238500"/>
          <p14:tracePt t="72691" x="1377950" y="3225800"/>
          <p14:tracePt t="72691" x="1365250" y="3213100"/>
          <p14:tracePt t="72707" x="1346200" y="3206750"/>
          <p14:tracePt t="72707" x="1314450" y="3187700"/>
          <p14:tracePt t="72724" x="1301750" y="3181350"/>
          <p14:tracePt t="72724" x="1289050" y="3175000"/>
          <p14:tracePt t="72741" x="1270000" y="3168650"/>
          <p14:tracePt t="72741" x="1257300" y="3168650"/>
          <p14:tracePt t="72758" x="1244600" y="3162300"/>
          <p14:tracePt t="72758" x="1225550" y="3162300"/>
          <p14:tracePt t="72774" x="1212850" y="3162300"/>
          <p14:tracePt t="72774" x="1181100" y="3155950"/>
          <p14:tracePt t="72794" x="1168400" y="3155950"/>
          <p14:tracePt t="72794" x="1155700" y="3155950"/>
          <p14:tracePt t="72808" x="1143000" y="3155950"/>
          <p14:tracePt t="72808" x="1130300" y="3155950"/>
          <p14:tracePt t="72824" x="1117600" y="3162300"/>
          <p14:tracePt t="72824" x="1104900" y="3162300"/>
          <p14:tracePt t="72841" x="1092200" y="3162300"/>
          <p14:tracePt t="72841" x="1085850" y="3162300"/>
          <p14:tracePt t="72857" x="1073150" y="3168650"/>
          <p14:tracePt t="72857" x="1060450" y="3168650"/>
          <p14:tracePt t="72857" x="1054100" y="3168650"/>
          <p14:tracePt t="72877" x="1041400" y="3168650"/>
          <p14:tracePt t="72890" x="1035050" y="3168650"/>
          <p14:tracePt t="72890" x="1009650" y="3175000"/>
          <p14:tracePt t="72908" x="996950" y="3175000"/>
          <p14:tracePt t="72908" x="984250" y="3181350"/>
          <p14:tracePt t="72925" x="965200" y="3181350"/>
          <p14:tracePt t="72925" x="946150" y="3181350"/>
          <p14:tracePt t="72942" x="933450" y="3187700"/>
          <p14:tracePt t="72942" x="908050" y="3187700"/>
          <p14:tracePt t="72942" x="889000" y="3187700"/>
          <p14:tracePt t="72960" x="869950" y="3194050"/>
          <p14:tracePt t="72960" x="844550" y="3194050"/>
          <p14:tracePt t="72975" x="819150" y="3200400"/>
          <p14:tracePt t="72975" x="787400" y="3200400"/>
          <p14:tracePt t="72991" x="762000" y="3206750"/>
          <p14:tracePt t="72991" x="730250" y="3206750"/>
          <p14:tracePt t="73008" x="698500" y="3206750"/>
          <p14:tracePt t="73008" x="622300" y="3206750"/>
          <p14:tracePt t="73024" x="590550" y="3206750"/>
          <p14:tracePt t="73024" x="552450" y="3200400"/>
          <p14:tracePt t="73041" x="520700" y="3194050"/>
          <p14:tracePt t="73041" x="482600" y="3187700"/>
          <p14:tracePt t="73058" x="450850" y="3175000"/>
          <p14:tracePt t="73058" x="425450" y="3155950"/>
          <p14:tracePt t="73077" x="400050" y="3136900"/>
          <p14:tracePt t="73077" x="355600" y="3092450"/>
          <p14:tracePt t="73092" x="342900" y="3060700"/>
          <p14:tracePt t="73092" x="330200" y="3022600"/>
          <p14:tracePt t="73108" x="330200" y="2990850"/>
          <p14:tracePt t="73108" x="323850" y="2952750"/>
          <p14:tracePt t="73125" x="330200" y="2908300"/>
          <p14:tracePt t="73125" x="336550" y="2870200"/>
          <p14:tracePt t="73125" x="349250" y="2825750"/>
          <p14:tracePt t="73144" x="368300" y="2781300"/>
          <p14:tracePt t="73157" x="387350" y="2736850"/>
          <p14:tracePt t="73157" x="444500" y="2654300"/>
          <p14:tracePt t="73176" x="482600" y="2609850"/>
          <p14:tracePt t="73176" x="520700" y="2571750"/>
          <p14:tracePt t="73192" x="565150" y="2533650"/>
          <p14:tracePt t="73192" x="609600" y="2495550"/>
          <p14:tracePt t="73209" x="660400" y="2457450"/>
          <p14:tracePt t="73209" x="711200" y="2419350"/>
          <p14:tracePt t="73209" x="768350" y="2387600"/>
          <p14:tracePt t="73228" x="825500" y="2355850"/>
          <p14:tracePt t="73241" x="882650" y="2324100"/>
          <p14:tracePt t="73241" x="1003300" y="2273300"/>
          <p14:tracePt t="73261" x="1066800" y="2247900"/>
          <p14:tracePt t="73261" x="1136650" y="2228850"/>
          <p14:tracePt t="73277" x="1200150" y="2216150"/>
          <p14:tracePt t="73277" x="1263650" y="2209800"/>
          <p14:tracePt t="73293" x="1333500" y="2203450"/>
          <p14:tracePt t="73293" x="1403350" y="2203450"/>
          <p14:tracePt t="73309" x="1473200" y="2209800"/>
          <p14:tracePt t="73309" x="1606550" y="2247900"/>
          <p14:tracePt t="73326" x="1670050" y="2266950"/>
          <p14:tracePt t="73326" x="1733550" y="2298700"/>
          <p14:tracePt t="73343" x="1790700" y="2330450"/>
          <p14:tracePt t="73343" x="1841500" y="2368550"/>
          <p14:tracePt t="73360" x="1885950" y="2406650"/>
          <p14:tracePt t="73360" x="1924050" y="2451100"/>
          <p14:tracePt t="73376" x="1955800" y="2495550"/>
          <p14:tracePt t="73376" x="2000250" y="2597150"/>
          <p14:tracePt t="73393" x="2006600" y="2647950"/>
          <p14:tracePt t="73393" x="2006600" y="2698750"/>
          <p14:tracePt t="73409" x="2000250" y="2755900"/>
          <p14:tracePt t="73409" x="1987550" y="2806700"/>
          <p14:tracePt t="73426" x="1968500" y="2863850"/>
          <p14:tracePt t="73426" x="1911350" y="2971800"/>
          <p14:tracePt t="73445" x="1873250" y="3022600"/>
          <p14:tracePt t="73445" x="1835150" y="3067050"/>
          <p14:tracePt t="73460" x="1784350" y="3111500"/>
          <p14:tracePt t="73460" x="1733550" y="3155950"/>
          <p14:tracePt t="73477" x="1676400" y="3194050"/>
          <p14:tracePt t="73477" x="1612900" y="3232150"/>
          <p14:tracePt t="73493" x="1549400" y="3263900"/>
          <p14:tracePt t="73493" x="1485900" y="3295650"/>
          <p14:tracePt t="73509" x="1416050" y="3321050"/>
          <p14:tracePt t="73509" x="1346200" y="3346450"/>
          <p14:tracePt t="73509" x="1270000" y="3365500"/>
          <p14:tracePt t="73528" x="1193800" y="3378200"/>
          <p14:tracePt t="73528" x="1117600" y="3384550"/>
          <p14:tracePt t="73544" x="1041400" y="3390900"/>
          <p14:tracePt t="73544" x="965200" y="3390900"/>
          <p14:tracePt t="73560" x="889000" y="3384550"/>
          <p14:tracePt t="73560" x="819150" y="3378200"/>
          <p14:tracePt t="73578" x="742950" y="3359150"/>
          <p14:tracePt t="73578" x="673100" y="3346450"/>
          <p14:tracePt t="73593" x="609600" y="3321050"/>
          <p14:tracePt t="73593" x="552450" y="3295650"/>
          <p14:tracePt t="73593" x="495300" y="3263900"/>
          <p14:tracePt t="73612" x="444500" y="3232150"/>
          <p14:tracePt t="73612" x="406400" y="3194050"/>
          <p14:tracePt t="73627" x="368300" y="3162300"/>
          <p14:tracePt t="73627" x="336550" y="3124200"/>
          <p14:tracePt t="73644" x="317500" y="3086100"/>
          <p14:tracePt t="73644" x="298450" y="3041650"/>
          <p14:tracePt t="73660" x="292100" y="2997200"/>
          <p14:tracePt t="73660" x="285750" y="2952750"/>
          <p14:tracePt t="73678" x="292100" y="2908300"/>
          <p14:tracePt t="73678" x="330200" y="2813050"/>
          <p14:tracePt t="73694" x="355600" y="2768600"/>
          <p14:tracePt t="73694" x="393700" y="2717800"/>
          <p14:tracePt t="73711" x="431800" y="2673350"/>
          <p14:tracePt t="73711" x="476250" y="2622550"/>
          <p14:tracePt t="73727" x="520700" y="2578100"/>
          <p14:tracePt t="73727" x="628650" y="2501900"/>
          <p14:tracePt t="73744" x="685800" y="2463800"/>
          <p14:tracePt t="73744" x="742950" y="2432050"/>
          <p14:tracePt t="73761" x="806450" y="2400300"/>
          <p14:tracePt t="73761" x="869950" y="2381250"/>
          <p14:tracePt t="73777" x="927100" y="2362200"/>
          <p14:tracePt t="73777" x="990600" y="2349500"/>
          <p14:tracePt t="73794" x="1054100" y="2343150"/>
          <p14:tracePt t="73794" x="1117600" y="2343150"/>
          <p14:tracePt t="73794" x="1181100" y="2349500"/>
          <p14:tracePt t="73813" x="1231900" y="2368550"/>
          <p14:tracePt t="73813" x="1289050" y="2387600"/>
          <p14:tracePt t="73828" x="1346200" y="2419350"/>
          <p14:tracePt t="73828" x="1390650" y="2451100"/>
          <p14:tracePt t="73845" x="1441450" y="2489200"/>
          <p14:tracePt t="73845" x="1479550" y="2527300"/>
          <p14:tracePt t="73861" x="1517650" y="2571750"/>
          <p14:tracePt t="73861" x="1549400" y="2616200"/>
          <p14:tracePt t="73878" x="1581150" y="2660650"/>
          <p14:tracePt t="73878" x="1600200" y="2711450"/>
          <p14:tracePt t="73878" x="1619250" y="2749550"/>
          <p14:tracePt t="73897" x="1631950" y="2794000"/>
          <p14:tracePt t="73910" x="1644650" y="2838450"/>
          <p14:tracePt t="73910" x="1644650" y="2914650"/>
          <p14:tracePt t="73928" x="1638300" y="2952750"/>
          <p14:tracePt t="73928" x="1625600" y="2990850"/>
          <p14:tracePt t="73945" x="1612900" y="3022600"/>
          <p14:tracePt t="73945" x="1593850" y="3054350"/>
          <p14:tracePt t="73962" x="1574800" y="3079750"/>
          <p14:tracePt t="73962" x="1549400" y="3111500"/>
          <p14:tracePt t="73962" x="1530350" y="3136900"/>
          <p14:tracePt t="73980" x="1498600" y="3162300"/>
          <p14:tracePt t="73980" x="1473200" y="3181350"/>
          <p14:tracePt t="73994" x="1447800" y="3206750"/>
          <p14:tracePt t="73994" x="1422400" y="3225800"/>
          <p14:tracePt t="74012" x="1397000" y="3244850"/>
          <p14:tracePt t="74012" x="1371600" y="3257550"/>
          <p14:tracePt t="74028" x="1352550" y="3270250"/>
          <p14:tracePt t="74028" x="1314450" y="3295650"/>
          <p14:tracePt t="74045" x="1289050" y="3302000"/>
          <p14:tracePt t="74045" x="1276350" y="3308350"/>
          <p14:tracePt t="74063" x="1257300" y="3314700"/>
          <p14:tracePt t="74063" x="1238250" y="3321050"/>
          <p14:tracePt t="74078" x="1225550" y="3321050"/>
          <p14:tracePt t="74078" x="1206500" y="3327400"/>
          <p14:tracePt t="74095" x="1193800" y="3327400"/>
          <p14:tracePt t="74095" x="1168400" y="3333750"/>
          <p14:tracePt t="74112" x="1162050" y="3333750"/>
          <p14:tracePt t="74112" x="1149350" y="3340100"/>
          <p14:tracePt t="74129" x="1143000" y="3340100"/>
          <p14:tracePt t="74129" x="1136650" y="3340100"/>
          <p14:tracePt t="74146" x="1130300" y="3346450"/>
          <p14:tracePt t="74146" x="1123950" y="3346450"/>
          <p14:tracePt t="74163" x="1117600" y="3352800"/>
          <p14:tracePt t="74177" x="1117600" y="3359150"/>
          <p14:tracePt t="74194" x="1117600" y="3365500"/>
          <p14:tracePt t="74211" x="1117600" y="3371850"/>
          <p14:tracePt t="74228" x="1117600" y="3378200"/>
          <p14:tracePt t="74244" x="1111250" y="3384550"/>
          <p14:tracePt t="74261" x="1117600" y="3384550"/>
          <p14:tracePt t="74280" x="1123950" y="3384550"/>
          <p14:tracePt t="74307" x="1130300" y="3378200"/>
          <p14:tracePt t="74331" x="1130300" y="3371850"/>
          <p14:tracePt t="74359" x="1123950" y="3371850"/>
          <p14:tracePt t="74411" x="1123950" y="3365500"/>
          <p14:tracePt t="74556" x="1123950" y="3359150"/>
          <p14:tracePt t="74691" x="1130300" y="3352800"/>
          <p14:tracePt t="75147" x="1136650" y="3352800"/>
          <p14:tracePt t="75191" x="1143000" y="3352800"/>
          <p14:tracePt t="75284" x="1143000" y="3346450"/>
          <p14:tracePt t="75312" x="1136650" y="3340100"/>
          <p14:tracePt t="75440" x="1143000" y="3333750"/>
          <p14:tracePt t="75531" x="1149350" y="3327400"/>
          <p14:tracePt t="75628" x="1155700" y="3327400"/>
          <p14:tracePt t="75720" x="1149350" y="3333750"/>
          <p14:tracePt t="75808" x="1149350" y="3327400"/>
          <p14:tracePt t="75951" x="1149350" y="3321050"/>
          <p14:tracePt t="75987" x="1143000" y="3321050"/>
          <p14:tracePt t="76271" x="1136650" y="3321050"/>
          <p14:tracePt t="76304" x="1143000" y="3314700"/>
          <p14:tracePt t="76383" x="1149350" y="3314700"/>
          <p14:tracePt t="76527" x="1155700" y="3314700"/>
          <p14:tracePt t="76551" x="1155700" y="3308350"/>
          <p14:tracePt t="76744" x="1149350" y="3314700"/>
          <p14:tracePt t="76872" x="1143000" y="3314700"/>
          <p14:tracePt t="76931" x="1149350" y="3308350"/>
          <p14:tracePt t="77059" x="1155700" y="3308350"/>
          <p14:tracePt t="77247" x="1149350" y="3308350"/>
          <p14:tracePt t="77399" x="1149350" y="3314700"/>
          <p14:tracePt t="77532" x="1143000" y="3314700"/>
          <p14:tracePt t="77563" x="1136650" y="3321050"/>
          <p14:tracePt t="77583" x="1130300" y="3327400"/>
          <p14:tracePt t="77624" x="1123950" y="3327400"/>
          <p14:tracePt t="77643" x="1117600" y="3333750"/>
          <p14:tracePt t="77676" x="1117600" y="3340100"/>
          <p14:tracePt t="77719" x="1123950" y="3340100"/>
          <p14:tracePt t="77759" x="1130300" y="3333750"/>
          <p14:tracePt t="77771" x="1136650" y="3333750"/>
          <p14:tracePt t="77787" x="1143000" y="3333750"/>
          <p14:tracePt t="77819" x="1149350" y="3327400"/>
          <p14:tracePt t="77832" x="1155700" y="3327400"/>
          <p14:tracePt t="77848" x="1162050" y="3327400"/>
          <p14:tracePt t="77871" x="1162050" y="3321050"/>
          <p14:tracePt t="77899" x="1162050" y="3314700"/>
          <p14:tracePt t="77960" x="1155700" y="3314700"/>
          <p14:tracePt t="77984" x="1149350" y="3314700"/>
          <p14:tracePt t="78011" x="1155700" y="3314700"/>
          <p14:tracePt t="78096" x="1162050" y="3308350"/>
          <p14:tracePt t="78119" x="1168400" y="3308350"/>
          <p14:tracePt t="78131" x="1174750" y="3302000"/>
          <p14:tracePt t="78147" x="1181100" y="3302000"/>
          <p14:tracePt t="78164" x="1187450" y="3295650"/>
          <p14:tracePt t="78299" x="1187450" y="3302000"/>
          <p14:tracePt t="78364" x="1193800" y="3302000"/>
          <p14:tracePt t="78431" x="1187450" y="3295650"/>
          <p14:tracePt t="78515" x="1181100" y="3289300"/>
          <p14:tracePt t="78540" x="1174750" y="3289300"/>
          <p14:tracePt t="78568" x="1168400" y="3289300"/>
          <p14:tracePt t="78584" x="1162050" y="3289300"/>
          <p14:tracePt t="78599" x="1155700" y="3295650"/>
          <p14:tracePt t="78627" x="1162050" y="3295650"/>
          <p14:tracePt t="78687" x="1168400" y="3295650"/>
          <p14:tracePt t="78711" x="1174750" y="3295650"/>
          <p14:tracePt t="78723" x="1181100" y="3295650"/>
          <p14:tracePt t="78739" x="1187450" y="3295650"/>
          <p14:tracePt t="78756" x="1193800" y="3295650"/>
          <p14:tracePt t="78771" x="1193800" y="3289300"/>
          <p14:tracePt t="78963" x="1200150" y="3289300"/>
          <p14:tracePt t="78987" x="1206500" y="3282950"/>
          <p14:tracePt t="79023" x="1200150" y="3282950"/>
          <p14:tracePt t="79064" x="1193800" y="3282950"/>
          <p14:tracePt t="79083" x="1187450" y="3282950"/>
          <p14:tracePt t="79115" x="1181100" y="3289300"/>
          <p14:tracePt t="79199" x="1187450" y="3282950"/>
          <p14:tracePt t="79311" x="1193800" y="3282950"/>
          <p14:tracePt t="79439" x="1187450" y="3289300"/>
          <p14:tracePt t="79552" x="1187450" y="3282950"/>
          <p14:tracePt t="79632" x="1193800" y="3276600"/>
          <p14:tracePt t="79767" x="1200150" y="3276600"/>
          <p14:tracePt t="79804" x="1193800" y="3276600"/>
          <p14:tracePt t="79999" x="1187450" y="3282950"/>
          <p14:tracePt t="80032" x="1187450" y="3289300"/>
          <p14:tracePt t="80383" x="1181100" y="3289300"/>
          <p14:tracePt t="80411" x="1174750" y="3289300"/>
          <p14:tracePt t="80504" x="1168400" y="3289300"/>
          <p14:tracePt t="80683" x="1168400" y="3295650"/>
          <p14:tracePt t="80752" x="1162050" y="3295650"/>
          <p14:tracePt t="80796" x="1155700" y="3295650"/>
          <p14:tracePt t="80856" x="1162050" y="3289300"/>
          <p14:tracePt t="80915" x="1168400" y="3282950"/>
          <p14:tracePt t="80943" x="1174750" y="3276600"/>
          <p14:tracePt t="81011" x="1181100" y="3276600"/>
          <p14:tracePt t="81035" x="1187450" y="3276600"/>
          <p14:tracePt t="81052" x="1193800" y="3276600"/>
          <p14:tracePt t="81072" x="1187450" y="3282950"/>
          <p14:tracePt t="81147" x="1181100" y="3289300"/>
          <p14:tracePt t="81171" x="1174750" y="3289300"/>
          <p14:tracePt t="81191" x="1174750" y="3295650"/>
          <p14:tracePt t="81224" x="1168400" y="3295650"/>
          <p14:tracePt t="81379" x="1162050" y="3295650"/>
          <p14:tracePt t="81687" x="1162050" y="3289300"/>
          <p14:tracePt t="81763" x="1168400" y="3282950"/>
          <p14:tracePt t="81783" x="1174750" y="3282950"/>
          <p14:tracePt t="81867" x="1181100" y="3282950"/>
          <p14:tracePt t="81899" x="1187450" y="3282950"/>
          <p14:tracePt t="81927" x="1193800" y="3289300"/>
          <p14:tracePt t="81963" x="1200150" y="3295650"/>
          <p14:tracePt t="82124" x="1206500" y="3302000"/>
          <p14:tracePt t="82143" x="1212850" y="3302000"/>
          <p14:tracePt t="82159" x="1219200" y="3302000"/>
          <p14:tracePt t="82176" x="1225550" y="3302000"/>
          <p14:tracePt t="82183" x="1231900" y="3308350"/>
          <p14:tracePt t="82191" x="1244600" y="3308350"/>
          <p14:tracePt t="82191" x="1250950" y="3308350"/>
          <p14:tracePt t="82205" x="1263650" y="3308350"/>
          <p14:tracePt t="82205" x="1276350" y="3308350"/>
          <p14:tracePt t="82222" x="1289050" y="3308350"/>
          <p14:tracePt t="82222" x="1301750" y="3302000"/>
          <p14:tracePt t="82238" x="1314450" y="3302000"/>
          <p14:tracePt t="82238" x="1333500" y="3295650"/>
          <p14:tracePt t="82255" x="1352550" y="3295650"/>
          <p14:tracePt t="82255" x="1390650" y="3282950"/>
          <p14:tracePt t="82272" x="1416050" y="3276600"/>
          <p14:tracePt t="82272" x="1441450" y="3270250"/>
          <p14:tracePt t="82289" x="1466850" y="3263900"/>
          <p14:tracePt t="82289" x="1492250" y="3263900"/>
          <p14:tracePt t="82305" x="1517650" y="3257550"/>
          <p14:tracePt t="82305" x="1549400" y="3251200"/>
          <p14:tracePt t="82305" x="1581150" y="3244850"/>
          <p14:tracePt t="82324" x="1619250" y="3238500"/>
          <p14:tracePt t="82337" x="1651000" y="3232150"/>
          <p14:tracePt t="82337" x="1727200" y="3225800"/>
          <p14:tracePt t="82356" x="1765300" y="3219450"/>
          <p14:tracePt t="82356" x="1809750" y="3213100"/>
          <p14:tracePt t="82372" x="1847850" y="3206750"/>
          <p14:tracePt t="82372" x="1892300" y="3206750"/>
          <p14:tracePt t="82389" x="1936750" y="3200400"/>
          <p14:tracePt t="82389" x="1981200" y="3194050"/>
          <p14:tracePt t="82405" x="2032000" y="3194050"/>
          <p14:tracePt t="82405" x="2076450" y="3187700"/>
          <p14:tracePt t="82405" x="2127250" y="3187700"/>
          <p14:tracePt t="82424" x="2171700" y="3181350"/>
          <p14:tracePt t="82437" x="2216150" y="3181350"/>
          <p14:tracePt t="82437" x="2311400" y="3175000"/>
          <p14:tracePt t="82455" x="2355850" y="3175000"/>
          <p14:tracePt t="82455" x="2400300" y="3168650"/>
          <p14:tracePt t="82473" x="2444750" y="3168650"/>
          <p14:tracePt t="82473" x="2489200" y="3168650"/>
          <p14:tracePt t="82489" x="2527300" y="3168650"/>
          <p14:tracePt t="82489" x="2609850" y="3168650"/>
          <p14:tracePt t="82506" x="2647950" y="3162300"/>
          <p14:tracePt t="82506" x="2686050" y="3162300"/>
          <p14:tracePt t="82523" x="2717800" y="3162300"/>
          <p14:tracePt t="82523" x="2755900" y="3162300"/>
          <p14:tracePt t="82539" x="2781300" y="3162300"/>
          <p14:tracePt t="82539" x="2813050" y="3162300"/>
          <p14:tracePt t="82556" x="2832100" y="3162300"/>
          <p14:tracePt t="82556" x="2876550" y="3168650"/>
          <p14:tracePt t="82574" x="2895600" y="3168650"/>
          <p14:tracePt t="82574" x="2908300" y="3168650"/>
          <p14:tracePt t="82589" x="2921000" y="3168650"/>
          <p14:tracePt t="82589" x="2927350" y="3168650"/>
          <p14:tracePt t="82606" x="2933700" y="3168650"/>
          <p14:tracePt t="82606" x="2940050" y="3168650"/>
          <p14:tracePt t="82625" x="2946400" y="3168650"/>
          <p14:tracePt t="82639" x="2952750" y="3162300"/>
          <p14:tracePt t="82680" x="2965450" y="3162300"/>
          <p14:tracePt t="82692" x="2971800" y="3162300"/>
          <p14:tracePt t="82699" x="2978150" y="3162300"/>
          <p14:tracePt t="82708" x="2990850" y="3162300"/>
          <p14:tracePt t="82722" x="3003550" y="3162300"/>
          <p14:tracePt t="82722" x="3035300" y="3162300"/>
          <p14:tracePt t="82740" x="3054350" y="3155950"/>
          <p14:tracePt t="82740" x="3073400" y="3155950"/>
          <p14:tracePt t="82757" x="3098800" y="3162300"/>
          <p14:tracePt t="82757" x="3124200" y="3162300"/>
          <p14:tracePt t="82773" x="3149600" y="3162300"/>
          <p14:tracePt t="82773" x="3181350" y="3155950"/>
          <p14:tracePt t="82773" x="3213100" y="3155950"/>
          <p14:tracePt t="82792" x="3244850" y="3155950"/>
          <p14:tracePt t="82792" x="3282950" y="3155950"/>
          <p14:tracePt t="82806" x="3321050" y="3155950"/>
          <p14:tracePt t="82806" x="3365500" y="3155950"/>
          <p14:tracePt t="82823" x="3409950" y="3155950"/>
          <p14:tracePt t="82823" x="3460750" y="3155950"/>
          <p14:tracePt t="82840" x="3511550" y="3149600"/>
          <p14:tracePt t="82840" x="3568700" y="3149600"/>
          <p14:tracePt t="82857" x="3625850" y="3143250"/>
          <p14:tracePt t="82857" x="3752850" y="3143250"/>
          <p14:tracePt t="82873" x="3816350" y="3136900"/>
          <p14:tracePt t="82873" x="3886200" y="3136900"/>
          <p14:tracePt t="82890" x="3956050" y="3136900"/>
          <p14:tracePt t="82890" x="4025900" y="3143250"/>
          <p14:tracePt t="82907" x="4095750" y="3143250"/>
          <p14:tracePt t="82907" x="4248150" y="3149600"/>
          <p14:tracePt t="82924" x="4324350" y="3155950"/>
          <p14:tracePt t="82924" x="4400550" y="3162300"/>
          <p14:tracePt t="82941" x="4483100" y="3168650"/>
          <p14:tracePt t="82941" x="4565650" y="3175000"/>
          <p14:tracePt t="82958" x="4648200" y="3181350"/>
          <p14:tracePt t="82958" x="4730750" y="3187700"/>
          <p14:tracePt t="82974" x="4819650" y="3187700"/>
          <p14:tracePt t="82974" x="4902200" y="3194050"/>
          <p14:tracePt t="82974" x="4984750" y="3194050"/>
          <p14:tracePt t="82993" x="5067300" y="3200400"/>
          <p14:tracePt t="82993" x="5143500" y="3200400"/>
          <p14:tracePt t="83008" x="5213350" y="3200400"/>
          <p14:tracePt t="83008" x="5283200" y="3206750"/>
          <p14:tracePt t="83024" x="5353050" y="3206750"/>
          <p14:tracePt t="83024" x="5416550" y="3206750"/>
          <p14:tracePt t="83041" x="5473700" y="3206750"/>
          <p14:tracePt t="83041" x="5530850" y="3200400"/>
          <p14:tracePt t="83058" x="5581650" y="3200400"/>
          <p14:tracePt t="83058" x="5626100" y="3194050"/>
          <p14:tracePt t="83058" x="5670550" y="3194050"/>
          <p14:tracePt t="83078" x="5708650" y="3187700"/>
          <p14:tracePt t="83089" x="5740400" y="3187700"/>
          <p14:tracePt t="83089" x="5797550" y="3175000"/>
          <p14:tracePt t="83108" x="5816600" y="3168650"/>
          <p14:tracePt t="83108" x="5829300" y="3168650"/>
          <p14:tracePt t="83124" x="5842000" y="3162300"/>
          <p14:tracePt t="83124" x="5848350" y="3162300"/>
          <p14:tracePt t="83141" x="5854700" y="3155950"/>
          <p14:tracePt t="83156" x="5848350" y="3155950"/>
          <p14:tracePt t="83156" x="5848350" y="3149600"/>
          <p14:tracePt t="83175" x="5842000" y="3149600"/>
          <p14:tracePt t="83175" x="5835650" y="3149600"/>
          <p14:tracePt t="83191" x="5822950" y="3149600"/>
          <p14:tracePt t="83191" x="5816600" y="3149600"/>
          <p14:tracePt t="83208" x="5810250" y="3149600"/>
          <p14:tracePt t="83208" x="5791200" y="3155950"/>
          <p14:tracePt t="83225" x="5784850" y="3155950"/>
          <p14:tracePt t="83225" x="5778500" y="3155950"/>
          <p14:tracePt t="83241" x="5772150" y="3155950"/>
          <p14:tracePt t="83241" x="5765800" y="3162300"/>
          <p14:tracePt t="83258" x="5759450" y="3162300"/>
          <p14:tracePt t="83274" x="5753100" y="3162300"/>
          <p14:tracePt t="83291" x="5746750" y="3162300"/>
          <p14:tracePt t="83307" x="5740400" y="3155950"/>
          <p14:tracePt t="83359" x="5734050" y="3155950"/>
          <p14:tracePt t="83376" x="5727700" y="3149600"/>
          <p14:tracePt t="83391" x="5721350" y="3149600"/>
          <p14:tracePt t="83404" x="5715000" y="3149600"/>
          <p14:tracePt t="83420" x="5708650" y="3149600"/>
          <p14:tracePt t="83435" x="5702300" y="3149600"/>
          <p14:tracePt t="83451" x="5695950" y="3155950"/>
          <p14:tracePt t="83464" x="5689600" y="3155950"/>
          <p14:tracePt t="83480" x="5683250" y="3162300"/>
          <p14:tracePt t="83496" x="5676900" y="3162300"/>
          <p14:tracePt t="83523" x="5670550" y="3162300"/>
          <p14:tracePt t="83547" x="5676900" y="3168650"/>
          <p14:tracePt t="83583" x="5683250" y="3168650"/>
          <p14:tracePt t="83599" x="5689600" y="3168650"/>
          <p14:tracePt t="83615" x="5695950" y="3168650"/>
          <p14:tracePt t="83631" x="5702300" y="3162300"/>
          <p14:tracePt t="83643" x="5708650" y="3162300"/>
          <p14:tracePt t="83659" x="5715000" y="3162300"/>
          <p14:tracePt t="83744" x="5715000" y="3155950"/>
          <p14:tracePt t="83788" x="5715000" y="3149600"/>
          <p14:tracePt t="83884" x="5721350" y="3143250"/>
          <p14:tracePt t="83960" x="5715000" y="3143250"/>
          <p14:tracePt t="84019" x="5721350" y="3143250"/>
          <p14:tracePt t="84244" x="5727700" y="3143250"/>
          <p14:tracePt t="84335" x="5734050" y="3143250"/>
          <p14:tracePt t="84364" x="5740400" y="3143250"/>
          <p14:tracePt t="84447" x="5746750" y="3143250"/>
          <p14:tracePt t="84483" x="5753100" y="3136900"/>
          <p14:tracePt t="84523" x="5746750" y="3136900"/>
          <p14:tracePt t="84643" x="5740400" y="3143250"/>
          <p14:tracePt t="84831" x="5734050" y="3143250"/>
          <p14:tracePt t="85032" x="5727700" y="3143250"/>
          <p14:tracePt t="85072" x="5727700" y="3136900"/>
          <p14:tracePt t="85108" x="5727700" y="3143250"/>
          <p14:tracePt t="85227" x="5734050" y="3143250"/>
          <p14:tracePt t="85363" x="5734050" y="3149600"/>
          <p14:tracePt t="85483" x="5734050" y="3155950"/>
          <p14:tracePt t="85544" x="5727700" y="3149600"/>
          <p14:tracePt t="85615" x="5734050" y="3143250"/>
          <p14:tracePt t="85663" x="5740400" y="3143250"/>
          <p14:tracePt t="85724" x="5740400" y="3136900"/>
          <p14:tracePt t="85783" x="5746750" y="3130550"/>
          <p14:tracePt t="85923" x="5746750" y="3136900"/>
          <p14:tracePt t="85963" x="5740400" y="3143250"/>
          <p14:tracePt t="85999" x="5734050" y="3143250"/>
          <p14:tracePt t="86143" x="5734050" y="3149600"/>
          <p14:tracePt t="86335" x="5734050" y="3155950"/>
          <p14:tracePt t="86752" x="5727700" y="3155950"/>
          <p14:tracePt t="86883" x="5721350" y="3155950"/>
          <p14:tracePt t="86907" x="5715000" y="3155950"/>
          <p14:tracePt t="86924" x="5708650" y="3155950"/>
          <p14:tracePt t="86935" x="5702300" y="3155950"/>
          <p14:tracePt t="86951" x="5702300" y="3162300"/>
          <p14:tracePt t="86959" x="5695950" y="3162300"/>
          <p14:tracePt t="86969" x="5689600" y="3168650"/>
          <p14:tracePt t="86969" x="5676900" y="3168650"/>
          <p14:tracePt t="86987" x="5670550" y="3175000"/>
          <p14:tracePt t="86987" x="5645150" y="3181350"/>
          <p14:tracePt t="87004" x="5632450" y="3181350"/>
          <p14:tracePt t="87004" x="5619750" y="3187700"/>
          <p14:tracePt t="87020" x="5600700" y="3194050"/>
          <p14:tracePt t="87020" x="5581650" y="3194050"/>
          <p14:tracePt t="87037" x="5568950" y="3200400"/>
          <p14:tracePt t="87037" x="5549900" y="3206750"/>
          <p14:tracePt t="87037" x="5530850" y="3206750"/>
          <p14:tracePt t="87056" x="5511800" y="3213100"/>
          <p14:tracePt t="87069" x="5492750" y="3219450"/>
          <p14:tracePt t="87069" x="5448300" y="3232150"/>
          <p14:tracePt t="87089" x="5429250" y="3238500"/>
          <p14:tracePt t="87089" x="5410200" y="3244850"/>
          <p14:tracePt t="87105" x="5384800" y="3251200"/>
          <p14:tracePt t="87105" x="5365750" y="3263900"/>
          <p14:tracePt t="87120" x="5340350" y="3270250"/>
          <p14:tracePt t="87120" x="5314950" y="3276600"/>
          <p14:tracePt t="87137" x="5283200" y="3289300"/>
          <p14:tracePt t="87137" x="5257800" y="3295650"/>
          <p14:tracePt t="87137" x="5226050" y="3302000"/>
          <p14:tracePt t="87157" x="5200650" y="3314700"/>
          <p14:tracePt t="87169" x="5168900" y="3321050"/>
          <p14:tracePt t="87169" x="5105400" y="3340100"/>
          <p14:tracePt t="87188" x="5073650" y="3352800"/>
          <p14:tracePt t="87188" x="5035550" y="3359150"/>
          <p14:tracePt t="87204" x="4997450" y="3365500"/>
          <p14:tracePt t="87204" x="4965700" y="3378200"/>
          <p14:tracePt t="87221" x="4927600" y="3384550"/>
          <p14:tracePt t="87221" x="4851400" y="3397250"/>
          <p14:tracePt t="87238" x="4806950" y="3409950"/>
          <p14:tracePt t="87238" x="4768850" y="3416300"/>
          <p14:tracePt t="87254" x="4730750" y="3429000"/>
          <p14:tracePt t="87254" x="4686300" y="3435350"/>
          <p14:tracePt t="87271" x="4648200" y="3441700"/>
          <p14:tracePt t="87271" x="4603750" y="3454400"/>
          <p14:tracePt t="87288" x="4559300" y="3460750"/>
          <p14:tracePt t="87288" x="4470400" y="3473450"/>
          <p14:tracePt t="87304" x="4425950" y="3479800"/>
          <p14:tracePt t="87304" x="4381500" y="3486150"/>
          <p14:tracePt t="87321" x="4330700" y="3498850"/>
          <p14:tracePt t="87321" x="4286250" y="3505200"/>
          <p14:tracePt t="87338" x="4235450" y="3511550"/>
          <p14:tracePt t="87338" x="4184650" y="3517900"/>
          <p14:tracePt t="87338" x="4133850" y="3524250"/>
          <p14:tracePt t="87357" x="4089400" y="3524250"/>
          <p14:tracePt t="87357" x="4038600" y="3530600"/>
          <p14:tracePt t="87372" x="3987800" y="3536950"/>
          <p14:tracePt t="87372" x="3937000" y="3536950"/>
          <p14:tracePt t="87388" x="3886200" y="3536950"/>
          <p14:tracePt t="87388" x="3835400" y="3536950"/>
          <p14:tracePt t="87404" x="3784600" y="3543300"/>
          <p14:tracePt t="87404" x="3733800" y="3543300"/>
          <p14:tracePt t="87404" x="3683000" y="3543300"/>
          <p14:tracePt t="87424" x="3632200" y="3543300"/>
          <p14:tracePt t="87437" x="3581400" y="3543300"/>
          <p14:tracePt t="87437" x="3530600" y="3543300"/>
          <p14:tracePt t="87456" x="3441700" y="3543300"/>
          <p14:tracePt t="87456" x="3397250" y="3549650"/>
          <p14:tracePt t="87472" x="3352800" y="3549650"/>
          <p14:tracePt t="87472" x="3314700" y="3549650"/>
          <p14:tracePt t="87488" x="3276600" y="3556000"/>
          <p14:tracePt t="87488" x="3238500" y="3556000"/>
          <p14:tracePt t="87505" x="3206750" y="3562350"/>
          <p14:tracePt t="87505" x="3175000" y="3562350"/>
          <p14:tracePt t="87505" x="3136900" y="3568700"/>
          <p14:tracePt t="87524" x="3105150" y="3575050"/>
          <p14:tracePt t="87524" x="3079750" y="3575050"/>
          <p14:tracePt t="87539" x="3048000" y="3581400"/>
          <p14:tracePt t="87539" x="3022600" y="3581400"/>
          <p14:tracePt t="87556" x="2990850" y="3587750"/>
          <p14:tracePt t="87556" x="2965450" y="3594100"/>
          <p14:tracePt t="87573" x="2940050" y="3594100"/>
          <p14:tracePt t="87573" x="2914650" y="3600450"/>
          <p14:tracePt t="87589" x="2889250" y="3606800"/>
          <p14:tracePt t="87589" x="2838450" y="3613150"/>
          <p14:tracePt t="87606" x="2819400" y="3613150"/>
          <p14:tracePt t="87606" x="2800350" y="3613150"/>
          <p14:tracePt t="87622" x="2781300" y="3613150"/>
          <p14:tracePt t="87622" x="2768600" y="3619500"/>
          <p14:tracePt t="87639" x="2755900" y="3619500"/>
          <p14:tracePt t="87639" x="2730500" y="3619500"/>
          <p14:tracePt t="87656" x="2724150" y="3619500"/>
          <p14:tracePt t="87656" x="2717800" y="3619500"/>
          <p14:tracePt t="87673" x="2711450" y="3613150"/>
          <p14:tracePt t="87688" x="2711450" y="3606800"/>
          <p14:tracePt t="87704" x="2717800" y="3600450"/>
          <p14:tracePt t="87731" x="2724150" y="3594100"/>
          <p14:tracePt t="87748" x="2736850" y="3594100"/>
          <p14:tracePt t="87763" x="2743200" y="3594100"/>
          <p14:tracePt t="87772" x="2749550" y="3594100"/>
          <p14:tracePt t="87788" x="2755900" y="3587750"/>
          <p14:tracePt t="87788" x="2762250" y="3587750"/>
          <p14:tracePt t="87788" x="2768600" y="3587750"/>
          <p14:tracePt t="87808" x="2781300" y="3581400"/>
          <p14:tracePt t="87821" x="2787650" y="3581400"/>
          <p14:tracePt t="87821" x="2800350" y="3575050"/>
          <p14:tracePt t="87840" x="2806700" y="3575050"/>
          <p14:tracePt t="87840" x="2819400" y="3568700"/>
          <p14:tracePt t="87856" x="2825750" y="3568700"/>
          <p14:tracePt t="87856" x="2832100" y="3568700"/>
          <p14:tracePt t="87873" x="2838450" y="3562350"/>
          <p14:tracePt t="87873" x="2851150" y="3562350"/>
          <p14:tracePt t="87873" x="2857500" y="3562350"/>
          <p14:tracePt t="87892" x="2863850" y="3556000"/>
          <p14:tracePt t="87892" x="2870200" y="3556000"/>
          <p14:tracePt t="87906" x="2882900" y="3556000"/>
          <p14:tracePt t="87906" x="2889250" y="3556000"/>
          <p14:tracePt t="87923" x="2901950" y="3549650"/>
          <p14:tracePt t="87923" x="2914650" y="3549650"/>
          <p14:tracePt t="87940" x="2927350" y="3549650"/>
          <p14:tracePt t="87940" x="2959100" y="3543300"/>
          <p14:tracePt t="87957" x="2971800" y="3536950"/>
          <p14:tracePt t="87957" x="2990850" y="3536950"/>
          <p14:tracePt t="87973" x="3003550" y="3530600"/>
          <p14:tracePt t="87973" x="3022600" y="3524250"/>
          <p14:tracePt t="87991" x="3041650" y="3524250"/>
          <p14:tracePt t="87991" x="3060700" y="3517900"/>
          <p14:tracePt t="88006" x="3079750" y="3511550"/>
          <p14:tracePt t="88006" x="3124200" y="3505200"/>
          <p14:tracePt t="88024" x="3149600" y="3498850"/>
          <p14:tracePt t="88024" x="3175000" y="3498850"/>
          <p14:tracePt t="88040" x="3206750" y="3492500"/>
          <p14:tracePt t="88040" x="3232150" y="3486150"/>
          <p14:tracePt t="88057" x="3263900" y="3486150"/>
          <p14:tracePt t="88057" x="3302000" y="3479800"/>
          <p14:tracePt t="88057" x="3333750" y="3479800"/>
          <p14:tracePt t="88077" x="3371850" y="3473450"/>
          <p14:tracePt t="88089" x="3416300" y="3473450"/>
          <p14:tracePt t="88089" x="3505200" y="3473450"/>
          <p14:tracePt t="88108" x="3556000" y="3473450"/>
          <p14:tracePt t="88108" x="3606800" y="3473450"/>
          <p14:tracePt t="88125" x="3663950" y="3473450"/>
          <p14:tracePt t="88125" x="3714750" y="3473450"/>
          <p14:tracePt t="88141" x="3771900" y="3479800"/>
          <p14:tracePt t="88141" x="3829050" y="3479800"/>
          <p14:tracePt t="88158" x="3886200" y="3486150"/>
          <p14:tracePt t="88158" x="3943350" y="3486150"/>
          <p14:tracePt t="88158" x="4006850" y="3492500"/>
          <p14:tracePt t="88177" x="4064000" y="3492500"/>
          <p14:tracePt t="88189" x="4121150" y="3498850"/>
          <p14:tracePt t="88189" x="4241800" y="3498850"/>
          <p14:tracePt t="88208" x="4305300" y="3498850"/>
          <p14:tracePt t="88208" x="4368800" y="3498850"/>
          <p14:tracePt t="88224" x="4425950" y="3498850"/>
          <p14:tracePt t="88224" x="4489450" y="3498850"/>
          <p14:tracePt t="88241" x="4552950" y="3498850"/>
          <p14:tracePt t="88241" x="4673600" y="3492500"/>
          <p14:tracePt t="88258" x="4737100" y="3492500"/>
          <p14:tracePt t="88258" x="4794250" y="3486150"/>
          <p14:tracePt t="88274" x="4857750" y="3479800"/>
          <p14:tracePt t="88274" x="4914900" y="3479800"/>
          <p14:tracePt t="88291" x="4972050" y="3473450"/>
          <p14:tracePt t="88291" x="5029200" y="3473450"/>
          <p14:tracePt t="88308" x="5080000" y="3467100"/>
          <p14:tracePt t="88308" x="5181600" y="3454400"/>
          <p14:tracePt t="88325" x="5232400" y="3454400"/>
          <p14:tracePt t="88325" x="5276850" y="3448050"/>
          <p14:tracePt t="88341" x="5321300" y="3441700"/>
          <p14:tracePt t="88341" x="5359400" y="3435350"/>
          <p14:tracePt t="88358" x="5403850" y="3435350"/>
          <p14:tracePt t="88358" x="5441950" y="3429000"/>
          <p14:tracePt t="88358" x="5473700" y="3422650"/>
          <p14:tracePt t="88377" x="5505450" y="3422650"/>
          <p14:tracePt t="88377" x="5537200" y="3416300"/>
          <p14:tracePt t="88392" x="5562600" y="3416300"/>
          <p14:tracePt t="88392" x="5581650" y="3416300"/>
          <p14:tracePt t="88408" x="5607050" y="3409950"/>
          <p14:tracePt t="88408" x="5619750" y="3409950"/>
          <p14:tracePt t="88425" x="5638800" y="3409950"/>
          <p14:tracePt t="88425" x="5651500" y="3409950"/>
          <p14:tracePt t="88425" x="5657850" y="3409950"/>
          <p14:tracePt t="88444" x="5664200" y="3409950"/>
          <p14:tracePt t="88457" x="5670550" y="3409950"/>
          <p14:tracePt t="88474" x="5664200" y="3409950"/>
          <p14:tracePt t="88495" x="5657850" y="3409950"/>
          <p14:tracePt t="88511" x="5651500" y="3416300"/>
          <p14:tracePt t="88528" x="5645150" y="3416300"/>
          <p14:tracePt t="88544" x="5645150" y="3422650"/>
          <p14:tracePt t="88571" x="5651500" y="3422650"/>
          <p14:tracePt t="88611" x="5664200" y="3416300"/>
          <p14:tracePt t="88623" x="5670550" y="3416300"/>
          <p14:tracePt t="88631" x="5676900" y="3416300"/>
          <p14:tracePt t="88641" x="5683250" y="3416300"/>
          <p14:tracePt t="88657" x="5695950" y="3416300"/>
          <p14:tracePt t="88657" x="5715000" y="3416300"/>
          <p14:tracePt t="88676" x="5721350" y="3416300"/>
          <p14:tracePt t="88676" x="5734050" y="3416300"/>
          <p14:tracePt t="88693" x="5753100" y="3409950"/>
          <p14:tracePt t="88693" x="5765800" y="3409950"/>
          <p14:tracePt t="88709" x="5784850" y="3409950"/>
          <p14:tracePt t="88709" x="5803900" y="3409950"/>
          <p14:tracePt t="88726" x="5822950" y="3409950"/>
          <p14:tracePt t="88726" x="5848350" y="3409950"/>
          <p14:tracePt t="88726" x="5873750" y="3409950"/>
          <p14:tracePt t="88744" x="5892800" y="3409950"/>
          <p14:tracePt t="88744" x="5918200" y="3409950"/>
          <p14:tracePt t="88760" x="5949950" y="3416300"/>
          <p14:tracePt t="88760" x="5975350" y="3416300"/>
          <p14:tracePt t="88776" x="6000750" y="3416300"/>
          <p14:tracePt t="88776" x="6026150" y="3422650"/>
          <p14:tracePt t="88793" x="6051550" y="3422650"/>
          <p14:tracePt t="88793" x="6083300" y="3422650"/>
          <p14:tracePt t="88810" x="6108700" y="3429000"/>
          <p14:tracePt t="88810" x="6140450" y="3429000"/>
          <p14:tracePt t="88810" x="6165850" y="3435350"/>
          <p14:tracePt t="88829" x="6191250" y="3435350"/>
          <p14:tracePt t="88841" x="6216650" y="3441700"/>
          <p14:tracePt t="88841" x="6254750" y="3460750"/>
          <p14:tracePt t="88859" x="6267450" y="3473450"/>
          <p14:tracePt t="88859" x="6273800" y="3486150"/>
          <p14:tracePt t="88877" x="6273800" y="3511550"/>
          <p14:tracePt t="88877" x="6267450" y="3536950"/>
          <p14:tracePt t="88893" x="6248400" y="3575050"/>
          <p14:tracePt t="88893" x="6223000" y="3613150"/>
          <p14:tracePt t="88893" x="6184900" y="3663950"/>
          <p14:tracePt t="88912" x="6140450" y="3721100"/>
          <p14:tracePt t="88912" x="6083300" y="3784600"/>
          <p14:tracePt t="88927" x="6013450" y="3854450"/>
          <p14:tracePt t="88927" x="5930900" y="3930650"/>
          <p14:tracePt t="88943" x="5842000" y="4013200"/>
          <p14:tracePt t="88943" x="5753100" y="4102100"/>
          <p14:tracePt t="88960" x="5651500" y="4191000"/>
          <p14:tracePt t="88960" x="5422900" y="4368800"/>
          <p14:tracePt t="88977" x="5295900" y="4464050"/>
          <p14:tracePt t="88977" x="5168900" y="4559300"/>
          <p14:tracePt t="88993" x="5035550" y="4654550"/>
          <p14:tracePt t="88993" x="4895850" y="4756150"/>
          <p14:tracePt t="89010" x="4756150" y="4851400"/>
          <p14:tracePt t="89010" x="4610100" y="4946650"/>
          <p14:tracePt t="89027" x="4464050" y="5041900"/>
          <p14:tracePt t="89027" x="4171950" y="5232400"/>
          <p14:tracePt t="89044" x="4019550" y="5321300"/>
          <p14:tracePt t="89044" x="3873500" y="5403850"/>
          <p14:tracePt t="89060" x="3733800" y="5480050"/>
          <p14:tracePt t="89060" x="3594100" y="5556250"/>
          <p14:tracePt t="89077" x="3454400" y="5619750"/>
          <p14:tracePt t="89077" x="3327400" y="5683250"/>
          <p14:tracePt t="89094" x="3200400" y="5740400"/>
          <p14:tracePt t="89094" x="3073400" y="5791200"/>
          <p14:tracePt t="89094" x="2959100" y="5842000"/>
          <p14:tracePt t="89113" x="2844800" y="5880100"/>
          <p14:tracePt t="89113" x="2743200" y="5924550"/>
          <p14:tracePt t="89128" x="2641600" y="5956300"/>
          <p14:tracePt t="89128" x="2552700" y="5988050"/>
          <p14:tracePt t="89144" x="2470150" y="6019800"/>
          <p14:tracePt t="89144" x="2393950" y="6045200"/>
          <p14:tracePt t="89160" x="2324100" y="6076950"/>
          <p14:tracePt t="89160" x="2266950" y="6102350"/>
          <p14:tracePt t="89177" x="2209800" y="6127750"/>
          <p14:tracePt t="89177" x="2159000" y="6153150"/>
          <p14:tracePt t="89177" x="2114550" y="6172200"/>
          <p14:tracePt t="89196" x="2076450" y="6191250"/>
          <p14:tracePt t="89209" x="2038350" y="6210300"/>
          <p14:tracePt t="89209" x="1981200" y="6235700"/>
          <p14:tracePt t="89227" x="1955800" y="6248400"/>
          <p14:tracePt t="89227" x="1930400" y="6254750"/>
          <p14:tracePt t="89244" x="1911350" y="6267450"/>
          <p14:tracePt t="89244" x="1885950" y="6273800"/>
          <p14:tracePt t="89261" x="1866900" y="6280150"/>
          <p14:tracePt t="89261" x="1828800" y="6299200"/>
          <p14:tracePt t="89278" x="1797050" y="6324600"/>
          <p14:tracePt t="89293" x="1765300" y="6356350"/>
          <p14:tracePt t="89310" x="1746250" y="6381750"/>
          <p14:tracePt t="89310" x="1733550" y="6400800"/>
          <p14:tracePt t="89327" x="1708150" y="6445250"/>
          <p14:tracePt t="89327" x="1695450" y="6464300"/>
          <p14:tracePt t="90476" x="1117600" y="6470650"/>
          <p14:tracePt t="90483" x="1162050" y="6451600"/>
          <p14:tracePt t="90497" x="1206500" y="6438900"/>
          <p14:tracePt t="90514" x="1263650" y="6438900"/>
          <p14:tracePt t="90568" x="1365250" y="6400800"/>
          <p14:tracePt t="90576" x="1454150" y="6362700"/>
          <p14:tracePt t="90584" x="1536700" y="6324600"/>
          <p14:tracePt t="90584" x="1619250" y="6292850"/>
          <p14:tracePt t="90884" x="1898650" y="6019800"/>
          <p14:tracePt t="90899" x="1898650" y="6013450"/>
          <p14:tracePt t="90915" x="1898650" y="6007100"/>
          <p14:tracePt t="90928" x="1905000" y="6000750"/>
          <p14:tracePt t="90980" x="1905000" y="5994400"/>
          <p14:tracePt t="90995" x="1911350" y="5988050"/>
          <p14:tracePt t="91019" x="1917700" y="5981700"/>
          <p14:tracePt t="91036" x="1917700" y="5975350"/>
          <p14:tracePt t="91047" x="1924050" y="5969000"/>
          <p14:tracePt t="91063" x="1924050" y="5962650"/>
          <p14:tracePt t="91087" x="1930400" y="5956300"/>
          <p14:tracePt t="91100" x="1930400" y="5949950"/>
          <p14:tracePt t="91107" x="1930400" y="5943600"/>
          <p14:tracePt t="91115" x="1930400" y="5937250"/>
          <p14:tracePt t="91115" x="1930400" y="5930900"/>
          <p14:tracePt t="91133" x="1936750" y="5924550"/>
          <p14:tracePt t="91133" x="1936750" y="5918200"/>
          <p14:tracePt t="91150" x="1943100" y="5905500"/>
          <p14:tracePt t="91150" x="1949450" y="5880100"/>
          <p14:tracePt t="91168" x="1955800" y="5861050"/>
          <p14:tracePt t="91168" x="1962150" y="5848350"/>
          <p14:tracePt t="91185" x="1962150" y="5829300"/>
          <p14:tracePt t="91185" x="1968500" y="5810250"/>
          <p14:tracePt t="91201" x="1974850" y="5791200"/>
          <p14:tracePt t="91201" x="1981200" y="5765800"/>
          <p14:tracePt t="91217" x="1993900" y="5746750"/>
          <p14:tracePt t="91217" x="2000250" y="5727700"/>
          <p14:tracePt t="91217" x="2006600" y="5702300"/>
          <p14:tracePt t="91236" x="2019300" y="5683250"/>
          <p14:tracePt t="91249" x="2025650" y="5657850"/>
          <p14:tracePt t="91249" x="2051050" y="5607050"/>
          <p14:tracePt t="91268" x="2057400" y="5581650"/>
          <p14:tracePt t="91268" x="2070100" y="5556250"/>
          <p14:tracePt t="91284" x="2082800" y="5524500"/>
          <p14:tracePt t="91284" x="2089150" y="5492750"/>
          <p14:tracePt t="91301" x="2101850" y="5467350"/>
          <p14:tracePt t="91301" x="2114550" y="5435600"/>
          <p14:tracePt t="91318" x="2127250" y="5403850"/>
          <p14:tracePt t="91318" x="2133600" y="5372100"/>
          <p14:tracePt t="91318" x="2146300" y="5340350"/>
          <p14:tracePt t="91337" x="2159000" y="5314950"/>
          <p14:tracePt t="91337" x="2165350" y="5283200"/>
          <p14:tracePt t="91351" x="2178050" y="5257800"/>
          <p14:tracePt t="91351" x="2190750" y="5226050"/>
          <p14:tracePt t="91368" x="2197100" y="5200650"/>
          <p14:tracePt t="91368" x="2209800" y="5175250"/>
          <p14:tracePt t="91384" x="2222500" y="5149850"/>
          <p14:tracePt t="91384" x="2241550" y="5105400"/>
          <p14:tracePt t="91401" x="2254250" y="5080000"/>
          <p14:tracePt t="91401" x="2260600" y="5054600"/>
          <p14:tracePt t="91418" x="2273300" y="5035550"/>
          <p14:tracePt t="91418" x="2279650" y="5016500"/>
          <p14:tracePt t="91434" x="2286000" y="4997450"/>
          <p14:tracePt t="91434" x="2292350" y="4978400"/>
          <p14:tracePt t="91452" x="2298700" y="4959350"/>
          <p14:tracePt t="91452" x="2305050" y="4927600"/>
          <p14:tracePt t="91469" x="2305050" y="4914900"/>
          <p14:tracePt t="91469" x="2311400" y="4908550"/>
          <p14:tracePt t="91485" x="2311400" y="4895850"/>
          <p14:tracePt t="91485" x="2311400" y="4889500"/>
          <p14:tracePt t="91501" x="2317750" y="4883150"/>
          <p14:tracePt t="91517" x="2317750" y="4876800"/>
          <p14:tracePt t="91517" x="2324100" y="4870450"/>
          <p14:tracePt t="91536" x="2324100" y="4864100"/>
          <p14:tracePt t="91550" x="2324100" y="4857750"/>
          <p14:tracePt t="91569" x="2324100" y="4851400"/>
          <p14:tracePt t="91584" x="2330450" y="4838700"/>
          <p14:tracePt t="91600" x="2336800" y="4832350"/>
          <p14:tracePt t="91617" x="2336800" y="4826000"/>
          <p14:tracePt t="91634" x="2343150" y="4819650"/>
          <p14:tracePt t="91651" x="2343150" y="4813300"/>
          <p14:tracePt t="91680" x="2343150" y="4806950"/>
          <p14:tracePt t="91699" x="2343150" y="4800600"/>
          <p14:tracePt t="91716" x="2349500" y="4794250"/>
          <p14:tracePt t="91747" x="2349500" y="4787900"/>
          <p14:tracePt t="91759" x="2355850" y="4781550"/>
          <p14:tracePt t="91783" x="2362200" y="4775200"/>
          <p14:tracePt t="91791" x="2368550" y="4768850"/>
          <p14:tracePt t="91807" x="2368550" y="4762500"/>
          <p14:tracePt t="91807" x="2374900" y="4756150"/>
          <p14:tracePt t="91820" x="2374900" y="4749800"/>
          <p14:tracePt t="91820" x="2381250" y="4737100"/>
          <p14:tracePt t="91836" x="2381250" y="4730750"/>
          <p14:tracePt t="91836" x="2387600" y="4718050"/>
          <p14:tracePt t="91853" x="2387600" y="4705350"/>
          <p14:tracePt t="91853" x="2393950" y="4692650"/>
          <p14:tracePt t="91869" x="2400300" y="4679950"/>
          <p14:tracePt t="91869" x="2406650" y="4667250"/>
          <p14:tracePt t="91869" x="2406650" y="4654550"/>
          <p14:tracePt t="91888" x="2413000" y="4641850"/>
          <p14:tracePt t="91901" x="2419350" y="4629150"/>
          <p14:tracePt t="91901" x="2432050" y="4597400"/>
          <p14:tracePt t="91920" x="2432050" y="4584700"/>
          <p14:tracePt t="91920" x="2438400" y="4565650"/>
          <p14:tracePt t="91936" x="2444750" y="4546600"/>
          <p14:tracePt t="91936" x="2457450" y="4533900"/>
          <p14:tracePt t="91953" x="2463800" y="4514850"/>
          <p14:tracePt t="91953" x="2470150" y="4489450"/>
          <p14:tracePt t="91953" x="2482850" y="4470400"/>
          <p14:tracePt t="91972" x="2495550" y="4445000"/>
          <p14:tracePt t="91985" x="2514600" y="4419600"/>
          <p14:tracePt t="91985" x="2559050" y="4368800"/>
          <p14:tracePt t="92003" x="2590800" y="4337050"/>
          <p14:tracePt t="92003" x="2616200" y="4311650"/>
          <p14:tracePt t="92020" x="2654300" y="4286250"/>
          <p14:tracePt t="92020" x="2692400" y="4260850"/>
          <p14:tracePt t="92037" x="2736850" y="4229100"/>
          <p14:tracePt t="92037" x="2781300" y="4197350"/>
          <p14:tracePt t="92053" x="2832100" y="4171950"/>
          <p14:tracePt t="92053" x="2946400" y="4114800"/>
          <p14:tracePt t="92071" x="3003550" y="4083050"/>
          <p14:tracePt t="92071" x="3067050" y="4057650"/>
          <p14:tracePt t="92087" x="3136900" y="4025900"/>
          <p14:tracePt t="92087" x="3200400" y="4000500"/>
          <p14:tracePt t="92104" x="3270250" y="3981450"/>
          <p14:tracePt t="92104" x="3422650" y="3937000"/>
          <p14:tracePt t="92120" x="3498850" y="3917950"/>
          <p14:tracePt t="92120" x="3587750" y="3892550"/>
          <p14:tracePt t="92137" x="3670300" y="3873500"/>
          <p14:tracePt t="92137" x="3759200" y="3854450"/>
          <p14:tracePt t="92154" x="3854450" y="3829050"/>
          <p14:tracePt t="92154" x="3949700" y="3810000"/>
          <p14:tracePt t="92170" x="4044950" y="3784600"/>
          <p14:tracePt t="92170" x="4140200" y="3765550"/>
          <p14:tracePt t="92188" x="4337050" y="3714750"/>
          <p14:tracePt t="92188" x="4438650" y="3695700"/>
          <p14:tracePt t="92204" x="4533900" y="3676650"/>
          <p14:tracePt t="92204" x="4629150" y="3663950"/>
          <p14:tracePt t="92221" x="4724400" y="3651250"/>
          <p14:tracePt t="92221" x="4813300" y="3638550"/>
          <p14:tracePt t="92237" x="4908550" y="3625850"/>
          <p14:tracePt t="92237" x="4997450" y="3619500"/>
          <p14:tracePt t="92237" x="5086350" y="3613150"/>
          <p14:tracePt t="92256" x="5168900" y="3606800"/>
          <p14:tracePt t="92269" x="5251450" y="3606800"/>
          <p14:tracePt t="92269" x="5416550" y="3600450"/>
          <p14:tracePt t="92288" x="5492750" y="3600450"/>
          <p14:tracePt t="92288" x="5568950" y="3600450"/>
          <p14:tracePt t="92304" x="5638800" y="3606800"/>
          <p14:tracePt t="92304" x="5708650" y="3606800"/>
          <p14:tracePt t="92321" x="5772150" y="3613150"/>
          <p14:tracePt t="92321" x="5835650" y="3613150"/>
          <p14:tracePt t="92321" x="5899150" y="3613150"/>
          <p14:tracePt t="92340" x="5956300" y="3613150"/>
          <p14:tracePt t="92353" x="6013450" y="3613150"/>
          <p14:tracePt t="92353" x="6115050" y="3619500"/>
          <p14:tracePt t="92371" x="6165850" y="3619500"/>
          <p14:tracePt t="92371" x="6210300" y="3625850"/>
          <p14:tracePt t="92387" x="6248400" y="3625850"/>
          <p14:tracePt t="92387" x="6280150" y="3625850"/>
          <p14:tracePt t="92405" x="6311900" y="3632200"/>
          <p14:tracePt t="92405" x="6362700" y="3638550"/>
          <p14:tracePt t="92421" x="6381750" y="3638550"/>
          <p14:tracePt t="92421" x="6394450" y="3638550"/>
          <p14:tracePt t="92438" x="6407150" y="3638550"/>
          <p14:tracePt t="92438" x="6413500" y="3644900"/>
          <p14:tracePt t="92454" x="6407150" y="3638550"/>
          <p14:tracePt t="92479" x="6394450" y="3632200"/>
          <p14:tracePt t="92488" x="6388100" y="3625850"/>
          <p14:tracePt t="92488" x="6375400" y="3613150"/>
          <p14:tracePt t="92505" x="6362700" y="3606800"/>
          <p14:tracePt t="92505" x="6350000" y="3587750"/>
          <p14:tracePt t="92521" x="6337300" y="3575050"/>
          <p14:tracePt t="92521" x="6330950" y="3556000"/>
          <p14:tracePt t="92521" x="6324600" y="3530600"/>
          <p14:tracePt t="92541" x="6318250" y="3505200"/>
          <p14:tracePt t="92553" x="6311900" y="3479800"/>
          <p14:tracePt t="92553" x="6311900" y="3416300"/>
          <p14:tracePt t="92572" x="6318250" y="3378200"/>
          <p14:tracePt t="92572" x="6330950" y="3333750"/>
          <p14:tracePt t="92588" x="6337300" y="3289300"/>
          <p14:tracePt t="92588" x="6350000" y="3244850"/>
          <p14:tracePt t="92605" x="6362700" y="3200400"/>
          <p14:tracePt t="92605" x="6375400" y="3155950"/>
          <p14:tracePt t="92605" x="6394450" y="3111500"/>
          <p14:tracePt t="92624" x="6413500" y="3067050"/>
          <p14:tracePt t="92637" x="6438900" y="3028950"/>
          <p14:tracePt t="92637" x="6502400" y="2959100"/>
          <p14:tracePt t="92655" x="6540500" y="2927350"/>
          <p14:tracePt t="92655" x="6584950" y="2895600"/>
          <p14:tracePt t="92672" x="6635750" y="2870200"/>
          <p14:tracePt t="92672" x="6692900" y="2851150"/>
          <p14:tracePt t="92689" x="6743700" y="2825750"/>
          <p14:tracePt t="92689" x="6800850" y="2813050"/>
          <p14:tracePt t="92689" x="6864350" y="2800350"/>
          <p14:tracePt t="92708" x="6921500" y="2787650"/>
          <p14:tracePt t="92708" x="6978650" y="2781300"/>
          <p14:tracePt t="92722" x="7042150" y="2781300"/>
          <p14:tracePt t="92722" x="7092950" y="2787650"/>
          <p14:tracePt t="92739" x="7150100" y="2794000"/>
          <p14:tracePt t="92739" x="7207250" y="2813050"/>
          <p14:tracePt t="92756" x="7264400" y="2825750"/>
          <p14:tracePt t="92756" x="7315200" y="2851150"/>
          <p14:tracePt t="92773" x="7366000" y="2876550"/>
          <p14:tracePt t="92773" x="7461250" y="2933700"/>
          <p14:tracePt t="92789" x="7505700" y="2965450"/>
          <p14:tracePt t="92789" x="7550150" y="3003550"/>
          <p14:tracePt t="92806" x="7588250" y="3041650"/>
          <p14:tracePt t="92806" x="7620000" y="3079750"/>
          <p14:tracePt t="92823" x="7645400" y="3117850"/>
          <p14:tracePt t="92823" x="7670800" y="3200400"/>
          <p14:tracePt t="92840" x="7677150" y="3244850"/>
          <p14:tracePt t="92840" x="7670800" y="3282950"/>
          <p14:tracePt t="92856" x="7658100" y="3321050"/>
          <p14:tracePt t="92856" x="7645400" y="3365500"/>
          <p14:tracePt t="92873" x="7620000" y="3403600"/>
          <p14:tracePt t="92873" x="7588250" y="3441700"/>
          <p14:tracePt t="92873" x="7550150" y="3473450"/>
          <p14:tracePt t="92892" x="7512050" y="3511550"/>
          <p14:tracePt t="92905" x="7461250" y="3543300"/>
          <p14:tracePt t="92905" x="7359650" y="3606800"/>
          <p14:tracePt t="92925" x="7302500" y="3632200"/>
          <p14:tracePt t="92925" x="7245350" y="3651250"/>
          <p14:tracePt t="92940" x="7181850" y="3670300"/>
          <p14:tracePt t="92940" x="7118350" y="3683000"/>
          <p14:tracePt t="92956" x="7054850" y="3695700"/>
          <p14:tracePt t="92956" x="6985000" y="3695700"/>
          <p14:tracePt t="92973" x="6921500" y="3695700"/>
          <p14:tracePt t="92973" x="6858000" y="3689350"/>
          <p14:tracePt t="92973" x="6800850" y="3676650"/>
          <p14:tracePt t="92992" x="6743700" y="3663950"/>
          <p14:tracePt t="93005" x="6686550" y="3638550"/>
          <p14:tracePt t="93005" x="6591300" y="3581400"/>
          <p14:tracePt t="93024" x="6546850" y="3549650"/>
          <p14:tracePt t="93024" x="6502400" y="3511550"/>
          <p14:tracePt t="93040" x="6470650" y="3473450"/>
          <p14:tracePt t="93040" x="6438900" y="3429000"/>
          <p14:tracePt t="93057" x="6413500" y="3384550"/>
          <p14:tracePt t="93057" x="6381750" y="3289300"/>
          <p14:tracePt t="93075" x="6375400" y="3244850"/>
          <p14:tracePt t="93075" x="6375400" y="3194050"/>
          <p14:tracePt t="93090" x="6375400" y="3143250"/>
          <p14:tracePt t="93090" x="6388100" y="3092450"/>
          <p14:tracePt t="93107" x="6407150" y="3048000"/>
          <p14:tracePt t="93107" x="6426200" y="3003550"/>
          <p14:tracePt t="93124" x="6451600" y="2959100"/>
          <p14:tracePt t="93124" x="6521450" y="2889250"/>
          <p14:tracePt t="93141" x="6565900" y="2857500"/>
          <p14:tracePt t="93141" x="6616700" y="2825750"/>
          <p14:tracePt t="93157" x="6667500" y="2800350"/>
          <p14:tracePt t="93157" x="6724650" y="2774950"/>
          <p14:tracePt t="93173" x="6788150" y="2755900"/>
          <p14:tracePt t="93173" x="6851650" y="2743200"/>
          <p14:tracePt t="93173" x="6921500" y="2730500"/>
          <p14:tracePt t="93193" x="6985000" y="2717800"/>
          <p14:tracePt t="93206" x="7054850" y="2711450"/>
          <p14:tracePt t="93206" x="7181850" y="2717800"/>
          <p14:tracePt t="93224" x="7245350" y="2724150"/>
          <p14:tracePt t="93224" x="7302500" y="2743200"/>
          <p14:tracePt t="93241" x="7366000" y="2762250"/>
          <p14:tracePt t="93241" x="7416800" y="2787650"/>
          <p14:tracePt t="93241" x="7473950" y="2819400"/>
          <p14:tracePt t="93260" x="7524750" y="2851150"/>
          <p14:tracePt t="93272" x="7569200" y="2895600"/>
          <p14:tracePt t="93272" x="7607300" y="2933700"/>
          <p14:tracePt t="93272" x="7645400" y="2978150"/>
          <p14:tracePt t="93293" x="7677150" y="3022600"/>
          <p14:tracePt t="93293" x="7702550" y="3060700"/>
          <p14:tracePt t="93308" x="7721600" y="3105150"/>
          <p14:tracePt t="93308" x="7734300" y="3149600"/>
          <p14:tracePt t="93324" x="7734300" y="3187700"/>
          <p14:tracePt t="93324" x="7734300" y="3232150"/>
          <p14:tracePt t="93341" x="7721600" y="3270250"/>
          <p14:tracePt t="93341" x="7702550" y="3314700"/>
          <p14:tracePt t="93357" x="7677150" y="3352800"/>
          <p14:tracePt t="93357" x="7639050" y="3390900"/>
          <p14:tracePt t="93357" x="7600950" y="3429000"/>
          <p14:tracePt t="93377" x="7556500" y="3473450"/>
          <p14:tracePt t="93377" x="7499350" y="3511550"/>
          <p14:tracePt t="93391" x="7442200" y="3543300"/>
          <p14:tracePt t="93391" x="7385050" y="3581400"/>
          <p14:tracePt t="93408" x="7321550" y="3613150"/>
          <p14:tracePt t="93408" x="7258050" y="3644900"/>
          <p14:tracePt t="93424" x="7194550" y="3676650"/>
          <p14:tracePt t="93424" x="7067550" y="3721100"/>
          <p14:tracePt t="93441" x="7010400" y="3733800"/>
          <p14:tracePt t="93441" x="6953250" y="3752850"/>
          <p14:tracePt t="93458" x="6902450" y="3759200"/>
          <p14:tracePt t="93458" x="6858000" y="3765550"/>
          <p14:tracePt t="93474" x="6813550" y="3771900"/>
          <p14:tracePt t="93474" x="6775450" y="3778250"/>
          <p14:tracePt t="93491" x="6743700" y="3778250"/>
          <p14:tracePt t="93491" x="6680200" y="3784600"/>
          <p14:tracePt t="93509" x="6654800" y="3784600"/>
          <p14:tracePt t="93509" x="6629400" y="3790950"/>
          <p14:tracePt t="93525" x="6604000" y="3790950"/>
          <p14:tracePt t="93525" x="6578600" y="3797300"/>
          <p14:tracePt t="93541" x="6546850" y="3803650"/>
          <p14:tracePt t="93541" x="6515100" y="3816350"/>
          <p14:tracePt t="93541" x="6477000" y="3829050"/>
          <p14:tracePt t="93561" x="6432550" y="3841750"/>
          <p14:tracePt t="93561" x="6375400" y="3867150"/>
          <p14:tracePt t="93577" x="6311900" y="3886200"/>
          <p14:tracePt t="93577" x="6242050" y="3911600"/>
          <p14:tracePt t="93592" x="6165850" y="3937000"/>
          <p14:tracePt t="93592" x="6076950" y="3968750"/>
          <p14:tracePt t="93609" x="5988050" y="3994150"/>
          <p14:tracePt t="93609" x="5886450" y="4025900"/>
          <p14:tracePt t="93625" x="5778500" y="4057650"/>
          <p14:tracePt t="93625" x="5664200" y="4089400"/>
          <p14:tracePt t="93625" x="5549900" y="4114800"/>
          <p14:tracePt t="93644" x="5429250" y="4140200"/>
          <p14:tracePt t="93657" x="5302250" y="4165600"/>
          <p14:tracePt t="93657" x="5054600" y="4203700"/>
          <p14:tracePt t="93677" x="4927600" y="4216400"/>
          <p14:tracePt t="93677" x="4806950" y="4229100"/>
          <p14:tracePt t="93692" x="4686300" y="4241800"/>
          <p14:tracePt t="93692" x="4572000" y="4248150"/>
          <p14:tracePt t="93709" x="4451350" y="4254500"/>
          <p14:tracePt t="93709" x="4343400" y="4260850"/>
          <p14:tracePt t="93709" x="4229100" y="4267200"/>
          <p14:tracePt t="93729" x="4121150" y="4273550"/>
          <p14:tracePt t="93729" x="4013200" y="4273550"/>
          <p14:tracePt t="93742" x="3911600" y="4279900"/>
          <p14:tracePt t="93742" x="3810000" y="4286250"/>
          <p14:tracePt t="93758" x="3714750" y="4286250"/>
          <p14:tracePt t="93758" x="3625850" y="4292600"/>
          <p14:tracePt t="93776" x="3536950" y="4292600"/>
          <p14:tracePt t="93776" x="3460750" y="4298950"/>
          <p14:tracePt t="93792" x="3384550" y="4298950"/>
          <p14:tracePt t="93792" x="3257550" y="4298950"/>
          <p14:tracePt t="93809" x="3200400" y="4298950"/>
          <p14:tracePt t="93809" x="3149600" y="4292600"/>
          <p14:tracePt t="93826" x="3105150" y="4286250"/>
          <p14:tracePt t="93826" x="3060700" y="4286250"/>
          <p14:tracePt t="93843" x="3016250" y="4279900"/>
          <p14:tracePt t="93843" x="2946400" y="4273550"/>
          <p14:tracePt t="93860" x="2914650" y="4273550"/>
          <p14:tracePt t="93860" x="2889250" y="4267200"/>
          <p14:tracePt t="93877" x="2863850" y="4267200"/>
          <p14:tracePt t="93877" x="2844800" y="4267200"/>
          <p14:tracePt t="93892" x="2825750" y="4267200"/>
          <p14:tracePt t="93892" x="2813050" y="4267200"/>
          <p14:tracePt t="93909" x="2800350" y="4267200"/>
          <p14:tracePt t="93909" x="2787650" y="4267200"/>
          <p14:tracePt t="93909" x="2774950" y="4267200"/>
          <p14:tracePt t="93929" x="2768600" y="4260850"/>
          <p14:tracePt t="93941" x="2762250" y="4260850"/>
          <p14:tracePt t="93941" x="2749550" y="4260850"/>
          <p14:tracePt t="93960" x="2743200" y="4260850"/>
          <p14:tracePt t="93960" x="2736850" y="4260850"/>
          <p14:tracePt t="93977" x="2730500" y="4260850"/>
          <p14:tracePt t="93991" x="2724150" y="4260850"/>
          <p14:tracePt t="94008" x="2711450" y="4254500"/>
          <p14:tracePt t="94025" x="2705100" y="4254500"/>
          <p14:tracePt t="94042" x="2698750" y="4248150"/>
          <p14:tracePt t="94059" x="2692400" y="4241800"/>
          <p14:tracePt t="94077" x="2679700" y="4235450"/>
          <p14:tracePt t="94092" x="2673350" y="4229100"/>
          <p14:tracePt t="94092" x="2667000" y="4222750"/>
          <p14:tracePt t="94110" x="2660650" y="4216400"/>
          <p14:tracePt t="94125" x="2654300" y="4216400"/>
          <p14:tracePt t="94142" x="2647950" y="4216400"/>
          <p14:tracePt t="94159" x="2654300" y="4216400"/>
          <p14:tracePt t="94267" x="2660650" y="4216400"/>
          <p14:tracePt t="94272" x="2673350" y="4216400"/>
          <p14:tracePt t="94280" x="2679700" y="4216400"/>
          <p14:tracePt t="94292" x="2692400" y="4216400"/>
          <p14:tracePt t="94292" x="2705100" y="4216400"/>
          <p14:tracePt t="94292" x="2724150" y="4216400"/>
          <p14:tracePt t="94313" x="2743200" y="4216400"/>
          <p14:tracePt t="94313" x="2762250" y="4216400"/>
          <p14:tracePt t="94328" x="2787650" y="4216400"/>
          <p14:tracePt t="94328" x="2813050" y="4216400"/>
          <p14:tracePt t="94344" x="2844800" y="4222750"/>
          <p14:tracePt t="94344" x="2876550" y="4222750"/>
          <p14:tracePt t="94361" x="2908300" y="4222750"/>
          <p14:tracePt t="94361" x="2946400" y="4222750"/>
          <p14:tracePt t="94377" x="2984500" y="4229100"/>
          <p14:tracePt t="94377" x="3067050" y="4229100"/>
          <p14:tracePt t="94394" x="3111500" y="4229100"/>
          <p14:tracePt t="94394" x="3149600" y="4229100"/>
          <p14:tracePt t="94411" x="3194050" y="4229100"/>
          <p14:tracePt t="94411" x="3232150" y="4229100"/>
          <p14:tracePt t="94428" x="3276600" y="4222750"/>
          <p14:tracePt t="94428" x="3321050" y="4222750"/>
          <p14:tracePt t="94444" x="3359150" y="4222750"/>
          <p14:tracePt t="94444" x="3448050" y="4216400"/>
          <p14:tracePt t="94461" x="3486150" y="4216400"/>
          <p14:tracePt t="94461" x="3524250" y="4216400"/>
          <p14:tracePt t="94478" x="3562350" y="4216400"/>
          <p14:tracePt t="94478" x="3606800" y="4222750"/>
          <p14:tracePt t="94494" x="3644900" y="4222750"/>
          <p14:tracePt t="94494" x="3721100" y="4222750"/>
          <p14:tracePt t="94511" x="3752850" y="4222750"/>
          <p14:tracePt t="94511" x="3790950" y="4229100"/>
          <p14:tracePt t="94528" x="3829050" y="4229100"/>
          <p14:tracePt t="94528" x="3860800" y="4229100"/>
          <p14:tracePt t="94545" x="3892550" y="4229100"/>
          <p14:tracePt t="94545" x="3924300" y="4235450"/>
          <p14:tracePt t="94561" x="3956050" y="4235450"/>
          <p14:tracePt t="94561" x="3981450" y="4235450"/>
          <p14:tracePt t="94561" x="4006850" y="4241800"/>
          <p14:tracePt t="94580" x="4032250" y="4241800"/>
          <p14:tracePt t="94594" x="4057650" y="4241800"/>
          <p14:tracePt t="94594" x="4095750" y="4248150"/>
          <p14:tracePt t="94612" x="4114800" y="4254500"/>
          <p14:tracePt t="94612" x="4127500" y="4254500"/>
          <p14:tracePt t="94628" x="4140200" y="4254500"/>
          <p14:tracePt t="94628" x="4152900" y="4260850"/>
          <p14:tracePt t="94646" x="4165600" y="4260850"/>
          <p14:tracePt t="94646" x="4171950" y="4260850"/>
          <p14:tracePt t="94646" x="4178300" y="4260850"/>
          <p14:tracePt t="94664" x="4184650" y="4260850"/>
          <p14:tracePt t="94677" x="4191000" y="4260850"/>
          <p14:tracePt t="94694" x="4184650" y="4254500"/>
          <p14:tracePt t="94723" x="4178300" y="4254500"/>
          <p14:tracePt t="94739" x="4171950" y="4260850"/>
          <p14:tracePt t="94751" x="4165600" y="4260850"/>
          <p14:tracePt t="94767" x="4159250" y="4260850"/>
          <p14:tracePt t="94783" x="4159250" y="4254500"/>
          <p14:tracePt t="94827" x="4165600" y="4248150"/>
          <p14:tracePt t="94851" x="4165600" y="4241800"/>
          <p14:tracePt t="94879" x="4159250" y="4241800"/>
          <p14:tracePt t="94911" x="4152900" y="4241800"/>
          <p14:tracePt t="94939" x="4152900" y="4235450"/>
          <p14:tracePt t="94963" x="4146550" y="4235450"/>
          <p14:tracePt t="94991" x="4146550" y="4229100"/>
          <p14:tracePt t="95015" x="4146550" y="4222750"/>
          <p14:tracePt t="95040" x="4152900" y="4216400"/>
          <p14:tracePt t="95067" x="4159250" y="4216400"/>
          <p14:tracePt t="95092" x="4165600" y="4210050"/>
          <p14:tracePt t="95107" x="4171950" y="4210050"/>
          <p14:tracePt t="95112" x="4178300" y="4210050"/>
          <p14:tracePt t="95112" x="4184650" y="4203700"/>
          <p14:tracePt t="95130" x="4197350" y="4203700"/>
          <p14:tracePt t="95130" x="4203700" y="4203700"/>
          <p14:tracePt t="95147" x="4216400" y="4197350"/>
          <p14:tracePt t="95147" x="4222750" y="4197350"/>
          <p14:tracePt t="95164" x="4235450" y="4191000"/>
          <p14:tracePt t="95164" x="4260850" y="4184650"/>
          <p14:tracePt t="95180" x="4279900" y="4184650"/>
          <p14:tracePt t="95180" x="4292600" y="4178300"/>
          <p14:tracePt t="95197" x="4311650" y="4171950"/>
          <p14:tracePt t="95197" x="4330700" y="4171950"/>
          <p14:tracePt t="95214" x="4349750" y="4165600"/>
          <p14:tracePt t="95214" x="4375150" y="4159250"/>
          <p14:tracePt t="95214" x="4400550" y="4152900"/>
          <p14:tracePt t="95233" x="4432300" y="4146550"/>
          <p14:tracePt t="95245" x="4457700" y="4146550"/>
          <p14:tracePt t="95245" x="4527550" y="4140200"/>
          <p14:tracePt t="95264" x="4559300" y="4140200"/>
          <p14:tracePt t="95264" x="4591050" y="4140200"/>
          <p14:tracePt t="95280" x="4629150" y="4140200"/>
          <p14:tracePt t="95280" x="4667250" y="4140200"/>
          <p14:tracePt t="95297" x="4705350" y="4140200"/>
          <p14:tracePt t="95297" x="4743450" y="4140200"/>
          <p14:tracePt t="95297" x="4787900" y="4140200"/>
          <p14:tracePt t="95316" x="4832350" y="4140200"/>
          <p14:tracePt t="95329" x="4876800" y="4140200"/>
          <p14:tracePt t="95329" x="4972050" y="4133850"/>
          <p14:tracePt t="95348" x="5022850" y="4133850"/>
          <p14:tracePt t="95348" x="5073650" y="4133850"/>
          <p14:tracePt t="95364" x="5130800" y="4127500"/>
          <p14:tracePt t="95364" x="5187950" y="4127500"/>
          <p14:tracePt t="95381" x="5238750" y="4127500"/>
          <p14:tracePt t="95381" x="5295900" y="4121150"/>
          <p14:tracePt t="95397" x="5346700" y="4121150"/>
          <p14:tracePt t="95397" x="5403850" y="4114800"/>
          <p14:tracePt t="95397" x="5461000" y="4114800"/>
          <p14:tracePt t="95416" x="5511800" y="4114800"/>
          <p14:tracePt t="95416" x="5562600" y="4108450"/>
          <p14:tracePt t="95431" x="5613400" y="4108450"/>
          <p14:tracePt t="95431" x="5664200" y="4108450"/>
          <p14:tracePt t="95448" x="5715000" y="4108450"/>
          <p14:tracePt t="95448" x="5765800" y="4108450"/>
          <p14:tracePt t="95464" x="5816600" y="4102100"/>
          <p14:tracePt t="95464" x="5905500" y="4102100"/>
          <p14:tracePt t="95481" x="5949950" y="4102100"/>
          <p14:tracePt t="95481" x="5994400" y="4102100"/>
          <p14:tracePt t="95498" x="6038850" y="4095750"/>
          <p14:tracePt t="95498" x="6083300" y="4095750"/>
          <p14:tracePt t="95515" x="6121400" y="4095750"/>
          <p14:tracePt t="95515" x="6197600" y="4095750"/>
          <p14:tracePt t="95532" x="6229350" y="4095750"/>
          <p14:tracePt t="95532" x="6261100" y="4095750"/>
          <p14:tracePt t="95548" x="6286500" y="4095750"/>
          <p14:tracePt t="95548" x="6311900" y="4095750"/>
          <p14:tracePt t="95565" x="6330950" y="4095750"/>
          <p14:tracePt t="95565" x="6350000" y="4095750"/>
          <p14:tracePt t="95581" x="6362700" y="4095750"/>
          <p14:tracePt t="95581" x="6375400" y="4095750"/>
          <p14:tracePt t="95581" x="6388100" y="4095750"/>
          <p14:tracePt t="95601" x="6394450" y="4095750"/>
          <p14:tracePt t="95613" x="6400800" y="4095750"/>
          <p14:tracePt t="95613" x="6407150" y="4095750"/>
          <p14:tracePt t="95632" x="6413500" y="4089400"/>
          <p14:tracePt t="95647" x="6407150" y="4089400"/>
          <p14:tracePt t="95668" x="6400800" y="4089400"/>
          <p14:tracePt t="95684" x="6394450" y="4095750"/>
          <p14:tracePt t="95700" x="6388100" y="4095750"/>
          <p14:tracePt t="95720" x="6388100" y="4102100"/>
          <p14:tracePt t="95751" x="6394450" y="4102100"/>
          <p14:tracePt t="95771" x="6400800" y="4108450"/>
          <p14:tracePt t="95787" x="6407150" y="4108450"/>
          <p14:tracePt t="95804" x="6413500" y="4114800"/>
          <p14:tracePt t="95819" x="6419850" y="4114800"/>
          <p14:tracePt t="95831" x="6426200" y="4121150"/>
          <p14:tracePt t="95847" x="6432550" y="4121150"/>
          <p14:tracePt t="95863" x="6438900" y="4127500"/>
          <p14:tracePt t="95879" x="6445250" y="4133850"/>
          <p14:tracePt t="95892" x="6445250" y="4140200"/>
          <p14:tracePt t="95915" x="6445250" y="4146550"/>
          <p14:tracePt t="95983" x="6451600" y="4146550"/>
          <p14:tracePt t="96079" x="6457950" y="4140200"/>
          <p14:tracePt t="96171" x="6464300" y="4146550"/>
          <p14:tracePt t="96191" x="6470650" y="4146550"/>
          <p14:tracePt t="96239" x="6470650" y="4152900"/>
          <p14:tracePt t="96283" x="6477000" y="4159250"/>
          <p14:tracePt t="96312" x="6483350" y="4159250"/>
          <p14:tracePt t="96343" x="6489700" y="4152900"/>
          <p14:tracePt t="96479" x="6496050" y="4152900"/>
          <p14:tracePt t="96507" x="6502400" y="4146550"/>
          <p14:tracePt t="96531" x="6508750" y="4146550"/>
          <p14:tracePt t="96559" x="6508750" y="4152900"/>
          <p14:tracePt t="96599" x="6515100" y="4159250"/>
          <p14:tracePt t="96636" x="6521450" y="4152900"/>
          <p14:tracePt t="96727" x="6521450" y="4146550"/>
          <p14:tracePt t="96756" x="6515100" y="4146550"/>
          <p14:tracePt t="96876" x="6508750" y="4146550"/>
          <p14:tracePt t="96907" x="6502400" y="4146550"/>
          <p14:tracePt t="96959" x="6496050" y="4146550"/>
          <p14:tracePt t="96979" x="6489700" y="4146550"/>
          <p14:tracePt t="97027" x="6489700" y="4152900"/>
          <p14:tracePt t="97056" x="6483350" y="4159250"/>
          <p14:tracePt t="97071" x="6477000" y="4165600"/>
          <p14:tracePt t="97087" x="6470650" y="4171950"/>
          <p14:tracePt t="97099" x="6464300" y="4178300"/>
          <p14:tracePt t="97115" x="6457950" y="4184650"/>
          <p14:tracePt t="97155" x="6457950" y="4178300"/>
          <p14:tracePt t="97183" x="6457950" y="4171950"/>
          <p14:tracePt t="97208" x="6464300" y="4165600"/>
          <p14:tracePt t="97219" x="6470650" y="4165600"/>
          <p14:tracePt t="97235" x="6477000" y="4159250"/>
          <p14:tracePt t="97260" x="6477000" y="4152900"/>
          <p14:tracePt t="97287" x="6477000" y="4146550"/>
          <p14:tracePt t="97339" x="6483350" y="4140200"/>
          <p14:tracePt t="97439" x="6477000" y="4140200"/>
          <p14:tracePt t="97476" x="6470650" y="4140200"/>
          <p14:tracePt t="97499" x="6464300" y="4146550"/>
          <p14:tracePt t="97511" x="6457950" y="4152900"/>
          <p14:tracePt t="97527" x="6451600" y="4159250"/>
          <p14:tracePt t="97559" x="6451600" y="4165600"/>
          <p14:tracePt t="97579" x="6457950" y="4171950"/>
          <p14:tracePt t="97611" x="6464300" y="4178300"/>
          <p14:tracePt t="97631" x="6470650" y="4184650"/>
          <p14:tracePt t="97648" x="6477000" y="4184650"/>
          <p14:tracePt t="97664" x="6483350" y="4191000"/>
          <p14:tracePt t="97679" x="6489700" y="4191000"/>
          <p14:tracePt t="97691" x="6496050" y="4197350"/>
          <p14:tracePt t="97708" x="6502400" y="4197350"/>
          <p14:tracePt t="97724" x="6508750" y="4197350"/>
          <p14:tracePt t="97747" x="6502400" y="4197350"/>
          <p14:tracePt t="97879" x="6496050" y="4191000"/>
          <p14:tracePt t="97919" x="6489700" y="4191000"/>
          <p14:tracePt t="97939" x="6489700" y="4184650"/>
          <p14:tracePt t="97956" x="6477000" y="4178300"/>
          <p14:tracePt t="97971" x="6477000" y="4171950"/>
          <p14:tracePt t="97979" x="6470650" y="4165600"/>
          <p14:tracePt t="97988" x="6470650" y="4159250"/>
          <p14:tracePt t="97988" x="6464300" y="4152900"/>
          <p14:tracePt t="97988" x="6464300" y="4140200"/>
          <p14:tracePt t="98008" x="6457950" y="4133850"/>
          <p14:tracePt t="98021" x="6457950" y="4121150"/>
          <p14:tracePt t="98021" x="6445250" y="4089400"/>
          <p14:tracePt t="98039" x="6445250" y="4070350"/>
          <p14:tracePt t="98039" x="6438900" y="4051300"/>
          <p14:tracePt t="98056" x="6432550" y="4025900"/>
          <p14:tracePt t="98056" x="6426200" y="4000500"/>
          <p14:tracePt t="98056" x="6419850" y="3975100"/>
          <p14:tracePt t="98076" x="6407150" y="3949700"/>
          <p14:tracePt t="98088" x="6400800" y="3917950"/>
          <p14:tracePt t="98088" x="6388100" y="3886200"/>
          <p14:tracePt t="98088" x="6375400" y="3854450"/>
          <p14:tracePt t="98109" x="6356350" y="3822700"/>
          <p14:tracePt t="98109" x="6343650" y="3790950"/>
          <p14:tracePt t="98123" x="6324600" y="3759200"/>
          <p14:tracePt t="98123" x="6305550" y="3733800"/>
          <p14:tracePt t="98140" x="6286500" y="3702050"/>
          <p14:tracePt t="98140" x="6267450" y="3670300"/>
          <p14:tracePt t="98156" x="6242050" y="3644900"/>
          <p14:tracePt t="98156" x="6197600" y="3587750"/>
          <p14:tracePt t="98173" x="6172200" y="3562350"/>
          <p14:tracePt t="98173" x="6153150" y="3536950"/>
          <p14:tracePt t="98191" x="6127750" y="3517900"/>
          <p14:tracePt t="98191" x="6108700" y="3492500"/>
          <p14:tracePt t="98207" x="6096000" y="3473450"/>
          <p14:tracePt t="98207" x="6076950" y="3460750"/>
          <p14:tracePt t="98224" x="6057900" y="3448050"/>
          <p14:tracePt t="98224" x="6038850" y="3429000"/>
          <p14:tracePt t="98240" x="6026150" y="3422650"/>
          <p14:tracePt t="98240" x="6019800" y="3416300"/>
          <p14:tracePt t="98257" x="6013450" y="3416300"/>
          <p14:tracePt t="98257" x="6007100" y="3409950"/>
          <p14:tracePt t="98274" x="6000750" y="3403600"/>
          <p14:tracePt t="98289" x="6000750" y="3397250"/>
          <p14:tracePt t="98305" x="6007100" y="3390900"/>
          <p14:tracePt t="98324" x="6013450" y="3390900"/>
          <p14:tracePt t="98347" x="6013450" y="3384550"/>
          <p14:tracePt t="98360" x="6013450" y="3378200"/>
          <p14:tracePt t="98376" x="6007100" y="3378200"/>
          <p14:tracePt t="98392" x="6000750" y="3371850"/>
          <p14:tracePt t="98408" x="5994400" y="3371850"/>
          <p14:tracePt t="98423" x="5988050" y="3371850"/>
          <p14:tracePt t="98439" x="6000750" y="3365500"/>
          <p14:tracePt t="98468" x="6007100" y="3365500"/>
          <p14:tracePt t="98473" x="6026150" y="3359150"/>
          <p14:tracePt t="98473" x="6045200" y="3359150"/>
          <p14:tracePt t="98491" x="6070600" y="3352800"/>
          <p14:tracePt t="98491" x="6096000" y="3346450"/>
          <p14:tracePt t="98508" x="6127750" y="3346450"/>
          <p14:tracePt t="98508" x="6159500" y="3340100"/>
          <p14:tracePt t="98524" x="6197600" y="3340100"/>
          <p14:tracePt t="98524" x="6267450" y="3346450"/>
          <p14:tracePt t="98542" x="6305550" y="3352800"/>
          <p14:tracePt t="98542" x="6337300" y="3359150"/>
          <p14:tracePt t="98557" x="6362700" y="3365500"/>
          <p14:tracePt t="98557" x="6388100" y="3371850"/>
          <p14:tracePt t="98576" x="6413500" y="3378200"/>
          <p14:tracePt t="98576" x="6445250" y="3384550"/>
          <p14:tracePt t="98591" x="6451600" y="3390900"/>
          <p14:tracePt t="98591" x="6457950" y="3397250"/>
          <p14:tracePt t="98608" x="6457950" y="3403600"/>
          <p14:tracePt t="98608" x="6451600" y="3409950"/>
          <p14:tracePt t="98624" x="6445250" y="3416300"/>
          <p14:tracePt t="98624" x="6432550" y="3422650"/>
          <p14:tracePt t="98641" x="6413500" y="3429000"/>
          <p14:tracePt t="98641" x="6400800" y="3435350"/>
          <p14:tracePt t="98641" x="6375400" y="3448050"/>
          <p14:tracePt t="98660" x="6356350" y="3454400"/>
          <p14:tracePt t="98673" x="6330950" y="3467100"/>
          <p14:tracePt t="98673" x="6280150" y="3486150"/>
          <p14:tracePt t="98692" x="6248400" y="3498850"/>
          <p14:tracePt t="98692" x="6216650" y="3511550"/>
          <p14:tracePt t="98709" x="6178550" y="3517900"/>
          <p14:tracePt t="98709" x="6146800" y="3530600"/>
          <p14:tracePt t="98709" x="6115050" y="3543300"/>
          <p14:tracePt t="98728" x="6083300" y="3556000"/>
          <p14:tracePt t="98740" x="6051550" y="3568700"/>
          <p14:tracePt t="98740" x="6019800" y="3575050"/>
          <p14:tracePt t="98740" x="5994400" y="3587750"/>
          <p14:tracePt t="98760" x="5975350" y="3594100"/>
          <p14:tracePt t="98760" x="5956300" y="3600450"/>
          <p14:tracePt t="98775" x="5937250" y="3606800"/>
          <p14:tracePt t="98775" x="5924550" y="3613150"/>
          <p14:tracePt t="98792" x="5911850" y="3619500"/>
          <p14:tracePt t="98792" x="5905500" y="3625850"/>
          <p14:tracePt t="98809" x="5899150" y="3632200"/>
          <p14:tracePt t="98824" x="5911850" y="3625850"/>
          <p14:tracePt t="98840" x="5918200" y="3625850"/>
          <p14:tracePt t="98840" x="5930900" y="3619500"/>
          <p14:tracePt t="98859" x="5943600" y="3613150"/>
          <p14:tracePt t="98859" x="5956300" y="3606800"/>
          <p14:tracePt t="98876" x="5975350" y="3606800"/>
          <p14:tracePt t="98876" x="6019800" y="3594100"/>
          <p14:tracePt t="98892" x="6045200" y="3587750"/>
          <p14:tracePt t="98892" x="6076950" y="3581400"/>
          <p14:tracePt t="98909" x="6108700" y="3581400"/>
          <p14:tracePt t="98909" x="6146800" y="3575050"/>
          <p14:tracePt t="98926" x="6184900" y="3575050"/>
          <p14:tracePt t="98926" x="6229350" y="3568700"/>
          <p14:tracePt t="98942" x="6267450" y="3568700"/>
          <p14:tracePt t="98942" x="6305550" y="3568700"/>
          <p14:tracePt t="98960" x="6375400" y="3562350"/>
          <p14:tracePt t="98960" x="6407150" y="3562350"/>
          <p14:tracePt t="98976" x="6432550" y="3562350"/>
          <p14:tracePt t="98976" x="6457950" y="3562350"/>
          <p14:tracePt t="98992" x="6477000" y="3562350"/>
          <p14:tracePt t="98992" x="6489700" y="3562350"/>
          <p14:tracePt t="99009" x="6502400" y="3562350"/>
          <p14:tracePt t="99009" x="6508750" y="3562350"/>
          <p14:tracePt t="99009" x="6515100" y="3562350"/>
          <p14:tracePt t="99028" x="6502400" y="3562350"/>
          <p14:tracePt t="99071" x="6496050" y="3562350"/>
          <p14:tracePt t="99087" x="6489700" y="3562350"/>
          <p14:tracePt t="99096" x="6483350" y="3562350"/>
          <p14:tracePt t="99108" x="6477000" y="3562350"/>
          <p14:tracePt t="99125" x="6470650" y="3562350"/>
          <p14:tracePt t="99142" x="6464300" y="3568700"/>
          <p14:tracePt t="99247" x="6464300" y="3575050"/>
          <p14:tracePt t="99259" x="6457950" y="3581400"/>
          <p14:tracePt t="99267" x="6451600" y="3587750"/>
          <p14:tracePt t="99276" x="6445250" y="3600450"/>
          <p14:tracePt t="99276" x="6438900" y="3613150"/>
          <p14:tracePt t="99293" x="6438900" y="3619500"/>
          <p14:tracePt t="99293" x="6426200" y="3632200"/>
          <p14:tracePt t="99293" x="6419850" y="3651250"/>
          <p14:tracePt t="99312" x="6413500" y="3663950"/>
          <p14:tracePt t="99325" x="6407150" y="3683000"/>
          <p14:tracePt t="99325" x="6388100" y="3721100"/>
          <p14:tracePt t="99344" x="6381750" y="3740150"/>
          <p14:tracePt t="99344" x="6375400" y="3759200"/>
          <p14:tracePt t="99360" x="6369050" y="3784600"/>
          <p14:tracePt t="99360" x="6362700" y="3803650"/>
          <p14:tracePt t="99377" x="6356350" y="3822700"/>
          <p14:tracePt t="99377" x="6350000" y="3841750"/>
          <p14:tracePt t="99377" x="6343650" y="3854450"/>
          <p14:tracePt t="99396" x="6337300" y="3867150"/>
          <p14:tracePt t="99409" x="6330950" y="3879850"/>
          <p14:tracePt t="99409" x="6324600" y="3892550"/>
          <p14:tracePt t="99428" x="6318250" y="3892550"/>
          <p14:tracePt t="99428" x="6311900" y="3898900"/>
          <p14:tracePt t="99444" x="6305550" y="3898900"/>
          <p14:tracePt t="99444" x="6299200" y="3892550"/>
          <p14:tracePt t="99460" x="6292850" y="3892550"/>
          <p14:tracePt t="99476" x="6286500" y="3886200"/>
          <p14:tracePt t="99476" x="6280150" y="3886200"/>
          <p14:tracePt t="99494" x="6273800" y="3879850"/>
          <p14:tracePt t="99510" x="6267450" y="3879850"/>
          <p14:tracePt t="99526" x="6254750" y="3886200"/>
          <p14:tracePt t="99543" x="6248400" y="3886200"/>
          <p14:tracePt t="99543" x="6242050" y="3892550"/>
          <p14:tracePt t="99561" x="6235700" y="3898900"/>
          <p14:tracePt t="99576" x="6229350" y="3905250"/>
          <p14:tracePt t="99607" x="6223000" y="3911600"/>
          <p14:tracePt t="99619" x="6216650" y="3917950"/>
          <p14:tracePt t="99635" x="6210300" y="3924300"/>
          <p14:tracePt t="99652" x="6203950" y="3924300"/>
          <p14:tracePt t="99660" x="6197600" y="3924300"/>
          <p14:tracePt t="99660" x="6191250" y="3930650"/>
          <p14:tracePt t="99660" x="6184900" y="3930650"/>
          <p14:tracePt t="99680" x="6178550" y="3937000"/>
          <p14:tracePt t="99693" x="6165850" y="3937000"/>
          <p14:tracePt t="99693" x="6153150" y="3943350"/>
          <p14:tracePt t="99712" x="6140450" y="3949700"/>
          <p14:tracePt t="99712" x="6134100" y="3949700"/>
          <p14:tracePt t="99728" x="6127750" y="3949700"/>
          <p14:tracePt t="99728" x="6121400" y="3949700"/>
          <p14:tracePt t="99745" x="6108700" y="3949700"/>
          <p14:tracePt t="99760" x="6102350" y="3949700"/>
          <p14:tracePt t="99777" x="6096000" y="3949700"/>
          <p14:tracePt t="99794" x="6096000" y="3943350"/>
          <p14:tracePt t="99815" x="6102350" y="3943350"/>
          <p14:tracePt t="99832" x="6108700" y="3943350"/>
          <p14:tracePt t="99848" x="6115050" y="3943350"/>
          <p14:tracePt t="99868" x="6121400" y="3937000"/>
          <p14:tracePt t="99919" x="6127750" y="3943350"/>
          <p14:tracePt t="99951" x="6127750" y="3949700"/>
          <p14:tracePt t="99980" x="6134100" y="3956050"/>
          <p14:tracePt t="100091" x="6140450" y="3956050"/>
          <p14:tracePt t="100115" x="6146800" y="3962400"/>
          <p14:tracePt t="100183" x="6146800" y="3968750"/>
          <p14:tracePt t="100207" x="6153150" y="3975100"/>
          <p14:tracePt t="100235" x="6146800" y="3975100"/>
          <p14:tracePt t="100279" x="6140450" y="3981450"/>
          <p14:tracePt t="100311" x="6146800" y="3975100"/>
          <p14:tracePt t="100387" x="6146800" y="3968750"/>
          <p14:tracePt t="100399" x="6153150" y="3962400"/>
          <p14:tracePt t="100416" x="6153150" y="3956050"/>
          <p14:tracePt t="100424" x="6153150" y="3949700"/>
          <p14:tracePt t="100432" x="6153150" y="3943350"/>
          <p14:tracePt t="100432" x="6159500" y="3930650"/>
          <p14:tracePt t="100448" x="6159500" y="3917950"/>
          <p14:tracePt t="100448" x="6159500" y="3898900"/>
          <p14:tracePt t="100464" x="6159500" y="3879850"/>
          <p14:tracePt t="100464" x="6159500" y="3860800"/>
          <p14:tracePt t="100481" x="6159500" y="3841750"/>
          <p14:tracePt t="100481" x="6153150" y="3816350"/>
          <p14:tracePt t="100497" x="6153150" y="3790950"/>
          <p14:tracePt t="100497" x="6140450" y="3746500"/>
          <p14:tracePt t="100514" x="6134100" y="3721100"/>
          <p14:tracePt t="100514" x="6127750" y="3702050"/>
          <p14:tracePt t="100531" x="6121400" y="3683000"/>
          <p14:tracePt t="100531" x="6115050" y="3670300"/>
          <p14:tracePt t="100547" x="6102350" y="3651250"/>
          <p14:tracePt t="100547" x="6096000" y="3638550"/>
          <p14:tracePt t="100564" x="6089650" y="3632200"/>
          <p14:tracePt t="100564" x="6076950" y="3613150"/>
          <p14:tracePt t="100582" x="6070600" y="3600450"/>
          <p14:tracePt t="100582" x="6070600" y="3594100"/>
          <p14:tracePt t="100598" x="6070600" y="3587750"/>
          <p14:tracePt t="100598" x="6070600" y="3581400"/>
          <p14:tracePt t="100614" x="6070600" y="3568700"/>
          <p14:tracePt t="100614" x="6070600" y="3562350"/>
          <p14:tracePt t="100632" x="6076950" y="3556000"/>
          <p14:tracePt t="100647" x="6083300" y="3549650"/>
          <p14:tracePt t="100647" x="6089650" y="3549650"/>
          <p14:tracePt t="100664" x="6096000" y="3543300"/>
          <p14:tracePt t="100664" x="6102350" y="3543300"/>
          <p14:tracePt t="100681" x="6108700" y="3543300"/>
          <p14:tracePt t="100681" x="6115050" y="3536950"/>
          <p14:tracePt t="100681" x="6121400" y="3536950"/>
          <p14:tracePt t="100700" x="6127750" y="3536950"/>
          <p14:tracePt t="100713" x="6134100" y="3530600"/>
          <p14:tracePt t="100713" x="6146800" y="3530600"/>
          <p14:tracePt t="100731" x="6153150" y="3530600"/>
          <p14:tracePt t="100731" x="6153150" y="3524250"/>
          <p14:tracePt t="100748" x="6165850" y="3524250"/>
          <p14:tracePt t="100763" x="6172200" y="3524250"/>
          <p14:tracePt t="100780" x="6178550" y="3517900"/>
          <p14:tracePt t="100797" x="6184900" y="3511550"/>
          <p14:tracePt t="100814" x="6191250" y="3505200"/>
          <p14:tracePt t="100830" x="6191250" y="3498850"/>
          <p14:tracePt t="100847" x="6191250" y="3492500"/>
          <p14:tracePt t="100864" x="6184900" y="3486150"/>
          <p14:tracePt t="100864" x="6178550" y="3479800"/>
          <p14:tracePt t="100882" x="6178550" y="3473450"/>
          <p14:tracePt t="100882" x="6172200" y="3473450"/>
          <p14:tracePt t="100899" x="6172200" y="3467100"/>
          <p14:tracePt t="100899" x="6165850" y="3454400"/>
          <p14:tracePt t="100915" x="6159500" y="3448050"/>
          <p14:tracePt t="100915" x="6146800" y="3422650"/>
          <p14:tracePt t="100932" x="6140450" y="3409950"/>
          <p14:tracePt t="100932" x="6127750" y="3397250"/>
          <p14:tracePt t="100949" x="6121400" y="3384550"/>
          <p14:tracePt t="100949" x="6115050" y="3371850"/>
          <p14:tracePt t="100965" x="6102350" y="3359150"/>
          <p14:tracePt t="100965" x="6096000" y="3352800"/>
          <p14:tracePt t="100982" x="6089650" y="3346450"/>
          <p14:tracePt t="100982" x="6083300" y="3333750"/>
          <p14:tracePt t="101000" x="6070600" y="3321050"/>
          <p14:tracePt t="101000" x="6070600" y="3314700"/>
          <p14:tracePt t="101016" x="6064250" y="3308350"/>
          <p14:tracePt t="101016" x="6057900" y="3302000"/>
          <p14:tracePt t="101033" x="6057900" y="3295650"/>
          <p14:tracePt t="101033" x="6051550" y="3289300"/>
          <p14:tracePt t="101049" x="6045200" y="3289300"/>
          <p14:tracePt t="101049" x="6045200" y="3282950"/>
          <p14:tracePt t="101049" x="6038850" y="3276600"/>
          <p14:tracePt t="101069" x="6032500" y="3270250"/>
          <p14:tracePt t="101081" x="6026150" y="3270250"/>
          <p14:tracePt t="101081" x="6019800" y="3263900"/>
          <p14:tracePt t="101099" x="6007100" y="3263900"/>
          <p14:tracePt t="101115" x="6007100" y="3257550"/>
          <p14:tracePt t="101136" x="6019800" y="3244850"/>
          <p14:tracePt t="101167" x="6026150" y="3244850"/>
          <p14:tracePt t="101172" x="6038850" y="3238500"/>
          <p14:tracePt t="101181" x="6051550" y="3232150"/>
          <p14:tracePt t="101181" x="6076950" y="3225800"/>
          <p14:tracePt t="101199" x="6102350" y="3219450"/>
          <p14:tracePt t="101199" x="6127750" y="3213100"/>
          <p14:tracePt t="101217" x="6159500" y="3200400"/>
          <p14:tracePt t="101217" x="6235700" y="3187700"/>
          <p14:tracePt t="101233" x="6273800" y="3187700"/>
          <p14:tracePt t="101233" x="6311900" y="3181350"/>
          <p14:tracePt t="101250" x="6343650" y="3181350"/>
          <p14:tracePt t="101250" x="6375400" y="3181350"/>
          <p14:tracePt t="101267" x="6407150" y="3187700"/>
          <p14:tracePt t="101267" x="6438900" y="3187700"/>
          <p14:tracePt t="101283" x="6457950" y="3194050"/>
          <p14:tracePt t="101283" x="6496050" y="3206750"/>
          <p14:tracePt t="101300" x="6508750" y="3213100"/>
          <p14:tracePt t="101300" x="6515100" y="3219450"/>
          <p14:tracePt t="101317" x="6521450" y="3225800"/>
          <p14:tracePt t="101317" x="6521450" y="3232150"/>
          <p14:tracePt t="101333" x="6508750" y="3238500"/>
          <p14:tracePt t="101349" x="6502400" y="3244850"/>
          <p14:tracePt t="101349" x="6470650" y="3257550"/>
          <p14:tracePt t="101369" x="6451600" y="3263900"/>
          <p14:tracePt t="101369" x="6432550" y="3270250"/>
          <p14:tracePt t="101384" x="6413500" y="3276600"/>
          <p14:tracePt t="101384" x="6394450" y="3282950"/>
          <p14:tracePt t="101400" x="6369050" y="3295650"/>
          <p14:tracePt t="101400" x="6350000" y="3302000"/>
          <p14:tracePt t="101417" x="6330950" y="3308350"/>
          <p14:tracePt t="101417" x="6305550" y="3321050"/>
          <p14:tracePt t="101417" x="6286500" y="3327400"/>
          <p14:tracePt t="101436" x="6261100" y="3333750"/>
          <p14:tracePt t="101449" x="6242050" y="3346450"/>
          <p14:tracePt t="101449" x="6191250" y="3359150"/>
          <p14:tracePt t="101468" x="6165850" y="3365500"/>
          <p14:tracePt t="101468" x="6134100" y="3378200"/>
          <p14:tracePt t="101484" x="6108700" y="3384550"/>
          <p14:tracePt t="101484" x="6083300" y="3390900"/>
          <p14:tracePt t="101501" x="6064250" y="3397250"/>
          <p14:tracePt t="101501" x="6045200" y="3403600"/>
          <p14:tracePt t="101501" x="6026150" y="3403600"/>
          <p14:tracePt t="101520" x="6013450" y="3409950"/>
          <p14:tracePt t="101520" x="6007100" y="3409950"/>
          <p14:tracePt t="101535" x="6000750" y="3416300"/>
          <p14:tracePt t="101550" x="6007100" y="3409950"/>
          <p14:tracePt t="101571" x="6013450" y="3409950"/>
          <p14:tracePt t="101583" x="6026150" y="3409950"/>
          <p14:tracePt t="101583" x="6057900" y="3403600"/>
          <p14:tracePt t="101601" x="6083300" y="3403600"/>
          <p14:tracePt t="101601" x="6108700" y="3397250"/>
          <p14:tracePt t="101617" x="6140450" y="3397250"/>
          <p14:tracePt t="101617" x="6172200" y="3397250"/>
          <p14:tracePt t="101634" x="6203950" y="3397250"/>
          <p14:tracePt t="101634" x="6273800" y="3397250"/>
          <p14:tracePt t="101652" x="6305550" y="3397250"/>
          <p14:tracePt t="101652" x="6337300" y="3397250"/>
          <p14:tracePt t="101668" x="6362700" y="3397250"/>
          <p14:tracePt t="101668" x="6388100" y="3397250"/>
          <p14:tracePt t="101685" x="6407150" y="3397250"/>
          <p14:tracePt t="101685" x="6426200" y="3397250"/>
          <p14:tracePt t="101701" x="6438900" y="3397250"/>
          <p14:tracePt t="101701" x="6445250" y="3397250"/>
          <p14:tracePt t="101701" x="6451600" y="3390900"/>
          <p14:tracePt t="101720" x="6445250" y="3397250"/>
          <p14:tracePt t="101759" x="6438900" y="3397250"/>
          <p14:tracePt t="101768" x="6432550" y="3397250"/>
          <p14:tracePt t="101772" x="6426200" y="3403600"/>
          <p14:tracePt t="101783" x="6419850" y="3409950"/>
          <p14:tracePt t="101783" x="6413500" y="3409950"/>
          <p14:tracePt t="101783" x="6407150" y="3416300"/>
          <p14:tracePt t="101804" x="6400800" y="3416300"/>
          <p14:tracePt t="101817" x="6394450" y="3429000"/>
          <p14:tracePt t="101834" x="6407150" y="3435350"/>
          <p14:tracePt t="101855" x="6413500" y="3435350"/>
          <p14:tracePt t="101867" x="6426200" y="3441700"/>
          <p14:tracePt t="101867" x="6438900" y="3441700"/>
          <p14:tracePt t="101885" x="6457950" y="3448050"/>
          <p14:tracePt t="101885" x="6489700" y="3454400"/>
          <p14:tracePt t="101902" x="6502400" y="3454400"/>
          <p14:tracePt t="101902" x="6521450" y="3460750"/>
          <p14:tracePt t="101919" x="6534150" y="3460750"/>
          <p14:tracePt t="101919" x="6546850" y="3467100"/>
          <p14:tracePt t="101935" x="6553200" y="3467100"/>
          <p14:tracePt t="101935" x="6565900" y="3467100"/>
          <p14:tracePt t="101952" x="6559550" y="3473450"/>
          <p14:tracePt t="101992" x="6553200" y="3479800"/>
          <p14:tracePt t="102007" x="6546850" y="3479800"/>
          <p14:tracePt t="102012" x="6540500" y="3486150"/>
          <p14:tracePt t="102027" x="6534150" y="3486150"/>
          <p14:tracePt t="102043" x="6527800" y="3486150"/>
          <p14:tracePt t="102060" x="6521450" y="3486150"/>
          <p14:tracePt t="102103" x="6527800" y="3479800"/>
          <p14:tracePt t="102163" x="6527800" y="3473450"/>
          <p14:tracePt t="102207" x="6527800" y="3479800"/>
          <p14:tracePt t="102291" x="6521450" y="3486150"/>
          <p14:tracePt t="102311" x="6521450" y="3492500"/>
          <p14:tracePt t="102335" x="6515100" y="3498850"/>
          <p14:tracePt t="102388" x="6515100" y="3505200"/>
          <p14:tracePt t="102455" x="6515100" y="3511550"/>
          <p14:tracePt t="102472" x="6508750" y="3505200"/>
          <p14:tracePt t="102531" x="6515100" y="3498850"/>
          <p14:tracePt t="102567" x="6508750" y="3492500"/>
          <p14:tracePt t="102608" x="6502400" y="3492500"/>
          <p14:tracePt t="102627" x="6496050" y="3498850"/>
          <p14:tracePt t="102651" x="6496050" y="3505200"/>
          <p14:tracePt t="102671" x="6489700" y="3511550"/>
          <p14:tracePt t="102695" x="6483350" y="3517900"/>
          <p14:tracePt t="102719" x="6477000" y="3517900"/>
          <p14:tracePt t="102747" x="6470650" y="3524250"/>
          <p14:tracePt t="102779" x="6464300" y="3524250"/>
          <p14:tracePt t="102815" x="6457950" y="3524250"/>
          <p14:tracePt t="102831" x="6451600" y="3524250"/>
          <p14:tracePt t="102851" x="6445250" y="3524250"/>
          <p14:tracePt t="102868" x="6438900" y="3530600"/>
          <p14:tracePt t="102899" x="6445250" y="3530600"/>
          <p14:tracePt t="103019" x="6445250" y="3524250"/>
          <p14:tracePt t="103064" x="6438900" y="3517900"/>
          <p14:tracePt t="103091" x="6438900" y="3511550"/>
          <p14:tracePt t="103107" x="6438900" y="3505200"/>
          <p14:tracePt t="103115" x="6438900" y="3498850"/>
          <p14:tracePt t="103123" x="6438900" y="3486150"/>
          <p14:tracePt t="103123" x="6438900" y="3467100"/>
          <p14:tracePt t="103140" x="6438900" y="3454400"/>
          <p14:tracePt t="103140" x="6438900" y="3429000"/>
          <p14:tracePt t="103156" x="6432550" y="3409950"/>
          <p14:tracePt t="103156" x="6426200" y="3384550"/>
          <p14:tracePt t="103173" x="6419850" y="3359150"/>
          <p14:tracePt t="103173" x="6413500" y="3327400"/>
          <p14:tracePt t="103189" x="6407150" y="3295650"/>
          <p14:tracePt t="103189" x="6394450" y="3263900"/>
          <p14:tracePt t="103189" x="6388100" y="3232150"/>
          <p14:tracePt t="103209" x="6381750" y="3194050"/>
          <p14:tracePt t="103209" x="6381750" y="3162300"/>
          <p14:tracePt t="103223" x="6375400" y="3130550"/>
          <p14:tracePt t="103223" x="6375400" y="3098800"/>
          <p14:tracePt t="103239" x="6375400" y="3067050"/>
          <p14:tracePt t="103239" x="6375400" y="3041650"/>
          <p14:tracePt t="103257" x="6369050" y="3016250"/>
          <p14:tracePt t="103257" x="6369050" y="2978150"/>
          <p14:tracePt t="103273" x="6369050" y="2965450"/>
          <p14:tracePt t="103273" x="6369050" y="2946400"/>
          <p14:tracePt t="103290" x="6375400" y="2933700"/>
          <p14:tracePt t="103290" x="6375400" y="2921000"/>
          <p14:tracePt t="103306" x="6381750" y="2908300"/>
          <p14:tracePt t="103306" x="6388100" y="2895600"/>
          <p14:tracePt t="103323" x="6394450" y="2876550"/>
          <p14:tracePt t="103323" x="6413500" y="2851150"/>
          <p14:tracePt t="103341" x="6419850" y="2832100"/>
          <p14:tracePt t="103341" x="6426200" y="2819400"/>
          <p14:tracePt t="103356" x="6432550" y="2806700"/>
          <p14:tracePt t="103356" x="6445250" y="2794000"/>
          <p14:tracePt t="103373" x="6451600" y="2781300"/>
          <p14:tracePt t="103373" x="6457950" y="2768600"/>
          <p14:tracePt t="103373" x="6464300" y="2755900"/>
          <p14:tracePt t="103393" x="6470650" y="2749550"/>
          <p14:tracePt t="103405" x="6477000" y="2736850"/>
          <p14:tracePt t="103405" x="6496050" y="2724150"/>
          <p14:tracePt t="103424" x="6502400" y="2717800"/>
          <p14:tracePt t="103424" x="6508750" y="2711450"/>
          <p14:tracePt t="103440" x="6521450" y="2705100"/>
          <p14:tracePt t="103440" x="6527800" y="2705100"/>
          <p14:tracePt t="103457" x="6534150" y="2705100"/>
          <p14:tracePt t="103457" x="6534150" y="2711450"/>
          <p14:tracePt t="103457" x="6540500" y="2717800"/>
          <p14:tracePt t="103477" x="6540500" y="2730500"/>
          <p14:tracePt t="103489" x="6540500" y="2743200"/>
          <p14:tracePt t="103489" x="6546850" y="2787650"/>
          <p14:tracePt t="103507" x="6546850" y="2813050"/>
          <p14:tracePt t="103507" x="6540500" y="2838450"/>
          <p14:tracePt t="103524" x="6540500" y="2870200"/>
          <p14:tracePt t="103524" x="6540500" y="2901950"/>
          <p14:tracePt t="103540" x="6540500" y="2933700"/>
          <p14:tracePt t="103540" x="6534150" y="2965450"/>
          <p14:tracePt t="103557" x="6527800" y="3003550"/>
          <p14:tracePt t="103557" x="6521450" y="3079750"/>
          <p14:tracePt t="103574" x="6508750" y="3124200"/>
          <p14:tracePt t="103574" x="6502400" y="3175000"/>
          <p14:tracePt t="103591" x="6489700" y="3225800"/>
          <p14:tracePt t="103591" x="6477000" y="3282950"/>
          <p14:tracePt t="103607" x="6470650" y="3340100"/>
          <p14:tracePt t="103607" x="6457950" y="3397250"/>
          <p14:tracePt t="103624" x="6445250" y="3454400"/>
          <p14:tracePt t="103624" x="6413500" y="3556000"/>
          <p14:tracePt t="103641" x="6400800" y="3600450"/>
          <p14:tracePt t="103641" x="6381750" y="3638550"/>
          <p14:tracePt t="103657" x="6362700" y="3676650"/>
          <p14:tracePt t="103657" x="6337300" y="3714750"/>
          <p14:tracePt t="103674" x="6311900" y="3752850"/>
          <p14:tracePt t="103674" x="6248400" y="3822700"/>
          <p14:tracePt t="103692" x="6210300" y="3860800"/>
          <p14:tracePt t="103692" x="6172200" y="3892550"/>
          <p14:tracePt t="103708" x="6127750" y="3924300"/>
          <p14:tracePt t="103708" x="6083300" y="3949700"/>
          <p14:tracePt t="103725" x="6038850" y="3981450"/>
          <p14:tracePt t="103725" x="5988050" y="4006850"/>
          <p14:tracePt t="103741" x="5937250" y="4025900"/>
          <p14:tracePt t="103741" x="5892800" y="4044950"/>
          <p14:tracePt t="103741" x="5842000" y="4064000"/>
          <p14:tracePt t="103760" x="5791200" y="4083050"/>
          <p14:tracePt t="103773" x="5734050" y="4102100"/>
          <p14:tracePt t="103773" x="5632450" y="4133850"/>
          <p14:tracePt t="103792" x="5575300" y="4146550"/>
          <p14:tracePt t="103792" x="5530850" y="4152900"/>
          <p14:tracePt t="103808" x="5486400" y="4165600"/>
          <p14:tracePt t="103808" x="5441950" y="4171950"/>
          <p14:tracePt t="103826" x="5403850" y="4178300"/>
          <p14:tracePt t="103826" x="5378450" y="4178300"/>
          <p14:tracePt t="103826" x="5346700" y="4178300"/>
          <p14:tracePt t="103844" x="5327650" y="4178300"/>
          <p14:tracePt t="103857" x="5308600" y="4178300"/>
          <p14:tracePt t="103857" x="5283200" y="4178300"/>
          <p14:tracePt t="103876" x="5276850" y="4178300"/>
          <p14:tracePt t="103876" x="5264150" y="4171950"/>
          <p14:tracePt t="103892" x="5257800" y="4171950"/>
          <p14:tracePt t="103907" x="5264150" y="4159250"/>
          <p14:tracePt t="103924" x="5270500" y="4152900"/>
          <p14:tracePt t="103941" x="5276850" y="4146550"/>
          <p14:tracePt t="103957" x="5283200" y="4146550"/>
          <p14:tracePt t="103974" x="5295900" y="4140200"/>
          <p14:tracePt t="103974" x="5302250" y="4140200"/>
          <p14:tracePt t="103993" x="5308600" y="4133850"/>
          <p14:tracePt t="103993" x="5314950" y="4133850"/>
          <p14:tracePt t="104008" x="5321300" y="4133850"/>
          <p14:tracePt t="104008" x="5327650" y="4127500"/>
          <p14:tracePt t="104025" x="5340350" y="4127500"/>
          <p14:tracePt t="104025" x="5346700" y="4127500"/>
          <p14:tracePt t="104042" x="5353050" y="4127500"/>
          <p14:tracePt t="104042" x="5365750" y="4133850"/>
          <p14:tracePt t="104060" x="5391150" y="4133850"/>
          <p14:tracePt t="104060" x="5403850" y="4133850"/>
          <p14:tracePt t="104077" x="5422900" y="4133850"/>
          <p14:tracePt t="104077" x="5441950" y="4133850"/>
          <p14:tracePt t="104093" x="5467350" y="4127500"/>
          <p14:tracePt t="104093" x="5492750" y="4121150"/>
          <p14:tracePt t="104109" x="5524500" y="4108450"/>
          <p14:tracePt t="104109" x="5556250" y="4095750"/>
          <p14:tracePt t="104109" x="5594350" y="4076700"/>
          <p14:tracePt t="104129" x="5632450" y="4057650"/>
          <p14:tracePt t="104141" x="5670550" y="4032250"/>
          <p14:tracePt t="104141" x="5753100" y="3968750"/>
          <p14:tracePt t="104160" x="5797550" y="3924300"/>
          <p14:tracePt t="104160" x="5842000" y="3879850"/>
          <p14:tracePt t="104177" x="5886450" y="3829050"/>
          <p14:tracePt t="104177" x="5930900" y="3771900"/>
          <p14:tracePt t="104193" x="5969000" y="3708400"/>
          <p14:tracePt t="104193" x="6013450" y="3644900"/>
          <p14:tracePt t="104209" x="6057900" y="3575050"/>
          <p14:tracePt t="104209" x="6096000" y="3511550"/>
          <p14:tracePt t="104209" x="6134100" y="3441700"/>
          <p14:tracePt t="104229" x="6178550" y="3371850"/>
          <p14:tracePt t="104229" x="6210300" y="3308350"/>
          <p14:tracePt t="104242" x="6248400" y="3238500"/>
          <p14:tracePt t="104242" x="6286500" y="3175000"/>
          <p14:tracePt t="104260" x="6318250" y="3111500"/>
          <p14:tracePt t="104260" x="6350000" y="3048000"/>
          <p14:tracePt t="104277" x="6381750" y="2990850"/>
          <p14:tracePt t="104277" x="6419850" y="2882900"/>
          <p14:tracePt t="104293" x="6438900" y="2832100"/>
          <p14:tracePt t="104293" x="6451600" y="2787650"/>
          <p14:tracePt t="104310" x="6457950" y="2749550"/>
          <p14:tracePt t="104310" x="6464300" y="2717800"/>
          <p14:tracePt t="104327" x="6464300" y="2686050"/>
          <p14:tracePt t="104327" x="6470650" y="2660650"/>
          <p14:tracePt t="104343" x="6470650" y="2641600"/>
          <p14:tracePt t="104343" x="6477000" y="2609850"/>
          <p14:tracePt t="104360" x="6477000" y="2597150"/>
          <p14:tracePt t="104360" x="6477000" y="2590800"/>
          <p14:tracePt t="104377" x="6477000" y="2584450"/>
          <p14:tracePt t="104392" x="6470650" y="2578100"/>
          <p14:tracePt t="104409" x="6464300" y="2584450"/>
          <p14:tracePt t="104428" x="6451600" y="2597150"/>
          <p14:tracePt t="104428" x="6445250" y="2603500"/>
          <p14:tracePt t="104444" x="6445250" y="2609850"/>
          <p14:tracePt t="104444" x="6438900" y="2616200"/>
          <p14:tracePt t="104460" x="6438900" y="2622550"/>
          <p14:tracePt t="104460" x="6438900" y="2628900"/>
          <p14:tracePt t="104477" x="6432550" y="2635250"/>
          <p14:tracePt t="104492" x="6432550" y="2641600"/>
          <p14:tracePt t="104509" x="6426200" y="2641600"/>
          <p14:tracePt t="104527" x="6419850" y="2635250"/>
          <p14:tracePt t="104555" x="6413500" y="2628900"/>
          <p14:tracePt t="104579" x="6413500" y="2622550"/>
          <p14:tracePt t="104591" x="6407150" y="2616200"/>
          <p14:tracePt t="104607" x="6407150" y="2609850"/>
          <p14:tracePt t="104623" x="6400800" y="2603500"/>
          <p14:tracePt t="104639" x="6400800" y="2597150"/>
          <p14:tracePt t="104651" x="6394450" y="2590800"/>
          <p14:tracePt t="104675" x="6394450" y="2584450"/>
          <p14:tracePt t="104691" x="6394450" y="2578100"/>
          <p14:tracePt t="104719" x="6394450" y="2571750"/>
          <p14:tracePt t="104727" x="6394450" y="2565400"/>
          <p14:tracePt t="104751" x="6394450" y="2559050"/>
          <p14:tracePt t="104827" x="6388100" y="2565400"/>
          <p14:tracePt t="104847" x="6381750" y="2571750"/>
          <p14:tracePt t="104871" x="6381750" y="2578100"/>
          <p14:tracePt t="104891" x="6375400" y="2584450"/>
          <p14:tracePt t="104923" x="6375400" y="2590800"/>
          <p14:tracePt t="104939" x="6375400" y="2597150"/>
          <p14:tracePt t="104951" x="6375400" y="2603500"/>
          <p14:tracePt t="104967" x="6375400" y="2609850"/>
          <p14:tracePt t="105035" x="6369050" y="2616200"/>
          <p14:tracePt t="105067" x="6362700" y="2622550"/>
          <p14:tracePt t="105087" x="6356350" y="2622550"/>
          <p14:tracePt t="105147" x="6350000" y="2628900"/>
          <p14:tracePt t="105171" x="6350000" y="2635250"/>
          <p14:tracePt t="105259" x="6350000" y="2641600"/>
          <p14:tracePt t="105283" x="6343650" y="2647950"/>
          <p14:tracePt t="105299" x="6343650" y="2654300"/>
          <p14:tracePt t="105307" x="6343650" y="2660650"/>
          <p14:tracePt t="105312" x="6343650" y="2667000"/>
          <p14:tracePt t="105312" x="6343650" y="2679700"/>
          <p14:tracePt t="105330" x="6337300" y="2686050"/>
          <p14:tracePt t="105330" x="6337300" y="2698750"/>
          <p14:tracePt t="105346" x="6330950" y="2711450"/>
          <p14:tracePt t="105346" x="6330950" y="2730500"/>
          <p14:tracePt t="105363" x="6324600" y="2743200"/>
          <p14:tracePt t="105363" x="6311900" y="2794000"/>
          <p14:tracePt t="105380" x="6299200" y="2825750"/>
          <p14:tracePt t="105380" x="6292850" y="2851150"/>
          <p14:tracePt t="105396" x="6286500" y="2882900"/>
          <p14:tracePt t="105396" x="6273800" y="2914650"/>
          <p14:tracePt t="105414" x="6267450" y="2952750"/>
          <p14:tracePt t="105414" x="6261100" y="2984500"/>
          <p14:tracePt t="105414" x="6248400" y="3016250"/>
          <p14:tracePt t="105432" x="6242050" y="3041650"/>
          <p14:tracePt t="105445" x="6229350" y="3073400"/>
          <p14:tracePt t="105445" x="6210300" y="3136900"/>
          <p14:tracePt t="105464" x="6203950" y="3168650"/>
          <p14:tracePt t="105464" x="6191250" y="3200400"/>
          <p14:tracePt t="105480" x="6184900" y="3232150"/>
          <p14:tracePt t="105480" x="6172200" y="3270250"/>
          <p14:tracePt t="105497" x="6165850" y="3302000"/>
          <p14:tracePt t="105497" x="6153150" y="3333750"/>
          <p14:tracePt t="105513" x="6146800" y="3359150"/>
          <p14:tracePt t="105513" x="6134100" y="3384550"/>
          <p14:tracePt t="105513" x="6127750" y="3409950"/>
          <p14:tracePt t="105532" x="6115050" y="3435350"/>
          <p14:tracePt t="105532" x="6102350" y="3454400"/>
          <p14:tracePt t="105548" x="6089650" y="3473450"/>
          <p14:tracePt t="105548" x="6070600" y="3492500"/>
          <p14:tracePt t="105565" x="6057900" y="3505200"/>
          <p14:tracePt t="105565" x="6038850" y="3524250"/>
          <p14:tracePt t="105581" x="6019800" y="3543300"/>
          <p14:tracePt t="105581" x="6000750" y="3556000"/>
          <p14:tracePt t="105597" x="5975350" y="3575050"/>
          <p14:tracePt t="105597" x="5918200" y="3613150"/>
          <p14:tracePt t="105614" x="5886450" y="3632200"/>
          <p14:tracePt t="105614" x="5848350" y="3657600"/>
          <p14:tracePt t="105630" x="5810250" y="3676650"/>
          <p14:tracePt t="105630" x="5772150" y="3702050"/>
          <p14:tracePt t="105648" x="5727700" y="3727450"/>
          <p14:tracePt t="105648" x="5683250" y="3759200"/>
          <p14:tracePt t="105664" x="5632450" y="3784600"/>
          <p14:tracePt t="105664" x="5530850" y="3841750"/>
          <p14:tracePt t="105681" x="5480050" y="3867150"/>
          <p14:tracePt t="105681" x="5429250" y="3892550"/>
          <p14:tracePt t="105697" x="5372100" y="3917950"/>
          <p14:tracePt t="105697" x="5321300" y="3943350"/>
          <p14:tracePt t="105714" x="5264150" y="3968750"/>
          <p14:tracePt t="105714" x="5213350" y="3987800"/>
          <p14:tracePt t="105732" x="5105400" y="4025900"/>
          <p14:tracePt t="105732" x="5054600" y="4044950"/>
          <p14:tracePt t="105748" x="5003800" y="4057650"/>
          <p14:tracePt t="105748" x="4959350" y="4070350"/>
          <p14:tracePt t="105764" x="4914900" y="4083050"/>
          <p14:tracePt t="105764" x="4870450" y="4095750"/>
          <p14:tracePt t="105781" x="4832350" y="4102100"/>
          <p14:tracePt t="105781" x="4800600" y="4108450"/>
          <p14:tracePt t="105781" x="4768850" y="4114800"/>
          <p14:tracePt t="105800" x="4737100" y="4121150"/>
          <p14:tracePt t="105813" x="4705350" y="4121150"/>
          <p14:tracePt t="105813" x="4654550" y="4127500"/>
          <p14:tracePt t="105832" x="4629150" y="4127500"/>
          <p14:tracePt t="105832" x="4603750" y="4127500"/>
          <p14:tracePt t="105848" x="4584700" y="4127500"/>
          <p14:tracePt t="105848" x="4565650" y="4127500"/>
          <p14:tracePt t="105865" x="4552950" y="4121150"/>
          <p14:tracePt t="105865" x="4540250" y="4121150"/>
          <p14:tracePt t="105881" x="4527550" y="4114800"/>
          <p14:tracePt t="105881" x="4521200" y="4108450"/>
          <p14:tracePt t="105881" x="4514850" y="4102100"/>
          <p14:tracePt t="105900" x="4514850" y="4089400"/>
          <p14:tracePt t="105900" x="4514850" y="4083050"/>
          <p14:tracePt t="105915" x="4521200" y="4070350"/>
          <p14:tracePt t="105915" x="4527550" y="4064000"/>
          <p14:tracePt t="105931" x="4540250" y="4051300"/>
          <p14:tracePt t="105931" x="4552950" y="4044950"/>
          <p14:tracePt t="105948" x="4572000" y="4032250"/>
          <p14:tracePt t="105948" x="4597400" y="4019550"/>
          <p14:tracePt t="105965" x="4622800" y="4006850"/>
          <p14:tracePt t="105965" x="4679950" y="3981450"/>
          <p14:tracePt t="105982" x="4711700" y="3968750"/>
          <p14:tracePt t="105982" x="4749800" y="3956050"/>
          <p14:tracePt t="105998" x="4787900" y="3943350"/>
          <p14:tracePt t="105998" x="4826000" y="3930650"/>
          <p14:tracePt t="106016" x="4864100" y="3917950"/>
          <p14:tracePt t="106016" x="4940300" y="3892550"/>
          <p14:tracePt t="106033" x="4978400" y="3879850"/>
          <p14:tracePt t="106033" x="5016500" y="3867150"/>
          <p14:tracePt t="106049" x="5054600" y="3854450"/>
          <p14:tracePt t="106049" x="5092700" y="3841750"/>
          <p14:tracePt t="106067" x="5130800" y="3829050"/>
          <p14:tracePt t="106067" x="5168900" y="3822700"/>
          <p14:tracePt t="106083" x="5207000" y="3810000"/>
          <p14:tracePt t="106083" x="5245100" y="3803650"/>
          <p14:tracePt t="106099" x="5321300" y="3790950"/>
          <p14:tracePt t="106099" x="5353050" y="3784600"/>
          <p14:tracePt t="106116" x="5384800" y="3778250"/>
          <p14:tracePt t="106116" x="5416550" y="3778250"/>
          <p14:tracePt t="106132" x="5441950" y="3778250"/>
          <p14:tracePt t="106132" x="5467350" y="3771900"/>
          <p14:tracePt t="106149" x="5492750" y="3771900"/>
          <p14:tracePt t="106149" x="5518150" y="3771900"/>
          <p14:tracePt t="106165" x="5537200" y="3771900"/>
          <p14:tracePt t="106165" x="5562600" y="3765550"/>
          <p14:tracePt t="106165" x="5588000" y="3765550"/>
          <p14:tracePt t="106185" x="5613400" y="3759200"/>
          <p14:tracePt t="106185" x="5638800" y="3752850"/>
          <p14:tracePt t="106199" x="5657850" y="3746500"/>
          <p14:tracePt t="106199" x="5683250" y="3746500"/>
          <p14:tracePt t="106216" x="5702300" y="3740150"/>
          <p14:tracePt t="106216" x="5727700" y="3733800"/>
          <p14:tracePt t="106233" x="5740400" y="3727450"/>
          <p14:tracePt t="106233" x="5753100" y="3727450"/>
          <p14:tracePt t="106250" x="5759450" y="3727450"/>
          <p14:tracePt t="106265" x="5759450" y="3733800"/>
          <p14:tracePt t="106265" x="5734050" y="3752850"/>
          <p14:tracePt t="106283" x="5708650" y="3759200"/>
          <p14:tracePt t="106283" x="5689600" y="3771900"/>
          <p14:tracePt t="106299" x="5657850" y="3784600"/>
          <p14:tracePt t="106299" x="5626100" y="3797300"/>
          <p14:tracePt t="106316" x="5594350" y="3810000"/>
          <p14:tracePt t="106316" x="5530850" y="3841750"/>
          <p14:tracePt t="106333" x="5499100" y="3854450"/>
          <p14:tracePt t="106333" x="5461000" y="3867150"/>
          <p14:tracePt t="106350" x="5429250" y="3879850"/>
          <p14:tracePt t="106350" x="5397500" y="3892550"/>
          <p14:tracePt t="106367" x="5365750" y="3898900"/>
          <p14:tracePt t="106367" x="5334000" y="3911600"/>
          <p14:tracePt t="106383" x="5308600" y="3917950"/>
          <p14:tracePt t="106383" x="5257800" y="3924300"/>
          <p14:tracePt t="106401" x="5238750" y="3924300"/>
          <p14:tracePt t="106401" x="5226050" y="3917950"/>
          <p14:tracePt t="106417" x="5213350" y="3911600"/>
          <p14:tracePt t="106417" x="5207000" y="3898900"/>
          <p14:tracePt t="106433" x="5200650" y="3886200"/>
          <p14:tracePt t="106433" x="5207000" y="3873500"/>
          <p14:tracePt t="106433" x="5207000" y="3860800"/>
          <p14:tracePt t="106452" x="5219700" y="3848100"/>
          <p14:tracePt t="106465" x="5232400" y="3835400"/>
          <p14:tracePt t="106465" x="5264150" y="3803650"/>
          <p14:tracePt t="106484" x="5289550" y="3790950"/>
          <p14:tracePt t="106484" x="5314950" y="3778250"/>
          <p14:tracePt t="106500" x="5340350" y="3765550"/>
          <p14:tracePt t="106500" x="5372100" y="3752850"/>
          <p14:tracePt t="106517" x="5410200" y="3740150"/>
          <p14:tracePt t="106517" x="5448300" y="3727450"/>
          <p14:tracePt t="106534" x="5492750" y="3708400"/>
          <p14:tracePt t="106534" x="5537200" y="3695700"/>
          <p14:tracePt t="106534" x="5588000" y="3676650"/>
          <p14:tracePt t="106552" x="5632450" y="3663950"/>
          <p14:tracePt t="106552" x="5689600" y="3644900"/>
          <p14:tracePt t="106569" x="5740400" y="3625850"/>
          <p14:tracePt t="106569" x="5797550" y="3606800"/>
          <p14:tracePt t="106584" x="5848350" y="3581400"/>
          <p14:tracePt t="106584" x="5905500" y="3562350"/>
          <p14:tracePt t="106601" x="5956300" y="3543300"/>
          <p14:tracePt t="106601" x="6013450" y="3524250"/>
          <p14:tracePt t="106618" x="6057900" y="3498850"/>
          <p14:tracePt t="106618" x="6146800" y="3467100"/>
          <p14:tracePt t="106634" x="6178550" y="3454400"/>
          <p14:tracePt t="106634" x="6210300" y="3441700"/>
          <p14:tracePt t="106651" x="6235700" y="3429000"/>
          <p14:tracePt t="106651" x="6254750" y="3422650"/>
          <p14:tracePt t="106667" x="6267450" y="3409950"/>
          <p14:tracePt t="106667" x="6273800" y="3403600"/>
          <p14:tracePt t="106684" x="6273800" y="3397250"/>
          <p14:tracePt t="106684" x="6273800" y="3384550"/>
          <p14:tracePt t="106701" x="6267450" y="3378200"/>
          <p14:tracePt t="106701" x="6254750" y="3371850"/>
          <p14:tracePt t="106717" x="6242050" y="3365500"/>
          <p14:tracePt t="106717" x="6223000" y="3359150"/>
          <p14:tracePt t="106734" x="6203950" y="3352800"/>
          <p14:tracePt t="106734" x="6159500" y="3340100"/>
          <p14:tracePt t="106752" x="6134100" y="3333750"/>
          <p14:tracePt t="106752" x="6108700" y="3327400"/>
          <p14:tracePt t="106768" x="6083300" y="3327400"/>
          <p14:tracePt t="106768" x="6057900" y="3321050"/>
          <p14:tracePt t="106784" x="6026150" y="3314700"/>
          <p14:tracePt t="106784" x="6000750" y="3314700"/>
          <p14:tracePt t="106801" x="5975350" y="3308350"/>
          <p14:tracePt t="106801" x="5949950" y="3302000"/>
          <p14:tracePt t="106801" x="5918200" y="3295650"/>
          <p14:tracePt t="106820" x="5892800" y="3289300"/>
          <p14:tracePt t="106833" x="5873750" y="3289300"/>
          <p14:tracePt t="106833" x="5835650" y="3276600"/>
          <p14:tracePt t="106852" x="5822950" y="3276600"/>
          <p14:tracePt t="106852" x="5810250" y="3270250"/>
          <p14:tracePt t="106868" x="5803900" y="3263900"/>
          <p14:tracePt t="106883" x="5797550" y="3257550"/>
          <p14:tracePt t="106900" x="5803900" y="3251200"/>
          <p14:tracePt t="106900" x="5810250" y="3251200"/>
          <p14:tracePt t="106900" x="5822950" y="3244850"/>
          <p14:tracePt t="106920" x="5842000" y="3238500"/>
          <p14:tracePt t="106920" x="5867400" y="3238500"/>
          <p14:tracePt t="106935" x="5886450" y="3232150"/>
          <p14:tracePt t="106935" x="5918200" y="3225800"/>
          <p14:tracePt t="106951" x="5949950" y="3225800"/>
          <p14:tracePt t="106951" x="5981700" y="3219450"/>
          <p14:tracePt t="106968" x="6013450" y="3219450"/>
          <p14:tracePt t="106968" x="6051550" y="3225800"/>
          <p14:tracePt t="106986" x="6089650" y="3225800"/>
          <p14:tracePt t="106986" x="6165850" y="3238500"/>
          <p14:tracePt t="107002" x="6203950" y="3244850"/>
          <p14:tracePt t="107002" x="6235700" y="3251200"/>
          <p14:tracePt t="107019" x="6267450" y="3257550"/>
          <p14:tracePt t="107019" x="6292850" y="3263900"/>
          <p14:tracePt t="107036" x="6318250" y="3270250"/>
          <p14:tracePt t="107036" x="6350000" y="3282950"/>
          <p14:tracePt t="107052" x="6356350" y="3289300"/>
          <p14:tracePt t="107052" x="6356350" y="3295650"/>
          <p14:tracePt t="107070" x="6350000" y="3302000"/>
          <p14:tracePt t="107084" x="6343650" y="3308350"/>
          <p14:tracePt t="107084" x="6330950" y="3314700"/>
          <p14:tracePt t="107084" x="6318250" y="3321050"/>
          <p14:tracePt t="107104" x="6299200" y="3327400"/>
          <p14:tracePt t="107117" x="6280150" y="3333750"/>
          <p14:tracePt t="107117" x="6229350" y="3346450"/>
          <p14:tracePt t="107136" x="6203950" y="3359150"/>
          <p14:tracePt t="107136" x="6172200" y="3365500"/>
          <p14:tracePt t="107153" x="6140450" y="3378200"/>
          <p14:tracePt t="107153" x="6102350" y="3390900"/>
          <p14:tracePt t="107170" x="6070600" y="3403600"/>
          <p14:tracePt t="107170" x="6032500" y="3416300"/>
          <p14:tracePt t="107185" x="5994400" y="3429000"/>
          <p14:tracePt t="107185" x="5962650" y="3441700"/>
          <p14:tracePt t="107185" x="5924550" y="3454400"/>
          <p14:tracePt t="107205" x="5892800" y="3467100"/>
          <p14:tracePt t="107205" x="5861050" y="3479800"/>
          <p14:tracePt t="107220" x="5829300" y="3492500"/>
          <p14:tracePt t="107220" x="5797550" y="3505200"/>
          <p14:tracePt t="107236" x="5772150" y="3517900"/>
          <p14:tracePt t="107236" x="5746750" y="3524250"/>
          <p14:tracePt t="107253" x="5721350" y="3536950"/>
          <p14:tracePt t="107253" x="5695950" y="3549650"/>
          <p14:tracePt t="107253" x="5676900" y="3556000"/>
          <p14:tracePt t="107272" x="5664200" y="3562350"/>
          <p14:tracePt t="107284" x="5645150" y="3575050"/>
          <p14:tracePt t="107284" x="5632450" y="3581400"/>
          <p14:tracePt t="107303" x="5626100" y="3581400"/>
          <p14:tracePt t="107318" x="5632450" y="3581400"/>
          <p14:tracePt t="107339" x="5645150" y="3581400"/>
          <p14:tracePt t="107339" x="5657850" y="3575050"/>
          <p14:tracePt t="107353" x="5676900" y="3575050"/>
          <p14:tracePt t="107353" x="5695950" y="3568700"/>
          <p14:tracePt t="107369" x="5721350" y="3562350"/>
          <p14:tracePt t="107369" x="5746750" y="3556000"/>
          <p14:tracePt t="107387" x="5778500" y="3549650"/>
          <p14:tracePt t="107387" x="5816600" y="3543300"/>
          <p14:tracePt t="107403" x="5854700" y="3543300"/>
          <p14:tracePt t="107403" x="5937250" y="3536950"/>
          <p14:tracePt t="107420" x="5981700" y="3536950"/>
          <p14:tracePt t="107420" x="6026150" y="3530600"/>
          <p14:tracePt t="107436" x="6070600" y="3530600"/>
          <p14:tracePt t="107436" x="6108700" y="3530600"/>
          <p14:tracePt t="107453" x="6153150" y="3530600"/>
          <p14:tracePt t="107453" x="6191250" y="3530600"/>
          <p14:tracePt t="107453" x="6223000" y="3524250"/>
          <p14:tracePt t="107472" x="6254750" y="3524250"/>
          <p14:tracePt t="107485" x="6280150" y="3517900"/>
          <p14:tracePt t="107485" x="6318250" y="3511550"/>
          <p14:tracePt t="107503" x="6330950" y="3511550"/>
          <p14:tracePt t="107503" x="6337300" y="3505200"/>
          <p14:tracePt t="107521" x="6343650" y="3505200"/>
          <p14:tracePt t="107536" x="6343650" y="3498850"/>
          <p14:tracePt t="107552" x="6337300" y="3498850"/>
          <p14:tracePt t="107569" x="6330950" y="3498850"/>
          <p14:tracePt t="107569" x="6318250" y="3505200"/>
          <p14:tracePt t="107588" x="6311900" y="3505200"/>
          <p14:tracePt t="107588" x="6299200" y="3505200"/>
          <p14:tracePt t="107604" x="6299200" y="3511550"/>
          <p14:tracePt t="107619" x="6292850" y="3511550"/>
          <p14:tracePt t="107636" x="6299200" y="3511550"/>
          <p14:tracePt t="107636" x="6305550" y="3505200"/>
          <p14:tracePt t="107654" x="6311900" y="3505200"/>
          <p14:tracePt t="107654" x="6324600" y="3498850"/>
          <p14:tracePt t="107670" x="6330950" y="3492500"/>
          <p14:tracePt t="107670" x="6343650" y="3492500"/>
          <p14:tracePt t="107687" x="6350000" y="3486150"/>
          <p14:tracePt t="107687" x="6362700" y="3486150"/>
          <p14:tracePt t="107704" x="6369050" y="3479800"/>
          <p14:tracePt t="107704" x="6381750" y="3479800"/>
          <p14:tracePt t="107721" x="6388100" y="3479800"/>
          <p14:tracePt t="107736" x="6381750" y="3486150"/>
          <p14:tracePt t="107767" x="6375400" y="3486150"/>
          <p14:tracePt t="107772" x="6369050" y="3486150"/>
          <p14:tracePt t="107787" x="6362700" y="3486150"/>
          <p14:tracePt t="107787" x="6356350" y="3486150"/>
          <p14:tracePt t="107805" x="6350000" y="3486150"/>
          <p14:tracePt t="107820" x="6343650" y="3486150"/>
          <p14:tracePt t="107837" x="6337300" y="3492500"/>
          <p14:tracePt t="107853" x="6330950" y="3486150"/>
          <p14:tracePt t="107871" x="6324600" y="3486150"/>
          <p14:tracePt t="107888" x="6324600" y="3479800"/>
          <p14:tracePt t="107908" x="6324600" y="3473450"/>
          <p14:tracePt t="107931" x="6324600" y="3467100"/>
          <p14:tracePt t="107947" x="6318250" y="3460750"/>
          <p14:tracePt t="107959" x="6318250" y="3448050"/>
          <p14:tracePt t="107970" x="6311900" y="3441700"/>
          <p14:tracePt t="107970" x="6311900" y="3429000"/>
          <p14:tracePt t="107988" x="6311900" y="3409950"/>
          <p14:tracePt t="107988" x="6311900" y="3390900"/>
          <p14:tracePt t="108005" x="6318250" y="3371850"/>
          <p14:tracePt t="108005" x="6324600" y="3308350"/>
          <p14:tracePt t="108022" x="6330950" y="3270250"/>
          <p14:tracePt t="108022" x="6330950" y="3225800"/>
          <p14:tracePt t="108039" x="6337300" y="3175000"/>
          <p14:tracePt t="108039" x="6343650" y="3124200"/>
          <p14:tracePt t="108055" x="6350000" y="3073400"/>
          <p14:tracePt t="108055" x="6356350" y="2965450"/>
          <p14:tracePt t="108074" x="6362700" y="2908300"/>
          <p14:tracePt t="108074" x="6369050" y="2857500"/>
          <p14:tracePt t="108089" x="6375400" y="2806700"/>
          <p14:tracePt t="108089" x="6381750" y="2749550"/>
          <p14:tracePt t="108105" x="6394450" y="2698750"/>
          <p14:tracePt t="108105" x="6400800" y="2654300"/>
          <p14:tracePt t="108122" x="6413500" y="2603500"/>
          <p14:tracePt t="108122" x="6432550" y="2514600"/>
          <p14:tracePt t="108599" x="5822950" y="4184650"/>
          <p14:tracePt t="108608" x="5822950" y="4171950"/>
          <p14:tracePt t="108608" x="5822950" y="4152900"/>
          <p14:tracePt t="108624" x="5829300" y="4133850"/>
          <p14:tracePt t="108624" x="5829300" y="4108450"/>
          <p14:tracePt t="108641" x="5835650" y="4083050"/>
          <p14:tracePt t="108641" x="5842000" y="4057650"/>
          <p14:tracePt t="108657" x="5848350" y="4038600"/>
          <p14:tracePt t="108657" x="5861050" y="4019550"/>
          <p14:tracePt t="108657" x="5867400" y="4006850"/>
          <p14:tracePt t="108677" x="5880100" y="3994150"/>
          <p14:tracePt t="108689" x="5892800" y="3981450"/>
          <p14:tracePt t="108689" x="5911850" y="3968750"/>
          <p14:tracePt t="108707" x="5918200" y="3962400"/>
          <p14:tracePt t="108707" x="5924550" y="3962400"/>
          <p14:tracePt t="108724" x="5930900" y="3962400"/>
          <p14:tracePt t="108724" x="5937250" y="3956050"/>
          <p14:tracePt t="108740" x="5943600" y="3956050"/>
          <p14:tracePt t="108756" x="5949950" y="3956050"/>
          <p14:tracePt t="108773" x="5956300" y="3949700"/>
          <p14:tracePt t="108790" x="5949950" y="3949700"/>
          <p14:tracePt t="108811" x="5943600" y="3949700"/>
          <p14:tracePt t="108827" x="5937250" y="3956050"/>
          <p14:tracePt t="108931" x="5937250" y="3962400"/>
          <p14:tracePt t="108947" x="5930900" y="3968750"/>
          <p14:tracePt t="108959" x="5924550" y="3975100"/>
          <p14:tracePt t="108968" x="5918200" y="3981450"/>
          <p14:tracePt t="108976" x="5905500" y="3994150"/>
          <p14:tracePt t="108976" x="5892800" y="4000500"/>
          <p14:tracePt t="108991" x="5880100" y="4006850"/>
          <p14:tracePt t="108991" x="5867400" y="4019550"/>
          <p14:tracePt t="109008" x="5842000" y="4032250"/>
          <p14:tracePt t="109008" x="5822950" y="4044950"/>
          <p14:tracePt t="109025" x="5797550" y="4051300"/>
          <p14:tracePt t="109025" x="5772150" y="4064000"/>
          <p14:tracePt t="109025" x="5740400" y="4076700"/>
          <p14:tracePt t="109044" x="5702300" y="4089400"/>
          <p14:tracePt t="109057" x="5664200" y="4102100"/>
          <p14:tracePt t="109057" x="5575300" y="4133850"/>
          <p14:tracePt t="109077" x="5524500" y="4146550"/>
          <p14:tracePt t="109077" x="5467350" y="4159250"/>
          <p14:tracePt t="109092" x="5403850" y="4178300"/>
          <p14:tracePt t="109092" x="5340350" y="4191000"/>
          <p14:tracePt t="109109" x="5276850" y="4203700"/>
          <p14:tracePt t="109109" x="5207000" y="4222750"/>
          <p14:tracePt t="109109" x="5137150" y="4235450"/>
          <p14:tracePt t="109129" x="5060950" y="4248150"/>
          <p14:tracePt t="109129" x="4991100" y="4260850"/>
          <p14:tracePt t="109143" x="4914900" y="4273550"/>
          <p14:tracePt t="109143" x="4838700" y="4286250"/>
          <p14:tracePt t="109159" x="4768850" y="4298950"/>
          <p14:tracePt t="109159" x="4692650" y="4311650"/>
          <p14:tracePt t="109176" x="4616450" y="4324350"/>
          <p14:tracePt t="109176" x="4470400" y="4343400"/>
          <p14:tracePt t="109192" x="4394200" y="4356100"/>
          <p14:tracePt t="109192" x="4324350" y="4362450"/>
          <p14:tracePt t="109209" x="4248150" y="4368800"/>
          <p14:tracePt t="109209" x="4178300" y="4368800"/>
          <p14:tracePt t="109226" x="4108450" y="4375150"/>
          <p14:tracePt t="109226" x="4038600" y="4375150"/>
          <p14:tracePt t="109242" x="3968750" y="4375150"/>
          <p14:tracePt t="109242" x="3841750" y="4375150"/>
          <p14:tracePt t="109260" x="3784600" y="4375150"/>
          <p14:tracePt t="109260" x="3721100" y="4375150"/>
          <p14:tracePt t="109277" x="3663950" y="4375150"/>
          <p14:tracePt t="109277" x="3606800" y="4368800"/>
          <p14:tracePt t="109292" x="3556000" y="4362450"/>
          <p14:tracePt t="109292" x="3511550" y="4362450"/>
          <p14:tracePt t="109309" x="3460750" y="4356100"/>
          <p14:tracePt t="109309" x="3422650" y="4349750"/>
          <p14:tracePt t="109309" x="3378200" y="4349750"/>
          <p14:tracePt t="109329" x="3346450" y="4343400"/>
          <p14:tracePt t="109341" x="3308350" y="4343400"/>
          <p14:tracePt t="109341" x="3238500" y="4337050"/>
          <p14:tracePt t="109360" x="3206750" y="4337050"/>
          <p14:tracePt t="109360" x="3175000" y="4337050"/>
          <p14:tracePt t="109376" x="3143250" y="4330700"/>
          <p14:tracePt t="109376" x="3117850" y="4330700"/>
          <p14:tracePt t="109393" x="3086100" y="4337050"/>
          <p14:tracePt t="109393" x="3048000" y="4337050"/>
          <p14:tracePt t="109393" x="3016250" y="4337050"/>
          <p14:tracePt t="109412" x="2978150" y="4343400"/>
          <p14:tracePt t="109425" x="2940050" y="4349750"/>
          <p14:tracePt t="109425" x="2844800" y="4368800"/>
          <p14:tracePt t="109443" x="2794000" y="4381500"/>
          <p14:tracePt t="109443" x="2743200" y="4400550"/>
          <p14:tracePt t="109459" x="2686050" y="4419600"/>
          <p14:tracePt t="109459" x="2628900" y="4438650"/>
          <p14:tracePt t="109477" x="2565400" y="4457700"/>
          <p14:tracePt t="109477" x="2432050" y="4508500"/>
          <p14:tracePt t="109493" x="2362200" y="4527550"/>
          <p14:tracePt t="109493" x="2292350" y="4552950"/>
          <p14:tracePt t="109510" x="2222500" y="4578350"/>
          <p14:tracePt t="109510" x="2152650" y="4603750"/>
          <p14:tracePt t="109527" x="2089150" y="4629150"/>
          <p14:tracePt t="109527" x="2025650" y="4654550"/>
          <p14:tracePt t="109544" x="1962150" y="4686300"/>
          <p14:tracePt t="109544" x="1841500" y="4737100"/>
          <p14:tracePt t="109560" x="1784350" y="4762500"/>
          <p14:tracePt t="109560" x="1739900" y="4781550"/>
          <p14:tracePt t="109577" x="1695450" y="4806950"/>
          <p14:tracePt t="109577" x="1651000" y="4826000"/>
          <p14:tracePt t="109593" x="1612900" y="4851400"/>
          <p14:tracePt t="109593" x="1574800" y="4864100"/>
          <p14:tracePt t="109593" x="1543050" y="4883150"/>
          <p14:tracePt t="109612" x="1511300" y="4902200"/>
          <p14:tracePt t="109625" x="1485900" y="4921250"/>
          <p14:tracePt t="109625" x="1441450" y="4959350"/>
          <p14:tracePt t="109644" x="1422400" y="4972050"/>
          <p14:tracePt t="109644" x="1403350" y="4991100"/>
          <p14:tracePt t="109661" x="1390650" y="5003800"/>
          <p14:tracePt t="109661" x="1384300" y="5022850"/>
          <p14:tracePt t="109677" x="1371600" y="5035550"/>
          <p14:tracePt t="109677" x="1365250" y="5048250"/>
          <p14:tracePt t="109677" x="1365250" y="5054600"/>
          <p14:tracePt t="109696" x="1365250" y="5060950"/>
          <p14:tracePt t="109709" x="1365250" y="5067300"/>
          <p14:tracePt t="109709" x="1365250" y="5073650"/>
          <p14:tracePt t="109728" x="1371600" y="5086350"/>
          <p14:tracePt t="109743" x="1371600" y="5092700"/>
          <p14:tracePt t="109779" x="1365250" y="5092700"/>
          <p14:tracePt t="109791" x="1358900" y="5092700"/>
          <p14:tracePt t="109807" x="1352550" y="5099050"/>
          <p14:tracePt t="109815" x="1346200" y="5099050"/>
          <p14:tracePt t="109826" x="1339850" y="5099050"/>
          <p14:tracePt t="109826" x="1333500" y="5099050"/>
          <p14:tracePt t="109844" x="1327150" y="5105400"/>
          <p14:tracePt t="109844" x="1314450" y="5111750"/>
          <p14:tracePt t="109861" x="1301750" y="5118100"/>
          <p14:tracePt t="109861" x="1295400" y="5130800"/>
          <p14:tracePt t="109878" x="1282700" y="5137150"/>
          <p14:tracePt t="109878" x="1263650" y="5143500"/>
          <p14:tracePt t="109895" x="1250950" y="5156200"/>
          <p14:tracePt t="109895" x="1219200" y="5168900"/>
          <p14:tracePt t="109911" x="1206500" y="5181600"/>
          <p14:tracePt t="109911" x="1193800" y="5187950"/>
          <p14:tracePt t="109928" x="1181100" y="5194300"/>
          <p14:tracePt t="109928" x="1168400" y="5200650"/>
          <p14:tracePt t="109945" x="1155700" y="5207000"/>
          <p14:tracePt t="109945" x="1143000" y="5213350"/>
          <p14:tracePt t="109962" x="1136650" y="5219700"/>
          <p14:tracePt t="109962" x="1123950" y="5219700"/>
          <p14:tracePt t="109962" x="1117600" y="5226050"/>
          <p14:tracePt t="109980" x="1104900" y="5232400"/>
          <p14:tracePt t="109994" x="1098550" y="5232400"/>
          <p14:tracePt t="109994" x="1085850" y="5238750"/>
          <p14:tracePt t="110012" x="1079500" y="5238750"/>
          <p14:tracePt t="110028" x="1079500" y="5232400"/>
          <p14:tracePt t="110048" x="1079500" y="5226050"/>
          <p14:tracePt t="110065" x="1079500" y="5219700"/>
          <p14:tracePt t="110080" x="1085850" y="5213350"/>
          <p14:tracePt t="110099" x="1092200" y="5219700"/>
          <p14:tracePt t="110151" x="1092200" y="5213350"/>
          <p14:tracePt t="110235" x="1085850" y="5207000"/>
          <p14:tracePt t="110279" x="1079500" y="5213350"/>
          <p14:tracePt t="110311" x="1073150" y="5219700"/>
          <p14:tracePt t="110331" x="1079500" y="5219700"/>
          <p14:tracePt t="110391" x="1085850" y="5219700"/>
          <p14:tracePt t="110476" x="1079500" y="5213350"/>
          <p14:tracePt t="110551" x="1073150" y="5213350"/>
          <p14:tracePt t="110571" x="1073150" y="5207000"/>
          <p14:tracePt t="110611" x="1066800" y="5200650"/>
          <p14:tracePt t="110631" x="1073150" y="5194300"/>
          <p14:tracePt t="110671" x="1079500" y="5187950"/>
          <p14:tracePt t="110699" x="1085850" y="5187950"/>
          <p14:tracePt t="110751" x="1092200" y="5187950"/>
          <p14:tracePt t="110768" x="1104900" y="5187950"/>
          <p14:tracePt t="110783" x="1111250" y="5187950"/>
          <p14:tracePt t="110791" x="1117600" y="5187950"/>
          <p14:tracePt t="110800" x="1123950" y="5187950"/>
          <p14:tracePt t="110800" x="1136650" y="5187950"/>
          <p14:tracePt t="110814" x="1149350" y="5187950"/>
          <p14:tracePt t="110814" x="1162050" y="5194300"/>
          <p14:tracePt t="110831" x="1181100" y="5194300"/>
          <p14:tracePt t="110831" x="1193800" y="5194300"/>
          <p14:tracePt t="110847" x="1212850" y="5200650"/>
          <p14:tracePt t="110847" x="1231900" y="5200650"/>
          <p14:tracePt t="110864" x="1244600" y="5207000"/>
          <p14:tracePt t="110864" x="1276350" y="5207000"/>
          <p14:tracePt t="110881" x="1295400" y="5213350"/>
          <p14:tracePt t="110881" x="1301750" y="5213350"/>
          <p14:tracePt t="110898" x="1314450" y="5213350"/>
          <p14:tracePt t="110898" x="1327150" y="5213350"/>
          <p14:tracePt t="110914" x="1333500" y="5207000"/>
          <p14:tracePt t="110930" x="1339850" y="5200650"/>
          <p14:tracePt t="110947" x="1339850" y="5194300"/>
          <p14:tracePt t="110999" x="1339850" y="5187950"/>
          <p14:tracePt t="111091" x="1339850" y="5181600"/>
          <p14:tracePt t="111135" x="1346200" y="5181600"/>
          <p14:tracePt t="111167" x="1352550" y="5181600"/>
          <p14:tracePt t="111279" x="1346200" y="5175250"/>
          <p14:tracePt t="111471" x="1339850" y="5168900"/>
          <p14:tracePt t="111571" x="1346200" y="5168900"/>
          <p14:tracePt t="111599" x="1352550" y="5162550"/>
          <p14:tracePt t="111631" x="1352550" y="5156200"/>
          <p14:tracePt t="111659" x="1352550" y="5149850"/>
          <p14:tracePt t="111691" x="1346200" y="5149850"/>
          <p14:tracePt t="111871" x="1339850" y="5149850"/>
          <p14:tracePt t="112043" x="1339850" y="5156200"/>
          <p14:tracePt t="112155" x="1346200" y="5149850"/>
          <p14:tracePt t="112327" x="1346200" y="5143500"/>
          <p14:tracePt t="112780" x="1352550" y="5149850"/>
          <p14:tracePt t="112839" x="1358900" y="5143500"/>
          <p14:tracePt t="112911" x="1365250" y="5143500"/>
          <p14:tracePt t="112951" x="1358900" y="5143500"/>
          <p14:tracePt t="113064" x="1352550" y="5143500"/>
          <p14:tracePt t="113123" x="1358900" y="5143500"/>
          <p14:tracePt t="113183" x="1365250" y="5143500"/>
          <p14:tracePt t="113219" x="1365250" y="5137150"/>
          <p14:tracePt t="113551" x="1371600" y="5137150"/>
          <p14:tracePt t="113647" x="1365250" y="5130800"/>
          <p14:tracePt t="113759" x="1365250" y="5137150"/>
          <p14:tracePt t="113819" x="1365250" y="5130800"/>
          <p14:tracePt t="113880" x="1371600" y="5130800"/>
          <p14:tracePt t="113971" x="1371600" y="5124450"/>
          <p14:tracePt t="113999" x="1371600" y="5118100"/>
          <p14:tracePt t="114367" x="1377950" y="5118100"/>
          <p14:tracePt t="114571" x="1377950" y="5111750"/>
          <p14:tracePt t="114863" x="1384300" y="5111750"/>
          <p14:tracePt t="115067" x="1384300" y="5118100"/>
          <p14:tracePt t="115359" x="1377950" y="5118100"/>
          <p14:tracePt t="115659" x="1371600" y="5124450"/>
          <p14:tracePt t="115687" x="1371600" y="5130800"/>
          <p14:tracePt t="115763" x="1371600" y="5137150"/>
          <p14:tracePt t="115799" x="1377950" y="5137150"/>
          <p14:tracePt t="115867" x="1384300" y="5137150"/>
          <p14:tracePt t="115891" x="1390650" y="5130800"/>
          <p14:tracePt t="115911" x="1397000" y="5124450"/>
          <p14:tracePt t="115943" x="1403350" y="5118100"/>
          <p14:tracePt t="115959" x="1409700" y="5111750"/>
          <p14:tracePt t="115971" x="1416050" y="5105400"/>
          <p14:tracePt t="115987" x="1428750" y="5099050"/>
          <p14:tracePt t="116003" x="1435100" y="5099050"/>
          <p14:tracePt t="116019" x="1441450" y="5092700"/>
          <p14:tracePt t="116031" x="1447800" y="5092700"/>
          <p14:tracePt t="116031" x="1454150" y="5092700"/>
          <p14:tracePt t="116049" x="1460500" y="5099050"/>
          <p14:tracePt t="116063" x="1466850" y="5099050"/>
          <p14:tracePt t="116063" x="1473200" y="5099050"/>
          <p14:tracePt t="116082" x="1479550" y="5099050"/>
          <p14:tracePt t="116096" x="1492250" y="5099050"/>
          <p14:tracePt t="116113" x="1492250" y="5105400"/>
          <p14:tracePt t="116113" x="1504950" y="5105400"/>
          <p14:tracePt t="116132" x="1511300" y="5105400"/>
          <p14:tracePt t="116147" x="1517650" y="5111750"/>
          <p14:tracePt t="116147" x="1524000" y="5111750"/>
          <p14:tracePt t="116165" x="1530350" y="5111750"/>
          <p14:tracePt t="116165" x="1536700" y="5118100"/>
          <p14:tracePt t="116165" x="1543050" y="5118100"/>
          <p14:tracePt t="116184" x="1549400" y="5118100"/>
          <p14:tracePt t="116197" x="1555750" y="5118100"/>
          <p14:tracePt t="116197" x="1568450" y="5124450"/>
          <p14:tracePt t="116215" x="1574800" y="5124450"/>
          <p14:tracePt t="116215" x="1581150" y="5130800"/>
          <p14:tracePt t="116232" x="1587500" y="5130800"/>
          <p14:tracePt t="116247" x="1593850" y="5137150"/>
          <p14:tracePt t="116247" x="1606550" y="5143500"/>
          <p14:tracePt t="116265" x="1612900" y="5143500"/>
          <p14:tracePt t="116281" x="1619250" y="5149850"/>
          <p14:tracePt t="116281" x="1625600" y="5149850"/>
          <p14:tracePt t="116299" x="1638300" y="5156200"/>
          <p14:tracePt t="116319" x="1644650" y="5149850"/>
          <p14:tracePt t="116331" x="1651000" y="5149850"/>
          <p14:tracePt t="116371" x="1651000" y="5156200"/>
          <p14:tracePt t="116447" x="1644650" y="5156200"/>
          <p14:tracePt t="116491" x="1651000" y="5156200"/>
          <p14:tracePt t="116647" x="1651000" y="5162550"/>
          <p14:tracePt t="116672" x="1651000" y="5168900"/>
          <p14:tracePt t="116691" x="1644650" y="5168900"/>
          <p14:tracePt t="116747" x="1638300" y="5168900"/>
          <p14:tracePt t="116783" x="1631950" y="5162550"/>
          <p14:tracePt t="116811" x="1631950" y="5168900"/>
          <p14:tracePt t="116903" x="1631950" y="5175250"/>
          <p14:tracePt t="116979" x="1631950" y="5181600"/>
          <p14:tracePt t="117047" x="1625600" y="5181600"/>
          <p14:tracePt t="117075" x="1619250" y="5187950"/>
          <p14:tracePt t="117107" x="1619250" y="5181600"/>
          <p14:tracePt t="117167" x="1625600" y="5187950"/>
          <p14:tracePt t="117347" x="1631950" y="5187950"/>
          <p14:tracePt t="117615" x="1625600" y="5194300"/>
          <p14:tracePt t="117923" x="1619250" y="5200650"/>
          <p14:tracePt t="118043" x="1625600" y="5194300"/>
          <p14:tracePt t="118171" x="1625600" y="5200650"/>
          <p14:tracePt t="118523" x="1619250" y="5200650"/>
          <p14:tracePt t="118583" x="1625600" y="5207000"/>
          <p14:tracePt t="118727" x="1619250" y="5213350"/>
          <p14:tracePt t="119857" x="1612900" y="5213350"/>
          <p14:tracePt t="119971" x="1612900" y="5207000"/>
          <p14:tracePt t="119999" x="1619250" y="5200650"/>
          <p14:tracePt t="120031" x="1625600" y="5200650"/>
          <p14:tracePt t="120051" x="1625600" y="5194300"/>
          <p14:tracePt t="120068" x="1631950" y="5194300"/>
          <p14:tracePt t="120083" x="1638300" y="5194300"/>
          <p14:tracePt t="120107" x="1644650" y="5194300"/>
          <p14:tracePt t="120127" x="1651000" y="5200650"/>
          <p14:tracePt t="120151" x="1657350" y="5200650"/>
          <p14:tracePt t="120179" x="1663700" y="5200650"/>
          <p14:tracePt t="120211" x="1657350" y="5207000"/>
          <p14:tracePt t="120331" x="1657350" y="5213350"/>
          <p14:tracePt t="120343" x="1657350" y="5219700"/>
          <p14:tracePt t="120359" x="1663700" y="5226050"/>
          <p14:tracePt t="120383" x="1676400" y="5232400"/>
          <p14:tracePt t="120435" x="1682750" y="5232400"/>
          <p14:tracePt t="120451" x="1689100" y="5238750"/>
          <p14:tracePt t="120463" x="1695450" y="5245100"/>
          <p14:tracePt t="120495" x="1701800" y="5245100"/>
          <p14:tracePt t="120520" x="1701800" y="5251450"/>
          <p14:tracePt t="120539" x="1708150" y="5257800"/>
          <p14:tracePt t="120571" x="1714500" y="5257800"/>
          <p14:tracePt t="120623" x="1720850" y="5257800"/>
          <p14:tracePt t="120683" x="1720850" y="5251450"/>
          <p14:tracePt t="120719" x="1714500" y="5245100"/>
          <p14:tracePt t="120743" x="1708150" y="5238750"/>
          <p14:tracePt t="120795" x="1708150" y="5245100"/>
          <p14:tracePt t="120839" x="1708150" y="5251450"/>
          <p14:tracePt t="120923" x="1714500" y="5251450"/>
          <p14:tracePt t="120959" x="1714500" y="5257800"/>
          <p14:tracePt t="121027" x="1708150" y="5257800"/>
          <p14:tracePt t="121063" x="1701800" y="5257800"/>
          <p14:tracePt t="121119" x="1701800" y="5251450"/>
          <p14:tracePt t="121303" x="1701800" y="5257800"/>
          <p14:tracePt t="121543" x="1701800" y="5264150"/>
          <p14:tracePt t="121603" x="1701800" y="5270500"/>
          <p14:tracePt t="121643" x="1701800" y="5276850"/>
          <p14:tracePt t="121679" x="1695450" y="5276850"/>
          <p14:tracePt t="121763" x="1689100" y="5270500"/>
          <p14:tracePt t="122279" x="1695450" y="5270500"/>
          <p14:tracePt t="122303" x="1695450" y="5264150"/>
          <p14:tracePt t="122331" x="1701800" y="5264150"/>
          <p14:tracePt t="122363" x="1701800" y="5270500"/>
          <p14:tracePt t="122391" x="1708150" y="5270500"/>
          <p14:tracePt t="122407" x="1708150" y="5276850"/>
          <p14:tracePt t="122423" x="1708150" y="5283200"/>
          <p14:tracePt t="122443" x="1714500" y="5289550"/>
          <p14:tracePt t="122476" x="1720850" y="5283200"/>
          <p14:tracePt t="122511" x="1720850" y="5276850"/>
          <p14:tracePt t="122559" x="1714500" y="5270500"/>
          <p14:tracePt t="122579" x="1708150" y="5270500"/>
          <p14:tracePt t="122603" x="1701800" y="5264150"/>
          <p14:tracePt t="122623" x="1695450" y="5264150"/>
          <p14:tracePt t="122679" x="1695450" y="5257800"/>
          <p14:tracePt t="122731" x="1701800" y="5257800"/>
          <p14:tracePt t="122767" x="1708150" y="5264150"/>
          <p14:tracePt t="122803" x="1708150" y="5270500"/>
          <p14:tracePt t="122819" x="1701800" y="5276850"/>
          <p14:tracePt t="122843" x="1695450" y="5276850"/>
          <p14:tracePt t="122983" x="1689100" y="5270500"/>
          <p14:tracePt t="123083" x="1695450" y="5264150"/>
          <p14:tracePt t="123135" x="1701800" y="5264150"/>
          <p14:tracePt t="123159" x="1708150" y="5264150"/>
          <p14:tracePt t="123171" x="1714500" y="5264150"/>
          <p14:tracePt t="123195" x="1720850" y="5264150"/>
          <p14:tracePt t="123239" x="1727200" y="5264150"/>
          <p14:tracePt t="123307" x="1720850" y="5270500"/>
          <p14:tracePt t="123819" x="1714500" y="5276850"/>
          <p14:tracePt t="123883" x="1720850" y="5283200"/>
          <p14:tracePt t="124087" x="1727200" y="5283200"/>
          <p14:tracePt t="124131" x="1739900" y="5283200"/>
          <p14:tracePt t="124147" x="1746250" y="5276850"/>
          <p14:tracePt t="124163" x="1758950" y="5276850"/>
          <p14:tracePt t="124171" x="1765300" y="5270500"/>
          <p14:tracePt t="124179" x="1778000" y="5270500"/>
          <p14:tracePt t="124189" x="1790700" y="5264150"/>
          <p14:tracePt t="124189" x="1822450" y="5251450"/>
          <p14:tracePt t="124208" x="1841500" y="5251450"/>
          <p14:tracePt t="124208" x="1860550" y="5238750"/>
          <p14:tracePt t="124225" x="1885950" y="5232400"/>
          <p14:tracePt t="124225" x="1911350" y="5226050"/>
          <p14:tracePt t="124241" x="1943100" y="5219700"/>
          <p14:tracePt t="124241" x="1974850" y="5213350"/>
          <p14:tracePt t="124241" x="2006600" y="5207000"/>
          <p14:tracePt t="124260" x="2044700" y="5200650"/>
          <p14:tracePt t="124273" x="2082800" y="5194300"/>
          <p14:tracePt t="124273" x="2165350" y="5187950"/>
          <p14:tracePt t="124291" x="2209800" y="5181600"/>
          <p14:tracePt t="124291" x="2254250" y="5181600"/>
          <p14:tracePt t="124308" x="2298700" y="5175250"/>
          <p14:tracePt t="124308" x="2343150" y="5175250"/>
          <p14:tracePt t="124308" x="2393950" y="5175250"/>
          <p14:tracePt t="124328" x="2438400" y="5168900"/>
          <p14:tracePt t="124340" x="2495550" y="5162550"/>
          <p14:tracePt t="124340" x="2552700" y="5162550"/>
          <p14:tracePt t="124340" x="2616200" y="5156200"/>
          <p14:tracePt t="124360" x="2679700" y="5149850"/>
          <p14:tracePt t="124360" x="2743200" y="5143500"/>
          <p14:tracePt t="124375" x="2813050" y="5137150"/>
          <p14:tracePt t="124375" x="2876550" y="5137150"/>
          <p14:tracePt t="124392" x="2946400" y="5130800"/>
          <p14:tracePt t="124392" x="3016250" y="5124450"/>
          <p14:tracePt t="124408" x="3086100" y="5118100"/>
          <p14:tracePt t="124408" x="3225800" y="5105400"/>
          <p14:tracePt t="124426" x="3289300" y="5099050"/>
          <p14:tracePt t="124426" x="3359150" y="5092700"/>
          <p14:tracePt t="124442" x="3429000" y="5086350"/>
          <p14:tracePt t="124442" x="3492500" y="5080000"/>
          <p14:tracePt t="124458" x="3562350" y="5073650"/>
          <p14:tracePt t="124458" x="3632200" y="5067300"/>
          <p14:tracePt t="124475" x="3702050" y="5060950"/>
          <p14:tracePt t="124475" x="3841750" y="5054600"/>
          <p14:tracePt t="124492" x="3911600" y="5048250"/>
          <p14:tracePt t="124492" x="3975100" y="5041900"/>
          <p14:tracePt t="124508" x="4044950" y="5035550"/>
          <p14:tracePt t="124508" x="4108450" y="5029200"/>
          <p14:tracePt t="124526" x="4171950" y="5022850"/>
          <p14:tracePt t="124526" x="4235450" y="5016500"/>
          <p14:tracePt t="124526" x="4292600" y="5010150"/>
          <p14:tracePt t="124544" x="4349750" y="5010150"/>
          <p14:tracePt t="124557" x="4400550" y="5003800"/>
          <p14:tracePt t="124557" x="4489450" y="4997450"/>
          <p14:tracePt t="124577" x="4533900" y="4991100"/>
          <p14:tracePt t="124577" x="4572000" y="4991100"/>
          <p14:tracePt t="124592" x="4610100" y="4984750"/>
          <p14:tracePt t="124592" x="4641850" y="4978400"/>
          <p14:tracePt t="124608" x="4673600" y="4978400"/>
          <p14:tracePt t="124608" x="4705350" y="4972050"/>
          <p14:tracePt t="124608" x="4730750" y="4972050"/>
          <p14:tracePt t="124628" x="4756150" y="4965700"/>
          <p14:tracePt t="124641" x="4781550" y="4965700"/>
          <p14:tracePt t="124641" x="4826000" y="4959350"/>
          <p14:tracePt t="124660" x="4851400" y="4959350"/>
          <p14:tracePt t="124660" x="4870450" y="4959350"/>
          <p14:tracePt t="124676" x="4883150" y="4959350"/>
          <p14:tracePt t="124676" x="4902200" y="4959350"/>
          <p14:tracePt t="124692" x="4921250" y="4959350"/>
          <p14:tracePt t="124692" x="4933950" y="4959350"/>
          <p14:tracePt t="124709" x="4946650" y="4959350"/>
          <p14:tracePt t="124709" x="4965700" y="4959350"/>
          <p14:tracePt t="124727" x="4978400" y="4965700"/>
          <p14:tracePt t="124727" x="4984750" y="4965700"/>
          <p14:tracePt t="124743" x="4997450" y="4972050"/>
          <p14:tracePt t="124743" x="5003800" y="4972050"/>
          <p14:tracePt t="124759" x="5010150" y="4978400"/>
          <p14:tracePt t="124759" x="5010150" y="4984750"/>
          <p14:tracePt t="124777" x="5022850" y="4991100"/>
          <p14:tracePt t="124792" x="5022850" y="4997450"/>
          <p14:tracePt t="124808" x="5016500" y="5003800"/>
          <p14:tracePt t="124839" x="5010150" y="5003800"/>
          <p14:tracePt t="124867" x="5003800" y="5010150"/>
          <p14:tracePt t="124891" x="4997450" y="5016500"/>
          <p14:tracePt t="124911" x="4991100" y="5022850"/>
          <p14:tracePt t="124927" x="4991100" y="5029200"/>
          <p14:tracePt t="124943" x="4984750" y="5035550"/>
          <p14:tracePt t="124963" x="4978400" y="5035550"/>
          <p14:tracePt t="124995" x="4972050" y="5041900"/>
          <p14:tracePt t="125023" x="4972050" y="5048250"/>
          <p14:tracePt t="125047" x="4978400" y="5054600"/>
          <p14:tracePt t="125083" x="4984750" y="5060950"/>
          <p14:tracePt t="125099" x="4991100" y="5060950"/>
          <p14:tracePt t="125115" x="4997450" y="5067300"/>
          <p14:tracePt t="125131" x="5003800" y="5073650"/>
          <p14:tracePt t="125143" x="5003800" y="5080000"/>
          <p14:tracePt t="125158" x="5010150" y="5080000"/>
          <p14:tracePt t="125175" x="5022850" y="5086350"/>
          <p14:tracePt t="125191" x="5029200" y="5086350"/>
          <p14:tracePt t="125203" x="5035550" y="5092700"/>
          <p14:tracePt t="125219" x="5041900" y="5099050"/>
          <p14:tracePt t="125259" x="5048250" y="5105400"/>
          <p14:tracePt t="125279" x="5054600" y="5105400"/>
          <p14:tracePt t="125303" x="5060950" y="5111750"/>
          <p14:tracePt t="125331" x="5067300" y="5111750"/>
          <p14:tracePt t="125399" x="5067300" y="5105400"/>
          <p14:tracePt t="125459" x="5060950" y="5105400"/>
          <p14:tracePt t="125491" x="5054600" y="5099050"/>
          <p14:tracePt t="125511" x="5048250" y="5092700"/>
          <p14:tracePt t="125535" x="5048250" y="5086350"/>
          <p14:tracePt t="125559" x="5054600" y="5080000"/>
          <p14:tracePt t="125639" x="5060950" y="5080000"/>
          <p14:tracePt t="125707" x="5060950" y="5073650"/>
          <p14:tracePt t="125783" x="5060950" y="5080000"/>
          <p14:tracePt t="125947" x="5054600" y="5080000"/>
          <p14:tracePt t="126007" x="5060950" y="5086350"/>
          <p14:tracePt t="126084" x="5060950" y="5092700"/>
          <p14:tracePt t="126127" x="5060950" y="5099050"/>
          <p14:tracePt t="126179" x="5054600" y="5099050"/>
          <p14:tracePt t="126223" x="5060950" y="5099050"/>
          <p14:tracePt t="126339" x="5067300" y="5092700"/>
          <p14:tracePt t="126367" x="5073650" y="5099050"/>
          <p14:tracePt t="126459" x="5080000" y="5105400"/>
          <p14:tracePt t="126503" x="5092700" y="5105400"/>
          <p14:tracePt t="126519" x="5099050" y="5111750"/>
          <p14:tracePt t="126531" x="5105400" y="5111750"/>
          <p14:tracePt t="126539" x="5111750" y="5111750"/>
          <p14:tracePt t="126547" x="5118100" y="5111750"/>
          <p14:tracePt t="126547" x="5124450" y="5111750"/>
          <p14:tracePt t="126566" x="5137150" y="5111750"/>
          <p14:tracePt t="126566" x="5143500" y="5118100"/>
          <p14:tracePt t="126566" x="5156200" y="5118100"/>
          <p14:tracePt t="126584" x="5168900" y="5111750"/>
          <p14:tracePt t="126597" x="5181600" y="5111750"/>
          <p14:tracePt t="126597" x="5207000" y="5118100"/>
          <p14:tracePt t="126616" x="5219700" y="5118100"/>
          <p14:tracePt t="126616" x="5232400" y="5118100"/>
          <p14:tracePt t="126632" x="5245100" y="5118100"/>
          <p14:tracePt t="126632" x="5257800" y="5124450"/>
          <p14:tracePt t="126649" x="5270500" y="5124450"/>
          <p14:tracePt t="126649" x="5283200" y="5130800"/>
          <p14:tracePt t="126649" x="5295900" y="5130800"/>
          <p14:tracePt t="126668" x="5308600" y="5137150"/>
          <p14:tracePt t="126681" x="5321300" y="5137150"/>
          <p14:tracePt t="126681" x="5346700" y="5143500"/>
          <p14:tracePt t="126699" x="5359400" y="5143500"/>
          <p14:tracePt t="126699" x="5372100" y="5149850"/>
          <p14:tracePt t="126715" x="5378450" y="5149850"/>
          <p14:tracePt t="126715" x="5391150" y="5143500"/>
          <p14:tracePt t="126732" x="5403850" y="5143500"/>
          <p14:tracePt t="126732" x="5410200" y="5143500"/>
          <p14:tracePt t="126749" x="5422900" y="5143500"/>
          <p14:tracePt t="126749" x="5448300" y="5137150"/>
          <p14:tracePt t="126766" x="5467350" y="5130800"/>
          <p14:tracePt t="126766" x="5480050" y="5130800"/>
          <p14:tracePt t="126783" x="5499100" y="5124450"/>
          <p14:tracePt t="126783" x="5511800" y="5124450"/>
          <p14:tracePt t="126799" x="5530850" y="5124450"/>
          <p14:tracePt t="126799" x="5549900" y="5124450"/>
          <p14:tracePt t="126816" x="5575300" y="5124450"/>
          <p14:tracePt t="126816" x="5619750" y="5124450"/>
          <p14:tracePt t="126833" x="5645150" y="5124450"/>
          <p14:tracePt t="126833" x="5670550" y="5130800"/>
          <p14:tracePt t="126849" x="5695950" y="5130800"/>
          <p14:tracePt t="126849" x="5727700" y="5130800"/>
          <p14:tracePt t="126867" x="5753100" y="5124450"/>
          <p14:tracePt t="126867" x="5816600" y="5124450"/>
          <p14:tracePt t="126883" x="5842000" y="5118100"/>
          <p14:tracePt t="126883" x="5873750" y="5111750"/>
          <p14:tracePt t="126900" x="5905500" y="5111750"/>
          <p14:tracePt t="126900" x="5937250" y="5105400"/>
          <p14:tracePt t="126917" x="5969000" y="5105400"/>
          <p14:tracePt t="126917" x="6000750" y="5099050"/>
          <p14:tracePt t="126933" x="6032500" y="5099050"/>
          <p14:tracePt t="126933" x="6064250" y="5099050"/>
          <p14:tracePt t="126933" x="6102350" y="5099050"/>
          <p14:tracePt t="126952" x="6140450" y="5105400"/>
          <p14:tracePt t="126965" x="6178550" y="5105400"/>
          <p14:tracePt t="126965" x="6267450" y="5111750"/>
          <p14:tracePt t="126984" x="6311900" y="5111750"/>
          <p14:tracePt t="126984" x="6356350" y="5111750"/>
          <p14:tracePt t="127000" x="6407150" y="5111750"/>
          <p14:tracePt t="127000" x="6451600" y="5111750"/>
          <p14:tracePt t="127017" x="6502400" y="5111750"/>
          <p14:tracePt t="127017" x="6546850" y="5111750"/>
          <p14:tracePt t="127017" x="6597650" y="5111750"/>
          <p14:tracePt t="127036" x="6648450" y="5118100"/>
          <p14:tracePt t="127049" x="6692900" y="5118100"/>
          <p14:tracePt t="127049" x="6788150" y="5118100"/>
          <p14:tracePt t="127068" x="6832600" y="5118100"/>
          <p14:tracePt t="127068" x="6870700" y="5118100"/>
          <p14:tracePt t="127084" x="6915150" y="5118100"/>
          <p14:tracePt t="127084" x="6953250" y="5111750"/>
          <p14:tracePt t="127100" x="6985000" y="5111750"/>
          <p14:tracePt t="127100" x="7016750" y="5105400"/>
          <p14:tracePt t="127117" x="7048500" y="5105400"/>
          <p14:tracePt t="127117" x="7105650" y="5092700"/>
          <p14:tracePt t="127134" x="7124700" y="5092700"/>
          <p14:tracePt t="127134" x="7150100" y="5086350"/>
          <p14:tracePt t="127150" x="7169150" y="5080000"/>
          <p14:tracePt t="127150" x="7188200" y="5073650"/>
          <p14:tracePt t="127167" x="7207250" y="5067300"/>
          <p14:tracePt t="127167" x="7232650" y="5060950"/>
          <p14:tracePt t="127184" x="7245350" y="5060950"/>
          <p14:tracePt t="127184" x="7251700" y="5060950"/>
          <p14:tracePt t="127201" x="7258050" y="5060950"/>
          <p14:tracePt t="127216" x="7264400" y="5054600"/>
          <p14:tracePt t="127233" x="7258050" y="5060950"/>
          <p14:tracePt t="127252" x="7251700" y="5067300"/>
          <p14:tracePt t="127267" x="7245350" y="5067300"/>
          <p14:tracePt t="127283" x="7239000" y="5073650"/>
          <p14:tracePt t="127300" x="7226300" y="5080000"/>
          <p14:tracePt t="127316" x="7226300" y="5086350"/>
          <p14:tracePt t="127333" x="7219950" y="5092700"/>
          <p14:tracePt t="127350" x="7219950" y="5099050"/>
          <p14:tracePt t="127366" x="7226300" y="5105400"/>
          <p14:tracePt t="127439" x="7232650" y="5111750"/>
          <p14:tracePt t="127543" x="7239000" y="5118100"/>
          <p14:tracePt t="127599" x="7245350" y="5124450"/>
          <p14:tracePt t="127619" x="7251700" y="5124450"/>
          <p14:tracePt t="127635" x="7258050" y="5130800"/>
          <p14:tracePt t="127651" x="7264400" y="5137150"/>
          <p14:tracePt t="127663" x="7270750" y="5143500"/>
          <p14:tracePt t="127679" x="7277100" y="5149850"/>
          <p14:tracePt t="127688" x="7283450" y="5156200"/>
          <p14:tracePt t="127701" x="7289800" y="5162550"/>
          <p14:tracePt t="127701" x="7296150" y="5175250"/>
          <p14:tracePt t="127720" x="7302500" y="5181600"/>
          <p14:tracePt t="127720" x="7308850" y="5187950"/>
          <p14:tracePt t="127736" x="7315200" y="5187950"/>
          <p14:tracePt t="127751" x="7321550" y="5200650"/>
          <p14:tracePt t="127751" x="7327900" y="5200650"/>
          <p14:tracePt t="127769" x="7334250" y="5207000"/>
          <p14:tracePt t="127769" x="7340600" y="5207000"/>
          <p14:tracePt t="127786" x="7346950" y="5207000"/>
          <p14:tracePt t="127801" x="7359650" y="5207000"/>
          <p14:tracePt t="127818" x="7366000" y="5207000"/>
          <p14:tracePt t="127834" x="7372350" y="5207000"/>
          <p14:tracePt t="127851" x="7378700" y="5207000"/>
          <p14:tracePt t="127868" x="7385050" y="5207000"/>
          <p14:tracePt t="127885" x="7391400" y="5200650"/>
          <p14:tracePt t="127885" x="7404100" y="5200650"/>
          <p14:tracePt t="127904" x="7410450" y="5200650"/>
          <p14:tracePt t="127919" x="7423150" y="5200650"/>
          <p14:tracePt t="127919" x="7429500" y="5200650"/>
          <p14:tracePt t="127937" x="7435850" y="5200650"/>
          <p14:tracePt t="127937" x="7448550" y="5200650"/>
          <p14:tracePt t="127953" x="7461250" y="5194300"/>
          <p14:tracePt t="127953" x="7467600" y="5194300"/>
          <p14:tracePt t="127953" x="7480300" y="5194300"/>
          <p14:tracePt t="127972" x="7499350" y="5187950"/>
          <p14:tracePt t="127985" x="7512050" y="5187950"/>
          <p14:tracePt t="127985" x="7537450" y="5175250"/>
          <p14:tracePt t="128003" x="7556500" y="5175250"/>
          <p14:tracePt t="128003" x="7569200" y="5168900"/>
          <p14:tracePt t="128020" x="7581900" y="5162550"/>
          <p14:tracePt t="128020" x="7594600" y="5162550"/>
          <p14:tracePt t="128037" x="7613650" y="5156200"/>
          <p14:tracePt t="128037" x="7626350" y="5156200"/>
          <p14:tracePt t="128037" x="7639050" y="5149850"/>
          <p14:tracePt t="128055" x="7645400" y="5149850"/>
          <p14:tracePt t="128055" x="7658100" y="5149850"/>
          <p14:tracePt t="128072" x="7664450" y="5149850"/>
          <p14:tracePt t="128072" x="7677150" y="5149850"/>
          <p14:tracePt t="128087" x="7683500" y="5149850"/>
          <p14:tracePt t="128087" x="7689850" y="5149850"/>
          <p14:tracePt t="128104" x="7702550" y="5149850"/>
          <p14:tracePt t="128123" x="7708900" y="5156200"/>
          <p14:tracePt t="128140" x="7715250" y="5162550"/>
          <p14:tracePt t="128176" x="7721600" y="5168900"/>
          <p14:tracePt t="128191" x="7721600" y="5175250"/>
          <p14:tracePt t="128211" x="7727950" y="5181600"/>
          <p14:tracePt t="128243" x="7721600" y="5181600"/>
          <p14:tracePt t="128323" x="7715250" y="5175250"/>
          <p14:tracePt t="128355" x="7715250" y="5168900"/>
          <p14:tracePt t="128371" x="7708900" y="5162550"/>
          <p14:tracePt t="128383" x="7708900" y="5156200"/>
          <p14:tracePt t="128415" x="7702550" y="5149850"/>
          <p14:tracePt t="128431" x="7702550" y="5143500"/>
          <p14:tracePt t="128443" x="7696200" y="5137150"/>
          <p14:tracePt t="128459" x="7696200" y="5130800"/>
          <p14:tracePt t="128476" x="7696200" y="5124450"/>
          <p14:tracePt t="128491" x="7696200" y="5118100"/>
          <p14:tracePt t="128503" x="7689850" y="5111750"/>
          <p14:tracePt t="128521" x="7689850" y="5105400"/>
          <p14:tracePt t="128537" x="7689850" y="5099050"/>
          <p14:tracePt t="128554" x="7689850" y="5092700"/>
          <p14:tracePt t="128572" x="7689850" y="5086350"/>
          <p14:tracePt t="128587" x="7689850" y="5080000"/>
          <p14:tracePt t="128604" x="7689850" y="5073650"/>
          <p14:tracePt t="128620" x="7683500" y="5073650"/>
          <p14:tracePt t="128663" x="7677150" y="5073650"/>
          <p14:tracePt t="128691" x="7670800" y="5073650"/>
          <p14:tracePt t="128743" x="7670800" y="5067300"/>
          <p14:tracePt t="128791" x="7670800" y="5060950"/>
          <p14:tracePt t="128827" x="7677150" y="5060950"/>
          <p14:tracePt t="128871" x="7670800" y="5054600"/>
          <p14:tracePt t="128919" x="7677150" y="5048250"/>
          <p14:tracePt t="128947" x="7677150" y="5041900"/>
          <p14:tracePt t="128963" x="7683500" y="5035550"/>
          <p14:tracePt t="128979" x="7683500" y="5029200"/>
          <p14:tracePt t="128991" x="7689850" y="5022850"/>
          <p14:tracePt t="129007" x="7696200" y="5016500"/>
          <p14:tracePt t="129023" x="7696200" y="5003800"/>
          <p14:tracePt t="129039" x="7702550" y="4997450"/>
          <p14:tracePt t="129051" x="7708900" y="4997450"/>
          <p14:tracePt t="129067" x="7708900" y="4991100"/>
          <p14:tracePt t="129083" x="7715250" y="4991100"/>
          <p14:tracePt t="129099" x="7721600" y="4991100"/>
          <p14:tracePt t="129111" x="7727950" y="4991100"/>
          <p14:tracePt t="129127" x="7734300" y="4991100"/>
          <p14:tracePt t="129144" x="7740650" y="4984750"/>
          <p14:tracePt t="129163" x="7740650" y="4991100"/>
          <p14:tracePt t="129271" x="7734300" y="4997450"/>
          <p14:tracePt t="129307" x="7740650" y="4997450"/>
          <p14:tracePt t="129519" x="7747000" y="4997450"/>
          <p14:tracePt t="129563" x="7753350" y="5003800"/>
          <p14:tracePt t="129615" x="7759700" y="5010150"/>
          <p14:tracePt t="129675" x="7766050" y="5010150"/>
          <p14:tracePt t="129699" x="7772400" y="5010150"/>
          <p14:tracePt t="129719" x="7785100" y="5016500"/>
          <p14:tracePt t="129759" x="7785100" y="5022850"/>
          <p14:tracePt t="129771" x="7791450" y="5029200"/>
          <p14:tracePt t="129787" x="7797800" y="5029200"/>
          <p14:tracePt t="129803" x="7804150" y="5035550"/>
          <p14:tracePt t="129819" x="7810500" y="5035550"/>
          <p14:tracePt t="129831" x="7816850" y="5041900"/>
          <p14:tracePt t="129847" x="7829550" y="5041900"/>
          <p14:tracePt t="129879" x="7835900" y="5041900"/>
          <p14:tracePt t="129891" x="7842250" y="5048250"/>
          <p14:tracePt t="129907" x="7848600" y="5048250"/>
          <p14:tracePt t="129923" x="7854950" y="5054600"/>
          <p14:tracePt t="129939" x="7861300" y="5060950"/>
          <p14:tracePt t="129951" x="7867650" y="5067300"/>
          <p14:tracePt t="129967" x="7874000" y="5073650"/>
          <p14:tracePt t="129990" x="7880350" y="5073650"/>
          <p14:tracePt t="130043" x="7886700" y="5080000"/>
          <p14:tracePt t="130079" x="7893050" y="5086350"/>
          <p14:tracePt t="130111" x="7899400" y="5092700"/>
          <p14:tracePt t="130207" x="7899400" y="5099050"/>
          <p14:tracePt t="130243" x="7899400" y="5092700"/>
          <p14:tracePt t="130291" x="7899400" y="5086350"/>
          <p14:tracePt t="130311" x="7905750" y="5092700"/>
          <p14:tracePt t="130423" x="7912100" y="5092700"/>
          <p14:tracePt t="130455" x="7912100" y="5086350"/>
          <p14:tracePt t="130559" x="7912100" y="5080000"/>
          <p14:tracePt t="130583" x="7905750" y="5073650"/>
          <p14:tracePt t="130599" x="7899400" y="5067300"/>
          <p14:tracePt t="130626" x="7899400" y="5060950"/>
          <p14:tracePt t="130651" x="7893050" y="5054600"/>
          <p14:tracePt t="130680" x="7893050" y="5048250"/>
          <p14:tracePt t="130719" x="7886700" y="5041900"/>
          <p14:tracePt t="130747" x="7880350" y="5041900"/>
          <p14:tracePt t="130859" x="7874000" y="5041900"/>
          <p14:tracePt t="130919" x="7867650" y="5035550"/>
          <p14:tracePt t="130963" x="7867650" y="5029200"/>
          <p14:tracePt t="131039" x="7867650" y="5035550"/>
          <p14:tracePt t="131371" x="7867650" y="5041900"/>
          <p14:tracePt t="131459" x="7861300" y="5041900"/>
          <p14:tracePt t="131510" x="7854950" y="5041900"/>
          <p14:tracePt t="131683" x="7848600" y="5048250"/>
          <p14:tracePt t="131723" x="7842250" y="5054600"/>
          <p14:tracePt t="131799" x="7848600" y="5060950"/>
          <p14:tracePt t="131835" x="7842250" y="5060950"/>
          <p14:tracePt t="131863" x="7842250" y="5067300"/>
          <p14:tracePt t="131887" x="7842250" y="5073650"/>
          <p14:tracePt t="131919" x="7835900" y="5080000"/>
          <p14:tracePt t="131947" x="7829550" y="5080000"/>
          <p14:tracePt t="132043" x="7823200" y="5080000"/>
          <p14:tracePt t="132119" x="7823200" y="5073650"/>
          <p14:tracePt t="132219" x="7823200" y="5080000"/>
          <p14:tracePt t="132419" x="7829550" y="5086350"/>
          <p14:tracePt t="132547" x="7829550" y="5092700"/>
          <p14:tracePt t="132703" x="7823200" y="5092700"/>
          <p14:tracePt t="132743" x="7816850" y="5099050"/>
          <p14:tracePt t="132771" x="7810500" y="5099050"/>
          <p14:tracePt t="132795" x="7810500" y="5105400"/>
          <p14:tracePt t="132811" x="7797800" y="5105400"/>
          <p14:tracePt t="132823" x="7791450" y="5105400"/>
          <p14:tracePt t="132834" x="7785100" y="5111750"/>
          <p14:tracePt t="132834" x="7772400" y="5111750"/>
          <p14:tracePt t="132852" x="7766050" y="5111750"/>
          <p14:tracePt t="132852" x="7753350" y="5118100"/>
          <p14:tracePt t="132869" x="7747000" y="5118100"/>
          <p14:tracePt t="132869" x="7721600" y="5118100"/>
          <p14:tracePt t="132886" x="7702550" y="5118100"/>
          <p14:tracePt t="132886" x="7683500" y="5118100"/>
          <p14:tracePt t="132902" x="7664450" y="5118100"/>
          <p14:tracePt t="132902" x="7639050" y="5118100"/>
          <p14:tracePt t="132919" x="7607300" y="5118100"/>
          <p14:tracePt t="132919" x="7575550" y="5111750"/>
          <p14:tracePt t="132936" x="7531100" y="5111750"/>
          <p14:tracePt t="132936" x="7435850" y="5105400"/>
          <p14:tracePt t="132952" x="7385050" y="5099050"/>
          <p14:tracePt t="132952" x="7321550" y="5099050"/>
          <p14:tracePt t="132969" x="7258050" y="5099050"/>
          <p14:tracePt t="132969" x="7188200" y="5099050"/>
          <p14:tracePt t="132986" x="7118350" y="5099050"/>
          <p14:tracePt t="132986" x="6965950" y="5105400"/>
          <p14:tracePt t="133003" x="6883400" y="5111750"/>
          <p14:tracePt t="133003" x="6800850" y="5118100"/>
          <p14:tracePt t="133020" x="6718300" y="5130800"/>
          <p14:tracePt t="133020" x="6629400" y="5137150"/>
          <p14:tracePt t="133037" x="6540500" y="5143500"/>
          <p14:tracePt t="133037" x="6451600" y="5149850"/>
          <p14:tracePt t="133053" x="6356350" y="5162550"/>
          <p14:tracePt t="133053" x="6261100" y="5168900"/>
          <p14:tracePt t="133053" x="6165850" y="5175250"/>
          <p14:tracePt t="133073" x="6070600" y="5175250"/>
          <p14:tracePt t="133085" x="5975350" y="5181600"/>
          <p14:tracePt t="133085" x="5784850" y="5187950"/>
          <p14:tracePt t="133104" x="5689600" y="5187950"/>
          <p14:tracePt t="133104" x="5600700" y="5194300"/>
          <p14:tracePt t="133120" x="5505450" y="5194300"/>
          <p14:tracePt t="133120" x="5416550" y="5194300"/>
          <p14:tracePt t="133137" x="5321300" y="5187950"/>
          <p14:tracePt t="133137" x="5226050" y="5187950"/>
          <p14:tracePt t="133137" x="5124450" y="5187950"/>
          <p14:tracePt t="133156" x="5029200" y="5187950"/>
          <p14:tracePt t="133168" x="4927600" y="5187950"/>
          <p14:tracePt t="133168" x="4730750" y="5194300"/>
          <p14:tracePt t="133186" x="4635500" y="5200650"/>
          <p14:tracePt t="133186" x="4540250" y="5213350"/>
          <p14:tracePt t="133203" x="4445000" y="5219700"/>
          <p14:tracePt t="133203" x="4356100" y="5232400"/>
          <p14:tracePt t="133220" x="4267200" y="5238750"/>
          <p14:tracePt t="133220" x="4178300" y="5251450"/>
          <p14:tracePt t="133237" x="4089400" y="5257800"/>
          <p14:tracePt t="133237" x="3911600" y="5270500"/>
          <p14:tracePt t="133253" x="3829050" y="5270500"/>
          <p14:tracePt t="133253" x="3740150" y="5276850"/>
          <p14:tracePt t="133270" x="3663950" y="5276850"/>
          <p14:tracePt t="133270" x="3581400" y="5283200"/>
          <p14:tracePt t="133287" x="3505200" y="5289550"/>
          <p14:tracePt t="133287" x="3371850" y="5302250"/>
          <p14:tracePt t="133304" x="3308350" y="5302250"/>
          <p14:tracePt t="133304" x="3244850" y="5308600"/>
          <p14:tracePt t="133321" x="3187700" y="5314950"/>
          <p14:tracePt t="133321" x="3130550" y="5321300"/>
          <p14:tracePt t="133337" x="3073400" y="5321300"/>
          <p14:tracePt t="133337" x="3009900" y="5327650"/>
          <p14:tracePt t="133354" x="2952750" y="5334000"/>
          <p14:tracePt t="133354" x="2832100" y="5346700"/>
          <p14:tracePt t="133373" x="2774950" y="5353050"/>
          <p14:tracePt t="133373" x="2717800" y="5359400"/>
          <p14:tracePt t="133387" x="2667000" y="5365750"/>
          <p14:tracePt t="133387" x="2622550" y="5378450"/>
          <p14:tracePt t="133404" x="2578100" y="5384800"/>
          <p14:tracePt t="133404" x="2540000" y="5391150"/>
          <p14:tracePt t="133421" x="2501900" y="5397500"/>
          <p14:tracePt t="133421" x="2470150" y="5403850"/>
          <p14:tracePt t="133421" x="2444750" y="5410200"/>
          <p14:tracePt t="133440" x="2419350" y="5422900"/>
          <p14:tracePt t="133453" x="2400300" y="5429250"/>
          <p14:tracePt t="133453" x="2362200" y="5448300"/>
          <p14:tracePt t="133471" x="2343150" y="5461000"/>
          <p14:tracePt t="133471" x="2330450" y="5467350"/>
          <p14:tracePt t="133487" x="2317750" y="5480050"/>
          <p14:tracePt t="133487" x="2311400" y="5486400"/>
          <p14:tracePt t="133504" x="2305050" y="5492750"/>
          <p14:tracePt t="133504" x="2298700" y="5499100"/>
          <p14:tracePt t="133521" x="2292350" y="5499100"/>
          <p14:tracePt t="133537" x="2292350" y="5505450"/>
          <p14:tracePt t="133553" x="2292350" y="5511800"/>
          <p14:tracePt t="133571" x="2298700" y="5518150"/>
          <p14:tracePt t="133592" x="2292350" y="5518150"/>
          <p14:tracePt t="133635" x="2292350" y="5524500"/>
          <p14:tracePt t="133651" x="2286000" y="5524500"/>
          <p14:tracePt t="133663" x="2279650" y="5524500"/>
          <p14:tracePt t="133679" x="2266950" y="5530850"/>
          <p14:tracePt t="133695" x="2260600" y="5530850"/>
          <p14:tracePt t="133711" x="2254250" y="5530850"/>
          <p14:tracePt t="133720" x="2247900" y="5530850"/>
          <p14:tracePt t="133737" x="2241550" y="5530850"/>
          <p14:tracePt t="133737" x="2235200" y="5537200"/>
          <p14:tracePt t="133755" x="2228850" y="5537200"/>
          <p14:tracePt t="133771" x="2222500" y="5537200"/>
          <p14:tracePt t="133787" x="2216150" y="5537200"/>
          <p14:tracePt t="133815" x="2222500" y="5537200"/>
          <p14:tracePt t="133867" x="2222500" y="5543550"/>
          <p14:tracePt t="133911" x="2216150" y="5543550"/>
          <p14:tracePt t="133943" x="2216150" y="5537200"/>
          <p14:tracePt t="134047" x="2216150" y="5530850"/>
          <p14:tracePt t="134079" x="2216150" y="5524500"/>
          <p14:tracePt t="134099" x="2209800" y="5518150"/>
          <p14:tracePt t="134131" x="2203450" y="5511800"/>
          <p14:tracePt t="134175" x="2197100" y="5505450"/>
          <p14:tracePt t="134191" x="2190750" y="5499100"/>
          <p14:tracePt t="134203" x="2184400" y="5499100"/>
          <p14:tracePt t="134219" x="2190750" y="5492750"/>
          <p14:tracePt t="134259" x="2197100" y="5492750"/>
          <p14:tracePt t="134264" x="2203450" y="5492750"/>
          <p14:tracePt t="134272" x="2216150" y="5492750"/>
          <p14:tracePt t="134272" x="2228850" y="5492750"/>
          <p14:tracePt t="134290" x="2241550" y="5499100"/>
          <p14:tracePt t="134290" x="2260600" y="5499100"/>
          <p14:tracePt t="134307" x="2286000" y="5505450"/>
          <p14:tracePt t="134307" x="2343150" y="5518150"/>
          <p14:tracePt t="134324" x="2374900" y="5530850"/>
          <p14:tracePt t="134324" x="2406650" y="5537200"/>
          <p14:tracePt t="134340" x="2451100" y="5543550"/>
          <p14:tracePt t="134340" x="2495550" y="5549900"/>
          <p14:tracePt t="134357" x="2546350" y="5562600"/>
          <p14:tracePt t="134357" x="2597150" y="5562600"/>
          <p14:tracePt t="134357" x="2654300" y="5568950"/>
          <p14:tracePt t="134376" x="2705100" y="5575300"/>
          <p14:tracePt t="134389" x="2762250" y="5575300"/>
          <p14:tracePt t="134389" x="2876550" y="5581650"/>
          <p14:tracePt t="134408" x="2933700" y="5575300"/>
          <p14:tracePt t="134408" x="2984500" y="5575300"/>
          <p14:tracePt t="134424" x="3028950" y="5575300"/>
          <p14:tracePt t="134424" x="3079750" y="5575300"/>
          <p14:tracePt t="134440" x="3124200" y="5575300"/>
          <p14:tracePt t="134440" x="3162300" y="5575300"/>
          <p14:tracePt t="134440" x="3200400" y="5575300"/>
          <p14:tracePt t="134460" x="3238500" y="5575300"/>
          <p14:tracePt t="134473" x="3270250" y="5581650"/>
          <p14:tracePt t="134473" x="3327400" y="5588000"/>
          <p14:tracePt t="134492" x="3352800" y="5594350"/>
          <p14:tracePt t="134492" x="3378200" y="5594350"/>
          <p14:tracePt t="134508" x="3397250" y="5594350"/>
          <p14:tracePt t="134508" x="3416300" y="5594350"/>
          <p14:tracePt t="134524" x="3435350" y="5600700"/>
          <p14:tracePt t="134524" x="3454400" y="5600700"/>
          <p14:tracePt t="134541" x="3467100" y="5600700"/>
          <p14:tracePt t="134541" x="3492500" y="5607050"/>
          <p14:tracePt t="134558" x="3498850" y="5607050"/>
          <p14:tracePt t="134558" x="3505200" y="5607050"/>
          <p14:tracePt t="134575" x="3511550" y="5607050"/>
          <p14:tracePt t="134590" x="3505200" y="5613400"/>
          <p14:tracePt t="134631" x="3498850" y="5613400"/>
          <p14:tracePt t="134655" x="3492500" y="5613400"/>
          <p14:tracePt t="134683" x="3492500" y="5607050"/>
          <p14:tracePt t="134715" x="3498850" y="5600700"/>
          <p14:tracePt t="134735" x="3498850" y="5594350"/>
          <p14:tracePt t="134751" x="3511550" y="5588000"/>
          <p14:tracePt t="134767" x="3517900" y="5588000"/>
          <p14:tracePt t="134783" x="3524250" y="5581650"/>
          <p14:tracePt t="134792" x="3530600" y="5581650"/>
          <p14:tracePt t="134792" x="3543300" y="5581650"/>
          <p14:tracePt t="134809" x="3549650" y="5581650"/>
          <p14:tracePt t="134809" x="3562350" y="5581650"/>
          <p14:tracePt t="134809" x="3575050" y="5581650"/>
          <p14:tracePt t="134828" x="3594100" y="5581650"/>
          <p14:tracePt t="134841" x="3619500" y="5581650"/>
          <p14:tracePt t="134841" x="3676650" y="5575300"/>
          <p14:tracePt t="134858" x="3714750" y="5575300"/>
          <p14:tracePt t="134858" x="3752850" y="5575300"/>
          <p14:tracePt t="134876" x="3803650" y="5568950"/>
          <p14:tracePt t="134876" x="3854450" y="5568950"/>
          <p14:tracePt t="134893" x="3911600" y="5562600"/>
          <p14:tracePt t="134893" x="3968750" y="5556250"/>
          <p14:tracePt t="134909" x="4032250" y="5556250"/>
          <p14:tracePt t="134909" x="4165600" y="5543550"/>
          <p14:tracePt t="134926" x="4235450" y="5537200"/>
          <p14:tracePt t="134926" x="4298950" y="5530850"/>
          <p14:tracePt t="134942" x="4375150" y="5530850"/>
          <p14:tracePt t="134942" x="4438650" y="5524500"/>
          <p14:tracePt t="134959" x="4508500" y="5524500"/>
          <p14:tracePt t="134959" x="4648200" y="5524500"/>
          <p14:tracePt t="134976" x="4718050" y="5524500"/>
          <p14:tracePt t="134976" x="4781550" y="5524500"/>
          <p14:tracePt t="134992" x="4845050" y="5524500"/>
          <p14:tracePt t="134992" x="4902200" y="5524500"/>
          <p14:tracePt t="135009" x="4965700" y="5518150"/>
          <p14:tracePt t="135009" x="5016500" y="5518150"/>
          <p14:tracePt t="135027" x="5073650" y="5518150"/>
          <p14:tracePt t="135027" x="5168900" y="5511800"/>
          <p14:tracePt t="135044" x="5207000" y="5511800"/>
          <p14:tracePt t="135044" x="5245100" y="5505450"/>
          <p14:tracePt t="135060" x="5283200" y="5505450"/>
          <p14:tracePt t="135060" x="5314950" y="5505450"/>
          <p14:tracePt t="135076" x="5340350" y="5499100"/>
          <p14:tracePt t="135076" x="5365750" y="5499100"/>
          <p14:tracePt t="135093" x="5384800" y="5492750"/>
          <p14:tracePt t="135093" x="5403850" y="5492750"/>
          <p14:tracePt t="135109" x="5416550" y="5486400"/>
          <p14:tracePt t="135109" x="5435600" y="5480050"/>
          <p14:tracePt t="135129" x="5441950" y="5473700"/>
          <p14:tracePt t="135142" x="5448300" y="5467350"/>
          <p14:tracePt t="135158" x="5441950" y="5461000"/>
          <p14:tracePt t="135175" x="5435600" y="5448300"/>
          <p14:tracePt t="135175" x="5429250" y="5448300"/>
          <p14:tracePt t="135193" x="5422900" y="5448300"/>
          <p14:tracePt t="135208" x="5410200" y="5441950"/>
          <p14:tracePt t="135226" x="5403850" y="5441950"/>
          <p14:tracePt t="135242" x="5397500" y="5448300"/>
          <p14:tracePt t="135259" x="5397500" y="5454650"/>
          <p14:tracePt t="135291" x="5403850" y="5461000"/>
          <p14:tracePt t="135479" x="5410200" y="5461000"/>
          <p14:tracePt t="135503" x="5416550" y="5461000"/>
          <p14:tracePt t="135522" x="5416550" y="5467350"/>
          <p14:tracePt t="135547" x="5422900" y="5473700"/>
          <p14:tracePt t="135571" x="5416550" y="5480050"/>
          <p14:tracePt t="135599" x="5422900" y="5480050"/>
          <p14:tracePt t="135675" x="5429250" y="5480050"/>
          <p14:tracePt t="135691" x="5441950" y="5480050"/>
          <p14:tracePt t="135703" x="5448300" y="5480050"/>
          <p14:tracePt t="135711" x="5454650" y="5480050"/>
          <p14:tracePt t="135711" x="5461000" y="5480050"/>
          <p14:tracePt t="135728" x="5473700" y="5486400"/>
          <p14:tracePt t="135728" x="5486400" y="5486400"/>
          <p14:tracePt t="135745" x="5499100" y="5486400"/>
          <p14:tracePt t="135745" x="5518150" y="5492750"/>
          <p14:tracePt t="135745" x="5537200" y="5492750"/>
          <p14:tracePt t="135764" x="5562600" y="5499100"/>
          <p14:tracePt t="135777" x="5588000" y="5505450"/>
          <p14:tracePt t="135777" x="5651500" y="5518150"/>
          <p14:tracePt t="135795" x="5689600" y="5524500"/>
          <p14:tracePt t="135795" x="5727700" y="5530850"/>
          <p14:tracePt t="135812" x="5772150" y="5537200"/>
          <p14:tracePt t="135812" x="5810250" y="5537200"/>
          <p14:tracePt t="135829" x="5854700" y="5543550"/>
          <p14:tracePt t="135829" x="5892800" y="5543550"/>
          <p14:tracePt t="135845" x="5937250" y="5543550"/>
          <p14:tracePt t="135845" x="5981700" y="5543550"/>
          <p14:tracePt t="135845" x="6019800" y="5543550"/>
          <p14:tracePt t="135864" x="6057900" y="5537200"/>
          <p14:tracePt t="135877" x="6096000" y="5537200"/>
          <p14:tracePt t="135877" x="6165850" y="5530850"/>
          <p14:tracePt t="135895" x="6197600" y="5530850"/>
          <p14:tracePt t="135895" x="6229350" y="5530850"/>
          <p14:tracePt t="135912" x="6254750" y="5524500"/>
          <p14:tracePt t="135912" x="6280150" y="5530850"/>
          <p14:tracePt t="135929" x="6299200" y="5530850"/>
          <p14:tracePt t="135929" x="6324600" y="5530850"/>
          <p14:tracePt t="135945" x="6337300" y="5530850"/>
          <p14:tracePt t="135945" x="6343650" y="5537200"/>
          <p14:tracePt t="135962" x="6350000" y="5537200"/>
          <p14:tracePt t="135977" x="6343650" y="5543550"/>
          <p14:tracePt t="136011" x="6337300" y="5543550"/>
          <p14:tracePt t="136026" x="6330950" y="5543550"/>
          <p14:tracePt t="136035" x="6324600" y="5543550"/>
          <p14:tracePt t="136051" x="6318250" y="5543550"/>
          <p14:tracePt t="136061" x="6311900" y="5543550"/>
          <p14:tracePt t="136061" x="6305550" y="5537200"/>
          <p14:tracePt t="136081" x="6299200" y="5537200"/>
          <p14:tracePt t="136095" x="6299200" y="5530850"/>
          <p14:tracePt t="136131" x="6305550" y="5530850"/>
          <p14:tracePt t="136155" x="6311900" y="5530850"/>
          <p14:tracePt t="136171" x="6305550" y="5530850"/>
          <p14:tracePt t="136335" x="6299200" y="5530850"/>
          <p14:tracePt t="136388" x="6292850" y="5530850"/>
          <p14:tracePt t="136411" x="6286500" y="5530850"/>
          <p14:tracePt t="136431" x="6280150" y="5537200"/>
          <p14:tracePt t="136455" x="6273800" y="5537200"/>
          <p14:tracePt t="136475" x="6273800" y="5543550"/>
          <p14:tracePt t="136507" x="6267450" y="5549900"/>
          <p14:tracePt t="136567" x="6267450" y="5543550"/>
          <p14:tracePt t="136591" x="6267450" y="5537200"/>
          <p14:tracePt t="136611" x="6267450" y="5530850"/>
          <p14:tracePt t="136635" x="6273800" y="5530850"/>
          <p14:tracePt t="136703" x="6280150" y="5530850"/>
          <p14:tracePt t="136723" x="6286500" y="5530850"/>
          <p14:tracePt t="136739" x="6292850" y="5530850"/>
          <p14:tracePt t="136747" x="6299200" y="5537200"/>
          <p14:tracePt t="136755" x="6305550" y="5537200"/>
          <p14:tracePt t="136763" x="6311900" y="5537200"/>
          <p14:tracePt t="136763" x="6318250" y="5537200"/>
          <p14:tracePt t="136763" x="6330950" y="5543550"/>
          <p14:tracePt t="136784" x="6337300" y="5543550"/>
          <p14:tracePt t="136797" x="6343650" y="5549900"/>
          <p14:tracePt t="136797" x="6362700" y="5556250"/>
          <p14:tracePt t="136816" x="6375400" y="5556250"/>
          <p14:tracePt t="136816" x="6381750" y="5562600"/>
          <p14:tracePt t="136832" x="6394450" y="5568950"/>
          <p14:tracePt t="136832" x="6407150" y="5568950"/>
          <p14:tracePt t="136849" x="6419850" y="5575300"/>
          <p14:tracePt t="136849" x="6432550" y="5581650"/>
          <p14:tracePt t="136849" x="6438900" y="5581650"/>
          <p14:tracePt t="136867" x="6451600" y="5588000"/>
          <p14:tracePt t="136881" x="6464300" y="5594350"/>
          <p14:tracePt t="136881" x="6483350" y="5594350"/>
          <p14:tracePt t="136899" x="6489700" y="5600700"/>
          <p14:tracePt t="136899" x="6496050" y="5600700"/>
          <p14:tracePt t="136915" x="6502400" y="5600700"/>
          <p14:tracePt t="136936" x="6502400" y="5594350"/>
          <p14:tracePt t="136971" x="6502400" y="5588000"/>
          <p14:tracePt t="136995" x="6508750" y="5588000"/>
          <p14:tracePt t="137023" x="6521450" y="5581650"/>
          <p14:tracePt t="137039" x="6527800" y="5581650"/>
          <p14:tracePt t="137047" x="6534150" y="5581650"/>
          <p14:tracePt t="137055" x="6540500" y="5581650"/>
          <p14:tracePt t="137066" x="6546850" y="5581650"/>
          <p14:tracePt t="137066" x="6553200" y="5581650"/>
          <p14:tracePt t="137084" x="6559550" y="5581650"/>
          <p14:tracePt t="137098" x="6546850" y="5588000"/>
          <p14:tracePt t="137115" x="6534150" y="5588000"/>
          <p14:tracePt t="137115" x="6515100" y="5594350"/>
          <p14:tracePt t="137133" x="6489700" y="5600700"/>
          <p14:tracePt t="137133" x="6451600" y="5607050"/>
          <p14:tracePt t="137133" x="6413500" y="5613400"/>
          <p14:tracePt t="137152" x="6362700" y="5626100"/>
          <p14:tracePt t="137165" x="6305550" y="5638800"/>
          <p14:tracePt t="137165" x="6153150" y="5670550"/>
          <p14:tracePt t="137184" x="6064250" y="5689600"/>
          <p14:tracePt t="137184" x="5956300" y="5715000"/>
          <p14:tracePt t="137200" x="5842000" y="5740400"/>
          <p14:tracePt t="137200" x="5708650" y="5772150"/>
          <p14:tracePt t="137217" x="5562600" y="5803900"/>
          <p14:tracePt t="137217" x="5403850" y="5842000"/>
          <p14:tracePt t="137233" x="5232400" y="5873750"/>
          <p14:tracePt t="137233" x="5048250" y="5911850"/>
          <p14:tracePt t="137233" x="4851400" y="5949950"/>
          <p14:tracePt t="137252" x="4654550" y="5981700"/>
          <p14:tracePt t="137252" x="4451350" y="6013450"/>
          <p14:tracePt t="137267" x="4241800" y="6045200"/>
          <p14:tracePt t="137267" x="4038600" y="6076950"/>
          <p14:tracePt t="137283" x="3835400" y="6108700"/>
          <p14:tracePt t="137283" x="3638550" y="6134100"/>
          <p14:tracePt t="137300" x="3448050" y="6165850"/>
          <p14:tracePt t="137300" x="3079750" y="6216650"/>
          <p14:tracePt t="137316" x="2914650" y="6248400"/>
          <p14:tracePt t="137316" x="2749550" y="6286500"/>
          <p14:tracePt t="137334" x="2597150" y="6318250"/>
          <p14:tracePt t="137334" x="2451100" y="6356350"/>
          <p14:tracePt t="137350" x="2311400" y="6394450"/>
          <p14:tracePt t="137350" x="2184400" y="6432550"/>
          <p14:tracePt t="137367" x="2070100" y="6464300"/>
          <p14:tracePt t="137484" x="1098550" y="6470650"/>
          <p14:tracePt t="137484" x="1066800" y="6457950"/>
          <p14:tracePt t="137501" x="1035050" y="6445250"/>
          <p14:tracePt t="137501" x="1003300" y="6438900"/>
          <p14:tracePt t="137501" x="977900" y="6432550"/>
          <p14:tracePt t="137519" x="946150" y="6426200"/>
          <p14:tracePt t="137533" x="920750" y="6426200"/>
          <p14:tracePt t="137533" x="901700" y="6432550"/>
          <p14:tracePt t="137551" x="863600" y="6445250"/>
          <p14:tracePt t="137568" x="831850" y="6464300"/>
          <p14:tracePt t="137583" x="806450" y="6489700"/>
          <p14:tracePt t="138299" x="2368550" y="6502400"/>
          <p14:tracePt t="138307" x="2520950" y="6470650"/>
          <p14:tracePt t="138319" x="2673350" y="6432550"/>
          <p14:tracePt t="138319" x="3003550" y="6362700"/>
          <p14:tracePt t="138337" x="3168650" y="6324600"/>
          <p14:tracePt t="138337" x="3340100" y="6292850"/>
          <p14:tracePt t="138353" x="3517900" y="6267450"/>
          <p14:tracePt t="138353" x="3683000" y="6235700"/>
          <p14:tracePt t="138370" x="3854450" y="6210300"/>
          <p14:tracePt t="138370" x="4019550" y="6178550"/>
          <p14:tracePt t="138387" x="4191000" y="6153150"/>
          <p14:tracePt t="138387" x="4514850" y="6102350"/>
          <p14:tracePt t="138404" x="4673600" y="6076950"/>
          <p14:tracePt t="138404" x="4832350" y="6051550"/>
          <p14:tracePt t="138420" x="4978400" y="6026150"/>
          <p14:tracePt t="138420" x="5118100" y="6007100"/>
          <p14:tracePt t="138437" x="5257800" y="5981700"/>
          <p14:tracePt t="138437" x="5384800" y="5962650"/>
          <p14:tracePt t="138437" x="5505450" y="5937250"/>
          <p14:tracePt t="138456" x="5619750" y="5918200"/>
          <p14:tracePt t="138469" x="5727700" y="5899150"/>
          <p14:tracePt t="138469" x="5911850" y="5861050"/>
          <p14:tracePt t="138487" x="5994400" y="5842000"/>
          <p14:tracePt t="138487" x="6064250" y="5822950"/>
          <p14:tracePt t="138504" x="6121400" y="5810250"/>
          <p14:tracePt t="138504" x="6165850" y="5797550"/>
          <p14:tracePt t="138520" x="6203950" y="5784850"/>
          <p14:tracePt t="138520" x="6229350" y="5772150"/>
          <p14:tracePt t="138520" x="6248400" y="5759450"/>
          <p14:tracePt t="138540" x="6254750" y="5746750"/>
          <p14:tracePt t="138553" x="6261100" y="5734050"/>
          <p14:tracePt t="138553" x="6254750" y="5708650"/>
          <p14:tracePt t="138572" x="6248400" y="5695950"/>
          <p14:tracePt t="138572" x="6242050" y="5689600"/>
          <p14:tracePt t="138588" x="6229350" y="5676900"/>
          <p14:tracePt t="138588" x="6216650" y="5664200"/>
          <p14:tracePt t="138604" x="6197600" y="5657850"/>
          <p14:tracePt t="138604" x="6178550" y="5645150"/>
          <p14:tracePt t="138621" x="6153150" y="5638800"/>
          <p14:tracePt t="138621" x="6096000" y="5613400"/>
          <p14:tracePt t="138638" x="6064250" y="5600700"/>
          <p14:tracePt t="138638" x="6038850" y="5588000"/>
          <p14:tracePt t="138654" x="6000750" y="5568950"/>
          <p14:tracePt t="138654" x="5969000" y="5549900"/>
          <p14:tracePt t="138671" x="5930900" y="5530850"/>
          <p14:tracePt t="138671" x="5892800" y="5511800"/>
          <p14:tracePt t="138688" x="5854700" y="5492750"/>
          <p14:tracePt t="138688" x="5778500" y="5448300"/>
          <p14:tracePt t="138705" x="5740400" y="5429250"/>
          <p14:tracePt t="138705" x="5702300" y="5410200"/>
          <p14:tracePt t="138721" x="5664200" y="5397500"/>
          <p14:tracePt t="138721" x="5632450" y="5384800"/>
          <p14:tracePt t="138738" x="5600700" y="5372100"/>
          <p14:tracePt t="138738" x="5581650" y="5359400"/>
          <p14:tracePt t="138756" x="5549900" y="5346700"/>
          <p14:tracePt t="138756" x="5543550" y="5340350"/>
          <p14:tracePt t="138772" x="5549900" y="5334000"/>
          <p14:tracePt t="138772" x="5562600" y="5327650"/>
          <p14:tracePt t="138788" x="5581650" y="5327650"/>
          <p14:tracePt t="138788" x="5607050" y="5321300"/>
          <p14:tracePt t="138805" x="5638800" y="5321300"/>
          <p14:tracePt t="138805" x="5670550" y="5321300"/>
          <p14:tracePt t="138805" x="5715000" y="5321300"/>
          <p14:tracePt t="138824" x="5759450" y="5321300"/>
          <p14:tracePt t="138837" x="5803900" y="5327650"/>
          <p14:tracePt t="138837" x="5892800" y="5340350"/>
          <p14:tracePt t="138856" x="5937250" y="5346700"/>
          <p14:tracePt t="138856" x="5975350" y="5359400"/>
          <p14:tracePt t="138872" x="6013450" y="5365750"/>
          <p14:tracePt t="138872" x="6038850" y="5378450"/>
          <p14:tracePt t="138889" x="6064250" y="5384800"/>
          <p14:tracePt t="138889" x="6083300" y="5397500"/>
          <p14:tracePt t="138905" x="6096000" y="5403850"/>
          <p14:tracePt t="138905" x="6096000" y="5410200"/>
          <p14:tracePt t="138923" x="6096000" y="5416550"/>
          <p14:tracePt t="138937" x="6083300" y="5422900"/>
          <p14:tracePt t="138937" x="6045200" y="5435600"/>
          <p14:tracePt t="138955" x="6019800" y="5448300"/>
          <p14:tracePt t="138955" x="5994400" y="5454650"/>
          <p14:tracePt t="138972" x="5962650" y="5467350"/>
          <p14:tracePt t="138972" x="5930900" y="5480050"/>
          <p14:tracePt t="138989" x="5892800" y="5492750"/>
          <p14:tracePt t="138989" x="5816600" y="5524500"/>
          <p14:tracePt t="139005" x="5784850" y="5537200"/>
          <p14:tracePt t="139005" x="5746750" y="5549900"/>
          <p14:tracePt t="139022" x="5715000" y="5562600"/>
          <p14:tracePt t="139022" x="5676900" y="5575300"/>
          <p14:tracePt t="139039" x="5645150" y="5581650"/>
          <p14:tracePt t="139039" x="5581650" y="5600700"/>
          <p14:tracePt t="139056" x="5549900" y="5607050"/>
          <p14:tracePt t="139056" x="5524500" y="5613400"/>
          <p14:tracePt t="139074" x="5499100" y="5619750"/>
          <p14:tracePt t="139074" x="5480050" y="5626100"/>
          <p14:tracePt t="139090" x="5461000" y="5632450"/>
          <p14:tracePt t="139090" x="5454650" y="5638800"/>
          <p14:tracePt t="139106" x="5448300" y="5638800"/>
          <p14:tracePt t="139106" x="5461000" y="5645150"/>
          <p14:tracePt t="139125" x="5480050" y="5651500"/>
          <p14:tracePt t="139125" x="5505450" y="5651500"/>
          <p14:tracePt t="139140" x="5530850" y="5651500"/>
          <p14:tracePt t="139140" x="5562600" y="5651500"/>
          <p14:tracePt t="139156" x="5607050" y="5651500"/>
          <p14:tracePt t="139156" x="5651500" y="5645150"/>
          <p14:tracePt t="139173" x="5695950" y="5645150"/>
          <p14:tracePt t="139173" x="5746750" y="5638800"/>
          <p14:tracePt t="139173" x="5791200" y="5638800"/>
          <p14:tracePt t="139192" x="5842000" y="5632450"/>
          <p14:tracePt t="139192" x="5886450" y="5632450"/>
          <p14:tracePt t="139208" x="5930900" y="5626100"/>
          <p14:tracePt t="139208" x="5969000" y="5626100"/>
          <p14:tracePt t="139223" x="6007100" y="5619750"/>
          <p14:tracePt t="139223" x="6038850" y="5613400"/>
          <p14:tracePt t="139240" x="6064250" y="5607050"/>
          <p14:tracePt t="139240" x="6089650" y="5600700"/>
          <p14:tracePt t="139257" x="6108700" y="5594350"/>
          <p14:tracePt t="139257" x="6121400" y="5594350"/>
          <p14:tracePt t="139273" x="6127750" y="5588000"/>
          <p14:tracePt t="139273" x="6134100" y="5581650"/>
          <p14:tracePt t="139290" x="6127750" y="5575300"/>
          <p14:tracePt t="139290" x="6121400" y="5575300"/>
          <p14:tracePt t="139307" x="6108700" y="5575300"/>
          <p14:tracePt t="139307" x="6096000" y="5575300"/>
          <p14:tracePt t="139323" x="6083300" y="5568950"/>
          <p14:tracePt t="139323" x="6064250" y="5562600"/>
          <p14:tracePt t="139340" x="6051550" y="5556250"/>
          <p14:tracePt t="139340" x="6007100" y="5537200"/>
          <p14:tracePt t="139357" x="5988050" y="5524500"/>
          <p14:tracePt t="139357" x="5962650" y="5505450"/>
          <p14:tracePt t="139374" x="5937250" y="5486400"/>
          <p14:tracePt t="139374" x="5905500" y="5467350"/>
          <p14:tracePt t="139390" x="5880100" y="5448300"/>
          <p14:tracePt t="139390" x="5854700" y="5429250"/>
          <p14:tracePt t="139407" x="5829300" y="5410200"/>
          <p14:tracePt t="139407" x="5778500" y="5365750"/>
          <p14:tracePt t="139424" x="5759450" y="5340350"/>
          <p14:tracePt t="139424" x="5740400" y="5321300"/>
          <p14:tracePt t="139440" x="5721350" y="5302250"/>
          <p14:tracePt t="139440" x="5708650" y="5283200"/>
          <p14:tracePt t="139457" x="5695950" y="5264150"/>
          <p14:tracePt t="139457" x="5683250" y="5245100"/>
          <p14:tracePt t="139457" x="5670550" y="5226050"/>
          <p14:tracePt t="139476" x="5657850" y="5213350"/>
          <p14:tracePt t="139489" x="5645150" y="5194300"/>
          <p14:tracePt t="139489" x="5619750" y="5168900"/>
          <p14:tracePt t="139507" x="5607050" y="5156200"/>
          <p14:tracePt t="139507" x="5594350" y="5143500"/>
          <p14:tracePt t="139524" x="5581650" y="5130800"/>
          <p14:tracePt t="139524" x="5568950" y="5118100"/>
          <p14:tracePt t="139540" x="5562600" y="5111750"/>
          <p14:tracePt t="139540" x="5556250" y="5099050"/>
          <p14:tracePt t="139557" x="5549900" y="5092700"/>
          <p14:tracePt t="139557" x="5543550" y="5086350"/>
          <p14:tracePt t="139557" x="5537200" y="5080000"/>
          <p14:tracePt t="139577" x="5530850" y="5073650"/>
          <p14:tracePt t="139589" x="5524500" y="5067300"/>
          <p14:tracePt t="139589" x="5518150" y="5060950"/>
          <p14:tracePt t="139608" x="5511800" y="5060950"/>
          <p14:tracePt t="139623" x="5505450" y="5060950"/>
          <p14:tracePt t="139623" x="5499100" y="5067300"/>
          <p14:tracePt t="139641" x="5492750" y="5080000"/>
          <p14:tracePt t="139641" x="5492750" y="5137150"/>
          <p14:tracePt t="139657" x="5492750" y="5175250"/>
          <p14:tracePt t="139657" x="5499100" y="5219700"/>
          <p14:tracePt t="139675" x="5505450" y="5276850"/>
          <p14:tracePt t="139675" x="5511800" y="5340350"/>
          <p14:tracePt t="139691" x="5524500" y="5410200"/>
          <p14:tracePt t="139691" x="5537200" y="5473700"/>
          <p14:tracePt t="139708" x="5556250" y="5537200"/>
          <p14:tracePt t="139708" x="5581650" y="5651500"/>
          <p14:tracePt t="139725" x="5594350" y="5695950"/>
          <p14:tracePt t="139725" x="5607050" y="5734050"/>
          <p14:tracePt t="139741" x="5619750" y="5772150"/>
          <p14:tracePt t="139741" x="5626100" y="5797550"/>
          <p14:tracePt t="139758" x="5632450" y="5822950"/>
          <p14:tracePt t="139758" x="5638800" y="5835650"/>
          <p14:tracePt t="139776" x="5638800" y="5854700"/>
          <p14:tracePt t="139776" x="5638800" y="5861050"/>
          <p14:tracePt t="139792" x="5645150" y="5848350"/>
          <p14:tracePt t="139823" x="5645150" y="5842000"/>
          <p14:tracePt t="139831" x="5645150" y="5835650"/>
          <p14:tracePt t="139840" x="5645150" y="5829300"/>
          <p14:tracePt t="139840" x="5645150" y="5816600"/>
          <p14:tracePt t="139840" x="5645150" y="5810250"/>
          <p14:tracePt t="139860" x="5651500" y="5803900"/>
          <p14:tracePt t="139860" x="5651500" y="5797550"/>
          <p14:tracePt t="139876" x="5651500" y="5791200"/>
          <p14:tracePt t="139876" x="5651500" y="5784850"/>
          <p14:tracePt t="139892" x="5657850" y="5778500"/>
          <p14:tracePt t="139907" x="5657850" y="5772150"/>
          <p14:tracePt t="139924" x="5657850" y="5759450"/>
          <p14:tracePt t="139940" x="5657850" y="5753100"/>
          <p14:tracePt t="139957" x="5657850" y="5746750"/>
          <p14:tracePt t="139974" x="5657850" y="5734050"/>
          <p14:tracePt t="139991" x="5664200" y="5727700"/>
          <p14:tracePt t="140011" x="5670550" y="5721350"/>
          <p14:tracePt t="140025" x="5676900" y="5715000"/>
          <p14:tracePt t="140041" x="5683250" y="5708650"/>
          <p14:tracePt t="140057" x="5683250" y="5702300"/>
          <p14:tracePt t="140075" x="5689600" y="5695950"/>
          <p14:tracePt t="140091" x="5695950" y="5689600"/>
          <p14:tracePt t="140131" x="5689600" y="5689600"/>
          <p14:tracePt t="140295" x="5683250" y="5689600"/>
          <p14:tracePt t="140443" x="5683250" y="5683250"/>
          <p14:tracePt t="140551" x="5689600" y="5676900"/>
          <p14:tracePt t="140587" x="5689600" y="5670550"/>
          <p14:tracePt t="140623" x="5695950" y="5670550"/>
          <p14:tracePt t="140675" x="5702300" y="5664200"/>
          <p14:tracePt t="140735" x="5695950" y="5664200"/>
          <p14:tracePt t="140783" x="5695950" y="5670550"/>
          <p14:tracePt t="140803" x="5689600" y="5676900"/>
          <p14:tracePt t="140879" x="5689600" y="5683250"/>
          <p14:tracePt t="141015" x="5689600" y="5676900"/>
          <p14:tracePt t="141667" x="5683250" y="5670550"/>
          <p14:tracePt t="141703" x="5689600" y="5670550"/>
          <p14:tracePt t="141778" x="5695950" y="5670550"/>
          <p14:tracePt t="141803" x="5702300" y="5670550"/>
          <p14:tracePt t="141823" x="5702300" y="5664200"/>
          <p14:tracePt t="141883" x="5702300" y="5657850"/>
          <p14:tracePt t="141899" x="5708650" y="5651500"/>
          <p14:tracePt t="141915" x="5708650" y="5645150"/>
          <p14:tracePt t="141923" x="5708650" y="5638800"/>
          <p14:tracePt t="141932" x="5708650" y="5632450"/>
          <p14:tracePt t="141932" x="5708650" y="5626100"/>
          <p14:tracePt t="141948" x="5708650" y="5613400"/>
          <p14:tracePt t="141948" x="5708650" y="5607050"/>
          <p14:tracePt t="141965" x="5708650" y="5600700"/>
          <p14:tracePt t="141965" x="5708650" y="5594350"/>
          <p14:tracePt t="141983" x="5708650" y="5588000"/>
          <p14:tracePt t="141983" x="5708650" y="5581650"/>
          <p14:tracePt t="141999" x="5702300" y="5575300"/>
          <p14:tracePt t="141999" x="5702300" y="5568950"/>
          <p14:tracePt t="142015" x="5702300" y="5562600"/>
          <p14:tracePt t="142015" x="5702300" y="5549900"/>
          <p14:tracePt t="142032" x="5702300" y="5543550"/>
          <p14:tracePt t="142032" x="5702300" y="5530850"/>
          <p14:tracePt t="142049" x="5702300" y="5518150"/>
          <p14:tracePt t="142049" x="5702300" y="5492750"/>
          <p14:tracePt t="142067" x="5702300" y="5480050"/>
          <p14:tracePt t="142067" x="5695950" y="5461000"/>
          <p14:tracePt t="142083" x="5695950" y="5448300"/>
          <p14:tracePt t="142083" x="5695950" y="5429250"/>
          <p14:tracePt t="142099" x="5689600" y="5410200"/>
          <p14:tracePt t="142099" x="5683250" y="5359400"/>
          <p14:tracePt t="142116" x="5676900" y="5334000"/>
          <p14:tracePt t="142116" x="5670550" y="5302250"/>
          <p14:tracePt t="142132" x="5664200" y="5270500"/>
          <p14:tracePt t="142132" x="5651500" y="5238750"/>
          <p14:tracePt t="142149" x="5645150" y="5200650"/>
          <p14:tracePt t="142149" x="5632450" y="5168900"/>
          <p14:tracePt t="142166" x="5613400" y="5130800"/>
          <p14:tracePt t="142166" x="5575300" y="5073650"/>
          <p14:tracePt t="142184" x="5556250" y="5048250"/>
          <p14:tracePt t="142184" x="5530850" y="5022850"/>
          <p14:tracePt t="142200" x="5505450" y="4997450"/>
          <p14:tracePt t="142200" x="5473700" y="4978400"/>
          <p14:tracePt t="142215" x="5448300" y="4959350"/>
          <p14:tracePt t="142215" x="5416550" y="4940300"/>
          <p14:tracePt t="142231" x="5378450" y="4921250"/>
          <p14:tracePt t="142231" x="5346700" y="4908550"/>
          <p14:tracePt t="142248" x="5308600" y="4895850"/>
          <p14:tracePt t="142248" x="5270500" y="4883150"/>
          <p14:tracePt t="142248" x="5232400" y="4870450"/>
          <p14:tracePt t="142267" x="5194300" y="4864100"/>
          <p14:tracePt t="142267" x="5156200" y="4851400"/>
          <p14:tracePt t="142282" x="5118100" y="4838700"/>
          <p14:tracePt t="142282" x="5080000" y="4826000"/>
          <p14:tracePt t="142299" x="5041900" y="4806950"/>
          <p14:tracePt t="142299" x="5003800" y="4787900"/>
          <p14:tracePt t="142316" x="4965700" y="4775200"/>
          <p14:tracePt t="142316" x="4927600" y="4756150"/>
          <p14:tracePt t="142332" x="4889500" y="4737100"/>
          <p14:tracePt t="142332" x="4851400" y="4711700"/>
          <p14:tracePt t="142332" x="4806950" y="4692650"/>
          <p14:tracePt t="142351" x="4768850" y="4673600"/>
          <p14:tracePt t="142351" x="4724400" y="4648200"/>
          <p14:tracePt t="142365" x="4686300" y="4629150"/>
          <p14:tracePt t="142365" x="4641850" y="4603750"/>
          <p14:tracePt t="142382" x="4597400" y="4578350"/>
          <p14:tracePt t="142382" x="4552950" y="4552950"/>
          <p14:tracePt t="142399" x="4508500" y="4527550"/>
          <p14:tracePt t="142399" x="4419600" y="4470400"/>
          <p14:tracePt t="142416" x="4375150" y="4445000"/>
          <p14:tracePt t="142416" x="4324350" y="4413250"/>
          <p14:tracePt t="142432" x="4279900" y="4387850"/>
          <p14:tracePt t="142432" x="4229100" y="4362450"/>
          <p14:tracePt t="142449" x="4184650" y="4337050"/>
          <p14:tracePt t="142449" x="4133850" y="4311650"/>
          <p14:tracePt t="142466" x="4089400" y="4292600"/>
          <p14:tracePt t="142466" x="3994150" y="4248150"/>
          <p14:tracePt t="142483" x="3949700" y="4229100"/>
          <p14:tracePt t="142483" x="3898900" y="4210050"/>
          <p14:tracePt t="142499" x="3848100" y="4191000"/>
          <p14:tracePt t="142499" x="3790950" y="4171950"/>
          <p14:tracePt t="142516" x="3727450" y="4152900"/>
          <p14:tracePt t="142516" x="3670300" y="4133850"/>
          <p14:tracePt t="142516" x="3600450" y="4114800"/>
          <p14:tracePt t="142535" x="3530600" y="4102100"/>
          <p14:tracePt t="142548" x="3454400" y="4089400"/>
          <p14:tracePt t="142548" x="3289300" y="4070350"/>
          <p14:tracePt t="142567" x="3206750" y="4064000"/>
          <p14:tracePt t="142567" x="3117850" y="4064000"/>
          <p14:tracePt t="142583" x="3022600" y="4057650"/>
          <p14:tracePt t="142583" x="2927350" y="4057650"/>
          <p14:tracePt t="142600" x="2832100" y="4051300"/>
          <p14:tracePt t="142600" x="2736850" y="4051300"/>
          <p14:tracePt t="142600" x="2641600" y="4044950"/>
          <p14:tracePt t="142618" x="2546350" y="4038600"/>
          <p14:tracePt t="142632" x="2457450" y="4032250"/>
          <p14:tracePt t="142632" x="2368550" y="4019550"/>
          <p14:tracePt t="142651" x="2190750" y="3994150"/>
          <p14:tracePt t="142651" x="2108200" y="3981450"/>
          <p14:tracePt t="142666" x="2025650" y="3968750"/>
          <p14:tracePt t="142666" x="1943100" y="3949700"/>
          <p14:tracePt t="142683" x="1866900" y="3937000"/>
          <p14:tracePt t="142683" x="1790700" y="3924300"/>
          <p14:tracePt t="142700" x="1720850" y="3905250"/>
          <p14:tracePt t="142700" x="1600200" y="3879850"/>
          <p14:tracePt t="142717" x="1543050" y="3860800"/>
          <p14:tracePt t="142717" x="1492250" y="3841750"/>
          <p14:tracePt t="142733" x="1441450" y="3822700"/>
          <p14:tracePt t="142733" x="1397000" y="3803650"/>
          <p14:tracePt t="142750" x="1346200" y="3784600"/>
          <p14:tracePt t="142750" x="1301750" y="3765550"/>
          <p14:tracePt t="142767" x="1257300" y="3746500"/>
          <p14:tracePt t="142767" x="1168400" y="3714750"/>
          <p14:tracePt t="142784" x="1123950" y="3689350"/>
          <p14:tracePt t="142784" x="1079500" y="3670300"/>
          <p14:tracePt t="142800" x="1041400" y="3651250"/>
          <p14:tracePt t="142800" x="996950" y="3619500"/>
          <p14:tracePt t="142817" x="958850" y="3594100"/>
          <p14:tracePt t="142817" x="927100" y="3562350"/>
          <p14:tracePt t="142835" x="857250" y="3492500"/>
          <p14:tracePt t="142835" x="825500" y="3460750"/>
          <p14:tracePt t="142851" x="800100" y="3422650"/>
          <p14:tracePt t="142851" x="768350" y="3390900"/>
          <p14:tracePt t="142867" x="749300" y="3352800"/>
          <p14:tracePt t="142867" x="723900" y="3321050"/>
          <p14:tracePt t="142884" x="704850" y="3289300"/>
          <p14:tracePt t="142884" x="698500" y="3251200"/>
          <p14:tracePt t="142884" x="685800" y="3213100"/>
          <p14:tracePt t="142903" x="685800" y="3175000"/>
          <p14:tracePt t="142916" x="692150" y="3136900"/>
          <p14:tracePt t="142916" x="723900" y="3054350"/>
          <p14:tracePt t="142935" x="755650" y="3009900"/>
          <p14:tracePt t="142935" x="787400" y="2965450"/>
          <p14:tracePt t="142951" x="825500" y="2921000"/>
          <p14:tracePt t="142951" x="863600" y="2882900"/>
          <p14:tracePt t="142968" x="908050" y="2844800"/>
          <p14:tracePt t="142968" x="958850" y="2813050"/>
          <p14:tracePt t="142968" x="1003300" y="2781300"/>
          <p14:tracePt t="142987" x="1054100" y="2755900"/>
          <p14:tracePt t="142999" x="1111250" y="2736850"/>
          <p14:tracePt t="142999" x="1225550" y="2711450"/>
          <p14:tracePt t="143017" x="1289050" y="2711450"/>
          <p14:tracePt t="143017" x="1352550" y="2717800"/>
          <p14:tracePt t="143035" x="1416050" y="2730500"/>
          <p14:tracePt t="143035" x="1485900" y="2749550"/>
          <p14:tracePt t="143051" x="1549400" y="2781300"/>
          <p14:tracePt t="143051" x="1612900" y="2819400"/>
          <p14:tracePt t="143051" x="1670050" y="2863850"/>
          <p14:tracePt t="143071" x="1720850" y="2908300"/>
          <p14:tracePt t="143071" x="1765300" y="2965450"/>
          <p14:tracePt t="143085" x="1803400" y="3016250"/>
          <p14:tracePt t="143085" x="1841500" y="3073400"/>
          <p14:tracePt t="143101" x="1866900" y="3136900"/>
          <p14:tracePt t="143101" x="1885950" y="3187700"/>
          <p14:tracePt t="143118" x="1892300" y="3244850"/>
          <p14:tracePt t="143118" x="1892300" y="3346450"/>
          <p14:tracePt t="143135" x="1879600" y="3397250"/>
          <p14:tracePt t="143135" x="1860550" y="3441700"/>
          <p14:tracePt t="143151" x="1835150" y="3486150"/>
          <p14:tracePt t="143151" x="1803400" y="3524250"/>
          <p14:tracePt t="143168" x="1778000" y="3562350"/>
          <p14:tracePt t="143168" x="1746250" y="3594100"/>
          <p14:tracePt t="143184" x="1714500" y="3625850"/>
          <p14:tracePt t="143184" x="1670050" y="3676650"/>
          <p14:tracePt t="143204" x="1651000" y="3695700"/>
          <p14:tracePt t="143204" x="1644650" y="3714750"/>
          <p14:tracePt t="143218" x="1644650" y="3727450"/>
          <p14:tracePt t="143218" x="1651000" y="3733800"/>
          <p14:tracePt t="143235" x="1663700" y="3740150"/>
          <p14:tracePt t="143235" x="1682750" y="3746500"/>
          <p14:tracePt t="143251" x="1708150" y="3752850"/>
          <p14:tracePt t="143251" x="1746250" y="3752850"/>
          <p14:tracePt t="143268" x="1784350" y="3752850"/>
          <p14:tracePt t="143268" x="1828800" y="3752850"/>
          <p14:tracePt t="143268" x="1885950" y="3759200"/>
          <p14:tracePt t="143287" x="1949450" y="3759200"/>
          <p14:tracePt t="143287" x="2012950" y="3765550"/>
          <p14:tracePt t="143302" x="2089150" y="3771900"/>
          <p14:tracePt t="143302" x="2171700" y="3778250"/>
          <p14:tracePt t="143318" x="2254250" y="3784600"/>
          <p14:tracePt t="143318" x="2336800" y="3790950"/>
          <p14:tracePt t="143336" x="2425700" y="3797300"/>
          <p14:tracePt t="143336" x="2514600" y="3797300"/>
          <p14:tracePt t="143352" x="2603500" y="3803650"/>
          <p14:tracePt t="143352" x="2692400" y="3797300"/>
          <p14:tracePt t="143352" x="2774950" y="3797300"/>
          <p14:tracePt t="143371" x="2851150" y="3790950"/>
          <p14:tracePt t="143371" x="2927350" y="3790950"/>
          <p14:tracePt t="143385" x="2997200" y="3784600"/>
          <p14:tracePt t="143385" x="3060700" y="3771900"/>
          <p14:tracePt t="143402" x="3111500" y="3765550"/>
          <p14:tracePt t="143402" x="3155950" y="3759200"/>
          <p14:tracePt t="143419" x="3194050" y="3752850"/>
          <p14:tracePt t="143419" x="3244850" y="3740150"/>
          <p14:tracePt t="143436" x="3257550" y="3733800"/>
          <p14:tracePt t="143436" x="3270250" y="3727450"/>
          <p14:tracePt t="143452" x="3276600" y="3721100"/>
          <p14:tracePt t="143452" x="3276600" y="3714750"/>
          <p14:tracePt t="143469" x="3276600" y="3708400"/>
          <p14:tracePt t="143469" x="3276600" y="3695700"/>
          <p14:tracePt t="143486" x="3276600" y="3689350"/>
          <p14:tracePt t="143486" x="3282950" y="3676650"/>
          <p14:tracePt t="143503" x="3295650" y="3670300"/>
          <p14:tracePt t="143503" x="3314700" y="3663950"/>
          <p14:tracePt t="143519" x="3333750" y="3663950"/>
          <p14:tracePt t="143519" x="3359150" y="3657600"/>
          <p14:tracePt t="143536" x="3390900" y="3657600"/>
          <p14:tracePt t="143536" x="3435350" y="3663950"/>
          <p14:tracePt t="143536" x="3479800" y="3670300"/>
          <p14:tracePt t="143555" x="3524250" y="3676650"/>
          <p14:tracePt t="143555" x="3581400" y="3689350"/>
          <p14:tracePt t="143570" x="3638550" y="3702050"/>
          <p14:tracePt t="143570" x="3702050" y="3714750"/>
          <p14:tracePt t="143586" x="3759200" y="3733800"/>
          <p14:tracePt t="143586" x="3822700" y="3752850"/>
          <p14:tracePt t="143603" x="3879850" y="3771900"/>
          <p14:tracePt t="143603" x="3937000" y="3790950"/>
          <p14:tracePt t="143619" x="3987800" y="3810000"/>
          <p14:tracePt t="143619" x="4032250" y="3829050"/>
          <p14:tracePt t="143636" x="4064000" y="3848100"/>
          <p14:tracePt t="143636" x="4095750" y="3867150"/>
          <p14:tracePt t="143636" x="4114800" y="3879850"/>
          <p14:tracePt t="143655" x="4127500" y="3898900"/>
          <p14:tracePt t="143655" x="4127500" y="3911600"/>
          <p14:tracePt t="143670" x="4121150" y="3924300"/>
          <p14:tracePt t="143670" x="4108450" y="3937000"/>
          <p14:tracePt t="143686" x="4083050" y="3949700"/>
          <p14:tracePt t="143686" x="4051300" y="3962400"/>
          <p14:tracePt t="143703" x="4019550" y="3975100"/>
          <p14:tracePt t="143703" x="3975100" y="3987800"/>
          <p14:tracePt t="143720" x="3924300" y="4000500"/>
          <p14:tracePt t="143720" x="3816350" y="4019550"/>
          <p14:tracePt t="143737" x="3759200" y="4025900"/>
          <p14:tracePt t="143737" x="3695700" y="4032250"/>
          <p14:tracePt t="143753" x="3632200" y="4032250"/>
          <p14:tracePt t="143753" x="3568700" y="4032250"/>
          <p14:tracePt t="143770" x="3511550" y="4032250"/>
          <p14:tracePt t="143770" x="3454400" y="4032250"/>
          <p14:tracePt t="143787" x="3409950" y="4032250"/>
          <p14:tracePt t="143787" x="3327400" y="4032250"/>
          <p14:tracePt t="143804" x="3308350" y="4032250"/>
          <p14:tracePt t="143804" x="3289300" y="4025900"/>
          <p14:tracePt t="143821" x="3308350" y="4019550"/>
          <p14:tracePt t="143842" x="3333750" y="4019550"/>
          <p14:tracePt t="143852" x="3365500" y="4013200"/>
          <p14:tracePt t="143852" x="3460750" y="4013200"/>
          <p14:tracePt t="143871" x="3517900" y="4006850"/>
          <p14:tracePt t="143871" x="3581400" y="4006850"/>
          <p14:tracePt t="143887" x="3644900" y="4006850"/>
          <p14:tracePt t="143887" x="3721100" y="4000500"/>
          <p14:tracePt t="143904" x="3790950" y="4000500"/>
          <p14:tracePt t="143904" x="3860800" y="3994150"/>
          <p14:tracePt t="143904" x="3930650" y="3987800"/>
          <p14:tracePt t="143923" x="3994150" y="3975100"/>
          <p14:tracePt t="143936" x="4051300" y="3968750"/>
          <p14:tracePt t="143936" x="4146550" y="3949700"/>
          <p14:tracePt t="143954" x="4184650" y="3937000"/>
          <p14:tracePt t="143954" x="4216400" y="3930650"/>
          <p14:tracePt t="143971" x="4241800" y="3924300"/>
          <p14:tracePt t="143971" x="4260850" y="3917950"/>
          <p14:tracePt t="143987" x="4267200" y="3917950"/>
          <p14:tracePt t="143987" x="4273550" y="3911600"/>
          <p14:tracePt t="144004" x="4260850" y="3911600"/>
          <p14:tracePt t="144023" x="4254500" y="3911600"/>
          <p14:tracePt t="144023" x="4241800" y="3911600"/>
          <p14:tracePt t="144038" x="4229100" y="3911600"/>
          <p14:tracePt t="144038" x="4222750" y="3911600"/>
          <p14:tracePt t="144054" x="4203700" y="3911600"/>
          <p14:tracePt t="144054" x="4197350" y="3911600"/>
          <p14:tracePt t="144054" x="4184650" y="3911600"/>
          <p14:tracePt t="144074" x="4178300" y="3911600"/>
          <p14:tracePt t="144086" x="4165600" y="3911600"/>
          <p14:tracePt t="144086" x="4152900" y="3917950"/>
          <p14:tracePt t="144104" x="4152900" y="3924300"/>
          <p14:tracePt t="144120" x="4146550" y="3930650"/>
          <p14:tracePt t="144120" x="4152900" y="3937000"/>
          <p14:tracePt t="144138" x="4152900" y="3949700"/>
          <p14:tracePt t="144138" x="4165600" y="3975100"/>
          <p14:tracePt t="144155" x="4171950" y="3987800"/>
          <p14:tracePt t="144155" x="4184650" y="4006850"/>
          <p14:tracePt t="144171" x="4197350" y="4025900"/>
          <p14:tracePt t="144171" x="4210050" y="4051300"/>
          <p14:tracePt t="144188" x="4222750" y="4070350"/>
          <p14:tracePt t="144188" x="4241800" y="4095750"/>
          <p14:tracePt t="144204" x="4254500" y="4114800"/>
          <p14:tracePt t="144204" x="4286250" y="4159250"/>
          <p14:tracePt t="144223" x="4292600" y="4178300"/>
          <p14:tracePt t="144223" x="4305300" y="4197350"/>
          <p14:tracePt t="144239" x="4311650" y="4210050"/>
          <p14:tracePt t="144239" x="4311650" y="4222750"/>
          <p14:tracePt t="144255" x="4311650" y="4235450"/>
          <p14:tracePt t="144255" x="4305300" y="4248150"/>
          <p14:tracePt t="144271" x="4298950" y="4260850"/>
          <p14:tracePt t="144271" x="4292600" y="4273550"/>
          <p14:tracePt t="144271" x="4279900" y="4286250"/>
          <p14:tracePt t="144290" x="4267200" y="4298950"/>
          <p14:tracePt t="144303" x="4254500" y="4311650"/>
          <p14:tracePt t="144303" x="4222750" y="4330700"/>
          <p14:tracePt t="144322" x="4203700" y="4343400"/>
          <p14:tracePt t="144322" x="4178300" y="4356100"/>
          <p14:tracePt t="144338" x="4152900" y="4362450"/>
          <p14:tracePt t="144338" x="4127500" y="4375150"/>
          <p14:tracePt t="144355" x="4102100" y="4387850"/>
          <p14:tracePt t="144355" x="4070350" y="4394200"/>
          <p14:tracePt t="144372" x="4032250" y="4400550"/>
          <p14:tracePt t="144372" x="3994150" y="4413250"/>
          <p14:tracePt t="144372" x="3949700" y="4419600"/>
          <p14:tracePt t="144391" x="3905250" y="4425950"/>
          <p14:tracePt t="144391" x="3854450" y="4432300"/>
          <p14:tracePt t="144406" x="3797300" y="4438650"/>
          <p14:tracePt t="144406" x="3733800" y="4445000"/>
          <p14:tracePt t="144422" x="3670300" y="4451350"/>
          <p14:tracePt t="144422" x="3600450" y="4457700"/>
          <p14:tracePt t="144439" x="3530600" y="4457700"/>
          <p14:tracePt t="144439" x="3371850" y="4457700"/>
          <p14:tracePt t="144456" x="3289300" y="4451350"/>
          <p14:tracePt t="144456" x="3194050" y="4438650"/>
          <p14:tracePt t="144472" x="3098800" y="4425950"/>
          <p14:tracePt t="144472" x="3003550" y="4406900"/>
          <p14:tracePt t="144489" x="2895600" y="4381500"/>
          <p14:tracePt t="144489" x="2794000" y="4356100"/>
          <p14:tracePt t="144506" x="2692400" y="4330700"/>
          <p14:tracePt t="144506" x="2489200" y="4267200"/>
          <p14:tracePt t="144523" x="2387600" y="4229100"/>
          <p14:tracePt t="144523" x="2292350" y="4191000"/>
          <p14:tracePt t="144539" x="2197100" y="4152900"/>
          <p14:tracePt t="144539" x="2108200" y="4114800"/>
          <p14:tracePt t="144556" x="2025650" y="4070350"/>
          <p14:tracePt t="144556" x="1943100" y="4025900"/>
          <p14:tracePt t="144556" x="1873250" y="3975100"/>
          <p14:tracePt t="144575" x="1809750" y="3924300"/>
          <p14:tracePt t="144588" x="1752600" y="3873500"/>
          <p14:tracePt t="144588" x="1682750" y="3759200"/>
          <p14:tracePt t="144606" x="1663700" y="3695700"/>
          <p14:tracePt t="144606" x="1651000" y="3638550"/>
          <p14:tracePt t="144624" x="1657350" y="3575050"/>
          <p14:tracePt t="144624" x="1676400" y="3517900"/>
          <p14:tracePt t="144639" x="1701800" y="3454400"/>
          <p14:tracePt t="144639" x="1746250" y="3403600"/>
          <p14:tracePt t="144656" x="1797050" y="3346450"/>
          <p14:tracePt t="144656" x="1860550" y="3295650"/>
          <p14:tracePt t="144656" x="1930400" y="3244850"/>
          <p14:tracePt t="144675" x="2019300" y="3200400"/>
          <p14:tracePt t="144688" x="2114550" y="3162300"/>
          <p14:tracePt t="144688" x="2362200" y="3086100"/>
          <p14:tracePt t="144707" x="2489200" y="3060700"/>
          <p14:tracePt t="144707" x="2628900" y="3035300"/>
          <p14:tracePt t="144723" x="2774950" y="3009900"/>
          <p14:tracePt t="144723" x="2933700" y="2990850"/>
          <p14:tracePt t="144740" x="3098800" y="2971800"/>
          <p14:tracePt t="144740" x="3422650" y="2952750"/>
          <p14:tracePt t="144756" x="3600450" y="2946400"/>
          <p14:tracePt t="144756" x="3797300" y="2940050"/>
          <p14:tracePt t="144774" x="3981450" y="2933700"/>
          <p14:tracePt t="144774" x="4159250" y="2933700"/>
          <p14:tracePt t="144790" x="4343400" y="2933700"/>
          <p14:tracePt t="144790" x="4527550" y="2940050"/>
          <p14:tracePt t="144807" x="4705350" y="2946400"/>
          <p14:tracePt t="144807" x="5054600" y="2971800"/>
          <p14:tracePt t="144824" x="5207000" y="2990850"/>
          <p14:tracePt t="144824" x="5372100" y="3009900"/>
          <p14:tracePt t="144840" x="5530850" y="3028950"/>
          <p14:tracePt t="144840" x="5689600" y="3060700"/>
          <p14:tracePt t="144857" x="5829300" y="3086100"/>
          <p14:tracePt t="144857" x="6089650" y="3162300"/>
          <p14:tracePt t="144876" x="6203950" y="3206750"/>
          <p14:tracePt t="144876" x="6311900" y="3251200"/>
          <p14:tracePt t="144890" x="6413500" y="3302000"/>
          <p14:tracePt t="144890" x="6496050" y="3359150"/>
          <p14:tracePt t="144907" x="6572250" y="3416300"/>
          <p14:tracePt t="144907" x="6635750" y="3473450"/>
          <p14:tracePt t="144924" x="6686550" y="3536950"/>
          <p14:tracePt t="144924" x="6731000" y="3600450"/>
          <p14:tracePt t="144924" x="6756400" y="3657600"/>
          <p14:tracePt t="144943" x="6769100" y="3721100"/>
          <p14:tracePt t="144956" x="6775450" y="3778250"/>
          <p14:tracePt t="144956" x="6731000" y="3886200"/>
          <p14:tracePt t="144975" x="6692900" y="3930650"/>
          <p14:tracePt t="144975" x="6635750" y="3981450"/>
          <p14:tracePt t="144991" x="6572250" y="4025900"/>
          <p14:tracePt t="144991" x="6489700" y="4064000"/>
          <p14:tracePt t="145007" x="6400800" y="4108450"/>
          <p14:tracePt t="145007" x="6299200" y="4146550"/>
          <p14:tracePt t="145007" x="6191250" y="4178300"/>
          <p14:tracePt t="145027" x="6070600" y="4210050"/>
          <p14:tracePt t="145039" x="5943600" y="4241800"/>
          <p14:tracePt t="145039" x="5670550" y="4292600"/>
          <p14:tracePt t="145058" x="5524500" y="4318000"/>
          <p14:tracePt t="145058" x="5378450" y="4337050"/>
          <p14:tracePt t="145058" x="5232400" y="4356100"/>
          <p14:tracePt t="145078" x="5080000" y="4375150"/>
          <p14:tracePt t="145089" x="4933950" y="4394200"/>
          <p14:tracePt t="145089" x="4787900" y="4406900"/>
          <p14:tracePt t="145108" x="4648200" y="4419600"/>
          <p14:tracePt t="145108" x="4381500" y="4438650"/>
          <p14:tracePt t="145125" x="4254500" y="4445000"/>
          <p14:tracePt t="145125" x="4140200" y="4451350"/>
          <p14:tracePt t="145141" x="4025900" y="4457700"/>
          <p14:tracePt t="145141" x="3924300" y="4457700"/>
          <p14:tracePt t="145158" x="3829050" y="4457700"/>
          <p14:tracePt t="145158" x="3670300" y="4451350"/>
          <p14:tracePt t="145176" x="3606800" y="4451350"/>
          <p14:tracePt t="145176" x="3549650" y="4445000"/>
          <p14:tracePt t="145192" x="3505200" y="4445000"/>
          <p14:tracePt t="145192" x="3473450" y="4445000"/>
          <p14:tracePt t="145208" x="3441700" y="4445000"/>
          <p14:tracePt t="145208" x="3429000" y="4445000"/>
          <p14:tracePt t="145226" x="3416300" y="4451350"/>
          <p14:tracePt t="145240" x="3416300" y="4457700"/>
          <p14:tracePt t="145240" x="3429000" y="4464050"/>
          <p14:tracePt t="145258" x="3441700" y="4464050"/>
          <p14:tracePt t="145258" x="3454400" y="4464050"/>
          <p14:tracePt t="145275" x="3467100" y="4470400"/>
          <p14:tracePt t="145275" x="3486150" y="4470400"/>
          <p14:tracePt t="145292" x="3505200" y="4470400"/>
          <p14:tracePt t="145292" x="3524250" y="4470400"/>
          <p14:tracePt t="145292" x="3536950" y="4470400"/>
          <p14:tracePt t="145310" x="3556000" y="4470400"/>
          <p14:tracePt t="145323" x="3568700" y="4476750"/>
          <p14:tracePt t="145323" x="3594100" y="4476750"/>
          <p14:tracePt t="145342" x="3606800" y="4476750"/>
          <p14:tracePt t="145342" x="3613150" y="4476750"/>
          <p14:tracePt t="145359" x="3619500" y="4483100"/>
          <p14:tracePt t="145374" x="3625850" y="4483100"/>
          <p14:tracePt t="145391" x="3619500" y="4483100"/>
          <p14:tracePt t="145411" x="3613150" y="4489450"/>
          <p14:tracePt t="145424" x="3606800" y="4483100"/>
          <p14:tracePt t="145441" x="3600450" y="4483100"/>
          <p14:tracePt t="145457" x="3594100" y="4483100"/>
          <p14:tracePt t="145474" x="3600450" y="4489450"/>
          <p14:tracePt t="145530" x="3606800" y="4489450"/>
          <p14:tracePt t="145542" x="3613150" y="4495800"/>
          <p14:tracePt t="145558" x="3619500" y="4495800"/>
          <p14:tracePt t="145573" x="3632200" y="4502150"/>
          <p14:tracePt t="145590" x="3638550" y="4508500"/>
          <p14:tracePt t="145595" x="3644900" y="4508500"/>
          <p14:tracePt t="145611" x="3651250" y="4508500"/>
          <p14:tracePt t="145611" x="3657600" y="4514850"/>
          <p14:tracePt t="145627" x="3663950" y="4514850"/>
          <p14:tracePt t="145627" x="3670300" y="4514850"/>
          <p14:tracePt t="145643" x="3676650" y="4508500"/>
          <p14:tracePt t="145643" x="3689350" y="4508500"/>
          <p14:tracePt t="145660" x="3695700" y="4508500"/>
          <p14:tracePt t="145675" x="3702050" y="4502150"/>
          <p14:tracePt t="145692" x="3708400" y="4502150"/>
          <p14:tracePt t="145710" x="3714750" y="4495800"/>
          <p14:tracePt t="145725" x="3708400" y="4502150"/>
          <p14:tracePt t="145762" x="3702050" y="4502150"/>
          <p14:tracePt t="145774" x="3695700" y="4508500"/>
          <p14:tracePt t="145790" x="3689350" y="4508500"/>
          <p14:tracePt t="145806" x="3683000" y="4514850"/>
          <p14:tracePt t="145822" x="3689350" y="4508500"/>
          <p14:tracePt t="145866" x="3695700" y="4508500"/>
          <p14:tracePt t="145882" x="3702050" y="4508500"/>
          <p14:tracePt t="145894" x="3708400" y="4502150"/>
          <p14:tracePt t="145910" x="3702050" y="4502150"/>
          <p14:tracePt t="145950" x="3695700" y="4495800"/>
          <p14:tracePt t="145962" x="3689350" y="4495800"/>
          <p14:tracePt t="146009" x="3683000" y="4495800"/>
          <p14:tracePt t="146030" x="3676650" y="4495800"/>
          <p14:tracePt t="146054" x="3676650" y="4502150"/>
          <p14:tracePt t="146074" x="3676650" y="4508500"/>
          <p14:tracePt t="146090" x="3676650" y="4514850"/>
          <p14:tracePt t="146098" x="3676650" y="4521200"/>
          <p14:tracePt t="146109" x="3683000" y="4527550"/>
          <p14:tracePt t="146109" x="3683000" y="4540250"/>
          <p14:tracePt t="146128" x="3689350" y="4546600"/>
          <p14:tracePt t="146128" x="3695700" y="4572000"/>
          <p14:tracePt t="146144" x="3695700" y="4578350"/>
          <p14:tracePt t="146144" x="3695700" y="4591050"/>
          <p14:tracePt t="146161" x="3695700" y="4603750"/>
          <p14:tracePt t="146161" x="3695700" y="4610100"/>
          <p14:tracePt t="146178" x="3702050" y="4616450"/>
          <p14:tracePt t="146178" x="3702050" y="4622800"/>
          <p14:tracePt t="146195" x="3708400" y="4629150"/>
          <p14:tracePt t="146210" x="3714750" y="4629150"/>
          <p14:tracePt t="146210" x="3721100" y="4622800"/>
          <p14:tracePt t="146228" x="3721100" y="4616450"/>
          <p14:tracePt t="146228" x="3727450" y="4616450"/>
          <p14:tracePt t="146245" x="3733800" y="4610100"/>
          <p14:tracePt t="146245" x="3746500" y="4603750"/>
          <p14:tracePt t="146263" x="3759200" y="4603750"/>
          <p14:tracePt t="146263" x="3765550" y="4610100"/>
          <p14:tracePt t="146279" x="3771900" y="4610100"/>
          <p14:tracePt t="146279" x="3784600" y="4616450"/>
          <p14:tracePt t="146295" x="3797300" y="4629150"/>
          <p14:tracePt t="146295" x="3810000" y="4641850"/>
          <p14:tracePt t="146311" x="3829050" y="4660900"/>
          <p14:tracePt t="146311" x="3841750" y="4686300"/>
          <p14:tracePt t="146311" x="3860800" y="4711700"/>
          <p14:tracePt t="146330" x="3886200" y="4749800"/>
          <p14:tracePt t="146343" x="3905250" y="4787900"/>
          <p14:tracePt t="146343" x="3962400" y="4870450"/>
          <p14:tracePt t="146362" x="3987800" y="4914900"/>
          <p14:tracePt t="146362" x="4019550" y="4959350"/>
          <p14:tracePt t="146379" x="4051300" y="5003800"/>
          <p14:tracePt t="146379" x="4083050" y="5048250"/>
          <p14:tracePt t="146396" x="4114800" y="5080000"/>
          <p14:tracePt t="146396" x="4146550" y="5118100"/>
          <p14:tracePt t="146412" x="4171950" y="5149850"/>
          <p14:tracePt t="146412" x="4203700" y="5175250"/>
          <p14:tracePt t="146412" x="4229100" y="5194300"/>
          <p14:tracePt t="146431" x="4254500" y="5213350"/>
          <p14:tracePt t="146431" x="4279900" y="5232400"/>
          <p14:tracePt t="146446" x="4305300" y="5245100"/>
          <p14:tracePt t="146446" x="4324350" y="5257800"/>
          <p14:tracePt t="146462" x="4349750" y="5264150"/>
          <p14:tracePt t="146462" x="4375150" y="5264150"/>
          <p14:tracePt t="146479" x="4394200" y="5270500"/>
          <p14:tracePt t="146479" x="4438650" y="5257800"/>
          <p14:tracePt t="146496" x="4464050" y="5245100"/>
          <p14:tracePt t="146496" x="4483100" y="5226050"/>
          <p14:tracePt t="146512" x="4502150" y="5200650"/>
          <p14:tracePt t="146512" x="4521200" y="5175250"/>
          <p14:tracePt t="146529" x="4540250" y="5143500"/>
          <p14:tracePt t="146529" x="4552950" y="5105400"/>
          <p14:tracePt t="146546" x="4565650" y="5067300"/>
          <p14:tracePt t="146546" x="4584700" y="4965700"/>
          <p14:tracePt t="146564" x="4591050" y="4914900"/>
          <p14:tracePt t="146564" x="4591050" y="4864100"/>
          <p14:tracePt t="147018" x="3816350" y="5886450"/>
          <p14:tracePt t="147029" x="3810000" y="5899150"/>
          <p14:tracePt t="147029" x="3797300" y="5930900"/>
          <p14:tracePt t="147047" x="3784600" y="5943600"/>
          <p14:tracePt t="147047" x="3778250" y="5949950"/>
          <p14:tracePt t="147064" x="3778250" y="5943600"/>
          <p14:tracePt t="147086" x="3784600" y="5930900"/>
          <p14:tracePt t="147096" x="3790950" y="5911850"/>
          <p14:tracePt t="147096" x="3810000" y="5867400"/>
          <p14:tracePt t="147115" x="3816350" y="5842000"/>
          <p14:tracePt t="147115" x="3822700" y="5816600"/>
          <p14:tracePt t="147131" x="3835400" y="5791200"/>
          <p14:tracePt t="147131" x="3841750" y="5772150"/>
          <p14:tracePt t="147148" x="3848100" y="5746750"/>
          <p14:tracePt t="147148" x="3848100" y="5727700"/>
          <p14:tracePt t="147164" x="3854450" y="5715000"/>
          <p14:tracePt t="147164" x="3854450" y="5695950"/>
          <p14:tracePt t="147164" x="3854450" y="5683250"/>
          <p14:tracePt t="147183" x="3854450" y="5670550"/>
          <p14:tracePt t="147183" x="3854450" y="5657850"/>
          <p14:tracePt t="147198" x="3848100" y="5645150"/>
          <p14:tracePt t="147198" x="3841750" y="5638800"/>
          <p14:tracePt t="147215" x="3835400" y="5632450"/>
          <p14:tracePt t="147215" x="3829050" y="5626100"/>
          <p14:tracePt t="147231" x="3822700" y="5619750"/>
          <p14:tracePt t="147231" x="3816350" y="5619750"/>
          <p14:tracePt t="147248" x="3803650" y="5613400"/>
          <p14:tracePt t="147248" x="3797300" y="5619750"/>
          <p14:tracePt t="147248" x="3790950" y="5619750"/>
          <p14:tracePt t="147267" x="3778250" y="5619750"/>
          <p14:tracePt t="147280" x="3771900" y="5626100"/>
          <p14:tracePt t="147280" x="3765550" y="5638800"/>
          <p14:tracePt t="147298" x="3759200" y="5645150"/>
          <p14:tracePt t="147298" x="3752850" y="5645150"/>
          <p14:tracePt t="147315" x="3752850" y="5651500"/>
          <p14:tracePt t="147315" x="3752850" y="5657850"/>
          <p14:tracePt t="147332" x="3752850" y="5664200"/>
          <p14:tracePt t="147347" x="3759200" y="5664200"/>
          <p14:tracePt t="147370" x="3759200" y="5657850"/>
          <p14:tracePt t="147386" x="3765550" y="5651500"/>
          <p14:tracePt t="147402" x="3771900" y="5645150"/>
          <p14:tracePt t="147414" x="3778250" y="5638800"/>
          <p14:tracePt t="147430" x="3771900" y="5632450"/>
          <p14:tracePt t="147482" x="3765550" y="5638800"/>
          <p14:tracePt t="147514" x="3759200" y="5638800"/>
          <p14:tracePt t="147534" x="3759200" y="5645150"/>
          <p14:tracePt t="147550" x="3752850" y="5651500"/>
          <p14:tracePt t="147574" x="3759200" y="5657850"/>
          <p14:tracePt t="147594" x="3759200" y="5664200"/>
          <p14:tracePt t="147626" x="3765550" y="5657850"/>
          <p14:tracePt t="147678" x="3771900" y="5657850"/>
          <p14:tracePt t="147706" x="3778250" y="5657850"/>
          <p14:tracePt t="147730" x="3784600" y="5657850"/>
          <p14:tracePt t="147754" x="3790950" y="5657850"/>
          <p14:tracePt t="147782" x="3797300" y="5651500"/>
          <p14:tracePt t="147813" x="3803650" y="5645150"/>
          <p14:tracePt t="147842" x="3810000" y="5638800"/>
          <p14:tracePt t="147858" x="3816350" y="5632450"/>
          <p14:tracePt t="147874" x="3822700" y="5626100"/>
          <p14:tracePt t="147887" x="3829050" y="5626100"/>
          <p14:tracePt t="147902" x="3835400" y="5619750"/>
          <p14:tracePt t="147919" x="3841750" y="5619750"/>
          <p14:tracePt t="147935" x="3848100" y="5619750"/>
          <p14:tracePt t="147954" x="3854450" y="5619750"/>
          <p14:tracePt t="147978" x="3848100" y="5626100"/>
          <p14:tracePt t="148038" x="3848100" y="5632450"/>
          <p14:tracePt t="148062" x="3841750" y="5638800"/>
          <p14:tracePt t="148081" x="3841750" y="5645150"/>
          <p14:tracePt t="148098" x="3841750" y="5651500"/>
          <p14:tracePt t="148122" x="3841750" y="5657850"/>
          <p14:tracePt t="148150" x="3835400" y="5657850"/>
          <p14:tracePt t="148186" x="3835400" y="5664200"/>
          <p14:tracePt t="148218" x="3829050" y="5670550"/>
          <p14:tracePt t="148270" x="3829050" y="5676900"/>
          <p14:tracePt t="148294" x="3829050" y="5683250"/>
          <p14:tracePt t="148314" x="3822700" y="5689600"/>
          <p14:tracePt t="148338" x="3816350" y="5689600"/>
          <p14:tracePt t="148374" x="3810000" y="5695950"/>
          <p14:tracePt t="148458" x="3803650" y="5689600"/>
          <p14:tracePt t="148482" x="3803650" y="5683250"/>
          <p14:tracePt t="148494" x="3797300" y="5676900"/>
          <p14:tracePt t="148510" x="3797300" y="5670550"/>
          <p14:tracePt t="148526" x="3797300" y="5664200"/>
          <p14:tracePt t="148542" x="3790950" y="5664200"/>
          <p14:tracePt t="148554" x="3790950" y="5651500"/>
          <p14:tracePt t="148571" x="3790950" y="5645150"/>
          <p14:tracePt t="148587" x="3790950" y="5638800"/>
          <p14:tracePt t="148601" x="3790950" y="5626100"/>
          <p14:tracePt t="148601" x="3790950" y="5619750"/>
          <p14:tracePt t="148619" x="3790950" y="5607050"/>
          <p14:tracePt t="148619" x="3790950" y="5600700"/>
          <p14:tracePt t="148636" x="3790950" y="5594350"/>
          <p14:tracePt t="148636" x="3790950" y="5588000"/>
          <p14:tracePt t="148636" x="3790950" y="5581650"/>
          <p14:tracePt t="148655" x="3797300" y="5575300"/>
          <p14:tracePt t="148655" x="3797300" y="5568950"/>
          <p14:tracePt t="148670" x="3797300" y="5562600"/>
          <p14:tracePt t="148670" x="3797300" y="5556250"/>
          <p14:tracePt t="148686" x="3797300" y="5549900"/>
          <p14:tracePt t="148686" x="3797300" y="5543550"/>
          <p14:tracePt t="148702" x="3803650" y="5530850"/>
          <p14:tracePt t="148718" x="3803650" y="5524500"/>
          <p14:tracePt t="148735" x="3803650" y="5518150"/>
          <p14:tracePt t="148752" x="3803650" y="5511800"/>
          <p14:tracePt t="148768" x="3810000" y="5505450"/>
          <p14:tracePt t="148785" x="3810000" y="5499100"/>
          <p14:tracePt t="148886" x="3803650" y="5505450"/>
          <p14:tracePt t="148954" x="3803650" y="5499100"/>
          <p14:tracePt t="149006" x="3810000" y="5492750"/>
          <p14:tracePt t="149050" x="3803650" y="5499100"/>
          <p14:tracePt t="149194" x="3797300" y="5499100"/>
          <p14:tracePt t="149230" x="3790950" y="5505450"/>
          <p14:tracePt t="149266" x="3784600" y="5511800"/>
          <p14:tracePt t="149350" x="3784600" y="5505450"/>
          <p14:tracePt t="149454" x="3784600" y="5499100"/>
          <p14:tracePt t="149502" x="3790950" y="5499100"/>
          <p14:tracePt t="149554" x="3790950" y="5505450"/>
          <p14:tracePt t="149582" x="3784600" y="5511800"/>
          <p14:tracePt t="149598" x="3784600" y="5518150"/>
          <p14:tracePt t="149622" x="3778250" y="5524500"/>
          <p14:tracePt t="149666" x="3778250" y="5530850"/>
          <p14:tracePt t="149702" x="3778250" y="5537200"/>
          <p14:tracePt t="149746" x="3771900" y="5543550"/>
          <p14:tracePt t="149770" x="3765550" y="5549900"/>
          <p14:tracePt t="149854" x="3771900" y="5543550"/>
          <p14:tracePt t="149898" x="3771900" y="5549900"/>
          <p14:tracePt t="149990" x="3765550" y="5556250"/>
          <p14:tracePt t="150010" x="3759200" y="5556250"/>
          <p14:tracePt t="150110" x="3759200" y="5562600"/>
          <p14:tracePt t="150190" x="3752850" y="5562600"/>
          <p14:tracePt t="150234" x="3746500" y="5562600"/>
          <p14:tracePt t="150386" x="3752850" y="5556250"/>
          <p14:tracePt t="150482" x="3752850" y="5562600"/>
          <p14:tracePt t="150670" x="3746500" y="5562600"/>
          <p14:tracePt t="150773" x="3746500" y="5556250"/>
          <p14:tracePt t="150822" x="3746500" y="5549900"/>
          <p14:tracePt t="150882" x="3746500" y="5543550"/>
          <p14:tracePt t="150918" x="3746500" y="5537200"/>
          <p14:tracePt t="151098" x="3746500" y="5530850"/>
          <p14:tracePt t="151270" x="3746500" y="5537200"/>
          <p14:tracePt t="151330" x="3746500" y="5543550"/>
          <p14:tracePt t="151422" x="3740150" y="5543550"/>
          <p14:tracePt t="151502" x="3740150" y="5537200"/>
          <p14:tracePt t="151846" x="3740150" y="5543550"/>
          <p14:tracePt t="152025" x="3740150" y="5549900"/>
          <p14:tracePt t="152109" x="3740150" y="5543550"/>
          <p14:tracePt t="152306" x="3733800" y="5549900"/>
          <p14:tracePt t="152622" x="3733800" y="5556250"/>
          <p14:tracePt t="152666" x="3727450" y="5562600"/>
          <p14:tracePt t="152734" x="3733800" y="5556250"/>
          <p14:tracePt t="152846" x="3733800" y="5549900"/>
          <p14:tracePt t="152882" x="3727450" y="5556250"/>
          <p14:tracePt t="153190" x="3727450" y="5562600"/>
          <p14:tracePt t="153222" x="3721100" y="5556250"/>
          <p14:tracePt t="153334" x="3727450" y="5549900"/>
          <p14:tracePt t="153362" x="3727450" y="5556250"/>
          <p14:tracePt t="153454" x="3727450" y="5562600"/>
          <p14:tracePt t="153482" x="3733800" y="5556250"/>
          <p14:tracePt t="153506" x="3733800" y="5549900"/>
          <p14:tracePt t="153534" x="3740150" y="5549900"/>
          <p14:tracePt t="153574" x="3740150" y="5543550"/>
          <p14:tracePt t="153642" x="3740150" y="5537200"/>
          <p14:tracePt t="153678" x="3740150" y="5530850"/>
          <p14:tracePt t="153722" x="3746500" y="5524500"/>
          <p14:tracePt t="153746" x="3752850" y="5524500"/>
          <p14:tracePt t="153842" x="3759200" y="5524500"/>
          <p14:tracePt t="153917" x="3759200" y="5530850"/>
          <p14:tracePt t="153946" x="3765550" y="5530850"/>
          <p14:tracePt t="153986" x="3765550" y="5537200"/>
          <p14:tracePt t="154006" x="3771900" y="5537200"/>
          <p14:tracePt t="154030" x="3778250" y="5543550"/>
          <p14:tracePt t="154046" x="3784600" y="5543550"/>
          <p14:tracePt t="154062" x="3784600" y="5556250"/>
          <p14:tracePt t="154069" x="3790950" y="5556250"/>
          <p14:tracePt t="154085" x="3803650" y="5556250"/>
          <p14:tracePt t="154102" x="3803650" y="5562600"/>
          <p14:tracePt t="154119" x="3810000" y="5562600"/>
          <p14:tracePt t="154136" x="3816350" y="5568950"/>
          <p14:tracePt t="154136" x="3822700" y="5575300"/>
          <p14:tracePt t="154153" x="3829050" y="5581650"/>
          <p14:tracePt t="154182" x="3835400" y="5588000"/>
          <p14:tracePt t="154201" x="3841750" y="5588000"/>
          <p14:tracePt t="154246" x="3848100" y="5588000"/>
          <p14:tracePt t="154262" x="3860800" y="5581650"/>
          <p14:tracePt t="154278" x="3867150" y="5581650"/>
          <p14:tracePt t="154285" x="3873500" y="5581650"/>
          <p14:tracePt t="154294" x="3879850" y="5575300"/>
          <p14:tracePt t="154303" x="3886200" y="5575300"/>
          <p14:tracePt t="154303" x="3892550" y="5568950"/>
          <p14:tracePt t="154303" x="3898900" y="5562600"/>
          <p14:tracePt t="154323" x="3905250" y="5562600"/>
          <p14:tracePt t="154336" x="3917950" y="5556250"/>
          <p14:tracePt t="154336" x="3937000" y="5543550"/>
          <p14:tracePt t="154355" x="3949700" y="5543550"/>
          <p14:tracePt t="154355" x="3968750" y="5537200"/>
          <p14:tracePt t="154371" x="3981450" y="5530850"/>
          <p14:tracePt t="154371" x="4000500" y="5530850"/>
          <p14:tracePt t="154388" x="4025900" y="5530850"/>
          <p14:tracePt t="154388" x="4051300" y="5530850"/>
          <p14:tracePt t="154388" x="4076700" y="5530850"/>
          <p14:tracePt t="154407" x="4108450" y="5530850"/>
          <p14:tracePt t="154420" x="4140200" y="5530850"/>
          <p14:tracePt t="154420" x="4203700" y="5543550"/>
          <p14:tracePt t="154438" x="4241800" y="5543550"/>
          <p14:tracePt t="154438" x="4279900" y="5543550"/>
          <p14:tracePt t="154455" x="4318000" y="5543550"/>
          <p14:tracePt t="154455" x="4362450" y="5543550"/>
          <p14:tracePt t="154472" x="4406900" y="5543550"/>
          <p14:tracePt t="154472" x="4495800" y="5543550"/>
          <p14:tracePt t="154488" x="4546600" y="5537200"/>
          <p14:tracePt t="154488" x="4597400" y="5537200"/>
          <p14:tracePt t="154505" x="4654550" y="5537200"/>
          <p14:tracePt t="154505" x="4718050" y="5530850"/>
          <p14:tracePt t="154521" x="4781550" y="5530850"/>
          <p14:tracePt t="154521" x="4845050" y="5530850"/>
          <p14:tracePt t="154538" x="4914900" y="5524500"/>
          <p14:tracePt t="154538" x="5054600" y="5518150"/>
          <p14:tracePt t="154555" x="5124450" y="5518150"/>
          <p14:tracePt t="154555" x="5194300" y="5518150"/>
          <p14:tracePt t="154572" x="5264150" y="5518150"/>
          <p14:tracePt t="154572" x="5327650" y="5511800"/>
          <p14:tracePt t="154588" x="5397500" y="5511800"/>
          <p14:tracePt t="154588" x="5530850" y="5511800"/>
          <p14:tracePt t="154607" x="5594350" y="5505450"/>
          <p14:tracePt t="154607" x="5657850" y="5505450"/>
          <p14:tracePt t="154622" x="5727700" y="5499100"/>
          <p14:tracePt t="154622" x="5791200" y="5492750"/>
          <p14:tracePt t="154638" x="5854700" y="5486400"/>
          <p14:tracePt t="154638" x="5918200" y="5480050"/>
          <p14:tracePt t="154655" x="5981700" y="5473700"/>
          <p14:tracePt t="154655" x="6038850" y="5467350"/>
          <p14:tracePt t="154672" x="6102350" y="5454650"/>
          <p14:tracePt t="154672" x="6153150" y="5448300"/>
          <p14:tracePt t="154672" x="6210300" y="5441950"/>
          <p14:tracePt t="154691" x="6261100" y="5441950"/>
          <p14:tracePt t="154704" x="6305550" y="5435600"/>
          <p14:tracePt t="154704" x="6400800" y="5429250"/>
          <p14:tracePt t="154722" x="6445250" y="5429250"/>
          <p14:tracePt t="154722" x="6489700" y="5435600"/>
          <p14:tracePt t="154739" x="6534150" y="5435600"/>
          <p14:tracePt t="154739" x="6572250" y="5435600"/>
          <p14:tracePt t="154756" x="6610350" y="5435600"/>
          <p14:tracePt t="154756" x="6648450" y="5441950"/>
          <p14:tracePt t="154756" x="6686550" y="5441950"/>
          <p14:tracePt t="154775" x="6718300" y="5441950"/>
          <p14:tracePt t="154775" x="6750050" y="5448300"/>
          <p14:tracePt t="154789" x="6781800" y="5448300"/>
          <p14:tracePt t="154789" x="6807200" y="5454650"/>
          <p14:tracePt t="154806" x="6832600" y="5461000"/>
          <p14:tracePt t="154806" x="6858000" y="5467350"/>
          <p14:tracePt t="154822" x="6877050" y="5473700"/>
          <p14:tracePt t="154822" x="6896100" y="5486400"/>
          <p14:tracePt t="154839" x="6915150" y="5492750"/>
          <p14:tracePt t="154839" x="6946900" y="5518150"/>
          <p14:tracePt t="154856" x="6959600" y="5530850"/>
          <p14:tracePt t="154856" x="6972300" y="5537200"/>
          <p14:tracePt t="154873" x="6978650" y="5549900"/>
          <p14:tracePt t="154873" x="6985000" y="5562600"/>
          <p14:tracePt t="154889" x="6991350" y="5575300"/>
          <p14:tracePt t="154889" x="6997700" y="5588000"/>
          <p14:tracePt t="154907" x="6997700" y="5594350"/>
          <p14:tracePt t="154907" x="6997700" y="5600700"/>
          <p14:tracePt t="154923" x="6997700" y="5607050"/>
          <p14:tracePt t="154938" x="6991350" y="5613400"/>
          <p14:tracePt t="154955" x="6985000" y="5619750"/>
          <p14:tracePt t="154972" x="6978650" y="5619750"/>
          <p14:tracePt t="154972" x="6972300" y="5626100"/>
          <p14:tracePt t="154990" x="6965950" y="5626100"/>
          <p14:tracePt t="155006" x="6959600" y="5626100"/>
          <p14:tracePt t="155026" x="6953250" y="5626100"/>
          <p14:tracePt t="155067" x="6953250" y="5632450"/>
          <p14:tracePt t="155110" x="6946900" y="5632450"/>
          <p14:tracePt t="155162" x="6940550" y="5638800"/>
          <p14:tracePt t="155203" x="6934200" y="5645150"/>
          <p14:tracePt t="155214" x="6927850" y="5645150"/>
          <p14:tracePt t="155230" x="6921500" y="5645150"/>
          <p14:tracePt t="155239" x="6915150" y="5651500"/>
          <p14:tracePt t="155239" x="6908800" y="5651500"/>
          <p14:tracePt t="155257" x="6902450" y="5657850"/>
          <p14:tracePt t="155257" x="6883400" y="5664200"/>
          <p14:tracePt t="155274" x="6870700" y="5664200"/>
          <p14:tracePt t="155274" x="6864350" y="5670550"/>
          <p14:tracePt t="155291" x="6858000" y="5670550"/>
          <p14:tracePt t="155291" x="6845300" y="5670550"/>
          <p14:tracePt t="155308" x="6838950" y="5676900"/>
          <p14:tracePt t="155308" x="6832600" y="5676900"/>
          <p14:tracePt t="155324" x="6826250" y="5676900"/>
          <p14:tracePt t="155324" x="6819900" y="5676900"/>
          <p14:tracePt t="155324" x="6813550" y="5683250"/>
          <p14:tracePt t="155343" x="6807200" y="5683250"/>
          <p14:tracePt t="155356" x="6800850" y="5683250"/>
          <p14:tracePt t="155356" x="6794500" y="5683250"/>
          <p14:tracePt t="155375" x="6788150" y="5683250"/>
          <p14:tracePt t="155390" x="6781800" y="5683250"/>
          <p14:tracePt t="155406" x="6775450" y="5683250"/>
          <p14:tracePt t="155423" x="6769100" y="5683250"/>
          <p14:tracePt t="155440" x="6762750" y="5683250"/>
          <p14:tracePt t="155440" x="6756400" y="5683250"/>
          <p14:tracePt t="155458" x="6750050" y="5683250"/>
          <p14:tracePt t="155473" x="6743700" y="5683250"/>
          <p14:tracePt t="155473" x="6737350" y="5683250"/>
          <p14:tracePt t="155491" x="6731000" y="5683250"/>
          <p14:tracePt t="155491" x="6711950" y="5683250"/>
          <p14:tracePt t="155508" x="6699250" y="5683250"/>
          <p14:tracePt t="155508" x="6686550" y="5683250"/>
          <p14:tracePt t="155525" x="6673850" y="5683250"/>
          <p14:tracePt t="155525" x="6654800" y="5683250"/>
          <p14:tracePt t="155541" x="6642100" y="5676900"/>
          <p14:tracePt t="155541" x="6623050" y="5670550"/>
          <p14:tracePt t="155558" x="6604000" y="5664200"/>
          <p14:tracePt t="155558" x="6553200" y="5651500"/>
          <p14:tracePt t="155576" x="6534150" y="5638800"/>
          <p14:tracePt t="155576" x="6508750" y="5619750"/>
          <p14:tracePt t="155592" x="6483350" y="5607050"/>
          <p14:tracePt t="155592" x="6457950" y="5581650"/>
          <p14:tracePt t="155608" x="6438900" y="5556250"/>
          <p14:tracePt t="155608" x="6419850" y="5530850"/>
          <p14:tracePt t="155608" x="6400800" y="5499100"/>
          <p14:tracePt t="155627" x="6381750" y="5467350"/>
          <p14:tracePt t="155627" x="6375400" y="5435600"/>
          <p14:tracePt t="155642" x="6369050" y="5397500"/>
          <p14:tracePt t="155642" x="6362700" y="5365750"/>
          <p14:tracePt t="155659" x="6362700" y="5334000"/>
          <p14:tracePt t="155659" x="6369050" y="5302250"/>
          <p14:tracePt t="155676" x="6381750" y="5270500"/>
          <p14:tracePt t="155676" x="6400800" y="5238750"/>
          <p14:tracePt t="155692" x="6419850" y="5213350"/>
          <p14:tracePt t="155692" x="6445250" y="5187950"/>
          <p14:tracePt t="155692" x="6477000" y="5162550"/>
          <p14:tracePt t="155711" x="6508750" y="5143500"/>
          <p14:tracePt t="155724" x="6546850" y="5124450"/>
          <p14:tracePt t="155724" x="6623050" y="5092700"/>
          <p14:tracePt t="155742" x="6667500" y="5086350"/>
          <p14:tracePt t="155742" x="6711950" y="5080000"/>
          <p14:tracePt t="155759" x="6756400" y="5080000"/>
          <p14:tracePt t="155759" x="6794500" y="5080000"/>
          <p14:tracePt t="155776" x="6838950" y="5086350"/>
          <p14:tracePt t="155776" x="6883400" y="5092700"/>
          <p14:tracePt t="155776" x="6921500" y="5099050"/>
          <p14:tracePt t="155794" x="6959600" y="5111750"/>
          <p14:tracePt t="155794" x="6991350" y="5124450"/>
          <p14:tracePt t="155809" x="7016750" y="5137150"/>
          <p14:tracePt t="155809" x="7042150" y="5156200"/>
          <p14:tracePt t="155826" x="7067550" y="5175250"/>
          <p14:tracePt t="155826" x="7080250" y="5194300"/>
          <p14:tracePt t="155842" x="7092950" y="5213350"/>
          <p14:tracePt t="155842" x="7105650" y="5238750"/>
          <p14:tracePt t="155859" x="7105650" y="5264150"/>
          <p14:tracePt t="155859" x="7105650" y="5314950"/>
          <p14:tracePt t="155876" x="7099300" y="5340350"/>
          <p14:tracePt t="155876" x="7092950" y="5365750"/>
          <p14:tracePt t="155893" x="7080250" y="5391150"/>
          <p14:tracePt t="155893" x="7061200" y="5416550"/>
          <p14:tracePt t="155909" x="7048500" y="5441950"/>
          <p14:tracePt t="155909" x="7004050" y="5480050"/>
          <p14:tracePt t="155926" x="6985000" y="5505450"/>
          <p14:tracePt t="155926" x="6959600" y="5518150"/>
          <p14:tracePt t="155943" x="6934200" y="5537200"/>
          <p14:tracePt t="155943" x="6908800" y="5556250"/>
          <p14:tracePt t="155960" x="6883400" y="5568950"/>
          <p14:tracePt t="155960" x="6858000" y="5588000"/>
          <p14:tracePt t="155976" x="6832600" y="5600700"/>
          <p14:tracePt t="155976" x="6800850" y="5613400"/>
          <p14:tracePt t="155976" x="6775450" y="5626100"/>
          <p14:tracePt t="155995" x="6743700" y="5638800"/>
          <p14:tracePt t="155995" x="6711950" y="5645150"/>
          <p14:tracePt t="156010" x="6680200" y="5657850"/>
          <p14:tracePt t="156010" x="6648450" y="5664200"/>
          <p14:tracePt t="156027" x="6616700" y="5676900"/>
          <p14:tracePt t="156027" x="6578600" y="5683250"/>
          <p14:tracePt t="156043" x="6546850" y="5695950"/>
          <p14:tracePt t="156043" x="6502400" y="5702300"/>
          <p14:tracePt t="156060" x="6464300" y="5715000"/>
          <p14:tracePt t="156060" x="6419850" y="5721350"/>
          <p14:tracePt t="156060" x="6375400" y="5727700"/>
          <p14:tracePt t="156079" x="6330950" y="5740400"/>
          <p14:tracePt t="156092" x="6286500" y="5746750"/>
          <p14:tracePt t="156092" x="6184900" y="5765800"/>
          <p14:tracePt t="156110" x="6134100" y="5778500"/>
          <p14:tracePt t="156110" x="6083300" y="5791200"/>
          <p14:tracePt t="156127" x="6026150" y="5803900"/>
          <p14:tracePt t="156127" x="5969000" y="5822950"/>
          <p14:tracePt t="156143" x="5911850" y="5835650"/>
          <p14:tracePt t="156143" x="5854700" y="5854700"/>
          <p14:tracePt t="156160" x="5791200" y="5873750"/>
          <p14:tracePt t="156160" x="5670550" y="5911850"/>
          <p14:tracePt t="156177" x="5600700" y="5930900"/>
          <p14:tracePt t="156177" x="5537200" y="5949950"/>
          <p14:tracePt t="156194" x="5461000" y="5969000"/>
          <p14:tracePt t="156194" x="5391150" y="5981700"/>
          <p14:tracePt t="156210" x="5314950" y="6000750"/>
          <p14:tracePt t="156210" x="5162550" y="6038850"/>
          <p14:tracePt t="156227" x="5086350" y="6057900"/>
          <p14:tracePt t="156227" x="5003800" y="6076950"/>
          <p14:tracePt t="156243" x="4921250" y="6102350"/>
          <p14:tracePt t="156243" x="4838700" y="6121400"/>
          <p14:tracePt t="156260" x="4762500" y="6140450"/>
          <p14:tracePt t="156260" x="4679950" y="6153150"/>
          <p14:tracePt t="156277" x="4591050" y="6172200"/>
          <p14:tracePt t="156277" x="4425950" y="6197600"/>
          <p14:tracePt t="156294" x="4343400" y="6210300"/>
          <p14:tracePt t="156294" x="4254500" y="6216650"/>
          <p14:tracePt t="156311" x="4171950" y="6229350"/>
          <p14:tracePt t="156311" x="4089400" y="6235700"/>
          <p14:tracePt t="156327" x="4000500" y="6242050"/>
          <p14:tracePt t="156327" x="3917950" y="6248400"/>
          <p14:tracePt t="156344" x="3835400" y="6254750"/>
          <p14:tracePt t="156344" x="3752850" y="6261100"/>
          <p14:tracePt t="156344" x="3670300" y="6267450"/>
          <p14:tracePt t="156363" x="3594100" y="6273800"/>
          <p14:tracePt t="156376" x="3517900" y="6280150"/>
          <p14:tracePt t="156376" x="3365500" y="6292850"/>
          <p14:tracePt t="156394" x="3295650" y="6299200"/>
          <p14:tracePt t="156394" x="3225800" y="6299200"/>
          <p14:tracePt t="156411" x="3155950" y="6299200"/>
          <p14:tracePt t="156411" x="3079750" y="6299200"/>
          <p14:tracePt t="156428" x="3009900" y="6299200"/>
          <p14:tracePt t="156428" x="2940050" y="6299200"/>
          <p14:tracePt t="156428" x="2870200" y="6292850"/>
          <p14:tracePt t="156447" x="2800350" y="6292850"/>
          <p14:tracePt t="156460" x="2730500" y="6286500"/>
          <p14:tracePt t="156460" x="2603500" y="6286500"/>
          <p14:tracePt t="156478" x="2540000" y="6292850"/>
          <p14:tracePt t="156478" x="2482850" y="6292850"/>
          <p14:tracePt t="156494" x="2432050" y="6292850"/>
          <p14:tracePt t="156494" x="2381250" y="6299200"/>
          <p14:tracePt t="156511" x="2330450" y="6305550"/>
          <p14:tracePt t="156511" x="2241550" y="6311900"/>
          <p14:tracePt t="156528" x="2197100" y="6318250"/>
          <p14:tracePt t="156528" x="2159000" y="6318250"/>
          <p14:tracePt t="156545" x="2120900" y="6324600"/>
          <p14:tracePt t="156545" x="2082800" y="6337300"/>
          <p14:tracePt t="156561" x="2051050" y="6343650"/>
          <p14:tracePt t="156561" x="2019300" y="6350000"/>
          <p14:tracePt t="156578" x="1987550" y="6356350"/>
          <p14:tracePt t="156578" x="1936750" y="6375400"/>
          <p14:tracePt t="156595" x="1917700" y="6388100"/>
          <p14:tracePt t="156610" x="1879600" y="6407150"/>
          <p14:tracePt t="156627" x="1847850" y="6413500"/>
          <p14:tracePt t="156644" x="1822450" y="6419850"/>
          <p14:tracePt t="156644" x="1797050" y="6419850"/>
          <p14:tracePt t="156662" x="1771650" y="6413500"/>
          <p14:tracePt t="156678" x="1746250" y="6400800"/>
          <p14:tracePt t="156694" x="1720850" y="6394450"/>
          <p14:tracePt t="156710" x="1695450" y="6381750"/>
          <p14:tracePt t="156731" x="1670050" y="6381750"/>
          <p14:tracePt t="156754" x="1638300" y="6381750"/>
          <p14:tracePt t="156774" x="1612900" y="6381750"/>
          <p14:tracePt t="156798" x="1587500" y="6388100"/>
          <p14:tracePt t="156821" x="1555750" y="6381750"/>
          <p14:tracePt t="156842" x="1524000" y="6381750"/>
          <p14:tracePt t="156866" x="1504950" y="6375400"/>
          <p14:tracePt t="156882" x="1473200" y="6375400"/>
          <p14:tracePt t="156893" x="1447800" y="6369050"/>
          <p14:tracePt t="156909" x="1416050" y="6362700"/>
          <p14:tracePt t="156926" x="1384300" y="6362700"/>
          <p14:tracePt t="156942" x="1358900" y="6356350"/>
          <p14:tracePt t="156954" x="1339850" y="6350000"/>
          <p14:tracePt t="156970" x="1314450" y="6337300"/>
          <p14:tracePt t="156994" x="1301750" y="6330950"/>
          <p14:tracePt t="157005" x="1295400" y="6324600"/>
          <p14:tracePt t="157014" x="1289050" y="6324600"/>
          <p14:tracePt t="157014" x="1282700" y="6318250"/>
          <p14:tracePt t="157030" x="1276350" y="6311900"/>
          <p14:tracePt t="157030" x="1276350" y="6305550"/>
          <p14:tracePt t="157048" x="1270000" y="6305550"/>
          <p14:tracePt t="157048" x="1263650" y="6299200"/>
          <p14:tracePt t="157048" x="1257300" y="6292850"/>
          <p14:tracePt t="157066" x="1250950" y="6286500"/>
          <p14:tracePt t="157082" x="1244600" y="6280150"/>
          <p14:tracePt t="157098" x="1250950" y="6273800"/>
          <p14:tracePt t="157165" x="1250950" y="6267450"/>
          <p14:tracePt t="157186" x="1257300" y="6261100"/>
          <p14:tracePt t="157218" x="1263650" y="6261100"/>
          <p14:tracePt t="157233" x="1270000" y="6261100"/>
          <p14:tracePt t="157242" x="1276350" y="6261100"/>
          <p14:tracePt t="157246" x="1282700" y="6261100"/>
          <p14:tracePt t="157246" x="1289050" y="6267450"/>
          <p14:tracePt t="157264" x="1301750" y="6267450"/>
          <p14:tracePt t="157264" x="1320800" y="6273800"/>
          <p14:tracePt t="157280" x="1333500" y="6273800"/>
          <p14:tracePt t="157280" x="1358900" y="6286500"/>
          <p14:tracePt t="157297" x="1377950" y="6299200"/>
          <p14:tracePt t="157297" x="1441450" y="6324600"/>
          <p14:tracePt t="157314" x="1473200" y="6337300"/>
          <p14:tracePt t="157314" x="1511300" y="6356350"/>
          <p14:tracePt t="157331" x="1549400" y="6369050"/>
          <p14:tracePt t="157331" x="1581150" y="6388100"/>
          <p14:tracePt t="157347" x="1619250" y="6400800"/>
          <p14:tracePt t="157347" x="1663700" y="6413500"/>
          <p14:tracePt t="157364" x="1695450" y="6419850"/>
          <p14:tracePt t="157364" x="1733550" y="6432550"/>
          <p14:tracePt t="157364" x="1778000" y="6445250"/>
          <p14:tracePt t="157383" x="1816100" y="6451600"/>
          <p14:tracePt t="157396" x="1854200" y="6457950"/>
          <p14:tracePt t="157396" x="1936750" y="6470650"/>
          <p14:tracePt t="157414" x="1981200" y="6477000"/>
          <p14:tracePt t="157414" x="2025650" y="6477000"/>
          <p14:tracePt t="157431" x="2070100" y="6477000"/>
          <p14:tracePt t="157431" x="2114550" y="6477000"/>
          <p14:tracePt t="157447" x="2165350" y="6470650"/>
          <p14:tracePt t="157447" x="2209800" y="6464300"/>
          <p14:tracePt t="157447" x="2260600" y="6464300"/>
          <p14:tracePt t="157466" x="2311400" y="6451600"/>
          <p14:tracePt t="157480" x="2368550" y="6451600"/>
          <p14:tracePt t="157480" x="2470150" y="6438900"/>
          <p14:tracePt t="157498" x="2527300" y="6432550"/>
          <p14:tracePt t="157498" x="2584450" y="6426200"/>
          <p14:tracePt t="157514" x="2641600" y="6426200"/>
          <p14:tracePt t="157514" x="2698750" y="6426200"/>
          <p14:tracePt t="157531" x="2762250" y="6426200"/>
          <p14:tracePt t="157531" x="2882900" y="6426200"/>
          <p14:tracePt t="157548" x="2946400" y="6419850"/>
          <p14:tracePt t="157548" x="3009900" y="6426200"/>
          <p14:tracePt t="157565" x="3073400" y="6426200"/>
          <p14:tracePt t="157565" x="3130550" y="6426200"/>
          <p14:tracePt t="157582" x="3194050" y="6426200"/>
          <p14:tracePt t="157582" x="3251200" y="6426200"/>
          <p14:tracePt t="157598" x="3308350" y="6426200"/>
          <p14:tracePt t="157598" x="3422650" y="6426200"/>
          <p14:tracePt t="157615" x="3473450" y="6426200"/>
          <p14:tracePt t="157615" x="3524250" y="6426200"/>
          <p14:tracePt t="157632" x="3581400" y="6426200"/>
          <p14:tracePt t="157632" x="3632200" y="6426200"/>
          <p14:tracePt t="157648" x="3683000" y="6419850"/>
          <p14:tracePt t="157648" x="3740150" y="6419850"/>
          <p14:tracePt t="157648" x="3797300" y="6419850"/>
          <p14:tracePt t="157667" x="3848100" y="6419850"/>
          <p14:tracePt t="157667" x="3905250" y="6419850"/>
          <p14:tracePt t="157682" x="3956050" y="6419850"/>
          <p14:tracePt t="157682" x="4013200" y="6413500"/>
          <p14:tracePt t="157699" x="4070350" y="6413500"/>
          <p14:tracePt t="157699" x="4121150" y="6407150"/>
          <p14:tracePt t="157715" x="4171950" y="6407150"/>
          <p14:tracePt t="157715" x="4229100" y="6400800"/>
          <p14:tracePt t="157732" x="4279900" y="6400800"/>
          <p14:tracePt t="157732" x="4330700" y="6400800"/>
          <p14:tracePt t="157732" x="4375150" y="6394450"/>
          <p14:tracePt t="157751" x="4425950" y="6394450"/>
          <p14:tracePt t="157764" x="4470400" y="6394450"/>
          <p14:tracePt t="157764" x="4572000" y="6394450"/>
          <p14:tracePt t="157783" x="4616450" y="6394450"/>
          <p14:tracePt t="157783" x="4667250" y="6394450"/>
          <p14:tracePt t="157799" x="4718050" y="6394450"/>
          <p14:tracePt t="157799" x="4762500" y="6388100"/>
          <p14:tracePt t="157816" x="4813300" y="6388100"/>
          <p14:tracePt t="157816" x="4864100" y="6388100"/>
          <p14:tracePt t="157816" x="4914900" y="6381750"/>
          <p14:tracePt t="157834" x="4959350" y="6381750"/>
          <p14:tracePt t="157834" x="5010150" y="6381750"/>
          <p14:tracePt t="157849" x="5054600" y="6375400"/>
          <p14:tracePt t="157849" x="5105400" y="6381750"/>
          <p14:tracePt t="157865" x="5149850" y="6381750"/>
          <p14:tracePt t="157865" x="5200650" y="6375400"/>
          <p14:tracePt t="157882" x="5245100" y="6375400"/>
          <p14:tracePt t="157882" x="5289550" y="6375400"/>
          <p14:tracePt t="157899" x="5340350" y="6375400"/>
          <p14:tracePt t="157899" x="5435600" y="6375400"/>
          <p14:tracePt t="157915" x="5480050" y="6375400"/>
          <p14:tracePt t="157915" x="5530850" y="6375400"/>
          <p14:tracePt t="157932" x="5575300" y="6375400"/>
          <p14:tracePt t="157932" x="5619750" y="6375400"/>
          <p14:tracePt t="157950" x="5664200" y="6375400"/>
          <p14:tracePt t="157950" x="5759450" y="6375400"/>
          <p14:tracePt t="157966" x="5803900" y="6369050"/>
          <p14:tracePt t="157966" x="5848350" y="6369050"/>
          <p14:tracePt t="157983" x="5892800" y="6369050"/>
          <p14:tracePt t="157983" x="5937250" y="6369050"/>
          <p14:tracePt t="157999" x="5981700" y="6362700"/>
          <p14:tracePt t="157999" x="6026150" y="6362700"/>
          <p14:tracePt t="158016" x="6070600" y="6356350"/>
          <p14:tracePt t="158016" x="6159500" y="6356350"/>
          <p14:tracePt t="158034" x="6197600" y="6356350"/>
          <p14:tracePt t="158034" x="6242050" y="6356350"/>
          <p14:tracePt t="158050" x="6280150" y="6356350"/>
          <p14:tracePt t="158050" x="6311900" y="6356350"/>
          <p14:tracePt t="158068" x="6350000" y="6356350"/>
          <p14:tracePt t="158068" x="6381750" y="6356350"/>
          <p14:tracePt t="158083" x="6413500" y="6356350"/>
          <p14:tracePt t="158083" x="6438900" y="6356350"/>
          <p14:tracePt t="158100" x="6470650" y="6356350"/>
          <p14:tracePt t="158100" x="6496050" y="6356350"/>
          <p14:tracePt t="158100" x="6515100" y="6356350"/>
          <p14:tracePt t="158118" x="6546850" y="6369050"/>
          <p14:tracePt t="158134" x="6534150" y="6388100"/>
          <p14:tracePt t="158186" x="6489700" y="6394450"/>
          <p14:tracePt t="158202" x="6464300" y="6394450"/>
          <p14:tracePt t="158206" x="6432550" y="6400800"/>
          <p14:tracePt t="158215" x="6394450" y="6400800"/>
          <p14:tracePt t="158215" x="6350000" y="6400800"/>
          <p14:tracePt t="158234" x="6305550" y="6400800"/>
          <p14:tracePt t="158234" x="6254750" y="6400800"/>
          <p14:tracePt t="158250" x="6197600" y="6400800"/>
          <p14:tracePt t="158250" x="6076950" y="6400800"/>
          <p14:tracePt t="158267" x="6013450" y="6394450"/>
          <p14:tracePt t="158267" x="5943600" y="6394450"/>
          <p14:tracePt t="158284" x="5873750" y="6394450"/>
          <p14:tracePt t="158284" x="5797550" y="6388100"/>
          <p14:tracePt t="158300" x="5727700" y="6381750"/>
          <p14:tracePt t="158300" x="5651500" y="6381750"/>
          <p14:tracePt t="158317" x="5581650" y="6375400"/>
          <p14:tracePt t="158317" x="5429250" y="6375400"/>
          <p14:tracePt t="158334" x="5359400" y="6369050"/>
          <p14:tracePt t="158334" x="5283200" y="6369050"/>
          <p14:tracePt t="158351" x="5213350" y="6369050"/>
          <p14:tracePt t="158351" x="5137150" y="6369050"/>
          <p14:tracePt t="158367" x="5067300" y="6362700"/>
          <p14:tracePt t="158367" x="4997450" y="6362700"/>
          <p14:tracePt t="158367" x="4927600" y="6362700"/>
          <p14:tracePt t="158386" x="4864100" y="6356350"/>
          <p14:tracePt t="158399" x="4800600" y="6350000"/>
          <p14:tracePt t="158399" x="4679950" y="6343650"/>
          <p14:tracePt t="158419" x="4622800" y="6337300"/>
          <p14:tracePt t="158419" x="4572000" y="6337300"/>
          <p14:tracePt t="158434" x="4521200" y="6330950"/>
          <p14:tracePt t="158434" x="4470400" y="6324600"/>
          <p14:tracePt t="158451" x="4425950" y="6318250"/>
          <p14:tracePt t="158451" x="4381500" y="6318250"/>
          <p14:tracePt t="158467" x="4343400" y="6311900"/>
          <p14:tracePt t="158467" x="4298950" y="6311900"/>
          <p14:tracePt t="158467" x="4260850" y="6305550"/>
          <p14:tracePt t="158486" x="4222750" y="6299200"/>
          <p14:tracePt t="158500" x="4184650" y="6299200"/>
          <p14:tracePt t="158500" x="4114800" y="6292850"/>
          <p14:tracePt t="158518" x="4083050" y="6286500"/>
          <p14:tracePt t="158518" x="4051300" y="6286500"/>
          <p14:tracePt t="158534" x="4025900" y="6280150"/>
          <p14:tracePt t="158534" x="4000500" y="6273800"/>
          <p14:tracePt t="158551" x="3975100" y="6273800"/>
          <p14:tracePt t="158551" x="3930650" y="6267450"/>
          <p14:tracePt t="158568" x="3905250" y="6261100"/>
          <p14:tracePt t="158568" x="3886200" y="6261100"/>
          <p14:tracePt t="158585" x="3873500" y="6261100"/>
          <p14:tracePt t="158585" x="3854450" y="6254750"/>
          <p14:tracePt t="158602" x="3835400" y="6254750"/>
          <p14:tracePt t="158602" x="3822700" y="6254750"/>
          <p14:tracePt t="158618" x="3810000" y="6254750"/>
          <p14:tracePt t="158618" x="3797300" y="6248400"/>
          <p14:tracePt t="158635" x="3790950" y="6248400"/>
          <p14:tracePt t="158650" x="3790950" y="6242050"/>
          <p14:tracePt t="158667" x="3797300" y="6242050"/>
          <p14:tracePt t="158667" x="3803650" y="6235700"/>
          <p14:tracePt t="158667" x="3810000" y="6235700"/>
          <p14:tracePt t="158687" x="3822700" y="6229350"/>
          <p14:tracePt t="158687" x="3835400" y="6229350"/>
          <p14:tracePt t="158703" x="3854450" y="6229350"/>
          <p14:tracePt t="158703" x="3873500" y="6223000"/>
          <p14:tracePt t="158719" x="3892550" y="6223000"/>
          <p14:tracePt t="158719" x="3911600" y="6216650"/>
          <p14:tracePt t="158735" x="3930650" y="6216650"/>
          <p14:tracePt t="158735" x="3956050" y="6216650"/>
          <p14:tracePt t="158752" x="3981450" y="6210300"/>
          <p14:tracePt t="158752" x="4000500" y="6210300"/>
          <p14:tracePt t="158752" x="4032250" y="6210300"/>
          <p14:tracePt t="158771" x="4057650" y="6203950"/>
          <p14:tracePt t="158784" x="4089400" y="6203950"/>
          <p14:tracePt t="158784" x="4159250" y="6197600"/>
          <p14:tracePt t="158802" x="4191000" y="6197600"/>
          <p14:tracePt t="158802" x="4229100" y="6197600"/>
          <p14:tracePt t="158819" x="4267200" y="6191250"/>
          <p14:tracePt t="158819" x="4305300" y="6191250"/>
          <p14:tracePt t="158836" x="4343400" y="6191250"/>
          <p14:tracePt t="158836" x="4387850" y="6191250"/>
          <p14:tracePt t="158852" x="4425950" y="6191250"/>
          <p14:tracePt t="158852" x="4508500" y="6191250"/>
          <p14:tracePt t="158869" x="4552950" y="6191250"/>
          <p14:tracePt t="158869" x="4597400" y="6191250"/>
          <p14:tracePt t="158886" x="4641850" y="6191250"/>
          <p14:tracePt t="158886" x="4686300" y="6191250"/>
          <p14:tracePt t="158903" x="4730750" y="6191250"/>
          <p14:tracePt t="158903" x="4775200" y="6191250"/>
          <p14:tracePt t="158919" x="4826000" y="6191250"/>
          <p14:tracePt t="158919" x="4921250" y="6197600"/>
          <p14:tracePt t="158936" x="4972050" y="6197600"/>
          <p14:tracePt t="158936" x="5016500" y="6197600"/>
          <p14:tracePt t="158952" x="5067300" y="6197600"/>
          <p14:tracePt t="158952" x="5111750" y="6203950"/>
          <p14:tracePt t="158969" x="5162550" y="6203950"/>
          <p14:tracePt t="158969" x="5251450" y="6203950"/>
          <p14:tracePt t="158986" x="5295900" y="6210300"/>
          <p14:tracePt t="158986" x="5340350" y="6210300"/>
          <p14:tracePt t="159003" x="5384800" y="6216650"/>
          <p14:tracePt t="159003" x="5429250" y="6216650"/>
          <p14:tracePt t="159019" x="5473700" y="6216650"/>
          <p14:tracePt t="159019" x="5511800" y="6223000"/>
          <p14:tracePt t="159037" x="5556250" y="6223000"/>
          <p14:tracePt t="159037" x="5594350" y="6229350"/>
          <p14:tracePt t="159037" x="5638800" y="6229350"/>
          <p14:tracePt t="159055" x="5676900" y="6229350"/>
          <p14:tracePt t="159055" x="5715000" y="6229350"/>
          <p14:tracePt t="159072" x="5753100" y="6235700"/>
          <p14:tracePt t="159072" x="5784850" y="6235700"/>
          <p14:tracePt t="159087" x="5816600" y="6235700"/>
          <p14:tracePt t="159087" x="5854700" y="6235700"/>
          <p14:tracePt t="159103" x="5886450" y="6242050"/>
          <p14:tracePt t="159103" x="5911850" y="6242050"/>
          <p14:tracePt t="159120" x="5937250" y="6242050"/>
          <p14:tracePt t="159120" x="5962650" y="6242050"/>
          <p14:tracePt t="159120" x="5988050" y="6248400"/>
          <p14:tracePt t="159139" x="6007100" y="6248400"/>
          <p14:tracePt t="159152" x="6026150" y="6248400"/>
          <p14:tracePt t="159152" x="6057900" y="6248400"/>
          <p14:tracePt t="159170" x="6070600" y="6254750"/>
          <p14:tracePt t="159170" x="6083300" y="6254750"/>
          <p14:tracePt t="159187" x="6096000" y="6254750"/>
          <p14:tracePt t="159187" x="6102350" y="6254750"/>
          <p14:tracePt t="159204" x="6108700" y="6254750"/>
          <p14:tracePt t="159222" x="6102350" y="6254750"/>
          <p14:tracePt t="159250" x="6096000" y="6261100"/>
          <p14:tracePt t="159266" x="6089650" y="6254750"/>
          <p14:tracePt t="159282" x="6083300" y="6254750"/>
          <p14:tracePt t="159294" x="6076950" y="6254750"/>
          <p14:tracePt t="159317" x="6083300" y="6254750"/>
          <p14:tracePt t="159370" x="6089650" y="6254750"/>
          <p14:tracePt t="159385" x="6096000" y="6261100"/>
          <p14:tracePt t="159401" x="6102350" y="6261100"/>
          <p14:tracePt t="159414" x="6108700" y="6261100"/>
          <p14:tracePt t="159430" x="6115050" y="6261100"/>
          <p14:tracePt t="159446" x="6121400" y="6261100"/>
          <p14:tracePt t="159462" x="6127750" y="6261100"/>
          <p14:tracePt t="159482" x="6134100" y="6267450"/>
          <p14:tracePt t="159505" x="6134100" y="6273800"/>
          <p14:tracePt t="159525" x="6140450" y="6280150"/>
          <p14:tracePt t="159550" x="6134100" y="6286500"/>
          <p14:tracePt t="159594" x="6127750" y="6286500"/>
          <p14:tracePt t="159602" x="6121400" y="6286500"/>
          <p14:tracePt t="159610" x="6115050" y="6286500"/>
          <p14:tracePt t="159620" x="6108700" y="6286500"/>
          <p14:tracePt t="159620" x="6096000" y="6286500"/>
          <p14:tracePt t="159638" x="6083300" y="6286500"/>
          <p14:tracePt t="159638" x="6057900" y="6280150"/>
          <p14:tracePt t="159655" x="6045200" y="6280150"/>
          <p14:tracePt t="159655" x="6032500" y="6273800"/>
          <p14:tracePt t="159672" x="6019800" y="6267450"/>
          <p14:tracePt t="159672" x="6000750" y="6261100"/>
          <p14:tracePt t="159688" x="5988050" y="6248400"/>
          <p14:tracePt t="159688" x="5969000" y="6242050"/>
          <p14:tracePt t="159688" x="5956300" y="6229350"/>
          <p14:tracePt t="159707" x="5937250" y="6216650"/>
          <p14:tracePt t="159707" x="5918200" y="6203950"/>
          <p14:tracePt t="159722" x="5899150" y="6191250"/>
          <p14:tracePt t="159722" x="5880100" y="6172200"/>
          <p14:tracePt t="159739" x="5861050" y="6153150"/>
          <p14:tracePt t="159739" x="5842000" y="6134100"/>
          <p14:tracePt t="159755" x="5829300" y="6108700"/>
          <p14:tracePt t="159755" x="5816600" y="6083300"/>
          <p14:tracePt t="159772" x="5803900" y="6057900"/>
          <p14:tracePt t="159772" x="5791200" y="6032500"/>
          <p14:tracePt t="159772" x="5791200" y="6007100"/>
          <p14:tracePt t="159791" x="5791200" y="5981700"/>
          <p14:tracePt t="159804" x="5791200" y="5956300"/>
          <p14:tracePt t="159804" x="5816600" y="5905500"/>
          <p14:tracePt t="159823" x="5835650" y="5886450"/>
          <p14:tracePt t="159823" x="5861050" y="5867400"/>
          <p14:tracePt t="159839" x="5886450" y="5848350"/>
          <p14:tracePt t="159839" x="5918200" y="5829300"/>
          <p14:tracePt t="159855" x="5949950" y="5816600"/>
          <p14:tracePt t="159855" x="5988050" y="5797550"/>
          <p14:tracePt t="159872" x="6032500" y="5784850"/>
          <p14:tracePt t="159872" x="6127750" y="5765800"/>
          <p14:tracePt t="159889" x="6184900" y="5759450"/>
          <p14:tracePt t="159889" x="6242050" y="5746750"/>
          <p14:tracePt t="159906" x="6305550" y="5734050"/>
          <p14:tracePt t="159906" x="6375400" y="5727700"/>
          <p14:tracePt t="159922" x="6445250" y="5715000"/>
          <p14:tracePt t="159922" x="6521450" y="5708650"/>
          <p14:tracePt t="159939" x="6597650" y="5695950"/>
          <p14:tracePt t="159939" x="6762750" y="5676900"/>
          <p14:tracePt t="159956" x="6845300" y="5670550"/>
          <p14:tracePt t="159956" x="6934200" y="5670550"/>
          <p14:tracePt t="159973" x="7016750" y="5664200"/>
          <p14:tracePt t="159973" x="7105650" y="5664200"/>
          <p14:tracePt t="159990" x="7188200" y="5664200"/>
          <p14:tracePt t="159990" x="7353300" y="5670550"/>
          <p14:tracePt t="160007" x="7429500" y="5676900"/>
          <p14:tracePt t="160007" x="7499350" y="5683250"/>
          <p14:tracePt t="160023" x="7569200" y="5689600"/>
          <p14:tracePt t="160023" x="7632700" y="5702300"/>
          <p14:tracePt t="160040" x="7696200" y="5715000"/>
          <p14:tracePt t="160040" x="7759700" y="5721350"/>
          <p14:tracePt t="160056" x="7810500" y="5734050"/>
          <p14:tracePt t="160056" x="7861300" y="5746750"/>
          <p14:tracePt t="160056" x="7912100" y="5765800"/>
          <p14:tracePt t="160076" x="7956550" y="5778500"/>
          <p14:tracePt t="160076" x="7994650" y="5797550"/>
          <p14:tracePt t="160090" x="8032750" y="5816600"/>
          <p14:tracePt t="160090" x="8064500" y="5835650"/>
          <p14:tracePt t="160107" x="8096250" y="5854700"/>
          <p14:tracePt t="160107" x="8121650" y="5873750"/>
          <p14:tracePt t="160123" x="8140700" y="5899150"/>
          <p14:tracePt t="160123" x="8159750" y="5918200"/>
          <p14:tracePt t="160123" x="8172450" y="5937250"/>
          <p14:tracePt t="160142" x="8178800" y="5956300"/>
          <p14:tracePt t="160155" x="8185150" y="5975350"/>
          <p14:tracePt t="160155" x="8185150" y="5988050"/>
          <p14:tracePt t="160155" x="8178800" y="6007100"/>
          <p14:tracePt t="160176" x="8166100" y="6026150"/>
          <p14:tracePt t="160176" x="8153400" y="6038850"/>
          <p14:tracePt t="160190" x="8134350" y="6057900"/>
          <p14:tracePt t="160190" x="8108950" y="6070600"/>
          <p14:tracePt t="160207" x="8083550" y="6089650"/>
          <p14:tracePt t="160207" x="8051800" y="6108700"/>
          <p14:tracePt t="160223" x="8013700" y="6121400"/>
          <p14:tracePt t="160223" x="7969250" y="6140450"/>
          <p14:tracePt t="160223" x="7924800" y="6153150"/>
          <p14:tracePt t="160243" x="7880350" y="6165850"/>
          <p14:tracePt t="160243" x="7823200" y="6178550"/>
          <p14:tracePt t="160257" x="7766050" y="6191250"/>
          <p14:tracePt t="160257" x="7708900" y="6203950"/>
          <p14:tracePt t="160274" x="7645400" y="6216650"/>
          <p14:tracePt t="160274" x="7581900" y="6229350"/>
          <p14:tracePt t="160290" x="7518400" y="6242050"/>
          <p14:tracePt t="160290" x="7378700" y="6261100"/>
          <p14:tracePt t="160307" x="7308850" y="6273800"/>
          <p14:tracePt t="160307" x="7232650" y="6280150"/>
          <p14:tracePt t="160324" x="7162800" y="6286500"/>
          <p14:tracePt t="160324" x="7092950" y="6286500"/>
          <p14:tracePt t="160340" x="7016750" y="6292850"/>
          <p14:tracePt t="160340" x="6940550" y="6292850"/>
          <p14:tracePt t="160357" x="6864350" y="6292850"/>
          <p14:tracePt t="160357" x="6711950" y="6286500"/>
          <p14:tracePt t="160375" x="6635750" y="6280150"/>
          <p14:tracePt t="160375" x="6559550" y="6280150"/>
          <p14:tracePt t="160391" x="6483350" y="6273800"/>
          <p14:tracePt t="160391" x="6400800" y="6267450"/>
          <p14:tracePt t="160407" x="6324600" y="6267450"/>
          <p14:tracePt t="160407" x="6254750" y="6261100"/>
          <p14:tracePt t="160424" x="6178550" y="6254750"/>
          <p14:tracePt t="160424" x="6102350" y="6254750"/>
          <p14:tracePt t="160424" x="6032500" y="6248400"/>
          <p14:tracePt t="160443" x="5962650" y="6248400"/>
          <p14:tracePt t="160443" x="5892800" y="6242050"/>
          <p14:tracePt t="160458" x="5829300" y="6242050"/>
          <p14:tracePt t="160458" x="5765800" y="6235700"/>
          <p14:tracePt t="160475" x="5708650" y="6235700"/>
          <p14:tracePt t="160475" x="5657850" y="6235700"/>
          <p14:tracePt t="160491" x="5607050" y="6235700"/>
          <p14:tracePt t="160491" x="5562600" y="6229350"/>
          <p14:tracePt t="160508" x="5518150" y="6229350"/>
          <p14:tracePt t="160508" x="5454650" y="6223000"/>
          <p14:tracePt t="160528" x="5422900" y="6223000"/>
          <p14:tracePt t="160540" x="5397500" y="6223000"/>
          <p14:tracePt t="160540" x="5359400" y="6216650"/>
          <p14:tracePt t="160558" x="5340350" y="6216650"/>
          <p14:tracePt t="160558" x="5327650" y="6210300"/>
          <p14:tracePt t="160575" x="5314950" y="6210300"/>
          <p14:tracePt t="160575" x="5308600" y="6210300"/>
          <p14:tracePt t="160591" x="5302250" y="6210300"/>
          <p14:tracePt t="160591" x="5295900" y="6210300"/>
          <p14:tracePt t="160608" x="5289550" y="6210300"/>
          <p14:tracePt t="160624" x="5289550" y="6216650"/>
          <p14:tracePt t="160666" x="5283200" y="6223000"/>
          <p14:tracePt t="160682" x="5283200" y="6229350"/>
          <p14:tracePt t="160698" x="5276850" y="6235700"/>
          <p14:tracePt t="160714" x="5270500" y="6235700"/>
          <p14:tracePt t="160721" x="5264150" y="6242050"/>
          <p14:tracePt t="160727" x="5257800" y="6242050"/>
          <p14:tracePt t="160727" x="5245100" y="6242050"/>
          <p14:tracePt t="160742" x="5238750" y="6248400"/>
          <p14:tracePt t="160742" x="5226050" y="6248400"/>
          <p14:tracePt t="160758" x="5213350" y="6248400"/>
          <p14:tracePt t="160758" x="5200650" y="6248400"/>
          <p14:tracePt t="160775" x="5181600" y="6254750"/>
          <p14:tracePt t="160775" x="5162550" y="6254750"/>
          <p14:tracePt t="160792" x="5143500" y="6254750"/>
          <p14:tracePt t="160792" x="5124450" y="6254750"/>
          <p14:tracePt t="160792" x="5099050" y="6254750"/>
          <p14:tracePt t="160811" x="5067300" y="6254750"/>
          <p14:tracePt t="160824" x="5041900" y="6254750"/>
          <p14:tracePt t="160824" x="4972050" y="6254750"/>
          <p14:tracePt t="160842" x="4933950" y="6254750"/>
          <p14:tracePt t="160842" x="4889500" y="6254750"/>
          <p14:tracePt t="160859" x="4845050" y="6254750"/>
          <p14:tracePt t="160859" x="4794250" y="6248400"/>
          <p14:tracePt t="160876" x="4743450" y="6248400"/>
          <p14:tracePt t="160876" x="4692650" y="6248400"/>
          <p14:tracePt t="160876" x="4635500" y="6248400"/>
          <p14:tracePt t="160894" x="4572000" y="6248400"/>
          <p14:tracePt t="160894" x="4508500" y="6248400"/>
          <p14:tracePt t="160909" x="4438650" y="6254750"/>
          <p14:tracePt t="160909" x="4368800" y="6254750"/>
          <p14:tracePt t="160926" x="4292600" y="6254750"/>
          <p14:tracePt t="160926" x="4216400" y="6261100"/>
          <p14:tracePt t="160942" x="4140200" y="6267450"/>
          <p14:tracePt t="160942" x="4057650" y="6273800"/>
          <p14:tracePt t="160959" x="3975100" y="6280150"/>
          <p14:tracePt t="160959" x="3810000" y="6299200"/>
          <p14:tracePt t="160976" x="3727450" y="6305550"/>
          <p14:tracePt t="160976" x="3644900" y="6311900"/>
          <p14:tracePt t="160993" x="3562350" y="6324600"/>
          <p14:tracePt t="160993" x="3479800" y="6330950"/>
          <p14:tracePt t="161009" x="3403600" y="6343650"/>
          <p14:tracePt t="161009" x="3244850" y="6356350"/>
          <p14:tracePt t="161026" x="3162300" y="6369050"/>
          <p14:tracePt t="161026" x="3086100" y="6375400"/>
          <p14:tracePt t="161043" x="3003550" y="6381750"/>
          <p14:tracePt t="161043" x="2927350" y="6388100"/>
          <p14:tracePt t="161060" x="2851150" y="6394450"/>
          <p14:tracePt t="161060" x="2781300" y="6400800"/>
          <p14:tracePt t="161076" x="2711450" y="6407150"/>
          <p14:tracePt t="161076" x="2647950" y="6413500"/>
          <p14:tracePt t="161076" x="2590800" y="6413500"/>
          <p14:tracePt t="161095" x="2540000" y="6419850"/>
          <p14:tracePt t="161108" x="2495550" y="6426200"/>
          <p14:tracePt t="161108" x="2419350" y="6432550"/>
          <p14:tracePt t="161126" x="2393950" y="6432550"/>
          <p14:tracePt t="161126" x="2362200" y="6432550"/>
          <p14:tracePt t="161143" x="2343150" y="6438900"/>
          <p14:tracePt t="161158" x="2305050" y="6438900"/>
          <p14:tracePt t="161175" x="2279650" y="6438900"/>
          <p14:tracePt t="161192" x="2260600" y="6426200"/>
          <p14:tracePt t="161192" x="2235200" y="6407150"/>
          <p14:tracePt t="161210" x="2222500" y="6394450"/>
          <p14:tracePt t="161210" x="2203450" y="6375400"/>
          <p14:tracePt t="161227" x="2184400" y="6356350"/>
          <p14:tracePt t="161227" x="2165350" y="6337300"/>
          <p14:tracePt t="161243" x="2133600" y="6318250"/>
          <p14:tracePt t="161243" x="2101850" y="6299200"/>
          <p14:tracePt t="161260" x="2070100" y="6273800"/>
          <p14:tracePt t="161260" x="1987550" y="6235700"/>
          <p14:tracePt t="161277" x="1943100" y="6223000"/>
          <p14:tracePt t="161277" x="1892300" y="6203950"/>
          <p14:tracePt t="161294" x="1841500" y="6184900"/>
          <p14:tracePt t="161294" x="1790700" y="6165850"/>
          <p14:tracePt t="161310" x="1733550" y="6140450"/>
          <p14:tracePt t="161310" x="1606550" y="6096000"/>
          <p14:tracePt t="161327" x="1543050" y="6076950"/>
          <p14:tracePt t="161327" x="1479550" y="6057900"/>
          <p14:tracePt t="161344" x="1422400" y="6038850"/>
          <p14:tracePt t="161344" x="1358900" y="6019800"/>
          <p14:tracePt t="161360" x="1295400" y="6000750"/>
          <p14:tracePt t="161360" x="1238250" y="5988050"/>
          <p14:tracePt t="161377" x="1187450" y="5969000"/>
          <p14:tracePt t="161377" x="1098550" y="5943600"/>
          <p14:tracePt t="161395" x="1054100" y="5930900"/>
          <p14:tracePt t="161395" x="1016000" y="5918200"/>
          <p14:tracePt t="161411" x="984250" y="5905500"/>
          <p14:tracePt t="161411" x="952500" y="5892800"/>
          <p14:tracePt t="161427" x="920750" y="5880100"/>
          <p14:tracePt t="161427" x="901700" y="5867400"/>
          <p14:tracePt t="161427" x="876300" y="5854700"/>
          <p14:tracePt t="161446" x="857250" y="5842000"/>
          <p14:tracePt t="161459" x="844550" y="5835650"/>
          <p14:tracePt t="161459" x="819150" y="5816600"/>
          <p14:tracePt t="161478" x="812800" y="5803900"/>
          <p14:tracePt t="161478" x="812800" y="5797550"/>
          <p14:tracePt t="161494" x="806450" y="5791200"/>
          <p14:tracePt t="161494" x="806450" y="5778500"/>
          <p14:tracePt t="161511" x="806450" y="5772150"/>
          <p14:tracePt t="161511" x="812800" y="5759450"/>
          <p14:tracePt t="161528" x="812800" y="5746750"/>
          <p14:tracePt t="161528" x="819150" y="5734050"/>
          <p14:tracePt t="161544" x="819150" y="5721350"/>
          <p14:tracePt t="161544" x="825500" y="5708650"/>
          <p14:tracePt t="161544" x="831850" y="5695950"/>
          <p14:tracePt t="161563" x="831850" y="5683250"/>
          <p14:tracePt t="161563" x="838200" y="5670550"/>
          <p14:tracePt t="161578" x="844550" y="5664200"/>
          <p14:tracePt t="161578" x="844550" y="5651500"/>
          <p14:tracePt t="161594" x="850900" y="5645150"/>
          <p14:tracePt t="161594" x="850900" y="5632450"/>
          <p14:tracePt t="161612" x="850900" y="5626100"/>
          <p14:tracePt t="161612" x="857250" y="5607050"/>
          <p14:tracePt t="161628" x="863600" y="5594350"/>
          <p14:tracePt t="161628" x="869950" y="5588000"/>
          <p14:tracePt t="161645" x="876300" y="5575300"/>
          <p14:tracePt t="161645" x="882650" y="5568950"/>
          <p14:tracePt t="161661" x="889000" y="5562600"/>
          <p14:tracePt t="161661" x="895350" y="5549900"/>
          <p14:tracePt t="161678" x="901700" y="5543550"/>
          <p14:tracePt t="161678" x="914400" y="5537200"/>
          <p14:tracePt t="161695" x="920750" y="5530850"/>
          <p14:tracePt t="161695" x="927100" y="5530850"/>
          <p14:tracePt t="161712" x="933450" y="5530850"/>
          <p14:tracePt t="161712" x="939800" y="5524500"/>
          <p14:tracePt t="161728" x="946150" y="5524500"/>
          <p14:tracePt t="161728" x="952500" y="5524500"/>
          <p14:tracePt t="161728" x="958850" y="5518150"/>
          <p14:tracePt t="161747" x="965200" y="5518150"/>
          <p14:tracePt t="161747" x="977900" y="5511800"/>
          <p14:tracePt t="161763" x="984250" y="5505450"/>
          <p14:tracePt t="161777" x="990600" y="5499100"/>
          <p14:tracePt t="161794" x="996950" y="5499100"/>
          <p14:tracePt t="161811" x="1003300" y="5492750"/>
          <p14:tracePt t="161827" x="996950" y="5486400"/>
          <p14:tracePt t="161827" x="990600" y="5480050"/>
          <p14:tracePt t="161847" x="984250" y="5473700"/>
          <p14:tracePt t="161847" x="977900" y="5473700"/>
          <p14:tracePt t="161862" x="971550" y="5467350"/>
          <p14:tracePt t="161877" x="965200" y="5467350"/>
          <p14:tracePt t="161877" x="958850" y="5461000"/>
          <p14:tracePt t="161896" x="946150" y="5454650"/>
          <p14:tracePt t="161914" x="939800" y="5448300"/>
          <p14:tracePt t="161927" x="939800" y="5441950"/>
          <p14:tracePt t="161944" x="939800" y="5435600"/>
          <p14:tracePt t="161961" x="946150" y="5429250"/>
          <p14:tracePt t="161982" x="952500" y="5429250"/>
          <p14:tracePt t="161994" x="958850" y="5429250"/>
          <p14:tracePt t="161994" x="965200" y="5429250"/>
          <p14:tracePt t="162013" x="971550" y="5429250"/>
          <p14:tracePt t="162013" x="977900" y="5429250"/>
          <p14:tracePt t="162029" x="984250" y="5429250"/>
          <p14:tracePt t="162029" x="996950" y="5435600"/>
          <p14:tracePt t="162046" x="1003300" y="5435600"/>
          <p14:tracePt t="162046" x="1009650" y="5441950"/>
          <p14:tracePt t="162064" x="1016000" y="5441950"/>
          <p14:tracePt t="162078" x="1022350" y="5454650"/>
          <p14:tracePt t="162095" x="1028700" y="5461000"/>
          <p14:tracePt t="162111" x="1035050" y="5461000"/>
          <p14:tracePt t="162130" x="1035050" y="5467350"/>
          <p14:tracePt t="162145" x="1028700" y="5473700"/>
          <p14:tracePt t="162161" x="1022350" y="5480050"/>
          <p14:tracePt t="162178" x="1016000" y="5480050"/>
          <p14:tracePt t="162195" x="1009650" y="5480050"/>
          <p14:tracePt t="162212" x="1003300" y="5480050"/>
          <p14:tracePt t="162228" x="996950" y="5480050"/>
          <p14:tracePt t="162245" x="990600" y="5480050"/>
          <p14:tracePt t="162262" x="990600" y="5473700"/>
          <p14:tracePt t="162279" x="977900" y="5473700"/>
          <p14:tracePt t="162279" x="971550" y="5473700"/>
          <p14:tracePt t="162296" x="958850" y="5473700"/>
          <p14:tracePt t="162296" x="952500" y="5473700"/>
          <p14:tracePt t="162314" x="946150" y="5473700"/>
          <p14:tracePt t="162314" x="933450" y="5473700"/>
          <p14:tracePt t="162330" x="920750" y="5467350"/>
          <p14:tracePt t="162330" x="889000" y="5467350"/>
          <p14:tracePt t="162347" x="869950" y="5461000"/>
          <p14:tracePt t="162347" x="850900" y="5461000"/>
          <p14:tracePt t="162364" x="831850" y="5454650"/>
          <p14:tracePt t="162364" x="812800" y="5454650"/>
          <p14:tracePt t="162381" x="793750" y="5448300"/>
          <p14:tracePt t="162381" x="742950" y="5435600"/>
          <p14:tracePt t="162400" x="723900" y="5429250"/>
          <p14:tracePt t="162400" x="698500" y="5422900"/>
          <p14:tracePt t="162414" x="673100" y="5416550"/>
          <p14:tracePt t="162414" x="647700" y="5403850"/>
          <p14:tracePt t="162431" x="622300" y="5391150"/>
          <p14:tracePt t="162431" x="596900" y="5372100"/>
          <p14:tracePt t="162447" x="571500" y="5353050"/>
          <p14:tracePt t="162447" x="546100" y="5334000"/>
          <p14:tracePt t="162464" x="527050" y="5308600"/>
          <p14:tracePt t="162464" x="501650" y="5283200"/>
          <p14:tracePt t="162464" x="482600" y="5257800"/>
          <p14:tracePt t="162484" x="463550" y="5226050"/>
          <p14:tracePt t="162496" x="450850" y="5200650"/>
          <p14:tracePt t="162496" x="425450" y="5137150"/>
          <p14:tracePt t="162514" x="412750" y="5105400"/>
          <p14:tracePt t="162514" x="406400" y="5073650"/>
          <p14:tracePt t="162531" x="400050" y="5035550"/>
          <p14:tracePt t="162531" x="400050" y="5003800"/>
          <p14:tracePt t="162548" x="400050" y="4972050"/>
          <p14:tracePt t="162548" x="406400" y="4933950"/>
          <p14:tracePt t="162548" x="412750" y="4902200"/>
          <p14:tracePt t="162567" x="425450" y="4864100"/>
          <p14:tracePt t="162567" x="444500" y="4832350"/>
          <p14:tracePt t="162581" x="463550" y="4800600"/>
          <p14:tracePt t="162581" x="482600" y="4768850"/>
          <p14:tracePt t="162598" x="508000" y="4737100"/>
          <p14:tracePt t="162598" x="533400" y="4705350"/>
          <p14:tracePt t="162614" x="558800" y="4673600"/>
          <p14:tracePt t="162614" x="590550" y="4648200"/>
          <p14:tracePt t="162631" x="622300" y="4622800"/>
          <p14:tracePt t="162631" x="698500" y="4578350"/>
          <p14:tracePt t="162648" x="736600" y="4552950"/>
          <p14:tracePt t="162648" x="781050" y="4533900"/>
          <p14:tracePt t="162665" x="831850" y="4514850"/>
          <p14:tracePt t="162665" x="876300" y="4495800"/>
          <p14:tracePt t="162681" x="927100" y="4483100"/>
          <p14:tracePt t="162681" x="1028700" y="4464050"/>
          <p14:tracePt t="162698" x="1085850" y="4457700"/>
          <p14:tracePt t="162698" x="1143000" y="4457700"/>
          <p14:tracePt t="162715" x="1200150" y="4464050"/>
          <p14:tracePt t="162715" x="1257300" y="4470400"/>
          <p14:tracePt t="162731" x="1314450" y="4476750"/>
          <p14:tracePt t="162731" x="1377950" y="4489450"/>
          <p14:tracePt t="162748" x="1435100" y="4502150"/>
          <p14:tracePt t="162748" x="1498600" y="4521200"/>
          <p14:tracePt t="162748" x="1555750" y="4540250"/>
          <p14:tracePt t="162767" x="1612900" y="4565650"/>
          <p14:tracePt t="162767" x="1663700" y="4591050"/>
          <p14:tracePt t="162782" x="1720850" y="4622800"/>
          <p14:tracePt t="162782" x="1765300" y="4654550"/>
          <p14:tracePt t="162799" x="1809750" y="4686300"/>
          <p14:tracePt t="162799" x="1854200" y="4718050"/>
          <p14:tracePt t="162815" x="1885950" y="4756150"/>
          <p14:tracePt t="162815" x="1924050" y="4794250"/>
          <p14:tracePt t="162832" x="1949450" y="4832350"/>
          <p14:tracePt t="162832" x="1974850" y="4870450"/>
          <p14:tracePt t="162832" x="1993900" y="4908550"/>
          <p14:tracePt t="162851" x="2012950" y="4946650"/>
          <p14:tracePt t="162864" x="2019300" y="4984750"/>
          <p14:tracePt t="162864" x="2032000" y="5060950"/>
          <p14:tracePt t="162882" x="2025650" y="5099050"/>
          <p14:tracePt t="162882" x="2019300" y="5137150"/>
          <p14:tracePt t="162899" x="2006600" y="5168900"/>
          <p14:tracePt t="162899" x="1987550" y="5200650"/>
          <p14:tracePt t="162915" x="1968500" y="5232400"/>
          <p14:tracePt t="162915" x="1943100" y="5264150"/>
          <p14:tracePt t="162915" x="1911350" y="5295900"/>
          <p14:tracePt t="162934" x="1879600" y="5327650"/>
          <p14:tracePt t="162934" x="1841500" y="5353050"/>
          <p14:tracePt t="162949" x="1797050" y="5378450"/>
          <p14:tracePt t="162949" x="1752600" y="5403850"/>
          <p14:tracePt t="162965" x="1708150" y="5422900"/>
          <p14:tracePt t="162965" x="1663700" y="5441950"/>
          <p14:tracePt t="162982" x="1612900" y="5461000"/>
          <p14:tracePt t="162982" x="1517650" y="5492750"/>
          <p14:tracePt t="162999" x="1466850" y="5505450"/>
          <p14:tracePt t="162999" x="1416050" y="5511800"/>
          <p14:tracePt t="163016" x="1371600" y="5518150"/>
          <p14:tracePt t="163016" x="1320800" y="5524500"/>
          <p14:tracePt t="163033" x="1276350" y="5530850"/>
          <p14:tracePt t="163033" x="1238250" y="5530850"/>
          <p14:tracePt t="163049" x="1200150" y="5530850"/>
          <p14:tracePt t="163049" x="1130300" y="5530850"/>
          <p14:tracePt t="163068" x="1098550" y="5524500"/>
          <p14:tracePt t="163068" x="1073150" y="5524500"/>
          <p14:tracePt t="163083" x="1054100" y="5518150"/>
          <p14:tracePt t="163083" x="1041400" y="5511800"/>
          <p14:tracePt t="163099" x="1028700" y="5511800"/>
          <p14:tracePt t="163099" x="1016000" y="5505450"/>
          <p14:tracePt t="163116" x="1009650" y="5505450"/>
          <p14:tracePt t="163132" x="1003300" y="5499100"/>
          <p14:tracePt t="163150" x="1009650" y="5492750"/>
          <p14:tracePt t="163165" x="1016000" y="5499100"/>
          <p14:tracePt t="163182" x="1022350" y="5505450"/>
          <p14:tracePt t="163182" x="1028700" y="5511800"/>
          <p14:tracePt t="163200" x="1028700" y="5518150"/>
          <p14:tracePt t="163200" x="1035050" y="5524500"/>
          <p14:tracePt t="163200" x="1041400" y="5530850"/>
          <p14:tracePt t="163218" x="1041400" y="5537200"/>
          <p14:tracePt t="163232" x="1047750" y="5549900"/>
          <p14:tracePt t="163232" x="1054100" y="5568950"/>
          <p14:tracePt t="163250" x="1054100" y="5575300"/>
          <p14:tracePt t="163250" x="1060450" y="5581650"/>
          <p14:tracePt t="163267" x="1060450" y="5594350"/>
          <p14:tracePt t="163267" x="1060450" y="5600700"/>
          <p14:tracePt t="163283" x="1060450" y="5607050"/>
          <p14:tracePt t="163283" x="1054100" y="5619750"/>
          <p14:tracePt t="163300" x="1054100" y="5626100"/>
          <p14:tracePt t="163300" x="1054100" y="5632450"/>
          <p14:tracePt t="163316" x="1047750" y="5638800"/>
          <p14:tracePt t="163332" x="1054100" y="5645150"/>
          <p14:tracePt t="163349" x="1054100" y="5651500"/>
          <p14:tracePt t="163366" x="1060450" y="5657850"/>
          <p14:tracePt t="163382" x="1066800" y="5664200"/>
          <p14:tracePt t="163399" x="1073150" y="5676900"/>
          <p14:tracePt t="163399" x="1079500" y="5676900"/>
          <p14:tracePt t="163399" x="1092200" y="5683250"/>
          <p14:tracePt t="163419" x="1098550" y="5689600"/>
          <p14:tracePt t="163419" x="1104900" y="5695950"/>
          <p14:tracePt t="163434" x="1117600" y="5695950"/>
          <p14:tracePt t="163434" x="1130300" y="5702300"/>
          <p14:tracePt t="163451" x="1136650" y="5702300"/>
          <p14:tracePt t="163451" x="1149350" y="5708650"/>
          <p14:tracePt t="163467" x="1162050" y="5708650"/>
          <p14:tracePt t="163467" x="1168400" y="5715000"/>
          <p14:tracePt t="163484" x="1181100" y="5715000"/>
          <p14:tracePt t="163484" x="1187450" y="5715000"/>
          <p14:tracePt t="163484" x="1200150" y="5721350"/>
          <p14:tracePt t="163503" x="1206500" y="5721350"/>
          <p14:tracePt t="163516" x="1212850" y="5727700"/>
          <p14:tracePt t="163533" x="1225550" y="5727700"/>
          <p14:tracePt t="163549" x="1225550" y="5715000"/>
          <p14:tracePt t="163570" x="1219200" y="5715000"/>
          <p14:tracePt t="163586" x="1212850" y="5708650"/>
          <p14:tracePt t="163606" x="1212850" y="5702300"/>
          <p14:tracePt t="163638" x="1219200" y="5695950"/>
          <p14:tracePt t="163658" x="1219200" y="5689600"/>
          <p14:tracePt t="163674" x="1225550" y="5676900"/>
          <p14:tracePt t="163690" x="1231900" y="5670550"/>
          <p14:tracePt t="163706" x="1231900" y="5664200"/>
          <p14:tracePt t="163718" x="1238250" y="5657850"/>
          <p14:tracePt t="163734" x="1238250" y="5645150"/>
          <p14:tracePt t="163749" x="1238250" y="5638800"/>
          <p14:tracePt t="163778" x="1238250" y="5632450"/>
          <p14:tracePt t="163794" x="1238250" y="5626100"/>
          <p14:tracePt t="163810" x="1238250" y="5619750"/>
          <p14:tracePt t="163826" x="1231900" y="5613400"/>
          <p14:tracePt t="163838" x="1231900" y="5607050"/>
          <p14:tracePt t="163862" x="1238250" y="5607050"/>
          <p14:tracePt t="163913" x="1238250" y="5613400"/>
          <p14:tracePt t="163946" x="1238250" y="5619750"/>
          <p14:tracePt t="163961" x="1238250" y="5626100"/>
          <p14:tracePt t="163974" x="1238250" y="5632450"/>
          <p14:tracePt t="163990" x="1238250" y="5638800"/>
          <p14:tracePt t="164013" x="1244600" y="5638800"/>
          <p14:tracePt t="164138" x="1244600" y="5645150"/>
          <p14:tracePt t="164178" x="1250950" y="5645150"/>
          <p14:tracePt t="164205" x="1257300" y="5651500"/>
          <p14:tracePt t="164230" x="1263650" y="5651500"/>
          <p14:tracePt t="164254" x="1263650" y="5645150"/>
          <p14:tracePt t="164326" x="1257300" y="5638800"/>
          <p14:tracePt t="164358" x="1263650" y="5645150"/>
          <p14:tracePt t="164394" x="1270000" y="5645150"/>
          <p14:tracePt t="164426" x="1276350" y="5645150"/>
          <p14:tracePt t="164438" x="1282700" y="5638800"/>
          <p14:tracePt t="164454" x="1289050" y="5632450"/>
          <p14:tracePt t="164470" x="1295400" y="5626100"/>
          <p14:tracePt t="164478" x="1301750" y="5619750"/>
          <p14:tracePt t="164494" x="1308100" y="5613400"/>
          <p14:tracePt t="164506" x="1314450" y="5613400"/>
          <p14:tracePt t="164519" x="1320800" y="5607050"/>
          <p14:tracePt t="164536" x="1327150" y="5600700"/>
          <p14:tracePt t="164553" x="1333500" y="5600700"/>
          <p14:tracePt t="164571" x="1339850" y="5600700"/>
          <p14:tracePt t="164571" x="1346200" y="5600700"/>
          <p14:tracePt t="164587" x="1352550" y="5594350"/>
          <p14:tracePt t="164603" x="1358900" y="5581650"/>
          <p14:tracePt t="164603" x="1352550" y="5575300"/>
          <p14:tracePt t="164621" x="1358900" y="5562600"/>
          <p14:tracePt t="164621" x="1358900" y="5556250"/>
          <p14:tracePt t="164637" x="1358900" y="5543550"/>
          <p14:tracePt t="164637" x="1358900" y="5530850"/>
          <p14:tracePt t="164654" x="1358900" y="5511800"/>
          <p14:tracePt t="164670" x="1365250" y="5505450"/>
          <p14:tracePt t="164670" x="1371600" y="5499100"/>
          <p14:tracePt t="164688" x="1384300" y="5492750"/>
          <p14:tracePt t="164688" x="1390650" y="5492750"/>
          <p14:tracePt t="164704" x="1397000" y="5492750"/>
          <p14:tracePt t="164704" x="1409700" y="5499100"/>
          <p14:tracePt t="168722" x="730250" y="64897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normAutofit/>
          </a:bodyPr>
          <a:lstStyle/>
          <a:p>
            <a:r>
              <a:rPr lang="ja-JP" altLang="en-US"/>
              <a:t>二項分布に従うとしたらどうなるか？</a:t>
            </a:r>
          </a:p>
        </p:txBody>
      </p:sp>
      <p:sp>
        <p:nvSpPr>
          <p:cNvPr id="549891" name="Text Box 3"/>
          <p:cNvSpPr txBox="1">
            <a:spLocks noChangeArrowheads="1"/>
          </p:cNvSpPr>
          <p:nvPr/>
        </p:nvSpPr>
        <p:spPr bwMode="auto">
          <a:xfrm>
            <a:off x="663575" y="1433513"/>
            <a:ext cx="7437438" cy="822325"/>
          </a:xfrm>
          <a:prstGeom prst="rect">
            <a:avLst/>
          </a:prstGeom>
          <a:noFill/>
          <a:ln w="38100">
            <a:noFill/>
            <a:miter lim="800000"/>
            <a:headEnd/>
            <a:tailEnd/>
          </a:ln>
          <a:effectLst/>
        </p:spPr>
        <p:txBody>
          <a:bodyPr>
            <a:spAutoFit/>
          </a:bodyPr>
          <a:lstStyle/>
          <a:p>
            <a:r>
              <a:rPr lang="ja-JP" altLang="en-US" dirty="0"/>
              <a:t>Ａ君がキャラクターＢと互角に戦う（勝つ確率</a:t>
            </a:r>
            <a:r>
              <a:rPr lang="en-US" altLang="ja-JP" dirty="0"/>
              <a:t>0.5</a:t>
            </a:r>
            <a:r>
              <a:rPr lang="ja-JP" altLang="en-US" dirty="0"/>
              <a:t>）としたら二項分布に従って，以下のような結果が期待される</a:t>
            </a:r>
          </a:p>
        </p:txBody>
      </p:sp>
      <p:sp>
        <p:nvSpPr>
          <p:cNvPr id="549892" name="Text Box 4"/>
          <p:cNvSpPr txBox="1">
            <a:spLocks noChangeArrowheads="1"/>
          </p:cNvSpPr>
          <p:nvPr/>
        </p:nvSpPr>
        <p:spPr bwMode="auto">
          <a:xfrm>
            <a:off x="663575" y="2513013"/>
            <a:ext cx="5559425" cy="457200"/>
          </a:xfrm>
          <a:prstGeom prst="rect">
            <a:avLst/>
          </a:prstGeom>
          <a:noFill/>
          <a:ln w="38100">
            <a:noFill/>
            <a:miter lim="800000"/>
            <a:headEnd/>
            <a:tailEnd/>
          </a:ln>
          <a:effectLst/>
        </p:spPr>
        <p:txBody>
          <a:bodyPr wrap="none">
            <a:spAutoFit/>
          </a:bodyPr>
          <a:lstStyle/>
          <a:p>
            <a:r>
              <a:rPr lang="ja-JP" altLang="en-US"/>
              <a:t>Ａ君が</a:t>
            </a:r>
            <a:r>
              <a:rPr lang="en-US" altLang="ja-JP"/>
              <a:t>1</a:t>
            </a:r>
            <a:r>
              <a:rPr lang="ja-JP" altLang="en-US"/>
              <a:t>勝以上しない確率は二項分布から</a:t>
            </a:r>
          </a:p>
        </p:txBody>
      </p:sp>
      <p:sp>
        <p:nvSpPr>
          <p:cNvPr id="549896" name="Text Box 8"/>
          <p:cNvSpPr txBox="1">
            <a:spLocks noChangeArrowheads="1"/>
          </p:cNvSpPr>
          <p:nvPr/>
        </p:nvSpPr>
        <p:spPr bwMode="auto">
          <a:xfrm>
            <a:off x="735013" y="5948363"/>
            <a:ext cx="184150" cy="457200"/>
          </a:xfrm>
          <a:prstGeom prst="rect">
            <a:avLst/>
          </a:prstGeom>
          <a:noFill/>
          <a:ln w="38100">
            <a:noFill/>
            <a:miter lim="800000"/>
            <a:headEnd/>
            <a:tailEnd/>
          </a:ln>
          <a:effectLst/>
        </p:spPr>
        <p:txBody>
          <a:bodyPr wrap="none">
            <a:spAutoFit/>
          </a:bodyPr>
          <a:lstStyle/>
          <a:p>
            <a:endParaRPr lang="ja-JP" altLang="ja-JP"/>
          </a:p>
        </p:txBody>
      </p:sp>
      <p:graphicFrame>
        <p:nvGraphicFramePr>
          <p:cNvPr id="549897" name="Object 9"/>
          <p:cNvGraphicFramePr>
            <a:graphicFrameLocks noChangeAspect="1"/>
          </p:cNvGraphicFramePr>
          <p:nvPr/>
        </p:nvGraphicFramePr>
        <p:xfrm>
          <a:off x="323850" y="5157788"/>
          <a:ext cx="1081088" cy="622300"/>
        </p:xfrm>
        <a:graphic>
          <a:graphicData uri="http://schemas.openxmlformats.org/presentationml/2006/ole">
            <mc:AlternateContent xmlns:mc="http://schemas.openxmlformats.org/markup-compatibility/2006">
              <mc:Choice xmlns:v="urn:schemas-microsoft-com:vml" Requires="v">
                <p:oleObj spid="_x0000_s549966" name="Equation" r:id="rId7" imgW="330120" imgH="190440" progId="Equation.DGEE2">
                  <p:embed/>
                </p:oleObj>
              </mc:Choice>
              <mc:Fallback>
                <p:oleObj name="Equation" r:id="rId7" imgW="330120" imgH="190440" progId="Equation.DGEE2">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5157788"/>
                        <a:ext cx="1081088"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9898" name="Text Box 10"/>
          <p:cNvSpPr txBox="1">
            <a:spLocks noChangeArrowheads="1"/>
          </p:cNvSpPr>
          <p:nvPr/>
        </p:nvSpPr>
        <p:spPr bwMode="auto">
          <a:xfrm>
            <a:off x="7667625" y="5157788"/>
            <a:ext cx="1339850" cy="519112"/>
          </a:xfrm>
          <a:prstGeom prst="rect">
            <a:avLst/>
          </a:prstGeom>
          <a:noFill/>
          <a:ln w="38100">
            <a:noFill/>
            <a:miter lim="800000"/>
            <a:headEnd/>
            <a:tailEnd/>
          </a:ln>
          <a:effectLst/>
        </p:spPr>
        <p:txBody>
          <a:bodyPr wrap="none">
            <a:spAutoFit/>
          </a:bodyPr>
          <a:lstStyle/>
          <a:p>
            <a:r>
              <a:rPr lang="en-US" altLang="ja-JP" sz="2800"/>
              <a:t>0.00098</a:t>
            </a:r>
          </a:p>
        </p:txBody>
      </p:sp>
      <p:graphicFrame>
        <p:nvGraphicFramePr>
          <p:cNvPr id="549901" name="Object 13"/>
          <p:cNvGraphicFramePr>
            <a:graphicFrameLocks noChangeAspect="1"/>
          </p:cNvGraphicFramePr>
          <p:nvPr/>
        </p:nvGraphicFramePr>
        <p:xfrm>
          <a:off x="436563" y="4149725"/>
          <a:ext cx="996950" cy="622300"/>
        </p:xfrm>
        <a:graphic>
          <a:graphicData uri="http://schemas.openxmlformats.org/presentationml/2006/ole">
            <mc:AlternateContent xmlns:mc="http://schemas.openxmlformats.org/markup-compatibility/2006">
              <mc:Choice xmlns:v="urn:schemas-microsoft-com:vml" Requires="v">
                <p:oleObj spid="_x0000_s549967" name="Equation" r:id="rId9" imgW="304560" imgH="190440" progId="Equation.DGEE2">
                  <p:embed/>
                </p:oleObj>
              </mc:Choice>
              <mc:Fallback>
                <p:oleObj name="Equation" r:id="rId9" imgW="304560" imgH="190440" progId="Equation.DGEE2">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563" y="4149725"/>
                        <a:ext cx="9969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9903" name="Text Box 15"/>
          <p:cNvSpPr txBox="1">
            <a:spLocks noChangeArrowheads="1"/>
          </p:cNvSpPr>
          <p:nvPr/>
        </p:nvSpPr>
        <p:spPr bwMode="auto">
          <a:xfrm>
            <a:off x="7667625" y="4149725"/>
            <a:ext cx="1339850" cy="519113"/>
          </a:xfrm>
          <a:prstGeom prst="rect">
            <a:avLst/>
          </a:prstGeom>
          <a:noFill/>
          <a:ln w="38100">
            <a:noFill/>
            <a:miter lim="800000"/>
            <a:headEnd/>
            <a:tailEnd/>
          </a:ln>
          <a:effectLst/>
        </p:spPr>
        <p:txBody>
          <a:bodyPr wrap="none">
            <a:spAutoFit/>
          </a:bodyPr>
          <a:lstStyle/>
          <a:p>
            <a:r>
              <a:rPr lang="en-US" altLang="ja-JP" sz="2800"/>
              <a:t>0.00977</a:t>
            </a:r>
          </a:p>
        </p:txBody>
      </p:sp>
      <p:graphicFrame>
        <p:nvGraphicFramePr>
          <p:cNvPr id="2" name="Object 15"/>
          <p:cNvGraphicFramePr>
            <a:graphicFrameLocks noChangeAspect="1"/>
          </p:cNvGraphicFramePr>
          <p:nvPr/>
        </p:nvGraphicFramePr>
        <p:xfrm>
          <a:off x="1357290" y="3214686"/>
          <a:ext cx="5929354" cy="621946"/>
        </p:xfrm>
        <a:graphic>
          <a:graphicData uri="http://schemas.openxmlformats.org/presentationml/2006/ole">
            <mc:AlternateContent xmlns:mc="http://schemas.openxmlformats.org/markup-compatibility/2006">
              <mc:Choice xmlns:v="urn:schemas-microsoft-com:vml" Requires="v">
                <p:oleObj spid="_x0000_s549968" name="数式" r:id="rId11" imgW="1930320" imgH="203040" progId="Equation.3">
                  <p:embed/>
                </p:oleObj>
              </mc:Choice>
              <mc:Fallback>
                <p:oleObj name="数式" r:id="rId11" imgW="1930320" imgH="20304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7290" y="3214686"/>
                        <a:ext cx="5929354" cy="621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9904" name="Object 16"/>
          <p:cNvGraphicFramePr>
            <a:graphicFrameLocks noChangeAspect="1"/>
          </p:cNvGraphicFramePr>
          <p:nvPr/>
        </p:nvGraphicFramePr>
        <p:xfrm>
          <a:off x="1285852" y="4143380"/>
          <a:ext cx="6357982" cy="607441"/>
        </p:xfrm>
        <a:graphic>
          <a:graphicData uri="http://schemas.openxmlformats.org/presentationml/2006/ole">
            <mc:AlternateContent xmlns:mc="http://schemas.openxmlformats.org/markup-compatibility/2006">
              <mc:Choice xmlns:v="urn:schemas-microsoft-com:vml" Requires="v">
                <p:oleObj spid="_x0000_s549969" name="数式" r:id="rId13" imgW="2120760" imgH="203040" progId="Equation.3">
                  <p:embed/>
                </p:oleObj>
              </mc:Choice>
              <mc:Fallback>
                <p:oleObj name="数式" r:id="rId13" imgW="2120760" imgH="203040" progId="Equation.3">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852" y="4143380"/>
                        <a:ext cx="6357982" cy="6074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9905" name="Object 17"/>
          <p:cNvGraphicFramePr>
            <a:graphicFrameLocks noChangeAspect="1"/>
          </p:cNvGraphicFramePr>
          <p:nvPr/>
        </p:nvGraphicFramePr>
        <p:xfrm>
          <a:off x="1285852" y="5143512"/>
          <a:ext cx="6434138" cy="608013"/>
        </p:xfrm>
        <a:graphic>
          <a:graphicData uri="http://schemas.openxmlformats.org/presentationml/2006/ole">
            <mc:AlternateContent xmlns:mc="http://schemas.openxmlformats.org/markup-compatibility/2006">
              <mc:Choice xmlns:v="urn:schemas-microsoft-com:vml" Requires="v">
                <p:oleObj spid="_x0000_s549970" name="数式" r:id="rId15" imgW="2145960" imgH="203040" progId="Equation.3">
                  <p:embed/>
                </p:oleObj>
              </mc:Choice>
              <mc:Fallback>
                <p:oleObj name="数式" r:id="rId15" imgW="2145960" imgH="20304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85852" y="5143512"/>
                        <a:ext cx="6434138"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94183"/>
    </mc:Choice>
    <mc:Fallback>
      <p:transition spd="slow" advTm="94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99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99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99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98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99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9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3"/>
                </p:tgtEl>
              </p:cMediaNode>
            </p:audio>
          </p:childTnLst>
        </p:cTn>
      </p:par>
    </p:tnLst>
    <p:bldLst>
      <p:bldP spid="549898" grpId="0"/>
      <p:bldP spid="549903" grpId="0"/>
    </p:bldLst>
  </p:timing>
  <p:extLst>
    <p:ext uri="{3A86A75C-4F4B-4683-9AE1-C65F6400EC91}">
      <p14:laserTraceLst xmlns:p14="http://schemas.microsoft.com/office/powerpoint/2010/main">
        <p14:tracePtLst>
          <p14:tracePt t="1512" x="4540250" y="5086350"/>
          <p14:tracePt t="1528" x="4546600" y="5086350"/>
          <p14:tracePt t="1552" x="4546600" y="5080000"/>
          <p14:tracePt t="1568" x="4552950" y="5080000"/>
          <p14:tracePt t="1603" x="4546600" y="5073650"/>
          <p14:tracePt t="1648" x="4552950" y="5067300"/>
          <p14:tracePt t="1724" x="4546600" y="5073650"/>
          <p14:tracePt t="1792" x="4546600" y="5080000"/>
          <p14:tracePt t="1808" x="4546600" y="5086350"/>
          <p14:tracePt t="1820" x="4540250" y="5099050"/>
          <p14:tracePt t="1836" x="4533900" y="5099050"/>
          <p14:tracePt t="1868" x="4533900" y="5105400"/>
          <p14:tracePt t="1880" x="4527550" y="5118100"/>
          <p14:tracePt t="1903" x="4527550" y="5124450"/>
          <p14:tracePt t="1920" x="4521200" y="5124450"/>
          <p14:tracePt t="1948" x="4521200" y="5130800"/>
          <p14:tracePt t="1970" x="4514850" y="5137150"/>
          <p14:tracePt t="1986" x="4514850" y="5143500"/>
          <p14:tracePt t="1999" x="4514850" y="5149850"/>
          <p14:tracePt t="2014" x="4508500" y="5156200"/>
          <p14:tracePt t="2039" x="4508500" y="5168900"/>
          <p14:tracePt t="2075" x="4514850" y="5168900"/>
          <p14:tracePt t="2091" x="4514850" y="5175250"/>
          <p14:tracePt t="2107" x="4514850" y="5187950"/>
          <p14:tracePt t="2119" x="4514850" y="5194300"/>
          <p14:tracePt t="2135" x="4514850" y="5200650"/>
          <p14:tracePt t="2159" x="4508500" y="5207000"/>
          <p14:tracePt t="2203" x="4508500" y="5213350"/>
          <p14:tracePt t="2288" x="4508500" y="5219700"/>
          <p14:tracePt t="2323" x="4502150" y="5226050"/>
          <p14:tracePt t="2412" x="4502150" y="5232400"/>
          <p14:tracePt t="2420" x="4502150" y="5238750"/>
          <p14:tracePt t="2487" x="4495800" y="5238750"/>
          <p14:tracePt t="2532" x="4495800" y="5245100"/>
          <p14:tracePt t="2572" x="4502150" y="5245100"/>
          <p14:tracePt t="2872" x="4502150" y="5251450"/>
          <p14:tracePt t="2880" x="4502150" y="5257800"/>
          <p14:tracePt t="2892" x="4502150" y="5264150"/>
          <p14:tracePt t="2908" x="4502150" y="5270500"/>
          <p14:tracePt t="2925" x="4508500" y="5270500"/>
          <p14:tracePt t="2968" x="4514850" y="5276850"/>
          <p14:tracePt t="2991" x="4514850" y="5283200"/>
          <p14:tracePt t="3008" x="4514850" y="5289550"/>
          <p14:tracePt t="3035" x="4514850" y="5283200"/>
          <p14:tracePt t="3096" x="4514850" y="5289550"/>
          <p14:tracePt t="3140" x="4514850" y="5283200"/>
          <p14:tracePt t="3180" x="4514850" y="5289550"/>
          <p14:tracePt t="3260" x="4514850" y="5295900"/>
          <p14:tracePt t="3291" x="4514850" y="5289550"/>
          <p14:tracePt t="3492" x="4514850" y="5295900"/>
          <p14:tracePt t="3552" x="4508500" y="5302250"/>
          <p14:tracePt t="3620" x="4514850" y="5308600"/>
          <p14:tracePt t="3687" x="4514850" y="5314950"/>
          <p14:tracePt t="3727" x="4508500" y="5321300"/>
          <p14:tracePt t="3875" x="4508500" y="5327650"/>
          <p14:tracePt t="3943" x="4508500" y="5321300"/>
          <p14:tracePt t="3968" x="4508500" y="5314950"/>
          <p14:tracePt t="3988" x="4508500" y="5321300"/>
          <p14:tracePt t="4048" x="4508500" y="5327650"/>
          <p14:tracePt t="4064" x="4508500" y="5321300"/>
          <p14:tracePt t="4124" x="4508500" y="5327650"/>
          <p14:tracePt t="4160" x="4508500" y="5321300"/>
          <p14:tracePt t="4252" x="4514850" y="5327650"/>
          <p14:tracePt t="4279" x="4514850" y="5334000"/>
          <p14:tracePt t="4311" x="4514850" y="5340350"/>
          <p14:tracePt t="4348" x="4508500" y="5334000"/>
          <p14:tracePt t="4399" x="4514850" y="5340350"/>
          <p14:tracePt t="4491" x="4508500" y="5334000"/>
          <p14:tracePt t="4535" x="4514850" y="5334000"/>
          <p14:tracePt t="4594" x="4514850" y="5340350"/>
          <p14:tracePt t="4699" x="4514850" y="5346700"/>
          <p14:tracePt t="4746" x="4521200" y="5346700"/>
          <p14:tracePt t="4842" x="4521200" y="5353050"/>
          <p14:tracePt t="4867" x="4521200" y="5359400"/>
          <p14:tracePt t="4895" x="4527550" y="5359400"/>
          <p14:tracePt t="5023" x="4533900" y="5359400"/>
          <p14:tracePt t="5075" x="4533900" y="5353050"/>
          <p14:tracePt t="5099" x="4533900" y="5359400"/>
          <p14:tracePt t="5159" x="4533900" y="5365750"/>
          <p14:tracePt t="5187" x="4540250" y="5372100"/>
          <p14:tracePt t="5307" x="4546600" y="5372100"/>
          <p14:tracePt t="5359" x="4552950" y="5378450"/>
          <p14:tracePt t="5407" x="4552950" y="5372100"/>
          <p14:tracePt t="5443" x="4559300" y="5372100"/>
          <p14:tracePt t="5467" x="4565650" y="5378450"/>
          <p14:tracePt t="5510" x="4565650" y="5384800"/>
          <p14:tracePt t="5547" x="4572000" y="5378450"/>
          <p14:tracePt t="5571" x="4578350" y="5384800"/>
          <p14:tracePt t="5647" x="4584700" y="5391150"/>
          <p14:tracePt t="5698" x="4584700" y="5384800"/>
          <p14:tracePt t="5707" x="4591050" y="5384800"/>
          <p14:tracePt t="5750" x="4591050" y="5391150"/>
          <p14:tracePt t="5766" x="4584700" y="5397500"/>
          <p14:tracePt t="5803" x="4591050" y="5391150"/>
          <p14:tracePt t="5879" x="4597400" y="5391150"/>
          <p14:tracePt t="5907" x="4597400" y="5384800"/>
          <p14:tracePt t="5959" x="4597400" y="5378450"/>
          <p14:tracePt t="5991" x="4597400" y="5372100"/>
          <p14:tracePt t="6035" x="4597400" y="5378450"/>
          <p14:tracePt t="6059" x="4597400" y="5384800"/>
          <p14:tracePt t="6095" x="4591050" y="5378450"/>
          <p14:tracePt t="6155" x="4591050" y="5391150"/>
          <p14:tracePt t="6198" x="4584700" y="5391150"/>
          <p14:tracePt t="6250" x="4591050" y="5391150"/>
          <p14:tracePt t="6306" x="4591050" y="5397500"/>
          <p14:tracePt t="6334" x="4591050" y="5391150"/>
          <p14:tracePt t="6395" x="4584700" y="5397500"/>
          <p14:tracePt t="6506" x="4584700" y="5391150"/>
          <p14:tracePt t="6539" x="4584700" y="5384800"/>
          <p14:tracePt t="6659" x="4578350" y="5384800"/>
          <p14:tracePt t="6695" x="4578350" y="5397500"/>
          <p14:tracePt t="6718" x="4572000" y="5391150"/>
          <p14:tracePt t="10274" x="4641850" y="5334000"/>
          <p14:tracePt t="10303" x="4641850" y="5321300"/>
          <p14:tracePt t="10335" x="4641850" y="5314950"/>
          <p14:tracePt t="10351" x="4635500" y="5308600"/>
          <p14:tracePt t="10363" x="4641850" y="5302250"/>
          <p14:tracePt t="10387" x="4648200" y="5308600"/>
          <p14:tracePt t="10403" x="4654550" y="5308600"/>
          <p14:tracePt t="10423" x="4660900" y="5308600"/>
          <p14:tracePt t="10438" x="4667250" y="5302250"/>
          <p14:tracePt t="10463" x="4667250" y="5295900"/>
          <p14:tracePt t="10471" x="4673600" y="5289550"/>
          <p14:tracePt t="10483" x="4679950" y="5289550"/>
          <p14:tracePt t="10499" x="4679950" y="5283200"/>
          <p14:tracePt t="10516" x="4686300" y="5276850"/>
          <p14:tracePt t="10533" x="4692650" y="5276850"/>
          <p14:tracePt t="10550" x="4692650" y="5270500"/>
          <p14:tracePt t="10611" x="4686300" y="5264150"/>
          <p14:tracePt t="10659" x="4692650" y="5257800"/>
          <p14:tracePt t="10719" x="4692650" y="5264150"/>
          <p14:tracePt t="10747" x="4686300" y="5257800"/>
          <p14:tracePt t="10755" x="4686300" y="5264150"/>
          <p14:tracePt t="10779" x="4692650" y="5270500"/>
          <p14:tracePt t="10858" x="4692650" y="5276850"/>
          <p14:tracePt t="10898" x="4692650" y="5270500"/>
          <p14:tracePt t="10919" x="4692650" y="5276850"/>
          <p14:tracePt t="11003" x="4692650" y="5283200"/>
          <p14:tracePt t="11039" x="4692650" y="5295900"/>
          <p14:tracePt t="11054" x="4686300" y="5295900"/>
          <p14:tracePt t="11079" x="4686300" y="5302250"/>
          <p14:tracePt t="11083" x="4686300" y="5295900"/>
          <p14:tracePt t="11122" x="4686300" y="5289550"/>
          <p14:tracePt t="11142" x="4679950" y="5302250"/>
          <p14:tracePt t="11219" x="4679950" y="5295900"/>
          <p14:tracePt t="11271" x="4679950" y="5289550"/>
          <p14:tracePt t="11303" x="4679950" y="5295900"/>
          <p14:tracePt t="11355" x="4679950" y="5302250"/>
          <p14:tracePt t="11370" x="4679950" y="5295900"/>
          <p14:tracePt t="11423" x="4686300" y="5302250"/>
          <p14:tracePt t="11491" x="4686300" y="5295900"/>
          <p14:tracePt t="11527" x="4686300" y="5289550"/>
          <p14:tracePt t="11595" x="4686300" y="5295900"/>
          <p14:tracePt t="11623" x="4692650" y="5295900"/>
          <p14:tracePt t="11646" x="4692650" y="5289550"/>
          <p14:tracePt t="11783" x="4692650" y="5283200"/>
          <p14:tracePt t="11790" x="4699000" y="5283200"/>
          <p14:tracePt t="11842" x="4699000" y="5289550"/>
          <p14:tracePt t="11879" x="4692650" y="5283200"/>
          <p14:tracePt t="11979" x="4692650" y="5289550"/>
          <p14:tracePt t="12007" x="4699000" y="5289550"/>
          <p14:tracePt t="12030" x="4699000" y="5283200"/>
          <p14:tracePt t="12102" x="4699000" y="5289550"/>
          <p14:tracePt t="12170" x="4692650" y="5283200"/>
          <p14:tracePt t="12290" x="4686300" y="5283200"/>
          <p14:tracePt t="12443" x="4686300" y="5289550"/>
          <p14:tracePt t="12486" x="4679950" y="5289550"/>
          <p14:tracePt t="12554" x="4686300" y="5283200"/>
          <p14:tracePt t="12591" x="4692650" y="5283200"/>
          <p14:tracePt t="12622" x="4692650" y="5289550"/>
          <p14:tracePt t="12658" x="4692650" y="5295900"/>
          <p14:tracePt t="12691" x="4692650" y="5289550"/>
          <p14:tracePt t="12718" x="4692650" y="5283200"/>
          <p14:tracePt t="12735" x="4692650" y="5276850"/>
          <p14:tracePt t="12750" x="4692650" y="5270500"/>
          <p14:tracePt t="12762" x="4699000" y="5276850"/>
          <p14:tracePt t="12811" x="4699000" y="5283200"/>
          <p14:tracePt t="12854" x="4699000" y="5276850"/>
          <p14:tracePt t="12871" x="4699000" y="5283200"/>
          <p14:tracePt t="12906" x="4699000" y="5276850"/>
          <p14:tracePt t="12943" x="4699000" y="5270500"/>
          <p14:tracePt t="12951" x="4705350" y="5276850"/>
          <p14:tracePt t="13003" x="4699000" y="5283200"/>
          <p14:tracePt t="13027" x="4692650" y="5289550"/>
          <p14:tracePt t="13071" x="4692650" y="5283200"/>
          <p14:tracePt t="13147" x="4692650" y="5289550"/>
          <p14:tracePt t="13179" x="4699000" y="5283200"/>
          <p14:tracePt t="13250" x="4699000" y="5276850"/>
          <p14:tracePt t="13290" x="4699000" y="5270500"/>
          <p14:tracePt t="13379" x="4699000" y="5276850"/>
          <p14:tracePt t="13403" x="4699000" y="5270500"/>
          <p14:tracePt t="13419" x="4692650" y="5276850"/>
          <p14:tracePt t="13483" x="4699000" y="5283200"/>
          <p14:tracePt t="13507" x="4699000" y="5276850"/>
          <p14:tracePt t="13558" x="4699000" y="5283200"/>
          <p14:tracePt t="13590" x="4692650" y="5283200"/>
          <p14:tracePt t="13723" x="4692650" y="5276850"/>
          <p14:tracePt t="13746" x="4692650" y="5270500"/>
          <p14:tracePt t="13783" x="4692650" y="5276850"/>
          <p14:tracePt t="13875" x="4686300" y="5276850"/>
          <p14:tracePt t="13903" x="4692650" y="5276850"/>
          <p14:tracePt t="13942" x="4692650" y="5264150"/>
          <p14:tracePt t="14047" x="4692650" y="5276850"/>
          <p14:tracePt t="14090" x="4692650" y="5283200"/>
          <p14:tracePt t="14167" x="4692650" y="5276850"/>
          <p14:tracePt t="14175" x="4692650" y="5270500"/>
          <p14:tracePt t="14203" x="4692650" y="5276850"/>
          <p14:tracePt t="14259" x="4686300" y="5270500"/>
          <p14:tracePt t="14318" x="4686300" y="5264150"/>
          <p14:tracePt t="14407" x="4686300" y="5257800"/>
          <p14:tracePt t="14451" x="4692650" y="5264150"/>
          <p14:tracePt t="14510" x="4699000" y="5257800"/>
          <p14:tracePt t="14550" x="4692650" y="5251450"/>
          <p14:tracePt t="14594" x="4692650" y="5257800"/>
          <p14:tracePt t="14610" x="4699000" y="5257800"/>
          <p14:tracePt t="14671" x="4699000" y="5264150"/>
          <p14:tracePt t="14750" x="4699000" y="5270500"/>
          <p14:tracePt t="14803" x="4692650" y="5270500"/>
          <p14:tracePt t="14859" x="4692650" y="5276850"/>
          <p14:tracePt t="14962" x="4686300" y="5270500"/>
          <p14:tracePt t="15014" x="4686300" y="5264150"/>
          <p14:tracePt t="15118" x="4686300" y="5270500"/>
          <p14:tracePt t="15195" x="4692650" y="5264150"/>
          <p14:tracePt t="15239" x="4692650" y="5257800"/>
          <p14:tracePt t="15279" x="4686300" y="5257800"/>
          <p14:tracePt t="15323" x="4686300" y="5251450"/>
          <p14:tracePt t="15375" x="4692650" y="5257800"/>
          <p14:tracePt t="15410" x="4686300" y="5264150"/>
          <p14:tracePt t="15434" x="4692650" y="5257800"/>
          <p14:tracePt t="15504" x="4692650" y="5264150"/>
          <p14:tracePt t="15546" x="4686300" y="5270500"/>
          <p14:tracePt t="15578" x="4686300" y="5276850"/>
          <p14:tracePt t="15591" x="4686300" y="5264150"/>
          <p14:tracePt t="15638" x="4686300" y="5257800"/>
          <p14:tracePt t="15643" x="4686300" y="5264150"/>
          <p14:tracePt t="15698" x="4686300" y="5270500"/>
          <p14:tracePt t="15762" x="4686300" y="5257800"/>
          <p14:tracePt t="15819" x="4686300" y="5264150"/>
          <p14:tracePt t="15847" x="4686300" y="5257800"/>
          <p14:tracePt t="15898" x="4686300" y="5264150"/>
          <p14:tracePt t="15982" x="4686300" y="5270500"/>
          <p14:tracePt t="16063" x="4686300" y="5276850"/>
          <p14:tracePt t="16119" x="4679950" y="5283200"/>
          <p14:tracePt t="16199" x="4679950" y="5276850"/>
          <p14:tracePt t="16222" x="4686300" y="5276850"/>
          <p14:tracePt t="16299" x="4686300" y="5270500"/>
          <p14:tracePt t="16319" x="4686300" y="5276850"/>
          <p14:tracePt t="16403" x="4686300" y="5283200"/>
          <p14:tracePt t="16454" x="4679950" y="5289550"/>
          <p14:tracePt t="16483" x="4679950" y="5295900"/>
          <p14:tracePt t="16498" x="4673600" y="5302250"/>
          <p14:tracePt t="16530" x="4667250" y="5295900"/>
          <p14:tracePt t="16550" x="4667250" y="5289550"/>
          <p14:tracePt t="16575" x="4667250" y="5283200"/>
          <p14:tracePt t="16583" x="4673600" y="5283200"/>
          <p14:tracePt t="16603" x="4673600" y="5289550"/>
          <p14:tracePt t="16783" x="4679950" y="5283200"/>
          <p14:tracePt t="16822" x="4673600" y="5289550"/>
          <p14:tracePt t="16874" x="4673600" y="5283200"/>
          <p14:tracePt t="16927" x="4673600" y="5276850"/>
          <p14:tracePt t="16951" x="4673600" y="5270500"/>
          <p14:tracePt t="16995" x="4673600" y="5276850"/>
          <p14:tracePt t="17002" x="4673600" y="5283200"/>
          <p14:tracePt t="17018" x="4679950" y="5276850"/>
          <p14:tracePt t="17055" x="4679950" y="5270500"/>
          <p14:tracePt t="17062" x="4679950" y="5264150"/>
          <p14:tracePt t="17082" x="4679950" y="5270500"/>
          <p14:tracePt t="17122" x="4679950" y="5264150"/>
          <p14:tracePt t="17167" x="4686300" y="5270500"/>
          <p14:tracePt t="17219" x="4686300" y="5276850"/>
          <p14:tracePt t="17227" x="4686300" y="5270500"/>
          <p14:tracePt t="17251" x="4686300" y="5276850"/>
          <p14:tracePt t="17270" x="4686300" y="5283200"/>
          <p14:tracePt t="17302" x="4679950" y="5289550"/>
          <p14:tracePt t="17347" x="4679950" y="5283200"/>
          <p14:tracePt t="17498" x="4679950" y="5276850"/>
          <p14:tracePt t="17851" x="4686300" y="5276850"/>
          <p14:tracePt t="17879" x="4686300" y="5270500"/>
          <p14:tracePt t="17894" x="4692650" y="5270500"/>
          <p14:tracePt t="17954" x="4686300" y="5276850"/>
          <p14:tracePt t="18067" x="4679950" y="5270500"/>
          <p14:tracePt t="18330" x="4679950" y="5276850"/>
          <p14:tracePt t="18343" x="4679950" y="5270500"/>
          <p14:tracePt t="18403" x="4679950" y="5264150"/>
          <p14:tracePt t="18419" x="4673600" y="5257800"/>
          <p14:tracePt t="18486" x="4673600" y="5251450"/>
          <p14:tracePt t="18503" x="4673600" y="5245100"/>
          <p14:tracePt t="18518" x="4673600" y="5238750"/>
          <p14:tracePt t="18525" x="4673600" y="5232400"/>
          <p14:tracePt t="18542" x="4673600" y="5226050"/>
          <p14:tracePt t="18542" x="4673600" y="5219700"/>
          <p14:tracePt t="18560" x="4673600" y="5207000"/>
          <p14:tracePt t="18560" x="4673600" y="5200650"/>
          <p14:tracePt t="18576" x="4673600" y="5194300"/>
          <p14:tracePt t="18592" x="4673600" y="5187950"/>
          <p14:tracePt t="18608" x="4667250" y="5175250"/>
          <p14:tracePt t="18608" x="4660900" y="5162550"/>
          <p14:tracePt t="18626" x="4654550" y="5149850"/>
          <p14:tracePt t="18626" x="4629150" y="5130800"/>
          <p14:tracePt t="19079" x="2095500" y="3930650"/>
          <p14:tracePt t="19079" x="2076450" y="3924300"/>
          <p14:tracePt t="19095" x="2044700" y="3911600"/>
          <p14:tracePt t="19095" x="2012950" y="3898900"/>
          <p14:tracePt t="19111" x="1974850" y="3873500"/>
          <p14:tracePt t="19111" x="1936750" y="3848100"/>
          <p14:tracePt t="19128" x="1885950" y="3816350"/>
          <p14:tracePt t="19128" x="1803400" y="3746500"/>
          <p14:tracePt t="19145" x="1765300" y="3708400"/>
          <p14:tracePt t="19145" x="1727200" y="3663950"/>
          <p14:tracePt t="19162" x="1695450" y="3625850"/>
          <p14:tracePt t="19162" x="1663700" y="3581400"/>
          <p14:tracePt t="19179" x="1638300" y="3536950"/>
          <p14:tracePt t="19179" x="1612900" y="3498850"/>
          <p14:tracePt t="19195" x="1593850" y="3454400"/>
          <p14:tracePt t="19195" x="1568450" y="3365500"/>
          <p14:tracePt t="19212" x="1568450" y="3321050"/>
          <p14:tracePt t="19212" x="1574800" y="3276600"/>
          <p14:tracePt t="19228" x="1581150" y="3225800"/>
          <p14:tracePt t="19228" x="1600200" y="3181350"/>
          <p14:tracePt t="19245" x="1625600" y="3136900"/>
          <p14:tracePt t="19245" x="1657350" y="3086100"/>
          <p14:tracePt t="19245" x="1689100" y="3041650"/>
          <p14:tracePt t="19264" x="1733550" y="2997200"/>
          <p14:tracePt t="19264" x="1778000" y="2952750"/>
          <p14:tracePt t="19279" x="1828800" y="2914650"/>
          <p14:tracePt t="19279" x="1879600" y="2876550"/>
          <p14:tracePt t="19295" x="1936750" y="2838450"/>
          <p14:tracePt t="19295" x="1993900" y="2806700"/>
          <p14:tracePt t="19312" x="2057400" y="2774950"/>
          <p14:tracePt t="19312" x="2120900" y="2743200"/>
          <p14:tracePt t="19312" x="2190750" y="2717800"/>
          <p14:tracePt t="19331" x="2260600" y="2692400"/>
          <p14:tracePt t="19344" x="2336800" y="2667000"/>
          <p14:tracePt t="19344" x="2495550" y="2628900"/>
          <p14:tracePt t="19363" x="2584450" y="2616200"/>
          <p14:tracePt t="19363" x="2673350" y="2597150"/>
          <p14:tracePt t="19379" x="2768600" y="2590800"/>
          <p14:tracePt t="19379" x="2870200" y="2578100"/>
          <p14:tracePt t="19396" x="2971800" y="2565400"/>
          <p14:tracePt t="19396" x="3079750" y="2559050"/>
          <p14:tracePt t="19412" x="3187700" y="2552700"/>
          <p14:tracePt t="19412" x="3308350" y="2540000"/>
          <p14:tracePt t="19412" x="3429000" y="2533650"/>
          <p14:tracePt t="19431" x="3549650" y="2527300"/>
          <p14:tracePt t="19431" x="3676650" y="2520950"/>
          <p14:tracePt t="19446" x="3803650" y="2520950"/>
          <p14:tracePt t="19446" x="3930650" y="2514600"/>
          <p14:tracePt t="19463" x="4064000" y="2514600"/>
          <p14:tracePt t="19463" x="4197350" y="2520950"/>
          <p14:tracePt t="19480" x="4324350" y="2520950"/>
          <p14:tracePt t="19480" x="4457700" y="2527300"/>
          <p14:tracePt t="19496" x="4591050" y="2540000"/>
          <p14:tracePt t="19496" x="4851400" y="2559050"/>
          <p14:tracePt t="19515" x="4978400" y="2578100"/>
          <p14:tracePt t="19515" x="5105400" y="2597150"/>
          <p14:tracePt t="19530" x="5232400" y="2616200"/>
          <p14:tracePt t="19530" x="5353050" y="2635250"/>
          <p14:tracePt t="19547" x="5473700" y="2660650"/>
          <p14:tracePt t="19547" x="5708650" y="2705100"/>
          <p14:tracePt t="19563" x="5816600" y="2730500"/>
          <p14:tracePt t="19563" x="5924550" y="2749550"/>
          <p14:tracePt t="19580" x="6032500" y="2774950"/>
          <p14:tracePt t="19580" x="6134100" y="2794000"/>
          <p14:tracePt t="19596" x="6229350" y="2819400"/>
          <p14:tracePt t="19596" x="6318250" y="2844800"/>
          <p14:tracePt t="19613" x="6407150" y="2870200"/>
          <p14:tracePt t="19613" x="6572250" y="2933700"/>
          <p14:tracePt t="19632" x="6648450" y="2965450"/>
          <p14:tracePt t="19632" x="6718300" y="2997200"/>
          <p14:tracePt t="19647" x="6781800" y="3028950"/>
          <p14:tracePt t="19647" x="6838950" y="3060700"/>
          <p14:tracePt t="19663" x="6896100" y="3098800"/>
          <p14:tracePt t="19663" x="6946900" y="3130550"/>
          <p14:tracePt t="19680" x="6991350" y="3162300"/>
          <p14:tracePt t="19680" x="7023100" y="3200400"/>
          <p14:tracePt t="19680" x="7054850" y="3238500"/>
          <p14:tracePt t="19699" x="7080250" y="3270250"/>
          <p14:tracePt t="19712" x="7099300" y="3308350"/>
          <p14:tracePt t="19712" x="7118350" y="3384550"/>
          <p14:tracePt t="19732" x="7118350" y="3429000"/>
          <p14:tracePt t="19732" x="7112000" y="3467100"/>
          <p14:tracePt t="19747" x="7105650" y="3511550"/>
          <p14:tracePt t="19747" x="7086600" y="3556000"/>
          <p14:tracePt t="19763" x="7061200" y="3600450"/>
          <p14:tracePt t="19763" x="7035800" y="3644900"/>
          <p14:tracePt t="19780" x="6997700" y="3689350"/>
          <p14:tracePt t="19780" x="6959600" y="3733800"/>
          <p14:tracePt t="19780" x="6921500" y="3778250"/>
          <p14:tracePt t="19799" x="6877050" y="3816350"/>
          <p14:tracePt t="19799" x="6819900" y="3860800"/>
          <p14:tracePt t="19813" x="6769100" y="3898900"/>
          <p14:tracePt t="19813" x="6705600" y="3937000"/>
          <p14:tracePt t="19831" x="6635750" y="3968750"/>
          <p14:tracePt t="19831" x="6565900" y="4006850"/>
          <p14:tracePt t="19847" x="6489700" y="4032250"/>
          <p14:tracePt t="19847" x="6330950" y="4095750"/>
          <p14:tracePt t="19864" x="6242050" y="4121150"/>
          <p14:tracePt t="19864" x="6153150" y="4146550"/>
          <p14:tracePt t="19881" x="6057900" y="4171950"/>
          <p14:tracePt t="19881" x="5962650" y="4191000"/>
          <p14:tracePt t="19897" x="5861050" y="4210050"/>
          <p14:tracePt t="19897" x="5759450" y="4229100"/>
          <p14:tracePt t="19914" x="5651500" y="4241800"/>
          <p14:tracePt t="19914" x="5422900" y="4273550"/>
          <p14:tracePt t="19931" x="5308600" y="4286250"/>
          <p14:tracePt t="19931" x="5194300" y="4298950"/>
          <p14:tracePt t="19947" x="5073650" y="4305300"/>
          <p14:tracePt t="19947" x="4953000" y="4318000"/>
          <p14:tracePt t="19964" x="4832350" y="4324350"/>
          <p14:tracePt t="19964" x="4711700" y="4337050"/>
          <p14:tracePt t="19964" x="4584700" y="4343400"/>
          <p14:tracePt t="19983" x="4457700" y="4349750"/>
          <p14:tracePt t="19996" x="4330700" y="4356100"/>
          <p14:tracePt t="19996" x="4076700" y="4362450"/>
          <p14:tracePt t="20016" x="3949700" y="4368800"/>
          <p14:tracePt t="20016" x="3816350" y="4368800"/>
          <p14:tracePt t="20032" x="3695700" y="4368800"/>
          <p14:tracePt t="20032" x="3568700" y="4375150"/>
          <p14:tracePt t="20048" x="3448050" y="4375150"/>
          <p14:tracePt t="20048" x="3327400" y="4375150"/>
          <p14:tracePt t="20065" x="3206750" y="4375150"/>
          <p14:tracePt t="20065" x="3086100" y="4381500"/>
          <p14:tracePt t="20065" x="2971800" y="4381500"/>
          <p14:tracePt t="20083" x="2863850" y="4381500"/>
          <p14:tracePt t="20096" x="2749550" y="4381500"/>
          <p14:tracePt t="20096" x="2546350" y="4387850"/>
          <p14:tracePt t="20115" x="2451100" y="4387850"/>
          <p14:tracePt t="20115" x="2362200" y="4387850"/>
          <p14:tracePt t="20131" x="2273300" y="4387850"/>
          <p14:tracePt t="20131" x="2197100" y="4387850"/>
          <p14:tracePt t="20148" x="2120900" y="4387850"/>
          <p14:tracePt t="20148" x="1987550" y="4387850"/>
          <p14:tracePt t="20165" x="1924050" y="4387850"/>
          <p14:tracePt t="20165" x="1866900" y="4387850"/>
          <p14:tracePt t="20181" x="1816100" y="4381500"/>
          <p14:tracePt t="20181" x="1765300" y="4381500"/>
          <p14:tracePt t="20199" x="1727200" y="4381500"/>
          <p14:tracePt t="20199" x="1689100" y="4381500"/>
          <p14:tracePt t="20216" x="1657350" y="4381500"/>
          <p14:tracePt t="20216" x="1606550" y="4387850"/>
          <p14:tracePt t="20232" x="1593850" y="4394200"/>
          <p14:tracePt t="20232" x="1581150" y="4400550"/>
          <p14:tracePt t="20249" x="1574800" y="4406900"/>
          <p14:tracePt t="20249" x="1574800" y="4413250"/>
          <p14:tracePt t="20266" x="1574800" y="4419600"/>
          <p14:tracePt t="20280" x="1581150" y="4425950"/>
          <p14:tracePt t="20280" x="1606550" y="4432300"/>
          <p14:tracePt t="20299" x="1619250" y="4438650"/>
          <p14:tracePt t="20299" x="1631950" y="4445000"/>
          <p14:tracePt t="20316" x="1651000" y="4445000"/>
          <p14:tracePt t="20316" x="1663700" y="4451350"/>
          <p14:tracePt t="20332" x="1689100" y="4457700"/>
          <p14:tracePt t="20332" x="1708150" y="4464050"/>
          <p14:tracePt t="20349" x="1733550" y="4464050"/>
          <p14:tracePt t="20349" x="1758950" y="4476750"/>
          <p14:tracePt t="20349" x="1784350" y="4476750"/>
          <p14:tracePt t="20368" x="1809750" y="4489450"/>
          <p14:tracePt t="20381" x="1835150" y="4495800"/>
          <p14:tracePt t="20381" x="1892300" y="4502150"/>
          <p14:tracePt t="20399" x="1924050" y="4508500"/>
          <p14:tracePt t="20399" x="1955800" y="4514850"/>
          <p14:tracePt t="20416" x="1987550" y="4521200"/>
          <p14:tracePt t="20416" x="2025650" y="4521200"/>
          <p14:tracePt t="20433" x="2063750" y="4527550"/>
          <p14:tracePt t="20433" x="2101850" y="4527550"/>
          <p14:tracePt t="20449" x="2146300" y="4527550"/>
          <p14:tracePt t="20449" x="2241550" y="4533900"/>
          <p14:tracePt t="20467" x="2292350" y="4533900"/>
          <p14:tracePt t="20467" x="2349500" y="4533900"/>
          <p14:tracePt t="20483" x="2413000" y="4540250"/>
          <p14:tracePt t="20483" x="2476500" y="4546600"/>
          <p14:tracePt t="20499" x="2552700" y="4546600"/>
          <p14:tracePt t="20499" x="2635250" y="4552950"/>
          <p14:tracePt t="20499" x="2724150" y="4552950"/>
          <p14:tracePt t="20519" x="2813050" y="4559300"/>
          <p14:tracePt t="20519" x="2908300" y="4559300"/>
          <p14:tracePt t="20533" x="3003550" y="4559300"/>
          <p14:tracePt t="20533" x="3105150" y="4559300"/>
          <p14:tracePt t="20549" x="3206750" y="4552950"/>
          <p14:tracePt t="20549" x="3308350" y="4552950"/>
          <p14:tracePt t="20567" x="3416300" y="4552950"/>
          <p14:tracePt t="20567" x="3638550" y="4546600"/>
          <p14:tracePt t="20583" x="3752850" y="4546600"/>
          <p14:tracePt t="20583" x="3873500" y="4540250"/>
          <p14:tracePt t="20600" x="4000500" y="4540250"/>
          <p14:tracePt t="20600" x="4127500" y="4540250"/>
          <p14:tracePt t="20616" x="4254500" y="4533900"/>
          <p14:tracePt t="20616" x="4381500" y="4533900"/>
          <p14:tracePt t="20633" x="4508500" y="4527550"/>
          <p14:tracePt t="20633" x="4762500" y="4514850"/>
          <p14:tracePt t="20652" x="4883150" y="4508500"/>
          <p14:tracePt t="20652" x="5003800" y="4502150"/>
          <p14:tracePt t="20667" x="5124450" y="4489450"/>
          <p14:tracePt t="20667" x="5238750" y="4483100"/>
          <p14:tracePt t="20683" x="5359400" y="4476750"/>
          <p14:tracePt t="20683" x="5467350" y="4470400"/>
          <p14:tracePt t="20700" x="5575300" y="4464050"/>
          <p14:tracePt t="20700" x="5676900" y="4457700"/>
          <p14:tracePt t="20717" x="5778500" y="4451350"/>
          <p14:tracePt t="20717" x="5873750" y="4445000"/>
          <p14:tracePt t="20717" x="5969000" y="4445000"/>
          <p14:tracePt t="20736" x="6057900" y="4438650"/>
          <p14:tracePt t="20749" x="6140450" y="4432300"/>
          <p14:tracePt t="20749" x="6286500" y="4419600"/>
          <p14:tracePt t="20767" x="6350000" y="4413250"/>
          <p14:tracePt t="20767" x="6407150" y="4406900"/>
          <p14:tracePt t="20783" x="6451600" y="4400550"/>
          <p14:tracePt t="20783" x="6496050" y="4394200"/>
          <p14:tracePt t="20801" x="6527800" y="4394200"/>
          <p14:tracePt t="20801" x="6559550" y="4394200"/>
          <p14:tracePt t="20801" x="6578600" y="4394200"/>
          <p14:tracePt t="20819" x="6597650" y="4400550"/>
          <p14:tracePt t="20819" x="6610350" y="4400550"/>
          <p14:tracePt t="20833" x="6616700" y="4406900"/>
          <p14:tracePt t="20833" x="6623050" y="4413250"/>
          <p14:tracePt t="20851" x="6623050" y="4419600"/>
          <p14:tracePt t="20851" x="6623050" y="4425950"/>
          <p14:tracePt t="20867" x="6623050" y="4432300"/>
          <p14:tracePt t="20867" x="6610350" y="4438650"/>
          <p14:tracePt t="20884" x="6604000" y="4445000"/>
          <p14:tracePt t="20884" x="6597650" y="4451350"/>
          <p14:tracePt t="20901" x="6591300" y="4457700"/>
          <p14:tracePt t="20901" x="6584950" y="4464050"/>
          <p14:tracePt t="20917" x="6578600" y="4470400"/>
          <p14:tracePt t="20917" x="6572250" y="4476750"/>
          <p14:tracePt t="20934" x="6565900" y="4483100"/>
          <p14:tracePt t="20934" x="6553200" y="4495800"/>
          <p14:tracePt t="20951" x="6546850" y="4502150"/>
          <p14:tracePt t="20966" x="6546850" y="4514850"/>
          <p14:tracePt t="20983" x="6540500" y="4521200"/>
          <p14:tracePt t="21000" x="6540500" y="4527550"/>
          <p14:tracePt t="21000" x="6540500" y="4533900"/>
          <p14:tracePt t="21019" x="6546850" y="4540250"/>
          <p14:tracePt t="21034" x="6546850" y="4546600"/>
          <p14:tracePt t="21050" x="6546850" y="4559300"/>
          <p14:tracePt t="21067" x="6546850" y="4572000"/>
          <p14:tracePt t="21083" x="6540500" y="4578350"/>
          <p14:tracePt t="21100" x="6540500" y="4584700"/>
          <p14:tracePt t="21117" x="6540500" y="4591050"/>
          <p14:tracePt t="21117" x="6540500" y="4597400"/>
          <p14:tracePt t="21135" x="6534150" y="4603750"/>
          <p14:tracePt t="21150" x="6534150" y="4610100"/>
          <p14:tracePt t="21167" x="6527800" y="4610100"/>
          <p14:tracePt t="21183" x="6521450" y="4616450"/>
          <p14:tracePt t="21214" x="6515100" y="4616450"/>
          <p14:tracePt t="21258" x="6508750" y="4622800"/>
          <p14:tracePt t="21282" x="6502400" y="4622800"/>
          <p14:tracePt t="21299" x="6496050" y="4622800"/>
          <p14:tracePt t="21311" x="6489700" y="4629150"/>
          <p14:tracePt t="21326" x="6483350" y="4629150"/>
          <p14:tracePt t="21342" x="6477000" y="4629150"/>
          <p14:tracePt t="21359" x="6470650" y="4629150"/>
          <p14:tracePt t="21371" x="6464300" y="4629150"/>
          <p14:tracePt t="21387" x="6457950" y="4629150"/>
          <p14:tracePt t="21403" x="6451600" y="4629150"/>
          <p14:tracePt t="21419" x="6445250" y="4629150"/>
          <p14:tracePt t="21439" x="6438900" y="4629150"/>
          <p14:tracePt t="21471" x="6438900" y="4622800"/>
          <p14:tracePt t="21514" x="6438900" y="4616450"/>
          <p14:tracePt t="21543" x="6438900" y="4610100"/>
          <p14:tracePt t="21575" x="6438900" y="4603750"/>
          <p14:tracePt t="21603" x="6445250" y="4597400"/>
          <p14:tracePt t="21634" x="6451600" y="4597400"/>
          <p14:tracePt t="21671" x="6457950" y="4591050"/>
          <p14:tracePt t="21719" x="6464300" y="4591050"/>
          <p14:tracePt t="21779" x="6470650" y="4591050"/>
          <p14:tracePt t="21814" x="6470650" y="4584700"/>
          <p14:tracePt t="21850" x="6477000" y="4578350"/>
          <p14:tracePt t="21890" x="6470650" y="4584700"/>
          <p14:tracePt t="21979" x="6470650" y="4578350"/>
          <p14:tracePt t="22071" x="6464300" y="4584700"/>
          <p14:tracePt t="22159" x="6457950" y="4584700"/>
          <p14:tracePt t="22167" x="6451600" y="4584700"/>
          <p14:tracePt t="22175" x="6445250" y="4584700"/>
          <p14:tracePt t="22186" x="6432550" y="4584700"/>
          <p14:tracePt t="22186" x="6407150" y="4584700"/>
          <p14:tracePt t="22204" x="6394450" y="4591050"/>
          <p14:tracePt t="22204" x="6375400" y="4597400"/>
          <p14:tracePt t="22221" x="6356350" y="4597400"/>
          <p14:tracePt t="22221" x="6330950" y="4610100"/>
          <p14:tracePt t="22238" x="6305550" y="4616450"/>
          <p14:tracePt t="22238" x="6273800" y="4629150"/>
          <p14:tracePt t="22255" x="6242050" y="4641850"/>
          <p14:tracePt t="22255" x="6146800" y="4673600"/>
          <p14:tracePt t="22272" x="6096000" y="4692650"/>
          <p14:tracePt t="22272" x="6032500" y="4718050"/>
          <p14:tracePt t="22289" x="5962650" y="4743450"/>
          <p14:tracePt t="22289" x="5886450" y="4775200"/>
          <p14:tracePt t="22305" x="5797550" y="4800600"/>
          <p14:tracePt t="22305" x="5708650" y="4838700"/>
          <p14:tracePt t="22305" x="5613400" y="4876800"/>
          <p14:tracePt t="22324" x="5511800" y="4921250"/>
          <p14:tracePt t="22324" x="5403850" y="4965700"/>
          <p14:tracePt t="22339" x="5295900" y="5010150"/>
          <p14:tracePt t="22339" x="5175250" y="5054600"/>
          <p14:tracePt t="22355" x="5054600" y="5105400"/>
          <p14:tracePt t="22355" x="4933950" y="5156200"/>
          <p14:tracePt t="22372" x="4806950" y="5213350"/>
          <p14:tracePt t="22372" x="4679950" y="5264150"/>
          <p14:tracePt t="22389" x="4552950" y="5321300"/>
          <p14:tracePt t="22389" x="4425950" y="5365750"/>
          <p14:tracePt t="22389" x="4298950" y="5422900"/>
          <p14:tracePt t="22408" x="4178300" y="5473700"/>
          <p14:tracePt t="22421" x="4051300" y="5518150"/>
          <p14:tracePt t="22421" x="3816350" y="5600700"/>
          <p14:tracePt t="22439" x="3708400" y="5638800"/>
          <p14:tracePt t="22439" x="3600450" y="5670550"/>
          <p14:tracePt t="22455" x="3498850" y="5708650"/>
          <p14:tracePt t="22455" x="3403600" y="5740400"/>
          <p14:tracePt t="22472" x="3308350" y="5772150"/>
          <p14:tracePt t="22472" x="3213100" y="5803900"/>
          <p14:tracePt t="22489" x="3117850" y="5835650"/>
          <p14:tracePt t="22489" x="2940050" y="5892800"/>
          <p14:tracePt t="22507" x="2851150" y="5918200"/>
          <p14:tracePt t="22507" x="2762250" y="5943600"/>
          <p14:tracePt t="22523" x="2679700" y="5969000"/>
          <p14:tracePt t="22523" x="2603500" y="5988050"/>
          <p14:tracePt t="22539" x="2527300" y="6013450"/>
          <p14:tracePt t="22539" x="2457450" y="6032500"/>
          <p14:tracePt t="22556" x="2393950" y="6057900"/>
          <p14:tracePt t="22556" x="2286000" y="6096000"/>
          <p14:tracePt t="22572" x="2235200" y="6121400"/>
          <p14:tracePt t="22572" x="2184400" y="6140450"/>
          <p14:tracePt t="22589" x="2139950" y="6153150"/>
          <p14:tracePt t="22589" x="2101850" y="6172200"/>
          <p14:tracePt t="22606" x="2063750" y="6184900"/>
          <p14:tracePt t="22606" x="1987550" y="6203950"/>
          <p14:tracePt t="22623" x="1949450" y="6210300"/>
          <p14:tracePt t="22623" x="1911350" y="6223000"/>
          <p14:tracePt t="22640" x="1879600" y="6229350"/>
          <p14:tracePt t="22640" x="1841500" y="6235700"/>
          <p14:tracePt t="22656" x="1809750" y="6242050"/>
          <p14:tracePt t="22656" x="1778000" y="6248400"/>
          <p14:tracePt t="22673" x="1746250" y="6261100"/>
          <p14:tracePt t="22673" x="1714500" y="6267450"/>
          <p14:tracePt t="22673" x="1682750" y="6273800"/>
          <p14:tracePt t="22692" x="1651000" y="6286500"/>
          <p14:tracePt t="22692" x="1625600" y="6292850"/>
          <p14:tracePt t="22707" x="1600200" y="6311900"/>
          <p14:tracePt t="22707" x="1574800" y="6324600"/>
          <p14:tracePt t="22723" x="1555750" y="6337300"/>
          <p14:tracePt t="22723" x="1530350" y="6356350"/>
          <p14:tracePt t="22740" x="1492250" y="6388100"/>
          <p14:tracePt t="22755" x="1447800" y="6419850"/>
          <p14:tracePt t="22772" x="1409700" y="6445250"/>
          <p14:tracePt t="22788" x="1390650" y="6457950"/>
          <p14:tracePt t="22788" x="1371600" y="6464300"/>
          <p14:tracePt t="22806" x="1333500" y="6470650"/>
          <p14:tracePt t="22822" x="1295400" y="6477000"/>
          <p14:tracePt t="22839" x="1250950" y="6477000"/>
          <p14:tracePt t="22839" x="1231900" y="6483350"/>
          <p14:tracePt t="22839" x="1212850" y="6483350"/>
          <p14:tracePt t="22859" x="1193800" y="6489700"/>
          <p14:tracePt t="22859" x="1168400" y="6489700"/>
          <p14:tracePt t="24163" x="857250" y="6464300"/>
          <p14:tracePt t="24191" x="863600" y="6438900"/>
          <p14:tracePt t="24222" x="876300" y="6407150"/>
          <p14:tracePt t="24242" x="889000" y="6375400"/>
          <p14:tracePt t="24258" x="895350" y="6369050"/>
          <p14:tracePt t="24267" x="901700" y="6350000"/>
          <p14:tracePt t="24277" x="901700" y="6337300"/>
          <p14:tracePt t="24277" x="914400" y="6324600"/>
          <p14:tracePt t="24295" x="920750" y="6311900"/>
          <p14:tracePt t="24295" x="933450" y="6292850"/>
          <p14:tracePt t="24312" x="933450" y="6286500"/>
          <p14:tracePt t="24312" x="939800" y="6273800"/>
          <p14:tracePt t="24328" x="946150" y="6267450"/>
          <p14:tracePt t="24328" x="952500" y="6267450"/>
          <p14:tracePt t="24345" x="958850" y="6261100"/>
          <p14:tracePt t="24345" x="965200" y="6254750"/>
          <p14:tracePt t="24345" x="965200" y="6248400"/>
          <p14:tracePt t="24363" x="971550" y="6242050"/>
          <p14:tracePt t="24363" x="977900" y="6242050"/>
          <p14:tracePt t="24379" x="984250" y="6235700"/>
          <p14:tracePt t="24379" x="984250" y="6229350"/>
          <p14:tracePt t="24395" x="990600" y="6223000"/>
          <p14:tracePt t="24395" x="990600" y="6216650"/>
          <p14:tracePt t="24412" x="996950" y="6210300"/>
          <p14:tracePt t="24427" x="1003300" y="6203950"/>
          <p14:tracePt t="24444" x="1009650" y="6197600"/>
          <p14:tracePt t="24461" x="1016000" y="6191250"/>
          <p14:tracePt t="24478" x="1022350" y="6184900"/>
          <p14:tracePt t="24478" x="1028700" y="6178550"/>
          <p14:tracePt t="24495" x="1028700" y="6172200"/>
          <p14:tracePt t="24511" x="1035050" y="6165850"/>
          <p14:tracePt t="24511" x="1035050" y="6159500"/>
          <p14:tracePt t="24511" x="1041400" y="6153150"/>
          <p14:tracePt t="24532" x="1041400" y="6146800"/>
          <p14:tracePt t="24532" x="1047750" y="6140450"/>
          <p14:tracePt t="24546" x="1047750" y="6134100"/>
          <p14:tracePt t="24546" x="1047750" y="6127750"/>
          <p14:tracePt t="24562" x="1054100" y="6121400"/>
          <p14:tracePt t="24578" x="1047750" y="6115050"/>
          <p14:tracePt t="24694" x="1054100" y="6115050"/>
          <p14:tracePt t="24755" x="1047750" y="6115050"/>
          <p14:tracePt t="24798" x="1054100" y="6121400"/>
          <p14:tracePt t="24962" x="1047750" y="6115050"/>
          <p14:tracePt t="25062" x="1047750" y="6108700"/>
          <p14:tracePt t="25194" x="1054100" y="6102350"/>
          <p14:tracePt t="25262" x="1047750" y="6096000"/>
          <p14:tracePt t="25330" x="1054100" y="6102350"/>
          <p14:tracePt t="25490" x="1054100" y="6096000"/>
          <p14:tracePt t="25730" x="1047750" y="6096000"/>
          <p14:tracePt t="26135" x="1047750" y="6102350"/>
          <p14:tracePt t="26170" x="1047750" y="6108700"/>
          <p14:tracePt t="26323" x="1041400" y="6108700"/>
          <p14:tracePt t="26375" x="1035050" y="6108700"/>
          <p14:tracePt t="26494" x="1041400" y="6102350"/>
          <p14:tracePt t="26906" x="1041400" y="6096000"/>
          <p14:tracePt t="27010" x="1041400" y="6102350"/>
          <p14:tracePt t="27234" x="1035050" y="6096000"/>
          <p14:tracePt t="27362" x="1041400" y="6096000"/>
          <p14:tracePt t="27482" x="1041400" y="6089650"/>
          <p14:tracePt t="27523" x="1041400" y="6083300"/>
          <p14:tracePt t="27543" x="1047750" y="6076950"/>
          <p14:tracePt t="28082" x="1041400" y="6076950"/>
          <p14:tracePt t="28183" x="1047750" y="6070600"/>
          <p14:tracePt t="28431" x="1047750" y="6064250"/>
          <p14:tracePt t="28490" x="1054100" y="6064250"/>
          <p14:tracePt t="28750" x="1054100" y="6070600"/>
          <p14:tracePt t="29095" x="1054100" y="6064250"/>
          <p14:tracePt t="29154" x="1054100" y="6070600"/>
          <p14:tracePt t="29862" x="1047750" y="6070600"/>
          <p14:tracePt t="30386" x="1054100" y="6064250"/>
          <p14:tracePt t="30583" x="1060450" y="6064250"/>
          <p14:tracePt t="30619" x="1054100" y="6064250"/>
          <p14:tracePt t="30679" x="1060450" y="6064250"/>
          <p14:tracePt t="30754" x="1066800" y="6064250"/>
          <p14:tracePt t="30799" x="1066800" y="6057900"/>
          <p14:tracePt t="32763" x="1073150" y="6051550"/>
          <p14:tracePt t="32815" x="1073150" y="6057900"/>
          <p14:tracePt t="32930" x="1073150" y="6051550"/>
          <p14:tracePt t="32982" x="1079500" y="6051550"/>
          <p14:tracePt t="33087" x="1085850" y="6045200"/>
          <p14:tracePt t="35015" x="1085850" y="6051550"/>
          <p14:tracePt t="36672" x="1085850" y="6057900"/>
          <p14:tracePt t="36842" x="1085850" y="6051550"/>
          <p14:tracePt t="36942" x="1085850" y="6045200"/>
          <p14:tracePt t="36986" x="1085850" y="6051550"/>
          <p14:tracePt t="37195" x="1085850" y="6057900"/>
          <p14:tracePt t="37218" x="1085850" y="6064250"/>
          <p14:tracePt t="37234" x="1085850" y="6070600"/>
          <p14:tracePt t="37255" x="1092200" y="6070600"/>
          <p14:tracePt t="37302" x="1098550" y="6076950"/>
          <p14:tracePt t="37346" x="1098550" y="6070600"/>
          <p14:tracePt t="37482" x="1098550" y="6064250"/>
          <p14:tracePt t="37723" x="1092200" y="6057900"/>
          <p14:tracePt t="37750" x="1092200" y="6051550"/>
          <p14:tracePt t="37842" x="1092200" y="6057900"/>
          <p14:tracePt t="37982" x="1092200" y="6051550"/>
          <p14:tracePt t="38254" x="1092200" y="6057900"/>
          <p14:tracePt t="38315" x="1092200" y="6064250"/>
          <p14:tracePt t="38418" x="1098550" y="6064250"/>
          <p14:tracePt t="38574" x="1098550" y="6070600"/>
          <p14:tracePt t="38683" x="1098550" y="6076950"/>
          <p14:tracePt t="38762" x="1104900" y="6083300"/>
          <p14:tracePt t="38811" x="1111250" y="6076950"/>
          <p14:tracePt t="39062" x="1111250" y="6070600"/>
          <p14:tracePt t="39154" x="1111250" y="6064250"/>
          <p14:tracePt t="39198" x="1111250" y="6057900"/>
          <p14:tracePt t="39235" x="1104900" y="6057900"/>
          <p14:tracePt t="39267" x="1104900" y="6051550"/>
          <p14:tracePt t="39286" x="1104900" y="6045200"/>
          <p14:tracePt t="39318" x="1104900" y="6038850"/>
          <p14:tracePt t="39350" x="1098550" y="6032500"/>
          <p14:tracePt t="39423" x="1098550" y="6038850"/>
          <p14:tracePt t="39482" x="1098550" y="6045200"/>
          <p14:tracePt t="39551" x="1104900" y="6051550"/>
          <p14:tracePt t="39642" x="1111250" y="6057900"/>
          <p14:tracePt t="39763" x="1111250" y="6064250"/>
          <p14:tracePt t="39942" x="1111250" y="6070600"/>
          <p14:tracePt t="40002" x="1117600" y="6076950"/>
          <p14:tracePt t="40030" x="1123950" y="6076950"/>
          <p14:tracePt t="40082" x="1123950" y="6083300"/>
          <p14:tracePt t="40130" x="1130300" y="6076950"/>
          <p14:tracePt t="40391" x="1130300" y="6083300"/>
          <p14:tracePt t="40654" x="1136650" y="6076950"/>
          <p14:tracePt t="40938" x="1136650" y="6070600"/>
          <p14:tracePt t="41014" x="1136650" y="6064250"/>
          <p14:tracePt t="41155" x="1136650" y="6057900"/>
          <p14:tracePt t="41186" x="1136650" y="6051550"/>
          <p14:tracePt t="41214" x="1136650" y="6045200"/>
          <p14:tracePt t="41246" x="1136650" y="6038850"/>
          <p14:tracePt t="41275" x="1136650" y="6032500"/>
          <p14:tracePt t="41322" x="1136650" y="6026150"/>
          <p14:tracePt t="41351" x="1130300" y="6019800"/>
          <p14:tracePt t="41382" x="1130300" y="6013450"/>
          <p14:tracePt t="41403" x="1130300" y="6007100"/>
          <p14:tracePt t="41426" x="1123950" y="6007100"/>
          <p14:tracePt t="41495" x="1117600" y="6007100"/>
          <p14:tracePt t="41562" x="1117600" y="6013450"/>
          <p14:tracePt t="41622" x="1123950" y="6019800"/>
          <p14:tracePt t="41642" x="1130300" y="6026150"/>
          <p14:tracePt t="41666" x="1130300" y="6032500"/>
          <p14:tracePt t="41686" x="1136650" y="6038850"/>
          <p14:tracePt t="41719" x="1136650" y="6045200"/>
          <p14:tracePt t="41743" x="1136650" y="6051550"/>
          <p14:tracePt t="41763" x="1143000" y="6051550"/>
          <p14:tracePt t="41786" x="1149350" y="6051550"/>
          <p14:tracePt t="41823" x="1149350" y="6057900"/>
          <p14:tracePt t="41862" x="1155700" y="6064250"/>
          <p14:tracePt t="41891" x="1162050" y="6064250"/>
          <p14:tracePt t="41923" x="1168400" y="6064250"/>
          <p14:tracePt t="41950" x="1168400" y="6057900"/>
          <p14:tracePt t="42042" x="1168400" y="6051550"/>
          <p14:tracePt t="42086" x="1168400" y="6045200"/>
          <p14:tracePt t="42147" x="1168400" y="6038850"/>
          <p14:tracePt t="42214" x="1174750" y="6032500"/>
          <p14:tracePt t="42234" x="1168400" y="6026150"/>
          <p14:tracePt t="42258" x="1168400" y="6019800"/>
          <p14:tracePt t="42282" x="1168400" y="6013450"/>
          <p14:tracePt t="42326" x="1174750" y="6007100"/>
          <p14:tracePt t="42350" x="1174750" y="6000750"/>
          <p14:tracePt t="42371" x="1174750" y="5994400"/>
          <p14:tracePt t="42395" x="1174750" y="5988050"/>
          <p14:tracePt t="42415" x="1174750" y="5981700"/>
          <p14:tracePt t="42430" x="1181100" y="5975350"/>
          <p14:tracePt t="42471" x="1181100" y="5969000"/>
          <p14:tracePt t="42490" x="1181100" y="5975350"/>
          <p14:tracePt t="42642" x="1181100" y="5981700"/>
          <p14:tracePt t="42707" x="1181100" y="5988050"/>
          <p14:tracePt t="42731" x="1174750" y="5994400"/>
          <p14:tracePt t="42754" x="1174750" y="6000750"/>
          <p14:tracePt t="42774" x="1168400" y="6007100"/>
          <p14:tracePt t="42827" x="1168400" y="6013450"/>
          <p14:tracePt t="42886" x="1174750" y="6013450"/>
          <p14:tracePt t="42927" x="1181100" y="6013450"/>
          <p14:tracePt t="43066" x="1181100" y="6019800"/>
          <p14:tracePt t="43114" x="1174750" y="6026150"/>
          <p14:tracePt t="43166" x="1181100" y="6032500"/>
          <p14:tracePt t="43210" x="1181100" y="6038850"/>
          <p14:tracePt t="43382" x="1174750" y="6032500"/>
          <p14:tracePt t="43666" x="1181100" y="6032500"/>
          <p14:tracePt t="43795" x="1187450" y="6032500"/>
          <p14:tracePt t="43983" x="1181100" y="6026150"/>
          <p14:tracePt t="44567" x="1181100" y="6032500"/>
          <p14:tracePt t="44802" x="1187450" y="6026150"/>
          <p14:tracePt t="44862" x="1181100" y="6019800"/>
          <p14:tracePt t="45042" x="1187450" y="6019800"/>
          <p14:tracePt t="45446" x="1187450" y="6026150"/>
          <p14:tracePt t="46254" x="1181100" y="6026150"/>
          <p14:tracePt t="46314" x="1174750" y="6026150"/>
          <p14:tracePt t="46603" x="1181100" y="6019800"/>
          <p14:tracePt t="46810" x="1181100" y="6026150"/>
          <p14:tracePt t="46870" x="1181100" y="6019800"/>
          <p14:tracePt t="47142" x="1181100" y="6026150"/>
          <p14:tracePt t="47230" x="1187450" y="6026150"/>
          <p14:tracePt t="47283" x="1187450" y="6032500"/>
          <p14:tracePt t="47454" x="1187450" y="6038850"/>
          <p14:tracePt t="47530" x="1187450" y="6045200"/>
          <p14:tracePt t="47582" x="1193800" y="6045200"/>
          <p14:tracePt t="47682" x="1200150" y="6051550"/>
          <p14:tracePt t="47906" x="1200150" y="6057900"/>
          <p14:tracePt t="47951" x="1206500" y="6057900"/>
          <p14:tracePt t="48002" x="1212850" y="6057900"/>
          <p14:tracePt t="48026" x="1219200" y="6057900"/>
          <p14:tracePt t="48043" x="1225550" y="6057900"/>
          <p14:tracePt t="48055" x="1238250" y="6057900"/>
          <p14:tracePt t="48086" x="1244600" y="6057900"/>
          <p14:tracePt t="48115" x="1250950" y="6057900"/>
          <p14:tracePt t="48130" x="1257300" y="6057900"/>
          <p14:tracePt t="48147" x="1263650" y="6057900"/>
          <p14:tracePt t="48163" x="1270000" y="6057900"/>
          <p14:tracePt t="48175" x="1276350" y="6057900"/>
          <p14:tracePt t="48191" x="1282700" y="6051550"/>
          <p14:tracePt t="48207" x="1289050" y="6051550"/>
          <p14:tracePt t="48223" x="1295400" y="6045200"/>
          <p14:tracePt t="48238" x="1301750" y="6045200"/>
          <p14:tracePt t="48259" x="1308100" y="6045200"/>
          <p14:tracePt t="48275" x="1308100" y="6051550"/>
          <p14:tracePt t="48288" x="1314450" y="6045200"/>
          <p14:tracePt t="48305" x="1320800" y="6051550"/>
          <p14:tracePt t="48326" x="1327150" y="6051550"/>
          <p14:tracePt t="48354" x="1327150" y="6045200"/>
          <p14:tracePt t="48402" x="1320800" y="6045200"/>
          <p14:tracePt t="48474" x="1314450" y="6045200"/>
          <p14:tracePt t="48506" x="1308100" y="6038850"/>
          <p14:tracePt t="48558" x="1301750" y="6038850"/>
          <p14:tracePt t="48582" x="1295400" y="6038850"/>
          <p14:tracePt t="48602" x="1289050" y="6032500"/>
          <p14:tracePt t="48663" x="1282700" y="6032500"/>
          <p14:tracePt t="48687" x="1276350" y="6026150"/>
          <p14:tracePt t="48702" x="1270000" y="6026150"/>
          <p14:tracePt t="48722" x="1263650" y="6026150"/>
          <p14:tracePt t="48747" x="1257300" y="6019800"/>
          <p14:tracePt t="48782" x="1257300" y="6026150"/>
          <p14:tracePt t="48834" x="1257300" y="6032500"/>
          <p14:tracePt t="48858" x="1263650" y="6038850"/>
          <p14:tracePt t="48882" x="1263650" y="6045200"/>
          <p14:tracePt t="48894" x="1263650" y="6051550"/>
          <p14:tracePt t="48910" x="1270000" y="6057900"/>
          <p14:tracePt t="48934" x="1270000" y="6064250"/>
          <p14:tracePt t="48946" x="1276350" y="6064250"/>
          <p14:tracePt t="48979" x="1276350" y="6070600"/>
          <p14:tracePt t="48994" x="1282700" y="6076950"/>
          <p14:tracePt t="49014" x="1282700" y="6083300"/>
          <p14:tracePt t="49030" x="1289050" y="6089650"/>
          <p14:tracePt t="49054" x="1295400" y="6096000"/>
          <p14:tracePt t="49122" x="1295400" y="6102350"/>
          <p14:tracePt t="49158" x="1301750" y="6102350"/>
          <p14:tracePt t="49194" x="1308100" y="6102350"/>
          <p14:tracePt t="49362" x="1308100" y="6096000"/>
          <p14:tracePt t="49466" x="1314450" y="6089650"/>
          <p14:tracePt t="50267" x="1314450" y="6096000"/>
          <p14:tracePt t="50334" x="1314450" y="6089650"/>
          <p14:tracePt t="50606" x="1308100" y="6083300"/>
          <p14:tracePt t="50667" x="1314450" y="6076950"/>
          <p14:tracePt t="50815" x="1314450" y="6083300"/>
          <p14:tracePt t="50914" x="1314450" y="6089650"/>
          <p14:tracePt t="50986" x="1314450" y="6083300"/>
          <p14:tracePt t="51114" x="1314450" y="6089650"/>
          <p14:tracePt t="51670" x="1314450" y="6083300"/>
          <p14:tracePt t="51730" x="1314450" y="6089650"/>
          <p14:tracePt t="51767" x="1314450" y="6083300"/>
          <p14:tracePt t="51826" x="1320800" y="6083300"/>
          <p14:tracePt t="51970" x="1314450" y="6083300"/>
          <p14:tracePt t="52338" x="1308100" y="6083300"/>
          <p14:tracePt t="52383" x="1308100" y="6089650"/>
          <p14:tracePt t="52486" x="1301750" y="6096000"/>
          <p14:tracePt t="52570" x="1308100" y="6089650"/>
          <p14:tracePt t="52774" x="1314450" y="6089650"/>
          <p14:tracePt t="52938" x="1314450" y="6096000"/>
          <p14:tracePt t="52998" x="1314450" y="6089650"/>
          <p14:tracePt t="53418" x="1308100" y="6089650"/>
          <p14:tracePt t="53726" x="1301750" y="6096000"/>
          <p14:tracePt t="53806" x="1308100" y="6089650"/>
          <p14:tracePt t="53866" x="1301750" y="6096000"/>
          <p14:tracePt t="54042" x="1301750" y="6089650"/>
          <p14:tracePt t="54086" x="1308100" y="6089650"/>
          <p14:tracePt t="54326" x="1308100" y="6083300"/>
          <p14:tracePt t="54514" x="1308100" y="6076950"/>
          <p14:tracePt t="54678" x="1308100" y="6083300"/>
          <p14:tracePt t="54822" x="1308100" y="6089650"/>
          <p14:tracePt t="55062" x="1308100" y="6083300"/>
          <p14:tracePt t="55091" x="1308100" y="6076950"/>
          <p14:tracePt t="55338" x="1301750" y="6083300"/>
          <p14:tracePt t="55467" x="1295400" y="6083300"/>
          <p14:tracePt t="55974" x="1301750" y="6076950"/>
          <p14:tracePt t="56143" x="1301750" y="6083300"/>
          <p14:tracePt t="56650" x="1295400" y="6076950"/>
          <p14:tracePt t="56694" x="1295400" y="6083300"/>
          <p14:tracePt t="56770" x="1301750" y="6083300"/>
          <p14:tracePt t="56934" x="1295400" y="6089650"/>
          <p14:tracePt t="57182" x="1301750" y="6089650"/>
          <p14:tracePt t="57458" x="1295400" y="6089650"/>
          <p14:tracePt t="57534" x="1289050" y="6089650"/>
          <p14:tracePt t="57558" x="1282700" y="6089650"/>
          <p14:tracePt t="57578" x="1289050" y="6089650"/>
          <p14:tracePt t="57678" x="1289050" y="6083300"/>
          <p14:tracePt t="57714" x="1295400" y="6076950"/>
          <p14:tracePt t="57746" x="1301750" y="6076950"/>
          <p14:tracePt t="57782" x="1301750" y="6083300"/>
          <p14:tracePt t="58006" x="1295400" y="6076950"/>
          <p14:tracePt t="58038" x="1289050" y="6076950"/>
          <p14:tracePt t="58067" x="1289050" y="6083300"/>
          <p14:tracePt t="58186" x="1289050" y="6089650"/>
          <p14:tracePt t="58202" x="1295400" y="6096000"/>
          <p14:tracePt t="58218" x="1295400" y="6102350"/>
          <p14:tracePt t="58234" x="1301750" y="6108700"/>
          <p14:tracePt t="58255" x="1301750" y="6115050"/>
          <p14:tracePt t="58286" x="1301750" y="6121400"/>
          <p14:tracePt t="58338" x="1295400" y="6121400"/>
          <p14:tracePt t="58390" x="1289050" y="6127750"/>
          <p14:tracePt t="58427" x="1289050" y="6134100"/>
          <p14:tracePt t="58450" x="1289050" y="6140450"/>
          <p14:tracePt t="58467" x="1289050" y="6146800"/>
          <p14:tracePt t="58478" x="1295400" y="6153150"/>
          <p14:tracePt t="58526" x="1289050" y="6159500"/>
          <p14:tracePt t="58578" x="1289050" y="6153150"/>
          <p14:tracePt t="58606" x="1289050" y="6146800"/>
          <p14:tracePt t="58646" x="1289050" y="6140450"/>
          <p14:tracePt t="58726" x="1295400" y="6134100"/>
          <p14:tracePt t="58759" x="1295400" y="6127750"/>
          <p14:tracePt t="58834" x="1289050" y="6127750"/>
          <p14:tracePt t="58914" x="1289050" y="6121400"/>
          <p14:tracePt t="58954" x="1289050" y="6115050"/>
          <p14:tracePt t="59018" x="1295400" y="6108700"/>
          <p14:tracePt t="59050" x="1295400" y="6102350"/>
          <p14:tracePt t="59102" x="1295400" y="6096000"/>
          <p14:tracePt t="59194" x="1295400" y="6089650"/>
          <p14:tracePt t="59214" x="1295400" y="6083300"/>
          <p14:tracePt t="59266" x="1295400" y="6076950"/>
          <p14:tracePt t="59426" x="1295400" y="6083300"/>
          <p14:tracePt t="59478" x="1295400" y="6089650"/>
          <p14:tracePt t="59506" x="1295400" y="6096000"/>
          <p14:tracePt t="59582" x="1289050" y="6096000"/>
          <p14:tracePt t="59642" x="1282700" y="6102350"/>
          <p14:tracePt t="59679" x="1276350" y="6102350"/>
          <p14:tracePt t="59882" x="1282700" y="6096000"/>
          <p14:tracePt t="60054" x="1276350" y="6089650"/>
          <p14:tracePt t="60310" x="1270000" y="6083300"/>
          <p14:tracePt t="60874" x="1270000" y="6089650"/>
          <p14:tracePt t="61367" x="1276350" y="6096000"/>
          <p14:tracePt t="61527" x="1270000" y="6096000"/>
          <p14:tracePt t="61614" x="1270000" y="6102350"/>
          <p14:tracePt t="61766" x="1263650" y="6102350"/>
          <p14:tracePt t="61834" x="1270000" y="6102350"/>
          <p14:tracePt t="61922" x="1263650" y="6108700"/>
          <p14:tracePt t="62035" x="1270000" y="6108700"/>
          <p14:tracePt t="62326" x="1270000" y="6102350"/>
          <p14:tracePt t="62358" x="1270000" y="6108700"/>
          <p14:tracePt t="62419" x="1263650" y="6102350"/>
          <p14:tracePt t="62470" x="1263650" y="6108700"/>
          <p14:tracePt t="62522" x="1263650" y="6115050"/>
          <p14:tracePt t="62554" x="1270000" y="6108700"/>
          <p14:tracePt t="62666" x="1263650" y="6108700"/>
          <p14:tracePt t="62806" x="1263650" y="6115050"/>
          <p14:tracePt t="63070" x="1263650" y="6121400"/>
          <p14:tracePt t="63098" x="1263650" y="6115050"/>
          <p14:tracePt t="63258" x="1263650" y="6108700"/>
          <p14:tracePt t="63294" x="1270000" y="6102350"/>
          <p14:tracePt t="63398" x="1263650" y="6108700"/>
          <p14:tracePt t="63491" x="1263650" y="6115050"/>
          <p14:tracePt t="63586" x="1263650" y="6121400"/>
          <p14:tracePt t="63695" x="1263650" y="6115050"/>
          <p14:tracePt t="63790" x="1263650" y="6108700"/>
          <p14:tracePt t="63814" x="1270000" y="6102350"/>
          <p14:tracePt t="64150" x="1270000" y="6108700"/>
          <p14:tracePt t="64194" x="1270000" y="6102350"/>
          <p14:tracePt t="64374" x="1270000" y="6108700"/>
          <p14:tracePt t="64658" x="1270000" y="6102350"/>
          <p14:tracePt t="64826" x="1263650" y="6108700"/>
          <p14:tracePt t="64878" x="1263650" y="6102350"/>
          <p14:tracePt t="64998" x="1263650" y="6108700"/>
          <p14:tracePt t="65058" x="1270000" y="6115050"/>
          <p14:tracePt t="65230" x="1270000" y="6108700"/>
          <p14:tracePt t="65426" x="1263650" y="6102350"/>
          <p14:tracePt t="65754" x="1263650" y="6096000"/>
          <p14:tracePt t="66190" x="1257300" y="6096000"/>
          <p14:tracePt t="66370" x="1257300" y="6089650"/>
          <p14:tracePt t="66558" x="1257300" y="6083300"/>
          <p14:tracePt t="66610" x="1257300" y="6089650"/>
          <p14:tracePt t="66670" x="1257300" y="6096000"/>
          <p14:tracePt t="66714" x="1257300" y="6102350"/>
          <p14:tracePt t="66834" x="1257300" y="6096000"/>
          <p14:tracePt t="66946" x="1257300" y="6089650"/>
          <p14:tracePt t="67150" x="1250950" y="6089650"/>
          <p14:tracePt t="67374" x="1257300" y="6096000"/>
          <p14:tracePt t="67562" x="1250950" y="6089650"/>
          <p14:tracePt t="68050" x="1257300" y="6096000"/>
          <p14:tracePt t="68274" x="1250950" y="6096000"/>
          <p14:tracePt t="68334" x="1257300" y="6096000"/>
          <p14:tracePt t="68498" x="1250950" y="6089650"/>
          <p14:tracePt t="68702" x="1250950" y="6096000"/>
          <p14:tracePt t="69422" x="1250950" y="6102350"/>
          <p14:tracePt t="69454" x="1250950" y="6096000"/>
          <p14:tracePt t="69574" x="1244600" y="6096000"/>
          <p14:tracePt t="69654" x="1250950" y="6089650"/>
          <p14:tracePt t="69698" x="1257300" y="6089650"/>
          <p14:tracePt t="69730" x="1250950" y="6089650"/>
          <p14:tracePt t="69886" x="1257300" y="6089650"/>
          <p14:tracePt t="70046" x="1250950" y="6096000"/>
          <p14:tracePt t="70143" x="1257300" y="6089650"/>
          <p14:tracePt t="70286" x="1257300" y="6083300"/>
          <p14:tracePt t="70414" x="1257300" y="6089650"/>
          <p14:tracePt t="70598" x="1250950" y="6089650"/>
          <p14:tracePt t="70734" x="1257300" y="6083300"/>
          <p14:tracePt t="70810" x="1263650" y="6083300"/>
          <p14:tracePt t="71126" x="1263650" y="6089650"/>
          <p14:tracePt t="71254" x="1257300" y="6089650"/>
          <p14:tracePt t="71314" x="1250950" y="6096000"/>
          <p14:tracePt t="71351" x="1257300" y="6102350"/>
          <p14:tracePt t="71386" x="1263650" y="6108700"/>
          <p14:tracePt t="71410" x="1263650" y="6115050"/>
          <p14:tracePt t="71446" x="1263650" y="6121400"/>
          <p14:tracePt t="71471" x="1263650" y="6127750"/>
          <p14:tracePt t="71478" x="1270000" y="6134100"/>
          <p14:tracePt t="71494" x="1270000" y="6140450"/>
          <p14:tracePt t="71507" x="1270000" y="6146800"/>
          <p14:tracePt t="71523" x="1270000" y="6153150"/>
          <p14:tracePt t="71538" x="1270000" y="6159500"/>
          <p14:tracePt t="71554" x="1276350" y="6165850"/>
          <p14:tracePt t="71567" x="1276350" y="6172200"/>
          <p14:tracePt t="71590" x="1276350" y="6184900"/>
          <p14:tracePt t="71607" x="1276350" y="6191250"/>
          <p14:tracePt t="71618" x="1276350" y="6197600"/>
          <p14:tracePt t="71630" x="1276350" y="6203950"/>
          <p14:tracePt t="71630" x="1276350" y="6210300"/>
          <p14:tracePt t="71630" x="1270000" y="6216650"/>
          <p14:tracePt t="71651" x="1270000" y="6223000"/>
          <p14:tracePt t="71664" x="1270000" y="6235700"/>
          <p14:tracePt t="71664" x="1263650" y="6248400"/>
          <p14:tracePt t="71682" x="1257300" y="6261100"/>
          <p14:tracePt t="71697" x="1250950" y="6299200"/>
          <p14:tracePt t="71714" x="1244600" y="6343650"/>
          <p14:tracePt t="71714" x="1238250" y="6369050"/>
          <p14:tracePt t="71732" x="1231900" y="6400800"/>
          <p14:tracePt t="71732" x="1219200" y="6464300"/>
          <p14:tracePt t="84242" x="952500" y="6457950"/>
          <p14:tracePt t="84267" x="977900" y="6438900"/>
          <p14:tracePt t="84286" x="1003300" y="6432550"/>
          <p14:tracePt t="84302" x="1022350" y="6426200"/>
          <p14:tracePt t="84318" x="1054100" y="6419850"/>
          <p14:tracePt t="84330" x="1092200" y="6413500"/>
          <p14:tracePt t="84346" x="1111250" y="6407150"/>
          <p14:tracePt t="84355" x="1130300" y="6400800"/>
          <p14:tracePt t="84355" x="1155700" y="6394450"/>
          <p14:tracePt t="84373" x="1181100" y="6388100"/>
          <p14:tracePt t="84373" x="1244600" y="6375400"/>
          <p14:tracePt t="84391" x="1276350" y="6369050"/>
          <p14:tracePt t="84391" x="1308100" y="6362700"/>
          <p14:tracePt t="84407" x="1346200" y="6356350"/>
          <p14:tracePt t="84407" x="1384300" y="6343650"/>
          <p14:tracePt t="84423" x="1428750" y="6330950"/>
          <p14:tracePt t="84423" x="1473200" y="6324600"/>
          <p14:tracePt t="84440" x="1517650" y="6318250"/>
          <p14:tracePt t="84440" x="1562100" y="6299200"/>
          <p14:tracePt t="84440" x="1612900" y="6292850"/>
          <p14:tracePt t="84459" x="1670050" y="6273800"/>
          <p14:tracePt t="84472" x="1727200" y="6261100"/>
          <p14:tracePt t="84472" x="1847850" y="6235700"/>
          <p14:tracePt t="84491" x="1917700" y="6223000"/>
          <p14:tracePt t="84491" x="1987550" y="6203950"/>
          <p14:tracePt t="84491" x="2063750" y="6197600"/>
          <p14:tracePt t="84510" x="2139950" y="6184900"/>
          <p14:tracePt t="84522" x="2216150" y="6172200"/>
          <p14:tracePt t="84522" x="2298700" y="6159500"/>
          <p14:tracePt t="84540" x="2387600" y="6153150"/>
          <p14:tracePt t="84540" x="2476500" y="6140450"/>
          <p14:tracePt t="84540" x="2565400" y="6134100"/>
          <p14:tracePt t="84559" x="2660650" y="6121400"/>
          <p14:tracePt t="84559" x="2762250" y="6108700"/>
          <p14:tracePt t="84574" x="2857500" y="6102350"/>
          <p14:tracePt t="85211" x="6724650" y="5962650"/>
          <p14:tracePt t="85234" x="6718300" y="5962650"/>
          <p14:tracePt t="85250" x="6718300" y="5969000"/>
          <p14:tracePt t="85258" x="6711950" y="5969000"/>
          <p14:tracePt t="85262" x="6705600" y="5969000"/>
          <p14:tracePt t="85274" x="6692900" y="5975350"/>
          <p14:tracePt t="85274" x="6686550" y="5975350"/>
          <p14:tracePt t="85274" x="6680200" y="5981700"/>
          <p14:tracePt t="85295" x="6680200" y="5988050"/>
          <p14:tracePt t="85309" x="6667500" y="5988050"/>
          <p14:tracePt t="85309" x="6654800" y="5988050"/>
          <p14:tracePt t="85327" x="6648450" y="5988050"/>
          <p14:tracePt t="85342" x="6635750" y="5994400"/>
          <p14:tracePt t="85342" x="6635750" y="5988050"/>
          <p14:tracePt t="85360" x="6629400" y="5994400"/>
          <p14:tracePt t="85360" x="6623050" y="5994400"/>
          <p14:tracePt t="85377" x="6616700" y="6000750"/>
          <p14:tracePt t="85377" x="6604000" y="6000750"/>
          <p14:tracePt t="85393" x="6597650" y="6000750"/>
          <p14:tracePt t="85393" x="6591300" y="6000750"/>
          <p14:tracePt t="85410" x="6584950" y="6000750"/>
          <p14:tracePt t="85410" x="6578600" y="6000750"/>
          <p14:tracePt t="85427" x="6565900" y="5994400"/>
          <p14:tracePt t="85427" x="6546850" y="5994400"/>
          <p14:tracePt t="85444" x="6540500" y="5994400"/>
          <p14:tracePt t="85444" x="6534150" y="5994400"/>
          <p14:tracePt t="85461" x="6527800" y="5988050"/>
          <p14:tracePt t="85461" x="6515100" y="5988050"/>
          <p14:tracePt t="85476" x="6508750" y="5988050"/>
          <p14:tracePt t="85476" x="6496050" y="5981700"/>
          <p14:tracePt t="85493" x="6489700" y="5988050"/>
          <p14:tracePt t="85493" x="6470650" y="5981700"/>
          <p14:tracePt t="85512" x="6457950" y="5981700"/>
          <p14:tracePt t="85512" x="6451600" y="5981700"/>
          <p14:tracePt t="85527" x="6445250" y="5981700"/>
          <p14:tracePt t="85527" x="6432550" y="5981700"/>
          <p14:tracePt t="85544" x="6426200" y="5981700"/>
          <p14:tracePt t="85544" x="6419850" y="5981700"/>
          <p14:tracePt t="85560" x="6413500" y="5981700"/>
          <p14:tracePt t="85576" x="6407150" y="5988050"/>
          <p14:tracePt t="85592" x="6400800" y="5988050"/>
          <p14:tracePt t="85609" x="6400800" y="5994400"/>
          <p14:tracePt t="85626" x="6394450" y="6000750"/>
          <p14:tracePt t="85730" x="6394450" y="6007100"/>
          <p14:tracePt t="85766" x="6394450" y="6013450"/>
          <p14:tracePt t="85798" x="6394450" y="6007100"/>
          <p14:tracePt t="85842" x="6394450" y="6000750"/>
          <p14:tracePt t="85858" x="6394450" y="5994400"/>
          <p14:tracePt t="85902" x="6394450" y="5988050"/>
          <p14:tracePt t="85954" x="6400800" y="5981700"/>
          <p14:tracePt t="85990" x="6394450" y="5988050"/>
          <p14:tracePt t="86066" x="6394450" y="5994400"/>
          <p14:tracePt t="86150" x="6394450" y="6000750"/>
          <p14:tracePt t="86230" x="6394450" y="6007100"/>
          <p14:tracePt t="86262" x="6394450" y="6013450"/>
          <p14:tracePt t="86278" x="6394450" y="6019800"/>
          <p14:tracePt t="86290" x="6394450" y="6026150"/>
          <p14:tracePt t="86299" x="6394450" y="6032500"/>
          <p14:tracePt t="86311" x="6388100" y="6038850"/>
          <p14:tracePt t="86338" x="6388100" y="6032500"/>
          <p14:tracePt t="86402" x="6388100" y="6026150"/>
          <p14:tracePt t="86418" x="6388100" y="6019800"/>
          <p14:tracePt t="86443" x="6388100" y="6026150"/>
          <p14:tracePt t="86638" x="6381750" y="6026150"/>
          <p14:tracePt t="86761" x="6381750" y="6032500"/>
          <p14:tracePt t="86786" x="6381750" y="6038850"/>
          <p14:tracePt t="86803" x="6381750" y="6045200"/>
          <p14:tracePt t="86819" x="6381750" y="6051550"/>
          <p14:tracePt t="86831" x="6375400" y="6051550"/>
          <p14:tracePt t="86847" x="6375400" y="6045200"/>
          <p14:tracePt t="86907" x="6375400" y="6038850"/>
          <p14:tracePt t="86923" x="6375400" y="6032500"/>
          <p14:tracePt t="86939" x="6375400" y="6026150"/>
          <p14:tracePt t="86944" x="6375400" y="6019800"/>
          <p14:tracePt t="86959" x="6375400" y="6013450"/>
          <p14:tracePt t="86975" x="6375400" y="6007100"/>
          <p14:tracePt t="86991" x="6375400" y="6000750"/>
          <p14:tracePt t="87035" x="6369050" y="6007100"/>
          <p14:tracePt t="87215" x="6375400" y="6013450"/>
          <p14:tracePt t="87243" x="6381750" y="6013450"/>
          <p14:tracePt t="87283" x="6381750" y="6019800"/>
          <p14:tracePt t="87303" x="6388100" y="6013450"/>
          <p14:tracePt t="87327" x="6394450" y="6007100"/>
          <p14:tracePt t="87343" x="6400800" y="6000750"/>
          <p14:tracePt t="87359" x="6400800" y="5994400"/>
          <p14:tracePt t="87365" x="6407150" y="5994400"/>
          <p14:tracePt t="87382" x="6407150" y="5988050"/>
          <p14:tracePt t="87399" x="6413500" y="5981700"/>
          <p14:tracePt t="87416" x="6419850" y="5975350"/>
          <p14:tracePt t="87439" x="6419850" y="5969000"/>
          <p14:tracePt t="87491" x="6413500" y="5969000"/>
          <p14:tracePt t="87508" x="6407150" y="5962650"/>
          <p14:tracePt t="87523" x="6400800" y="5956300"/>
          <p14:tracePt t="87543" x="6400800" y="5949950"/>
          <p14:tracePt t="87575" x="6407150" y="5943600"/>
          <p14:tracePt t="87591" x="6413500" y="5937250"/>
          <p14:tracePt t="87611" x="6419850" y="5937250"/>
          <p14:tracePt t="87627" x="6426200" y="5937250"/>
          <p14:tracePt t="87636" x="6432550" y="5937250"/>
          <p14:tracePt t="87636" x="6438900" y="5937250"/>
          <p14:tracePt t="87651" x="6451600" y="5943600"/>
          <p14:tracePt t="87651" x="6457950" y="5943600"/>
          <p14:tracePt t="87668" x="6464300" y="5949950"/>
          <p14:tracePt t="87668" x="6470650" y="5956300"/>
          <p14:tracePt t="87685" x="6477000" y="5962650"/>
          <p14:tracePt t="87685" x="6483350" y="5969000"/>
          <p14:tracePt t="87685" x="6489700" y="5981700"/>
          <p14:tracePt t="87704" x="6496050" y="5988050"/>
          <p14:tracePt t="87717" x="6496050" y="6000750"/>
          <p14:tracePt t="87717" x="6508750" y="6013450"/>
          <p14:tracePt t="87735" x="6515100" y="6026150"/>
          <p14:tracePt t="87735" x="6521450" y="6038850"/>
          <p14:tracePt t="87752" x="6527800" y="6045200"/>
          <p14:tracePt t="87752" x="6534150" y="6051550"/>
          <p14:tracePt t="87768" x="6540500" y="6057900"/>
          <p14:tracePt t="87768" x="6553200" y="6070600"/>
          <p14:tracePt t="87785" x="6559550" y="6070600"/>
          <p14:tracePt t="87785" x="6565900" y="6076950"/>
          <p14:tracePt t="87802" x="6572250" y="6076950"/>
          <p14:tracePt t="87802" x="6578600" y="6076950"/>
          <p14:tracePt t="87819" x="6584950" y="60769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5" name="Picture 5"/>
          <p:cNvPicPr>
            <a:picLocks noChangeAspect="1" noChangeArrowheads="1"/>
          </p:cNvPicPr>
          <p:nvPr/>
        </p:nvPicPr>
        <p:blipFill>
          <a:blip r:embed="rId7" cstate="print"/>
          <a:srcRect l="1427" t="16667" r="17207" b="5556"/>
          <a:stretch>
            <a:fillRect/>
          </a:stretch>
        </p:blipFill>
        <p:spPr bwMode="auto">
          <a:xfrm>
            <a:off x="285720" y="1857364"/>
            <a:ext cx="5286412" cy="3895251"/>
          </a:xfrm>
          <a:prstGeom prst="rect">
            <a:avLst/>
          </a:prstGeom>
          <a:noFill/>
          <a:ln w="9525">
            <a:noFill/>
            <a:miter lim="800000"/>
            <a:headEnd/>
            <a:tailEnd/>
          </a:ln>
          <a:effectLst/>
        </p:spPr>
      </p:pic>
      <p:sp>
        <p:nvSpPr>
          <p:cNvPr id="585730" name="Rectangle 2"/>
          <p:cNvSpPr>
            <a:spLocks noGrp="1" noChangeArrowheads="1"/>
          </p:cNvSpPr>
          <p:nvPr>
            <p:ph type="title"/>
          </p:nvPr>
        </p:nvSpPr>
        <p:spPr/>
        <p:txBody>
          <a:bodyPr/>
          <a:lstStyle/>
          <a:p>
            <a:r>
              <a:rPr lang="ja-JP" altLang="en-US" dirty="0" smtClean="0"/>
              <a:t>二項</a:t>
            </a:r>
            <a:r>
              <a:rPr lang="ja-JP" altLang="en-US" dirty="0"/>
              <a:t>分布での確率</a:t>
            </a:r>
          </a:p>
        </p:txBody>
      </p:sp>
      <p:sp>
        <p:nvSpPr>
          <p:cNvPr id="585737" name="Oval 9"/>
          <p:cNvSpPr>
            <a:spLocks noChangeArrowheads="1"/>
          </p:cNvSpPr>
          <p:nvPr/>
        </p:nvSpPr>
        <p:spPr bwMode="auto">
          <a:xfrm>
            <a:off x="1042988" y="4652963"/>
            <a:ext cx="1008062" cy="1584325"/>
          </a:xfrm>
          <a:prstGeom prst="ellipse">
            <a:avLst/>
          </a:prstGeom>
          <a:noFill/>
          <a:ln w="38100">
            <a:solidFill>
              <a:srgbClr val="FF6600"/>
            </a:solidFill>
            <a:prstDash val="sysDot"/>
            <a:round/>
            <a:headEnd/>
            <a:tailEnd/>
          </a:ln>
          <a:effectLst/>
        </p:spPr>
        <p:txBody>
          <a:bodyPr wrap="none" anchor="ctr">
            <a:spAutoFit/>
          </a:bodyPr>
          <a:lstStyle/>
          <a:p>
            <a:endParaRPr lang="ja-JP" altLang="en-US"/>
          </a:p>
        </p:txBody>
      </p:sp>
      <p:sp>
        <p:nvSpPr>
          <p:cNvPr id="585738" name="Line 10"/>
          <p:cNvSpPr>
            <a:spLocks noChangeShapeType="1"/>
          </p:cNvSpPr>
          <p:nvPr/>
        </p:nvSpPr>
        <p:spPr bwMode="auto">
          <a:xfrm flipH="1">
            <a:off x="1500166" y="1857364"/>
            <a:ext cx="214313" cy="2857520"/>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585739" name="Text Box 11"/>
          <p:cNvSpPr txBox="1">
            <a:spLocks noChangeArrowheads="1"/>
          </p:cNvSpPr>
          <p:nvPr/>
        </p:nvSpPr>
        <p:spPr bwMode="auto">
          <a:xfrm>
            <a:off x="214282" y="1000108"/>
            <a:ext cx="4714908" cy="830997"/>
          </a:xfrm>
          <a:prstGeom prst="rect">
            <a:avLst/>
          </a:prstGeom>
          <a:noFill/>
          <a:ln w="38100">
            <a:noFill/>
            <a:miter lim="800000"/>
            <a:headEnd/>
            <a:tailEnd/>
          </a:ln>
          <a:effectLst/>
        </p:spPr>
        <p:txBody>
          <a:bodyPr wrap="square">
            <a:spAutoFit/>
          </a:bodyPr>
          <a:lstStyle/>
          <a:p>
            <a:r>
              <a:rPr lang="ja-JP" altLang="en-US" dirty="0" smtClean="0"/>
              <a:t>こちら</a:t>
            </a:r>
            <a:r>
              <a:rPr lang="ja-JP" altLang="en-US" dirty="0"/>
              <a:t>の確率も足しあわさなければ</a:t>
            </a:r>
            <a:r>
              <a:rPr lang="ja-JP" altLang="en-US" dirty="0" smtClean="0"/>
              <a:t>ならない（両側検定）</a:t>
            </a:r>
            <a:endParaRPr lang="ja-JP" altLang="en-US" dirty="0"/>
          </a:p>
        </p:txBody>
      </p:sp>
      <p:sp>
        <p:nvSpPr>
          <p:cNvPr id="15" name="Oval 4"/>
          <p:cNvSpPr>
            <a:spLocks noChangeArrowheads="1"/>
          </p:cNvSpPr>
          <p:nvPr/>
        </p:nvSpPr>
        <p:spPr bwMode="auto">
          <a:xfrm>
            <a:off x="4643438" y="4510088"/>
            <a:ext cx="1008062" cy="1584325"/>
          </a:xfrm>
          <a:prstGeom prst="ellipse">
            <a:avLst/>
          </a:prstGeom>
          <a:noFill/>
          <a:ln w="38100">
            <a:solidFill>
              <a:srgbClr val="FF6600"/>
            </a:solidFill>
            <a:prstDash val="sysDot"/>
            <a:round/>
            <a:headEnd/>
            <a:tailEnd/>
          </a:ln>
          <a:effectLst/>
        </p:spPr>
        <p:txBody>
          <a:bodyPr wrap="none" anchor="ctr">
            <a:spAutoFit/>
          </a:bodyPr>
          <a:lstStyle/>
          <a:p>
            <a:endParaRPr lang="ja-JP" altLang="en-US"/>
          </a:p>
        </p:txBody>
      </p:sp>
      <p:sp>
        <p:nvSpPr>
          <p:cNvPr id="16" name="Line 5"/>
          <p:cNvSpPr>
            <a:spLocks noChangeShapeType="1"/>
          </p:cNvSpPr>
          <p:nvPr/>
        </p:nvSpPr>
        <p:spPr bwMode="auto">
          <a:xfrm flipH="1">
            <a:off x="5508625" y="2708275"/>
            <a:ext cx="935038" cy="187325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17" name="Text Box 6"/>
          <p:cNvSpPr txBox="1">
            <a:spLocks noChangeArrowheads="1"/>
          </p:cNvSpPr>
          <p:nvPr/>
        </p:nvSpPr>
        <p:spPr bwMode="auto">
          <a:xfrm>
            <a:off x="6143636" y="1928802"/>
            <a:ext cx="2278086" cy="830997"/>
          </a:xfrm>
          <a:prstGeom prst="rect">
            <a:avLst/>
          </a:prstGeom>
          <a:noFill/>
          <a:ln w="38100">
            <a:noFill/>
            <a:miter lim="800000"/>
            <a:headEnd/>
            <a:tailEnd/>
          </a:ln>
          <a:effectLst/>
        </p:spPr>
        <p:txBody>
          <a:bodyPr wrap="square">
            <a:spAutoFit/>
          </a:bodyPr>
          <a:lstStyle/>
          <a:p>
            <a:r>
              <a:rPr lang="en-US" altLang="ja-JP" dirty="0"/>
              <a:t>1</a:t>
            </a:r>
            <a:r>
              <a:rPr lang="ja-JP" altLang="en-US" dirty="0"/>
              <a:t>勝以下なのは</a:t>
            </a:r>
            <a:r>
              <a:rPr lang="ja-JP" altLang="en-US" dirty="0" smtClean="0"/>
              <a:t>この確率</a:t>
            </a:r>
            <a:r>
              <a:rPr lang="ja-JP" altLang="en-US" dirty="0"/>
              <a:t>である</a:t>
            </a:r>
          </a:p>
        </p:txBody>
      </p:sp>
      <p:graphicFrame>
        <p:nvGraphicFramePr>
          <p:cNvPr id="588807" name="Object 7"/>
          <p:cNvGraphicFramePr>
            <a:graphicFrameLocks noChangeAspect="1"/>
          </p:cNvGraphicFramePr>
          <p:nvPr/>
        </p:nvGraphicFramePr>
        <p:xfrm>
          <a:off x="6072198" y="3429000"/>
          <a:ext cx="2574925" cy="622300"/>
        </p:xfrm>
        <a:graphic>
          <a:graphicData uri="http://schemas.openxmlformats.org/presentationml/2006/ole">
            <mc:AlternateContent xmlns:mc="http://schemas.openxmlformats.org/markup-compatibility/2006">
              <mc:Choice xmlns:v="urn:schemas-microsoft-com:vml" Requires="v">
                <p:oleObj spid="_x0000_s588835" name="数式" r:id="rId8" imgW="838080" imgH="203040" progId="Equation.3">
                  <p:embed/>
                </p:oleObj>
              </mc:Choice>
              <mc:Fallback>
                <p:oleObj name="数式" r:id="rId8" imgW="838080" imgH="20304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2198" y="3429000"/>
                        <a:ext cx="257492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8808" name="Object 8"/>
          <p:cNvGraphicFramePr>
            <a:graphicFrameLocks noChangeAspect="1"/>
          </p:cNvGraphicFramePr>
          <p:nvPr/>
        </p:nvGraphicFramePr>
        <p:xfrm>
          <a:off x="428596" y="6000768"/>
          <a:ext cx="2847975" cy="622300"/>
        </p:xfrm>
        <a:graphic>
          <a:graphicData uri="http://schemas.openxmlformats.org/presentationml/2006/ole">
            <mc:AlternateContent xmlns:mc="http://schemas.openxmlformats.org/markup-compatibility/2006">
              <mc:Choice xmlns:v="urn:schemas-microsoft-com:vml" Requires="v">
                <p:oleObj spid="_x0000_s588836" name="数式" r:id="rId10" imgW="927000" imgH="203040" progId="Equation.3">
                  <p:embed/>
                </p:oleObj>
              </mc:Choice>
              <mc:Fallback>
                <p:oleObj name="数式" r:id="rId10" imgW="927000" imgH="20304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596" y="6000768"/>
                        <a:ext cx="284797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80142"/>
    </mc:Choice>
    <mc:Fallback>
      <p:transition spd="slow" advTm="80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88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57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57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57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8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585737" grpId="0" animBg="1"/>
      <p:bldP spid="585738" grpId="0" animBg="1"/>
      <p:bldP spid="585739" grpId="0"/>
      <p:bldP spid="15" grpId="0" animBg="1"/>
      <p:bldP spid="16" grpId="0" animBg="1"/>
      <p:bldP spid="17" grpId="0"/>
    </p:bldLst>
  </p:timing>
  <p:extLst>
    <p:ext uri="{3A86A75C-4F4B-4683-9AE1-C65F6400EC91}">
      <p14:laserTraceLst xmlns:p14="http://schemas.microsoft.com/office/powerpoint/2010/main">
        <p14:tracePtLst>
          <p14:tracePt t="1316" x="5041900" y="5664200"/>
          <p14:tracePt t="1335" x="5029200" y="5676900"/>
          <p14:tracePt t="1343" x="5016500" y="5689600"/>
          <p14:tracePt t="1351" x="4997450" y="5708650"/>
          <p14:tracePt t="1364" x="4978400" y="5727700"/>
          <p14:tracePt t="1364" x="4927600" y="5772150"/>
          <p14:tracePt t="1382" x="4895850" y="5797550"/>
          <p14:tracePt t="1382" x="4857750" y="5822950"/>
          <p14:tracePt t="1398" x="4826000" y="5848350"/>
          <p14:tracePt t="1398" x="4781550" y="5873750"/>
          <p14:tracePt t="1415" x="4743450" y="5899150"/>
          <p14:tracePt t="1415" x="4699000" y="5918200"/>
          <p14:tracePt t="1432" x="4654550" y="5943600"/>
          <p14:tracePt t="1432" x="4603750" y="5969000"/>
          <p14:tracePt t="1432" x="4552950" y="5988050"/>
          <p14:tracePt t="1451" x="4495800" y="6007100"/>
          <p14:tracePt t="1451" x="4438650" y="6032500"/>
          <p14:tracePt t="1465" x="4375150" y="6057900"/>
          <p14:tracePt t="1465" x="4305300" y="6076950"/>
          <p14:tracePt t="1482" x="4235450" y="6102350"/>
          <p14:tracePt t="1482" x="4152900" y="6127750"/>
          <p14:tracePt t="1499" x="4070350" y="6153150"/>
          <p14:tracePt t="1499" x="3886200" y="6197600"/>
          <p14:tracePt t="1515" x="3784600" y="6216650"/>
          <p14:tracePt t="1531" x="3676650" y="6210300"/>
          <p14:tracePt t="1554" x="3517900" y="6254750"/>
          <p14:tracePt t="1564" x="3359150" y="6305550"/>
          <p14:tracePt t="1606" x="3124200" y="6356350"/>
          <p14:tracePt t="1614" x="2914650" y="6413500"/>
          <p14:tracePt t="2343" x="1238250" y="6235700"/>
          <p14:tracePt t="2371" x="1244600" y="6223000"/>
          <p14:tracePt t="2386" x="1250950" y="6216650"/>
          <p14:tracePt t="2402" x="1257300" y="6210300"/>
          <p14:tracePt t="2410" x="1257300" y="6203950"/>
          <p14:tracePt t="2419" x="1263650" y="6197600"/>
          <p14:tracePt t="2434" x="1263650" y="6191250"/>
          <p14:tracePt t="2451" x="1270000" y="6184900"/>
          <p14:tracePt t="2468" x="1270000" y="6178550"/>
          <p14:tracePt t="2468" x="1276350" y="6165850"/>
          <p14:tracePt t="2486" x="1282700" y="6159500"/>
          <p14:tracePt t="2501" x="1282700" y="6153150"/>
          <p14:tracePt t="2501" x="1282700" y="6146800"/>
          <p14:tracePt t="2519" x="1289050" y="6140450"/>
          <p14:tracePt t="2534" x="1295400" y="6134100"/>
          <p14:tracePt t="2534" x="1301750" y="6127750"/>
          <p14:tracePt t="2552" x="1308100" y="6115050"/>
          <p14:tracePt t="2568" x="1308100" y="6108700"/>
          <p14:tracePt t="2584" x="1308100" y="6102350"/>
          <p14:tracePt t="2602" x="1308100" y="6096000"/>
          <p14:tracePt t="2642" x="1308100" y="6089650"/>
          <p14:tracePt t="2650" x="1314450" y="6083300"/>
          <p14:tracePt t="2662" x="1314450" y="6076950"/>
          <p14:tracePt t="2694" x="1314450" y="6070600"/>
          <p14:tracePt t="2710" x="1314450" y="6064250"/>
          <p14:tracePt t="2722" x="1314450" y="6057900"/>
          <p14:tracePt t="2738" x="1314450" y="6051550"/>
          <p14:tracePt t="2754" x="1314450" y="6045200"/>
          <p14:tracePt t="2762" x="1314450" y="6038850"/>
          <p14:tracePt t="2782" x="1314450" y="6032500"/>
          <p14:tracePt t="2806" x="1314450" y="6026150"/>
          <p14:tracePt t="2830" x="1314450" y="6019800"/>
          <p14:tracePt t="2858" x="1320800" y="6013450"/>
          <p14:tracePt t="2882" x="1320800" y="6007100"/>
          <p14:tracePt t="2910" x="1320800" y="6000750"/>
          <p14:tracePt t="2934" x="1320800" y="5994400"/>
          <p14:tracePt t="2950" x="1314450" y="5988050"/>
          <p14:tracePt t="2962" x="1320800" y="5981700"/>
          <p14:tracePt t="3001" x="1320800" y="5975350"/>
          <p14:tracePt t="3021" x="1320800" y="5969000"/>
          <p14:tracePt t="3038" x="1327150" y="5962650"/>
          <p14:tracePt t="3054" x="1327150" y="5956300"/>
          <p14:tracePt t="3071" x="1333500" y="5949950"/>
          <p14:tracePt t="3082" x="1339850" y="5943600"/>
          <p14:tracePt t="3098" x="1346200" y="5937250"/>
          <p14:tracePt t="3130" x="1352550" y="5937250"/>
          <p14:tracePt t="3142" x="1352550" y="5924550"/>
          <p14:tracePt t="3158" x="1352550" y="5918200"/>
          <p14:tracePt t="3182" x="1358900" y="5911850"/>
          <p14:tracePt t="3198" x="1358900" y="5905500"/>
          <p14:tracePt t="3211" x="1358900" y="5899150"/>
          <p14:tracePt t="3226" x="1358900" y="5892800"/>
          <p14:tracePt t="3262" x="1358900" y="5886450"/>
          <p14:tracePt t="3278" x="1358900" y="5880100"/>
          <p14:tracePt t="3302" x="1358900" y="5867400"/>
          <p14:tracePt t="3318" x="1358900" y="5861050"/>
          <p14:tracePt t="3330" x="1358900" y="5854700"/>
          <p14:tracePt t="3347" x="1358900" y="5848350"/>
          <p14:tracePt t="3362" x="1352550" y="5848350"/>
          <p14:tracePt t="3378" x="1352550" y="5842000"/>
          <p14:tracePt t="3398" x="1346200" y="5842000"/>
          <p14:tracePt t="3414" x="1339850" y="5842000"/>
          <p14:tracePt t="3430" x="1333500" y="5842000"/>
          <p14:tracePt t="3439" x="1327150" y="5842000"/>
          <p14:tracePt t="3454" x="1320800" y="5848350"/>
          <p14:tracePt t="3470" x="1314450" y="5848350"/>
          <p14:tracePt t="3487" x="1308100" y="5848350"/>
          <p14:tracePt t="3504" x="1301750" y="5848350"/>
          <p14:tracePt t="3521" x="1295400" y="5848350"/>
          <p14:tracePt t="3538" x="1289050" y="5848350"/>
          <p14:tracePt t="3554" x="1276350" y="5848350"/>
          <p14:tracePt t="3571" x="1270000" y="5854700"/>
          <p14:tracePt t="3588" x="1263650" y="5861050"/>
          <p14:tracePt t="3605" x="1263650" y="5854700"/>
          <p14:tracePt t="3605" x="1250950" y="5854700"/>
          <p14:tracePt t="3623" x="1244600" y="5848350"/>
          <p14:tracePt t="3638" x="1238250" y="5848350"/>
          <p14:tracePt t="3654" x="1231900" y="5848350"/>
          <p14:tracePt t="3671" x="1225550" y="5848350"/>
          <p14:tracePt t="3688" x="1219200" y="5854700"/>
          <p14:tracePt t="3705" x="1212850" y="5854700"/>
          <p14:tracePt t="3722" x="1206500" y="5854700"/>
          <p14:tracePt t="3738" x="1200150" y="5854700"/>
          <p14:tracePt t="3755" x="1200150" y="5848350"/>
          <p14:tracePt t="3771" x="1193800" y="5854700"/>
          <p14:tracePt t="3790" x="1187450" y="5854700"/>
          <p14:tracePt t="3818" x="1187450" y="5848350"/>
          <p14:tracePt t="3850" x="1181100" y="5848350"/>
          <p14:tracePt t="3878" x="1181100" y="5842000"/>
          <p14:tracePt t="3902" x="1181100" y="5835650"/>
          <p14:tracePt t="3970" x="1181100" y="5829300"/>
          <p14:tracePt t="3999" x="1187450" y="5829300"/>
          <p14:tracePt t="4058" x="1187450" y="5835650"/>
          <p14:tracePt t="4142" x="1187450" y="5842000"/>
          <p14:tracePt t="4186" x="1187450" y="5848350"/>
          <p14:tracePt t="4222" x="1187450" y="5854700"/>
          <p14:tracePt t="4238" x="1187450" y="5861050"/>
          <p14:tracePt t="4306" x="1193800" y="5854700"/>
          <p14:tracePt t="4342" x="1187450" y="5854700"/>
          <p14:tracePt t="4389" x="1181100" y="5854700"/>
          <p14:tracePt t="4410" x="1181100" y="5861050"/>
          <p14:tracePt t="4442" x="1187450" y="5867400"/>
          <p14:tracePt t="4486" x="1187450" y="5873750"/>
          <p14:tracePt t="4521" x="1187450" y="5880100"/>
          <p14:tracePt t="4554" x="1187450" y="5886450"/>
          <p14:tracePt t="4578" x="1187450" y="5892800"/>
          <p14:tracePt t="4630" x="1187450" y="5899150"/>
          <p14:tracePt t="4642" x="1193800" y="5905500"/>
          <p14:tracePt t="4698" x="1193800" y="5911850"/>
          <p14:tracePt t="4742" x="1187450" y="5911850"/>
          <p14:tracePt t="4762" x="1187450" y="5918200"/>
          <p14:tracePt t="4778" x="1187450" y="5924550"/>
          <p14:tracePt t="4811" x="1181100" y="5930900"/>
          <p14:tracePt t="4838" x="1181100" y="5937250"/>
          <p14:tracePt t="4878" x="1174750" y="5943600"/>
          <p14:tracePt t="4914" x="1181100" y="5956300"/>
          <p14:tracePt t="4941" x="1174750" y="5956300"/>
          <p14:tracePt t="4974" x="1174750" y="5962650"/>
          <p14:tracePt t="5062" x="1168400" y="5962650"/>
          <p14:tracePt t="5171" x="1162050" y="5969000"/>
          <p14:tracePt t="5258" x="1162050" y="5962650"/>
          <p14:tracePt t="5521" x="1168400" y="5956300"/>
          <p14:tracePt t="5558" x="1168400" y="5949950"/>
          <p14:tracePt t="5738" x="1168400" y="5956300"/>
          <p14:tracePt t="5798" x="1162050" y="5949950"/>
          <p14:tracePt t="6030" x="1168400" y="5943600"/>
          <p14:tracePt t="6090" x="1162050" y="5937250"/>
          <p14:tracePt t="6106" x="1162050" y="5930900"/>
          <p14:tracePt t="6138" x="1162050" y="5924550"/>
          <p14:tracePt t="6143" x="1162050" y="5918200"/>
          <p14:tracePt t="6166" x="1162050" y="5911850"/>
          <p14:tracePt t="6190" x="1162050" y="5905500"/>
          <p14:tracePt t="6218" x="1162050" y="5899150"/>
          <p14:tracePt t="6242" x="1162050" y="5892800"/>
          <p14:tracePt t="6286" x="1162050" y="5899150"/>
          <p14:tracePt t="6318" x="1155700" y="5905500"/>
          <p14:tracePt t="6354" x="1155700" y="5899150"/>
          <p14:tracePt t="6378" x="1155700" y="5892800"/>
          <p14:tracePt t="6442" x="1149350" y="5892800"/>
          <p14:tracePt t="6510" x="1143000" y="5892800"/>
          <p14:tracePt t="6810" x="1143000" y="5899150"/>
          <p14:tracePt t="6978" x="1143000" y="5892800"/>
          <p14:tracePt t="7058" x="1143000" y="5899150"/>
          <p14:tracePt t="7270" x="1143000" y="5892800"/>
          <p14:tracePt t="7314" x="1136650" y="5892800"/>
          <p14:tracePt t="7365" x="1130300" y="5899150"/>
          <p14:tracePt t="7402" x="1136650" y="5892800"/>
          <p14:tracePt t="7698" x="1143000" y="5886450"/>
          <p14:tracePt t="7710" x="1143000" y="5880100"/>
          <p14:tracePt t="7733" x="1143000" y="5873750"/>
          <p14:tracePt t="7749" x="1149350" y="5873750"/>
          <p14:tracePt t="7762" x="1149350" y="5861050"/>
          <p14:tracePt t="7778" x="1155700" y="5861050"/>
          <p14:tracePt t="7786" x="1162050" y="5861050"/>
          <p14:tracePt t="7802" x="1168400" y="5854700"/>
          <p14:tracePt t="7802" x="1174750" y="5848350"/>
          <p14:tracePt t="7820" x="1181100" y="5842000"/>
          <p14:tracePt t="7820" x="1187450" y="5835650"/>
          <p14:tracePt t="7836" x="1193800" y="5829300"/>
          <p14:tracePt t="7836" x="1200150" y="5822950"/>
          <p14:tracePt t="7836" x="1206500" y="5822950"/>
          <p14:tracePt t="7855" x="1212850" y="5816600"/>
          <p14:tracePt t="7868" x="1219200" y="5810250"/>
          <p14:tracePt t="7868" x="1231900" y="5803900"/>
          <p14:tracePt t="7886" x="1238250" y="5803900"/>
          <p14:tracePt t="7886" x="1244600" y="5797550"/>
          <p14:tracePt t="7903" x="1250950" y="5797550"/>
          <p14:tracePt t="7903" x="1257300" y="5791200"/>
          <p14:tracePt t="7903" x="1263650" y="5791200"/>
          <p14:tracePt t="7922" x="1270000" y="5784850"/>
          <p14:tracePt t="7935" x="1276350" y="5784850"/>
          <p14:tracePt t="7952" x="1282700" y="5784850"/>
          <p14:tracePt t="7969" x="1282700" y="5797550"/>
          <p14:tracePt t="7969" x="1276350" y="5803900"/>
          <p14:tracePt t="7986" x="1276350" y="5810250"/>
          <p14:tracePt t="7986" x="1270000" y="5829300"/>
          <p14:tracePt t="8003" x="1263650" y="5842000"/>
          <p14:tracePt t="8003" x="1257300" y="5854700"/>
          <p14:tracePt t="8021" x="1250950" y="5861050"/>
          <p14:tracePt t="8021" x="1244600" y="5873750"/>
          <p14:tracePt t="8037" x="1244600" y="5886450"/>
          <p14:tracePt t="8037" x="1231900" y="5892800"/>
          <p14:tracePt t="8054" x="1219200" y="5918200"/>
          <p14:tracePt t="8054" x="1212850" y="5924550"/>
          <p14:tracePt t="8071" x="1206500" y="5930900"/>
          <p14:tracePt t="8071" x="1193800" y="5943600"/>
          <p14:tracePt t="8087" x="1187450" y="5949950"/>
          <p14:tracePt t="8087" x="1174750" y="5956300"/>
          <p14:tracePt t="8104" x="1168400" y="5956300"/>
          <p14:tracePt t="8104" x="1155700" y="5962650"/>
          <p14:tracePt t="8104" x="1149350" y="5969000"/>
          <p14:tracePt t="8123" x="1136650" y="5975350"/>
          <p14:tracePt t="8136" x="1130300" y="5981700"/>
          <p14:tracePt t="8136" x="1117600" y="5988050"/>
          <p14:tracePt t="8154" x="1111250" y="5994400"/>
          <p14:tracePt t="8154" x="1098550" y="6000750"/>
          <p14:tracePt t="8171" x="1092200" y="6007100"/>
          <p14:tracePt t="8171" x="1085850" y="6007100"/>
          <p14:tracePt t="8187" x="1073150" y="6013450"/>
          <p14:tracePt t="8187" x="1066800" y="6026150"/>
          <p14:tracePt t="8204" x="1054100" y="6032500"/>
          <p14:tracePt t="8204" x="1041400" y="6038850"/>
          <p14:tracePt t="8204" x="1028700" y="6051550"/>
          <p14:tracePt t="8224" x="1016000" y="6057900"/>
          <p14:tracePt t="8224" x="1003300" y="6070600"/>
          <p14:tracePt t="8238" x="990600" y="6083300"/>
          <p14:tracePt t="8238" x="977900" y="6096000"/>
          <p14:tracePt t="8254" x="965200" y="6115050"/>
          <p14:tracePt t="8254" x="952500" y="6127750"/>
          <p14:tracePt t="8271" x="939800" y="6146800"/>
          <p14:tracePt t="8271" x="920750" y="6165850"/>
          <p14:tracePt t="8288" x="908050" y="6178550"/>
          <p14:tracePt t="8288" x="882650" y="6210300"/>
          <p14:tracePt t="8305" x="869950" y="6229350"/>
          <p14:tracePt t="8305" x="857250" y="6248400"/>
          <p14:tracePt t="8321" x="844550" y="6261100"/>
          <p14:tracePt t="8337" x="825500" y="6292850"/>
          <p14:tracePt t="8337" x="812800" y="6318250"/>
          <p14:tracePt t="8355" x="806450" y="6343650"/>
          <p14:tracePt t="8355" x="787400" y="6381750"/>
          <p14:tracePt t="8371" x="774700" y="6426200"/>
          <p14:tracePt t="8386" x="755650" y="6464300"/>
          <p14:tracePt t="8403" x="736600" y="6483350"/>
          <p14:tracePt t="14935" x="584200" y="6464300"/>
          <p14:tracePt t="16547" x="577850" y="6438900"/>
          <p14:tracePt t="17970" x="571500" y="6464300"/>
          <p14:tracePt t="18510" x="565150" y="6438900"/>
          <p14:tracePt t="20558" x="571500" y="6419850"/>
          <p14:tracePt t="20582" x="565150" y="6445250"/>
          <p14:tracePt t="21714" x="565150" y="6419850"/>
          <p14:tracePt t="21870" x="565150" y="6400800"/>
          <p14:tracePt t="22270" x="565150" y="6381750"/>
          <p14:tracePt t="22426" x="571500" y="6400800"/>
          <p14:tracePt t="29715" x="584200" y="6381750"/>
          <p14:tracePt t="30302" x="590550" y="6356350"/>
          <p14:tracePt t="30382" x="603250" y="6337300"/>
          <p14:tracePt t="30793" x="603250" y="6330950"/>
          <p14:tracePt t="31162" x="603250" y="6324600"/>
          <p14:tracePt t="31207" x="596900" y="6343650"/>
          <p14:tracePt t="32371" x="590550" y="6369050"/>
          <p14:tracePt t="32522" x="577850" y="6388100"/>
          <p14:tracePt t="32971" x="590550" y="6413500"/>
          <p14:tracePt t="33183" x="590550" y="6432550"/>
          <p14:tracePt t="33219" x="596900" y="6457950"/>
          <p14:tracePt t="33247" x="603250" y="6483350"/>
          <p14:tracePt t="69462" x="673100" y="6464300"/>
          <p14:tracePt t="69489" x="679450" y="6438900"/>
          <p14:tracePt t="69513" x="692150" y="6419850"/>
          <p14:tracePt t="69533" x="704850" y="6394450"/>
          <p14:tracePt t="69574" x="711200" y="6419850"/>
          <p14:tracePt t="69662" x="704850" y="6445250"/>
          <p14:tracePt t="69685" x="704850" y="6464300"/>
          <p14:tracePt t="69706" x="692150" y="64897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ja-JP" altLang="en-US"/>
              <a:t>有意水準と検定結果</a:t>
            </a:r>
          </a:p>
        </p:txBody>
      </p:sp>
      <p:sp>
        <p:nvSpPr>
          <p:cNvPr id="551939" name="Text Box 3"/>
          <p:cNvSpPr txBox="1">
            <a:spLocks noChangeArrowheads="1"/>
          </p:cNvSpPr>
          <p:nvPr/>
        </p:nvSpPr>
        <p:spPr bwMode="auto">
          <a:xfrm>
            <a:off x="571472" y="1142984"/>
            <a:ext cx="8135938" cy="1200329"/>
          </a:xfrm>
          <a:prstGeom prst="rect">
            <a:avLst/>
          </a:prstGeom>
          <a:noFill/>
          <a:ln w="38100">
            <a:noFill/>
            <a:miter lim="800000"/>
            <a:headEnd/>
            <a:tailEnd/>
          </a:ln>
          <a:effectLst/>
        </p:spPr>
        <p:txBody>
          <a:bodyPr>
            <a:spAutoFit/>
          </a:bodyPr>
          <a:lstStyle/>
          <a:p>
            <a:pPr>
              <a:lnSpc>
                <a:spcPct val="150000"/>
              </a:lnSpc>
            </a:pPr>
            <a:r>
              <a:rPr lang="ja-JP" altLang="en-US" dirty="0"/>
              <a:t>帰無仮説が正しいにもかかわらず</a:t>
            </a:r>
            <a:r>
              <a:rPr lang="ja-JP" altLang="en-US" dirty="0" smtClean="0"/>
              <a:t>，</a:t>
            </a:r>
            <a:endParaRPr lang="en-US" altLang="ja-JP" dirty="0" smtClean="0"/>
          </a:p>
          <a:p>
            <a:pPr>
              <a:lnSpc>
                <a:spcPct val="150000"/>
              </a:lnSpc>
            </a:pPr>
            <a:r>
              <a:rPr lang="ja-JP" altLang="en-US" dirty="0" smtClean="0"/>
              <a:t>帰</a:t>
            </a:r>
            <a:r>
              <a:rPr lang="ja-JP" altLang="en-US" dirty="0"/>
              <a:t>無仮説を棄却する確率</a:t>
            </a:r>
            <a:r>
              <a:rPr lang="ja-JP" altLang="en-US" dirty="0" smtClean="0"/>
              <a:t>を（　有意水準　）と</a:t>
            </a:r>
            <a:r>
              <a:rPr lang="ja-JP" altLang="en-US" dirty="0"/>
              <a:t>いう</a:t>
            </a:r>
          </a:p>
        </p:txBody>
      </p:sp>
      <p:sp>
        <p:nvSpPr>
          <p:cNvPr id="551940" name="Text Box 4"/>
          <p:cNvSpPr txBox="1">
            <a:spLocks noChangeArrowheads="1"/>
          </p:cNvSpPr>
          <p:nvPr/>
        </p:nvSpPr>
        <p:spPr bwMode="auto">
          <a:xfrm>
            <a:off x="592138" y="2657475"/>
            <a:ext cx="7252306" cy="461665"/>
          </a:xfrm>
          <a:prstGeom prst="rect">
            <a:avLst/>
          </a:prstGeom>
          <a:noFill/>
          <a:ln w="38100">
            <a:noFill/>
            <a:miter lim="800000"/>
            <a:headEnd/>
            <a:tailEnd/>
          </a:ln>
          <a:effectLst/>
        </p:spPr>
        <p:txBody>
          <a:bodyPr wrap="none">
            <a:spAutoFit/>
          </a:bodyPr>
          <a:lstStyle/>
          <a:p>
            <a:r>
              <a:rPr lang="ja-JP" altLang="en-US" dirty="0"/>
              <a:t>（　有意水準　）に</a:t>
            </a:r>
            <a:r>
              <a:rPr lang="ja-JP" altLang="en-US" dirty="0" smtClean="0"/>
              <a:t>は</a:t>
            </a:r>
            <a:r>
              <a:rPr lang="en-US" altLang="ja-JP" dirty="0"/>
              <a:t>5</a:t>
            </a:r>
            <a:r>
              <a:rPr lang="ja-JP" altLang="en-US" dirty="0"/>
              <a:t>％，</a:t>
            </a:r>
            <a:r>
              <a:rPr lang="en-US" altLang="ja-JP" dirty="0"/>
              <a:t>1</a:t>
            </a:r>
            <a:r>
              <a:rPr lang="ja-JP" altLang="en-US" dirty="0"/>
              <a:t>％，</a:t>
            </a:r>
            <a:r>
              <a:rPr lang="en-US" altLang="ja-JP" dirty="0"/>
              <a:t>0.1</a:t>
            </a:r>
            <a:r>
              <a:rPr lang="ja-JP" altLang="en-US" dirty="0"/>
              <a:t>％などがよく使われる</a:t>
            </a:r>
          </a:p>
        </p:txBody>
      </p:sp>
      <p:sp>
        <p:nvSpPr>
          <p:cNvPr id="551941" name="Text Box 5"/>
          <p:cNvSpPr txBox="1">
            <a:spLocks noChangeArrowheads="1"/>
          </p:cNvSpPr>
          <p:nvPr/>
        </p:nvSpPr>
        <p:spPr bwMode="auto">
          <a:xfrm>
            <a:off x="592138" y="3521075"/>
            <a:ext cx="4914900" cy="457200"/>
          </a:xfrm>
          <a:prstGeom prst="rect">
            <a:avLst/>
          </a:prstGeom>
          <a:noFill/>
          <a:ln w="38100">
            <a:noFill/>
            <a:miter lim="800000"/>
            <a:headEnd/>
            <a:tailEnd/>
          </a:ln>
          <a:effectLst/>
        </p:spPr>
        <p:txBody>
          <a:bodyPr wrap="none">
            <a:spAutoFit/>
          </a:bodyPr>
          <a:lstStyle/>
          <a:p>
            <a:r>
              <a:rPr lang="ja-JP" altLang="en-US"/>
              <a:t>ここでは有意水準を</a:t>
            </a:r>
            <a:r>
              <a:rPr lang="en-US" altLang="ja-JP"/>
              <a:t>5</a:t>
            </a:r>
            <a:r>
              <a:rPr lang="ja-JP" altLang="en-US"/>
              <a:t>％としてみよう．</a:t>
            </a:r>
          </a:p>
        </p:txBody>
      </p:sp>
      <p:sp>
        <p:nvSpPr>
          <p:cNvPr id="551942" name="Text Box 6"/>
          <p:cNvSpPr txBox="1">
            <a:spLocks noChangeArrowheads="1"/>
          </p:cNvSpPr>
          <p:nvPr/>
        </p:nvSpPr>
        <p:spPr bwMode="auto">
          <a:xfrm>
            <a:off x="857225" y="4143380"/>
            <a:ext cx="7358114" cy="1200329"/>
          </a:xfrm>
          <a:prstGeom prst="rect">
            <a:avLst/>
          </a:prstGeom>
          <a:noFill/>
          <a:ln w="38100">
            <a:noFill/>
            <a:miter lim="800000"/>
            <a:headEnd/>
            <a:tailEnd/>
          </a:ln>
          <a:effectLst/>
        </p:spPr>
        <p:txBody>
          <a:bodyPr wrap="square">
            <a:spAutoFit/>
          </a:bodyPr>
          <a:lstStyle/>
          <a:p>
            <a:pPr>
              <a:lnSpc>
                <a:spcPct val="150000"/>
              </a:lnSpc>
            </a:pPr>
            <a:r>
              <a:rPr lang="ja-JP" altLang="en-US" dirty="0"/>
              <a:t>帰無仮説が正しいとすると今回のようなケースが起こる確率である</a:t>
            </a:r>
            <a:r>
              <a:rPr lang="en-US" altLang="ja-JP" dirty="0"/>
              <a:t>p-</a:t>
            </a:r>
            <a:r>
              <a:rPr lang="ja-JP" altLang="en-US" dirty="0"/>
              <a:t>値</a:t>
            </a:r>
            <a:r>
              <a:rPr lang="ja-JP" altLang="en-US" dirty="0" smtClean="0"/>
              <a:t>は（　</a:t>
            </a:r>
            <a:r>
              <a:rPr lang="en-US" altLang="ja-JP" dirty="0" smtClean="0"/>
              <a:t>0.022</a:t>
            </a:r>
            <a:r>
              <a:rPr lang="ja-JP" altLang="en-US" dirty="0" smtClean="0"/>
              <a:t>　）であった</a:t>
            </a:r>
            <a:r>
              <a:rPr lang="ja-JP" altLang="en-US" dirty="0"/>
              <a:t>．</a:t>
            </a:r>
          </a:p>
        </p:txBody>
      </p:sp>
      <p:sp>
        <p:nvSpPr>
          <p:cNvPr id="551943" name="Text Box 7"/>
          <p:cNvSpPr txBox="1">
            <a:spLocks noChangeArrowheads="1"/>
          </p:cNvSpPr>
          <p:nvPr/>
        </p:nvSpPr>
        <p:spPr bwMode="auto">
          <a:xfrm>
            <a:off x="1643042" y="5572140"/>
            <a:ext cx="4476750" cy="457200"/>
          </a:xfrm>
          <a:prstGeom prst="rect">
            <a:avLst/>
          </a:prstGeom>
          <a:noFill/>
          <a:ln w="38100">
            <a:noFill/>
            <a:miter lim="800000"/>
            <a:headEnd/>
            <a:tailEnd/>
          </a:ln>
          <a:effectLst/>
        </p:spPr>
        <p:txBody>
          <a:bodyPr wrap="none">
            <a:spAutoFit/>
          </a:bodyPr>
          <a:lstStyle/>
          <a:p>
            <a:r>
              <a:rPr lang="ja-JP" altLang="en-US" dirty="0"/>
              <a:t>帰無仮説は棄却できるだろうか？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0509"/>
    </mc:Choice>
    <mc:Fallback>
      <p:transition spd="slow" advTm="60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025" x="4476750" y="2273300"/>
          <p14:tracePt t="7104" x="4464050" y="2273300"/>
          <p14:tracePt t="7110" x="4445000" y="2273300"/>
          <p14:tracePt t="7119" x="4425950" y="2273300"/>
          <p14:tracePt t="7119" x="4400550" y="2266950"/>
          <p14:tracePt t="7133" x="4368800" y="2266950"/>
          <p14:tracePt t="7133" x="4330700" y="2260600"/>
          <p14:tracePt t="7149" x="4286250" y="2254250"/>
          <p14:tracePt t="7149" x="4241800" y="2247900"/>
          <p14:tracePt t="7166" x="4191000" y="2241550"/>
          <p14:tracePt t="7166" x="4140200" y="2241550"/>
          <p14:tracePt t="7183" x="4083050" y="2241550"/>
          <p14:tracePt t="7183" x="3968750" y="2241550"/>
          <p14:tracePt t="7200" x="3905250" y="2254250"/>
          <p14:tracePt t="7200" x="3848100" y="2266950"/>
          <p14:tracePt t="7216" x="3784600" y="2279650"/>
          <p14:tracePt t="7216" x="3727450" y="2292350"/>
          <p14:tracePt t="7233" x="3663950" y="2298700"/>
          <p14:tracePt t="7233" x="3549650" y="2317750"/>
          <p14:tracePt t="7251" x="3498850" y="2324100"/>
          <p14:tracePt t="7251" x="3448050" y="2324100"/>
          <p14:tracePt t="7267" x="3397250" y="2330450"/>
          <p14:tracePt t="7267" x="3352800" y="2330450"/>
          <p14:tracePt t="7283" x="3308350" y="2330450"/>
          <p14:tracePt t="7283" x="3276600" y="2336800"/>
          <p14:tracePt t="7300" x="3238500" y="2336800"/>
          <p14:tracePt t="7300" x="3213100" y="2343150"/>
          <p14:tracePt t="7316" x="3181350" y="2349500"/>
          <p14:tracePt t="7316" x="3155950" y="2355850"/>
          <p14:tracePt t="7316" x="3136900" y="2368550"/>
          <p14:tracePt t="7335" x="3117850" y="2381250"/>
          <p14:tracePt t="7349" x="3105150" y="2393950"/>
          <p14:tracePt t="7349" x="3079750" y="2419350"/>
          <p14:tracePt t="7367" x="3073400" y="2432050"/>
          <p14:tracePt t="7367" x="3073400" y="2444750"/>
          <p14:tracePt t="7384" x="3079750" y="2451100"/>
          <p14:tracePt t="7384" x="3086100" y="2457450"/>
          <p14:tracePt t="7401" x="3092450" y="2457450"/>
          <p14:tracePt t="7401" x="3105150" y="2463800"/>
          <p14:tracePt t="7401" x="3124200" y="2457450"/>
          <p14:tracePt t="7419" x="3143250" y="2457450"/>
          <p14:tracePt t="7419" x="3168650" y="2451100"/>
          <p14:tracePt t="7434" x="3187700" y="2451100"/>
          <p14:tracePt t="7434" x="3219450" y="2438400"/>
          <p14:tracePt t="7451" x="3244850" y="2432050"/>
          <p14:tracePt t="7451" x="3276600" y="2425700"/>
          <p14:tracePt t="7467" x="3314700" y="2413000"/>
          <p14:tracePt t="7467" x="3346450" y="2406650"/>
          <p14:tracePt t="7484" x="3384550" y="2400300"/>
          <p14:tracePt t="7484" x="3454400" y="2387600"/>
          <p14:tracePt t="7502" x="3486150" y="2381250"/>
          <p14:tracePt t="7502" x="3524250" y="2381250"/>
          <p14:tracePt t="7519" x="3556000" y="2374900"/>
          <p14:tracePt t="7519" x="3587750" y="2368550"/>
          <p14:tracePt t="7534" x="3619500" y="2368550"/>
          <p14:tracePt t="7534" x="3689350" y="2368550"/>
          <p14:tracePt t="7551" x="3721100" y="2362200"/>
          <p14:tracePt t="7551" x="3752850" y="2362200"/>
          <p14:tracePt t="7568" x="3784600" y="2355850"/>
          <p14:tracePt t="7568" x="3810000" y="2355850"/>
          <p14:tracePt t="7584" x="3841750" y="2355850"/>
          <p14:tracePt t="7584" x="3873500" y="2349500"/>
          <p14:tracePt t="7602" x="3898900" y="2349500"/>
          <p14:tracePt t="7602" x="3949700" y="2343150"/>
          <p14:tracePt t="7620" x="3975100" y="2343150"/>
          <p14:tracePt t="7620" x="3994150" y="2343150"/>
          <p14:tracePt t="7635" x="4013200" y="2336800"/>
          <p14:tracePt t="7635" x="4038600" y="2336800"/>
          <p14:tracePt t="7651" x="4057650" y="2336800"/>
          <p14:tracePt t="7651" x="4076700" y="2336800"/>
          <p14:tracePt t="7668" x="4095750" y="2330450"/>
          <p14:tracePt t="7668" x="4114800" y="2330450"/>
          <p14:tracePt t="7684" x="4133850" y="2330450"/>
          <p14:tracePt t="7684" x="4152900" y="2330450"/>
          <p14:tracePt t="7684" x="4171950" y="2324100"/>
          <p14:tracePt t="7704" x="4191000" y="2324100"/>
          <p14:tracePt t="7704" x="4203700" y="2324100"/>
          <p14:tracePt t="7719" x="4222750" y="2324100"/>
          <p14:tracePt t="7719" x="4241800" y="2317750"/>
          <p14:tracePt t="7735" x="4254500" y="2317750"/>
          <p14:tracePt t="7735" x="4267200" y="2317750"/>
          <p14:tracePt t="7751" x="4286250" y="2311400"/>
          <p14:tracePt t="7751" x="4298950" y="2311400"/>
          <p14:tracePt t="7768" x="4311650" y="2311400"/>
          <p14:tracePt t="7768" x="4330700" y="2305050"/>
          <p14:tracePt t="7768" x="4343400" y="2305050"/>
          <p14:tracePt t="7787" x="4356100" y="2305050"/>
          <p14:tracePt t="7787" x="4375150" y="2298700"/>
          <p14:tracePt t="7802" x="4387850" y="2298700"/>
          <p14:tracePt t="7802" x="4400550" y="2298700"/>
          <p14:tracePt t="7818" x="4413250" y="2298700"/>
          <p14:tracePt t="7818" x="4425950" y="2292350"/>
          <p14:tracePt t="7835" x="4432300" y="2292350"/>
          <p14:tracePt t="7835" x="4451350" y="2292350"/>
          <p14:tracePt t="7852" x="4457700" y="2292350"/>
          <p14:tracePt t="7852" x="4470400" y="2292350"/>
          <p14:tracePt t="7868" x="4476750" y="2292350"/>
          <p14:tracePt t="7868" x="4483100" y="2292350"/>
          <p14:tracePt t="7885" x="4489450" y="2292350"/>
          <p14:tracePt t="7901" x="4495800" y="2286000"/>
          <p14:tracePt t="7901" x="4502150" y="2286000"/>
          <p14:tracePt t="7919" x="4508500" y="2286000"/>
          <p14:tracePt t="7934" x="4514850" y="2286000"/>
          <p14:tracePt t="7958" x="4521200" y="2286000"/>
          <p14:tracePt t="7978" x="4527550" y="2286000"/>
          <p14:tracePt t="8003" x="4533900" y="2286000"/>
          <p14:tracePt t="8018" x="4540250" y="2286000"/>
          <p14:tracePt t="8030" x="4540250" y="2292350"/>
          <p14:tracePt t="8046" x="4546600" y="2292350"/>
          <p14:tracePt t="8062" x="4552950" y="2298700"/>
          <p14:tracePt t="8078" x="4559300" y="2298700"/>
          <p14:tracePt t="8090" x="4565650" y="2305050"/>
          <p14:tracePt t="8107" x="4572000" y="2305050"/>
          <p14:tracePt t="8122" x="4578350" y="2305050"/>
          <p14:tracePt t="8139" x="4584700" y="2298700"/>
          <p14:tracePt t="8151" x="4591050" y="2298700"/>
          <p14:tracePt t="8168" x="4597400" y="2292350"/>
          <p14:tracePt t="8185" x="4603750" y="2286000"/>
          <p14:tracePt t="8207" x="4610100" y="2286000"/>
          <p14:tracePt t="8234" x="4616450" y="2292350"/>
          <p14:tracePt t="8258" x="4622800" y="2298700"/>
          <p14:tracePt t="8270" x="4622800" y="2305050"/>
          <p14:tracePt t="8279" x="4629150" y="2305050"/>
          <p14:tracePt t="8287" x="4635500" y="2311400"/>
          <p14:tracePt t="8287" x="4641850" y="2317750"/>
          <p14:tracePt t="8303" x="4641850" y="2324100"/>
          <p14:tracePt t="8303" x="4648200" y="2324100"/>
          <p14:tracePt t="8320" x="4654550" y="2330450"/>
          <p14:tracePt t="8320" x="4660900" y="2336800"/>
          <p14:tracePt t="8320" x="4660900" y="2343150"/>
          <p14:tracePt t="8339" x="4667250" y="2349500"/>
          <p14:tracePt t="8355" x="4667250" y="2355850"/>
          <p14:tracePt t="8371" x="4660900" y="2362200"/>
          <p14:tracePt t="8387" x="4654550" y="2368550"/>
          <p14:tracePt t="8402" x="4648200" y="2368550"/>
          <p14:tracePt t="8402" x="4635500" y="2368550"/>
          <p14:tracePt t="8420" x="4622800" y="2368550"/>
          <p14:tracePt t="8420" x="4616450" y="2362200"/>
          <p14:tracePt t="8420" x="4603750" y="2362200"/>
          <p14:tracePt t="8439" x="4591050" y="2355850"/>
          <p14:tracePt t="8439" x="4572000" y="2349500"/>
          <p14:tracePt t="8454" x="4559300" y="2343150"/>
          <p14:tracePt t="8454" x="4546600" y="2336800"/>
          <p14:tracePt t="8470" x="4527550" y="2324100"/>
          <p14:tracePt t="8470" x="4508500" y="2311400"/>
          <p14:tracePt t="8487" x="4489450" y="2298700"/>
          <p14:tracePt t="8487" x="4476750" y="2279650"/>
          <p14:tracePt t="8505" x="4457700" y="2260600"/>
          <p14:tracePt t="8505" x="4419600" y="2216150"/>
          <p14:tracePt t="8521" x="4400550" y="2190750"/>
          <p14:tracePt t="8521" x="4381500" y="2165350"/>
          <p14:tracePt t="8538" x="4362450" y="2133600"/>
          <p14:tracePt t="8538" x="4349750" y="2101850"/>
          <p14:tracePt t="8554" x="4337050" y="2070100"/>
          <p14:tracePt t="8554" x="4318000" y="2006600"/>
          <p14:tracePt t="8572" x="4311650" y="1968500"/>
          <p14:tracePt t="8572" x="4305300" y="1936750"/>
          <p14:tracePt t="8588" x="4305300" y="1905000"/>
          <p14:tracePt t="8588" x="4305300" y="1873250"/>
          <p14:tracePt t="8605" x="4305300" y="1841500"/>
          <p14:tracePt t="8605" x="4311650" y="1809750"/>
          <p14:tracePt t="8621" x="4324350" y="1778000"/>
          <p14:tracePt t="8621" x="4337050" y="1746250"/>
          <p14:tracePt t="8621" x="4356100" y="1714500"/>
          <p14:tracePt t="8640" x="4375150" y="1682750"/>
          <p14:tracePt t="8640" x="4400550" y="1657350"/>
          <p14:tracePt t="8655" x="4425950" y="1625600"/>
          <p14:tracePt t="8655" x="4457700" y="1600200"/>
          <p14:tracePt t="8671" x="4489450" y="1574800"/>
          <p14:tracePt t="8671" x="4521200" y="1543050"/>
          <p14:tracePt t="8688" x="4559300" y="1517650"/>
          <p14:tracePt t="8688" x="4597400" y="1492250"/>
          <p14:tracePt t="8705" x="4641850" y="1466850"/>
          <p14:tracePt t="8705" x="4692650" y="1435100"/>
          <p14:tracePt t="8705" x="4737100" y="1409700"/>
          <p14:tracePt t="8724" x="4794250" y="1384300"/>
          <p14:tracePt t="8737" x="4851400" y="1365250"/>
          <p14:tracePt t="8737" x="4965700" y="1320800"/>
          <p14:tracePt t="8755" x="5029200" y="1301750"/>
          <p14:tracePt t="8755" x="5092700" y="1282700"/>
          <p14:tracePt t="8771" x="5162550" y="1270000"/>
          <p14:tracePt t="8771" x="5226050" y="1257300"/>
          <p14:tracePt t="8771" x="5295900" y="1244600"/>
          <p14:tracePt t="8791" x="5359400" y="1238250"/>
          <p14:tracePt t="8803" x="5435600" y="1231900"/>
          <p14:tracePt t="8803" x="5575300" y="1225550"/>
          <p14:tracePt t="8822" x="5651500" y="1231900"/>
          <p14:tracePt t="8822" x="5721350" y="1231900"/>
          <p14:tracePt t="8838" x="5797550" y="1238250"/>
          <p14:tracePt t="8838" x="5873750" y="1250950"/>
          <p14:tracePt t="8855" x="5949950" y="1263650"/>
          <p14:tracePt t="8855" x="6096000" y="1295400"/>
          <p14:tracePt t="8872" x="6165850" y="1314450"/>
          <p14:tracePt t="8872" x="6235700" y="1333500"/>
          <p14:tracePt t="8889" x="6299200" y="1358900"/>
          <p14:tracePt t="8889" x="6369050" y="1384300"/>
          <p14:tracePt t="8905" x="6426200" y="1416050"/>
          <p14:tracePt t="8905" x="6483350" y="1447800"/>
          <p14:tracePt t="8922" x="6540500" y="1479550"/>
          <p14:tracePt t="8922" x="6648450" y="1543050"/>
          <p14:tracePt t="8939" x="6692900" y="1574800"/>
          <p14:tracePt t="8939" x="6731000" y="1606550"/>
          <p14:tracePt t="8955" x="6769100" y="1644650"/>
          <p14:tracePt t="8955" x="6800850" y="1676400"/>
          <p14:tracePt t="8972" x="6826250" y="1714500"/>
          <p14:tracePt t="8972" x="6838950" y="1746250"/>
          <p14:tracePt t="8972" x="6851650" y="1778000"/>
          <p14:tracePt t="8992" x="6858000" y="1816100"/>
          <p14:tracePt t="9004" x="6858000" y="1847850"/>
          <p14:tracePt t="9004" x="6845300" y="1917700"/>
          <p14:tracePt t="9023" x="6826250" y="1949450"/>
          <p14:tracePt t="9023" x="6800850" y="1981200"/>
          <p14:tracePt t="9039" x="6775450" y="2012950"/>
          <p14:tracePt t="9039" x="6743700" y="2044700"/>
          <p14:tracePt t="9056" x="6705600" y="2076450"/>
          <p14:tracePt t="9056" x="6661150" y="2108200"/>
          <p14:tracePt t="9072" x="6616700" y="2133600"/>
          <p14:tracePt t="9072" x="6559550" y="2165350"/>
          <p14:tracePt t="9072" x="6502400" y="2190750"/>
          <p14:tracePt t="9091" x="6445250" y="2216150"/>
          <p14:tracePt t="9104" x="6381750" y="2235200"/>
          <p14:tracePt t="9104" x="6248400" y="2273300"/>
          <p14:tracePt t="9122" x="6172200" y="2292350"/>
          <p14:tracePt t="9122" x="6096000" y="2305050"/>
          <p14:tracePt t="9139" x="6019800" y="2317750"/>
          <p14:tracePt t="9139" x="5937250" y="2330450"/>
          <p14:tracePt t="9156" x="5854700" y="2343150"/>
          <p14:tracePt t="9156" x="5683250" y="2362200"/>
          <p14:tracePt t="9173" x="5600700" y="2368550"/>
          <p14:tracePt t="9173" x="5511800" y="2374900"/>
          <p14:tracePt t="9189" x="5429250" y="2381250"/>
          <p14:tracePt t="9189" x="5346700" y="2387600"/>
          <p14:tracePt t="9207" x="5264150" y="2387600"/>
          <p14:tracePt t="9207" x="5181600" y="2387600"/>
          <p14:tracePt t="9223" x="5099050" y="2381250"/>
          <p14:tracePt t="9223" x="4940300" y="2374900"/>
          <p14:tracePt t="9239" x="4870450" y="2374900"/>
          <p14:tracePt t="9239" x="4800600" y="2368550"/>
          <p14:tracePt t="9257" x="4737100" y="2362200"/>
          <p14:tracePt t="9257" x="4679950" y="2362200"/>
          <p14:tracePt t="9273" x="4622800" y="2355850"/>
          <p14:tracePt t="9273" x="4527550" y="2349500"/>
          <p14:tracePt t="9292" x="4483100" y="2349500"/>
          <p14:tracePt t="9292" x="4445000" y="2349500"/>
          <p14:tracePt t="9308" x="4413250" y="2343150"/>
          <p14:tracePt t="9308" x="4387850" y="2343150"/>
          <p14:tracePt t="9324" x="4362450" y="2343150"/>
          <p14:tracePt t="9324" x="4337050" y="2343150"/>
          <p14:tracePt t="9340" x="4324350" y="2343150"/>
          <p14:tracePt t="9340" x="4311650" y="2343150"/>
          <p14:tracePt t="9340" x="4298950" y="2336800"/>
          <p14:tracePt t="9359" x="4292600" y="2330450"/>
          <p14:tracePt t="9375" x="4298950" y="2330450"/>
          <p14:tracePt t="9398" x="4305300" y="2330450"/>
          <p14:tracePt t="9407" x="4311650" y="2330450"/>
          <p14:tracePt t="9407" x="4318000" y="2324100"/>
          <p14:tracePt t="9424" x="4324350" y="2324100"/>
          <p14:tracePt t="9424" x="4337050" y="2330450"/>
          <p14:tracePt t="9440" x="4343400" y="2330450"/>
          <p14:tracePt t="9440" x="4356100" y="2330450"/>
          <p14:tracePt t="9440" x="4362450" y="2330450"/>
          <p14:tracePt t="9460" x="4375150" y="2330450"/>
          <p14:tracePt t="9460" x="4381500" y="2330450"/>
          <p14:tracePt t="9474" x="4387850" y="2330450"/>
          <p14:tracePt t="9474" x="4400550" y="2330450"/>
          <p14:tracePt t="9491" x="4406900" y="2324100"/>
          <p14:tracePt t="9506" x="4413250" y="2324100"/>
          <p14:tracePt t="9523" x="4413250" y="2317750"/>
          <p14:tracePt t="9554" x="4406900" y="2311400"/>
          <p14:tracePt t="9571" x="4400550" y="2311400"/>
          <p14:tracePt t="9586" x="4394200" y="2311400"/>
          <p14:tracePt t="9590" x="4387850" y="2311400"/>
          <p14:tracePt t="9590" x="4381500" y="2305050"/>
          <p14:tracePt t="9607" x="4375150" y="2305050"/>
          <p14:tracePt t="9607" x="4368800" y="2305050"/>
          <p14:tracePt t="9623" x="4362450" y="2305050"/>
          <p14:tracePt t="9623" x="4356100" y="2305050"/>
          <p14:tracePt t="9640" x="4349750" y="2305050"/>
          <p14:tracePt t="9655" x="4343400" y="2305050"/>
          <p14:tracePt t="9655" x="4337050" y="2305050"/>
          <p14:tracePt t="9674" x="4337050" y="2298700"/>
          <p14:tracePt t="9709" x="4343400" y="2298700"/>
          <p14:tracePt t="9726" x="4349750" y="2292350"/>
          <p14:tracePt t="9742" x="4356100" y="2286000"/>
          <p14:tracePt t="9749" x="4368800" y="2286000"/>
          <p14:tracePt t="9765" x="4375150" y="2279650"/>
          <p14:tracePt t="9772" x="4381500" y="2279650"/>
          <p14:tracePt t="9772" x="4381500" y="2273300"/>
          <p14:tracePt t="9791" x="4387850" y="2273300"/>
          <p14:tracePt t="9791" x="4394200" y="2273300"/>
          <p14:tracePt t="9808" x="4400550" y="2273300"/>
          <p14:tracePt t="9808" x="4406900" y="2273300"/>
          <p14:tracePt t="9808" x="4413250" y="2273300"/>
          <p14:tracePt t="9826" x="4419600" y="2273300"/>
          <p14:tracePt t="9826" x="4425950" y="2273300"/>
          <p14:tracePt t="9841" x="4432300" y="2273300"/>
          <p14:tracePt t="9841" x="4445000" y="2273300"/>
          <p14:tracePt t="9857" x="4451350" y="2273300"/>
          <p14:tracePt t="9857" x="4457700" y="2279650"/>
          <p14:tracePt t="9874" x="4464050" y="2279650"/>
          <p14:tracePt t="9874" x="4476750" y="2279650"/>
          <p14:tracePt t="9891" x="4483100" y="2273300"/>
          <p14:tracePt t="9891" x="4495800" y="2273300"/>
          <p14:tracePt t="9907" x="4502150" y="2273300"/>
          <p14:tracePt t="9907" x="4508500" y="2273300"/>
          <p14:tracePt t="9924" x="4514850" y="2273300"/>
          <p14:tracePt t="9924" x="4521200" y="2266950"/>
          <p14:tracePt t="9941" x="4527550" y="2266950"/>
          <p14:tracePt t="9941" x="4533900" y="2266950"/>
          <p14:tracePt t="9958" x="4540250" y="2273300"/>
          <p14:tracePt t="9973" x="4546600" y="2273300"/>
          <p14:tracePt t="9990" x="4546600" y="2279650"/>
          <p14:tracePt t="10007" x="4540250" y="2286000"/>
          <p14:tracePt t="10023" x="4533900" y="2292350"/>
          <p14:tracePt t="10023" x="4527550" y="2292350"/>
          <p14:tracePt t="10042" x="4521200" y="2298700"/>
          <p14:tracePt t="10042" x="4514850" y="2298700"/>
          <p14:tracePt t="10059" x="4502150" y="2298700"/>
          <p14:tracePt t="10059" x="4495800" y="2305050"/>
          <p14:tracePt t="10075" x="4489450" y="2305050"/>
          <p14:tracePt t="10075" x="4476750" y="2305050"/>
          <p14:tracePt t="10075" x="4470400" y="2305050"/>
          <p14:tracePt t="10094" x="4457700" y="2305050"/>
          <p14:tracePt t="10107" x="4451350" y="2305050"/>
          <p14:tracePt t="10107" x="4432300" y="2298700"/>
          <p14:tracePt t="10127" x="4425950" y="2298700"/>
          <p14:tracePt t="10140" x="4419600" y="2292350"/>
          <p14:tracePt t="10157" x="4413250" y="2292350"/>
          <p14:tracePt t="10174" x="4419600" y="2292350"/>
          <p14:tracePt t="10197" x="4425950" y="2292350"/>
          <p14:tracePt t="10207" x="4432300" y="2298700"/>
          <p14:tracePt t="10207" x="4438650" y="2298700"/>
          <p14:tracePt t="10225" x="4445000" y="2305050"/>
          <p14:tracePt t="10225" x="4457700" y="2305050"/>
          <p14:tracePt t="10242" x="4464050" y="2305050"/>
          <p14:tracePt t="10242" x="4489450" y="2305050"/>
          <p14:tracePt t="10259" x="4502150" y="2305050"/>
          <p14:tracePt t="10259" x="4521200" y="2305050"/>
          <p14:tracePt t="10275" x="4540250" y="2311400"/>
          <p14:tracePt t="10275" x="4559300" y="2311400"/>
          <p14:tracePt t="10292" x="4584700" y="2317750"/>
          <p14:tracePt t="10292" x="4641850" y="2336800"/>
          <p14:tracePt t="10311" x="4673600" y="2349500"/>
          <p14:tracePt t="10311" x="4711700" y="2362200"/>
          <p14:tracePt t="10325" x="4756150" y="2374900"/>
          <p14:tracePt t="10325" x="4806950" y="2387600"/>
          <p14:tracePt t="10342" x="4857750" y="2400300"/>
          <p14:tracePt t="10342" x="4914900" y="2413000"/>
          <p14:tracePt t="10359" x="4978400" y="2419350"/>
          <p14:tracePt t="10359" x="5041900" y="2425700"/>
          <p14:tracePt t="10359" x="5111750" y="2425700"/>
          <p14:tracePt t="10378" x="5175250" y="2425700"/>
          <p14:tracePt t="10391" x="5245100" y="2425700"/>
          <p14:tracePt t="10391" x="5378450" y="2413000"/>
          <p14:tracePt t="10409" x="5441950" y="2413000"/>
          <p14:tracePt t="10409" x="5499100" y="2406650"/>
          <p14:tracePt t="10426" x="5556250" y="2400300"/>
          <p14:tracePt t="10426" x="5600700" y="2393950"/>
          <p14:tracePt t="10443" x="5645150" y="2393950"/>
          <p14:tracePt t="10443" x="5683250" y="2393950"/>
          <p14:tracePt t="10459" x="5715000" y="2400300"/>
          <p14:tracePt t="10459" x="5734050" y="2400300"/>
          <p14:tracePt t="10459" x="5746750" y="2406650"/>
          <p14:tracePt t="10479" x="5746750" y="2413000"/>
          <p14:tracePt t="10479" x="5740400" y="2425700"/>
          <p14:tracePt t="10493" x="5721350" y="2432050"/>
          <p14:tracePt t="10493" x="5689600" y="2444750"/>
          <p14:tracePt t="10510" x="5651500" y="2457450"/>
          <p14:tracePt t="10510" x="5600700" y="2476500"/>
          <p14:tracePt t="10526" x="5537200" y="2489200"/>
          <p14:tracePt t="10526" x="5467350" y="2508250"/>
          <p14:tracePt t="10543" x="5384800" y="2527300"/>
          <p14:tracePt t="10543" x="5181600" y="2571750"/>
          <p14:tracePt t="10560" x="5067300" y="2597150"/>
          <p14:tracePt t="10560" x="4946650" y="2622550"/>
          <p14:tracePt t="10576" x="4819650" y="2647950"/>
          <p14:tracePt t="10576" x="4679950" y="2679700"/>
          <p14:tracePt t="10593" x="4533900" y="2705100"/>
          <p14:tracePt t="10593" x="4229100" y="2762250"/>
          <p14:tracePt t="10610" x="4064000" y="2794000"/>
          <p14:tracePt t="10610" x="3905250" y="2825750"/>
          <p14:tracePt t="10626" x="3746500" y="2851150"/>
          <p14:tracePt t="10626" x="3587750" y="2876550"/>
          <p14:tracePt t="10643" x="3429000" y="2908300"/>
          <p14:tracePt t="10643" x="3276600" y="2933700"/>
          <p14:tracePt t="10660" x="3124200" y="2965450"/>
          <p14:tracePt t="10660" x="2978150" y="2984500"/>
          <p14:tracePt t="10660" x="2838450" y="3009900"/>
          <p14:tracePt t="10679" x="2705100" y="3028950"/>
          <p14:tracePt t="10679" x="2578100" y="3048000"/>
          <p14:tracePt t="10694" x="2457450" y="3060700"/>
          <p14:tracePt t="10694" x="2336800" y="3073400"/>
          <p14:tracePt t="10710" x="2222500" y="3079750"/>
          <p14:tracePt t="10710" x="2114550" y="3092450"/>
          <p14:tracePt t="10727" x="2012950" y="3098800"/>
          <p14:tracePt t="10727" x="1917700" y="3098800"/>
          <p14:tracePt t="10743" x="1822450" y="3105150"/>
          <p14:tracePt t="10743" x="1733550" y="3105150"/>
          <p14:tracePt t="10743" x="1651000" y="3111500"/>
          <p14:tracePt t="10762" x="1574800" y="3117850"/>
          <p14:tracePt t="10775" x="1504950" y="3117850"/>
          <p14:tracePt t="10775" x="1377950" y="3124200"/>
          <p14:tracePt t="10794" x="1327150" y="3130550"/>
          <p14:tracePt t="10794" x="1282700" y="3130550"/>
          <p14:tracePt t="10810" x="1244600" y="3136900"/>
          <p14:tracePt t="10810" x="1212850" y="3143250"/>
          <p14:tracePt t="10827" x="1181100" y="3143250"/>
          <p14:tracePt t="10827" x="1162050" y="3149600"/>
          <p14:tracePt t="10827" x="1143000" y="3155950"/>
          <p14:tracePt t="10846" x="1130300" y="3162300"/>
          <p14:tracePt t="10846" x="1123950" y="3168650"/>
          <p14:tracePt t="10861" x="1123950" y="3175000"/>
          <p14:tracePt t="10861" x="1130300" y="3181350"/>
          <p14:tracePt t="10878" x="1136650" y="3187700"/>
          <p14:tracePt t="10878" x="1155700" y="3194050"/>
          <p14:tracePt t="10894" x="1181100" y="3200400"/>
          <p14:tracePt t="10894" x="1238250" y="3219450"/>
          <p14:tracePt t="10911" x="1276350" y="3225800"/>
          <p14:tracePt t="10911" x="1320800" y="3232150"/>
          <p14:tracePt t="10927" x="1365250" y="3244850"/>
          <p14:tracePt t="10927" x="1422400" y="3251200"/>
          <p14:tracePt t="10944" x="1479550" y="3257550"/>
          <p14:tracePt t="10944" x="1536700" y="3263900"/>
          <p14:tracePt t="10961" x="1606550" y="3270250"/>
          <p14:tracePt t="10961" x="1739900" y="3282950"/>
          <p14:tracePt t="10978" x="1809750" y="3289300"/>
          <p14:tracePt t="10978" x="1873250" y="3295650"/>
          <p14:tracePt t="10996" x="1943100" y="3302000"/>
          <p14:tracePt t="10996" x="2006600" y="3308350"/>
          <p14:tracePt t="11011" x="2063750" y="3314700"/>
          <p14:tracePt t="11011" x="2120900" y="3327400"/>
          <p14:tracePt t="11011" x="2178050" y="3327400"/>
          <p14:tracePt t="11030" x="2228850" y="3333750"/>
          <p14:tracePt t="11043" x="2273300" y="3340100"/>
          <p14:tracePt t="11043" x="2349500" y="3352800"/>
          <p14:tracePt t="11062" x="2381250" y="3352800"/>
          <p14:tracePt t="11062" x="2413000" y="3359150"/>
          <p14:tracePt t="11078" x="2432050" y="3359150"/>
          <p14:tracePt t="11078" x="2451100" y="3365500"/>
          <p14:tracePt t="11094" x="2470150" y="3365500"/>
          <p14:tracePt t="11094" x="2476500" y="3365500"/>
          <p14:tracePt t="11111" x="2482850" y="3365500"/>
          <p14:tracePt t="11127" x="2476500" y="3365500"/>
          <p14:tracePt t="11157" x="2470150" y="3365500"/>
          <p14:tracePt t="11165" x="2463800" y="3365500"/>
          <p14:tracePt t="11177" x="2457450" y="3365500"/>
          <p14:tracePt t="11177" x="2444750" y="3359150"/>
          <p14:tracePt t="11195" x="2438400" y="3359150"/>
          <p14:tracePt t="11195" x="2425700" y="3359150"/>
          <p14:tracePt t="11212" x="2413000" y="3352800"/>
          <p14:tracePt t="11212" x="2406650" y="3352800"/>
          <p14:tracePt t="11228" x="2400300" y="3346450"/>
          <p14:tracePt t="11228" x="2393950" y="3346450"/>
          <p14:tracePt t="11245" x="2387600" y="3340100"/>
          <p14:tracePt t="11245" x="2387600" y="3333750"/>
          <p14:tracePt t="11262" x="2381250" y="3327400"/>
          <p14:tracePt t="11277" x="2374900" y="3321050"/>
          <p14:tracePt t="11294" x="2368550" y="3314700"/>
          <p14:tracePt t="11311" x="2368550" y="3308350"/>
          <p14:tracePt t="11327" x="2368550" y="3302000"/>
          <p14:tracePt t="11327" x="2374900" y="3295650"/>
          <p14:tracePt t="11346" x="2381250" y="3289300"/>
          <p14:tracePt t="11346" x="2387600" y="3282950"/>
          <p14:tracePt t="11362" x="2393950" y="3282950"/>
          <p14:tracePt t="11362" x="2406650" y="3276600"/>
          <p14:tracePt t="11379" x="2413000" y="3276600"/>
          <p14:tracePt t="11379" x="2425700" y="3270250"/>
          <p14:tracePt t="11396" x="2438400" y="3270250"/>
          <p14:tracePt t="11396" x="2451100" y="3270250"/>
          <p14:tracePt t="11396" x="2463800" y="3263900"/>
          <p14:tracePt t="11415" x="2476500" y="3263900"/>
          <p14:tracePt t="11428" x="2489200" y="3257550"/>
          <p14:tracePt t="11428" x="2520950" y="3251200"/>
          <p14:tracePt t="11447" x="2540000" y="3244850"/>
          <p14:tracePt t="11447" x="2552700" y="3244850"/>
          <p14:tracePt t="11463" x="2571750" y="3238500"/>
          <p14:tracePt t="11463" x="2590800" y="3232150"/>
          <p14:tracePt t="11479" x="2609850" y="3232150"/>
          <p14:tracePt t="11479" x="2622550" y="3225800"/>
          <p14:tracePt t="11479" x="2641600" y="3225800"/>
          <p14:tracePt t="11498" x="2654300" y="3219450"/>
          <p14:tracePt t="11498" x="2667000" y="3219450"/>
          <p14:tracePt t="11512" x="2673350" y="3213100"/>
          <p14:tracePt t="11512" x="2679700" y="3213100"/>
          <p14:tracePt t="11529" x="2686050" y="3213100"/>
          <p14:tracePt t="11529" x="2692400" y="3213100"/>
          <p14:tracePt t="11546" x="2698750" y="3213100"/>
          <p14:tracePt t="11561" x="2711450" y="3213100"/>
          <p14:tracePt t="11578" x="2717800" y="3213100"/>
          <p14:tracePt t="11578" x="2730500" y="3213100"/>
          <p14:tracePt t="11597" x="2736850" y="3213100"/>
          <p14:tracePt t="11597" x="2749550" y="3213100"/>
          <p14:tracePt t="11613" x="2762250" y="3219450"/>
          <p14:tracePt t="11613" x="2794000" y="3219450"/>
          <p14:tracePt t="11630" x="2813050" y="3219450"/>
          <p14:tracePt t="11630" x="2838450" y="3213100"/>
          <p14:tracePt t="11647" x="2863850" y="3213100"/>
          <p14:tracePt t="11647" x="2889250" y="3213100"/>
          <p14:tracePt t="11663" x="2921000" y="3213100"/>
          <p14:tracePt t="11663" x="2952750" y="3213100"/>
          <p14:tracePt t="11680" x="2984500" y="3213100"/>
          <p14:tracePt t="11680" x="3022600" y="3213100"/>
          <p14:tracePt t="11680" x="3054350" y="3219450"/>
          <p14:tracePt t="11699" x="3092450" y="3225800"/>
          <p14:tracePt t="11699" x="3130550" y="3232150"/>
          <p14:tracePt t="11714" x="3162300" y="3238500"/>
          <p14:tracePt t="11714" x="3194050" y="3244850"/>
          <p14:tracePt t="11730" x="3232150" y="3251200"/>
          <p14:tracePt t="11730" x="3257550" y="3263900"/>
          <p14:tracePt t="11747" x="3282950" y="3270250"/>
          <p14:tracePt t="11747" x="3308350" y="3276600"/>
          <p14:tracePt t="11763" x="3333750" y="3289300"/>
          <p14:tracePt t="11763" x="3352800" y="3295650"/>
          <p14:tracePt t="11763" x="3365500" y="3302000"/>
          <p14:tracePt t="11782" x="3378200" y="3308350"/>
          <p14:tracePt t="11796" x="3384550" y="3314700"/>
          <p14:tracePt t="11796" x="3390900" y="3333750"/>
          <p14:tracePt t="11813" x="3384550" y="3340100"/>
          <p14:tracePt t="11813" x="3378200" y="3340100"/>
          <p14:tracePt t="11830" x="3365500" y="3346450"/>
          <p14:tracePt t="11830" x="3352800" y="3346450"/>
          <p14:tracePt t="11847" x="3333750" y="3340100"/>
          <p14:tracePt t="11847" x="3314700" y="3340100"/>
          <p14:tracePt t="11847" x="3289300" y="3327400"/>
          <p14:tracePt t="11866" x="3257550" y="3321050"/>
          <p14:tracePt t="11866" x="3232150" y="3308350"/>
          <p14:tracePt t="11881" x="3200400" y="3289300"/>
          <p14:tracePt t="11881" x="3162300" y="3270250"/>
          <p14:tracePt t="11897" x="3130550" y="3251200"/>
          <p14:tracePt t="11897" x="3092450" y="3232150"/>
          <p14:tracePt t="11914" x="3060700" y="3206750"/>
          <p14:tracePt t="11914" x="2997200" y="3149600"/>
          <p14:tracePt t="11931" x="2971800" y="3117850"/>
          <p14:tracePt t="11931" x="2946400" y="3079750"/>
          <p14:tracePt t="11947" x="2927350" y="3041650"/>
          <p14:tracePt t="11947" x="2914650" y="2997200"/>
          <p14:tracePt t="11964" x="2901950" y="2959100"/>
          <p14:tracePt t="11964" x="2895600" y="2914650"/>
          <p14:tracePt t="11981" x="2895600" y="2863850"/>
          <p14:tracePt t="11981" x="2908300" y="2774950"/>
          <p14:tracePt t="11999" x="2927350" y="2730500"/>
          <p14:tracePt t="11999" x="2946400" y="2686050"/>
          <p14:tracePt t="12014" x="2971800" y="2641600"/>
          <p14:tracePt t="12014" x="3003550" y="2603500"/>
          <p14:tracePt t="12031" x="3041650" y="2571750"/>
          <p14:tracePt t="12031" x="3079750" y="2540000"/>
          <p14:tracePt t="12031" x="3124200" y="2514600"/>
          <p14:tracePt t="12050" x="3168650" y="2489200"/>
          <p14:tracePt t="12063" x="3213100" y="2476500"/>
          <p14:tracePt t="12063" x="3314700" y="2463800"/>
          <p14:tracePt t="12082" x="3365500" y="2470150"/>
          <p14:tracePt t="12082" x="3416300" y="2476500"/>
          <p14:tracePt t="12098" x="3467100" y="2495550"/>
          <p14:tracePt t="12098" x="3511550" y="2520950"/>
          <p14:tracePt t="12115" x="3562350" y="2552700"/>
          <p14:tracePt t="12115" x="3606800" y="2590800"/>
          <p14:tracePt t="12115" x="3651250" y="2635250"/>
          <p14:tracePt t="12134" x="3689350" y="2679700"/>
          <p14:tracePt t="12147" x="3727450" y="2724150"/>
          <p14:tracePt t="12147" x="3778250" y="2825750"/>
          <p14:tracePt t="12166" x="3797300" y="2876550"/>
          <p14:tracePt t="12166" x="3810000" y="2927350"/>
          <p14:tracePt t="12181" x="3816350" y="2971800"/>
          <p14:tracePt t="12181" x="3816350" y="3016250"/>
          <p14:tracePt t="12198" x="3810000" y="3060700"/>
          <p14:tracePt t="12198" x="3797300" y="3098800"/>
          <p14:tracePt t="12215" x="3778250" y="3136900"/>
          <p14:tracePt t="12215" x="3727450" y="3206750"/>
          <p14:tracePt t="12232" x="3702050" y="3238500"/>
          <p14:tracePt t="12232" x="3670300" y="3270250"/>
          <p14:tracePt t="12248" x="3632200" y="3295650"/>
          <p14:tracePt t="12248" x="3600450" y="3321050"/>
          <p14:tracePt t="12265" x="3562350" y="3346450"/>
          <p14:tracePt t="12265" x="3530600" y="3359150"/>
          <p14:tracePt t="12282" x="3498850" y="3371850"/>
          <p14:tracePt t="12282" x="3435350" y="3390900"/>
          <p14:tracePt t="12298" x="3409950" y="3397250"/>
          <p14:tracePt t="12298" x="3390900" y="3397250"/>
          <p14:tracePt t="12315" x="3365500" y="3403600"/>
          <p14:tracePt t="12315" x="3346450" y="3403600"/>
          <p14:tracePt t="12332" x="3327400" y="3409950"/>
          <p14:tracePt t="12332" x="3302000" y="3409950"/>
          <p14:tracePt t="12351" x="3289300" y="3403600"/>
          <p14:tracePt t="12351" x="3282950" y="3403600"/>
          <p14:tracePt t="12366" x="3282950" y="3397250"/>
          <p14:tracePt t="12382" x="3282950" y="3390900"/>
          <p14:tracePt t="12382" x="3289300" y="3378200"/>
          <p14:tracePt t="12399" x="3295650" y="3371850"/>
          <p14:tracePt t="12399" x="3308350" y="3365500"/>
          <p14:tracePt t="12415" x="3314700" y="3359150"/>
          <p14:tracePt t="12415" x="3327400" y="3352800"/>
          <p14:tracePt t="12415" x="3346450" y="3340100"/>
          <p14:tracePt t="12434" x="3359150" y="3333750"/>
          <p14:tracePt t="12434" x="3378200" y="3327400"/>
          <p14:tracePt t="12449" x="3397250" y="3321050"/>
          <p14:tracePt t="12449" x="3416300" y="3321050"/>
          <p14:tracePt t="12466" x="3435350" y="3314700"/>
          <p14:tracePt t="12466" x="3460750" y="3308350"/>
          <p14:tracePt t="12482" x="3486150" y="3308350"/>
          <p14:tracePt t="12482" x="3517900" y="3308350"/>
          <p14:tracePt t="12482" x="3549650" y="3302000"/>
          <p14:tracePt t="12502" x="3581400" y="3308350"/>
          <p14:tracePt t="12515" x="3613150" y="3308350"/>
          <p14:tracePt t="12515" x="3683000" y="3314700"/>
          <p14:tracePt t="12533" x="3714750" y="3314700"/>
          <p14:tracePt t="12533" x="3752850" y="3321050"/>
          <p14:tracePt t="12549" x="3784600" y="3327400"/>
          <p14:tracePt t="12549" x="3816350" y="3333750"/>
          <p14:tracePt t="12566" x="3848100" y="3340100"/>
          <p14:tracePt t="12566" x="3873500" y="3346450"/>
          <p14:tracePt t="12583" x="3898900" y="3352800"/>
          <p14:tracePt t="12583" x="3937000" y="3371850"/>
          <p14:tracePt t="12599" x="3943350" y="3378200"/>
          <p14:tracePt t="12599" x="3956050" y="3384550"/>
          <p14:tracePt t="12616" x="3956050" y="3390900"/>
          <p14:tracePt t="12632" x="3956050" y="3397250"/>
          <p14:tracePt t="12632" x="3937000" y="3397250"/>
          <p14:tracePt t="12650" x="3924300" y="3390900"/>
          <p14:tracePt t="12650" x="3911600" y="3384550"/>
          <p14:tracePt t="12667" x="3892550" y="3378200"/>
          <p14:tracePt t="12667" x="3867150" y="3365500"/>
          <p14:tracePt t="12683" x="3848100" y="3346450"/>
          <p14:tracePt t="12683" x="3822700" y="3321050"/>
          <p14:tracePt t="12700" x="3797300" y="3302000"/>
          <p14:tracePt t="12700" x="3778250" y="3270250"/>
          <p14:tracePt t="12700" x="3759200" y="3238500"/>
          <p14:tracePt t="12719" x="3740150" y="3200400"/>
          <p14:tracePt t="12719" x="3727450" y="3168650"/>
          <p14:tracePt t="12734" x="3714750" y="3124200"/>
          <p14:tracePt t="12734" x="3702050" y="3086100"/>
          <p14:tracePt t="12750" x="3702050" y="3041650"/>
          <p14:tracePt t="12750" x="3695700" y="2997200"/>
          <p14:tracePt t="12767" x="3695700" y="2952750"/>
          <p14:tracePt t="12767" x="3702050" y="2901950"/>
          <p14:tracePt t="12783" x="3714750" y="2857500"/>
          <p14:tracePt t="12783" x="3727450" y="2813050"/>
          <p14:tracePt t="12783" x="3746500" y="2774950"/>
          <p14:tracePt t="12803" x="3771900" y="2730500"/>
          <p14:tracePt t="12815" x="3803650" y="2698750"/>
          <p14:tracePt t="12815" x="3873500" y="2635250"/>
          <p14:tracePt t="12833" x="3911600" y="2609850"/>
          <p14:tracePt t="12833" x="3956050" y="2590800"/>
          <p14:tracePt t="12851" x="4000500" y="2578100"/>
          <p14:tracePt t="12851" x="4044950" y="2578100"/>
          <p14:tracePt t="12867" x="4089400" y="2578100"/>
          <p14:tracePt t="12867" x="4140200" y="2590800"/>
          <p14:tracePt t="12867" x="4184650" y="2609850"/>
          <p14:tracePt t="12886" x="4235450" y="2635250"/>
          <p14:tracePt t="12886" x="4279900" y="2667000"/>
          <p14:tracePt t="12901" x="4318000" y="2705100"/>
          <p14:tracePt t="12901" x="4356100" y="2743200"/>
          <p14:tracePt t="12917" x="4394200" y="2781300"/>
          <p14:tracePt t="12917" x="4425950" y="2825750"/>
          <p14:tracePt t="12934" x="4451350" y="2876550"/>
          <p14:tracePt t="12934" x="4483100" y="2965450"/>
          <p14:tracePt t="12951" x="4483100" y="3009900"/>
          <p14:tracePt t="12951" x="4483100" y="3060700"/>
          <p14:tracePt t="12968" x="4476750" y="3105150"/>
          <p14:tracePt t="12968" x="4464050" y="3143250"/>
          <p14:tracePt t="12984" x="4445000" y="3181350"/>
          <p14:tracePt t="12984" x="4425950" y="3219450"/>
          <p14:tracePt t="13003" x="4400550" y="3251200"/>
          <p14:tracePt t="13003" x="4349750" y="3308350"/>
          <p14:tracePt t="13018" x="4318000" y="3327400"/>
          <p14:tracePt t="13018" x="4286250" y="3346450"/>
          <p14:tracePt t="13035" x="4254500" y="3359150"/>
          <p14:tracePt t="13035" x="4222750" y="3371850"/>
          <p14:tracePt t="13051" x="4191000" y="3378200"/>
          <p14:tracePt t="13051" x="4165600" y="3384550"/>
          <p14:tracePt t="13051" x="4133850" y="3384550"/>
          <p14:tracePt t="13070" x="4114800" y="3390900"/>
          <p14:tracePt t="13083" x="4089400" y="3390900"/>
          <p14:tracePt t="13083" x="4057650" y="3384550"/>
          <p14:tracePt t="13102" x="4044950" y="3378200"/>
          <p14:tracePt t="13102" x="4038600" y="3371850"/>
          <p14:tracePt t="13118" x="4032250" y="3365500"/>
          <p14:tracePt t="13118" x="4032250" y="3359150"/>
          <p14:tracePt t="13135" x="4038600" y="3352800"/>
          <p14:tracePt t="13135" x="4044950" y="3340100"/>
          <p14:tracePt t="13151" x="4057650" y="3333750"/>
          <p14:tracePt t="13151" x="4070350" y="3321050"/>
          <p14:tracePt t="13151" x="4089400" y="3308350"/>
          <p14:tracePt t="13170" x="4108450" y="3295650"/>
          <p14:tracePt t="13183" x="4127500" y="3282950"/>
          <p14:tracePt t="13183" x="4184650" y="3263900"/>
          <p14:tracePt t="13202" x="4210050" y="3257550"/>
          <p14:tracePt t="13202" x="4241800" y="3244850"/>
          <p14:tracePt t="13218" x="4279900" y="3238500"/>
          <p14:tracePt t="13218" x="4311650" y="3238500"/>
          <p14:tracePt t="13235" x="4349750" y="3232150"/>
          <p14:tracePt t="13235" x="4425950" y="3232150"/>
          <p14:tracePt t="13252" x="4464050" y="3232150"/>
          <p14:tracePt t="13252" x="4508500" y="3238500"/>
          <p14:tracePt t="13269" x="4546600" y="3251200"/>
          <p14:tracePt t="13269" x="4578350" y="3257550"/>
          <p14:tracePt t="13285" x="4616450" y="3270250"/>
          <p14:tracePt t="13285" x="4648200" y="3282950"/>
          <p14:tracePt t="13302" x="4679950" y="3302000"/>
          <p14:tracePt t="13302" x="4724400" y="3333750"/>
          <p14:tracePt t="13319" x="4743450" y="3346450"/>
          <p14:tracePt t="13319" x="4756150" y="3359150"/>
          <p14:tracePt t="13335" x="4762500" y="3371850"/>
          <p14:tracePt t="13335" x="4762500" y="3384550"/>
          <p14:tracePt t="13352" x="4756150" y="3390900"/>
          <p14:tracePt t="13352" x="4730750" y="3403600"/>
          <p14:tracePt t="13370" x="4711700" y="3403600"/>
          <p14:tracePt t="13370" x="4692650" y="3403600"/>
          <p14:tracePt t="13386" x="4667250" y="3403600"/>
          <p14:tracePt t="13386" x="4641850" y="3397250"/>
          <p14:tracePt t="13402" x="4610100" y="3384550"/>
          <p14:tracePt t="13402" x="4584700" y="3365500"/>
          <p14:tracePt t="13419" x="4559300" y="3346450"/>
          <p14:tracePt t="13419" x="4533900" y="3321050"/>
          <p14:tracePt t="13419" x="4502150" y="3295650"/>
          <p14:tracePt t="13438" x="4476750" y="3257550"/>
          <p14:tracePt t="13451" x="4451350" y="3219450"/>
          <p14:tracePt t="13451" x="4413250" y="3136900"/>
          <p14:tracePt t="13470" x="4394200" y="3092450"/>
          <p14:tracePt t="13470" x="4387850" y="3048000"/>
          <p14:tracePt t="13486" x="4381500" y="2997200"/>
          <p14:tracePt t="13486" x="4381500" y="2946400"/>
          <p14:tracePt t="13503" x="4381500" y="2895600"/>
          <p14:tracePt t="13503" x="4394200" y="2851150"/>
          <p14:tracePt t="13519" x="4413250" y="2800350"/>
          <p14:tracePt t="13519" x="4438650" y="2749550"/>
          <p14:tracePt t="13519" x="4464050" y="2711450"/>
          <p14:tracePt t="13538" x="4495800" y="2673350"/>
          <p14:tracePt t="13538" x="4533900" y="2635250"/>
          <p14:tracePt t="13553" x="4572000" y="2603500"/>
          <p14:tracePt t="13553" x="4622800" y="2578100"/>
          <p14:tracePt t="13569" x="4667250" y="2565400"/>
          <p14:tracePt t="13569" x="4718050" y="2552700"/>
          <p14:tracePt t="13586" x="4768850" y="2546350"/>
          <p14:tracePt t="13586" x="4826000" y="2552700"/>
          <p14:tracePt t="13603" x="4876800" y="2565400"/>
          <p14:tracePt t="13603" x="4984750" y="2609850"/>
          <p14:tracePt t="13619" x="5035550" y="2635250"/>
          <p14:tracePt t="13619" x="5080000" y="2667000"/>
          <p14:tracePt t="13636" x="5130800" y="2705100"/>
          <p14:tracePt t="13636" x="5168900" y="2736850"/>
          <p14:tracePt t="13653" x="5207000" y="2774950"/>
          <p14:tracePt t="13653" x="5264150" y="2857500"/>
          <p14:tracePt t="13670" x="5283200" y="2895600"/>
          <p14:tracePt t="13670" x="5295900" y="2940050"/>
          <p14:tracePt t="13686" x="5302250" y="2978150"/>
          <p14:tracePt t="13686" x="5295900" y="3016250"/>
          <p14:tracePt t="13703" x="5289550" y="3054350"/>
          <p14:tracePt t="13703" x="5276850" y="3092450"/>
          <p14:tracePt t="13720" x="5264150" y="3124200"/>
          <p14:tracePt t="13720" x="5245100" y="3155950"/>
          <p14:tracePt t="13720" x="5219700" y="3181350"/>
          <p14:tracePt t="13739" x="5187950" y="3206750"/>
          <p14:tracePt t="13739" x="5156200" y="3232150"/>
          <p14:tracePt t="13754" x="5124450" y="3257550"/>
          <p14:tracePt t="13754" x="5092700" y="3276600"/>
          <p14:tracePt t="13770" x="5054600" y="3289300"/>
          <p14:tracePt t="13770" x="5016500" y="3308350"/>
          <p14:tracePt t="13786" x="4984750" y="3321050"/>
          <p14:tracePt t="13786" x="4946650" y="3327400"/>
          <p14:tracePt t="13803" x="4914900" y="3340100"/>
          <p14:tracePt t="13803" x="4883150" y="3346450"/>
          <p14:tracePt t="13803" x="4857750" y="3346450"/>
          <p14:tracePt t="13822" x="4832350" y="3346450"/>
          <p14:tracePt t="13835" x="4806950" y="3346450"/>
          <p14:tracePt t="13835" x="4762500" y="3340100"/>
          <p14:tracePt t="13854" x="4743450" y="3340100"/>
          <p14:tracePt t="13854" x="4724400" y="3333750"/>
          <p14:tracePt t="13870" x="4705350" y="3333750"/>
          <p14:tracePt t="13870" x="4686300" y="3327400"/>
          <p14:tracePt t="13887" x="4667250" y="3327400"/>
          <p14:tracePt t="13887" x="4648200" y="3321050"/>
          <p14:tracePt t="13887" x="4635500" y="3321050"/>
          <p14:tracePt t="13907" x="4622800" y="3314700"/>
          <p14:tracePt t="13907" x="4610100" y="3314700"/>
          <p14:tracePt t="13920" x="4597400" y="3308350"/>
          <p14:tracePt t="13920" x="4591050" y="3308350"/>
          <p14:tracePt t="13937" x="4584700" y="3308350"/>
          <p14:tracePt t="13937" x="4578350" y="3302000"/>
          <p14:tracePt t="13955" x="4572000" y="3302000"/>
          <p14:tracePt t="13955" x="4565650" y="3302000"/>
          <p14:tracePt t="13971" x="4559300" y="3308350"/>
          <p14:tracePt t="13986" x="4552950" y="3308350"/>
          <p14:tracePt t="14005" x="4546600" y="3308350"/>
          <p14:tracePt t="14005" x="4540250" y="3308350"/>
          <p14:tracePt t="14022" x="4533900" y="3314700"/>
          <p14:tracePt t="14045" x="4533900" y="3321050"/>
          <p14:tracePt t="14081" x="4533900" y="3327400"/>
          <p14:tracePt t="14121" x="4546600" y="3333750"/>
          <p14:tracePt t="14141" x="4552950" y="3333750"/>
          <p14:tracePt t="14158" x="4559300" y="3333750"/>
          <p14:tracePt t="14173" x="4565650" y="3327400"/>
          <p14:tracePt t="14189" x="4572000" y="3327400"/>
          <p14:tracePt t="14201" x="4578350" y="3327400"/>
          <p14:tracePt t="14217" x="4591050" y="3321050"/>
          <p14:tracePt t="14233" x="4591050" y="3314700"/>
          <p14:tracePt t="14242" x="4597400" y="3314700"/>
          <p14:tracePt t="14253" x="4603750" y="3308350"/>
          <p14:tracePt t="14253" x="4610100" y="3308350"/>
          <p14:tracePt t="14272" x="4616450" y="3302000"/>
          <p14:tracePt t="14272" x="4622800" y="3295650"/>
          <p14:tracePt t="14288" x="4629150" y="3289300"/>
          <p14:tracePt t="14304" x="4629150" y="3282950"/>
          <p14:tracePt t="14322" x="4635500" y="3276600"/>
          <p14:tracePt t="14337" x="4641850" y="3276600"/>
          <p14:tracePt t="14362" x="4641850" y="3270250"/>
          <p14:tracePt t="14389" x="4648200" y="3270250"/>
          <p14:tracePt t="14413" x="4654550" y="3276600"/>
          <p14:tracePt t="14465" x="4660900" y="3282950"/>
          <p14:tracePt t="14841" x="4667250" y="3276600"/>
          <p14:tracePt t="14865" x="4673600" y="3276600"/>
          <p14:tracePt t="14877" x="4679950" y="3276600"/>
          <p14:tracePt t="14893" x="4686300" y="3270250"/>
          <p14:tracePt t="14901" x="4692650" y="3270250"/>
          <p14:tracePt t="14910" x="4699000" y="3270250"/>
          <p14:tracePt t="14922" x="4705350" y="3270250"/>
          <p14:tracePt t="14922" x="4718050" y="3270250"/>
          <p14:tracePt t="14940" x="4724400" y="3276600"/>
          <p14:tracePt t="14940" x="4737100" y="3276600"/>
          <p14:tracePt t="14958" x="4743450" y="3276600"/>
          <p14:tracePt t="14958" x="4756150" y="3276600"/>
          <p14:tracePt t="14974" x="4768850" y="3276600"/>
          <p14:tracePt t="14974" x="4794250" y="3276600"/>
          <p14:tracePt t="14992" x="4806950" y="3276600"/>
          <p14:tracePt t="14992" x="4819650" y="3270250"/>
          <p14:tracePt t="15008" x="4826000" y="3270250"/>
          <p14:tracePt t="15008" x="4838700" y="3270250"/>
          <p14:tracePt t="15024" x="4851400" y="3263900"/>
          <p14:tracePt t="15024" x="4870450" y="3263900"/>
          <p14:tracePt t="15043" x="4883150" y="3257550"/>
          <p14:tracePt t="15043" x="4889500" y="3257550"/>
          <p14:tracePt t="15058" x="4889500" y="3251200"/>
          <p14:tracePt t="15058" x="4895850" y="3251200"/>
          <p14:tracePt t="15075" x="4902200" y="3251200"/>
          <p14:tracePt t="15090" x="4908550" y="3244850"/>
          <p14:tracePt t="15106" x="4914900" y="3251200"/>
          <p14:tracePt t="15126" x="4921250" y="3251200"/>
          <p14:tracePt t="15157" x="4927600" y="3251200"/>
          <p14:tracePt t="15185" x="4933950" y="3251200"/>
          <p14:tracePt t="15229" x="4940300" y="3251200"/>
          <p14:tracePt t="15245" x="4953000" y="3251200"/>
          <p14:tracePt t="15262" x="4959350" y="3251200"/>
          <p14:tracePt t="15269" x="4965700" y="3251200"/>
          <p14:tracePt t="15278" x="4972050" y="3251200"/>
          <p14:tracePt t="15278" x="4978400" y="3251200"/>
          <p14:tracePt t="15291" x="4984750" y="3251200"/>
          <p14:tracePt t="15291" x="4997450" y="3251200"/>
          <p14:tracePt t="15308" x="5010150" y="3251200"/>
          <p14:tracePt t="15308" x="5016500" y="3251200"/>
          <p14:tracePt t="15325" x="5029200" y="3251200"/>
          <p14:tracePt t="15325" x="5054600" y="3251200"/>
          <p14:tracePt t="15342" x="5067300" y="3251200"/>
          <p14:tracePt t="15342" x="5080000" y="3244850"/>
          <p14:tracePt t="15358" x="5092700" y="3244850"/>
          <p14:tracePt t="15358" x="5105400" y="3244850"/>
          <p14:tracePt t="15375" x="5124450" y="3244850"/>
          <p14:tracePt t="15375" x="5137150" y="3244850"/>
          <p14:tracePt t="15392" x="5156200" y="3244850"/>
          <p14:tracePt t="15392" x="5175250" y="3244850"/>
          <p14:tracePt t="15392" x="5194300" y="3238500"/>
          <p14:tracePt t="15411" x="5213350" y="3238500"/>
          <p14:tracePt t="15411" x="5232400" y="3238500"/>
          <p14:tracePt t="15426" x="5251450" y="3232150"/>
          <p14:tracePt t="15426" x="5276850" y="3225800"/>
          <p14:tracePt t="15442" x="5295900" y="3225800"/>
          <p14:tracePt t="15442" x="5321300" y="3225800"/>
          <p14:tracePt t="15459" x="5340350" y="3219450"/>
          <p14:tracePt t="15459" x="5365750" y="3213100"/>
          <p14:tracePt t="15459" x="5391150" y="3213100"/>
          <p14:tracePt t="15478" x="5416550" y="3206750"/>
          <p14:tracePt t="15491" x="5441950" y="3206750"/>
          <p14:tracePt t="15491" x="5492750" y="3200400"/>
          <p14:tracePt t="15510" x="5524500" y="3194050"/>
          <p14:tracePt t="15510" x="5556250" y="3194050"/>
          <p14:tracePt t="15526" x="5581650" y="3187700"/>
          <p14:tracePt t="15526" x="5613400" y="3187700"/>
          <p14:tracePt t="15543" x="5645150" y="3187700"/>
          <p14:tracePt t="15543" x="5676900" y="3181350"/>
          <p14:tracePt t="15559" x="5708650" y="3181350"/>
          <p14:tracePt t="15559" x="5746750" y="3175000"/>
          <p14:tracePt t="15559" x="5778500" y="3175000"/>
          <p14:tracePt t="15578" x="5810250" y="3175000"/>
          <p14:tracePt t="15578" x="5848350" y="3168650"/>
          <p14:tracePt t="15592" x="5886450" y="3168650"/>
          <p14:tracePt t="15592" x="5918200" y="3168650"/>
          <p14:tracePt t="15609" x="5956300" y="3162300"/>
          <p14:tracePt t="15609" x="5994400" y="3162300"/>
          <p14:tracePt t="15626" x="6032500" y="3162300"/>
          <p14:tracePt t="15626" x="6102350" y="3162300"/>
          <p14:tracePt t="15643" x="6140450" y="3162300"/>
          <p14:tracePt t="15643" x="6178550" y="3162300"/>
          <p14:tracePt t="15660" x="6216650" y="3162300"/>
          <p14:tracePt t="15660" x="6248400" y="3162300"/>
          <p14:tracePt t="15676" x="6286500" y="3162300"/>
          <p14:tracePt t="15676" x="6318250" y="3162300"/>
          <p14:tracePt t="15693" x="6356350" y="3162300"/>
          <p14:tracePt t="15693" x="6419850" y="3162300"/>
          <p14:tracePt t="15710" x="6451600" y="3162300"/>
          <p14:tracePt t="15710" x="6483350" y="3162300"/>
          <p14:tracePt t="15726" x="6515100" y="3162300"/>
          <p14:tracePt t="15726" x="6540500" y="3162300"/>
          <p14:tracePt t="15743" x="6565900" y="3162300"/>
          <p14:tracePt t="15743" x="6584950" y="3168650"/>
          <p14:tracePt t="15743" x="6610350" y="3168650"/>
          <p14:tracePt t="15762" x="6629400" y="3168650"/>
          <p14:tracePt t="15775" x="6648450" y="3168650"/>
          <p14:tracePt t="15775" x="6680200" y="3175000"/>
          <p14:tracePt t="15794" x="6692900" y="3175000"/>
          <p14:tracePt t="15794" x="6705600" y="3175000"/>
          <p14:tracePt t="15810" x="6711950" y="3181350"/>
          <p14:tracePt t="15810" x="6724650" y="3181350"/>
          <p14:tracePt t="15827" x="6731000" y="3181350"/>
          <p14:tracePt t="15827" x="6737350" y="3181350"/>
          <p14:tracePt t="15844" x="6737350" y="3187700"/>
          <p14:tracePt t="15889" x="6731000" y="3187700"/>
          <p14:tracePt t="15906" x="6724650" y="3194050"/>
          <p14:tracePt t="15921" x="6718300" y="3194050"/>
          <p14:tracePt t="15937" x="6711950" y="3187700"/>
          <p14:tracePt t="15949" x="6705600" y="3187700"/>
          <p14:tracePt t="15973" x="6699250" y="3194050"/>
          <p14:tracePt t="16061" x="6692900" y="3194050"/>
          <p14:tracePt t="16085" x="6686550" y="3194050"/>
          <p14:tracePt t="16101" x="6680200" y="3194050"/>
          <p14:tracePt t="16117" x="6667500" y="3194050"/>
          <p14:tracePt t="16129" x="6661150" y="3194050"/>
          <p14:tracePt t="16145" x="6654800" y="3194050"/>
          <p14:tracePt t="16162" x="6648450" y="3200400"/>
          <p14:tracePt t="16170" x="6642100" y="3200400"/>
          <p14:tracePt t="16177" x="6635750" y="3194050"/>
          <p14:tracePt t="16193" x="6629400" y="3194050"/>
          <p14:tracePt t="16210" x="6623050" y="3194050"/>
          <p14:tracePt t="16227" x="6616700" y="3194050"/>
          <p14:tracePt t="16243" x="6610350" y="3194050"/>
          <p14:tracePt t="16243" x="6604000" y="3194050"/>
          <p14:tracePt t="16262" x="6597650" y="3194050"/>
          <p14:tracePt t="16289" x="6591300" y="3200400"/>
          <p14:tracePt t="16309" x="6584950" y="3200400"/>
          <p14:tracePt t="16333" x="6578600" y="3206750"/>
          <p14:tracePt t="16349" x="6572250" y="3213100"/>
          <p14:tracePt t="16393" x="6565900" y="3219450"/>
          <p14:tracePt t="16417" x="6559550" y="3219450"/>
          <p14:tracePt t="16445" x="6559550" y="3225800"/>
          <p14:tracePt t="16489" x="6559550" y="3219450"/>
          <p14:tracePt t="16597" x="6565900" y="3219450"/>
          <p14:tracePt t="16633" x="6565900" y="3213100"/>
          <p14:tracePt t="16657" x="6565900" y="3206750"/>
          <p14:tracePt t="16693" x="6559550" y="3206750"/>
          <p14:tracePt t="16753" x="6559550" y="3200400"/>
          <p14:tracePt t="16781" x="6559550" y="3194050"/>
          <p14:tracePt t="16837" x="6553200" y="3194050"/>
          <p14:tracePt t="16889" x="6546850" y="3187700"/>
          <p14:tracePt t="16901" x="6534150" y="3187700"/>
          <p14:tracePt t="16925" x="6527800" y="3187700"/>
          <p14:tracePt t="16934" x="6521450" y="3194050"/>
          <p14:tracePt t="16945" x="6515100" y="3187700"/>
          <p14:tracePt t="16945" x="6489700" y="3194050"/>
          <p14:tracePt t="16963" x="6477000" y="3200400"/>
          <p14:tracePt t="16963" x="6464300" y="3200400"/>
          <p14:tracePt t="16980" x="6451600" y="3200400"/>
          <p14:tracePt t="16980" x="6438900" y="3200400"/>
          <p14:tracePt t="16997" x="6419850" y="3206750"/>
          <p14:tracePt t="16997" x="6400800" y="3206750"/>
          <p14:tracePt t="17015" x="6388100" y="3213100"/>
          <p14:tracePt t="17015" x="6343650" y="3225800"/>
          <p14:tracePt t="17031" x="6324600" y="3232150"/>
          <p14:tracePt t="17031" x="6305550" y="3244850"/>
          <p14:tracePt t="17047" x="6280150" y="3251200"/>
          <p14:tracePt t="17047" x="6254750" y="3263900"/>
          <p14:tracePt t="17064" x="6223000" y="3282950"/>
          <p14:tracePt t="17079" x="6203950" y="3276600"/>
          <p14:tracePt t="17113" x="6146800" y="3302000"/>
          <p14:tracePt t="17121" x="6083300" y="3333750"/>
          <p14:tracePt t="17130" x="6019800" y="3365500"/>
          <p14:tracePt t="17130" x="5956300" y="3397250"/>
          <p14:tracePt t="17147" x="5886450" y="3435350"/>
          <p14:tracePt t="17147" x="5816600" y="3467100"/>
          <p14:tracePt t="17147" x="5746750" y="3498850"/>
          <p14:tracePt t="17167" x="5664200" y="3562350"/>
          <p14:tracePt t="17167" x="5619750" y="3587750"/>
          <p14:tracePt t="17182" x="5568950" y="3606800"/>
          <p14:tracePt t="17182" x="5518150" y="3632200"/>
          <p14:tracePt t="17198" x="5473700" y="3657600"/>
          <p14:tracePt t="17198" x="5422900" y="3676650"/>
          <p14:tracePt t="17214" x="5378450" y="3695700"/>
          <p14:tracePt t="17214" x="5334000" y="3714750"/>
          <p14:tracePt t="17214" x="5283200" y="3733800"/>
          <p14:tracePt t="17233" x="5238750" y="3752850"/>
          <p14:tracePt t="17246" x="5194300" y="3765550"/>
          <p14:tracePt t="17246" x="5099050" y="3797300"/>
          <p14:tracePt t="17265" x="5054600" y="3810000"/>
          <p14:tracePt t="17265" x="5010150" y="3822700"/>
          <p14:tracePt t="17281" x="4965700" y="3835400"/>
          <p14:tracePt t="17281" x="4921250" y="3848100"/>
          <p14:tracePt t="17298" x="4876800" y="3860800"/>
          <p14:tracePt t="17298" x="4838700" y="3867150"/>
          <p14:tracePt t="17315" x="4794250" y="3879850"/>
          <p14:tracePt t="17315" x="4718050" y="3898900"/>
          <p14:tracePt t="17332" x="4673600" y="3911600"/>
          <p14:tracePt t="17332" x="4629150" y="3917950"/>
          <p14:tracePt t="17349" x="4584700" y="3924300"/>
          <p14:tracePt t="17349" x="4533900" y="3930650"/>
          <p14:tracePt t="17365" x="4483100" y="3937000"/>
          <p14:tracePt t="17365" x="4368800" y="3949700"/>
          <p14:tracePt t="17382" x="4311650" y="3956050"/>
          <p14:tracePt t="17382" x="4248150" y="3956050"/>
          <p14:tracePt t="17399" x="4178300" y="3956050"/>
          <p14:tracePt t="17399" x="4114800" y="3956050"/>
          <p14:tracePt t="17415" x="4051300" y="3956050"/>
          <p14:tracePt t="17415" x="3987800" y="3956050"/>
          <p14:tracePt t="17432" x="3924300" y="3962400"/>
          <p14:tracePt t="17432" x="3803650" y="3975100"/>
          <p14:tracePt t="17451" x="3746500" y="3981450"/>
          <p14:tracePt t="17451" x="3689350" y="3987800"/>
          <p14:tracePt t="17466" x="3632200" y="3994150"/>
          <p14:tracePt t="17466" x="3581400" y="4006850"/>
          <p14:tracePt t="17482" x="3536950" y="4013200"/>
          <p14:tracePt t="17482" x="3486150" y="4019550"/>
          <p14:tracePt t="17499" x="3441700" y="4025900"/>
          <p14:tracePt t="17499" x="3403600" y="4025900"/>
          <p14:tracePt t="17516" x="3371850" y="4025900"/>
          <p14:tracePt t="17516" x="3340100" y="4025900"/>
          <p14:tracePt t="17516" x="3314700" y="4025900"/>
          <p14:tracePt t="17535" x="3289300" y="4025900"/>
          <p14:tracePt t="17547" x="3270250" y="4025900"/>
          <p14:tracePt t="17547" x="3232150" y="4025900"/>
          <p14:tracePt t="17566" x="3219450" y="4019550"/>
          <p14:tracePt t="17566" x="3206750" y="4019550"/>
          <p14:tracePt t="17583" x="3200400" y="4019550"/>
          <p14:tracePt t="17583" x="3194050" y="4019550"/>
          <p14:tracePt t="17599" x="3200400" y="4013200"/>
          <p14:tracePt t="17629" x="3213100" y="4013200"/>
          <p14:tracePt t="17637" x="3219450" y="4013200"/>
          <p14:tracePt t="17648" x="3232150" y="4013200"/>
          <p14:tracePt t="17648" x="3238500" y="4013200"/>
          <p14:tracePt t="17666" x="3251200" y="4006850"/>
          <p14:tracePt t="17666" x="3276600" y="4006850"/>
          <p14:tracePt t="17683" x="3289300" y="4000500"/>
          <p14:tracePt t="17683" x="3302000" y="4000500"/>
          <p14:tracePt t="17699" x="3314700" y="4000500"/>
          <p14:tracePt t="17699" x="3327400" y="4000500"/>
          <p14:tracePt t="17716" x="3340100" y="3994150"/>
          <p14:tracePt t="17716" x="3352800" y="3994150"/>
          <p14:tracePt t="17733" x="3365500" y="3994150"/>
          <p14:tracePt t="17733" x="3384550" y="3994150"/>
          <p14:tracePt t="17750" x="3397250" y="3994150"/>
          <p14:tracePt t="17750" x="3409950" y="3987800"/>
          <p14:tracePt t="17766" x="3416300" y="3994150"/>
          <p14:tracePt t="17766" x="3422650" y="3994150"/>
          <p14:tracePt t="17783" x="3435350" y="3994150"/>
          <p14:tracePt t="17798" x="3448050" y="3994150"/>
          <p14:tracePt t="17815" x="3441700" y="3994150"/>
          <p14:tracePt t="17861" x="3435350" y="3994150"/>
          <p14:tracePt t="17885" x="3429000" y="3994150"/>
          <p14:tracePt t="17901" x="3422650" y="3994150"/>
          <p14:tracePt t="17917" x="3416300" y="3994150"/>
          <p14:tracePt t="17929" x="3416300" y="4000500"/>
          <p14:tracePt t="17945" x="3409950" y="4000500"/>
          <p14:tracePt t="17969" x="3409950" y="4006850"/>
          <p14:tracePt t="17989" x="3409950" y="4013200"/>
          <p14:tracePt t="18005" x="3409950" y="4019550"/>
          <p14:tracePt t="18029" x="3416300" y="4025900"/>
          <p14:tracePt t="18041" x="3416300" y="4032250"/>
          <p14:tracePt t="18057" x="3422650" y="4038600"/>
          <p14:tracePt t="18073" x="3422650" y="4044950"/>
          <p14:tracePt t="18089" x="3429000" y="4044950"/>
          <p14:tracePt t="18102" x="3435350" y="4051300"/>
          <p14:tracePt t="18125" x="3441700" y="4051300"/>
          <p14:tracePt t="18177" x="3441700" y="4044950"/>
          <p14:tracePt t="18209" x="3448050" y="4038600"/>
          <p14:tracePt t="18229" x="3448050" y="4032250"/>
          <p14:tracePt t="18253" x="3454400" y="4032250"/>
          <p14:tracePt t="18277" x="3460750" y="4025900"/>
          <p14:tracePt t="18306" x="3467100" y="4025900"/>
          <p14:tracePt t="18337" x="3467100" y="4019550"/>
          <p14:tracePt t="18365" x="3473450" y="4013200"/>
          <p14:tracePt t="18397" x="3479800" y="4006850"/>
          <p14:tracePt t="18409" x="3479800" y="4000500"/>
          <p14:tracePt t="18417" x="3486150" y="3994150"/>
          <p14:tracePt t="18417" x="3486150" y="3987800"/>
          <p14:tracePt t="18435" x="3492500" y="3981450"/>
          <p14:tracePt t="18435" x="3498850" y="3975100"/>
          <p14:tracePt t="18452" x="3505200" y="3968750"/>
          <p14:tracePt t="18452" x="3517900" y="3943350"/>
          <p14:tracePt t="18470" x="3524250" y="3930650"/>
          <p14:tracePt t="18470" x="3530600" y="3917950"/>
          <p14:tracePt t="18486" x="3536950" y="3905250"/>
          <p14:tracePt t="18486" x="3549650" y="3886200"/>
          <p14:tracePt t="18502" x="3556000" y="3873500"/>
          <p14:tracePt t="18502" x="3568700" y="3854450"/>
          <p14:tracePt t="18519" x="3575050" y="3829050"/>
          <p14:tracePt t="18519" x="3587750" y="3810000"/>
          <p14:tracePt t="18535" x="3594100" y="3790950"/>
          <p14:tracePt t="18535" x="3606800" y="3778250"/>
          <p14:tracePt t="18535" x="3613150" y="3759200"/>
          <p14:tracePt t="18555" x="3619500" y="3740150"/>
          <p14:tracePt t="18555" x="3632200" y="3727450"/>
          <p14:tracePt t="18570" x="3638550" y="3714750"/>
          <p14:tracePt t="18570" x="3644900" y="3702050"/>
          <p14:tracePt t="18585" x="3651250" y="3689350"/>
          <p14:tracePt t="18585" x="3657600" y="3683000"/>
          <p14:tracePt t="18602" x="3663950" y="3670300"/>
          <p14:tracePt t="18602" x="3676650" y="3663950"/>
          <p14:tracePt t="18619" x="3683000" y="3657600"/>
          <p14:tracePt t="18634" x="3676650" y="3657600"/>
          <p14:tracePt t="18673" x="3670300" y="3657600"/>
          <p14:tracePt t="18681" x="3663950" y="3663950"/>
          <p14:tracePt t="18689" x="3657600" y="3663950"/>
          <p14:tracePt t="18689" x="3644900" y="3670300"/>
          <p14:tracePt t="18703" x="3638550" y="3670300"/>
          <p14:tracePt t="18703" x="3625850" y="3670300"/>
          <p14:tracePt t="18719" x="3619500" y="3676650"/>
          <p14:tracePt t="18719" x="3606800" y="3676650"/>
          <p14:tracePt t="18736" x="3594100" y="3676650"/>
          <p14:tracePt t="18736" x="3581400" y="3670300"/>
          <p14:tracePt t="18753" x="3568700" y="3670300"/>
          <p14:tracePt t="18753" x="3536950" y="3657600"/>
          <p14:tracePt t="18770" x="3524250" y="3651250"/>
          <p14:tracePt t="18770" x="3505200" y="3638550"/>
          <p14:tracePt t="18786" x="3492500" y="3625850"/>
          <p14:tracePt t="18786" x="3479800" y="3606800"/>
          <p14:tracePt t="18803" x="3467100" y="3587750"/>
          <p14:tracePt t="18803" x="3454400" y="3562350"/>
          <p14:tracePt t="18803" x="3441700" y="3543300"/>
          <p14:tracePt t="18822" x="3429000" y="3511550"/>
          <p14:tracePt t="18835" x="3416300" y="3486150"/>
          <p14:tracePt t="18835" x="3403600" y="3422650"/>
          <p14:tracePt t="18853" x="3390900" y="3390900"/>
          <p14:tracePt t="18853" x="3384550" y="3352800"/>
          <p14:tracePt t="18870" x="3378200" y="3314700"/>
          <p14:tracePt t="18870" x="3371850" y="3270250"/>
          <p14:tracePt t="18887" x="3365500" y="3225800"/>
          <p14:tracePt t="18887" x="3365500" y="3181350"/>
          <p14:tracePt t="18887" x="3359150" y="3136900"/>
          <p14:tracePt t="18906" x="3359150" y="3092450"/>
          <p14:tracePt t="18918" x="3359150" y="3054350"/>
          <p14:tracePt t="18918" x="3365500" y="2971800"/>
          <p14:tracePt t="18939" x="3378200" y="2940050"/>
          <p14:tracePt t="18939" x="3390900" y="2908300"/>
          <p14:tracePt t="18954" x="3409950" y="2876550"/>
          <p14:tracePt t="18954" x="3429000" y="2851150"/>
          <p14:tracePt t="18970" x="3454400" y="2832100"/>
          <p14:tracePt t="18970" x="3479800" y="2813050"/>
          <p14:tracePt t="18987" x="3505200" y="2800350"/>
          <p14:tracePt t="18987" x="3536950" y="2787650"/>
          <p14:tracePt t="18987" x="3568700" y="2781300"/>
          <p14:tracePt t="19007" x="3600450" y="2781300"/>
          <p14:tracePt t="19007" x="3632200" y="2774950"/>
          <p14:tracePt t="19021" x="3663950" y="2781300"/>
          <p14:tracePt t="19021" x="3695700" y="2787650"/>
          <p14:tracePt t="19037" x="3727450" y="2794000"/>
          <p14:tracePt t="19037" x="3759200" y="2806700"/>
          <p14:tracePt t="19054" x="3797300" y="2825750"/>
          <p14:tracePt t="19054" x="3854450" y="2870200"/>
          <p14:tracePt t="19070" x="3886200" y="2901950"/>
          <p14:tracePt t="19070" x="3911600" y="2933700"/>
          <p14:tracePt t="19087" x="3937000" y="2965450"/>
          <p14:tracePt t="19087" x="3956050" y="3003550"/>
          <p14:tracePt t="19104" x="3975100" y="3041650"/>
          <p14:tracePt t="19104" x="3994150" y="3079750"/>
          <p14:tracePt t="19121" x="4000500" y="3117850"/>
          <p14:tracePt t="19121" x="4013200" y="3187700"/>
          <p14:tracePt t="19138" x="4019550" y="3219450"/>
          <p14:tracePt t="19138" x="4019550" y="3257550"/>
          <p14:tracePt t="19155" x="4013200" y="3289300"/>
          <p14:tracePt t="19155" x="4006850" y="3314700"/>
          <p14:tracePt t="19171" x="4000500" y="3346450"/>
          <p14:tracePt t="19171" x="3987800" y="3371850"/>
          <p14:tracePt t="19188" x="3975100" y="3397250"/>
          <p14:tracePt t="19188" x="3956050" y="3416300"/>
          <p14:tracePt t="19188" x="3943350" y="3435350"/>
          <p14:tracePt t="19207" x="3924300" y="3454400"/>
          <p14:tracePt t="19207" x="3905250" y="3467100"/>
          <p14:tracePt t="19222" x="3886200" y="3479800"/>
          <p14:tracePt t="19222" x="3873500" y="3492500"/>
          <p14:tracePt t="19239" x="3854450" y="3505200"/>
          <p14:tracePt t="19239" x="3835400" y="3511550"/>
          <p14:tracePt t="19255" x="3822700" y="3524250"/>
          <p14:tracePt t="19255" x="3803650" y="3530600"/>
          <p14:tracePt t="19271" x="3790950" y="3536950"/>
          <p14:tracePt t="19271" x="3778250" y="3543300"/>
          <p14:tracePt t="19271" x="3765550" y="3549650"/>
          <p14:tracePt t="19290" x="3759200" y="3556000"/>
          <p14:tracePt t="19290" x="3752850" y="3562350"/>
          <p14:tracePt t="19305" x="3746500" y="3568700"/>
          <p14:tracePt t="19320" x="3740150" y="3575050"/>
          <p14:tracePt t="19337" x="3740150" y="3581400"/>
          <p14:tracePt t="19353" x="3746500" y="3581400"/>
          <p14:tracePt t="19370" x="3752850" y="3581400"/>
          <p14:tracePt t="19387" x="3759200" y="3581400"/>
          <p14:tracePt t="19404" x="3765550" y="3587750"/>
          <p14:tracePt t="19421" x="3765550" y="3594100"/>
          <p14:tracePt t="19461" x="3759200" y="3600450"/>
          <p14:tracePt t="19477" x="3759200" y="3606800"/>
          <p14:tracePt t="19489" x="3752850" y="3606800"/>
          <p14:tracePt t="19513" x="3746500" y="3613150"/>
          <p14:tracePt t="19537" x="3752850" y="3613150"/>
          <p14:tracePt t="19602" x="3759200" y="3613150"/>
          <p14:tracePt t="19617" x="3765550" y="3619500"/>
          <p14:tracePt t="19633" x="3771900" y="3619500"/>
          <p14:tracePt t="19649" x="3778250" y="3619500"/>
          <p14:tracePt t="19661" x="3784600" y="3625850"/>
          <p14:tracePt t="19678" x="3790950" y="3625850"/>
          <p14:tracePt t="19693" x="3797300" y="3625850"/>
          <p14:tracePt t="19709" x="3803650" y="3632200"/>
          <p14:tracePt t="19721" x="3810000" y="3632200"/>
          <p14:tracePt t="19738" x="3816350" y="3632200"/>
          <p14:tracePt t="19755" x="3822700" y="3625850"/>
          <p14:tracePt t="19771" x="3829050" y="3619500"/>
          <p14:tracePt t="19788" x="3841750" y="3613150"/>
          <p14:tracePt t="19805" x="3848100" y="3606800"/>
          <p14:tracePt t="19822" x="3854450" y="3600450"/>
          <p14:tracePt t="19838" x="3854450" y="3594100"/>
          <p14:tracePt t="19855" x="3860800" y="3587750"/>
          <p14:tracePt t="19872" x="3860800" y="3581400"/>
          <p14:tracePt t="19889" x="3860800" y="3575050"/>
          <p14:tracePt t="19905" x="3854450" y="3568700"/>
          <p14:tracePt t="19934" x="3848100" y="3562350"/>
          <p14:tracePt t="19957" x="3841750" y="3556000"/>
          <p14:tracePt t="19969" x="3835400" y="3556000"/>
          <p14:tracePt t="19985" x="3835400" y="3549650"/>
          <p14:tracePt t="20001" x="3829050" y="3543300"/>
          <p14:tracePt t="20017" x="3829050" y="3536950"/>
          <p14:tracePt t="20029" x="3829050" y="3530600"/>
          <p14:tracePt t="20045" x="3841750" y="3524250"/>
          <p14:tracePt t="20069" x="3848100" y="3517900"/>
          <p14:tracePt t="20081" x="3854450" y="3517900"/>
          <p14:tracePt t="20097" x="3860800" y="3511550"/>
          <p14:tracePt t="20113" x="3867150" y="3511550"/>
          <p14:tracePt t="20137" x="3860800" y="3511550"/>
          <p14:tracePt t="20181" x="3848100" y="3505200"/>
          <p14:tracePt t="20201" x="3841750" y="3505200"/>
          <p14:tracePt t="20233" x="3835400" y="3498850"/>
          <p14:tracePt t="20249" x="3829050" y="3498850"/>
          <p14:tracePt t="20261" x="3829050" y="3492500"/>
          <p14:tracePt t="20285" x="3822700" y="3486150"/>
          <p14:tracePt t="20309" x="3822700" y="3479800"/>
          <p14:tracePt t="20321" x="3816350" y="3473450"/>
          <p14:tracePt t="20337" x="3810000" y="3467100"/>
          <p14:tracePt t="20353" x="3803650" y="3460750"/>
          <p14:tracePt t="20369" x="3803650" y="3454400"/>
          <p14:tracePt t="20381" x="3797300" y="3448050"/>
          <p14:tracePt t="20397" x="3790950" y="3448050"/>
          <p14:tracePt t="20413" x="3784600" y="3441700"/>
          <p14:tracePt t="20429" x="3778250" y="3441700"/>
          <p14:tracePt t="20442" x="3771900" y="3441700"/>
          <p14:tracePt t="20457" x="3765550" y="3441700"/>
          <p14:tracePt t="20474" x="3759200" y="3441700"/>
          <p14:tracePt t="20491" x="3752850" y="3441700"/>
          <p14:tracePt t="20507" x="3746500" y="3441700"/>
          <p14:tracePt t="20525" x="3746500" y="3435350"/>
          <p14:tracePt t="20561" x="3746500" y="3429000"/>
          <p14:tracePt t="20602" x="3752850" y="3422650"/>
          <p14:tracePt t="20629" x="3746500" y="3422650"/>
          <p14:tracePt t="20809" x="3740150" y="3416300"/>
          <p14:tracePt t="20841" x="3733800" y="3416300"/>
          <p14:tracePt t="20861" x="3727450" y="3416300"/>
          <p14:tracePt t="20885" x="3721100" y="3416300"/>
          <p14:tracePt t="20901" x="3714750" y="3416300"/>
          <p14:tracePt t="20917" x="3708400" y="3416300"/>
          <p14:tracePt t="20929" x="3695700" y="3416300"/>
          <p14:tracePt t="20945" x="3689350" y="3409950"/>
          <p14:tracePt t="20961" x="3683000" y="3409950"/>
          <p14:tracePt t="20969" x="3676650" y="3409950"/>
          <p14:tracePt t="20978" x="3670300" y="3409950"/>
          <p14:tracePt t="20978" x="3663950" y="3409950"/>
          <p14:tracePt t="20995" x="3663950" y="3416300"/>
          <p14:tracePt t="20995" x="3657600" y="3409950"/>
          <p14:tracePt t="21010" x="3651250" y="3409950"/>
          <p14:tracePt t="21026" x="3638550" y="3409950"/>
          <p14:tracePt t="21043" x="3625850" y="3403600"/>
          <p14:tracePt t="21059" x="3613150" y="3403600"/>
          <p14:tracePt t="21075" x="3606800" y="3403600"/>
          <p14:tracePt t="21092" x="3600450" y="3403600"/>
          <p14:tracePt t="21109" x="3594100" y="3403600"/>
          <p14:tracePt t="21126" x="3587750" y="3403600"/>
          <p14:tracePt t="21143" x="3581400" y="3397250"/>
          <p14:tracePt t="21160" x="3568700" y="3397250"/>
          <p14:tracePt t="21160" x="3562350" y="3397250"/>
          <p14:tracePt t="21178" x="3556000" y="3397250"/>
          <p14:tracePt t="21178" x="3549650" y="3397250"/>
          <p14:tracePt t="21194" x="3536950" y="3397250"/>
          <p14:tracePt t="21217" x="3530600" y="3397250"/>
          <p14:tracePt t="21230" x="3524250" y="3390900"/>
          <p14:tracePt t="21269" x="3517900" y="3390900"/>
          <p14:tracePt t="21289" x="3511550" y="3384550"/>
          <p14:tracePt t="21314" x="3511550" y="3378200"/>
          <p14:tracePt t="21337" x="3505200" y="3371850"/>
          <p14:tracePt t="21365" x="3511550" y="3371850"/>
          <p14:tracePt t="21389" x="3517900" y="3371850"/>
          <p14:tracePt t="21401" x="3524250" y="3371850"/>
          <p14:tracePt t="21425" x="3530600" y="3371850"/>
          <p14:tracePt t="21449" x="3536950" y="3371850"/>
          <p14:tracePt t="21477" x="3543300" y="3365500"/>
          <p14:tracePt t="21521" x="3549650" y="3359150"/>
          <p14:tracePt t="21537" x="3556000" y="3359150"/>
          <p14:tracePt t="21569" x="3549650" y="3352800"/>
          <p14:tracePt t="21629" x="3556000" y="3346450"/>
          <p14:tracePt t="21697" x="3562350" y="3346450"/>
          <p14:tracePt t="21741" x="3562350" y="3340100"/>
          <p14:tracePt t="21761" x="3568700" y="3340100"/>
          <p14:tracePt t="21785" x="3575050" y="3333750"/>
          <p14:tracePt t="21821" x="3575050" y="3327400"/>
          <p14:tracePt t="21881" x="3581400" y="3327400"/>
          <p14:tracePt t="22041" x="3587750" y="3321050"/>
          <p14:tracePt t="22077" x="3587750" y="3314700"/>
          <p14:tracePt t="22101" x="3594100" y="3314700"/>
          <p14:tracePt t="22121" x="3594100" y="3321050"/>
          <p14:tracePt t="22206" x="3587750" y="3327400"/>
          <p14:tracePt t="22309" x="3581400" y="3333750"/>
          <p14:tracePt t="22325" x="3575050" y="3340100"/>
          <p14:tracePt t="22361" x="3568700" y="3340100"/>
          <p14:tracePt t="22393" x="3575050" y="3333750"/>
          <p14:tracePt t="22445" x="3575050" y="3340100"/>
          <p14:tracePt t="22649" x="3568700" y="3340100"/>
          <p14:tracePt t="22849" x="3575050" y="3340100"/>
          <p14:tracePt t="23046" x="3581400" y="3333750"/>
          <p14:tracePt t="23149" x="3587750" y="3340100"/>
          <p14:tracePt t="23197" x="3587750" y="3346450"/>
          <p14:tracePt t="23233" x="3594100" y="3346450"/>
          <p14:tracePt t="23277" x="3587750" y="3352800"/>
          <p14:tracePt t="23309" x="3587750" y="3359150"/>
          <p14:tracePt t="23329" x="3581400" y="3359150"/>
          <p14:tracePt t="23345" x="3575050" y="3365500"/>
          <p14:tracePt t="23361" x="3568700" y="3371850"/>
          <p14:tracePt t="23377" x="3562350" y="3378200"/>
          <p14:tracePt t="23389" x="3556000" y="3378200"/>
          <p14:tracePt t="23406" x="3556000" y="3384550"/>
          <p14:tracePt t="23416" x="3549650" y="3390900"/>
          <p14:tracePt t="23416" x="3549650" y="3397250"/>
          <p14:tracePt t="23435" x="3543300" y="3397250"/>
          <p14:tracePt t="23435" x="3543300" y="3403600"/>
          <p14:tracePt t="23451" x="3536950" y="3409950"/>
          <p14:tracePt t="23467" x="3530600" y="3416300"/>
          <p14:tracePt t="23483" x="3524250" y="3422650"/>
          <p14:tracePt t="23483" x="3505200" y="3422650"/>
          <p14:tracePt t="23503" x="3498850" y="3422650"/>
          <p14:tracePt t="23503" x="3486150" y="3416300"/>
          <p14:tracePt t="23519" x="3473450" y="3416300"/>
          <p14:tracePt t="23519" x="3467100" y="3409950"/>
          <p14:tracePt t="23535" x="3448050" y="3403600"/>
          <p14:tracePt t="23535" x="3435350" y="3397250"/>
          <p14:tracePt t="23552" x="3422650" y="3390900"/>
          <p14:tracePt t="23552" x="3403600" y="3390900"/>
          <p14:tracePt t="23552" x="3384550" y="3384550"/>
          <p14:tracePt t="23570" x="3371850" y="3378200"/>
          <p14:tracePt t="23570" x="3352800" y="3371850"/>
          <p14:tracePt t="23587" x="3327400" y="3365500"/>
          <p14:tracePt t="23587" x="3308350" y="3359150"/>
          <p14:tracePt t="23602" x="3289300" y="3346450"/>
          <p14:tracePt t="23602" x="3263900" y="3340100"/>
          <p14:tracePt t="23619" x="3238500" y="3327400"/>
          <p14:tracePt t="23619" x="3219450" y="3314700"/>
          <p14:tracePt t="23635" x="3194050" y="3295650"/>
          <p14:tracePt t="23635" x="3168650" y="3276600"/>
          <p14:tracePt t="23635" x="3149600" y="3263900"/>
          <p14:tracePt t="23654" x="3130550" y="3244850"/>
          <p14:tracePt t="23667" x="3105150" y="3225800"/>
          <p14:tracePt t="23667" x="3067050" y="3187700"/>
          <p14:tracePt t="23685" x="3048000" y="3168650"/>
          <p14:tracePt t="23685" x="3028950" y="3149600"/>
          <p14:tracePt t="23702" x="3009900" y="3124200"/>
          <p14:tracePt t="23702" x="2990850" y="3105150"/>
          <p14:tracePt t="23719" x="2971800" y="3073400"/>
          <p14:tracePt t="23719" x="2959100" y="3041650"/>
          <p14:tracePt t="23719" x="2940050" y="3009900"/>
          <p14:tracePt t="23738" x="2927350" y="2971800"/>
          <p14:tracePt t="23738" x="2914650" y="2933700"/>
          <p14:tracePt t="23752" x="2908300" y="2889250"/>
          <p14:tracePt t="23752" x="2901950" y="2844800"/>
          <p14:tracePt t="23769" x="2895600" y="2800350"/>
          <p14:tracePt t="23769" x="2901950" y="2755900"/>
          <p14:tracePt t="23786" x="2901950" y="2711450"/>
          <p14:tracePt t="23786" x="2927350" y="2628900"/>
          <p14:tracePt t="23802" x="2946400" y="2590800"/>
          <p14:tracePt t="23802" x="2965450" y="2552700"/>
          <p14:tracePt t="23819" x="2997200" y="2514600"/>
          <p14:tracePt t="23819" x="3028950" y="2476500"/>
          <p14:tracePt t="23836" x="3060700" y="2444750"/>
          <p14:tracePt t="23836" x="3098800" y="2413000"/>
          <p14:tracePt t="23853" x="3136900" y="2381250"/>
          <p14:tracePt t="23853" x="3225800" y="2330450"/>
          <p14:tracePt t="23870" x="3270250" y="2311400"/>
          <p14:tracePt t="23870" x="3308350" y="2292350"/>
          <p14:tracePt t="23886" x="3346450" y="2279650"/>
          <p14:tracePt t="23886" x="3390900" y="2273300"/>
          <p14:tracePt t="23903" x="3429000" y="2273300"/>
          <p14:tracePt t="23903" x="3460750" y="2273300"/>
          <p14:tracePt t="23903" x="3498850" y="2279650"/>
          <p14:tracePt t="23922" x="3530600" y="2292350"/>
          <p14:tracePt t="23935" x="3562350" y="2311400"/>
          <p14:tracePt t="23935" x="3625850" y="2368550"/>
          <p14:tracePt t="23954" x="3657600" y="2400300"/>
          <p14:tracePt t="23954" x="3683000" y="2444750"/>
          <p14:tracePt t="23970" x="3714750" y="2482850"/>
          <p14:tracePt t="23970" x="3746500" y="2527300"/>
          <p14:tracePt t="23986" x="3771900" y="2578100"/>
          <p14:tracePt t="23986" x="3797300" y="2622550"/>
          <p14:tracePt t="23986" x="3822700" y="2667000"/>
          <p14:tracePt t="24006" x="3848100" y="2705100"/>
          <p14:tracePt t="24018" x="3867150" y="2749550"/>
          <p14:tracePt t="24018" x="3898900" y="2825750"/>
          <p14:tracePt t="24039" x="3905250" y="2863850"/>
          <p14:tracePt t="24039" x="3917950" y="2901950"/>
          <p14:tracePt t="24054" x="3924300" y="2933700"/>
          <p14:tracePt t="24054" x="3924300" y="2965450"/>
          <p14:tracePt t="24070" x="3930650" y="2997200"/>
          <p14:tracePt t="24070" x="3924300" y="3022600"/>
          <p14:tracePt t="24087" x="3924300" y="3054350"/>
          <p14:tracePt t="24087" x="3911600" y="3098800"/>
          <p14:tracePt t="24104" x="3905250" y="3124200"/>
          <p14:tracePt t="24104" x="3892550" y="3143250"/>
          <p14:tracePt t="24121" x="3879850" y="3168650"/>
          <p14:tracePt t="24121" x="3867150" y="3187700"/>
          <p14:tracePt t="24137" x="3848100" y="3206750"/>
          <p14:tracePt t="24137" x="3829050" y="3232150"/>
          <p14:tracePt t="24153" x="3810000" y="3251200"/>
          <p14:tracePt t="24153" x="3765550" y="3289300"/>
          <p14:tracePt t="24171" x="3746500" y="3308350"/>
          <p14:tracePt t="24171" x="3721100" y="3321050"/>
          <p14:tracePt t="24187" x="3702050" y="3340100"/>
          <p14:tracePt t="24187" x="3676650" y="3352800"/>
          <p14:tracePt t="24204" x="3657600" y="3365500"/>
          <p14:tracePt t="24204" x="3606800" y="3384550"/>
          <p14:tracePt t="24223" x="3587750" y="3397250"/>
          <p14:tracePt t="24223" x="3562350" y="3403600"/>
          <p14:tracePt t="24238" x="3536950" y="3416300"/>
          <p14:tracePt t="24238" x="3517900" y="3422650"/>
          <p14:tracePt t="24255" x="3492500" y="3429000"/>
          <p14:tracePt t="24255" x="3473450" y="3435350"/>
          <p14:tracePt t="24271" x="3448050" y="3441700"/>
          <p14:tracePt t="24271" x="3435350" y="3448050"/>
          <p14:tracePt t="24271" x="3416300" y="3448050"/>
          <p14:tracePt t="24290" x="3397250" y="3454400"/>
          <p14:tracePt t="24303" x="3384550" y="3454400"/>
          <p14:tracePt t="24303" x="3371850" y="3454400"/>
          <p14:tracePt t="24322" x="3346450" y="3448050"/>
          <p14:tracePt t="24322" x="3340100" y="3448050"/>
          <p14:tracePt t="24338" x="3327400" y="3441700"/>
          <p14:tracePt t="24338" x="3321050" y="3441700"/>
          <p14:tracePt t="24354" x="3314700" y="3441700"/>
          <p14:tracePt t="24354" x="3308350" y="3441700"/>
          <p14:tracePt t="24371" x="3302000" y="3435350"/>
          <p14:tracePt t="24371" x="3295650" y="3435350"/>
          <p14:tracePt t="24389" x="3289300" y="3435350"/>
          <p14:tracePt t="24403" x="3282950" y="3429000"/>
          <p14:tracePt t="24420" x="3276600" y="3429000"/>
          <p14:tracePt t="24501" x="3270250" y="3435350"/>
          <p14:tracePt t="24517" x="3257550" y="3441700"/>
          <p14:tracePt t="24529" x="3244850" y="3441700"/>
          <p14:tracePt t="24545" x="3238500" y="3435350"/>
          <p14:tracePt t="24554" x="3225800" y="3429000"/>
          <p14:tracePt t="24554" x="3213100" y="3422650"/>
          <p14:tracePt t="24572" x="3194050" y="3409950"/>
          <p14:tracePt t="24572" x="3181350" y="3390900"/>
          <p14:tracePt t="24572" x="3155950" y="3371850"/>
          <p14:tracePt t="24591" x="3136900" y="3340100"/>
          <p14:tracePt t="24591" x="3117850" y="3314700"/>
          <p14:tracePt t="24606" x="3098800" y="3282950"/>
          <p14:tracePt t="24606" x="3079750" y="3244850"/>
          <p14:tracePt t="24622" x="3067050" y="3206750"/>
          <p14:tracePt t="24622" x="3048000" y="3162300"/>
          <p14:tracePt t="24638" x="3035300" y="3111500"/>
          <p14:tracePt t="24638" x="3022600" y="3067050"/>
          <p14:tracePt t="24638" x="3009900" y="3016250"/>
          <p14:tracePt t="24659" x="2997200" y="2971800"/>
          <p14:tracePt t="24670" x="2990850" y="2921000"/>
          <p14:tracePt t="24670" x="2984500" y="2819400"/>
          <p14:tracePt t="24691" x="2984500" y="2774950"/>
          <p14:tracePt t="24691" x="2990850" y="2730500"/>
          <p14:tracePt t="24706" x="3003550" y="2686050"/>
          <p14:tracePt t="24706" x="3016250" y="2641600"/>
          <p14:tracePt t="24722" x="3035300" y="2597150"/>
          <p14:tracePt t="24722" x="3060700" y="2559050"/>
          <p14:tracePt t="24739" x="3092450" y="2520950"/>
          <p14:tracePt t="24739" x="3130550" y="2482850"/>
          <p14:tracePt t="24739" x="3162300" y="2451100"/>
          <p14:tracePt t="24759" x="3200400" y="2425700"/>
          <p14:tracePt t="24759" x="3244850" y="2400300"/>
          <p14:tracePt t="24772" x="3282950" y="2374900"/>
          <p14:tracePt t="24772" x="3321050" y="2355850"/>
          <p14:tracePt t="24789" x="3365500" y="2336800"/>
          <p14:tracePt t="24789" x="3403600" y="2330450"/>
          <p14:tracePt t="24806" x="3441700" y="2324100"/>
          <p14:tracePt t="24806" x="3524250" y="2349500"/>
          <p14:tracePt t="24822" x="3562350" y="2368550"/>
          <p14:tracePt t="24822" x="3600450" y="2400300"/>
          <p14:tracePt t="24840" x="3638550" y="2438400"/>
          <p14:tracePt t="24840" x="3670300" y="2489200"/>
          <p14:tracePt t="24856" x="3702050" y="2540000"/>
          <p14:tracePt t="24856" x="3733800" y="2590800"/>
          <p14:tracePt t="24872" x="3759200" y="2647950"/>
          <p14:tracePt t="24872" x="3803650" y="2749550"/>
          <p14:tracePt t="24890" x="3822700" y="2800350"/>
          <p14:tracePt t="24890" x="3841750" y="2844800"/>
          <p14:tracePt t="24906" x="3848100" y="2895600"/>
          <p14:tracePt t="24906" x="3854450" y="2940050"/>
          <p14:tracePt t="24923" x="3860800" y="2984500"/>
          <p14:tracePt t="24923" x="3860800" y="3022600"/>
          <p14:tracePt t="24939" x="3848100" y="3067050"/>
          <p14:tracePt t="24939" x="3841750" y="3105150"/>
          <p14:tracePt t="24939" x="3822700" y="3136900"/>
          <p14:tracePt t="24958" x="3810000" y="3175000"/>
          <p14:tracePt t="24958" x="3784600" y="3200400"/>
          <p14:tracePt t="24973" x="3765550" y="3232150"/>
          <p14:tracePt t="24973" x="3740150" y="3257550"/>
          <p14:tracePt t="24990" x="3714750" y="3282950"/>
          <p14:tracePt t="24990" x="3683000" y="3302000"/>
          <p14:tracePt t="25006" x="3657600" y="3321050"/>
          <p14:tracePt t="25006" x="3625850" y="3340100"/>
          <p14:tracePt t="25023" x="3594100" y="3359150"/>
          <p14:tracePt t="25023" x="3562350" y="3371850"/>
          <p14:tracePt t="25023" x="3524250" y="3384550"/>
          <p14:tracePt t="25042" x="3492500" y="3390900"/>
          <p14:tracePt t="25055" x="3460750" y="3397250"/>
          <p14:tracePt t="25055" x="3397250" y="3409950"/>
          <p14:tracePt t="25073" x="3371850" y="3409950"/>
          <p14:tracePt t="25073" x="3346450" y="3409950"/>
          <p14:tracePt t="25090" x="3321050" y="3409950"/>
          <p14:tracePt t="25090" x="3302000" y="3409950"/>
          <p14:tracePt t="25107" x="3276600" y="3403600"/>
          <p14:tracePt t="25107" x="3244850" y="3403600"/>
          <p14:tracePt t="25123" x="3232150" y="3397250"/>
          <p14:tracePt t="25123" x="3225800" y="3390900"/>
          <p14:tracePt t="25141" x="3213100" y="3390900"/>
          <p14:tracePt t="25141" x="3213100" y="3384550"/>
          <p14:tracePt t="25157" x="3206750" y="3371850"/>
          <p14:tracePt t="25157" x="3206750" y="3365500"/>
          <p14:tracePt t="25174" x="3206750" y="3359150"/>
          <p14:tracePt t="25174" x="3213100" y="3340100"/>
          <p14:tracePt t="25190" x="3213100" y="3333750"/>
          <p14:tracePt t="25190" x="3219450" y="3327400"/>
          <p14:tracePt t="25207" x="3219450" y="3321050"/>
          <p14:tracePt t="25207" x="3225800" y="3314700"/>
          <p14:tracePt t="25224" x="3232150" y="3308350"/>
          <p14:tracePt t="25239" x="3238500" y="3302000"/>
          <p14:tracePt t="25256" x="3232150" y="3302000"/>
          <p14:tracePt t="25297" x="3232150" y="3308350"/>
          <p14:tracePt t="25302" x="3225800" y="3308350"/>
          <p14:tracePt t="25310" x="3219450" y="3314700"/>
          <p14:tracePt t="25323" x="3213100" y="3314700"/>
          <p14:tracePt t="25323" x="3206750" y="3314700"/>
          <p14:tracePt t="25342" x="3187700" y="3321050"/>
          <p14:tracePt t="25342" x="3181350" y="3321050"/>
          <p14:tracePt t="25358" x="3175000" y="3327400"/>
          <p14:tracePt t="25358" x="3168650" y="3327400"/>
          <p14:tracePt t="25375" x="3162300" y="3327400"/>
          <p14:tracePt t="25375" x="3155950" y="3327400"/>
          <p14:tracePt t="25391" x="3149600" y="3333750"/>
          <p14:tracePt t="25391" x="3143250" y="3333750"/>
          <p14:tracePt t="25407" x="3136900" y="3333750"/>
          <p14:tracePt t="25407" x="3130550" y="3333750"/>
          <p14:tracePt t="25424" x="3124200" y="3340100"/>
          <p14:tracePt t="25440" x="3117850" y="3340100"/>
          <p14:tracePt t="25457" x="3124200" y="3333750"/>
          <p14:tracePt t="25521" x="3124200" y="3327400"/>
          <p14:tracePt t="25537" x="3117850" y="3327400"/>
          <p14:tracePt t="25542" x="3117850" y="3314700"/>
          <p14:tracePt t="25542" x="3111500" y="3308350"/>
          <p14:tracePt t="25559" x="3105150" y="3289300"/>
          <p14:tracePt t="25559" x="3098800" y="3270250"/>
          <p14:tracePt t="25575" x="3092450" y="3251200"/>
          <p14:tracePt t="25575" x="3079750" y="3225800"/>
          <p14:tracePt t="25592" x="3067050" y="3194050"/>
          <p14:tracePt t="25592" x="3054350" y="3155950"/>
          <p14:tracePt t="25592" x="3041650" y="3117850"/>
          <p14:tracePt t="25610" x="3028950" y="3073400"/>
          <p14:tracePt t="25610" x="3016250" y="3022600"/>
          <p14:tracePt t="25626" x="3003550" y="2971800"/>
          <p14:tracePt t="25626" x="2990850" y="2914650"/>
          <p14:tracePt t="25642" x="2984500" y="2863850"/>
          <p14:tracePt t="25642" x="2978150" y="2806700"/>
          <p14:tracePt t="25659" x="2971800" y="2755900"/>
          <p14:tracePt t="25659" x="2971800" y="2705100"/>
          <p14:tracePt t="25675" x="2984500" y="2660650"/>
          <p14:tracePt t="25675" x="2997200" y="2616200"/>
          <p14:tracePt t="25675" x="3009900" y="2578100"/>
          <p14:tracePt t="25698" x="3035300" y="2546350"/>
          <p14:tracePt t="25707" x="3067050" y="2514600"/>
          <p14:tracePt t="25707" x="3136900" y="2457450"/>
          <p14:tracePt t="25725" x="3175000" y="2438400"/>
          <p14:tracePt t="25725" x="3213100" y="2413000"/>
          <p14:tracePt t="25742" x="3257550" y="2400300"/>
          <p14:tracePt t="25742" x="3295650" y="2387600"/>
          <p14:tracePt t="25759" x="3340100" y="2381250"/>
          <p14:tracePt t="25759" x="3384550" y="2381250"/>
          <p14:tracePt t="25775" x="3422650" y="2387600"/>
          <p14:tracePt t="25775" x="3505200" y="2425700"/>
          <p14:tracePt t="25793" x="3543300" y="2457450"/>
          <p14:tracePt t="25793" x="3581400" y="2495550"/>
          <p14:tracePt t="25809" x="3619500" y="2533650"/>
          <p14:tracePt t="25809" x="3651250" y="2578100"/>
          <p14:tracePt t="25825" x="3683000" y="2622550"/>
          <p14:tracePt t="25825" x="3740150" y="2717800"/>
          <p14:tracePt t="25843" x="3765550" y="2762250"/>
          <p14:tracePt t="25843" x="3784600" y="2806700"/>
          <p14:tracePt t="25859" x="3803650" y="2851150"/>
          <p14:tracePt t="25859" x="3816350" y="2895600"/>
          <p14:tracePt t="25876" x="3829050" y="2933700"/>
          <p14:tracePt t="25876" x="3829050" y="2971800"/>
          <p14:tracePt t="25893" x="3829050" y="3016250"/>
          <p14:tracePt t="25893" x="3822700" y="3086100"/>
          <p14:tracePt t="25910" x="3810000" y="3124200"/>
          <p14:tracePt t="25910" x="3790950" y="3155950"/>
          <p14:tracePt t="25926" x="3778250" y="3187700"/>
          <p14:tracePt t="25926" x="3759200" y="3213100"/>
          <p14:tracePt t="25943" x="3733800" y="3238500"/>
          <p14:tracePt t="25943" x="3714750" y="3263900"/>
          <p14:tracePt t="25943" x="3689350" y="3289300"/>
          <p14:tracePt t="25962" x="3657600" y="3308350"/>
          <p14:tracePt t="25975" x="3632200" y="3333750"/>
          <p14:tracePt t="25975" x="3562350" y="3365500"/>
          <p14:tracePt t="25995" x="3530600" y="3378200"/>
          <p14:tracePt t="25995" x="3498850" y="3397250"/>
          <p14:tracePt t="26010" x="3460750" y="3409950"/>
          <p14:tracePt t="26010" x="3429000" y="3416300"/>
          <p14:tracePt t="26026" x="3390900" y="3429000"/>
          <p14:tracePt t="26026" x="3359150" y="3435350"/>
          <p14:tracePt t="26043" x="3321050" y="3441700"/>
          <p14:tracePt t="26043" x="3289300" y="3441700"/>
          <p14:tracePt t="26043" x="3257550" y="3448050"/>
          <p14:tracePt t="26062" x="3225800" y="3448050"/>
          <p14:tracePt t="26075" x="3200400" y="3454400"/>
          <p14:tracePt t="26075" x="3143250" y="3448050"/>
          <p14:tracePt t="26093" x="3124200" y="3448050"/>
          <p14:tracePt t="26093" x="3098800" y="3448050"/>
          <p14:tracePt t="26110" x="3079750" y="3441700"/>
          <p14:tracePt t="26110" x="3067050" y="3441700"/>
          <p14:tracePt t="26127" x="3054350" y="3435350"/>
          <p14:tracePt t="26127" x="3035300" y="3422650"/>
          <p14:tracePt t="26143" x="3028950" y="3416300"/>
          <p14:tracePt t="26143" x="3022600" y="3409950"/>
          <p14:tracePt t="26160" x="3022600" y="3403600"/>
          <p14:tracePt t="26176" x="3022600" y="3397250"/>
          <p14:tracePt t="26176" x="3022600" y="3390900"/>
          <p14:tracePt t="26193" x="3028950" y="3384550"/>
          <p14:tracePt t="26209" x="3035300" y="3378200"/>
          <p14:tracePt t="26226" x="3041650" y="3378200"/>
          <p14:tracePt t="26249" x="3048000" y="3371850"/>
          <p14:tracePt t="26262" x="3054350" y="3371850"/>
          <p14:tracePt t="26285" x="3054350" y="3378200"/>
          <p14:tracePt t="26329" x="3048000" y="3384550"/>
          <p14:tracePt t="26369" x="3041650" y="3371850"/>
          <p14:tracePt t="26429" x="3041650" y="3365500"/>
          <p14:tracePt t="26438" x="3035300" y="3352800"/>
          <p14:tracePt t="26443" x="3028950" y="3340100"/>
          <p14:tracePt t="26443" x="3022600" y="3327400"/>
          <p14:tracePt t="26461" x="3016250" y="3302000"/>
          <p14:tracePt t="26461" x="3009900" y="3276600"/>
          <p14:tracePt t="26478" x="2997200" y="3244850"/>
          <p14:tracePt t="26478" x="2984500" y="3213100"/>
          <p14:tracePt t="26495" x="2978150" y="3175000"/>
          <p14:tracePt t="26495" x="2952750" y="3092450"/>
          <p14:tracePt t="26511" x="2940050" y="3041650"/>
          <p14:tracePt t="26511" x="2927350" y="2990850"/>
          <p14:tracePt t="26528" x="2921000" y="2933700"/>
          <p14:tracePt t="26528" x="2914650" y="2876550"/>
          <p14:tracePt t="26545" x="2914650" y="2819400"/>
          <p14:tracePt t="26545" x="2914650" y="2698750"/>
          <p14:tracePt t="26562" x="2927350" y="2635250"/>
          <p14:tracePt t="26562" x="2940050" y="2584450"/>
          <p14:tracePt t="26578" x="2959100" y="2533650"/>
          <p14:tracePt t="26578" x="2978150" y="2482850"/>
          <p14:tracePt t="26595" x="3009900" y="2438400"/>
          <p14:tracePt t="26595" x="3035300" y="2406650"/>
          <p14:tracePt t="26612" x="3073400" y="2368550"/>
          <p14:tracePt t="26612" x="3111500" y="2343150"/>
          <p14:tracePt t="26612" x="3149600" y="2317750"/>
          <p14:tracePt t="26630" x="3194050" y="2298700"/>
          <p14:tracePt t="26630" x="3232150" y="2286000"/>
          <p14:tracePt t="26645" x="3276600" y="2279650"/>
          <p14:tracePt t="26645" x="3321050" y="2273300"/>
          <p14:tracePt t="26662" x="3359150" y="2279650"/>
          <p14:tracePt t="26662" x="3403600" y="2286000"/>
          <p14:tracePt t="26679" x="3448050" y="2305050"/>
          <p14:tracePt t="26679" x="3486150" y="2336800"/>
          <p14:tracePt t="26696" x="3524250" y="2368550"/>
          <p14:tracePt t="26696" x="3562350" y="2413000"/>
          <p14:tracePt t="26696" x="3600450" y="2463800"/>
          <p14:tracePt t="26715" x="3632200" y="2520950"/>
          <p14:tracePt t="26727" x="3663950" y="2578100"/>
          <p14:tracePt t="26727" x="3714750" y="2692400"/>
          <p14:tracePt t="26745" x="3733800" y="2749550"/>
          <p14:tracePt t="26745" x="3752850" y="2800350"/>
          <p14:tracePt t="26762" x="3765550" y="2844800"/>
          <p14:tracePt t="26762" x="3778250" y="2889250"/>
          <p14:tracePt t="26779" x="3784600" y="2933700"/>
          <p14:tracePt t="26779" x="3784600" y="2971800"/>
          <p14:tracePt t="26795" x="3784600" y="3016250"/>
          <p14:tracePt t="26795" x="3771900" y="3086100"/>
          <p14:tracePt t="26812" x="3759200" y="3124200"/>
          <p14:tracePt t="26812" x="3746500" y="3155950"/>
          <p14:tracePt t="26829" x="3733800" y="3187700"/>
          <p14:tracePt t="26829" x="3714750" y="3219450"/>
          <p14:tracePt t="26846" x="3695700" y="3244850"/>
          <p14:tracePt t="26846" x="3644900" y="3295650"/>
          <p14:tracePt t="26863" x="3619500" y="3314700"/>
          <p14:tracePt t="26863" x="3587750" y="3340100"/>
          <p14:tracePt t="26879" x="3562350" y="3359150"/>
          <p14:tracePt t="26879" x="3530600" y="3371850"/>
          <p14:tracePt t="26896" x="3498850" y="3390900"/>
          <p14:tracePt t="26896" x="3467100" y="3403600"/>
          <p14:tracePt t="26913" x="3435350" y="3416300"/>
          <p14:tracePt t="26913" x="3365500" y="3435350"/>
          <p14:tracePt t="26929" x="3333750" y="3448050"/>
          <p14:tracePt t="26929" x="3302000" y="3454400"/>
          <p14:tracePt t="26946" x="3276600" y="3460750"/>
          <p14:tracePt t="26946" x="3244850" y="3460750"/>
          <p14:tracePt t="26963" x="3219450" y="3460750"/>
          <p14:tracePt t="26963" x="3187700" y="3460750"/>
          <p14:tracePt t="26963" x="3162300" y="3460750"/>
          <p14:tracePt t="26982" x="3136900" y="3454400"/>
          <p14:tracePt t="26982" x="3117850" y="3448050"/>
          <p14:tracePt t="26998" x="3098800" y="3441700"/>
          <p14:tracePt t="26998" x="3079750" y="3435350"/>
          <p14:tracePt t="27014" x="3060700" y="3429000"/>
          <p14:tracePt t="27014" x="3048000" y="3422650"/>
          <p14:tracePt t="27030" x="3035300" y="3416300"/>
          <p14:tracePt t="27030" x="3028950" y="3409950"/>
          <p14:tracePt t="27047" x="3022600" y="3403600"/>
          <p14:tracePt t="27062" x="3022600" y="3397250"/>
          <p14:tracePt t="27079" x="3028950" y="3390900"/>
          <p14:tracePt t="27079" x="3041650" y="3384550"/>
          <p14:tracePt t="27099" x="3048000" y="3384550"/>
          <p14:tracePt t="27099" x="3054350" y="3384550"/>
          <p14:tracePt t="27113" x="3060700" y="3384550"/>
          <p14:tracePt t="27113" x="3067050" y="3384550"/>
          <p14:tracePt t="27130" x="3073400" y="3384550"/>
          <p14:tracePt t="27130" x="3086100" y="3390900"/>
          <p14:tracePt t="27147" x="3092450" y="3397250"/>
          <p14:tracePt t="27147" x="3111500" y="3409950"/>
          <p14:tracePt t="27164" x="3117850" y="3416300"/>
          <p14:tracePt t="27164" x="3124200" y="3422650"/>
          <p14:tracePt t="27180" x="3130550" y="3429000"/>
          <p14:tracePt t="27180" x="3136900" y="3441700"/>
          <p14:tracePt t="27197" x="3143250" y="3448050"/>
          <p14:tracePt t="27197" x="3149600" y="3454400"/>
          <p14:tracePt t="27214" x="3155950" y="3460750"/>
          <p14:tracePt t="27214" x="3162300" y="3460750"/>
          <p14:tracePt t="27230" x="3162300" y="3467100"/>
          <p14:tracePt t="27246" x="3168650" y="3473450"/>
          <p14:tracePt t="27262" x="3175000" y="3479800"/>
          <p14:tracePt t="27279" x="3175000" y="3473450"/>
          <p14:tracePt t="27397" x="3181350" y="3473450"/>
          <p14:tracePt t="27417" x="3181350" y="3467100"/>
          <p14:tracePt t="27433" x="3187700" y="3467100"/>
          <p14:tracePt t="27457" x="3194050" y="3467100"/>
          <p14:tracePt t="27477" x="3200400" y="3460750"/>
          <p14:tracePt t="27494" x="3213100" y="3448050"/>
          <p14:tracePt t="27509" x="3219450" y="3441700"/>
          <p14:tracePt t="27521" x="3225800" y="3435350"/>
          <p14:tracePt t="27530" x="3232150" y="3429000"/>
          <p14:tracePt t="27530" x="3238500" y="3422650"/>
          <p14:tracePt t="27548" x="3244850" y="3416300"/>
          <p14:tracePt t="27548" x="3251200" y="3416300"/>
          <p14:tracePt t="27564" x="3257550" y="3403600"/>
          <p14:tracePt t="27564" x="3276600" y="3390900"/>
          <p14:tracePt t="27582" x="3289300" y="3384550"/>
          <p14:tracePt t="27582" x="3295650" y="3378200"/>
          <p14:tracePt t="27598" x="3308350" y="3365500"/>
          <p14:tracePt t="27598" x="3321050" y="3359150"/>
          <p14:tracePt t="27615" x="3327400" y="3346450"/>
          <p14:tracePt t="27615" x="3340100" y="3340100"/>
          <p14:tracePt t="27631" x="3352800" y="3327400"/>
          <p14:tracePt t="27631" x="3365500" y="3321050"/>
          <p14:tracePt t="27631" x="3378200" y="3308350"/>
          <p14:tracePt t="27651" x="3384550" y="3302000"/>
          <p14:tracePt t="27651" x="3397250" y="3295650"/>
          <p14:tracePt t="27665" x="3403600" y="3289300"/>
          <p14:tracePt t="27665" x="3416300" y="3282950"/>
          <p14:tracePt t="27682" x="3422650" y="3276600"/>
          <p14:tracePt t="27682" x="3429000" y="3276600"/>
          <p14:tracePt t="27700" x="3435350" y="3270250"/>
          <p14:tracePt t="27714" x="3441700" y="3270250"/>
          <p14:tracePt t="27730" x="3441700" y="3276600"/>
          <p14:tracePt t="27749" x="3441700" y="3282950"/>
          <p14:tracePt t="27764" x="3441700" y="3289300"/>
          <p14:tracePt t="27764" x="3441700" y="3295650"/>
          <p14:tracePt t="27782" x="3441700" y="3302000"/>
          <p14:tracePt t="27782" x="3441700" y="3308350"/>
          <p14:tracePt t="27802" x="3435350" y="3314700"/>
          <p14:tracePt t="27814" x="3435350" y="3321050"/>
          <p14:tracePt t="27814" x="3435350" y="3327400"/>
          <p14:tracePt t="27832" x="3435350" y="3333750"/>
          <p14:tracePt t="27848" x="3441700" y="3340100"/>
          <p14:tracePt t="27889" x="3448050" y="3333750"/>
          <p14:tracePt t="27905" x="3454400" y="3333750"/>
          <p14:tracePt t="27921" x="3460750" y="3333750"/>
          <p14:tracePt t="27937" x="3467100" y="3333750"/>
          <p14:tracePt t="27949" x="3473450" y="3333750"/>
          <p14:tracePt t="27965" x="3473450" y="3340100"/>
          <p14:tracePt t="27989" x="3479800" y="3346450"/>
          <p14:tracePt t="28002" x="3479800" y="3352800"/>
          <p14:tracePt t="28041" x="3473450" y="3359150"/>
          <p14:tracePt t="28061" x="3467100" y="3365500"/>
          <p14:tracePt t="28085" x="3460750" y="3365500"/>
          <p14:tracePt t="28101" x="3454400" y="3371850"/>
          <p14:tracePt t="28109" x="3448050" y="3371850"/>
          <p14:tracePt t="28121" x="3441700" y="3371850"/>
          <p14:tracePt t="28132" x="3429000" y="3371850"/>
          <p14:tracePt t="28132" x="3422650" y="3378200"/>
          <p14:tracePt t="28150" x="3416300" y="3378200"/>
          <p14:tracePt t="28150" x="3409950" y="3378200"/>
          <p14:tracePt t="28167" x="3397250" y="3378200"/>
          <p14:tracePt t="28167" x="3378200" y="3384550"/>
          <p14:tracePt t="28183" x="3365500" y="3384550"/>
          <p14:tracePt t="28183" x="3352800" y="3384550"/>
          <p14:tracePt t="28200" x="3340100" y="3384550"/>
          <p14:tracePt t="28200" x="3327400" y="3384550"/>
          <p14:tracePt t="28217" x="3314700" y="3384550"/>
          <p14:tracePt t="28217" x="3295650" y="3390900"/>
          <p14:tracePt t="28234" x="3276600" y="3390900"/>
          <p14:tracePt t="28234" x="3238500" y="3390900"/>
          <p14:tracePt t="28250" x="3219450" y="3390900"/>
          <p14:tracePt t="28250" x="3194050" y="3390900"/>
          <p14:tracePt t="28267" x="3168650" y="3390900"/>
          <p14:tracePt t="28267" x="3143250" y="3390900"/>
          <p14:tracePt t="28284" x="3111500" y="3384550"/>
          <p14:tracePt t="28284" x="3079750" y="3384550"/>
          <p14:tracePt t="28284" x="3048000" y="3378200"/>
          <p14:tracePt t="28302" x="3009900" y="3378200"/>
          <p14:tracePt t="28302" x="2965450" y="3371850"/>
          <p14:tracePt t="28318" x="2921000" y="3365500"/>
          <p14:tracePt t="28318" x="2870200" y="3359150"/>
          <p14:tracePt t="28334" x="2819400" y="3352800"/>
          <p14:tracePt t="28334" x="2762250" y="3346450"/>
          <p14:tracePt t="28350" x="2705100" y="3333750"/>
          <p14:tracePt t="28350" x="2641600" y="3321050"/>
          <p14:tracePt t="28350" x="2584450" y="3308350"/>
          <p14:tracePt t="28370" x="2520950" y="3289300"/>
          <p14:tracePt t="28383" x="2457450" y="3276600"/>
          <p14:tracePt t="28383" x="2400300" y="3263900"/>
          <p14:tracePt t="28402" x="2273300" y="3251200"/>
          <p14:tracePt t="28402" x="2216150" y="3244850"/>
          <p14:tracePt t="28418" x="2159000" y="3251200"/>
          <p14:tracePt t="28418" x="2101850" y="3251200"/>
          <p14:tracePt t="28434" x="2057400" y="3257550"/>
          <p14:tracePt t="28434" x="2012950" y="3263900"/>
          <p14:tracePt t="28451" x="1974850" y="3270250"/>
          <p14:tracePt t="28451" x="1943100" y="3276600"/>
          <p14:tracePt t="28451" x="1911350" y="3276600"/>
          <p14:tracePt t="28470" x="1885950" y="3276600"/>
          <p14:tracePt t="28470" x="1866900" y="3282950"/>
          <p14:tracePt t="28484" x="1854200" y="3276600"/>
          <p14:tracePt t="28484" x="1841500" y="3276600"/>
          <p14:tracePt t="28501" x="1835150" y="3276600"/>
          <p14:tracePt t="28517" x="1841500" y="3270250"/>
          <p14:tracePt t="28538" x="1860550" y="3270250"/>
          <p14:tracePt t="28538" x="1879600" y="3263900"/>
          <p14:tracePt t="28551" x="1905000" y="3263900"/>
          <p14:tracePt t="28551" x="1936750" y="3257550"/>
          <p14:tracePt t="28568" x="1974850" y="3257550"/>
          <p14:tracePt t="28568" x="2012950" y="3251200"/>
          <p14:tracePt t="28585" x="2063750" y="3251200"/>
          <p14:tracePt t="28585" x="2178050" y="3244850"/>
          <p14:tracePt t="28602" x="2241550" y="3244850"/>
          <p14:tracePt t="28602" x="2317750" y="3251200"/>
          <p14:tracePt t="28619" x="2393950" y="3251200"/>
          <p14:tracePt t="28619" x="2470150" y="3257550"/>
          <p14:tracePt t="28635" x="2552700" y="3257550"/>
          <p14:tracePt t="28635" x="2641600" y="3263900"/>
          <p14:tracePt t="28652" x="2730500" y="3270250"/>
          <p14:tracePt t="28652" x="2813050" y="3270250"/>
          <p14:tracePt t="28652" x="2901950" y="3270250"/>
          <p14:tracePt t="28670" x="2990850" y="3270250"/>
          <p14:tracePt t="28670" x="3079750" y="3263900"/>
          <p14:tracePt t="28686" x="3162300" y="3257550"/>
          <p14:tracePt t="28686" x="3238500" y="3251200"/>
          <p14:tracePt t="28702" x="3308350" y="3238500"/>
          <p14:tracePt t="28702" x="3378200" y="3225800"/>
          <p14:tracePt t="28718" x="3441700" y="3219450"/>
          <p14:tracePt t="28718" x="3498850" y="3206750"/>
          <p14:tracePt t="28735" x="3549650" y="3194050"/>
          <p14:tracePt t="28735" x="3594100" y="3187700"/>
          <p14:tracePt t="28735" x="3632200" y="3181350"/>
          <p14:tracePt t="28755" x="3663950" y="3175000"/>
          <p14:tracePt t="28767" x="3689350" y="3168650"/>
          <p14:tracePt t="28767" x="3721100" y="3162300"/>
          <p14:tracePt t="28785" x="3733800" y="3155950"/>
          <p14:tracePt t="28785" x="3740150" y="3155950"/>
          <p14:tracePt t="28802" x="3733800" y="3162300"/>
          <p14:tracePt t="28821" x="3727450" y="3168650"/>
          <p14:tracePt t="28834" x="3714750" y="3175000"/>
          <p14:tracePt t="28834" x="3683000" y="3187700"/>
          <p14:tracePt t="28852" x="3663950" y="3194050"/>
          <p14:tracePt t="28852" x="3651250" y="3206750"/>
          <p14:tracePt t="28869" x="3632200" y="3213100"/>
          <p14:tracePt t="28869" x="3613150" y="3219450"/>
          <p14:tracePt t="28885" x="3587750" y="3232150"/>
          <p14:tracePt t="28885" x="3556000" y="3244850"/>
          <p14:tracePt t="28902" x="3536950" y="3251200"/>
          <p14:tracePt t="28902" x="3517900" y="3257550"/>
          <p14:tracePt t="28919" x="3505200" y="3263900"/>
          <p14:tracePt t="28919" x="3492500" y="3270250"/>
          <p14:tracePt t="28936" x="3479800" y="3270250"/>
          <p14:tracePt t="28936" x="3467100" y="3276600"/>
          <p14:tracePt t="28953" x="3460750" y="3276600"/>
          <p14:tracePt t="28953" x="3448050" y="3276600"/>
          <p14:tracePt t="28970" x="3441700" y="3270250"/>
          <p14:tracePt t="28986" x="3441700" y="3263900"/>
          <p14:tracePt t="29001" x="3441700" y="3257550"/>
          <p14:tracePt t="29018" x="3448050" y="3251200"/>
          <p14:tracePt t="29035" x="3448050" y="3244850"/>
          <p14:tracePt t="29054" x="3454400" y="3238500"/>
          <p14:tracePt t="29054" x="3467100" y="3232150"/>
          <p14:tracePt t="29070" x="3473450" y="3225800"/>
          <p14:tracePt t="29085" x="3473450" y="3232150"/>
          <p14:tracePt t="29113" x="3473450" y="3238500"/>
          <p14:tracePt t="29129" x="3467100" y="3244850"/>
          <p14:tracePt t="29142" x="3460750" y="3251200"/>
          <p14:tracePt t="29157" x="3454400" y="3257550"/>
          <p14:tracePt t="29168" x="3454400" y="3263900"/>
          <p14:tracePt t="29168" x="3448050" y="3270250"/>
          <p14:tracePt t="29187" x="3441700" y="3270250"/>
          <p14:tracePt t="29187" x="3435350" y="3282950"/>
          <p14:tracePt t="29203" x="3441700" y="3289300"/>
          <p14:tracePt t="29261" x="3435350" y="3289300"/>
          <p14:tracePt t="29329" x="3429000" y="3289300"/>
          <p14:tracePt t="29345" x="3422650" y="3295650"/>
          <p14:tracePt t="29361" x="3416300" y="3295650"/>
          <p14:tracePt t="29377" x="3416300" y="3302000"/>
          <p14:tracePt t="29389" x="3409950" y="3308350"/>
          <p14:tracePt t="29397" x="3409950" y="3314700"/>
          <p14:tracePt t="29413" x="3403600" y="3321050"/>
          <p14:tracePt t="29422" x="3403600" y="3327400"/>
          <p14:tracePt t="29422" x="3403600" y="3333750"/>
          <p14:tracePt t="29438" x="3403600" y="3340100"/>
          <p14:tracePt t="29438" x="3397250" y="3346450"/>
          <p14:tracePt t="29454" x="3397250" y="3352800"/>
          <p14:tracePt t="29454" x="3403600" y="3359150"/>
          <p14:tracePt t="29471" x="3403600" y="3365500"/>
          <p14:tracePt t="29471" x="3403600" y="3371850"/>
          <p14:tracePt t="29487" x="3403600" y="3384550"/>
          <p14:tracePt t="29503" x="3397250" y="3378200"/>
          <p14:tracePt t="29557" x="3390900" y="3371850"/>
          <p14:tracePt t="29569" x="3384550" y="3365500"/>
          <p14:tracePt t="29585" x="3378200" y="3365500"/>
          <p14:tracePt t="29593" x="3371850" y="3359150"/>
          <p14:tracePt t="29609" x="3365500" y="3352800"/>
          <p14:tracePt t="29622" x="3359150" y="3352800"/>
          <p14:tracePt t="29637" x="3359150" y="3359150"/>
          <p14:tracePt t="29661" x="3365500" y="3359150"/>
          <p14:tracePt t="29677" x="3371850" y="3365500"/>
          <p14:tracePt t="29687" x="3378200" y="3365500"/>
          <p14:tracePt t="29687" x="3384550" y="3371850"/>
          <p14:tracePt t="29706" x="3390900" y="3378200"/>
          <p14:tracePt t="29706" x="3397250" y="3378200"/>
          <p14:tracePt t="29722" x="3403600" y="3378200"/>
          <p14:tracePt t="29737" x="3409950" y="3384550"/>
          <p14:tracePt t="29754" x="3403600" y="3384550"/>
          <p14:tracePt t="29781" x="3397250" y="3384550"/>
          <p14:tracePt t="29797" x="3390900" y="3384550"/>
          <p14:tracePt t="29804" x="3384550" y="3378200"/>
          <p14:tracePt t="29804" x="3378200" y="3378200"/>
          <p14:tracePt t="29822" x="3371850" y="3378200"/>
          <p14:tracePt t="29837" x="3365500" y="3378200"/>
          <p14:tracePt t="29855" x="3359150" y="3378200"/>
          <p14:tracePt t="29871" x="3365500" y="3384550"/>
          <p14:tracePt t="29901" x="3371850" y="3384550"/>
          <p14:tracePt t="29909" x="3378200" y="3390900"/>
          <p14:tracePt t="29921" x="3384550" y="3390900"/>
          <p14:tracePt t="29921" x="3390900" y="3390900"/>
          <p14:tracePt t="29939" x="3397250" y="3397250"/>
          <p14:tracePt t="29955" x="3403600" y="3403600"/>
          <p14:tracePt t="29971" x="3397250" y="3403600"/>
          <p14:tracePt t="29988" x="3390900" y="3409950"/>
          <p14:tracePt t="29988" x="3384550" y="3409950"/>
          <p14:tracePt t="30006" x="3378200" y="3409950"/>
          <p14:tracePt t="30006" x="3371850" y="3409950"/>
          <p14:tracePt t="30023" x="3365500" y="3409950"/>
          <p14:tracePt t="30038" x="3359150" y="3403600"/>
          <p14:tracePt t="30055" x="3359150" y="3397250"/>
          <p14:tracePt t="30072" x="3365500" y="3397250"/>
          <p14:tracePt t="30101" x="3371850" y="3397250"/>
          <p14:tracePt t="30125" x="3378200" y="3397250"/>
          <p14:tracePt t="30141" x="3384550" y="3397250"/>
          <p14:tracePt t="30149" x="3390900" y="3390900"/>
          <p14:tracePt t="30161" x="3397250" y="3384550"/>
          <p14:tracePt t="30172" x="3403600" y="3384550"/>
          <p14:tracePt t="30188" x="3409950" y="3390900"/>
          <p14:tracePt t="30217" x="3409950" y="3397250"/>
          <p14:tracePt t="30237" x="3409950" y="3390900"/>
          <p14:tracePt t="30305" x="3409950" y="3384550"/>
          <p14:tracePt t="30329" x="3416300" y="3378200"/>
          <p14:tracePt t="30341" x="3429000" y="3371850"/>
          <p14:tracePt t="30417" x="3441700" y="3371850"/>
          <p14:tracePt t="30449" x="3448050" y="3365500"/>
          <p14:tracePt t="30461" x="3454400" y="3365500"/>
          <p14:tracePt t="30477" x="3460750" y="3365500"/>
          <p14:tracePt t="30485" x="3467100" y="3365500"/>
          <p14:tracePt t="30494" x="3473450" y="3365500"/>
          <p14:tracePt t="30506" x="3479800" y="3365500"/>
          <p14:tracePt t="30506" x="3486150" y="3359150"/>
          <p14:tracePt t="30524" x="3492500" y="3359150"/>
          <p14:tracePt t="30524" x="3498850" y="3352800"/>
          <p14:tracePt t="30541" x="3505200" y="3352800"/>
          <p14:tracePt t="30556" x="3511550" y="3352800"/>
          <p14:tracePt t="30573" x="3511550" y="3359150"/>
          <p14:tracePt t="30605" x="3505200" y="3359150"/>
          <p14:tracePt t="30629" x="3498850" y="3359150"/>
          <p14:tracePt t="30641" x="3492500" y="3365500"/>
          <p14:tracePt t="30657" x="3486150" y="3365500"/>
          <p14:tracePt t="30672" x="3479800" y="3365500"/>
          <p14:tracePt t="30681" x="3473450" y="3365500"/>
          <p14:tracePt t="30697" x="3467100" y="3365500"/>
          <p14:tracePt t="30710" x="3460750" y="3365500"/>
          <p14:tracePt t="30726" x="3460750" y="3371850"/>
          <p14:tracePt t="30749" x="3460750" y="3378200"/>
          <p14:tracePt t="30762" x="3460750" y="3384550"/>
          <p14:tracePt t="30785" x="3467100" y="3390900"/>
          <p14:tracePt t="30801" x="3467100" y="3397250"/>
          <p14:tracePt t="30810" x="3467100" y="3403600"/>
          <p14:tracePt t="30824" x="3467100" y="3409950"/>
          <p14:tracePt t="30824" x="3467100" y="3416300"/>
          <p14:tracePt t="30842" x="3460750" y="3422650"/>
          <p14:tracePt t="30842" x="3454400" y="3422650"/>
          <p14:tracePt t="30858" x="3448050" y="3429000"/>
          <p14:tracePt t="30858" x="3441700" y="3435350"/>
          <p14:tracePt t="30875" x="3429000" y="3435350"/>
          <p14:tracePt t="30875" x="3422650" y="3441700"/>
          <p14:tracePt t="30892" x="3416300" y="3441700"/>
          <p14:tracePt t="30892" x="3409950" y="3441700"/>
          <p14:tracePt t="30909" x="3403600" y="3441700"/>
          <p14:tracePt t="30909" x="3390900" y="3441700"/>
          <p14:tracePt t="30925" x="3384550" y="3441700"/>
          <p14:tracePt t="30925" x="3371850" y="3448050"/>
          <p14:tracePt t="30943" x="3371850" y="3441700"/>
          <p14:tracePt t="30973" x="3378200" y="3441700"/>
          <p14:tracePt t="30981" x="3384550" y="3435350"/>
          <p14:tracePt t="30991" x="3397250" y="3429000"/>
          <p14:tracePt t="30991" x="3416300" y="3422650"/>
          <p14:tracePt t="31011" x="3422650" y="3422650"/>
          <p14:tracePt t="31011" x="3435350" y="3416300"/>
          <p14:tracePt t="31026" x="3441700" y="3416300"/>
          <p14:tracePt t="31026" x="3448050" y="3422650"/>
          <p14:tracePt t="31043" x="3454400" y="3429000"/>
          <p14:tracePt t="31058" x="3460750" y="3429000"/>
          <p14:tracePt t="31075" x="3460750" y="3435350"/>
          <p14:tracePt t="31091" x="3454400" y="3435350"/>
          <p14:tracePt t="31091" x="3448050" y="3435350"/>
          <p14:tracePt t="31110" x="3441700" y="3435350"/>
          <p14:tracePt t="31110" x="3435350" y="3441700"/>
          <p14:tracePt t="31127" x="3422650" y="3441700"/>
          <p14:tracePt t="31127" x="3416300" y="3441700"/>
          <p14:tracePt t="31143" x="3409950" y="3441700"/>
          <p14:tracePt t="31143" x="3403600" y="3441700"/>
          <p14:tracePt t="31143" x="3397250" y="3441700"/>
          <p14:tracePt t="31162" x="3397250" y="3448050"/>
          <p14:tracePt t="31175" x="3390900" y="3454400"/>
          <p14:tracePt t="31197" x="3397250" y="3460750"/>
          <p14:tracePt t="31213" x="3397250" y="3467100"/>
          <p14:tracePt t="31225" x="3403600" y="3473450"/>
          <p14:tracePt t="31225" x="3403600" y="3479800"/>
          <p14:tracePt t="31243" x="3409950" y="3492500"/>
          <p14:tracePt t="31259" x="3409950" y="3498850"/>
          <p14:tracePt t="31275" x="3416300" y="3492500"/>
          <p14:tracePt t="31301" x="3422650" y="3486150"/>
          <p14:tracePt t="31317" x="3422650" y="3479800"/>
          <p14:tracePt t="31326" x="3422650" y="3473450"/>
          <p14:tracePt t="31342" x="3422650" y="3467100"/>
          <p14:tracePt t="31342" x="3422650" y="3460750"/>
          <p14:tracePt t="31342" x="3429000" y="3454400"/>
          <p14:tracePt t="31362" x="3435350" y="3448050"/>
          <p14:tracePt t="31378" x="3441700" y="3441700"/>
          <p14:tracePt t="31394" x="3448050" y="3435350"/>
          <p14:tracePt t="31394" x="3448050" y="3429000"/>
          <p14:tracePt t="31410" x="3454400" y="3429000"/>
          <p14:tracePt t="31410" x="3460750" y="3422650"/>
          <p14:tracePt t="31427" x="3467100" y="3416300"/>
          <p14:tracePt t="31427" x="3473450" y="3416300"/>
          <p14:tracePt t="31427" x="3473450" y="3409950"/>
          <p14:tracePt t="31446" x="3479800" y="3409950"/>
          <p14:tracePt t="31459" x="3486150" y="3403600"/>
          <p14:tracePt t="31476" x="3492500" y="3397250"/>
          <p14:tracePt t="31494" x="3498850" y="3390900"/>
          <p14:tracePt t="31510" x="3498850" y="3384550"/>
          <p14:tracePt t="31526" x="3505200" y="3378200"/>
          <p14:tracePt t="31557" x="3511550" y="3378200"/>
          <p14:tracePt t="31573" x="3517900" y="3378200"/>
          <p14:tracePt t="31581" x="3524250" y="3371850"/>
          <p14:tracePt t="31581" x="3530600" y="3371850"/>
          <p14:tracePt t="31594" x="3543300" y="3371850"/>
          <p14:tracePt t="31594" x="3549650" y="3371850"/>
          <p14:tracePt t="31612" x="3556000" y="3365500"/>
          <p14:tracePt t="31612" x="3562350" y="3365500"/>
          <p14:tracePt t="31628" x="3568700" y="3365500"/>
          <p14:tracePt t="31628" x="3575050" y="3365500"/>
          <p14:tracePt t="31645" x="3581400" y="3365500"/>
          <p14:tracePt t="31645" x="3587750" y="3365500"/>
          <p14:tracePt t="31662" x="3594100" y="3371850"/>
          <p14:tracePt t="31677" x="3600450" y="3378200"/>
          <p14:tracePt t="31677" x="3600450" y="3384550"/>
          <p14:tracePt t="31695" x="3594100" y="3390900"/>
          <p14:tracePt t="31710" x="3594100" y="3397250"/>
          <p14:tracePt t="31727" x="3587750" y="3403600"/>
          <p14:tracePt t="31744" x="3581400" y="3409950"/>
          <p14:tracePt t="31744" x="3575050" y="3409950"/>
          <p14:tracePt t="31762" x="3568700" y="3409950"/>
          <p14:tracePt t="31762" x="3562350" y="3409950"/>
          <p14:tracePt t="31778" x="3556000" y="3409950"/>
          <p14:tracePt t="31778" x="3549650" y="3409950"/>
          <p14:tracePt t="31795" x="3543300" y="3403600"/>
          <p14:tracePt t="31795" x="3536950" y="3403600"/>
          <p14:tracePt t="31795" x="3530600" y="3397250"/>
          <p14:tracePt t="31815" x="3524250" y="3390900"/>
          <p14:tracePt t="31827" x="3517900" y="3384550"/>
          <p14:tracePt t="31827" x="3505200" y="3371850"/>
          <p14:tracePt t="31845" x="3498850" y="3365500"/>
          <p14:tracePt t="31845" x="3498850" y="3352800"/>
          <p14:tracePt t="31862" x="3492500" y="3346450"/>
          <p14:tracePt t="31862" x="3492500" y="3333750"/>
          <p14:tracePt t="31878" x="3486150" y="3327400"/>
          <p14:tracePt t="31878" x="3479800" y="3308350"/>
          <p14:tracePt t="31895" x="3473450" y="3302000"/>
          <p14:tracePt t="31895" x="3473450" y="3295650"/>
          <p14:tracePt t="31912" x="3467100" y="3289300"/>
          <p14:tracePt t="31912" x="3467100" y="3282950"/>
          <p14:tracePt t="31929" x="3460750" y="3276600"/>
          <p14:tracePt t="31944" x="3454400" y="3270250"/>
          <p14:tracePt t="31961" x="3448050" y="3270250"/>
          <p14:tracePt t="31978" x="3441700" y="3263900"/>
          <p14:tracePt t="32001" x="3435350" y="3263900"/>
          <p14:tracePt t="32022" x="3429000" y="3263900"/>
          <p14:tracePt t="32045" x="3429000" y="3257550"/>
          <p14:tracePt t="32077" x="3429000" y="3251200"/>
          <p14:tracePt t="32121" x="3435350" y="3251200"/>
          <p14:tracePt t="32141" x="3441700" y="3251200"/>
          <p14:tracePt t="32173" x="3435350" y="3257550"/>
          <p14:tracePt t="32233" x="3435350" y="3263900"/>
          <p14:tracePt t="32277" x="3435350" y="3270250"/>
          <p14:tracePt t="32313" x="3441700" y="3270250"/>
          <p14:tracePt t="32337" x="3448050" y="3276600"/>
          <p14:tracePt t="32353" x="3454400" y="3276600"/>
          <p14:tracePt t="32369" x="3460750" y="3282950"/>
          <p14:tracePt t="32397" x="3467100" y="3289300"/>
          <p14:tracePt t="32413" x="3473450" y="3295650"/>
          <p14:tracePt t="32429" x="3479800" y="3302000"/>
          <p14:tracePt t="32441" x="3479800" y="3308350"/>
          <p14:tracePt t="32457" x="3486150" y="3314700"/>
          <p14:tracePt t="32473" x="3486150" y="3321050"/>
          <p14:tracePt t="32489" x="3486150" y="3327400"/>
          <p14:tracePt t="32501" x="3486150" y="3340100"/>
          <p14:tracePt t="32517" x="3479800" y="3346450"/>
          <p14:tracePt t="32534" x="3479800" y="3352800"/>
          <p14:tracePt t="32549" x="3473450" y="3359150"/>
          <p14:tracePt t="32563" x="3460750" y="3365500"/>
          <p14:tracePt t="32579" x="3454400" y="3371850"/>
          <p14:tracePt t="32596" x="3448050" y="3378200"/>
          <p14:tracePt t="32596" x="3441700" y="3378200"/>
          <p14:tracePt t="32615" x="3435350" y="3384550"/>
          <p14:tracePt t="32615" x="3429000" y="3384550"/>
          <p14:tracePt t="32631" x="3422650" y="3390900"/>
          <p14:tracePt t="32631" x="3416300" y="3390900"/>
          <p14:tracePt t="32648" x="3403600" y="3397250"/>
          <p14:tracePt t="32648" x="3397250" y="3403600"/>
          <p14:tracePt t="32665" x="3384550" y="3403600"/>
          <p14:tracePt t="32665" x="3365500" y="3409950"/>
          <p14:tracePt t="32682" x="3352800" y="3416300"/>
          <p14:tracePt t="32682" x="3340100" y="3416300"/>
          <p14:tracePt t="32699" x="3327400" y="3416300"/>
          <p14:tracePt t="32699" x="3314700" y="3416300"/>
          <p14:tracePt t="32715" x="3295650" y="3416300"/>
          <p14:tracePt t="32715" x="3276600" y="3416300"/>
          <p14:tracePt t="32715" x="3257550" y="3409950"/>
          <p14:tracePt t="32733" x="3244850" y="3403600"/>
          <p14:tracePt t="32747" x="3219450" y="3397250"/>
          <p14:tracePt t="32747" x="3181350" y="3371850"/>
          <p14:tracePt t="32766" x="3162300" y="3359150"/>
          <p14:tracePt t="32766" x="3136900" y="3333750"/>
          <p14:tracePt t="32782" x="3117850" y="3308350"/>
          <p14:tracePt t="32782" x="3092450" y="3276600"/>
          <p14:tracePt t="32798" x="3067050" y="3244850"/>
          <p14:tracePt t="32798" x="3041650" y="3206750"/>
          <p14:tracePt t="32815" x="3009900" y="3168650"/>
          <p14:tracePt t="32815" x="2984500" y="3124200"/>
          <p14:tracePt t="32815" x="2959100" y="3079750"/>
          <p14:tracePt t="32834" x="2933700" y="3035300"/>
          <p14:tracePt t="32847" x="2908300" y="2990850"/>
          <p14:tracePt t="32847" x="2876550" y="2901950"/>
          <p14:tracePt t="32865" x="2870200" y="2857500"/>
          <p14:tracePt t="32865" x="2870200" y="2813050"/>
          <p14:tracePt t="32882" x="2870200" y="2768600"/>
          <p14:tracePt t="32882" x="2876550" y="2724150"/>
          <p14:tracePt t="32899" x="2895600" y="2686050"/>
          <p14:tracePt t="32899" x="2933700" y="2603500"/>
          <p14:tracePt t="32916" x="2959100" y="2565400"/>
          <p14:tracePt t="32916" x="2990850" y="2527300"/>
          <p14:tracePt t="32932" x="3022600" y="2489200"/>
          <p14:tracePt t="32932" x="3060700" y="2451100"/>
          <p14:tracePt t="32949" x="3092450" y="2419350"/>
          <p14:tracePt t="32949" x="3130550" y="2393950"/>
          <p14:tracePt t="32966" x="3168650" y="2368550"/>
          <p14:tracePt t="32966" x="3251200" y="2324100"/>
          <p14:tracePt t="32982" x="3289300" y="2305050"/>
          <p14:tracePt t="32982" x="3327400" y="2292350"/>
          <p14:tracePt t="33000" x="3371850" y="2286000"/>
          <p14:tracePt t="33000" x="3409950" y="2279650"/>
          <p14:tracePt t="33016" x="3448050" y="2273300"/>
          <p14:tracePt t="33016" x="3524250" y="2279650"/>
          <p14:tracePt t="33034" x="3562350" y="2286000"/>
          <p14:tracePt t="33034" x="3600450" y="2298700"/>
          <p14:tracePt t="33050" x="3632200" y="2317750"/>
          <p14:tracePt t="33050" x="3670300" y="2343150"/>
          <p14:tracePt t="33066" x="3702050" y="2374900"/>
          <p14:tracePt t="33066" x="3733800" y="2406650"/>
          <p14:tracePt t="33083" x="3765550" y="2451100"/>
          <p14:tracePt t="33083" x="3797300" y="2501900"/>
          <p14:tracePt t="33083" x="3822700" y="2559050"/>
          <p14:tracePt t="33102" x="3848100" y="2609850"/>
          <p14:tracePt t="33115" x="3873500" y="2667000"/>
          <p14:tracePt t="33115" x="3892550" y="2724150"/>
          <p14:tracePt t="33134" x="3930650" y="2825750"/>
          <p14:tracePt t="33134" x="3949700" y="2876550"/>
          <p14:tracePt t="33150" x="3956050" y="2921000"/>
          <p14:tracePt t="33150" x="3962400" y="2959100"/>
          <p14:tracePt t="33167" x="3962400" y="2997200"/>
          <p14:tracePt t="33167" x="3962400" y="3035300"/>
          <p14:tracePt t="33183" x="3956050" y="3067050"/>
          <p14:tracePt t="33183" x="3943350" y="3092450"/>
          <p14:tracePt t="33183" x="3930650" y="3124200"/>
          <p14:tracePt t="33202" x="3911600" y="3149600"/>
          <p14:tracePt t="33202" x="3892550" y="3175000"/>
          <p14:tracePt t="33216" x="3873500" y="3194050"/>
          <p14:tracePt t="33216" x="3848100" y="3219450"/>
          <p14:tracePt t="33233" x="3822700" y="3244850"/>
          <p14:tracePt t="33233" x="3797300" y="3263900"/>
          <p14:tracePt t="33250" x="3765550" y="3282950"/>
          <p14:tracePt t="33250" x="3733800" y="3302000"/>
          <p14:tracePt t="33266" x="3702050" y="3321050"/>
          <p14:tracePt t="33266" x="3638550" y="3352800"/>
          <p14:tracePt t="33283" x="3606800" y="3365500"/>
          <p14:tracePt t="33283" x="3568700" y="3378200"/>
          <p14:tracePt t="33300" x="3536950" y="3384550"/>
          <p14:tracePt t="33300" x="3498850" y="3397250"/>
          <p14:tracePt t="33316" x="3467100" y="3403600"/>
          <p14:tracePt t="33316" x="3397250" y="3409950"/>
          <p14:tracePt t="33334" x="3359150" y="3409950"/>
          <p14:tracePt t="33334" x="3327400" y="3409950"/>
          <p14:tracePt t="33351" x="3295650" y="3403600"/>
          <p14:tracePt t="33351" x="3257550" y="3397250"/>
          <p14:tracePt t="33367" x="3225800" y="3390900"/>
          <p14:tracePt t="33367" x="3194050" y="3378200"/>
          <p14:tracePt t="33384" x="3162300" y="3365500"/>
          <p14:tracePt t="33384" x="3130550" y="3352800"/>
          <p14:tracePt t="33384" x="3098800" y="3333750"/>
          <p14:tracePt t="33402" x="3073400" y="3314700"/>
          <p14:tracePt t="33402" x="3048000" y="3289300"/>
          <p14:tracePt t="33418" x="3028950" y="3263900"/>
          <p14:tracePt t="33418" x="3009900" y="3238500"/>
          <p14:tracePt t="33434" x="2997200" y="3206750"/>
          <p14:tracePt t="33434" x="2984500" y="3168650"/>
          <p14:tracePt t="33451" x="2978150" y="3130550"/>
          <p14:tracePt t="33451" x="2971800" y="3092450"/>
          <p14:tracePt t="33467" x="2971800" y="3048000"/>
          <p14:tracePt t="33467" x="2965450" y="3003550"/>
          <p14:tracePt t="33467" x="2971800" y="2965450"/>
          <p14:tracePt t="33486" x="2971800" y="2921000"/>
          <p14:tracePt t="33499" x="2978150" y="2876550"/>
          <p14:tracePt t="33499" x="3003550" y="2787650"/>
          <p14:tracePt t="33517" x="3016250" y="2749550"/>
          <p14:tracePt t="33517" x="3035300" y="2711450"/>
          <p14:tracePt t="33534" x="3054350" y="2673350"/>
          <p14:tracePt t="33534" x="3079750" y="2635250"/>
          <p14:tracePt t="33551" x="3105150" y="2603500"/>
          <p14:tracePt t="33551" x="3136900" y="2571750"/>
          <p14:tracePt t="33567" x="3168650" y="2546350"/>
          <p14:tracePt t="33567" x="3232150" y="2501900"/>
          <p14:tracePt t="33584" x="3263900" y="2482850"/>
          <p14:tracePt t="33584" x="3302000" y="2470150"/>
          <p14:tracePt t="33601" x="3333750" y="2457450"/>
          <p14:tracePt t="33601" x="3371850" y="2457450"/>
          <p14:tracePt t="33618" x="3403600" y="2457450"/>
          <p14:tracePt t="33618" x="3473450" y="2489200"/>
          <p14:tracePt t="33635" x="3511550" y="2520950"/>
          <p14:tracePt t="33635" x="3543300" y="2552700"/>
          <p14:tracePt t="33651" x="3575050" y="2597150"/>
          <p14:tracePt t="33651" x="3606800" y="2641600"/>
          <p14:tracePt t="33668" x="3638550" y="2692400"/>
          <p14:tracePt t="33668" x="3670300" y="2736850"/>
          <p14:tracePt t="33685" x="3695700" y="2787650"/>
          <p14:tracePt t="33685" x="3740150" y="2876550"/>
          <p14:tracePt t="33702" x="3759200" y="2914650"/>
          <p14:tracePt t="33702" x="3778250" y="2946400"/>
          <p14:tracePt t="33718" x="3784600" y="2984500"/>
          <p14:tracePt t="33718" x="3790950" y="3016250"/>
          <p14:tracePt t="33735" x="3790950" y="3048000"/>
          <p14:tracePt t="33735" x="3790950" y="3073400"/>
          <p14:tracePt t="33735" x="3784600" y="3105150"/>
          <p14:tracePt t="33754" x="3771900" y="3130550"/>
          <p14:tracePt t="33767" x="3759200" y="3162300"/>
          <p14:tracePt t="33767" x="3727450" y="3213100"/>
          <p14:tracePt t="33785" x="3708400" y="3232150"/>
          <p14:tracePt t="33785" x="3689350" y="3257550"/>
          <p14:tracePt t="33802" x="3663950" y="3276600"/>
          <p14:tracePt t="33802" x="3638550" y="3295650"/>
          <p14:tracePt t="33818" x="3613150" y="3314700"/>
          <p14:tracePt t="33818" x="3587750" y="3333750"/>
          <p14:tracePt t="33835" x="3562350" y="3346450"/>
          <p14:tracePt t="33835" x="3530600" y="3359150"/>
          <p14:tracePt t="33835" x="3498850" y="3371850"/>
          <p14:tracePt t="33854" x="3473450" y="3384550"/>
          <p14:tracePt t="33867" x="3448050" y="3397250"/>
          <p14:tracePt t="33867" x="3390900" y="3416300"/>
          <p14:tracePt t="33885" x="3365500" y="3429000"/>
          <p14:tracePt t="33885" x="3346450" y="3435350"/>
          <p14:tracePt t="33902" x="3321050" y="3441700"/>
          <p14:tracePt t="33902" x="3302000" y="3448050"/>
          <p14:tracePt t="33918" x="3276600" y="3448050"/>
          <p14:tracePt t="33918" x="3257550" y="3454400"/>
          <p14:tracePt t="33935" x="3238500" y="3454400"/>
          <p14:tracePt t="33935" x="3194050" y="3454400"/>
          <p14:tracePt t="33952" x="3175000" y="3448050"/>
          <p14:tracePt t="33952" x="3155950" y="3448050"/>
          <p14:tracePt t="33969" x="3136900" y="3441700"/>
          <p14:tracePt t="33969" x="3117850" y="3441700"/>
          <p14:tracePt t="33986" x="3098800" y="3435350"/>
          <p14:tracePt t="33986" x="3073400" y="3416300"/>
          <p14:tracePt t="34004" x="3060700" y="3409950"/>
          <p14:tracePt t="34004" x="3048000" y="3397250"/>
          <p14:tracePt t="34019" x="3035300" y="3384550"/>
          <p14:tracePt t="34019" x="3028950" y="3378200"/>
          <p14:tracePt t="34036" x="3022600" y="3365500"/>
          <p14:tracePt t="34036" x="3016250" y="3340100"/>
          <p14:tracePt t="34053" x="3009900" y="3333750"/>
          <p14:tracePt t="34053" x="3009900" y="3321050"/>
          <p14:tracePt t="34069" x="3003550" y="3314700"/>
          <p14:tracePt t="34069" x="3003550" y="3308350"/>
          <p14:tracePt t="34086" x="3003550" y="3302000"/>
          <p14:tracePt t="34086" x="3003550" y="3295650"/>
          <p14:tracePt t="34103" x="3009900" y="3289300"/>
          <p14:tracePt t="34103" x="3009900" y="3282950"/>
          <p14:tracePt t="34103" x="3016250" y="3276600"/>
          <p14:tracePt t="34122" x="3022600" y="3276600"/>
          <p14:tracePt t="34135" x="3022600" y="3270250"/>
          <p14:tracePt t="34135" x="3035300" y="3270250"/>
          <p14:tracePt t="34153" x="3041650" y="3270250"/>
          <p14:tracePt t="34153" x="3048000" y="3270250"/>
          <p14:tracePt t="34169" x="3054350" y="3270250"/>
          <p14:tracePt t="34185" x="3060700" y="3276600"/>
          <p14:tracePt t="34185" x="3067050" y="3276600"/>
          <p14:tracePt t="34203" x="3073400" y="3276600"/>
          <p14:tracePt t="34203" x="3079750" y="3282950"/>
          <p14:tracePt t="34203" x="3086100" y="3282950"/>
          <p14:tracePt t="34221" x="3092450" y="3282950"/>
          <p14:tracePt t="34221" x="3092450" y="3289300"/>
          <p14:tracePt t="34236" x="3098800" y="3295650"/>
          <p14:tracePt t="34252" x="3105150" y="3302000"/>
          <p14:tracePt t="34269" x="3105150" y="3308350"/>
          <p14:tracePt t="34289" x="3105150" y="3314700"/>
          <p14:tracePt t="34309" x="3105150" y="3321050"/>
          <p14:tracePt t="34325" x="3105150" y="3327400"/>
          <p14:tracePt t="34341" x="3111500" y="3333750"/>
          <p14:tracePt t="34354" x="3117850" y="3340100"/>
          <p14:tracePt t="34377" x="3124200" y="3340100"/>
          <p14:tracePt t="34393" x="3130550" y="3333750"/>
          <p14:tracePt t="34402" x="3143250" y="3327400"/>
          <p14:tracePt t="34419" x="3149600" y="3327400"/>
          <p14:tracePt t="34419" x="3168650" y="3321050"/>
          <p14:tracePt t="34438" x="3175000" y="3321050"/>
          <p14:tracePt t="34438" x="3181350" y="3321050"/>
          <p14:tracePt t="34454" x="3187700" y="3321050"/>
          <p14:tracePt t="34454" x="3194050" y="3314700"/>
          <p14:tracePt t="34470" x="3200400" y="3314700"/>
          <p14:tracePt t="34486" x="3194050" y="3321050"/>
          <p14:tracePt t="34533" x="3187700" y="3321050"/>
          <p14:tracePt t="34541" x="3181350" y="3321050"/>
          <p14:tracePt t="34553" x="3175000" y="3327400"/>
          <p14:tracePt t="34553" x="3168650" y="3327400"/>
          <p14:tracePt t="34571" x="3162300" y="3327400"/>
          <p14:tracePt t="34571" x="3155950" y="3333750"/>
          <p14:tracePt t="34588" x="3149600" y="3340100"/>
          <p14:tracePt t="34603" x="3155950" y="3346450"/>
          <p14:tracePt t="34603" x="3162300" y="3346450"/>
          <p14:tracePt t="34621" x="3162300" y="3352800"/>
          <p14:tracePt t="34621" x="3175000" y="3352800"/>
          <p14:tracePt t="34637" x="3181350" y="3346450"/>
          <p14:tracePt t="34637" x="3206750" y="3346450"/>
          <p14:tracePt t="34655" x="3219450" y="3346450"/>
          <p14:tracePt t="34655" x="3232150" y="3340100"/>
          <p14:tracePt t="34672" x="3244850" y="3340100"/>
          <p14:tracePt t="34672" x="3257550" y="3340100"/>
          <p14:tracePt t="34688" x="3270250" y="3333750"/>
          <p14:tracePt t="34688" x="3282950" y="3333750"/>
          <p14:tracePt t="34704" x="3289300" y="3333750"/>
          <p14:tracePt t="34704" x="3308350" y="3333750"/>
          <p14:tracePt t="34721" x="3314700" y="3333750"/>
          <p14:tracePt t="34721" x="3321050" y="3333750"/>
          <p14:tracePt t="34738" x="3327400" y="3333750"/>
          <p14:tracePt t="34753" x="3333750" y="3333750"/>
          <p14:tracePt t="34813" x="3340100" y="3340100"/>
          <p14:tracePt t="34833" x="3346450" y="3340100"/>
          <p14:tracePt t="34849" x="3359150" y="3346450"/>
          <p14:tracePt t="34873" x="3365500" y="3346450"/>
          <p14:tracePt t="34889" x="3371850" y="3346450"/>
          <p14:tracePt t="34894" x="3378200" y="3346450"/>
          <p14:tracePt t="34904" x="3384550" y="3352800"/>
          <p14:tracePt t="34904" x="3390900" y="3352800"/>
          <p14:tracePt t="34922" x="3397250" y="3352800"/>
          <p14:tracePt t="34937" x="3403600" y="3352800"/>
          <p14:tracePt t="34954" x="3397250" y="3352800"/>
          <p14:tracePt t="34985" x="3390900" y="3352800"/>
          <p14:tracePt t="35001" x="3384550" y="3352800"/>
          <p14:tracePt t="35012" x="3378200" y="3352800"/>
          <p14:tracePt t="35029" x="3384550" y="3346450"/>
          <p14:tracePt t="35069" x="3390900" y="3346450"/>
          <p14:tracePt t="35073" x="3397250" y="3346450"/>
          <p14:tracePt t="35073" x="3403600" y="3346450"/>
          <p14:tracePt t="35090" x="3416300" y="3346450"/>
          <p14:tracePt t="35090" x="3422650" y="3346450"/>
          <p14:tracePt t="35106" x="3429000" y="3346450"/>
          <p14:tracePt t="35106" x="3435350" y="3346450"/>
          <p14:tracePt t="35123" x="3441700" y="3352800"/>
          <p14:tracePt t="35123" x="3448050" y="3352800"/>
          <p14:tracePt t="35139" x="3454400" y="3352800"/>
          <p14:tracePt t="35139" x="3460750" y="3352800"/>
          <p14:tracePt t="35157" x="3467100" y="3352800"/>
          <p14:tracePt t="35171" x="3460750" y="3352800"/>
          <p14:tracePt t="35201" x="3454400" y="3352800"/>
          <p14:tracePt t="35217" x="3448050" y="3352800"/>
          <p14:tracePt t="35233" x="3441700" y="3352800"/>
          <p14:tracePt t="35253" x="3435350" y="3352800"/>
          <p14:tracePt t="35277" x="3429000" y="3359150"/>
          <p14:tracePt t="35309" x="3429000" y="3365500"/>
          <p14:tracePt t="35321" x="3422650" y="3371850"/>
          <p14:tracePt t="35337" x="3416300" y="3378200"/>
          <p14:tracePt t="35361" x="3403600" y="3384550"/>
          <p14:tracePt t="35389" x="3397250" y="3384550"/>
          <p14:tracePt t="35405" x="3390900" y="3384550"/>
          <p14:tracePt t="35421" x="3384550" y="3384550"/>
          <p14:tracePt t="35429" x="3378200" y="3384550"/>
          <p14:tracePt t="35442" x="3371850" y="3384550"/>
          <p14:tracePt t="35458" x="3365500" y="3390900"/>
          <p14:tracePt t="35474" x="3359150" y="3390900"/>
          <p14:tracePt t="35489" x="3352800" y="3390900"/>
          <p14:tracePt t="35533" x="3352800" y="3397250"/>
          <p14:tracePt t="35561" x="3346450" y="3403600"/>
          <p14:tracePt t="35585" x="3346450" y="3409950"/>
          <p14:tracePt t="35601" x="3346450" y="3416300"/>
          <p14:tracePt t="35621" x="3333750" y="3422650"/>
          <p14:tracePt t="35645" x="3327400" y="3429000"/>
          <p14:tracePt t="35661" x="3321050" y="3429000"/>
          <p14:tracePt t="35673" x="3314700" y="3435350"/>
          <p14:tracePt t="35689" x="3308350" y="3441700"/>
          <p14:tracePt t="35713" x="3308350" y="3435350"/>
          <p14:tracePt t="35729" x="3314700" y="3429000"/>
          <p14:tracePt t="35757" x="3321050" y="3422650"/>
          <p14:tracePt t="35773" x="3327400" y="3422650"/>
          <p14:tracePt t="35789" x="3333750" y="3422650"/>
          <p14:tracePt t="35801" x="3340100" y="3422650"/>
          <p14:tracePt t="35817" x="3346450" y="3422650"/>
          <p14:tracePt t="35841" x="3340100" y="3422650"/>
          <p14:tracePt t="35885" x="3333750" y="3429000"/>
          <p14:tracePt t="35901" x="3327400" y="3429000"/>
          <p14:tracePt t="35937" x="3327400" y="3422650"/>
          <p14:tracePt t="36073" x="3327400" y="3416300"/>
          <p14:tracePt t="36093" x="3333750" y="3416300"/>
          <p14:tracePt t="36125" x="3333750" y="3422650"/>
          <p14:tracePt t="36185" x="3333750" y="3416300"/>
          <p14:tracePt t="36237" x="3333750" y="3409950"/>
          <p14:tracePt t="36305" x="3340100" y="3409950"/>
          <p14:tracePt t="36349" x="3340100" y="3403600"/>
          <p14:tracePt t="36393" x="3346450" y="3397250"/>
          <p14:tracePt t="36417" x="3352800" y="3390900"/>
          <p14:tracePt t="36433" x="3359150" y="3384550"/>
          <p14:tracePt t="36450" x="3365500" y="3378200"/>
          <p14:tracePt t="36461" x="3371850" y="3378200"/>
          <p14:tracePt t="36477" x="3378200" y="3378200"/>
          <p14:tracePt t="36493" x="3384550" y="3371850"/>
          <p14:tracePt t="36501" x="3390900" y="3371850"/>
          <p14:tracePt t="36513" x="3397250" y="3371850"/>
          <p14:tracePt t="36530" x="3403600" y="3371850"/>
          <p14:tracePt t="36546" x="3403600" y="3365500"/>
          <p14:tracePt t="36581" x="3403600" y="3359150"/>
          <p14:tracePt t="36629" x="3403600" y="3352800"/>
          <p14:tracePt t="36665" x="3409950" y="3352800"/>
          <p14:tracePt t="36681" x="3416300" y="3352800"/>
          <p14:tracePt t="36693" x="3422650" y="3352800"/>
          <p14:tracePt t="36709" x="3429000" y="3359150"/>
          <p14:tracePt t="36753" x="3422650" y="3359150"/>
          <p14:tracePt t="36801" x="3416300" y="3359150"/>
          <p14:tracePt t="36821" x="3409950" y="3359150"/>
          <p14:tracePt t="36845" x="3403600" y="3359150"/>
          <p14:tracePt t="36861" x="3403600" y="3365500"/>
          <p14:tracePt t="36921" x="3409950" y="3365500"/>
          <p14:tracePt t="36941" x="3416300" y="3365500"/>
          <p14:tracePt t="36957" x="3429000" y="3359150"/>
          <p14:tracePt t="36973" x="3429000" y="3365500"/>
          <p14:tracePt t="36990" x="3422650" y="3359150"/>
          <p14:tracePt t="37041" x="3416300" y="3365500"/>
          <p14:tracePt t="37053" x="3409950" y="3365500"/>
          <p14:tracePt t="37069" x="3403600" y="3365500"/>
          <p14:tracePt t="37077" x="3397250" y="3365500"/>
          <p14:tracePt t="37094" x="3390900" y="3365500"/>
          <p14:tracePt t="37111" x="3390900" y="3371850"/>
          <p14:tracePt t="37137" x="3397250" y="3378200"/>
          <p14:tracePt t="37153" x="3409950" y="3378200"/>
          <p14:tracePt t="37173" x="3416300" y="3378200"/>
          <p14:tracePt t="37182" x="3422650" y="3378200"/>
          <p14:tracePt t="37194" x="3429000" y="3378200"/>
          <p14:tracePt t="37213" x="3435350" y="3378200"/>
          <p14:tracePt t="37228" x="3441700" y="3371850"/>
          <p14:tracePt t="37245" x="3435350" y="3365500"/>
          <p14:tracePt t="37266" x="3429000" y="3359150"/>
          <p14:tracePt t="37282" x="3422650" y="3359150"/>
          <p14:tracePt t="37295" x="3416300" y="3359150"/>
          <p14:tracePt t="37333" x="3416300" y="3365500"/>
          <p14:tracePt t="37361" x="3422650" y="3365500"/>
          <p14:tracePt t="37385" x="3429000" y="3365500"/>
          <p14:tracePt t="37401" x="3435350" y="3365500"/>
          <p14:tracePt t="37413" x="3441700" y="3359150"/>
          <p14:tracePt t="37429" x="3448050" y="3359150"/>
          <p14:tracePt t="37445" x="3448050" y="3352800"/>
          <p14:tracePt t="37473" x="3441700" y="3352800"/>
          <p14:tracePt t="37505" x="3441700" y="3346450"/>
          <p14:tracePt t="37529" x="3435350" y="3346450"/>
          <p14:tracePt t="37541" x="3429000" y="3340100"/>
          <p14:tracePt t="37565" x="3429000" y="3346450"/>
          <p14:tracePt t="37602" x="3441700" y="3352800"/>
          <p14:tracePt t="37617" x="3448050" y="3359150"/>
          <p14:tracePt t="37625" x="3454400" y="3365500"/>
          <p14:tracePt t="37634" x="3460750" y="3365500"/>
          <p14:tracePt t="37646" x="3467100" y="3371850"/>
          <p14:tracePt t="37646" x="3486150" y="3384550"/>
          <p14:tracePt t="37664" x="3492500" y="3384550"/>
          <p14:tracePt t="37664" x="3498850" y="3390900"/>
          <p14:tracePt t="37681" x="3505200" y="3397250"/>
          <p14:tracePt t="37681" x="3511550" y="3397250"/>
          <p14:tracePt t="37697" x="3517900" y="3403600"/>
          <p14:tracePt t="37713" x="3517900" y="3409950"/>
          <p14:tracePt t="37753" x="3511550" y="3416300"/>
          <p14:tracePt t="37773" x="3505200" y="3416300"/>
          <p14:tracePt t="37789" x="3498850" y="3422650"/>
          <p14:tracePt t="37813" x="3498850" y="3429000"/>
          <p14:tracePt t="37841" x="3498850" y="3435350"/>
          <p14:tracePt t="37865" x="3498850" y="3441700"/>
          <p14:tracePt t="37893" x="3505200" y="3448050"/>
          <p14:tracePt t="37909" x="3505200" y="3454400"/>
          <p14:tracePt t="37918" x="3511550" y="3460750"/>
          <p14:tracePt t="37930" x="3517900" y="3467100"/>
          <p14:tracePt t="37930" x="3517900" y="3473450"/>
          <p14:tracePt t="37930" x="3524250" y="3486150"/>
          <p14:tracePt t="37951" x="3524250" y="3492500"/>
          <p14:tracePt t="37951" x="3530600" y="3498850"/>
          <p14:tracePt t="37965" x="3530600" y="3505200"/>
          <p14:tracePt t="37981" x="3530600" y="3511550"/>
          <p14:tracePt t="38061" x="3524250" y="3511550"/>
          <p14:tracePt t="38081" x="3517900" y="3511550"/>
          <p14:tracePt t="38105" x="3511550" y="3511550"/>
          <p14:tracePt t="38150" x="3505200" y="3511550"/>
          <p14:tracePt t="38180" x="3498850" y="3517900"/>
          <p14:tracePt t="38201" x="3492500" y="3524250"/>
          <p14:tracePt t="38233" x="3486150" y="3524250"/>
          <p14:tracePt t="38253" x="3479800" y="3530600"/>
          <p14:tracePt t="38277" x="3473450" y="3517900"/>
          <p14:tracePt t="38301" x="3473450" y="3505200"/>
          <p14:tracePt t="38321" x="3473450" y="3492500"/>
          <p14:tracePt t="38337" x="3479800" y="3486150"/>
          <p14:tracePt t="38353" x="3486150" y="3486150"/>
          <p14:tracePt t="38369" x="3492500" y="3486150"/>
          <p14:tracePt t="38374" x="3498850" y="3479800"/>
          <p14:tracePt t="38382" x="3505200" y="3473450"/>
          <p14:tracePt t="38382" x="3511550" y="3473450"/>
          <p14:tracePt t="38400" x="3517900" y="3473450"/>
          <p14:tracePt t="38400" x="3524250" y="3473450"/>
          <p14:tracePt t="38416" x="3536950" y="3473450"/>
          <p14:tracePt t="38416" x="3549650" y="3467100"/>
          <p14:tracePt t="38433" x="3556000" y="3467100"/>
          <p14:tracePt t="38449" x="3568700" y="3460750"/>
          <p14:tracePt t="38465" x="3575050" y="3460750"/>
          <p14:tracePt t="38482" x="3575050" y="3454400"/>
          <p14:tracePt t="38502" x="3581400" y="3448050"/>
          <p14:tracePt t="38541" x="3581400" y="3441700"/>
          <p14:tracePt t="38569" x="3581400" y="3454400"/>
          <p14:tracePt t="38621" x="3581400" y="3460750"/>
          <p14:tracePt t="38669" x="3581400" y="3467100"/>
          <p14:tracePt t="38741" x="3575050" y="3473450"/>
          <p14:tracePt t="38801" x="3575050" y="3479800"/>
          <p14:tracePt t="38961" x="3568700" y="3479800"/>
          <p14:tracePt t="38989" x="3562350" y="3486150"/>
          <p14:tracePt t="39006" x="3556000" y="3492500"/>
          <p14:tracePt t="39021" x="3549650" y="3498850"/>
          <p14:tracePt t="39033" x="3549650" y="3505200"/>
          <p14:tracePt t="39041" x="3543300" y="3511550"/>
          <p14:tracePt t="39050" x="3536950" y="3517900"/>
          <p14:tracePt t="39067" x="3524250" y="3524250"/>
          <p14:tracePt t="39084" x="3517900" y="3536950"/>
          <p14:tracePt t="39101" x="3511550" y="3543300"/>
          <p14:tracePt t="39101" x="3505200" y="3543300"/>
          <p14:tracePt t="39119" x="3498850" y="3549650"/>
          <p14:tracePt t="39134" x="3492500" y="3549650"/>
          <p14:tracePt t="39151" x="3486150" y="3549650"/>
          <p14:tracePt t="39221" x="3492500" y="3549650"/>
          <p14:tracePt t="39261" x="3498850" y="3549650"/>
          <p14:tracePt t="39281" x="3505200" y="3543300"/>
          <p14:tracePt t="39297" x="3511550" y="3543300"/>
          <p14:tracePt t="39321" x="3511550" y="3536950"/>
          <p14:tracePt t="39333" x="3517900" y="3530600"/>
          <p14:tracePt t="39365" x="3524250" y="3524250"/>
          <p14:tracePt t="39501" x="3530600" y="3517900"/>
          <p14:tracePt t="39521" x="3536950" y="3511550"/>
          <p14:tracePt t="39553" x="3543300" y="3511550"/>
          <p14:tracePt t="39569" x="3556000" y="3505200"/>
          <p14:tracePt t="39581" x="3562350" y="3505200"/>
          <p14:tracePt t="39597" x="3568700" y="3505200"/>
          <p14:tracePt t="39613" x="3575050" y="3505200"/>
          <p14:tracePt t="39665" x="3568700" y="3505200"/>
          <p14:tracePt t="39709" x="3562350" y="3511550"/>
          <p14:tracePt t="39777" x="3556000" y="3511550"/>
          <p14:tracePt t="39809" x="3549650" y="3517900"/>
          <p14:tracePt t="39845" x="3549650" y="3524250"/>
          <p14:tracePt t="39869" x="3543300" y="3524250"/>
          <p14:tracePt t="39881" x="3536950" y="3524250"/>
          <p14:tracePt t="39905" x="3530600" y="3524250"/>
          <p14:tracePt t="39929" x="3524250" y="3524250"/>
          <p14:tracePt t="39949" x="3517900" y="3530600"/>
          <p14:tracePt t="39965" x="3511550" y="3530600"/>
          <p14:tracePt t="39981" x="3505200" y="3530600"/>
          <p14:tracePt t="39993" x="3511550" y="3524250"/>
          <p14:tracePt t="40053" x="3517900" y="3524250"/>
          <p14:tracePt t="40069" x="3524250" y="3530600"/>
          <p14:tracePt t="40085" x="3530600" y="3536950"/>
          <p14:tracePt t="40109" x="3524250" y="3543300"/>
          <p14:tracePt t="40114" x="3517900" y="3549650"/>
          <p14:tracePt t="40136" x="3511550" y="3549650"/>
          <p14:tracePt t="40145" x="3505200" y="3549650"/>
          <p14:tracePt t="40154" x="3498850" y="3549650"/>
          <p14:tracePt t="40154" x="3492500" y="3549650"/>
          <p14:tracePt t="40154" x="3486150" y="3549650"/>
          <p14:tracePt t="40175" x="3479800" y="3556000"/>
          <p14:tracePt t="40175" x="3467100" y="3556000"/>
          <p14:tracePt t="40189" x="3460750" y="3556000"/>
          <p14:tracePt t="40189" x="3454400" y="3556000"/>
          <p14:tracePt t="40206" x="3448050" y="3562350"/>
          <p14:tracePt t="40206" x="3441700" y="3562350"/>
          <p14:tracePt t="40223" x="3435350" y="3568700"/>
          <p14:tracePt t="40526" x="3670300" y="3498850"/>
          <p14:tracePt t="40545" x="3670300" y="3492500"/>
          <p14:tracePt t="40561" x="3663950" y="3486150"/>
          <p14:tracePt t="40577" x="3651250" y="3479800"/>
          <p14:tracePt t="40593" x="3644900" y="3473450"/>
          <p14:tracePt t="40605" x="3638550" y="3473450"/>
          <p14:tracePt t="40621" x="3638550" y="3467100"/>
          <p14:tracePt t="40653" x="3632200" y="3460750"/>
          <p14:tracePt t="40688" x="3625850" y="3460750"/>
          <p14:tracePt t="40713" x="3613150" y="3460750"/>
          <p14:tracePt t="40725" x="3606800" y="3460750"/>
          <p14:tracePt t="40741" x="3600450" y="3460750"/>
          <p14:tracePt t="40749" x="3594100" y="3454400"/>
          <p14:tracePt t="40758" x="3587750" y="3454400"/>
          <p14:tracePt t="40758" x="3581400" y="3448050"/>
          <p14:tracePt t="40774" x="3575050" y="3448050"/>
          <p14:tracePt t="40774" x="3568700" y="3441700"/>
          <p14:tracePt t="40791" x="3562350" y="3435350"/>
          <p14:tracePt t="40791" x="3556000" y="3429000"/>
          <p14:tracePt t="40791" x="3549650" y="3429000"/>
          <p14:tracePt t="40810" x="3543300" y="3422650"/>
          <p14:tracePt t="40823" x="3536950" y="3416300"/>
          <p14:tracePt t="40823" x="3530600" y="3409950"/>
          <p14:tracePt t="40841" x="3524250" y="3409950"/>
          <p14:tracePt t="40841" x="3517900" y="3403600"/>
          <p14:tracePt t="40858" x="3511550" y="3403600"/>
          <p14:tracePt t="40858" x="3505200" y="3403600"/>
          <p14:tracePt t="40874" x="3498850" y="3403600"/>
          <p14:tracePt t="40874" x="3492500" y="3397250"/>
          <p14:tracePt t="40891" x="3479800" y="3397250"/>
          <p14:tracePt t="40891" x="3467100" y="3390900"/>
          <p14:tracePt t="40908" x="3454400" y="3390900"/>
          <p14:tracePt t="40908" x="3448050" y="3384550"/>
          <p14:tracePt t="40925" x="3435350" y="3384550"/>
          <p14:tracePt t="40925" x="3422650" y="3378200"/>
          <p14:tracePt t="40942" x="3416300" y="3371850"/>
          <p14:tracePt t="40942" x="3403600" y="3371850"/>
          <p14:tracePt t="40958" x="3390900" y="3371850"/>
          <p14:tracePt t="40958" x="3365500" y="3365500"/>
          <p14:tracePt t="40975" x="3359150" y="3365500"/>
          <p14:tracePt t="40975" x="3346450" y="3365500"/>
          <p14:tracePt t="40991" x="3340100" y="3365500"/>
          <p14:tracePt t="40991" x="3327400" y="3365500"/>
          <p14:tracePt t="41010" x="3314700" y="3365500"/>
          <p14:tracePt t="41025" x="3321050" y="3359150"/>
          <p14:tracePt t="41085" x="3327400" y="3352800"/>
          <p14:tracePt t="41101" x="3340100" y="3352800"/>
          <p14:tracePt t="41117" x="3340100" y="3346450"/>
          <p14:tracePt t="41126" x="3346450" y="3346450"/>
          <p14:tracePt t="41126" x="3352800" y="3340100"/>
          <p14:tracePt t="41142" x="3359150" y="3340100"/>
          <p14:tracePt t="41157" x="3365500" y="3333750"/>
          <p14:tracePt t="41174" x="3365500" y="3327400"/>
          <p14:tracePt t="41194" x="3359150" y="3321050"/>
          <p14:tracePt t="41244" x="3352800" y="3321050"/>
          <p14:tracePt t="41261" x="3346450" y="3314700"/>
          <p14:tracePt t="41272" x="3333750" y="3308350"/>
          <p14:tracePt t="41289" x="3327400" y="3308350"/>
          <p14:tracePt t="41304" x="3321050" y="3302000"/>
          <p14:tracePt t="41321" x="3314700" y="3295650"/>
          <p14:tracePt t="41341" x="3321050" y="3302000"/>
          <p14:tracePt t="41385" x="3327400" y="3302000"/>
          <p14:tracePt t="41401" x="3333750" y="3308350"/>
          <p14:tracePt t="41417" x="3340100" y="3308350"/>
          <p14:tracePt t="41433" x="3346450" y="3314700"/>
          <p14:tracePt t="41446" x="3352800" y="3321050"/>
          <p14:tracePt t="41462" x="3359150" y="3321050"/>
          <p14:tracePt t="41485" x="3352800" y="3327400"/>
          <p14:tracePt t="41553" x="3346450" y="3333750"/>
          <p14:tracePt t="41581" x="3333750" y="3333750"/>
          <p14:tracePt t="41597" x="3327400" y="3340100"/>
          <p14:tracePt t="41613" x="3321050" y="3340100"/>
          <p14:tracePt t="41649" x="3327400" y="3340100"/>
          <p14:tracePt t="41693" x="3333750" y="3340100"/>
          <p14:tracePt t="41733" x="3340100" y="3340100"/>
          <p14:tracePt t="41745" x="3346450" y="3340100"/>
          <p14:tracePt t="41761" x="3352800" y="3340100"/>
          <p14:tracePt t="41777" x="3359150" y="3333750"/>
          <p14:tracePt t="41806" x="3365500" y="3333750"/>
          <p14:tracePt t="41821" x="3378200" y="3333750"/>
          <p14:tracePt t="41837" x="3384550" y="3327400"/>
          <p14:tracePt t="41853" x="3390900" y="3327400"/>
          <p14:tracePt t="41861" x="3397250" y="3327400"/>
          <p14:tracePt t="41861" x="3403600" y="3327400"/>
          <p14:tracePt t="41878" x="3409950" y="3327400"/>
          <p14:tracePt t="41878" x="3416300" y="3327400"/>
          <p14:tracePt t="41895" x="3422650" y="3321050"/>
          <p14:tracePt t="41910" x="3429000" y="3321050"/>
          <p14:tracePt t="41927" x="3435350" y="3314700"/>
          <p14:tracePt t="41957" x="3441700" y="3321050"/>
          <p14:tracePt t="42069" x="3441700" y="3327400"/>
          <p14:tracePt t="42213" x="3435350" y="3327400"/>
          <p14:tracePt t="42225" x="3429000" y="3333750"/>
          <p14:tracePt t="42241" x="3422650" y="3333750"/>
          <p14:tracePt t="42257" x="3416300" y="3340100"/>
          <p14:tracePt t="42273" x="3409950" y="3340100"/>
          <p14:tracePt t="42285" x="3403600" y="3340100"/>
          <p14:tracePt t="42301" x="3397250" y="3340100"/>
          <p14:tracePt t="42317" x="3390900" y="3340100"/>
          <p14:tracePt t="42333" x="3384550" y="3340100"/>
          <p14:tracePt t="42353" x="3378200" y="3346450"/>
          <p14:tracePt t="42397" x="3371850" y="3352800"/>
          <p14:tracePt t="42429" x="3365500" y="3352800"/>
          <p14:tracePt t="42457" x="3359150" y="3359150"/>
          <p14:tracePt t="42489" x="3352800" y="3359150"/>
          <p14:tracePt t="42517" x="3346450" y="3359150"/>
          <p14:tracePt t="42565" x="3340100" y="3352800"/>
          <p14:tracePt t="42585" x="3333750" y="3352800"/>
          <p14:tracePt t="42601" x="3327400" y="3352800"/>
          <p14:tracePt t="42617" x="3321050" y="3352800"/>
          <p14:tracePt t="42633" x="3314700" y="3352800"/>
          <p14:tracePt t="42644" x="3308350" y="3352800"/>
          <p14:tracePt t="42661" x="3302000" y="3359150"/>
          <p14:tracePt t="42693" x="3308350" y="3365500"/>
          <p14:tracePt t="42713" x="3314700" y="3371850"/>
          <p14:tracePt t="42728" x="3321050" y="3371850"/>
          <p14:tracePt t="42737" x="3327400" y="3371850"/>
          <p14:tracePt t="42746" x="3340100" y="3378200"/>
          <p14:tracePt t="42762" x="3346450" y="3371850"/>
          <p14:tracePt t="42762" x="3352800" y="3378200"/>
          <p14:tracePt t="42782" x="3365500" y="3378200"/>
          <p14:tracePt t="42782" x="3371850" y="3378200"/>
          <p14:tracePt t="42798" x="3378200" y="3378200"/>
          <p14:tracePt t="42798" x="3384550" y="3378200"/>
          <p14:tracePt t="42814" x="3397250" y="3384550"/>
          <p14:tracePt t="42814" x="3403600" y="3384550"/>
          <p14:tracePt t="42831" x="3409950" y="3384550"/>
          <p14:tracePt t="42831" x="3416300" y="3384550"/>
          <p14:tracePt t="42831" x="3422650" y="3384550"/>
          <p14:tracePt t="42850" x="3429000" y="3384550"/>
          <p14:tracePt t="42863" x="3435350" y="3384550"/>
          <p14:tracePt t="42880" x="3441700" y="3384550"/>
          <p14:tracePt t="42896" x="3441700" y="3378200"/>
          <p14:tracePt t="42925" x="3435350" y="3371850"/>
          <p14:tracePt t="42945" x="3429000" y="3371850"/>
          <p14:tracePt t="42961" x="3422650" y="3371850"/>
          <p14:tracePt t="42977" x="3416300" y="3365500"/>
          <p14:tracePt t="42994" x="3409950" y="3365500"/>
          <p14:tracePt t="43005" x="3403600" y="3365500"/>
          <p14:tracePt t="43014" x="3397250" y="3359150"/>
          <p14:tracePt t="43030" x="3390900" y="3359150"/>
          <p14:tracePt t="43047" x="3384550" y="3359150"/>
          <p14:tracePt t="43047" x="3378200" y="3352800"/>
          <p14:tracePt t="43066" x="3371850" y="3352800"/>
          <p14:tracePt t="43089" x="3371850" y="3346450"/>
          <p14:tracePt t="43105" x="3378200" y="3340100"/>
          <p14:tracePt t="43118" x="3384550" y="3340100"/>
          <p14:tracePt t="43130" x="3390900" y="3333750"/>
          <p14:tracePt t="43130" x="3397250" y="3333750"/>
          <p14:tracePt t="43150" x="3409950" y="3327400"/>
          <p14:tracePt t="43150" x="3422650" y="3327400"/>
          <p14:tracePt t="43166" x="3429000" y="3321050"/>
          <p14:tracePt t="43166" x="3441700" y="3321050"/>
          <p14:tracePt t="43182" x="3454400" y="3321050"/>
          <p14:tracePt t="43182" x="3460750" y="3314700"/>
          <p14:tracePt t="43199" x="3473450" y="3314700"/>
          <p14:tracePt t="43199" x="3486150" y="3314700"/>
          <p14:tracePt t="43199" x="3498850" y="3314700"/>
          <p14:tracePt t="43218" x="3505200" y="3314700"/>
          <p14:tracePt t="43231" x="3517900" y="3321050"/>
          <p14:tracePt t="43231" x="3536950" y="3321050"/>
          <p14:tracePt t="43249" x="3549650" y="3321050"/>
          <p14:tracePt t="43249" x="3556000" y="3321050"/>
          <p14:tracePt t="43266" x="3562350" y="3321050"/>
          <p14:tracePt t="43266" x="3568700" y="3321050"/>
          <p14:tracePt t="43282" x="3575050" y="3321050"/>
          <p14:tracePt t="43282" x="3581400" y="3321050"/>
          <p14:tracePt t="43299" x="3587750" y="3321050"/>
          <p14:tracePt t="43315" x="3594100" y="3321050"/>
          <p14:tracePt t="43345" x="3594100" y="3327400"/>
          <p14:tracePt t="43373" x="3594100" y="3333750"/>
          <p14:tracePt t="43405" x="3587750" y="3340100"/>
          <p14:tracePt t="43425" x="3587750" y="3346450"/>
          <p14:tracePt t="43449" x="3594100" y="3346450"/>
          <p14:tracePt t="43533" x="3600450" y="3346450"/>
          <p14:tracePt t="43545" x="3606800" y="3346450"/>
          <p14:tracePt t="43577" x="3600450" y="3352800"/>
          <p14:tracePt t="43613" x="3594100" y="3352800"/>
          <p14:tracePt t="43629" x="3587750" y="3359150"/>
          <p14:tracePt t="43645" x="3581400" y="3359150"/>
          <p14:tracePt t="43653" x="3575050" y="3359150"/>
          <p14:tracePt t="43653" x="3568700" y="3365500"/>
          <p14:tracePt t="43667" x="3562350" y="3365500"/>
          <p14:tracePt t="43667" x="3556000" y="3371850"/>
          <p14:tracePt t="43683" x="3549650" y="3371850"/>
          <p14:tracePt t="43683" x="3536950" y="3378200"/>
          <p14:tracePt t="43700" x="3524250" y="3384550"/>
          <p14:tracePt t="43700" x="3505200" y="3390900"/>
          <p14:tracePt t="43717" x="3486150" y="3397250"/>
          <p14:tracePt t="43717" x="3473450" y="3409950"/>
          <p14:tracePt t="43734" x="3454400" y="3416300"/>
          <p14:tracePt t="43734" x="3435350" y="3429000"/>
          <p14:tracePt t="43750" x="3416300" y="3435350"/>
          <p14:tracePt t="43750" x="3390900" y="3448050"/>
          <p14:tracePt t="43767" x="3359150" y="3467100"/>
          <p14:tracePt t="43767" x="3327400" y="3486150"/>
          <p14:tracePt t="43767" x="3295650" y="3505200"/>
          <p14:tracePt t="43786" x="3257550" y="3530600"/>
          <p14:tracePt t="43799" x="3213100" y="3556000"/>
          <p14:tracePt t="43799" x="3111500" y="3606800"/>
          <p14:tracePt t="43818" x="3054350" y="3638550"/>
          <p14:tracePt t="43818" x="2990850" y="3670300"/>
          <p14:tracePt t="43834" x="2927350" y="3702050"/>
          <p14:tracePt t="43834" x="2863850" y="3733800"/>
          <p14:tracePt t="43851" x="2794000" y="3765550"/>
          <p14:tracePt t="43851" x="2724150" y="3790950"/>
          <p14:tracePt t="43851" x="2654300" y="3822700"/>
          <p14:tracePt t="43870" x="2584450" y="3848100"/>
          <p14:tracePt t="43883" x="2514600" y="3879850"/>
          <p14:tracePt t="43883" x="2387600" y="3930650"/>
          <p14:tracePt t="43901" x="2330450" y="3949700"/>
          <p14:tracePt t="43901" x="2273300" y="3975100"/>
          <p14:tracePt t="43918" x="2216150" y="3994150"/>
          <p14:tracePt t="43918" x="2159000" y="4013200"/>
          <p14:tracePt t="43934" x="2108200" y="4032250"/>
          <p14:tracePt t="43934" x="2063750" y="4051300"/>
          <p14:tracePt t="43951" x="2019300" y="4070350"/>
          <p14:tracePt t="43951" x="1943100" y="4095750"/>
          <p14:tracePt t="43968" x="1911350" y="4108450"/>
          <p14:tracePt t="43968" x="1879600" y="4121150"/>
          <p14:tracePt t="43985" x="1854200" y="4127500"/>
          <p14:tracePt t="43985" x="1828800" y="4133850"/>
          <p14:tracePt t="44003" x="1803400" y="4140200"/>
          <p14:tracePt t="44003" x="1765300" y="4146550"/>
          <p14:tracePt t="44019" x="1752600" y="4152900"/>
          <p14:tracePt t="44019" x="1733550" y="4152900"/>
          <p14:tracePt t="44035" x="1720850" y="4152900"/>
          <p14:tracePt t="44035" x="1714500" y="4152900"/>
          <p14:tracePt t="44051" x="1708150" y="4146550"/>
          <p14:tracePt t="44051" x="1701800" y="4146550"/>
          <p14:tracePt t="44068" x="1695450" y="4146550"/>
          <p14:tracePt t="44068" x="1689100" y="4140200"/>
          <p14:tracePt t="44085" x="1682750" y="4133850"/>
          <p14:tracePt t="44085" x="1682750" y="4127500"/>
          <p14:tracePt t="44102" x="1676400" y="4121150"/>
          <p14:tracePt t="44117" x="1682750" y="4114800"/>
          <p14:tracePt t="44117" x="1682750" y="4108450"/>
          <p14:tracePt t="44135" x="1689100" y="4102100"/>
          <p14:tracePt t="44150" x="1695450" y="4095750"/>
          <p14:tracePt t="44150" x="1708150" y="4089400"/>
          <p14:tracePt t="44170" x="1720850" y="4089400"/>
          <p14:tracePt t="44170" x="1727200" y="4089400"/>
          <p14:tracePt t="44186" x="1739900" y="4083050"/>
          <p14:tracePt t="44186" x="1752600" y="4083050"/>
          <p14:tracePt t="44202" x="1765300" y="4083050"/>
          <p14:tracePt t="44202" x="1778000" y="4083050"/>
          <p14:tracePt t="44219" x="1790700" y="4083050"/>
          <p14:tracePt t="44219" x="1803400" y="4083050"/>
          <p14:tracePt t="44219" x="1822450" y="4083050"/>
          <p14:tracePt t="44238" x="1835150" y="4089400"/>
          <p14:tracePt t="44251" x="1847850" y="4089400"/>
          <p14:tracePt t="44251" x="1879600" y="4089400"/>
          <p14:tracePt t="44269" x="1892300" y="4089400"/>
          <p14:tracePt t="44269" x="1905000" y="4089400"/>
          <p14:tracePt t="44285" x="1924050" y="4089400"/>
          <p14:tracePt t="44285" x="1936750" y="4095750"/>
          <p14:tracePt t="44302" x="1949450" y="4095750"/>
          <p14:tracePt t="44302" x="1974850" y="4095750"/>
          <p14:tracePt t="44319" x="1981200" y="4095750"/>
          <p14:tracePt t="44319" x="1993900" y="4102100"/>
          <p14:tracePt t="44336" x="2006600" y="4102100"/>
          <p14:tracePt t="44336" x="2012950" y="4102100"/>
          <p14:tracePt t="44352" x="2025650" y="4102100"/>
          <p14:tracePt t="44352" x="2032000" y="4102100"/>
          <p14:tracePt t="44369" x="2044700" y="4095750"/>
          <p14:tracePt t="44369" x="2057400" y="4095750"/>
          <p14:tracePt t="44386" x="2063750" y="4089400"/>
          <p14:tracePt t="44386" x="2070100" y="4089400"/>
          <p14:tracePt t="44403" x="2076450" y="4089400"/>
          <p14:tracePt t="44418" x="2082800" y="4083050"/>
          <p14:tracePt t="44435" x="2089150" y="4076700"/>
          <p14:tracePt t="44452" x="2082800" y="4076700"/>
          <p14:tracePt t="44485" x="2076450" y="4083050"/>
          <p14:tracePt t="44497" x="2070100" y="4083050"/>
          <p14:tracePt t="44521" x="2076450" y="4089400"/>
          <p14:tracePt t="44573" x="2082800" y="4089400"/>
          <p14:tracePt t="44597" x="2089150" y="4089400"/>
          <p14:tracePt t="44617" x="2089150" y="4095750"/>
          <p14:tracePt t="44641" x="2089150" y="4102100"/>
          <p14:tracePt t="44684" x="2076450" y="4102100"/>
          <p14:tracePt t="44701" x="2070100" y="4108450"/>
          <p14:tracePt t="44709" x="2057400" y="4108450"/>
          <p14:tracePt t="44725" x="2044700" y="4114800"/>
          <p14:tracePt t="44737" x="2038350" y="4114800"/>
          <p14:tracePt t="44737" x="2032000" y="4114800"/>
          <p14:tracePt t="44754" x="2025650" y="4121150"/>
          <p14:tracePt t="44769" x="2012950" y="4121150"/>
          <p14:tracePt t="44786" x="2012950" y="4127500"/>
          <p14:tracePt t="44802" x="2006600" y="4127500"/>
          <p14:tracePt t="44821" x="2012950" y="4133850"/>
          <p14:tracePt t="44838" x="2019300" y="4133850"/>
          <p14:tracePt t="44838" x="2025650" y="4140200"/>
          <p14:tracePt t="44854" x="2032000" y="4140200"/>
          <p14:tracePt t="44854" x="2044700" y="4140200"/>
          <p14:tracePt t="44871" x="2051050" y="4140200"/>
          <p14:tracePt t="44871" x="2070100" y="4140200"/>
          <p14:tracePt t="44871" x="2082800" y="4146550"/>
          <p14:tracePt t="44890" x="2101850" y="4146550"/>
          <p14:tracePt t="44903" x="2120900" y="4146550"/>
          <p14:tracePt t="44903" x="2165350" y="4152900"/>
          <p14:tracePt t="44921" x="2184400" y="4152900"/>
          <p14:tracePt t="44921" x="2209800" y="4159250"/>
          <p14:tracePt t="44937" x="2235200" y="4159250"/>
          <p14:tracePt t="44937" x="2266950" y="4159250"/>
          <p14:tracePt t="44954" x="2298700" y="4165600"/>
          <p14:tracePt t="44954" x="2330450" y="4165600"/>
          <p14:tracePt t="44971" x="2362200" y="4165600"/>
          <p14:tracePt t="44971" x="2425700" y="4165600"/>
          <p14:tracePt t="44988" x="2463800" y="4165600"/>
          <p14:tracePt t="44988" x="2501900" y="4159250"/>
          <p14:tracePt t="45004" x="2533650" y="4159250"/>
          <p14:tracePt t="45004" x="2571750" y="4159250"/>
          <p14:tracePt t="45021" x="2603500" y="4152900"/>
          <p14:tracePt t="45021" x="2673350" y="4146550"/>
          <p14:tracePt t="45038" x="2711450" y="4140200"/>
          <p14:tracePt t="45038" x="2743200" y="4133850"/>
          <p14:tracePt t="45055" x="2774950" y="4127500"/>
          <p14:tracePt t="45055" x="2806700" y="4121150"/>
          <p14:tracePt t="45072" x="2838450" y="4114800"/>
          <p14:tracePt t="45072" x="2863850" y="4102100"/>
          <p14:tracePt t="45088" x="2889250" y="4095750"/>
          <p14:tracePt t="45088" x="2946400" y="4089400"/>
          <p14:tracePt t="45106" x="2965450" y="4083050"/>
          <p14:tracePt t="45106" x="2990850" y="4076700"/>
          <p14:tracePt t="45122" x="3009900" y="4076700"/>
          <p14:tracePt t="45122" x="3028950" y="4070350"/>
          <p14:tracePt t="45139" x="3048000" y="4064000"/>
          <p14:tracePt t="45139" x="3060700" y="4064000"/>
          <p14:tracePt t="45139" x="3079750" y="4057650"/>
          <p14:tracePt t="45157" x="3092450" y="4057650"/>
          <p14:tracePt t="45170" x="3105150" y="4051300"/>
          <p14:tracePt t="45170" x="3130550" y="4044950"/>
          <p14:tracePt t="45190" x="3136900" y="4044950"/>
          <p14:tracePt t="45190" x="3143250" y="4044950"/>
          <p14:tracePt t="45206" x="3155950" y="4038600"/>
          <p14:tracePt t="45206" x="3162300" y="4038600"/>
          <p14:tracePt t="45222" x="3168650" y="4038600"/>
          <p14:tracePt t="45222" x="3175000" y="4038600"/>
          <p14:tracePt t="45239" x="3181350" y="4032250"/>
          <p14:tracePt t="45239" x="3187700" y="4032250"/>
          <p14:tracePt t="45257" x="3194050" y="4032250"/>
          <p14:tracePt t="45271" x="3200400" y="4032250"/>
          <p14:tracePt t="45288" x="3206750" y="4025900"/>
          <p14:tracePt t="45304" x="3213100" y="4025900"/>
          <p14:tracePt t="45321" x="3219450" y="4025900"/>
          <p14:tracePt t="45337" x="3225800" y="4019550"/>
          <p14:tracePt t="45369" x="3232150" y="4019550"/>
          <p14:tracePt t="45457" x="3238500" y="4019550"/>
          <p14:tracePt t="45489" x="3244850" y="4019550"/>
          <p14:tracePt t="45512" x="3244850" y="4013200"/>
          <p14:tracePt t="45533" x="3251200" y="4006850"/>
          <p14:tracePt t="45565" x="3244850" y="4006850"/>
          <p14:tracePt t="45609" x="3238500" y="4006850"/>
          <p14:tracePt t="45625" x="3232150" y="4013200"/>
          <p14:tracePt t="45637" x="3225800" y="4013200"/>
          <p14:tracePt t="45669" x="3219450" y="4019550"/>
          <p14:tracePt t="45685" x="3213100" y="4019550"/>
          <p14:tracePt t="45697" x="3206750" y="4019550"/>
          <p14:tracePt t="45713" x="3200400" y="4025900"/>
          <p14:tracePt t="45729" x="3187700" y="4032250"/>
          <p14:tracePt t="45745" x="3181350" y="4032250"/>
          <p14:tracePt t="45757" x="3175000" y="4032250"/>
          <p14:tracePt t="45773" x="3168650" y="4032250"/>
          <p14:tracePt t="45789" x="3162300" y="4032250"/>
          <p14:tracePt t="45806" x="3155950" y="4032250"/>
          <p14:tracePt t="45822" x="3155950" y="4038600"/>
          <p14:tracePt t="45839" x="3149600" y="4038600"/>
          <p14:tracePt t="45856" x="3143250" y="4044950"/>
          <p14:tracePt t="45873" x="3149600" y="4044950"/>
          <p14:tracePt t="45909" x="3155950" y="4038600"/>
          <p14:tracePt t="45925" x="3162300" y="4038600"/>
          <p14:tracePt t="45937" x="3168650" y="4038600"/>
          <p14:tracePt t="45945" x="3175000" y="4038600"/>
          <p14:tracePt t="45956" x="3181350" y="4038600"/>
          <p14:tracePt t="45956" x="3187700" y="4038600"/>
          <p14:tracePt t="45975" x="3200400" y="4038600"/>
          <p14:tracePt t="45994" x="3206750" y="4044950"/>
          <p14:tracePt t="46045" x="3200400" y="4044950"/>
          <p14:tracePt t="46065" x="3194050" y="4044950"/>
          <p14:tracePt t="46081" x="3187700" y="4044950"/>
          <p14:tracePt t="46097" x="3187700" y="4038600"/>
          <p14:tracePt t="46113" x="3181350" y="4038600"/>
          <p14:tracePt t="46133" x="3181350" y="4044950"/>
          <p14:tracePt t="46217" x="3175000" y="4044950"/>
          <p14:tracePt t="46277" x="3168650" y="4051300"/>
          <p14:tracePt t="46293" x="3162300" y="4051300"/>
          <p14:tracePt t="46305" x="3155950" y="4051300"/>
          <p14:tracePt t="46313" x="3149600" y="4051300"/>
          <p14:tracePt t="46324" x="3143250" y="4051300"/>
          <p14:tracePt t="46341" x="3136900" y="4051300"/>
          <p14:tracePt t="46341" x="3124200" y="4057650"/>
          <p14:tracePt t="46359" x="3111500" y="4057650"/>
          <p14:tracePt t="46359" x="3105150" y="4057650"/>
          <p14:tracePt t="46376" x="3098800" y="4057650"/>
          <p14:tracePt t="46376" x="3092450" y="4057650"/>
          <p14:tracePt t="46392" x="3079750" y="4064000"/>
          <p14:tracePt t="46392" x="3073400" y="4064000"/>
          <p14:tracePt t="46409" x="3067050" y="4064000"/>
          <p14:tracePt t="46409" x="3054350" y="4070350"/>
          <p14:tracePt t="46426" x="3048000" y="4070350"/>
          <p14:tracePt t="46426" x="3041650" y="4070350"/>
          <p14:tracePt t="46442" x="3035300" y="4076700"/>
          <p14:tracePt t="46458" x="3035300" y="4083050"/>
          <p14:tracePt t="46474" x="3041650" y="4095750"/>
          <p14:tracePt t="46493" x="3048000" y="4102100"/>
          <p14:tracePt t="46493" x="3054350" y="4108450"/>
          <p14:tracePt t="46510" x="3060700" y="4114800"/>
          <p14:tracePt t="46510" x="3067050" y="4121150"/>
          <p14:tracePt t="46526" x="3073400" y="4127500"/>
          <p14:tracePt t="46526" x="3079750" y="4133850"/>
          <p14:tracePt t="46543" x="3086100" y="4133850"/>
          <p14:tracePt t="46543" x="3092450" y="4140200"/>
          <p14:tracePt t="46543" x="3098800" y="4140200"/>
          <p14:tracePt t="46562" x="3111500" y="4146550"/>
          <p14:tracePt t="46575" x="3117850" y="4146550"/>
          <p14:tracePt t="46575" x="3130550" y="4152900"/>
          <p14:tracePt t="46593" x="3136900" y="4159250"/>
          <p14:tracePt t="46593" x="3143250" y="4159250"/>
          <p14:tracePt t="46610" x="3155950" y="4165600"/>
          <p14:tracePt t="46610" x="3162300" y="4165600"/>
          <p14:tracePt t="46626" x="3175000" y="4165600"/>
          <p14:tracePt t="46626" x="3187700" y="4171950"/>
          <p14:tracePt t="46643" x="3200400" y="4171950"/>
          <p14:tracePt t="46643" x="3238500" y="4171950"/>
          <p14:tracePt t="46660" x="3257550" y="4171950"/>
          <p14:tracePt t="46660" x="3276600" y="4171950"/>
          <p14:tracePt t="46677" x="3295650" y="4171950"/>
          <p14:tracePt t="46677" x="3321050" y="4171950"/>
          <p14:tracePt t="46693" x="3340100" y="4165600"/>
          <p14:tracePt t="46693" x="3365500" y="4165600"/>
          <p14:tracePt t="46710" x="3390900" y="4171950"/>
          <p14:tracePt t="46710" x="3454400" y="4171950"/>
          <p14:tracePt t="46727" x="3492500" y="4171950"/>
          <p14:tracePt t="46727" x="3530600" y="4171950"/>
          <p14:tracePt t="46743" x="3568700" y="4171950"/>
          <p14:tracePt t="46743" x="3613150" y="4171950"/>
          <p14:tracePt t="46760" x="3657600" y="4178300"/>
          <p14:tracePt t="46760" x="3759200" y="4178300"/>
          <p14:tracePt t="46777" x="3810000" y="4178300"/>
          <p14:tracePt t="46777" x="3860800" y="4184650"/>
          <p14:tracePt t="46794" x="3911600" y="4184650"/>
          <p14:tracePt t="46794" x="3968750" y="4184650"/>
          <p14:tracePt t="46811" x="4019550" y="4184650"/>
          <p14:tracePt t="46811" x="4076700" y="4184650"/>
          <p14:tracePt t="46827" x="4127500" y="4178300"/>
          <p14:tracePt t="46827" x="4178300" y="4178300"/>
          <p14:tracePt t="46827" x="4229100" y="4171950"/>
          <p14:tracePt t="46846" x="4286250" y="4171950"/>
          <p14:tracePt t="46859" x="4337050" y="4165600"/>
          <p14:tracePt t="46859" x="4425950" y="4159250"/>
          <p14:tracePt t="46878" x="4476750" y="4159250"/>
          <p14:tracePt t="46878" x="4521200" y="4159250"/>
          <p14:tracePt t="46894" x="4559300" y="4159250"/>
          <p14:tracePt t="46894" x="4603750" y="4165600"/>
          <p14:tracePt t="46911" x="4641850" y="4165600"/>
          <p14:tracePt t="46911" x="4673600" y="4165600"/>
          <p14:tracePt t="46911" x="4705350" y="4171950"/>
          <p14:tracePt t="46930" x="4737100" y="4171950"/>
          <p14:tracePt t="46943" x="4768850" y="4171950"/>
          <p14:tracePt t="46943" x="4813300" y="4171950"/>
          <p14:tracePt t="46961" x="4832350" y="4178300"/>
          <p14:tracePt t="46961" x="4845050" y="4178300"/>
          <p14:tracePt t="46978" x="4857750" y="4178300"/>
          <p14:tracePt t="46978" x="4864100" y="4178300"/>
          <p14:tracePt t="46978" x="4876800" y="4178300"/>
          <p14:tracePt t="46997" x="4870450" y="4178300"/>
          <p14:tracePt t="47041" x="4864100" y="4171950"/>
          <p14:tracePt t="47049" x="4857750" y="4171950"/>
          <p14:tracePt t="47060" x="4851400" y="4171950"/>
          <p14:tracePt t="47060" x="4838700" y="4178300"/>
          <p14:tracePt t="47078" x="4826000" y="4178300"/>
          <p14:tracePt t="47078" x="4819650" y="4178300"/>
          <p14:tracePt t="47095" x="4813300" y="4178300"/>
          <p14:tracePt t="47095" x="4800600" y="4171950"/>
          <p14:tracePt t="47111" x="4794250" y="4171950"/>
          <p14:tracePt t="47111" x="4787900" y="4171950"/>
          <p14:tracePt t="47128" x="4781550" y="4171950"/>
          <p14:tracePt t="47128" x="4768850" y="4178300"/>
          <p14:tracePt t="47145" x="4756150" y="4178300"/>
          <p14:tracePt t="47145" x="4749800" y="4171950"/>
          <p14:tracePt t="47162" x="4743450" y="4171950"/>
          <p14:tracePt t="47177" x="4737100" y="4171950"/>
          <p14:tracePt t="47177" x="4730750" y="4171950"/>
          <p14:tracePt t="47195" x="4724400" y="4171950"/>
          <p14:tracePt t="47210" x="4711700" y="4171950"/>
          <p14:tracePt t="47227" x="4699000" y="4171950"/>
          <p14:tracePt t="47246" x="4692650" y="4171950"/>
          <p14:tracePt t="47246" x="4686300" y="4171950"/>
          <p14:tracePt t="47262" x="4686300" y="4178300"/>
          <p14:tracePt t="47262" x="4679950" y="4178300"/>
          <p14:tracePt t="47279" x="4673600" y="4184650"/>
          <p14:tracePt t="47279" x="4660900" y="4184650"/>
          <p14:tracePt t="47279" x="4654550" y="4184650"/>
          <p14:tracePt t="47298" x="4648200" y="4191000"/>
          <p14:tracePt t="47311" x="4635500" y="4191000"/>
          <p14:tracePt t="47311" x="4622800" y="4203700"/>
          <p14:tracePt t="47329" x="4610100" y="4203700"/>
          <p14:tracePt t="47329" x="4597400" y="4203700"/>
          <p14:tracePt t="47345" x="4591050" y="4210050"/>
          <p14:tracePt t="47345" x="4584700" y="4216400"/>
          <p14:tracePt t="47362" x="4572000" y="4216400"/>
          <p14:tracePt t="47362" x="4559300" y="4229100"/>
          <p14:tracePt t="47379" x="4546600" y="4229100"/>
          <p14:tracePt t="47379" x="4540250" y="4235450"/>
          <p14:tracePt t="47396" x="4533900" y="4241800"/>
          <p14:tracePt t="47396" x="4527550" y="4248150"/>
          <p14:tracePt t="47412" x="4521200" y="4254500"/>
          <p14:tracePt t="47412" x="4514850" y="4260850"/>
          <p14:tracePt t="47429" x="4514850" y="4267200"/>
          <p14:tracePt t="47429" x="4514850" y="4273550"/>
          <p14:tracePt t="47446" x="4508500" y="4279900"/>
          <p14:tracePt t="47461" x="4502150" y="4286250"/>
          <p14:tracePt t="47478" x="4502150" y="4292600"/>
          <p14:tracePt t="47498" x="4508500" y="4298950"/>
          <p14:tracePt t="47513" x="4514850" y="4305300"/>
          <p14:tracePt t="47529" x="4508500" y="4305300"/>
          <p14:tracePt t="47589" x="4508500" y="4298950"/>
          <p14:tracePt t="47598" x="4502150" y="4298950"/>
          <p14:tracePt t="47598" x="4495800" y="4292600"/>
          <p14:tracePt t="47614" x="4489450" y="4292600"/>
          <p14:tracePt t="47614" x="4483100" y="4292600"/>
          <p14:tracePt t="47630" x="4476750" y="4286250"/>
          <p14:tracePt t="47630" x="4470400" y="4286250"/>
          <p14:tracePt t="47646" x="4464050" y="4286250"/>
          <p14:tracePt t="47646" x="4457700" y="4286250"/>
          <p14:tracePt t="47646" x="4451350" y="4286250"/>
          <p14:tracePt t="47666" x="4445000" y="4286250"/>
          <p14:tracePt t="47666" x="4438650" y="4286250"/>
          <p14:tracePt t="47680" x="4432300" y="4286250"/>
          <p14:tracePt t="47695" x="4425950" y="4286250"/>
          <p14:tracePt t="47712" x="4419600" y="4292600"/>
          <p14:tracePt t="47733" x="4425950" y="4298950"/>
          <p14:tracePt t="47745" x="4432300" y="4311650"/>
          <p14:tracePt t="47762" x="4438650" y="4311650"/>
          <p14:tracePt t="47779" x="4445000" y="4318000"/>
          <p14:tracePt t="47779" x="4457700" y="4318000"/>
          <p14:tracePt t="47797" x="4464050" y="4324350"/>
          <p14:tracePt t="47797" x="4470400" y="4324350"/>
          <p14:tracePt t="47814" x="4476750" y="4330700"/>
          <p14:tracePt t="47814" x="4483100" y="4330700"/>
          <p14:tracePt t="47830" x="4489450" y="4330700"/>
          <p14:tracePt t="47830" x="4489450" y="4337050"/>
          <p14:tracePt t="47847" x="4495800" y="4337050"/>
          <p14:tracePt t="47847" x="4502150" y="4343400"/>
          <p14:tracePt t="47865" x="4508500" y="4343400"/>
          <p14:tracePt t="47879" x="4514850" y="4343400"/>
          <p14:tracePt t="47896" x="4521200" y="4343400"/>
          <p14:tracePt t="47913" x="4527550" y="4343400"/>
          <p14:tracePt t="47929" x="4540250" y="4343400"/>
          <p14:tracePt t="47946" x="4546600" y="4343400"/>
          <p14:tracePt t="47963" x="4552950" y="4343400"/>
          <p14:tracePt t="47963" x="4559300" y="4343400"/>
          <p14:tracePt t="47981" x="4565650" y="4349750"/>
          <p14:tracePt t="48001" x="4565650" y="4356100"/>
          <p14:tracePt t="48025" x="4565650" y="4362450"/>
          <p14:tracePt t="48077" x="4572000" y="4356100"/>
          <p14:tracePt t="48212" x="4578350" y="4349750"/>
          <p14:tracePt t="48241" x="4591050" y="4349750"/>
          <p14:tracePt t="48257" x="4597400" y="4349750"/>
          <p14:tracePt t="48273" x="4603750" y="4343400"/>
          <p14:tracePt t="48285" x="4610100" y="4343400"/>
          <p14:tracePt t="48301" x="4616450" y="4343400"/>
          <p14:tracePt t="48317" x="4622800" y="4337050"/>
          <p14:tracePt t="48385" x="4629150" y="4337050"/>
          <p14:tracePt t="48505" x="4622800" y="4337050"/>
          <p14:tracePt t="48693" x="4616450" y="4343400"/>
          <p14:tracePt t="48713" x="4610100" y="4343400"/>
          <p14:tracePt t="48737" x="4597400" y="4349750"/>
          <p14:tracePt t="48764" x="4591050" y="4349750"/>
          <p14:tracePt t="48781" x="4584700" y="4356100"/>
          <p14:tracePt t="48797" x="4578350" y="4356100"/>
          <p14:tracePt t="48806" x="4572000" y="4356100"/>
          <p14:tracePt t="48816" x="4565650" y="4356100"/>
          <p14:tracePt t="48816" x="4559300" y="4362450"/>
          <p14:tracePt t="48834" x="4552950" y="4362450"/>
          <p14:tracePt t="48834" x="4546600" y="4362450"/>
          <p14:tracePt t="48850" x="4540250" y="4362450"/>
          <p14:tracePt t="48850" x="4533900" y="4362450"/>
          <p14:tracePt t="48867" x="4527550" y="4362450"/>
          <p14:tracePt t="48867" x="4521200" y="4362450"/>
          <p14:tracePt t="48885" x="4508500" y="4356100"/>
          <p14:tracePt t="48901" x="4502150" y="4356100"/>
          <p14:tracePt t="48917" x="4495800" y="4356100"/>
          <p14:tracePt t="48933" x="4489450" y="4356100"/>
          <p14:tracePt t="48949" x="4483100" y="4356100"/>
          <p14:tracePt t="48966" x="4476750" y="4356100"/>
          <p14:tracePt t="48997" x="4476750" y="4362450"/>
          <p14:tracePt t="49065" x="4476750" y="4368800"/>
          <p14:tracePt t="49113" x="4483100" y="4375150"/>
          <p14:tracePt t="49165" x="4489450" y="4375150"/>
          <p14:tracePt t="49201" x="4483100" y="4381500"/>
          <p14:tracePt t="49293" x="4476750" y="4387850"/>
          <p14:tracePt t="49313" x="4470400" y="4387850"/>
          <p14:tracePt t="49330" x="4470400" y="4394200"/>
          <p14:tracePt t="49338" x="4464050" y="4394200"/>
          <p14:tracePt t="49350" x="4457700" y="4400550"/>
          <p14:tracePt t="49350" x="4445000" y="4406900"/>
          <p14:tracePt t="49369" x="4432300" y="4406900"/>
          <p14:tracePt t="49369" x="4425950" y="4413250"/>
          <p14:tracePt t="49385" x="4413250" y="4419600"/>
          <p14:tracePt t="49385" x="4400550" y="4425950"/>
          <p14:tracePt t="49402" x="4394200" y="4425950"/>
          <p14:tracePt t="49402" x="4368800" y="4438650"/>
          <p14:tracePt t="49419" x="4349750" y="4451350"/>
          <p14:tracePt t="49419" x="4337050" y="4457700"/>
          <p14:tracePt t="49435" x="4324350" y="4464050"/>
          <p14:tracePt t="49435" x="4311650" y="4470400"/>
          <p14:tracePt t="49452" x="4298950" y="4483100"/>
          <p14:tracePt t="49452" x="4279900" y="4489450"/>
          <p14:tracePt t="49469" x="4267200" y="4495800"/>
          <p14:tracePt t="49469" x="4241800" y="4514850"/>
          <p14:tracePt t="49486" x="4229100" y="4514850"/>
          <p14:tracePt t="49486" x="4216400" y="4521200"/>
          <p14:tracePt t="49503" x="4203700" y="4527550"/>
          <p14:tracePt t="49503" x="4197350" y="4533900"/>
          <p14:tracePt t="49519" x="4184650" y="4540250"/>
          <p14:tracePt t="49519" x="4178300" y="4546600"/>
          <p14:tracePt t="49519" x="4171950" y="4546600"/>
          <p14:tracePt t="49538" x="4165600" y="4546600"/>
          <p14:tracePt t="49551" x="4159250" y="4552950"/>
          <p14:tracePt t="49568" x="4165600" y="4546600"/>
          <p14:tracePt t="49605" x="4171950" y="4540250"/>
          <p14:tracePt t="49613" x="4178300" y="4540250"/>
          <p14:tracePt t="49629" x="4184650" y="4533900"/>
          <p14:tracePt t="49637" x="4191000" y="4533900"/>
          <p14:tracePt t="49637" x="4197350" y="4527550"/>
          <p14:tracePt t="49653" x="4203700" y="4527550"/>
          <p14:tracePt t="49653" x="4216400" y="4521200"/>
          <p14:tracePt t="49670" x="4222750" y="4514850"/>
          <p14:tracePt t="49670" x="4229100" y="4514850"/>
          <p14:tracePt t="49686" x="4235450" y="4508500"/>
          <p14:tracePt t="49686" x="4241800" y="4502150"/>
          <p14:tracePt t="49703" x="4248150" y="4502150"/>
          <p14:tracePt t="49703" x="4260850" y="4495800"/>
          <p14:tracePt t="49720" x="4267200" y="4489450"/>
          <p14:tracePt t="49720" x="4273550" y="4489450"/>
          <p14:tracePt t="49737" x="4279900" y="4489450"/>
          <p14:tracePt t="49752" x="4286250" y="4489450"/>
          <p14:tracePt t="49752" x="4292600" y="4489450"/>
          <p14:tracePt t="49770" x="4298950" y="4489450"/>
          <p14:tracePt t="49770" x="4311650" y="4489450"/>
          <p14:tracePt t="49786" x="4318000" y="4495800"/>
          <p14:tracePt t="49786" x="4324350" y="4495800"/>
          <p14:tracePt t="49804" x="4330700" y="4502150"/>
          <p14:tracePt t="49804" x="4337050" y="4502150"/>
          <p14:tracePt t="49820" x="4343400" y="4508500"/>
          <p14:tracePt t="49820" x="4356100" y="4521200"/>
          <p14:tracePt t="49838" x="4356100" y="4527550"/>
          <p14:tracePt t="49838" x="4356100" y="4533900"/>
          <p14:tracePt t="49854" x="4356100" y="4540250"/>
          <p14:tracePt t="49854" x="4356100" y="4546600"/>
          <p14:tracePt t="49871" x="4356100" y="4552950"/>
          <p14:tracePt t="49871" x="4349750" y="4565650"/>
          <p14:tracePt t="49887" x="4343400" y="4572000"/>
          <p14:tracePt t="49887" x="4337050" y="4584700"/>
          <p14:tracePt t="49887" x="4324350" y="4597400"/>
          <p14:tracePt t="49906" x="4311650" y="4610100"/>
          <p14:tracePt t="49919" x="4298950" y="4629150"/>
          <p14:tracePt t="49919" x="4260850" y="4654550"/>
          <p14:tracePt t="49938" x="4241800" y="4667250"/>
          <p14:tracePt t="49938" x="4222750" y="4686300"/>
          <p14:tracePt t="49954" x="4197350" y="4699000"/>
          <p14:tracePt t="49954" x="4171950" y="4718050"/>
          <p14:tracePt t="49971" x="4146550" y="4730750"/>
          <p14:tracePt t="49971" x="4121150" y="4743450"/>
          <p14:tracePt t="49987" x="4089400" y="4762500"/>
          <p14:tracePt t="49987" x="4064000" y="4775200"/>
          <p14:tracePt t="49987" x="4038600" y="4794250"/>
          <p14:tracePt t="50008" x="4006850" y="4806950"/>
          <p14:tracePt t="50008" x="3981450" y="4826000"/>
          <p14:tracePt t="50021" x="3949700" y="4838700"/>
          <p14:tracePt t="50021" x="3924300" y="4851400"/>
          <p14:tracePt t="50038" x="3892550" y="4870450"/>
          <p14:tracePt t="50038" x="3867150" y="4883150"/>
          <p14:tracePt t="50055" x="3841750" y="4895850"/>
          <p14:tracePt t="50055" x="3816350" y="4908550"/>
          <p14:tracePt t="50071" x="3790950" y="4921250"/>
          <p14:tracePt t="50071" x="3740150" y="4946650"/>
          <p14:tracePt t="50088" x="3714750" y="4953000"/>
          <p14:tracePt t="50088" x="3689350" y="4965700"/>
          <p14:tracePt t="50105" x="3663950" y="4978400"/>
          <p14:tracePt t="50105" x="3644900" y="4997450"/>
          <p14:tracePt t="50121" x="3619500" y="5003800"/>
          <p14:tracePt t="50121" x="3575050" y="5029200"/>
          <p14:tracePt t="50138" x="3556000" y="5041900"/>
          <p14:tracePt t="50138" x="3536950" y="5054600"/>
          <p14:tracePt t="50154" x="3517900" y="5060950"/>
          <p14:tracePt t="50154" x="3505200" y="5067300"/>
          <p14:tracePt t="50172" x="3492500" y="5080000"/>
          <p14:tracePt t="50172" x="3486150" y="5086350"/>
          <p14:tracePt t="50188" x="3486150" y="5092700"/>
          <p14:tracePt t="50188" x="3498850" y="5105400"/>
          <p14:tracePt t="50205" x="3511550" y="5118100"/>
          <p14:tracePt t="50205" x="3530600" y="5130800"/>
          <p14:tracePt t="50222" x="3556000" y="5137150"/>
          <p14:tracePt t="50222" x="3587750" y="5149850"/>
          <p14:tracePt t="50238" x="3625850" y="5162550"/>
          <p14:tracePt t="50238" x="3670300" y="5168900"/>
          <p14:tracePt t="50255" x="3721100" y="5181600"/>
          <p14:tracePt t="50255" x="3771900" y="5194300"/>
          <p14:tracePt t="50255" x="3835400" y="5207000"/>
          <p14:tracePt t="50274" x="3905250" y="5219700"/>
          <p14:tracePt t="50287" x="3975100" y="5226050"/>
          <p14:tracePt t="50287" x="4140200" y="5245100"/>
          <p14:tracePt t="50306" x="4222750" y="5257800"/>
          <p14:tracePt t="50306" x="4311650" y="5264150"/>
          <p14:tracePt t="50321" x="4406900" y="5270500"/>
          <p14:tracePt t="50321" x="4502150" y="5276850"/>
          <p14:tracePt t="50339" x="4597400" y="5289550"/>
          <p14:tracePt t="50339" x="4699000" y="5295900"/>
          <p14:tracePt t="50339" x="4800600" y="5302250"/>
          <p14:tracePt t="50358" x="4908550" y="5308600"/>
          <p14:tracePt t="50370" x="5010150" y="5314950"/>
          <p14:tracePt t="50370" x="5226050" y="5334000"/>
          <p14:tracePt t="50388" x="5327650" y="5346700"/>
          <p14:tracePt t="50388" x="5429250" y="5359400"/>
          <p14:tracePt t="50406" x="5530850" y="5372100"/>
          <p14:tracePt t="50406" x="5632450" y="5384800"/>
          <p14:tracePt t="50422" x="5727700" y="5397500"/>
          <p14:tracePt t="50422" x="5918200" y="5416550"/>
          <p14:tracePt t="50439" x="6007100" y="5429250"/>
          <p14:tracePt t="50439" x="6096000" y="5435600"/>
          <p14:tracePt t="50457" x="6178550" y="5441950"/>
          <p14:tracePt t="50457" x="6254750" y="5448300"/>
          <p14:tracePt t="50472" x="6324600" y="5454650"/>
          <p14:tracePt t="50472" x="6388100" y="5461000"/>
          <p14:tracePt t="50489" x="6451600" y="5467350"/>
          <p14:tracePt t="50489" x="6546850" y="5473700"/>
          <p14:tracePt t="50507" x="6584950" y="5473700"/>
          <p14:tracePt t="50507" x="6616700" y="5480050"/>
          <p14:tracePt t="50523" x="6635750" y="5486400"/>
          <p14:tracePt t="50523" x="6654800" y="5486400"/>
          <p14:tracePt t="50539" x="6661150" y="5492750"/>
          <p14:tracePt t="50539" x="6654800" y="5505450"/>
          <p14:tracePt t="50559" x="6635750" y="5511800"/>
          <p14:tracePt t="50571" x="6616700" y="5524500"/>
          <p14:tracePt t="50571" x="6546850" y="5543550"/>
          <p14:tracePt t="50589" x="6496050" y="5549900"/>
          <p14:tracePt t="50589" x="6445250" y="5562600"/>
          <p14:tracePt t="50606" x="6381750" y="5568950"/>
          <p14:tracePt t="50606" x="6311900" y="5581650"/>
          <p14:tracePt t="50623" x="6235700" y="5594350"/>
          <p14:tracePt t="50623" x="6153150" y="5600700"/>
          <p14:tracePt t="50623" x="6064250" y="5613400"/>
          <p14:tracePt t="50641" x="5969000" y="5619750"/>
          <p14:tracePt t="50655" x="5867400" y="5632450"/>
          <p14:tracePt t="50655" x="5664200" y="5645150"/>
          <p14:tracePt t="50674" x="5556250" y="5657850"/>
          <p14:tracePt t="50674" x="5448300" y="5664200"/>
          <p14:tracePt t="50690" x="5340350" y="5670550"/>
          <p14:tracePt t="50690" x="5232400" y="5676900"/>
          <p14:tracePt t="50707" x="5124450" y="5683250"/>
          <p14:tracePt t="50707" x="5022850" y="5689600"/>
          <p14:tracePt t="50723" x="4921250" y="5689600"/>
          <p14:tracePt t="50723" x="4737100" y="5689600"/>
          <p14:tracePt t="50740" x="4648200" y="5689600"/>
          <p14:tracePt t="50740" x="4572000" y="5683250"/>
          <p14:tracePt t="50757" x="4502150" y="5683250"/>
          <p14:tracePt t="50757" x="4432300" y="5670550"/>
          <p14:tracePt t="50774" x="4368800" y="5664200"/>
          <p14:tracePt t="50774" x="4311650" y="5657850"/>
          <p14:tracePt t="50790" x="4254500" y="5645150"/>
          <p14:tracePt t="50790" x="4152900" y="5626100"/>
          <p14:tracePt t="50807" x="4108450" y="5613400"/>
          <p14:tracePt t="50807" x="4070350" y="5600700"/>
          <p14:tracePt t="50824" x="4038600" y="5588000"/>
          <p14:tracePt t="50824" x="4006850" y="5575300"/>
          <p14:tracePt t="50840" x="3975100" y="5562600"/>
          <p14:tracePt t="50840" x="3937000" y="5543550"/>
          <p14:tracePt t="50857" x="3917950" y="5537200"/>
          <p14:tracePt t="50857" x="3905250" y="5530850"/>
          <p14:tracePt t="50874" x="3898900" y="5524500"/>
          <p14:tracePt t="50874" x="3886200" y="5518150"/>
          <p14:tracePt t="50890" x="3879850" y="5511800"/>
          <p14:tracePt t="50890" x="3873500" y="5511800"/>
          <p14:tracePt t="50907" x="3867150" y="5505450"/>
          <p14:tracePt t="50922" x="3867150" y="5511800"/>
          <p14:tracePt t="50957" x="3867150" y="5518150"/>
          <p14:tracePt t="50973" x="3867150" y="5524500"/>
          <p14:tracePt t="50985" x="3860800" y="5530850"/>
          <p14:tracePt t="51001" x="3854450" y="5537200"/>
          <p14:tracePt t="51010" x="3848100" y="5543550"/>
          <p14:tracePt t="51023" x="3841750" y="5543550"/>
          <p14:tracePt t="51023" x="3816350" y="5549900"/>
          <p14:tracePt t="51041" x="3803650" y="5556250"/>
          <p14:tracePt t="51041" x="3784600" y="5556250"/>
          <p14:tracePt t="51057" x="3771900" y="5562600"/>
          <p14:tracePt t="51057" x="3752850" y="5562600"/>
          <p14:tracePt t="51074" x="3733800" y="5562600"/>
          <p14:tracePt t="51074" x="3708400" y="5562600"/>
          <p14:tracePt t="51091" x="3689350" y="5556250"/>
          <p14:tracePt t="51091" x="3644900" y="5543550"/>
          <p14:tracePt t="51108" x="3625850" y="5530850"/>
          <p14:tracePt t="51108" x="3600450" y="5518150"/>
          <p14:tracePt t="51125" x="3581400" y="5505450"/>
          <p14:tracePt t="51125" x="3562350" y="5486400"/>
          <p14:tracePt t="51141" x="3543300" y="5467350"/>
          <p14:tracePt t="51141" x="3511550" y="5422900"/>
          <p14:tracePt t="51158" x="3498850" y="5397500"/>
          <p14:tracePt t="51158" x="3486150" y="5365750"/>
          <p14:tracePt t="51175" x="3479800" y="5340350"/>
          <p14:tracePt t="51175" x="3479800" y="5308600"/>
          <p14:tracePt t="51191" x="3479800" y="5276850"/>
          <p14:tracePt t="51191" x="3479800" y="5245100"/>
          <p14:tracePt t="51208" x="3492500" y="5213350"/>
          <p14:tracePt t="51208" x="3517900" y="5149850"/>
          <p14:tracePt t="51225" x="3536950" y="5118100"/>
          <p14:tracePt t="51225" x="3562350" y="5086350"/>
          <p14:tracePt t="51242" x="3594100" y="5060950"/>
          <p14:tracePt t="51242" x="3625850" y="5029200"/>
          <p14:tracePt t="51258" x="3657600" y="5003800"/>
          <p14:tracePt t="51258" x="3695700" y="4984750"/>
          <p14:tracePt t="51275" x="3733800" y="4959350"/>
          <p14:tracePt t="51275" x="3778250" y="4940300"/>
          <p14:tracePt t="51275" x="3822700" y="4921250"/>
          <p14:tracePt t="51294" x="3867150" y="4902200"/>
          <p14:tracePt t="51307" x="3911600" y="4889500"/>
          <p14:tracePt t="51307" x="4013200" y="4870450"/>
          <p14:tracePt t="51325" x="4064000" y="4864100"/>
          <p14:tracePt t="51325" x="4108450" y="4864100"/>
          <p14:tracePt t="51342" x="4159250" y="4870450"/>
          <p14:tracePt t="51342" x="4216400" y="4883150"/>
          <p14:tracePt t="51358" x="4267200" y="4895850"/>
          <p14:tracePt t="51358" x="4311650" y="4914900"/>
          <p14:tracePt t="51375" x="4362450" y="4933950"/>
          <p14:tracePt t="51375" x="4406900" y="4959350"/>
          <p14:tracePt t="51375" x="4445000" y="4984750"/>
          <p14:tracePt t="51394" x="4483100" y="5010150"/>
          <p14:tracePt t="51394" x="4514850" y="5041900"/>
          <p14:tracePt t="51409" x="4540250" y="5073650"/>
          <p14:tracePt t="51409" x="4559300" y="5099050"/>
          <p14:tracePt t="51426" x="4578350" y="5130800"/>
          <p14:tracePt t="51426" x="4584700" y="5156200"/>
          <p14:tracePt t="51442" x="4591050" y="5181600"/>
          <p14:tracePt t="51442" x="4584700" y="5232400"/>
          <p14:tracePt t="51459" x="4578350" y="5257800"/>
          <p14:tracePt t="51459" x="4565650" y="5283200"/>
          <p14:tracePt t="51476" x="4546600" y="5308600"/>
          <p14:tracePt t="51476" x="4527550" y="5334000"/>
          <p14:tracePt t="51493" x="4502150" y="5353050"/>
          <p14:tracePt t="51493" x="4470400" y="5372100"/>
          <p14:tracePt t="51508" x="4445000" y="5391150"/>
          <p14:tracePt t="51508" x="4381500" y="5422900"/>
          <p14:tracePt t="51526" x="4349750" y="5435600"/>
          <p14:tracePt t="51526" x="4324350" y="5448300"/>
          <p14:tracePt t="51542" x="4292600" y="5454650"/>
          <p14:tracePt t="51542" x="4267200" y="5467350"/>
          <p14:tracePt t="51559" x="4235450" y="5473700"/>
          <p14:tracePt t="51559" x="4210050" y="5480050"/>
          <p14:tracePt t="51559" x="4184650" y="5486400"/>
          <p14:tracePt t="51578" x="4159250" y="5492750"/>
          <p14:tracePt t="51591" x="4133850" y="5499100"/>
          <p14:tracePt t="51591" x="4083050" y="5505450"/>
          <p14:tracePt t="51610" x="4057650" y="5505450"/>
          <p14:tracePt t="51610" x="4032250" y="5505450"/>
          <p14:tracePt t="51626" x="4013200" y="5505450"/>
          <p14:tracePt t="51626" x="3987800" y="5505450"/>
          <p14:tracePt t="51643" x="3975100" y="5505450"/>
          <p14:tracePt t="51643" x="3956050" y="5505450"/>
          <p14:tracePt t="51643" x="3937000" y="5505450"/>
          <p14:tracePt t="51662" x="3924300" y="5505450"/>
          <p14:tracePt t="51675" x="3911600" y="5499100"/>
          <p14:tracePt t="51675" x="3886200" y="5499100"/>
          <p14:tracePt t="51693" x="3873500" y="5492750"/>
          <p14:tracePt t="51693" x="3867150" y="5492750"/>
          <p14:tracePt t="51710" x="3854450" y="5492750"/>
          <p14:tracePt t="51710" x="3848100" y="5492750"/>
          <p14:tracePt t="51726" x="3835400" y="5486400"/>
          <p14:tracePt t="51726" x="3829050" y="5486400"/>
          <p14:tracePt t="51743" x="3816350" y="5486400"/>
          <p14:tracePt t="51743" x="3803650" y="5486400"/>
          <p14:tracePt t="51759" x="3797300" y="5486400"/>
          <p14:tracePt t="51759" x="3790950" y="5486400"/>
          <p14:tracePt t="51777" x="3784600" y="5492750"/>
          <p14:tracePt t="51792" x="3778250" y="5492750"/>
          <p14:tracePt t="51809" x="3778250" y="5499100"/>
          <p14:tracePt t="51825" x="3771900" y="5505450"/>
          <p14:tracePt t="51842" x="3771900" y="5511800"/>
          <p14:tracePt t="51859" x="3765550" y="5518150"/>
          <p14:tracePt t="51859" x="3765550" y="5524500"/>
          <p14:tracePt t="51877" x="3759200" y="5524500"/>
          <p14:tracePt t="51908" x="3752850" y="5518150"/>
          <p14:tracePt t="52021" x="3752850" y="5511800"/>
          <p14:tracePt t="52045" x="3752850" y="5505450"/>
          <p14:tracePt t="52065" x="3759200" y="5499100"/>
          <p14:tracePt t="52081" x="3759200" y="5492750"/>
          <p14:tracePt t="52117" x="3759200" y="5486400"/>
          <p14:tracePt t="52149" x="3759200" y="5480050"/>
          <p14:tracePt t="52193" x="3752850" y="5473700"/>
          <p14:tracePt t="52225" x="3752850" y="5467350"/>
          <p14:tracePt t="52245" x="3759200" y="5461000"/>
          <p14:tracePt t="52276" x="3759200" y="5454650"/>
          <p14:tracePt t="52337" x="3759200" y="5448300"/>
          <p14:tracePt t="52381" x="3759200" y="5441950"/>
          <p14:tracePt t="52417" x="3752850" y="5441950"/>
          <p14:tracePt t="52593" x="3752850" y="5435600"/>
          <p14:tracePt t="52653" x="3759200" y="5435600"/>
          <p14:tracePt t="52673" x="3759200" y="5429250"/>
          <p14:tracePt t="52689" x="3759200" y="5422900"/>
          <p14:tracePt t="52705" x="3759200" y="5416550"/>
          <p14:tracePt t="52717" x="3759200" y="5422900"/>
          <p14:tracePt t="52809" x="3765550" y="5416550"/>
          <p14:tracePt t="52837" x="3765550" y="5410200"/>
          <p14:tracePt t="52869" x="3765550" y="5403850"/>
          <p14:tracePt t="52885" x="3765550" y="5397500"/>
          <p14:tracePt t="52905" x="3765550" y="5391150"/>
          <p14:tracePt t="52981" x="3759200" y="5384800"/>
          <p14:tracePt t="53033" x="3765550" y="5378450"/>
          <p14:tracePt t="53077" x="3759200" y="5384800"/>
          <p14:tracePt t="53185" x="3759200" y="5391150"/>
          <p14:tracePt t="53409" x="3752850" y="5391150"/>
          <p14:tracePt t="53580" x="3746500" y="5384800"/>
          <p14:tracePt t="53685" x="3746500" y="5378450"/>
          <p14:tracePt t="53745" x="3752850" y="5378450"/>
          <p14:tracePt t="53813" x="3752850" y="5372100"/>
          <p14:tracePt t="53880" x="3759200" y="5365750"/>
          <p14:tracePt t="53905" x="3765550" y="5365750"/>
          <p14:tracePt t="53925" x="3771900" y="5372100"/>
          <p14:tracePt t="53949" x="3778250" y="5372100"/>
          <p14:tracePt t="53964" x="3784600" y="5378450"/>
          <p14:tracePt t="53993" x="3790950" y="5378450"/>
          <p14:tracePt t="54008" x="3797300" y="5378450"/>
          <p14:tracePt t="54024" x="3803650" y="5384800"/>
          <p14:tracePt t="54045" x="3803650" y="5391150"/>
          <p14:tracePt t="54077" x="3797300" y="5397500"/>
          <p14:tracePt t="54121" x="3790950" y="5397500"/>
          <p14:tracePt t="54137" x="3784600" y="5403850"/>
          <p14:tracePt t="54153" x="3778250" y="5410200"/>
          <p14:tracePt t="54165" x="3778250" y="5416550"/>
          <p14:tracePt t="54173" x="3778250" y="5422900"/>
          <p14:tracePt t="54183" x="3778250" y="5429250"/>
          <p14:tracePt t="54183" x="3778250" y="5435600"/>
          <p14:tracePt t="54201" x="3784600" y="5448300"/>
          <p14:tracePt t="54201" x="3784600" y="5473700"/>
          <p14:tracePt t="54218" x="3790950" y="5492750"/>
          <p14:tracePt t="54218" x="3790950" y="5511800"/>
          <p14:tracePt t="54235" x="3790950" y="5530850"/>
          <p14:tracePt t="54235" x="3790950" y="5549900"/>
          <p14:tracePt t="54252" x="3784600" y="5575300"/>
          <p14:tracePt t="54252" x="3784600" y="5600700"/>
          <p14:tracePt t="54268" x="3778250" y="5619750"/>
          <p14:tracePt t="54268" x="3752850" y="5664200"/>
          <p14:tracePt t="54285" x="3740150" y="5683250"/>
          <p14:tracePt t="54285" x="3727450" y="5702300"/>
          <p14:tracePt t="54302" x="3708400" y="5721350"/>
          <p14:tracePt t="54302" x="3689350" y="5740400"/>
          <p14:tracePt t="54319" x="3663950" y="5753100"/>
          <p14:tracePt t="54319" x="3638550" y="5772150"/>
          <p14:tracePt t="54335" x="3606800" y="5797550"/>
          <p14:tracePt t="54335" x="3575050" y="5816600"/>
          <p14:tracePt t="54335" x="3536950" y="5842000"/>
          <p14:tracePt t="54353" x="3498850" y="5861050"/>
          <p14:tracePt t="54367" x="3460750" y="5886450"/>
          <p14:tracePt t="54367" x="3378200" y="5937250"/>
          <p14:tracePt t="54385" x="3333750" y="5962650"/>
          <p14:tracePt t="54385" x="3289300" y="5981700"/>
          <p14:tracePt t="54402" x="3251200" y="6000750"/>
          <p14:tracePt t="54402" x="3206750" y="6019800"/>
          <p14:tracePt t="54418" x="3162300" y="6038850"/>
          <p14:tracePt t="54418" x="3124200" y="6051550"/>
          <p14:tracePt t="54418" x="3086100" y="6064250"/>
          <p14:tracePt t="54438" x="3048000" y="6076950"/>
          <p14:tracePt t="54450" x="3016250" y="6089650"/>
          <p14:tracePt t="54450" x="2959100" y="6108700"/>
          <p14:tracePt t="54469" x="2933700" y="6115050"/>
          <p14:tracePt t="54469" x="2914650" y="6115050"/>
          <p14:tracePt t="54485" x="2901950" y="6121400"/>
          <p14:tracePt t="54485" x="2889250" y="6127750"/>
          <p14:tracePt t="54502" x="2901950" y="6121400"/>
          <p14:tracePt t="54518" x="2914650" y="6121400"/>
          <p14:tracePt t="54518" x="2940050" y="6115050"/>
          <p14:tracePt t="54536" x="2965450" y="6108700"/>
          <p14:tracePt t="54536" x="2997200" y="6108700"/>
          <p14:tracePt t="54552" x="3041650" y="6102350"/>
          <p14:tracePt t="54552" x="3086100" y="6096000"/>
          <p14:tracePt t="54569" x="3136900" y="6096000"/>
          <p14:tracePt t="54569" x="3251200" y="6083300"/>
          <p14:tracePt t="54586" x="3314700" y="6076950"/>
          <p14:tracePt t="54586" x="3384550" y="6076950"/>
          <p14:tracePt t="54603" x="3460750" y="6076950"/>
          <p14:tracePt t="54603" x="3536950" y="6076950"/>
          <p14:tracePt t="54619" x="3619500" y="6070600"/>
          <p14:tracePt t="54619" x="3708400" y="6076950"/>
          <p14:tracePt t="54619" x="3797300" y="6076950"/>
          <p14:tracePt t="54638" x="3892550" y="6076950"/>
          <p14:tracePt t="54651" x="3981450" y="6076950"/>
          <p14:tracePt t="54651" x="4165600" y="6083300"/>
          <p14:tracePt t="54670" x="4260850" y="6076950"/>
          <p14:tracePt t="54670" x="4343400" y="6076950"/>
          <p14:tracePt t="54686" x="4425950" y="6076950"/>
          <p14:tracePt t="54686" x="4508500" y="6070600"/>
          <p14:tracePt t="54703" x="4584700" y="6070600"/>
          <p14:tracePt t="54703" x="4660900" y="6064250"/>
          <p14:tracePt t="54719" x="4737100" y="6057900"/>
          <p14:tracePt t="54719" x="4800600" y="6051550"/>
          <p14:tracePt t="54719" x="4870450" y="6045200"/>
          <p14:tracePt t="54738" x="4933950" y="6038850"/>
          <p14:tracePt t="54738" x="4991100" y="6032500"/>
          <p14:tracePt t="54753" x="5048250" y="6026150"/>
          <p14:tracePt t="54753" x="5099050" y="6019800"/>
          <p14:tracePt t="54769" x="5143500" y="6013450"/>
          <p14:tracePt t="54769" x="5187950" y="6007100"/>
          <p14:tracePt t="54786" x="5226050" y="6007100"/>
          <p14:tracePt t="54786" x="5257800" y="6000750"/>
          <p14:tracePt t="54803" x="5289550" y="6000750"/>
          <p14:tracePt t="54803" x="5334000" y="5994400"/>
          <p14:tracePt t="54820" x="5353050" y="5994400"/>
          <p14:tracePt t="54820" x="5365750" y="5994400"/>
          <p14:tracePt t="54836" x="5378450" y="5994400"/>
          <p14:tracePt t="54836" x="5384800" y="5994400"/>
          <p14:tracePt t="54853" x="5372100" y="5994400"/>
          <p14:tracePt t="54884" x="5359400" y="5994400"/>
          <p14:tracePt t="54893" x="5353050" y="5994400"/>
          <p14:tracePt t="54902" x="5334000" y="5994400"/>
          <p14:tracePt t="54902" x="5321300" y="5994400"/>
          <p14:tracePt t="54920" x="5308600" y="5994400"/>
          <p14:tracePt t="54920" x="5276850" y="5994400"/>
          <p14:tracePt t="54937" x="5257800" y="5994400"/>
          <p14:tracePt t="54937" x="5238750" y="6000750"/>
          <p14:tracePt t="54954" x="5226050" y="6000750"/>
          <p14:tracePt t="54954" x="5207000" y="6000750"/>
          <p14:tracePt t="54970" x="5187950" y="6000750"/>
          <p14:tracePt t="54970" x="5175250" y="6000750"/>
          <p14:tracePt t="54987" x="5156200" y="6007100"/>
          <p14:tracePt t="54987" x="5143500" y="6007100"/>
          <p14:tracePt t="54987" x="5124450" y="6007100"/>
          <p14:tracePt t="55007" x="5111750" y="6013450"/>
          <p14:tracePt t="55007" x="5092700" y="6013450"/>
          <p14:tracePt t="55021" x="5080000" y="6013450"/>
          <p14:tracePt t="55021" x="5060950" y="6013450"/>
          <p14:tracePt t="55038" x="5041900" y="6019800"/>
          <p14:tracePt t="55038" x="5022850" y="6019800"/>
          <p14:tracePt t="55054" x="5003800" y="6019800"/>
          <p14:tracePt t="55054" x="4978400" y="6026150"/>
          <p14:tracePt t="55071" x="4959350" y="6026150"/>
          <p14:tracePt t="55071" x="4933950" y="6032500"/>
          <p14:tracePt t="55087" x="4902200" y="6032500"/>
          <p14:tracePt t="55087" x="4876800" y="6038850"/>
          <p14:tracePt t="55087" x="4845050" y="6045200"/>
          <p14:tracePt t="55107" x="4806950" y="6045200"/>
          <p14:tracePt t="55107" x="4768850" y="6057900"/>
          <p14:tracePt t="55121" x="4730750" y="6064250"/>
          <p14:tracePt t="55121" x="4686300" y="6070600"/>
          <p14:tracePt t="55138" x="4641850" y="6076950"/>
          <p14:tracePt t="55138" x="4591050" y="6089650"/>
          <p14:tracePt t="55154" x="4540250" y="6102350"/>
          <p14:tracePt t="55154" x="4483100" y="6115050"/>
          <p14:tracePt t="55171" x="4425950" y="6127750"/>
          <p14:tracePt t="55171" x="4298950" y="6153150"/>
          <p14:tracePt t="55188" x="4229100" y="6159500"/>
          <p14:tracePt t="55188" x="4159250" y="6172200"/>
          <p14:tracePt t="55205" x="4083050" y="6184900"/>
          <p14:tracePt t="55205" x="4006850" y="6191250"/>
          <p14:tracePt t="55221" x="3930650" y="6197600"/>
          <p14:tracePt t="55221" x="3778250" y="6210300"/>
          <p14:tracePt t="55238" x="3708400" y="6216650"/>
          <p14:tracePt t="55238" x="3632200" y="6216650"/>
          <p14:tracePt t="55256" x="3562350" y="6223000"/>
          <p14:tracePt t="55256" x="3486150" y="6223000"/>
          <p14:tracePt t="55272" x="3416300" y="6223000"/>
          <p14:tracePt t="55272" x="3340100" y="6223000"/>
          <p14:tracePt t="55288" x="3263900" y="6216650"/>
          <p14:tracePt t="55288" x="3187700" y="6210300"/>
          <p14:tracePt t="55307" x="3041650" y="61785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5" name="Picture 5"/>
          <p:cNvPicPr>
            <a:picLocks noChangeAspect="1" noChangeArrowheads="1"/>
          </p:cNvPicPr>
          <p:nvPr/>
        </p:nvPicPr>
        <p:blipFill>
          <a:blip r:embed="rId7" cstate="print"/>
          <a:srcRect l="2527" t="16667" r="17207" b="5556"/>
          <a:stretch>
            <a:fillRect/>
          </a:stretch>
        </p:blipFill>
        <p:spPr bwMode="auto">
          <a:xfrm>
            <a:off x="428596" y="1214422"/>
            <a:ext cx="5214974" cy="3895251"/>
          </a:xfrm>
          <a:prstGeom prst="rect">
            <a:avLst/>
          </a:prstGeom>
          <a:noFill/>
          <a:ln w="9525">
            <a:noFill/>
            <a:miter lim="800000"/>
            <a:headEnd/>
            <a:tailEnd/>
          </a:ln>
          <a:effectLst/>
        </p:spPr>
      </p:pic>
      <p:sp>
        <p:nvSpPr>
          <p:cNvPr id="585730" name="Rectangle 2"/>
          <p:cNvSpPr>
            <a:spLocks noGrp="1" noChangeArrowheads="1"/>
          </p:cNvSpPr>
          <p:nvPr>
            <p:ph type="title"/>
          </p:nvPr>
        </p:nvSpPr>
        <p:spPr/>
        <p:txBody>
          <a:bodyPr/>
          <a:lstStyle/>
          <a:p>
            <a:r>
              <a:rPr lang="ja-JP" altLang="en-US" dirty="0" smtClean="0"/>
              <a:t>検定結果</a:t>
            </a:r>
            <a:endParaRPr lang="ja-JP" altLang="en-US" dirty="0"/>
          </a:p>
        </p:txBody>
      </p:sp>
      <p:sp>
        <p:nvSpPr>
          <p:cNvPr id="585738" name="Line 10"/>
          <p:cNvSpPr>
            <a:spLocks noChangeShapeType="1"/>
          </p:cNvSpPr>
          <p:nvPr/>
        </p:nvSpPr>
        <p:spPr bwMode="auto">
          <a:xfrm flipH="1">
            <a:off x="1571603" y="2071678"/>
            <a:ext cx="4929222" cy="2000264"/>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16" name="Line 5"/>
          <p:cNvSpPr>
            <a:spLocks noChangeShapeType="1"/>
          </p:cNvSpPr>
          <p:nvPr/>
        </p:nvSpPr>
        <p:spPr bwMode="auto">
          <a:xfrm flipH="1">
            <a:off x="5580063" y="2065333"/>
            <a:ext cx="935038" cy="187325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17" name="Text Box 6"/>
          <p:cNvSpPr txBox="1">
            <a:spLocks noChangeArrowheads="1"/>
          </p:cNvSpPr>
          <p:nvPr/>
        </p:nvSpPr>
        <p:spPr bwMode="auto">
          <a:xfrm>
            <a:off x="5715008" y="1000108"/>
            <a:ext cx="2778152" cy="1200329"/>
          </a:xfrm>
          <a:prstGeom prst="rect">
            <a:avLst/>
          </a:prstGeom>
          <a:noFill/>
          <a:ln w="38100">
            <a:noFill/>
            <a:miter lim="800000"/>
            <a:headEnd/>
            <a:tailEnd/>
          </a:ln>
          <a:effectLst/>
        </p:spPr>
        <p:txBody>
          <a:bodyPr wrap="square">
            <a:spAutoFit/>
          </a:bodyPr>
          <a:lstStyle/>
          <a:p>
            <a:r>
              <a:rPr lang="ja-JP" altLang="en-US" dirty="0" smtClean="0"/>
              <a:t>帰無仮説が正しいとして，</a:t>
            </a:r>
            <a:r>
              <a:rPr lang="en-US" altLang="ja-JP" dirty="0" smtClean="0"/>
              <a:t>1</a:t>
            </a:r>
            <a:r>
              <a:rPr lang="ja-JP" altLang="en-US" dirty="0" smtClean="0"/>
              <a:t>勝しかしないことが起こる確率</a:t>
            </a:r>
            <a:endParaRPr lang="ja-JP" altLang="en-US" dirty="0"/>
          </a:p>
        </p:txBody>
      </p:sp>
      <p:graphicFrame>
        <p:nvGraphicFramePr>
          <p:cNvPr id="588808" name="Object 8"/>
          <p:cNvGraphicFramePr>
            <a:graphicFrameLocks noChangeAspect="1"/>
          </p:cNvGraphicFramePr>
          <p:nvPr/>
        </p:nvGraphicFramePr>
        <p:xfrm>
          <a:off x="1428728" y="5143512"/>
          <a:ext cx="6475413" cy="622300"/>
        </p:xfrm>
        <a:graphic>
          <a:graphicData uri="http://schemas.openxmlformats.org/presentationml/2006/ole">
            <mc:AlternateContent xmlns:mc="http://schemas.openxmlformats.org/markup-compatibility/2006">
              <mc:Choice xmlns:v="urn:schemas-microsoft-com:vml" Requires="v">
                <p:oleObj spid="_x0000_s589840" name="数式" r:id="rId8" imgW="2108160" imgH="203040" progId="Equation.3">
                  <p:embed/>
                </p:oleObj>
              </mc:Choice>
              <mc:Fallback>
                <p:oleObj name="数式" r:id="rId8" imgW="2108160" imgH="2030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728" y="5143512"/>
                        <a:ext cx="6475413"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9"/>
          <p:cNvSpPr txBox="1">
            <a:spLocks noChangeArrowheads="1"/>
          </p:cNvSpPr>
          <p:nvPr/>
        </p:nvSpPr>
        <p:spPr bwMode="auto">
          <a:xfrm>
            <a:off x="428596" y="5786454"/>
            <a:ext cx="8401050" cy="822325"/>
          </a:xfrm>
          <a:prstGeom prst="rect">
            <a:avLst/>
          </a:prstGeom>
          <a:noFill/>
          <a:ln w="38100">
            <a:noFill/>
            <a:miter lim="800000"/>
            <a:headEnd/>
            <a:tailEnd/>
          </a:ln>
          <a:effectLst/>
        </p:spPr>
        <p:txBody>
          <a:bodyPr wrap="none">
            <a:spAutoFit/>
          </a:bodyPr>
          <a:lstStyle/>
          <a:p>
            <a:pPr algn="r"/>
            <a:r>
              <a:rPr lang="en-US" altLang="ja-JP" dirty="0"/>
              <a:t>5</a:t>
            </a:r>
            <a:r>
              <a:rPr lang="ja-JP" altLang="en-US" dirty="0"/>
              <a:t>％の有意水準で帰無仮説は棄却され，互角でないと判断できる</a:t>
            </a:r>
          </a:p>
          <a:p>
            <a:pPr algn="r"/>
            <a:r>
              <a:rPr lang="ja-JP" altLang="en-US" dirty="0"/>
              <a:t>両者の実力に差があると判断できる</a:t>
            </a:r>
          </a:p>
        </p:txBody>
      </p:sp>
      <p:sp>
        <p:nvSpPr>
          <p:cNvPr id="13" name="円/楕円 12"/>
          <p:cNvSpPr/>
          <p:nvPr/>
        </p:nvSpPr>
        <p:spPr>
          <a:xfrm>
            <a:off x="1071538" y="4071942"/>
            <a:ext cx="1000132" cy="1143008"/>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643438" y="4000504"/>
            <a:ext cx="1000132" cy="1143008"/>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78652"/>
    </mc:Choice>
    <mc:Fallback>
      <p:transition spd="slow" advTm="78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57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88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585738" grpId="0" animBg="1"/>
      <p:bldP spid="16" grpId="0" animBg="1"/>
      <p:bldP spid="17" grpId="0"/>
      <p:bldP spid="12" grpId="0"/>
      <p:bldP spid="13" grpId="0" animBg="1"/>
      <p:bldP spid="14" grpId="0" animBg="1"/>
    </p:bldLst>
  </p:timing>
  <p:extLst>
    <p:ext uri="{3A86A75C-4F4B-4683-9AE1-C65F6400EC91}">
      <p14:laserTraceLst xmlns:p14="http://schemas.microsoft.com/office/powerpoint/2010/main">
        <p14:tracePtLst>
          <p14:tracePt t="3227" x="1016000" y="6470650"/>
          <p14:tracePt t="3244" x="1047750" y="6457950"/>
          <p14:tracePt t="3260" x="1085850" y="6457950"/>
          <p14:tracePt t="3272" x="1117600" y="6451600"/>
          <p14:tracePt t="3288" x="1155700" y="6451600"/>
          <p14:tracePt t="3304" x="1174750" y="6445250"/>
          <p14:tracePt t="3316" x="1200150" y="6438900"/>
          <p14:tracePt t="3316" x="1270000" y="6413500"/>
          <p14:tracePt t="3333" x="1320800" y="6394450"/>
          <p14:tracePt t="3333" x="1365250" y="6369050"/>
          <p14:tracePt t="3350" x="1422400" y="6343650"/>
          <p14:tracePt t="3350" x="1485900" y="6311900"/>
          <p14:tracePt t="3367" x="1555750" y="6280150"/>
          <p14:tracePt t="3367" x="1695450" y="6216650"/>
          <p14:tracePt t="3384" x="1771650" y="6191250"/>
          <p14:tracePt t="3384" x="1841500" y="6159500"/>
          <p14:tracePt t="3400" x="1917700" y="6134100"/>
          <p14:tracePt t="3400" x="1993900" y="6108700"/>
          <p14:tracePt t="3416" x="2070100" y="6076950"/>
          <p14:tracePt t="3416" x="2146300" y="6051550"/>
          <p14:tracePt t="3433" x="2222500" y="6019800"/>
          <p14:tracePt t="3433" x="2298700" y="5994400"/>
          <p14:tracePt t="3433" x="2381250" y="5962650"/>
          <p14:tracePt t="3452" x="2463800" y="5930900"/>
          <p14:tracePt t="3452" x="2552700" y="5899150"/>
          <p14:tracePt t="3467" x="2641600" y="5867400"/>
          <p14:tracePt t="3467" x="2736850" y="5835650"/>
          <p14:tracePt t="3484" x="2832100" y="5803900"/>
          <p14:tracePt t="3484" x="2927350" y="5772150"/>
          <p14:tracePt t="3500" x="3022600" y="5740400"/>
          <p14:tracePt t="3500" x="3111500" y="5721350"/>
          <p14:tracePt t="3500" x="3200400" y="5695950"/>
          <p14:tracePt t="3519" x="3276600" y="5670550"/>
          <p14:tracePt t="3532" x="3359150" y="5657850"/>
          <p14:tracePt t="3532" x="3435350" y="5638800"/>
          <p14:tracePt t="3551" x="3517900" y="5626100"/>
          <p14:tracePt t="3551" x="3600450" y="5607050"/>
          <p14:tracePt t="3567" x="3683000" y="5594350"/>
          <p14:tracePt t="3567" x="3759200" y="5581650"/>
          <p14:tracePt t="3584" x="3835400" y="5568950"/>
          <p14:tracePt t="3584" x="3911600" y="5556250"/>
          <p14:tracePt t="3601" x="3987800" y="5549900"/>
          <p14:tracePt t="3601" x="4057650" y="5537200"/>
          <p14:tracePt t="3601" x="4114800" y="5530850"/>
          <p14:tracePt t="3620" x="4171950" y="5524500"/>
          <p14:tracePt t="3620" x="4222750" y="5518150"/>
          <p14:tracePt t="3634" x="4273550" y="5518150"/>
          <p14:tracePt t="3634" x="4324350" y="5518150"/>
          <p14:tracePt t="3651" x="4362450" y="5511800"/>
          <p14:tracePt t="3651" x="4400550" y="5511800"/>
          <p14:tracePt t="3668" x="4438650" y="5511800"/>
          <p14:tracePt t="3668" x="4502150" y="5511800"/>
          <p14:tracePt t="3684" x="4527550" y="5511800"/>
          <p14:tracePt t="3684" x="4546600" y="5511800"/>
          <p14:tracePt t="3701" x="4559300" y="5511800"/>
          <p14:tracePt t="3701" x="4572000" y="5518150"/>
          <p14:tracePt t="3717" x="4584700" y="5518150"/>
          <p14:tracePt t="3717" x="4597400" y="5518150"/>
          <p14:tracePt t="3735" x="4603750" y="5524500"/>
          <p14:tracePt t="3735" x="4616450" y="5530850"/>
          <p14:tracePt t="3751" x="4622800" y="5537200"/>
          <p14:tracePt t="3751" x="4629150" y="5543550"/>
          <p14:tracePt t="3768" x="4635500" y="5556250"/>
          <p14:tracePt t="3783" x="4635500" y="5562600"/>
          <p14:tracePt t="3800" x="4641850" y="5568950"/>
          <p14:tracePt t="3817" x="4648200" y="5581650"/>
          <p14:tracePt t="3817" x="4660900" y="5588000"/>
          <p14:tracePt t="3835" x="4667250" y="5588000"/>
          <p14:tracePt t="3835" x="4679950" y="5588000"/>
          <p14:tracePt t="3851" x="4692650" y="5588000"/>
          <p14:tracePt t="3851" x="4711700" y="5594350"/>
          <p14:tracePt t="3868" x="4724400" y="5594350"/>
          <p14:tracePt t="3868" x="4743450" y="5594350"/>
          <p14:tracePt t="3868" x="4762500" y="5600700"/>
          <p14:tracePt t="3888" x="4781550" y="5600700"/>
          <p14:tracePt t="3900" x="4800600" y="5600700"/>
          <p14:tracePt t="3900" x="4819650" y="5594350"/>
          <p14:tracePt t="3900" x="4838700" y="5594350"/>
          <p14:tracePt t="3920" x="4857750" y="5588000"/>
          <p14:tracePt t="3920" x="4883150" y="5588000"/>
          <p14:tracePt t="3935" x="4902200" y="5575300"/>
          <p14:tracePt t="3935" x="4927600" y="5568950"/>
          <p14:tracePt t="3952" x="4953000" y="5556250"/>
          <p14:tracePt t="3952" x="4978400" y="5549900"/>
          <p14:tracePt t="3969" x="5003800" y="5537200"/>
          <p14:tracePt t="3969" x="5067300" y="5518150"/>
          <p14:tracePt t="3985" x="5099050" y="5499100"/>
          <p14:tracePt t="3985" x="5130800" y="5486400"/>
          <p14:tracePt t="4002" x="5168900" y="5473700"/>
          <p14:tracePt t="4002" x="5207000" y="5461000"/>
          <p14:tracePt t="4018" x="5245100" y="5441950"/>
          <p14:tracePt t="4018" x="5283200" y="5422900"/>
          <p14:tracePt t="4035" x="5327650" y="5403850"/>
          <p14:tracePt t="4035" x="5403850" y="5359400"/>
          <p14:tracePt t="4052" x="5448300" y="5334000"/>
          <p14:tracePt t="4052" x="5492750" y="5308600"/>
          <p14:tracePt t="4069" x="5537200" y="5283200"/>
          <p14:tracePt t="4069" x="5581650" y="5257800"/>
          <p14:tracePt t="4085" x="5626100" y="5226050"/>
          <p14:tracePt t="4085" x="5670550" y="5194300"/>
          <p14:tracePt t="4085" x="5721350" y="5156200"/>
          <p14:tracePt t="4104" x="5772150" y="5124450"/>
          <p14:tracePt t="4104" x="5816600" y="5086350"/>
          <p14:tracePt t="4119" x="5867400" y="5048250"/>
          <p14:tracePt t="4119" x="5918200" y="5010150"/>
          <p14:tracePt t="4928" x="6616700" y="2089150"/>
          <p14:tracePt t="4951" x="6629400" y="2082800"/>
          <p14:tracePt t="4955" x="6635750" y="2082800"/>
          <p14:tracePt t="4955" x="6648450" y="2070100"/>
          <p14:tracePt t="4972" x="6667500" y="2057400"/>
          <p14:tracePt t="4972" x="6686550" y="2051050"/>
          <p14:tracePt t="4989" x="6711950" y="2038350"/>
          <p14:tracePt t="4989" x="6737350" y="2025650"/>
          <p14:tracePt t="5005" x="6756400" y="2019300"/>
          <p14:tracePt t="5005" x="6781800" y="2006600"/>
          <p14:tracePt t="5005" x="6807200" y="1993900"/>
          <p14:tracePt t="5025" x="6832600" y="1981200"/>
          <p14:tracePt t="5037" x="6851650" y="1974850"/>
          <p14:tracePt t="5037" x="6896100" y="1955800"/>
          <p14:tracePt t="5056" x="6915150" y="1949450"/>
          <p14:tracePt t="5056" x="6934200" y="1943100"/>
          <p14:tracePt t="5072" x="6946900" y="1943100"/>
          <p14:tracePt t="5072" x="6959600" y="1936750"/>
          <p14:tracePt t="5088" x="6978650" y="1936750"/>
          <p14:tracePt t="5088" x="6991350" y="1936750"/>
          <p14:tracePt t="5088" x="7004050" y="1936750"/>
          <p14:tracePt t="5107" x="7023100" y="1936750"/>
          <p14:tracePt t="5121" x="7035800" y="1930400"/>
          <p14:tracePt t="5121" x="7061200" y="1936750"/>
          <p14:tracePt t="5139" x="7067550" y="1936750"/>
          <p14:tracePt t="5139" x="7080250" y="1936750"/>
          <p14:tracePt t="5155" x="7086600" y="1943100"/>
          <p14:tracePt t="5155" x="7092950" y="1943100"/>
          <p14:tracePt t="5172" x="7099300" y="1949450"/>
          <p14:tracePt t="5172" x="7105650" y="1955800"/>
          <p14:tracePt t="5189" x="7112000" y="1962150"/>
          <p14:tracePt t="5204" x="7112000" y="1974850"/>
          <p14:tracePt t="5221" x="7118350" y="1981200"/>
          <p14:tracePt t="5221" x="7118350" y="1987550"/>
          <p14:tracePt t="5239" x="7124700" y="1987550"/>
          <p14:tracePt t="5255" x="7131050" y="1993900"/>
          <p14:tracePt t="5271" x="7137400" y="2000250"/>
          <p14:tracePt t="5289" x="7143750" y="2006600"/>
          <p14:tracePt t="5306" x="7150100" y="2006600"/>
          <p14:tracePt t="5306" x="7169150" y="2012950"/>
          <p14:tracePt t="5324" x="7175500" y="2012950"/>
          <p14:tracePt t="5324" x="7188200" y="2012950"/>
          <p14:tracePt t="5341" x="7194550" y="2012950"/>
          <p14:tracePt t="5341" x="7213600" y="2012950"/>
          <p14:tracePt t="5357" x="7226300" y="2012950"/>
          <p14:tracePt t="5357" x="7245350" y="2012950"/>
          <p14:tracePt t="5357" x="7264400" y="2006600"/>
          <p14:tracePt t="5377" x="7283450" y="2006600"/>
          <p14:tracePt t="5388" x="7308850" y="2006600"/>
          <p14:tracePt t="5388" x="7359650" y="2006600"/>
          <p14:tracePt t="5407" x="7385050" y="2006600"/>
          <p14:tracePt t="5407" x="7410450" y="2006600"/>
          <p14:tracePt t="5423" x="7435850" y="2006600"/>
          <p14:tracePt t="5423" x="7461250" y="2000250"/>
          <p14:tracePt t="5441" x="7493000" y="2000250"/>
          <p14:tracePt t="5441" x="7518400" y="2000250"/>
          <p14:tracePt t="5458" x="7550150" y="2000250"/>
          <p14:tracePt t="5458" x="7575550" y="2000250"/>
          <p14:tracePt t="5458" x="7600950" y="2000250"/>
          <p14:tracePt t="5476" x="7626350" y="2000250"/>
          <p14:tracePt t="5490" x="7658100" y="2000250"/>
          <p14:tracePt t="5490" x="7702550" y="2006600"/>
          <p14:tracePt t="5508" x="7727950" y="2006600"/>
          <p14:tracePt t="5508" x="7747000" y="2006600"/>
          <p14:tracePt t="5525" x="7766050" y="2006600"/>
          <p14:tracePt t="5525" x="7785100" y="2012950"/>
          <p14:tracePt t="5525" x="7804150" y="2012950"/>
          <p14:tracePt t="5544" x="7823200" y="2012950"/>
          <p14:tracePt t="5544" x="7835900" y="2012950"/>
          <p14:tracePt t="5558" x="7848600" y="2012950"/>
          <p14:tracePt t="5558" x="7861300" y="2012950"/>
          <p14:tracePt t="5575" x="7874000" y="2012950"/>
          <p14:tracePt t="5575" x="7880350" y="2019300"/>
          <p14:tracePt t="5591" x="7893050" y="2019300"/>
          <p14:tracePt t="5607" x="7899400" y="2025650"/>
          <p14:tracePt t="5623" x="7899400" y="2032000"/>
          <p14:tracePt t="5623" x="7893050" y="2038350"/>
          <p14:tracePt t="5642" x="7880350" y="2044700"/>
          <p14:tracePt t="5642" x="7867650" y="2057400"/>
          <p14:tracePt t="5658" x="7854950" y="2063750"/>
          <p14:tracePt t="5658" x="7842250" y="2076450"/>
          <p14:tracePt t="5658" x="7823200" y="2095500"/>
          <p14:tracePt t="5677" x="7804150" y="2108200"/>
          <p14:tracePt t="5677" x="7785100" y="2127250"/>
          <p14:tracePt t="5692" x="7759700" y="2146300"/>
          <p14:tracePt t="5692" x="7734300" y="2171700"/>
          <p14:tracePt t="5708" x="7708900" y="2190750"/>
          <p14:tracePt t="5708" x="7683500" y="2216150"/>
          <p14:tracePt t="5725" x="7658100" y="2241550"/>
          <p14:tracePt t="5725" x="7626350" y="2260600"/>
          <p14:tracePt t="5742" x="7600950" y="2286000"/>
          <p14:tracePt t="5742" x="7569200" y="2311400"/>
          <p14:tracePt t="5758" x="7543800" y="2336800"/>
          <p14:tracePt t="5758" x="7486650" y="2387600"/>
          <p14:tracePt t="5777" x="7461250" y="2413000"/>
          <p14:tracePt t="5777" x="7435850" y="2438400"/>
          <p14:tracePt t="5792" x="7416800" y="2463800"/>
          <p14:tracePt t="5792" x="7397750" y="2489200"/>
          <p14:tracePt t="5809" x="7378700" y="2520950"/>
          <p14:tracePt t="5809" x="7359650" y="2546350"/>
          <p14:tracePt t="5826" x="7346950" y="2571750"/>
          <p14:tracePt t="5826" x="7334250" y="2597150"/>
          <p14:tracePt t="5826" x="7327900" y="2616200"/>
          <p14:tracePt t="5844" x="7315200" y="2641600"/>
          <p14:tracePt t="5844" x="7308850" y="2660650"/>
          <p14:tracePt t="5860" x="7308850" y="2686050"/>
          <p14:tracePt t="5860" x="7302500" y="2705100"/>
          <p14:tracePt t="5876" x="7296150" y="2717800"/>
          <p14:tracePt t="5876" x="7296150" y="2736850"/>
          <p14:tracePt t="5892" x="7289800" y="2749550"/>
          <p14:tracePt t="5892" x="7289800" y="2762250"/>
          <p14:tracePt t="5909" x="7283450" y="2781300"/>
          <p14:tracePt t="5909" x="7277100" y="2813050"/>
          <p14:tracePt t="5926" x="7270750" y="2825750"/>
          <p14:tracePt t="5926" x="7264400" y="2844800"/>
          <p14:tracePt t="5943" x="7258050" y="2863850"/>
          <p14:tracePt t="5943" x="7245350" y="2889250"/>
          <p14:tracePt t="5959" x="7232650" y="2914650"/>
          <p14:tracePt t="5959" x="7200900" y="2965450"/>
          <p14:tracePt t="5976" x="7181850" y="2990850"/>
          <p14:tracePt t="5976" x="7156450" y="3022600"/>
          <p14:tracePt t="5993" x="7131050" y="3060700"/>
          <p14:tracePt t="5993" x="7099300" y="3098800"/>
          <p14:tracePt t="6009" x="7067550" y="3143250"/>
          <p14:tracePt t="6009" x="7029450" y="3187700"/>
          <p14:tracePt t="6026" x="6991350" y="3232150"/>
          <p14:tracePt t="6026" x="6953250" y="3282950"/>
          <p14:tracePt t="6026" x="6908800" y="3340100"/>
          <p14:tracePt t="6045" x="6864350" y="3397250"/>
          <p14:tracePt t="6058" x="6819900" y="3454400"/>
          <p14:tracePt t="6058" x="6731000" y="3581400"/>
          <p14:tracePt t="6077" x="6680200" y="3638550"/>
          <p14:tracePt t="6077" x="6635750" y="3708400"/>
          <p14:tracePt t="6093" x="6584950" y="3771900"/>
          <p14:tracePt t="6093" x="6540500" y="3829050"/>
          <p14:tracePt t="6110" x="6489700" y="3892550"/>
          <p14:tracePt t="6110" x="6445250" y="3949700"/>
          <p14:tracePt t="6126" x="6400800" y="4006850"/>
          <p14:tracePt t="6126" x="6305550" y="4114800"/>
          <p14:tracePt t="6145" x="6254750" y="4165600"/>
          <p14:tracePt t="6145" x="6210300" y="4210050"/>
          <p14:tracePt t="6160" x="6165850" y="4260850"/>
          <p14:tracePt t="6160" x="6121400" y="4305300"/>
          <p14:tracePt t="6176" x="6070600" y="4343400"/>
          <p14:tracePt t="6176" x="6032500" y="4387850"/>
          <p14:tracePt t="6193" x="5988050" y="4425950"/>
          <p14:tracePt t="6193" x="5943600" y="4457700"/>
          <p14:tracePt t="6193" x="5899150" y="4489450"/>
          <p14:tracePt t="6212" x="5861050" y="4521200"/>
          <p14:tracePt t="6212" x="5816600" y="4552950"/>
          <p14:tracePt t="6226" x="5778500" y="4578350"/>
          <p14:tracePt t="6226" x="5740400" y="4603750"/>
          <p14:tracePt t="6243" x="5702300" y="4629150"/>
          <p14:tracePt t="6243" x="5670550" y="4654550"/>
          <p14:tracePt t="6260" x="5638800" y="4673600"/>
          <p14:tracePt t="6260" x="5575300" y="4718050"/>
          <p14:tracePt t="6277" x="5543550" y="4743450"/>
          <p14:tracePt t="6277" x="5518150" y="4762500"/>
          <p14:tracePt t="6294" x="5486400" y="4781550"/>
          <p14:tracePt t="6294" x="5461000" y="4800600"/>
          <p14:tracePt t="6310" x="5435600" y="4826000"/>
          <p14:tracePt t="6310" x="5410200" y="4845050"/>
          <p14:tracePt t="6328" x="5391150" y="4864100"/>
          <p14:tracePt t="6328" x="5346700" y="4895850"/>
          <p14:tracePt t="6344" x="5334000" y="4914900"/>
          <p14:tracePt t="6344" x="5314950" y="4927600"/>
          <p14:tracePt t="6361" x="5295900" y="4940300"/>
          <p14:tracePt t="6361" x="5283200" y="4959350"/>
          <p14:tracePt t="6377" x="5270500" y="4972050"/>
          <p14:tracePt t="6377" x="5257800" y="4984750"/>
          <p14:tracePt t="6377" x="5245100" y="4997450"/>
          <p14:tracePt t="6396" x="5238750" y="5003800"/>
          <p14:tracePt t="6409" x="5226050" y="5016500"/>
          <p14:tracePt t="6409" x="5207000" y="5035550"/>
          <p14:tracePt t="6429" x="5200650" y="5041900"/>
          <p14:tracePt t="6429" x="5194300" y="5041900"/>
          <p14:tracePt t="6444" x="5187950" y="5048250"/>
          <p14:tracePt t="6444" x="5181600" y="5054600"/>
          <p14:tracePt t="6461" x="5175250" y="5060950"/>
          <p14:tracePt t="6461" x="5168900" y="5060950"/>
          <p14:tracePt t="6477" x="5162550" y="5067300"/>
          <p14:tracePt t="6477" x="5156200" y="5067300"/>
          <p14:tracePt t="6494" x="5143500" y="5073650"/>
          <p14:tracePt t="6494" x="5137150" y="5073650"/>
          <p14:tracePt t="6494" x="5124450" y="5080000"/>
          <p14:tracePt t="6513" x="5111750" y="5080000"/>
          <p14:tracePt t="6513" x="5099050" y="5086350"/>
          <p14:tracePt t="6528" x="5080000" y="5086350"/>
          <p14:tracePt t="6528" x="5067300" y="5092700"/>
          <p14:tracePt t="6544" x="5048250" y="5092700"/>
          <p14:tracePt t="6544" x="5029200" y="5092700"/>
          <p14:tracePt t="6561" x="5010150" y="5092700"/>
          <p14:tracePt t="6561" x="4965700" y="5092700"/>
          <p14:tracePt t="6578" x="4940300" y="5092700"/>
          <p14:tracePt t="6578" x="4914900" y="5086350"/>
          <p14:tracePt t="6595" x="4889500" y="5080000"/>
          <p14:tracePt t="6595" x="4864100" y="5067300"/>
          <p14:tracePt t="6612" x="4838700" y="5054600"/>
          <p14:tracePt t="6612" x="4806950" y="5035550"/>
          <p14:tracePt t="6628" x="4775200" y="5016500"/>
          <p14:tracePt t="6628" x="4718050" y="4965700"/>
          <p14:tracePt t="6645" x="4692650" y="4933950"/>
          <p14:tracePt t="6645" x="4667250" y="4902200"/>
          <p14:tracePt t="6662" x="4641850" y="4857750"/>
          <p14:tracePt t="6662" x="4622800" y="4819650"/>
          <p14:tracePt t="6678" x="4603750" y="4768850"/>
          <p14:tracePt t="6678" x="4584700" y="4718050"/>
          <p14:tracePt t="6678" x="4572000" y="4667250"/>
          <p14:tracePt t="6697" x="4565650" y="4610100"/>
          <p14:tracePt t="6697" x="4559300" y="4552950"/>
          <p14:tracePt t="6712" x="4559300" y="4495800"/>
          <p14:tracePt t="6712" x="4559300" y="4438650"/>
          <p14:tracePt t="6729" x="4559300" y="4387850"/>
          <p14:tracePt t="6729" x="4565650" y="4330700"/>
          <p14:tracePt t="6745" x="4578350" y="4273550"/>
          <p14:tracePt t="6745" x="4591050" y="4222750"/>
          <p14:tracePt t="6762" x="4610100" y="4178300"/>
          <p14:tracePt t="6762" x="4629150" y="4133850"/>
          <p14:tracePt t="6762" x="4654550" y="4089400"/>
          <p14:tracePt t="6781" x="4686300" y="4051300"/>
          <p14:tracePt t="6794" x="4718050" y="4019550"/>
          <p14:tracePt t="6794" x="4794250" y="3956050"/>
          <p14:tracePt t="6812" x="4838700" y="3937000"/>
          <p14:tracePt t="6812" x="4889500" y="3917950"/>
          <p14:tracePt t="6828" x="4933950" y="3898900"/>
          <p14:tracePt t="6828" x="4984750" y="3892550"/>
          <p14:tracePt t="6846" x="5035550" y="3892550"/>
          <p14:tracePt t="6846" x="5086350" y="3898900"/>
          <p14:tracePt t="6862" x="5143500" y="3911600"/>
          <p14:tracePt t="6862" x="5238750" y="3949700"/>
          <p14:tracePt t="6880" x="5289550" y="3975100"/>
          <p14:tracePt t="6880" x="5334000" y="4000500"/>
          <p14:tracePt t="6896" x="5378450" y="4025900"/>
          <p14:tracePt t="6896" x="5422900" y="4057650"/>
          <p14:tracePt t="6913" x="5467350" y="4089400"/>
          <p14:tracePt t="6913" x="5505450" y="4121150"/>
          <p14:tracePt t="6929" x="5537200" y="4159250"/>
          <p14:tracePt t="6929" x="5600700" y="4235450"/>
          <p14:tracePt t="6946" x="5626100" y="4273550"/>
          <p14:tracePt t="6946" x="5645150" y="4318000"/>
          <p14:tracePt t="6962" x="5664200" y="4368800"/>
          <p14:tracePt t="6962" x="5670550" y="4413250"/>
          <p14:tracePt t="6979" x="5683250" y="4457700"/>
          <p14:tracePt t="6979" x="5683250" y="4552950"/>
          <p14:tracePt t="6997" x="5683250" y="4597400"/>
          <p14:tracePt t="6997" x="5670550" y="4648200"/>
          <p14:tracePt t="7012" x="5657850" y="4692650"/>
          <p14:tracePt t="7012" x="5645150" y="4737100"/>
          <p14:tracePt t="7030" x="5619750" y="4781550"/>
          <p14:tracePt t="7030" x="5600700" y="4826000"/>
          <p14:tracePt t="7046" x="5575300" y="4864100"/>
          <p14:tracePt t="7046" x="5543550" y="4902200"/>
          <p14:tracePt t="7046" x="5511800" y="4940300"/>
          <p14:tracePt t="7065" x="5480050" y="4978400"/>
          <p14:tracePt t="7078" x="5441950" y="5010150"/>
          <p14:tracePt t="7078" x="5359400" y="5067300"/>
          <p14:tracePt t="7097" x="5314950" y="5092700"/>
          <p14:tracePt t="7097" x="5264150" y="5111750"/>
          <p14:tracePt t="7113" x="5207000" y="5130800"/>
          <p14:tracePt t="7113" x="5156200" y="5149850"/>
          <p14:tracePt t="7129" x="5092700" y="5162550"/>
          <p14:tracePt t="7129" x="5035550" y="5168900"/>
          <p14:tracePt t="7129" x="4972050" y="5175250"/>
          <p14:tracePt t="7148" x="4908550" y="5181600"/>
          <p14:tracePt t="7162" x="4845050" y="5181600"/>
          <p14:tracePt t="7162" x="4711700" y="5168900"/>
          <p14:tracePt t="7180" x="4641850" y="5162550"/>
          <p14:tracePt t="7180" x="4572000" y="5156200"/>
          <p14:tracePt t="7196" x="4502150" y="5143500"/>
          <p14:tracePt t="7196" x="4432300" y="5137150"/>
          <p14:tracePt t="7213" x="4356100" y="5130800"/>
          <p14:tracePt t="7213" x="4286250" y="5130800"/>
          <p14:tracePt t="7213" x="4203700" y="5137150"/>
          <p14:tracePt t="7232" x="4127500" y="5137150"/>
          <p14:tracePt t="7232" x="4044950" y="5143500"/>
          <p14:tracePt t="7247" x="3962400" y="5149850"/>
          <p14:tracePt t="7247" x="3873500" y="5156200"/>
          <p14:tracePt t="7264" x="3790950" y="5162550"/>
          <p14:tracePt t="7264" x="3702050" y="5168900"/>
          <p14:tracePt t="7280" x="3613150" y="5168900"/>
          <p14:tracePt t="7280" x="3429000" y="5175250"/>
          <p14:tracePt t="7297" x="3340100" y="5181600"/>
          <p14:tracePt t="7297" x="3251200" y="5181600"/>
          <p14:tracePt t="7314" x="3162300" y="5187950"/>
          <p14:tracePt t="7314" x="3067050" y="5187950"/>
          <p14:tracePt t="7331" x="2971800" y="5194300"/>
          <p14:tracePt t="7331" x="2882900" y="5194300"/>
          <p14:tracePt t="7347" x="2787650" y="5194300"/>
          <p14:tracePt t="7347" x="2609850" y="5187950"/>
          <p14:tracePt t="7364" x="2527300" y="5187950"/>
          <p14:tracePt t="7364" x="2451100" y="5187950"/>
          <p14:tracePt t="7381" x="2381250" y="5181600"/>
          <p14:tracePt t="7381" x="2317750" y="5181600"/>
          <p14:tracePt t="7397" x="2254250" y="5181600"/>
          <p14:tracePt t="7397" x="2190750" y="5181600"/>
          <p14:tracePt t="7414" x="2133600" y="5187950"/>
          <p14:tracePt t="7414" x="2082800" y="5187950"/>
          <p14:tracePt t="7414" x="2025650" y="5194300"/>
          <p14:tracePt t="7433" x="1974850" y="5194300"/>
          <p14:tracePt t="7446" x="1924050" y="5200650"/>
          <p14:tracePt t="7446" x="1828800" y="5207000"/>
          <p14:tracePt t="7464" x="1784350" y="5207000"/>
          <p14:tracePt t="7464" x="1739900" y="5207000"/>
          <p14:tracePt t="7481" x="1695450" y="5207000"/>
          <p14:tracePt t="7481" x="1651000" y="5200650"/>
          <p14:tracePt t="7497" x="1612900" y="5194300"/>
          <p14:tracePt t="7497" x="1568450" y="5187950"/>
          <p14:tracePt t="7514" x="1530350" y="5168900"/>
          <p14:tracePt t="7514" x="1454150" y="5137150"/>
          <p14:tracePt t="7534" x="1416050" y="5111750"/>
          <p14:tracePt t="7534" x="1377950" y="5086350"/>
          <p14:tracePt t="7548" x="1346200" y="5060950"/>
          <p14:tracePt t="7548" x="1314450" y="5029200"/>
          <p14:tracePt t="7565" x="1282700" y="4997450"/>
          <p14:tracePt t="7565" x="1250950" y="4959350"/>
          <p14:tracePt t="7581" x="1225550" y="4914900"/>
          <p14:tracePt t="7581" x="1187450" y="4819650"/>
          <p14:tracePt t="7598" x="1174750" y="4768850"/>
          <p14:tracePt t="7598" x="1162050" y="4711700"/>
          <p14:tracePt t="7615" x="1155700" y="4648200"/>
          <p14:tracePt t="7615" x="1155700" y="4584700"/>
          <p14:tracePt t="7631" x="1155700" y="4521200"/>
          <p14:tracePt t="7631" x="1162050" y="4457700"/>
          <p14:tracePt t="7648" x="1168400" y="4394200"/>
          <p14:tracePt t="7648" x="1200150" y="4267200"/>
          <p14:tracePt t="7665" x="1219200" y="4210050"/>
          <p14:tracePt t="7665" x="1238250" y="4159250"/>
          <p14:tracePt t="7682" x="1263650" y="4108450"/>
          <p14:tracePt t="7682" x="1295400" y="4070350"/>
          <p14:tracePt t="7698" x="1327150" y="4032250"/>
          <p14:tracePt t="7698" x="1365250" y="4000500"/>
          <p14:tracePt t="7698" x="1409700" y="3975100"/>
          <p14:tracePt t="7717" x="1447800" y="3956050"/>
          <p14:tracePt t="7730" x="1492250" y="3943350"/>
          <p14:tracePt t="7730" x="1587500" y="3924300"/>
          <p14:tracePt t="7749" x="1631950" y="3924300"/>
          <p14:tracePt t="7749" x="1682750" y="3930650"/>
          <p14:tracePt t="7765" x="1727200" y="3949700"/>
          <p14:tracePt t="7765" x="1778000" y="3975100"/>
          <p14:tracePt t="7781" x="1828800" y="4006850"/>
          <p14:tracePt t="7781" x="1873250" y="4051300"/>
          <p14:tracePt t="7781" x="1924050" y="4102100"/>
          <p14:tracePt t="7801" x="1974850" y="4159250"/>
          <p14:tracePt t="7814" x="2012950" y="4216400"/>
          <p14:tracePt t="7814" x="2089150" y="4349750"/>
          <p14:tracePt t="7832" x="2120900" y="4419600"/>
          <p14:tracePt t="7832" x="2146300" y="4489450"/>
          <p14:tracePt t="7849" x="2165350" y="4559300"/>
          <p14:tracePt t="7849" x="2178050" y="4629150"/>
          <p14:tracePt t="7865" x="2184400" y="4699000"/>
          <p14:tracePt t="7865" x="2184400" y="4768850"/>
          <p14:tracePt t="7865" x="2184400" y="4832350"/>
          <p14:tracePt t="7885" x="2178050" y="4895850"/>
          <p14:tracePt t="7885" x="2165350" y="4959350"/>
          <p14:tracePt t="7899" x="2152650" y="5016500"/>
          <p14:tracePt t="7899" x="2133600" y="5073650"/>
          <p14:tracePt t="7916" x="2108200" y="5124450"/>
          <p14:tracePt t="7916" x="2082800" y="5168900"/>
          <p14:tracePt t="7932" x="2057400" y="5213350"/>
          <p14:tracePt t="7932" x="2025650" y="5251450"/>
          <p14:tracePt t="7949" x="1993900" y="5283200"/>
          <p14:tracePt t="7949" x="1943100" y="5334000"/>
          <p14:tracePt t="7966" x="1924050" y="5346700"/>
          <p14:tracePt t="7966" x="1911350" y="5359400"/>
          <p14:tracePt t="7982" x="1898650" y="5365750"/>
          <p14:tracePt t="7982" x="1892300" y="5365750"/>
          <p14:tracePt t="7999" x="1892300" y="5359400"/>
          <p14:tracePt t="7999" x="1905000" y="5353050"/>
          <p14:tracePt t="8016" x="1924050" y="5340350"/>
          <p14:tracePt t="8016" x="1949450" y="5321300"/>
          <p14:tracePt t="8033" x="1974850" y="5308600"/>
          <p14:tracePt t="8033" x="2012950" y="5289550"/>
          <p14:tracePt t="8049" x="2057400" y="5270500"/>
          <p14:tracePt t="8049" x="2108200" y="5251450"/>
          <p14:tracePt t="8066" x="2159000" y="5226050"/>
          <p14:tracePt t="8066" x="2222500" y="5200650"/>
          <p14:tracePt t="8066" x="2292350" y="5175250"/>
          <p14:tracePt t="8085" x="2362200" y="5149850"/>
          <p14:tracePt t="8098" x="2451100" y="5118100"/>
          <p14:tracePt t="8098" x="2641600" y="5060950"/>
          <p14:tracePt t="8116" x="2743200" y="5029200"/>
          <p14:tracePt t="8116" x="2851150" y="5003800"/>
          <p14:tracePt t="8133" x="2965450" y="4984750"/>
          <p14:tracePt t="8133" x="3079750" y="4965700"/>
          <p14:tracePt t="8149" x="3194050" y="4946650"/>
          <p14:tracePt t="8149" x="3308350" y="4933950"/>
          <p14:tracePt t="8166" x="3422650" y="4921250"/>
          <p14:tracePt t="8166" x="3536950" y="4914900"/>
          <p14:tracePt t="8166" x="3651250" y="4908550"/>
          <p14:tracePt t="8185" x="3765550" y="4908550"/>
          <p14:tracePt t="8185" x="3879850" y="4902200"/>
          <p14:tracePt t="8200" x="3994150" y="4902200"/>
          <p14:tracePt t="8200" x="4108450" y="4908550"/>
          <p14:tracePt t="8217" x="4216400" y="4908550"/>
          <p14:tracePt t="8217" x="4318000" y="4914900"/>
          <p14:tracePt t="8233" x="4413250" y="4921250"/>
          <p14:tracePt t="8233" x="4591050" y="4940300"/>
          <p14:tracePt t="8250" x="4673600" y="4946650"/>
          <p14:tracePt t="8250" x="4749800" y="4959350"/>
          <p14:tracePt t="8267" x="4813300" y="4972050"/>
          <p14:tracePt t="8267" x="4883150" y="4984750"/>
          <p14:tracePt t="8283" x="4940300" y="4997450"/>
          <p14:tracePt t="8283" x="4991100" y="5010150"/>
          <p14:tracePt t="8300" x="5041900" y="5022850"/>
          <p14:tracePt t="8300" x="5118100" y="5048250"/>
          <p14:tracePt t="8317" x="5149850" y="5060950"/>
          <p14:tracePt t="8317" x="5181600" y="5073650"/>
          <p14:tracePt t="8334" x="5200650" y="5080000"/>
          <p14:tracePt t="8334" x="5219700" y="5092700"/>
          <p14:tracePt t="8350" x="5238750" y="5099050"/>
          <p14:tracePt t="8350" x="5245100" y="5111750"/>
          <p14:tracePt t="8350" x="5257800" y="5118100"/>
          <p14:tracePt t="8369" x="5264150" y="5124450"/>
          <p14:tracePt t="8369" x="5264150" y="5137150"/>
          <p14:tracePt t="8385" x="5264150" y="5143500"/>
          <p14:tracePt t="8385" x="5264150" y="5149850"/>
          <p14:tracePt t="8401" x="5257800" y="5156200"/>
          <p14:tracePt t="8401" x="5251450" y="5162550"/>
          <p14:tracePt t="8417" x="5245100" y="5168900"/>
          <p14:tracePt t="8417" x="5245100" y="5175250"/>
          <p14:tracePt t="8434" x="5238750" y="5175250"/>
          <p14:tracePt t="8434" x="5232400" y="5181600"/>
          <p14:tracePt t="8434" x="5226050" y="5187950"/>
          <p14:tracePt t="8453" x="5219700" y="5187950"/>
          <p14:tracePt t="8466" x="5213350" y="5194300"/>
          <p14:tracePt t="8466" x="5200650" y="5194300"/>
          <p14:tracePt t="8485" x="5194300" y="5194300"/>
          <p14:tracePt t="8485" x="5187950" y="5194300"/>
          <p14:tracePt t="8501" x="5181600" y="5187950"/>
          <p14:tracePt t="8517" x="5175250" y="5181600"/>
          <p14:tracePt t="8517" x="5168900" y="5175250"/>
          <p14:tracePt t="8534" x="5162550" y="5168900"/>
          <p14:tracePt t="8534" x="5162550" y="5162550"/>
          <p14:tracePt t="8551" x="5156200" y="5156200"/>
          <p14:tracePt t="8566" x="5149850" y="5149850"/>
          <p14:tracePt t="8566" x="5149850" y="5143500"/>
          <p14:tracePt t="8584" x="5137150" y="5137150"/>
          <p14:tracePt t="8600" x="5130800" y="5130800"/>
          <p14:tracePt t="8616" x="5124450" y="5130800"/>
          <p14:tracePt t="8633" x="5118100" y="5137150"/>
          <p14:tracePt t="8650" x="5111750" y="5143500"/>
          <p14:tracePt t="8668" x="5105400" y="5149850"/>
          <p14:tracePt t="8715" x="5099050" y="5143500"/>
          <p14:tracePt t="8795" x="5092700" y="5143500"/>
          <p14:tracePt t="8828" x="5092700" y="5137150"/>
          <p14:tracePt t="8844" x="5086350" y="5137150"/>
          <p14:tracePt t="8856" x="5080000" y="5130800"/>
          <p14:tracePt t="8872" x="5073650" y="5124450"/>
          <p14:tracePt t="8889" x="5073650" y="5118100"/>
          <p14:tracePt t="8904" x="5073650" y="5111750"/>
          <p14:tracePt t="8918" x="5073650" y="5105400"/>
          <p14:tracePt t="8935" x="5073650" y="5099050"/>
          <p14:tracePt t="8951" x="5073650" y="5092700"/>
          <p14:tracePt t="8951" x="5073650" y="5080000"/>
          <p14:tracePt t="8969" x="5067300" y="5080000"/>
          <p14:tracePt t="8984" x="5067300" y="5073650"/>
          <p14:tracePt t="9007" x="5067300" y="5067300"/>
          <p14:tracePt t="9036" x="5067300" y="5060950"/>
          <p14:tracePt t="9052" x="5060950" y="5054600"/>
          <p14:tracePt t="9076" x="5054600" y="5048250"/>
          <p14:tracePt t="9212" x="5048250" y="5048250"/>
          <p14:tracePt t="9247" x="5048250" y="5054600"/>
          <p14:tracePt t="9276" x="5041900" y="5054600"/>
          <p14:tracePt t="9300" x="5035550" y="5054600"/>
          <p14:tracePt t="9328" x="5029200" y="5060950"/>
          <p14:tracePt t="9367" x="5035550" y="5054600"/>
          <p14:tracePt t="9683" x="5041900" y="5048250"/>
          <p14:tracePt t="9711" x="5041900" y="5041900"/>
          <p14:tracePt t="9744" x="5048250" y="5035550"/>
          <p14:tracePt t="9908" x="5048250" y="5029200"/>
          <p14:tracePt t="9944" x="5048250" y="5022850"/>
          <p14:tracePt t="10011" x="5054600" y="5022850"/>
          <p14:tracePt t="10044" x="5054600" y="5016500"/>
          <p14:tracePt t="10088" x="5060950" y="5022850"/>
          <p14:tracePt t="10116" x="5054600" y="5016500"/>
          <p14:tracePt t="10176" x="5054600" y="5022850"/>
          <p14:tracePt t="10208" x="5060950" y="5022850"/>
          <p14:tracePt t="10235" x="5067300" y="5022850"/>
          <p14:tracePt t="10260" x="5073650" y="5022850"/>
          <p14:tracePt t="10284" x="5080000" y="5022850"/>
          <p14:tracePt t="10303" x="5086350" y="5022850"/>
          <p14:tracePt t="10336" x="5086350" y="5016500"/>
          <p14:tracePt t="10356" x="5092700" y="5016500"/>
          <p14:tracePt t="10380" x="5099050" y="5016500"/>
          <p14:tracePt t="10404" x="5105400" y="5010150"/>
          <p14:tracePt t="10440" x="5111750" y="5016500"/>
          <p14:tracePt t="10544" x="5118100" y="5016500"/>
          <p14:tracePt t="10612" x="5118100" y="5022850"/>
          <p14:tracePt t="10636" x="5118100" y="5029200"/>
          <p14:tracePt t="10648" x="5118100" y="5035550"/>
          <p14:tracePt t="10664" x="5124450" y="5041900"/>
          <p14:tracePt t="10688" x="5124450" y="5048250"/>
          <p14:tracePt t="10792" x="5130800" y="5054600"/>
          <p14:tracePt t="10888" x="5124450" y="5054600"/>
          <p14:tracePt t="10936" x="5130800" y="5054600"/>
          <p14:tracePt t="11212" x="5137150" y="5060950"/>
          <p14:tracePt t="11272" x="5143500" y="5054600"/>
          <p14:tracePt t="11323" x="5149850" y="5048250"/>
          <p14:tracePt t="11416" x="5156200" y="5048250"/>
          <p14:tracePt t="11536" x="5156200" y="5041900"/>
          <p14:tracePt t="11572" x="5162550" y="5035550"/>
          <p14:tracePt t="11607" x="5168900" y="5029200"/>
          <p14:tracePt t="11632" x="5175250" y="5022850"/>
          <p14:tracePt t="11664" x="5168900" y="5022850"/>
          <p14:tracePt t="11908" x="5168900" y="5029200"/>
          <p14:tracePt t="11948" x="5168900" y="5035550"/>
          <p14:tracePt t="12008" x="5162550" y="5041900"/>
          <p14:tracePt t="12104" x="5162550" y="5048250"/>
          <p14:tracePt t="12143" x="5156200" y="5048250"/>
          <p14:tracePt t="12276" x="5156200" y="5054600"/>
          <p14:tracePt t="12360" x="5156200" y="5048250"/>
          <p14:tracePt t="12420" x="5156200" y="5041900"/>
          <p14:tracePt t="12840" x="5162550" y="5035550"/>
          <p14:tracePt t="12928" x="5162550" y="5029200"/>
          <p14:tracePt t="12984" x="5168900" y="5029200"/>
          <p14:tracePt t="13048" x="5168900" y="5035550"/>
          <p14:tracePt t="13168" x="5162550" y="5041900"/>
          <p14:tracePt t="13284" x="5162550" y="5048250"/>
          <p14:tracePt t="13312" x="5162550" y="5054600"/>
          <p14:tracePt t="13747" x="5162550" y="5048250"/>
          <p14:tracePt t="13875" x="5162550" y="5054600"/>
          <p14:tracePt t="13963" x="5162550" y="5048250"/>
          <p14:tracePt t="14881" x="5168900" y="5041900"/>
          <p14:tracePt t="14896" x="5168900" y="5035550"/>
          <p14:tracePt t="15144" x="5168900" y="5041900"/>
          <p14:tracePt t="15215" x="5168900" y="5035550"/>
          <p14:tracePt t="15456" x="5175250" y="5035550"/>
          <p14:tracePt t="15764" x="5175250" y="5029200"/>
          <p14:tracePt t="16708" x="5175250" y="5022850"/>
          <p14:tracePt t="16799" x="5181600" y="5022850"/>
          <p14:tracePt t="17247" x="5175250" y="5022850"/>
          <p14:tracePt t="17423" x="5181600" y="5022850"/>
          <p14:tracePt t="17683" x="5181600" y="5029200"/>
          <p14:tracePt t="18016" x="5181600" y="5022850"/>
          <p14:tracePt t="18203" x="5187950" y="5022850"/>
          <p14:tracePt t="19400" x="5181600" y="5022850"/>
          <p14:tracePt t="19715" x="5187950" y="5022850"/>
          <p14:tracePt t="20115" x="5187950" y="5016500"/>
          <p14:tracePt t="20175" x="5181600" y="5022850"/>
          <p14:tracePt t="20302" x="5181600" y="5029200"/>
          <p14:tracePt t="21111" x="5181600" y="5022850"/>
          <p14:tracePt t="21627" x="5175250" y="5022850"/>
          <p14:tracePt t="21718" x="5175250" y="5016500"/>
          <p14:tracePt t="21823" x="5175250" y="5010150"/>
          <p14:tracePt t="21847" x="5181600" y="5003800"/>
          <p14:tracePt t="21875" x="5181600" y="4997450"/>
          <p14:tracePt t="21899" x="5187950" y="4997450"/>
          <p14:tracePt t="21923" x="5194300" y="4991100"/>
          <p14:tracePt t="21943" x="5200650" y="4984750"/>
          <p14:tracePt t="21959" x="5207000" y="4984750"/>
          <p14:tracePt t="21974" x="5213350" y="4978400"/>
          <p14:tracePt t="21987" x="5219700" y="4972050"/>
          <p14:tracePt t="22003" x="5226050" y="4972050"/>
          <p14:tracePt t="22019" x="5232400" y="4965700"/>
          <p14:tracePt t="22035" x="5238750" y="4959350"/>
          <p14:tracePt t="22047" x="5245100" y="4953000"/>
          <p14:tracePt t="22063" x="5251450" y="4946650"/>
          <p14:tracePt t="22079" x="5257800" y="4946650"/>
          <p14:tracePt t="22092" x="5264150" y="4940300"/>
          <p14:tracePt t="22092" x="5270500" y="4933950"/>
          <p14:tracePt t="22110" x="5276850" y="4927600"/>
          <p14:tracePt t="22110" x="5283200" y="4927600"/>
          <p14:tracePt t="22127" x="5289550" y="4921250"/>
          <p14:tracePt t="22127" x="5295900" y="4914900"/>
          <p14:tracePt t="22144" x="5302250" y="4908550"/>
          <p14:tracePt t="22144" x="5308600" y="4902200"/>
          <p14:tracePt t="22161" x="5314950" y="4895850"/>
          <p14:tracePt t="22161" x="5327650" y="4883150"/>
          <p14:tracePt t="22177" x="5334000" y="4870450"/>
          <p14:tracePt t="22177" x="5346700" y="4864100"/>
          <p14:tracePt t="22194" x="5353050" y="4857750"/>
          <p14:tracePt t="22194" x="5359400" y="4851400"/>
          <p14:tracePt t="22211" x="5372100" y="4838700"/>
          <p14:tracePt t="22211" x="5391150" y="4819650"/>
          <p14:tracePt t="22228" x="5403850" y="4806950"/>
          <p14:tracePt t="22228" x="5416550" y="4794250"/>
          <p14:tracePt t="22244" x="5435600" y="4775200"/>
          <p14:tracePt t="22244" x="5448300" y="4756150"/>
          <p14:tracePt t="22261" x="5467350" y="4737100"/>
          <p14:tracePt t="22261" x="5486400" y="4711700"/>
          <p14:tracePt t="22277" x="5505450" y="4686300"/>
          <p14:tracePt t="22277" x="5549900" y="4622800"/>
          <p14:tracePt t="22295" x="5575300" y="4591050"/>
          <p14:tracePt t="22295" x="5600700" y="4552950"/>
          <p14:tracePt t="22312" x="5626100" y="4514850"/>
          <p14:tracePt t="22312" x="5651500" y="4476750"/>
          <p14:tracePt t="22328" x="5676900" y="4432300"/>
          <p14:tracePt t="22328" x="5702300" y="4394200"/>
          <p14:tracePt t="22328" x="5727700" y="4356100"/>
          <p14:tracePt t="22347" x="5746750" y="4318000"/>
          <p14:tracePt t="22360" x="5772150" y="4273550"/>
          <p14:tracePt t="22360" x="5791200" y="4235450"/>
          <p14:tracePt t="22379" x="5842000" y="4159250"/>
          <p14:tracePt t="22379" x="5861050" y="4114800"/>
          <p14:tracePt t="22397" x="5886450" y="4076700"/>
          <p14:tracePt t="22397" x="5905500" y="4038600"/>
          <p14:tracePt t="22412" x="5930900" y="3994150"/>
          <p14:tracePt t="22412" x="5956300" y="3956050"/>
          <p14:tracePt t="22429" x="5981700" y="3911600"/>
          <p14:tracePt t="22429" x="6000750" y="3867150"/>
          <p14:tracePt t="22445" x="6019800" y="3822700"/>
          <p14:tracePt t="22445" x="6038850" y="3784600"/>
          <p14:tracePt t="22445" x="6057900" y="3740150"/>
          <p14:tracePt t="22464" x="6070600" y="3695700"/>
          <p14:tracePt t="22464" x="6083300" y="3663950"/>
          <p14:tracePt t="22478" x="6089650" y="3632200"/>
          <p14:tracePt t="22478" x="6096000" y="3613150"/>
          <p14:tracePt t="22496" x="6096000" y="3594100"/>
          <p14:tracePt t="22510" x="6115050" y="3575050"/>
          <p14:tracePt t="22542" x="6089650" y="3606800"/>
          <p14:tracePt t="22551" x="6070600" y="3644900"/>
          <p14:tracePt t="22560" x="6045200" y="3695700"/>
          <p14:tracePt t="22560" x="6013450" y="3759200"/>
          <p14:tracePt t="22578" x="5981700" y="3829050"/>
          <p14:tracePt t="22578" x="5911850" y="3994150"/>
          <p14:tracePt t="22595" x="5848350" y="4102100"/>
          <p14:tracePt t="22595" x="5829300" y="4171950"/>
          <p14:tracePt t="22613" x="5797550" y="4248150"/>
          <p14:tracePt t="22613" x="5772150" y="4311650"/>
          <p14:tracePt t="22629" x="5746750" y="4381500"/>
          <p14:tracePt t="22629" x="5721350" y="4451350"/>
          <p14:tracePt t="22629" x="5689600" y="4514850"/>
          <p14:tracePt t="22648" x="5657850" y="4572000"/>
          <p14:tracePt t="22661" x="5632450" y="4629150"/>
          <p14:tracePt t="22661" x="5568950" y="4730750"/>
          <p14:tracePt t="22679" x="5537200" y="4775200"/>
          <p14:tracePt t="22679" x="5505450" y="4819650"/>
          <p14:tracePt t="22696" x="5473700" y="4851400"/>
          <p14:tracePt t="22696" x="5441950" y="4889500"/>
          <p14:tracePt t="22713" x="5410200" y="4921250"/>
          <p14:tracePt t="22713" x="5378450" y="4946650"/>
          <p14:tracePt t="22729" x="5353050" y="4972050"/>
          <p14:tracePt t="22729" x="5321300" y="4997450"/>
          <p14:tracePt t="22729" x="5289550" y="5022850"/>
          <p14:tracePt t="22748" x="5264150" y="5041900"/>
          <p14:tracePt t="22748" x="5232400" y="5060950"/>
          <p14:tracePt t="22763" x="5207000" y="5073650"/>
          <p14:tracePt t="22763" x="5181600" y="5086350"/>
          <p14:tracePt t="22780" x="5156200" y="5099050"/>
          <p14:tracePt t="22780" x="5137150" y="5105400"/>
          <p14:tracePt t="22796" x="5118100" y="5111750"/>
          <p14:tracePt t="22796" x="5099050" y="5111750"/>
          <p14:tracePt t="22796" x="5080000" y="5118100"/>
          <p14:tracePt t="22815" x="5067300" y="5118100"/>
          <p14:tracePt t="22815" x="5060950" y="5118100"/>
          <p14:tracePt t="22830" x="5048250" y="5111750"/>
          <p14:tracePt t="22845" x="5041900" y="5105400"/>
          <p14:tracePt t="22861" x="5041900" y="5099050"/>
          <p14:tracePt t="22861" x="5041900" y="5092700"/>
          <p14:tracePt t="22880" x="5048250" y="5086350"/>
          <p14:tracePt t="22880" x="5060950" y="5073650"/>
          <p14:tracePt t="22896" x="5067300" y="5067300"/>
          <p14:tracePt t="22896" x="5073650" y="5067300"/>
          <p14:tracePt t="22913" x="5080000" y="5060950"/>
          <p14:tracePt t="22913" x="5086350" y="5054600"/>
          <p14:tracePt t="22929" x="5092700" y="5048250"/>
          <p14:tracePt t="22929" x="5105400" y="5041900"/>
          <p14:tracePt t="22947" x="5105400" y="5035550"/>
          <p14:tracePt t="22947" x="5111750" y="5029200"/>
          <p14:tracePt t="22964" x="5111750" y="5022850"/>
          <p14:tracePt t="22964" x="5118100" y="5016500"/>
          <p14:tracePt t="22980" x="5118100" y="5010150"/>
          <p14:tracePt t="22995" x="5118100" y="5003800"/>
          <p14:tracePt t="23012" x="5111750" y="4997450"/>
          <p14:tracePt t="23030" x="5111750" y="4984750"/>
          <p14:tracePt t="23030" x="5105400" y="4978400"/>
          <p14:tracePt t="23047" x="5099050" y="4978400"/>
          <p14:tracePt t="23067" x="5099050" y="4984750"/>
          <p14:tracePt t="23107" x="5105400" y="4991100"/>
          <p14:tracePt t="23122" x="5105400" y="4997450"/>
          <p14:tracePt t="23129" x="5111750" y="5003800"/>
          <p14:tracePt t="23146" x="5118100" y="5010150"/>
          <p14:tracePt t="23146" x="5124450" y="5016500"/>
          <p14:tracePt t="23164" x="5130800" y="5022850"/>
          <p14:tracePt t="23164" x="5137150" y="5029200"/>
          <p14:tracePt t="23164" x="5137150" y="5035550"/>
          <p14:tracePt t="23183" x="5143500" y="5041900"/>
          <p14:tracePt t="23183" x="5143500" y="5048250"/>
          <p14:tracePt t="23198" x="5149850" y="5048250"/>
          <p14:tracePt t="23213" x="5149850" y="5054600"/>
          <p14:tracePt t="23230" x="5149850" y="5060950"/>
          <p14:tracePt t="23246" x="5143500" y="5060950"/>
          <p14:tracePt t="23407" x="5137150" y="5060950"/>
          <p14:tracePt t="23426" x="5130800" y="5054600"/>
          <p14:tracePt t="23451" x="5130800" y="5048250"/>
          <p14:tracePt t="23475" x="5124450" y="5048250"/>
          <p14:tracePt t="23707" x="5124450" y="5054600"/>
          <p14:tracePt t="23743" x="5124450" y="5060950"/>
          <p14:tracePt t="23795" x="5124450" y="5067300"/>
          <p14:tracePt t="23842" x="5118100" y="5073650"/>
          <p14:tracePt t="23872" x="5111750" y="5073650"/>
          <p14:tracePt t="23895" x="5111750" y="5080000"/>
          <p14:tracePt t="23906" x="5105400" y="5080000"/>
          <p14:tracePt t="23922" x="5099050" y="5080000"/>
          <p14:tracePt t="23939" x="5086350" y="5080000"/>
          <p14:tracePt t="23955" x="5080000" y="5086350"/>
          <p14:tracePt t="23967" x="5073650" y="5086350"/>
          <p14:tracePt t="23967" x="5067300" y="5086350"/>
          <p14:tracePt t="23983" x="5060950" y="5086350"/>
          <p14:tracePt t="23983" x="5054600" y="5086350"/>
          <p14:tracePt t="24000" x="5048250" y="5086350"/>
          <p14:tracePt t="24000" x="5041900" y="5086350"/>
          <p14:tracePt t="24017" x="5029200" y="5086350"/>
          <p14:tracePt t="24017" x="5022850" y="5086350"/>
          <p14:tracePt t="24017" x="5010150" y="5092700"/>
          <p14:tracePt t="24036" x="4997450" y="5092700"/>
          <p14:tracePt t="24049" x="4984750" y="5092700"/>
          <p14:tracePt t="24049" x="4959350" y="5099050"/>
          <p14:tracePt t="24068" x="4940300" y="5099050"/>
          <p14:tracePt t="24068" x="4921250" y="5105400"/>
          <p14:tracePt t="24084" x="4902200" y="5105400"/>
          <p14:tracePt t="24084" x="4883150" y="5111750"/>
          <p14:tracePt t="24100" x="4857750" y="5111750"/>
          <p14:tracePt t="24100" x="4832350" y="5118100"/>
          <p14:tracePt t="24117" x="4806950" y="5118100"/>
          <p14:tracePt t="24117" x="4775200" y="5124450"/>
          <p14:tracePt t="24117" x="4743450" y="5137150"/>
          <p14:tracePt t="24136" x="4705350" y="5143500"/>
          <p14:tracePt t="24136" x="4667250" y="5156200"/>
          <p14:tracePt t="24151" x="4622800" y="5168900"/>
          <p14:tracePt t="24151" x="4572000" y="5181600"/>
          <p14:tracePt t="24168" x="4521200" y="5200650"/>
          <p14:tracePt t="24168" x="4464050" y="5219700"/>
          <p14:tracePt t="24184" x="4406900" y="5238750"/>
          <p14:tracePt t="24184" x="4343400" y="5257800"/>
          <p14:tracePt t="24200" x="4273550" y="5276850"/>
          <p14:tracePt t="24200" x="4121150" y="5321300"/>
          <p14:tracePt t="24218" x="4038600" y="5340350"/>
          <p14:tracePt t="24218" x="3956050" y="5365750"/>
          <p14:tracePt t="24234" x="3873500" y="5391150"/>
          <p14:tracePt t="24234" x="3784600" y="5416550"/>
          <p14:tracePt t="24251" x="3695700" y="5441950"/>
          <p14:tracePt t="24251" x="3530600" y="5505450"/>
          <p14:tracePt t="24268" x="3448050" y="5530850"/>
          <p14:tracePt t="24268" x="3371850" y="5562600"/>
          <p14:tracePt t="24284" x="3295650" y="5600700"/>
          <p14:tracePt t="24284" x="3225800" y="5632450"/>
          <p14:tracePt t="24301" x="3162300" y="5657850"/>
          <p14:tracePt t="24301" x="3092450" y="5689600"/>
          <p14:tracePt t="24317" x="3028950" y="5715000"/>
          <p14:tracePt t="24317" x="2965450" y="5740400"/>
          <p14:tracePt t="24336" x="2851150" y="5791200"/>
          <p14:tracePt t="24336" x="2794000" y="5816600"/>
          <p14:tracePt t="24352" x="2743200" y="5835650"/>
          <p14:tracePt t="24352" x="2692400" y="5854700"/>
          <p14:tracePt t="24368" x="2647950" y="5873750"/>
          <p14:tracePt t="24368" x="2609850" y="5886450"/>
          <p14:tracePt t="24384" x="2571750" y="5899150"/>
          <p14:tracePt t="24384" x="2540000" y="5911850"/>
          <p14:tracePt t="24401" x="2514600" y="5924550"/>
          <p14:tracePt t="24401" x="2482850" y="5930900"/>
          <p14:tracePt t="24401" x="2457450" y="5937250"/>
          <p14:tracePt t="24420" x="2432050" y="5943600"/>
          <p14:tracePt t="24420" x="2406650" y="5956300"/>
          <p14:tracePt t="24435" x="2374900" y="5962650"/>
          <p14:tracePt t="24435" x="2349500" y="5969000"/>
          <p14:tracePt t="24452" x="2324100" y="5981700"/>
          <p14:tracePt t="24452" x="2292350" y="5988050"/>
          <p14:tracePt t="24468" x="2260600" y="6000750"/>
          <p14:tracePt t="24468" x="2228850" y="6013450"/>
          <p14:tracePt t="24485" x="2203450" y="6026150"/>
          <p14:tracePt t="24485" x="2133600" y="6057900"/>
          <p14:tracePt t="24502" x="2101850" y="6076950"/>
          <p14:tracePt t="24502" x="2063750" y="6096000"/>
          <p14:tracePt t="24519" x="2025650" y="6115050"/>
          <p14:tracePt t="24519" x="1987550" y="6134100"/>
          <p14:tracePt t="24535" x="1949450" y="6153150"/>
          <p14:tracePt t="24535" x="1905000" y="6165850"/>
          <p14:tracePt t="24552" x="1866900" y="6184900"/>
          <p14:tracePt t="24552" x="1778000" y="6210300"/>
          <p14:tracePt t="24568" x="1727200" y="6223000"/>
          <p14:tracePt t="24568" x="1682750" y="6235700"/>
          <p14:tracePt t="24585" x="1631950" y="6242050"/>
          <p14:tracePt t="24585" x="1581150" y="6254750"/>
          <p14:tracePt t="24602" x="1530350" y="6267450"/>
          <p14:tracePt t="24602" x="1485900" y="6286500"/>
          <p14:tracePt t="24618" x="1441450" y="6299200"/>
          <p14:tracePt t="24618" x="1346200" y="6337300"/>
          <p14:tracePt t="24636" x="1301750" y="6362700"/>
          <p14:tracePt t="24636" x="1257300" y="6388100"/>
          <p14:tracePt t="24652" x="1212850" y="6407150"/>
          <p14:tracePt t="24652" x="1174750" y="6432550"/>
          <p14:tracePt t="24670" x="1136650" y="6457950"/>
          <p14:tracePt t="24670" x="1098550" y="6477000"/>
          <p14:tracePt t="26819" x="1676400" y="6318250"/>
          <p14:tracePt t="26839" x="1670050" y="6311900"/>
          <p14:tracePt t="26847" x="1670050" y="6305550"/>
          <p14:tracePt t="26858" x="1670050" y="6299200"/>
          <p14:tracePt t="26875" x="1670050" y="6292850"/>
          <p14:tracePt t="26892" x="1670050" y="6286500"/>
          <p14:tracePt t="26908" x="1676400" y="6280150"/>
          <p14:tracePt t="26946" x="1682750" y="6273800"/>
          <p14:tracePt t="26959" x="1682750" y="6267450"/>
          <p14:tracePt t="26967" x="1682750" y="6261100"/>
          <p14:tracePt t="26983" x="1689100" y="6254750"/>
          <p14:tracePt t="26999" x="1689100" y="6248400"/>
          <p14:tracePt t="27011" x="1689100" y="6242050"/>
          <p14:tracePt t="27027" x="1695450" y="6235700"/>
          <p14:tracePt t="27043" x="1695450" y="6229350"/>
          <p14:tracePt t="27043" x="1701800" y="6223000"/>
          <p14:tracePt t="27060" x="1701800" y="6216650"/>
          <p14:tracePt t="27075" x="1708150" y="6203950"/>
          <p14:tracePt t="27075" x="1714500" y="6197600"/>
          <p14:tracePt t="27075" x="1714500" y="6191250"/>
          <p14:tracePt t="27096" x="1720850" y="6178550"/>
          <p14:tracePt t="27109" x="1720850" y="6172200"/>
          <p14:tracePt t="27109" x="1733550" y="6153150"/>
          <p14:tracePt t="27127" x="1739900" y="6146800"/>
          <p14:tracePt t="27127" x="1739900" y="6140450"/>
          <p14:tracePt t="27144" x="1746250" y="6134100"/>
          <p14:tracePt t="27144" x="1752600" y="6121400"/>
          <p14:tracePt t="27160" x="1758950" y="6115050"/>
          <p14:tracePt t="27160" x="1758950" y="6108700"/>
          <p14:tracePt t="27177" x="1765300" y="6096000"/>
          <p14:tracePt t="27177" x="1771650" y="6096000"/>
          <p14:tracePt t="27194" x="1771650" y="6083300"/>
          <p14:tracePt t="27209" x="1778000" y="6076950"/>
          <p14:tracePt t="27226" x="1784350" y="6070600"/>
          <p14:tracePt t="27242" x="1784350" y="6057900"/>
          <p14:tracePt t="27260" x="1790700" y="6051550"/>
          <p14:tracePt t="27276" x="1797050" y="6051550"/>
          <p14:tracePt t="27292" x="1797050" y="6045200"/>
          <p14:tracePt t="27318" x="1803400" y="6038850"/>
          <p14:tracePt t="27351" x="1803400" y="6032500"/>
          <p14:tracePt t="27375" x="1809750" y="6032500"/>
          <p14:tracePt t="27403" x="1816100" y="6026150"/>
          <p14:tracePt t="27435" x="1816100" y="6019800"/>
          <p14:tracePt t="27455" x="1816100" y="6013450"/>
          <p14:tracePt t="27471" x="1822450" y="6013450"/>
          <p14:tracePt t="27499" x="1822450" y="6007100"/>
          <p14:tracePt t="27547" x="1828800" y="6000750"/>
          <p14:tracePt t="27558" x="1822450" y="5994400"/>
          <p14:tracePt t="27567" x="1822450" y="5988050"/>
          <p14:tracePt t="27582" x="1828800" y="5981700"/>
          <p14:tracePt t="27593" x="1828800" y="5975350"/>
          <p14:tracePt t="27593" x="1835150" y="5962650"/>
          <p14:tracePt t="27612" x="1841500" y="5956300"/>
          <p14:tracePt t="27612" x="1854200" y="5949950"/>
          <p14:tracePt t="27628" x="1866900" y="5930900"/>
          <p14:tracePt t="27628" x="1879600" y="5918200"/>
          <p14:tracePt t="27645" x="1898650" y="5905500"/>
          <p14:tracePt t="27645" x="1917700" y="5892800"/>
          <p14:tracePt t="27662" x="1936750" y="5873750"/>
          <p14:tracePt t="27662" x="1974850" y="5835650"/>
          <p14:tracePt t="27679" x="2000250" y="5816600"/>
          <p14:tracePt t="27679" x="2032000" y="5797550"/>
          <p14:tracePt t="27695" x="2057400" y="5778500"/>
          <p14:tracePt t="27695" x="2089150" y="5759450"/>
          <p14:tracePt t="27712" x="2114550" y="5740400"/>
          <p14:tracePt t="27712" x="2146300" y="5721350"/>
          <p14:tracePt t="27729" x="2178050" y="5702300"/>
          <p14:tracePt t="27729" x="2209800" y="5683250"/>
          <p14:tracePt t="27729" x="2241550" y="5664200"/>
          <p14:tracePt t="27748" x="2273300" y="5651500"/>
          <p14:tracePt t="27761" x="2305050" y="5632450"/>
          <p14:tracePt t="27761" x="2368550" y="5594350"/>
          <p14:tracePt t="27779" x="2400300" y="5575300"/>
          <p14:tracePt t="27779" x="2432050" y="5562600"/>
          <p14:tracePt t="27796" x="2463800" y="5543550"/>
          <p14:tracePt t="27796" x="2495550" y="5530850"/>
          <p14:tracePt t="27813" x="2520950" y="5518150"/>
          <p14:tracePt t="27813" x="2546350" y="5505450"/>
          <p14:tracePt t="27829" x="2571750" y="5492750"/>
          <p14:tracePt t="27829" x="2597150" y="5486400"/>
          <p14:tracePt t="27829" x="2622550" y="5473700"/>
          <p14:tracePt t="27848" x="2641600" y="5467350"/>
          <p14:tracePt t="27848" x="2654300" y="5461000"/>
          <p14:tracePt t="27862" x="2667000" y="5461000"/>
          <p14:tracePt t="27862" x="2679700" y="5454650"/>
          <p14:tracePt t="27862" x="2686050" y="5454650"/>
          <p14:tracePt t="27883" x="2679700" y="5454650"/>
          <p14:tracePt t="27910" x="2673350" y="5454650"/>
          <p14:tracePt t="27919" x="2667000" y="5454650"/>
          <p14:tracePt t="27928" x="2654300" y="5461000"/>
          <p14:tracePt t="27928" x="2647950" y="5461000"/>
          <p14:tracePt t="27946" x="2635250" y="5461000"/>
          <p14:tracePt t="27946" x="2628900" y="5461000"/>
          <p14:tracePt t="27963" x="2622550" y="5467350"/>
          <p14:tracePt t="27963" x="2603500" y="5473700"/>
          <p14:tracePt t="27980" x="2597150" y="5473700"/>
          <p14:tracePt t="27995" x="2590800" y="5467350"/>
          <p14:tracePt t="28011" x="2584450" y="5467350"/>
          <p14:tracePt t="28028" x="2584450" y="5461000"/>
          <p14:tracePt t="28046" x="2590800" y="5454650"/>
          <p14:tracePt t="28046" x="2597150" y="5448300"/>
          <p14:tracePt t="28064" x="2603500" y="5441950"/>
          <p14:tracePt t="28079" x="2609850" y="5435600"/>
          <p14:tracePt t="28095" x="2616200" y="5429250"/>
          <p14:tracePt t="28112" x="2622550" y="5422900"/>
          <p14:tracePt t="28129" x="2622550" y="5416550"/>
          <p14:tracePt t="28129" x="2628900" y="5410200"/>
          <p14:tracePt t="28147" x="2635250" y="5403850"/>
          <p14:tracePt t="28162" x="2641600" y="5403850"/>
          <p14:tracePt t="28207" x="2647950" y="5410200"/>
          <p14:tracePt t="28219" x="2654300" y="5416550"/>
          <p14:tracePt t="28251" x="2660650" y="5416550"/>
          <p14:tracePt t="28267" x="2667000" y="5410200"/>
          <p14:tracePt t="28287" x="2673350" y="5410200"/>
          <p14:tracePt t="28311" x="2679700" y="5410200"/>
          <p14:tracePt t="28339" x="2686050" y="5403850"/>
          <p14:tracePt t="28423" x="2692400" y="5403850"/>
          <p14:tracePt t="28475" x="2698750" y="5403850"/>
          <p14:tracePt t="28518" x="2705100" y="5403850"/>
          <p14:tracePt t="28543" x="2705100" y="5397500"/>
          <p14:tracePt t="28654" x="2711450" y="5403850"/>
          <p14:tracePt t="28783" x="2711450" y="5410200"/>
          <p14:tracePt t="28810" x="2705100" y="5410200"/>
          <p14:tracePt t="28918" x="2698750" y="5410200"/>
          <p14:tracePt t="28946" x="2692400" y="5416550"/>
          <p14:tracePt t="29006" x="2698750" y="5422900"/>
          <p14:tracePt t="29030" x="2705100" y="5429250"/>
          <p14:tracePt t="29051" x="2711450" y="5435600"/>
          <p14:tracePt t="29082" x="2717800" y="5441950"/>
          <p14:tracePt t="29098" x="2724150" y="5454650"/>
          <p14:tracePt t="29110" x="2730500" y="5454650"/>
          <p14:tracePt t="29126" x="2743200" y="5461000"/>
          <p14:tracePt t="29143" x="2749550" y="5467350"/>
          <p14:tracePt t="29158" x="2755900" y="5473700"/>
          <p14:tracePt t="29167" x="2762250" y="5480050"/>
          <p14:tracePt t="29167" x="2768600" y="5480050"/>
          <p14:tracePt t="29183" x="2781300" y="5486400"/>
          <p14:tracePt t="29183" x="2794000" y="5486400"/>
          <p14:tracePt t="29200" x="2806700" y="5492750"/>
          <p14:tracePt t="29200" x="2825750" y="5492750"/>
          <p14:tracePt t="29200" x="2844800" y="5499100"/>
          <p14:tracePt t="29219" x="2863850" y="5499100"/>
          <p14:tracePt t="29232" x="2889250" y="5499100"/>
          <p14:tracePt t="29232" x="2946400" y="5499100"/>
          <p14:tracePt t="29250" x="2978150" y="5492750"/>
          <p14:tracePt t="29250" x="3009900" y="5492750"/>
          <p14:tracePt t="29267" x="3041650" y="5492750"/>
          <p14:tracePt t="29267" x="3073400" y="5492750"/>
          <p14:tracePt t="29284" x="3117850" y="5492750"/>
          <p14:tracePt t="29284" x="3206750" y="5492750"/>
          <p14:tracePt t="29300" x="3257550" y="5499100"/>
          <p14:tracePt t="29300" x="3308350" y="5499100"/>
          <p14:tracePt t="29317" x="3371850" y="5499100"/>
          <p14:tracePt t="29317" x="3441700" y="5505450"/>
          <p14:tracePt t="29334" x="3517900" y="5505450"/>
          <p14:tracePt t="29334" x="3676650" y="5524500"/>
          <p14:tracePt t="29351" x="3765550" y="5530850"/>
          <p14:tracePt t="29351" x="3854450" y="5537200"/>
          <p14:tracePt t="29368" x="3949700" y="5543550"/>
          <p14:tracePt t="29368" x="4051300" y="5549900"/>
          <p14:tracePt t="29384" x="4159250" y="5556250"/>
          <p14:tracePt t="29384" x="4267200" y="5562600"/>
          <p14:tracePt t="29401" x="4375150" y="5562600"/>
          <p14:tracePt t="29401" x="4495800" y="5562600"/>
          <p14:tracePt t="29401" x="4616450" y="5562600"/>
          <p14:tracePt t="29420" x="4743450" y="5562600"/>
          <p14:tracePt t="29433" x="4870450" y="5562600"/>
          <p14:tracePt t="29433" x="5137150" y="5562600"/>
          <p14:tracePt t="29451" x="5264150" y="5562600"/>
          <p14:tracePt t="29451" x="5397500" y="5562600"/>
          <p14:tracePt t="29468" x="5530850" y="5562600"/>
          <p14:tracePt t="29468" x="5657850" y="5562600"/>
          <p14:tracePt t="29484" x="5784850" y="5568950"/>
          <p14:tracePt t="29484" x="5905500" y="5568950"/>
          <p14:tracePt t="29484" x="6032500" y="5575300"/>
          <p14:tracePt t="29503" x="6153150" y="5575300"/>
          <p14:tracePt t="29516" x="6267450" y="5581650"/>
          <p14:tracePt t="29516" x="6496050" y="5581650"/>
          <p14:tracePt t="29534" x="6604000" y="5588000"/>
          <p14:tracePt t="29534" x="6705600" y="5588000"/>
          <p14:tracePt t="29552" x="6800850" y="5588000"/>
          <p14:tracePt t="29552" x="6889750" y="5588000"/>
          <p14:tracePt t="29568" x="6978650" y="5588000"/>
          <p14:tracePt t="29568" x="7061200" y="5588000"/>
          <p14:tracePt t="29568" x="7131050" y="5594350"/>
          <p14:tracePt t="29588" x="7194550" y="5594350"/>
          <p14:tracePt t="29588" x="7251700" y="5594350"/>
          <p14:tracePt t="29601" x="7302500" y="5594350"/>
          <p14:tracePt t="29601" x="7346950" y="5594350"/>
          <p14:tracePt t="29618" x="7378700" y="5594350"/>
          <p14:tracePt t="29618" x="7410450" y="5594350"/>
          <p14:tracePt t="29635" x="7435850" y="5594350"/>
          <p14:tracePt t="29635" x="7473950" y="5600700"/>
          <p14:tracePt t="29652" x="7480300" y="5600700"/>
          <p14:tracePt t="29652" x="7493000" y="5600700"/>
          <p14:tracePt t="29669" x="7499350" y="5600700"/>
          <p14:tracePt t="29684" x="7499350" y="5607050"/>
          <p14:tracePt t="29684" x="7493000" y="5613400"/>
          <p14:tracePt t="29702" x="7486650" y="5619750"/>
          <p14:tracePt t="29702" x="7461250" y="5638800"/>
          <p14:tracePt t="29719" x="7448550" y="5651500"/>
          <p14:tracePt t="29719" x="7423150" y="5664200"/>
          <p14:tracePt t="29735" x="7404100" y="5676900"/>
          <p14:tracePt t="29735" x="7372350" y="5689600"/>
          <p14:tracePt t="29752" x="7340600" y="5702300"/>
          <p14:tracePt t="29752" x="7308850" y="5715000"/>
          <p14:tracePt t="29769" x="7277100" y="5727700"/>
          <p14:tracePt t="29769" x="7232650" y="5740400"/>
          <p14:tracePt t="29769" x="7194550" y="5746750"/>
          <p14:tracePt t="29788" x="7150100" y="5753100"/>
          <p14:tracePt t="29801" x="7105650" y="5759450"/>
          <p14:tracePt t="29801" x="7023100" y="5765800"/>
          <p14:tracePt t="29819" x="6972300" y="5759450"/>
          <p14:tracePt t="29819" x="6927850" y="5759450"/>
          <p14:tracePt t="29836" x="6883400" y="5753100"/>
          <p14:tracePt t="29836" x="6845300" y="5746750"/>
          <p14:tracePt t="29853" x="6800850" y="5734050"/>
          <p14:tracePt t="29853" x="6756400" y="5721350"/>
          <p14:tracePt t="29869" x="6718300" y="5702300"/>
          <p14:tracePt t="29869" x="6680200" y="5683250"/>
          <p14:tracePt t="29869" x="6648450" y="5657850"/>
          <p14:tracePt t="29889" x="6610350" y="5626100"/>
          <p14:tracePt t="29889" x="6584950" y="5594350"/>
          <p14:tracePt t="29902" x="6559550" y="5556250"/>
          <p14:tracePt t="29902" x="6540500" y="5518150"/>
          <p14:tracePt t="29919" x="6521450" y="5480050"/>
          <p14:tracePt t="29919" x="6508750" y="5441950"/>
          <p14:tracePt t="29936" x="6508750" y="5397500"/>
          <p14:tracePt t="29936" x="6515100" y="5314950"/>
          <p14:tracePt t="29953" x="6534150" y="5276850"/>
          <p14:tracePt t="29953" x="6559550" y="5232400"/>
          <p14:tracePt t="29969" x="6591300" y="5194300"/>
          <p14:tracePt t="29969" x="6629400" y="5162550"/>
          <p14:tracePt t="29986" x="6673850" y="5124450"/>
          <p14:tracePt t="29986" x="6731000" y="5092700"/>
          <p14:tracePt t="30003" x="6788150" y="5060950"/>
          <p14:tracePt t="30003" x="6921500" y="5010150"/>
          <p14:tracePt t="30020" x="6991350" y="4991100"/>
          <p14:tracePt t="30020" x="7061200" y="4972050"/>
          <p14:tracePt t="30037" x="7137400" y="4959350"/>
          <p14:tracePt t="30037" x="7207250" y="4953000"/>
          <p14:tracePt t="30053" x="7277100" y="4953000"/>
          <p14:tracePt t="30053" x="7353300" y="4959350"/>
          <p14:tracePt t="30053" x="7416800" y="4965700"/>
          <p14:tracePt t="30072" x="7486650" y="4978400"/>
          <p14:tracePt t="30085" x="7550150" y="4991100"/>
          <p14:tracePt t="30085" x="7670800" y="5035550"/>
          <p14:tracePt t="30104" x="7727950" y="5060950"/>
          <p14:tracePt t="30104" x="7778750" y="5086350"/>
          <p14:tracePt t="30120" x="7829550" y="5118100"/>
          <p14:tracePt t="30120" x="7874000" y="5149850"/>
          <p14:tracePt t="30136" x="7912100" y="5187950"/>
          <p14:tracePt t="30136" x="7950200" y="5226050"/>
          <p14:tracePt t="30136" x="7981950" y="5264150"/>
          <p14:tracePt t="30156" x="8007350" y="5302250"/>
          <p14:tracePt t="30169" x="8026400" y="5340350"/>
          <p14:tracePt t="30169" x="8058150" y="5410200"/>
          <p14:tracePt t="30187" x="8058150" y="5441950"/>
          <p14:tracePt t="30187" x="8058150" y="5473700"/>
          <p14:tracePt t="30203" x="8051800" y="5505450"/>
          <p14:tracePt t="30203" x="8039100" y="5530850"/>
          <p14:tracePt t="30220" x="8020050" y="5556250"/>
          <p14:tracePt t="30220" x="7994650" y="5581650"/>
          <p14:tracePt t="30237" x="7962900" y="5607050"/>
          <p14:tracePt t="30237" x="7880350" y="5651500"/>
          <p14:tracePt t="30253" x="7829550" y="5670550"/>
          <p14:tracePt t="30253" x="7772400" y="5683250"/>
          <p14:tracePt t="30270" x="7715250" y="5702300"/>
          <p14:tracePt t="30270" x="7658100" y="5715000"/>
          <p14:tracePt t="30287" x="7594600" y="5727700"/>
          <p14:tracePt t="30287" x="7531100" y="5740400"/>
          <p14:tracePt t="30304" x="7461250" y="5746750"/>
          <p14:tracePt t="30304" x="7327900" y="5765800"/>
          <p14:tracePt t="30321" x="7264400" y="5765800"/>
          <p14:tracePt t="30321" x="7200900" y="5772150"/>
          <p14:tracePt t="30338" x="7137400" y="5772150"/>
          <p14:tracePt t="30338" x="7073900" y="5778500"/>
          <p14:tracePt t="30354" x="7016750" y="5778500"/>
          <p14:tracePt t="30354" x="6921500" y="5784850"/>
          <p14:tracePt t="30372" x="6877050" y="5784850"/>
          <p14:tracePt t="30372" x="6838950" y="5784850"/>
          <p14:tracePt t="30388" x="6807200" y="5791200"/>
          <p14:tracePt t="30388" x="6781800" y="5791200"/>
          <p14:tracePt t="30404" x="6756400" y="5791200"/>
          <p14:tracePt t="30404" x="6737350" y="5797550"/>
          <p14:tracePt t="30420" x="6724650" y="5791200"/>
          <p14:tracePt t="30420" x="6718300" y="5791200"/>
          <p14:tracePt t="30420" x="6711950" y="5791200"/>
          <p14:tracePt t="30440" x="6705600" y="5778500"/>
          <p14:tracePt t="30455" x="6711950" y="5778500"/>
          <p14:tracePt t="30455" x="6718300" y="5772150"/>
          <p14:tracePt t="30471" x="6724650" y="5765800"/>
          <p14:tracePt t="30471" x="6731000" y="5765800"/>
          <p14:tracePt t="30488" x="6743700" y="5759450"/>
          <p14:tracePt t="30488" x="6750050" y="5759450"/>
          <p14:tracePt t="30504" x="6762750" y="5753100"/>
          <p14:tracePt t="30504" x="6775450" y="5753100"/>
          <p14:tracePt t="30504" x="6781800" y="5753100"/>
          <p14:tracePt t="30523" x="6788150" y="5753100"/>
          <p14:tracePt t="30537" x="6794500" y="5746750"/>
          <p14:tracePt t="30537" x="6807200" y="5746750"/>
          <p14:tracePt t="30555" x="6813550" y="5746750"/>
          <p14:tracePt t="30570" x="6819900" y="5753100"/>
          <p14:tracePt t="30591" x="6826250" y="5759450"/>
          <p14:tracePt t="30635" x="6832600" y="5765800"/>
          <p14:tracePt t="30651" x="6845300" y="5765800"/>
          <p14:tracePt t="30666" x="6851650" y="5772150"/>
          <p14:tracePt t="30671" x="6858000" y="5772150"/>
          <p14:tracePt t="30687" x="6864350" y="5772150"/>
          <p14:tracePt t="30704" x="6877050" y="5778500"/>
          <p14:tracePt t="30720" x="6883400" y="5778500"/>
          <p14:tracePt t="30738" x="6896100" y="5778500"/>
          <p14:tracePt t="30754" x="6902450" y="5778500"/>
          <p14:tracePt t="30786" x="6908800" y="5778500"/>
          <p14:tracePt t="30814" x="6915150" y="5784850"/>
          <p14:tracePt t="30876" x="6921500" y="5784850"/>
          <p14:tracePt t="30926" x="6927850" y="5784850"/>
          <p14:tracePt t="31011" x="6934200" y="5791200"/>
          <p14:tracePt t="31063" x="6940550" y="5791200"/>
          <p14:tracePt t="31091" x="6946900" y="5797550"/>
          <p14:tracePt t="31115" x="6953250" y="5797550"/>
          <p14:tracePt t="31138" x="6953250" y="5803900"/>
          <p14:tracePt t="31167" x="6946900" y="5803900"/>
          <p14:tracePt t="31191" x="6940550" y="5810250"/>
          <p14:tracePt t="31198" x="6927850" y="5810250"/>
          <p14:tracePt t="31207" x="6921500" y="5810250"/>
          <p14:tracePt t="31207" x="6902450" y="5810250"/>
          <p14:tracePt t="31223" x="6889750" y="5816600"/>
          <p14:tracePt t="31223" x="6870700" y="5816600"/>
          <p14:tracePt t="31240" x="6845300" y="5816600"/>
          <p14:tracePt t="31240" x="6826250" y="5810250"/>
          <p14:tracePt t="31240" x="6800850" y="5810250"/>
          <p14:tracePt t="31259" x="6775450" y="5803900"/>
          <p14:tracePt t="31259" x="6750050" y="5797550"/>
          <p14:tracePt t="31274" x="6724650" y="5784850"/>
          <p14:tracePt t="31274" x="6699250" y="5772150"/>
          <p14:tracePt t="31290" x="6680200" y="5753100"/>
          <p14:tracePt t="31290" x="6661150" y="5734050"/>
          <p14:tracePt t="31307" x="6642100" y="5715000"/>
          <p14:tracePt t="31307" x="6623050" y="5689600"/>
          <p14:tracePt t="31324" x="6610350" y="5657850"/>
          <p14:tracePt t="31324" x="6578600" y="5594350"/>
          <p14:tracePt t="31340" x="6572250" y="5562600"/>
          <p14:tracePt t="31340" x="6559550" y="5524500"/>
          <p14:tracePt t="31357" x="6546850" y="5492750"/>
          <p14:tracePt t="31357" x="6540500" y="5454650"/>
          <p14:tracePt t="31375" x="6527800" y="5422900"/>
          <p14:tracePt t="31375" x="6521450" y="5353050"/>
          <p14:tracePt t="31391" x="6521450" y="5321300"/>
          <p14:tracePt t="31391" x="6521450" y="5289550"/>
          <p14:tracePt t="31407" x="6534150" y="5257800"/>
          <p14:tracePt t="31407" x="6546850" y="5219700"/>
          <p14:tracePt t="31424" x="6559550" y="5194300"/>
          <p14:tracePt t="31424" x="6584950" y="5162550"/>
          <p14:tracePt t="31441" x="6610350" y="5137150"/>
          <p14:tracePt t="31441" x="6648450" y="5105400"/>
          <p14:tracePt t="31441" x="6686550" y="5080000"/>
          <p14:tracePt t="31460" x="6731000" y="5060950"/>
          <p14:tracePt t="31473" x="6781800" y="5035550"/>
          <p14:tracePt t="31473" x="6896100" y="4997450"/>
          <p14:tracePt t="31491" x="6959600" y="4984750"/>
          <p14:tracePt t="31491" x="7029450" y="4972050"/>
          <p14:tracePt t="31507" x="7099300" y="4959350"/>
          <p14:tracePt t="31507" x="7169150" y="4959350"/>
          <p14:tracePt t="31524" x="7245350" y="4959350"/>
          <p14:tracePt t="31524" x="7321550" y="4965700"/>
          <p14:tracePt t="31524" x="7397750" y="4978400"/>
          <p14:tracePt t="31543" x="7467600" y="4991100"/>
          <p14:tracePt t="31556" x="7537450" y="5003800"/>
          <p14:tracePt t="31556" x="7664450" y="5035550"/>
          <p14:tracePt t="31575" x="7721600" y="5054600"/>
          <p14:tracePt t="31575" x="7772400" y="5073650"/>
          <p14:tracePt t="31591" x="7816850" y="5092700"/>
          <p14:tracePt t="31591" x="7861300" y="5111750"/>
          <p14:tracePt t="31608" x="7899400" y="5137150"/>
          <p14:tracePt t="31608" x="7931150" y="5168900"/>
          <p14:tracePt t="31624" x="7962900" y="5200650"/>
          <p14:tracePt t="31624" x="8020050" y="5264150"/>
          <p14:tracePt t="31642" x="8045450" y="5302250"/>
          <p14:tracePt t="31642" x="8070850" y="5334000"/>
          <p14:tracePt t="31658" x="8089900" y="5372100"/>
          <p14:tracePt t="31658" x="8102600" y="5403850"/>
          <p14:tracePt t="31675" x="8115300" y="5435600"/>
          <p14:tracePt t="31675" x="8128000" y="5492750"/>
          <p14:tracePt t="31692" x="8121650" y="5518150"/>
          <p14:tracePt t="31692" x="8115300" y="5543550"/>
          <p14:tracePt t="31708" x="8102600" y="5568950"/>
          <p14:tracePt t="31708" x="8083550" y="5594350"/>
          <p14:tracePt t="31725" x="8064500" y="5619750"/>
          <p14:tracePt t="31725" x="8039100" y="5638800"/>
          <p14:tracePt t="31742" x="8007350" y="5657850"/>
          <p14:tracePt t="31742" x="7950200" y="5689600"/>
          <p14:tracePt t="31759" x="7918450" y="5708650"/>
          <p14:tracePt t="31759" x="7880350" y="5721350"/>
          <p14:tracePt t="31776" x="7848600" y="5734050"/>
          <p14:tracePt t="31776" x="7810500" y="5746750"/>
          <p14:tracePt t="31792" x="7772400" y="5759450"/>
          <p14:tracePt t="31792" x="7734300" y="5772150"/>
          <p14:tracePt t="31809" x="7696200" y="5778500"/>
          <p14:tracePt t="31809" x="7658100" y="5791200"/>
          <p14:tracePt t="31809" x="7620000" y="5803900"/>
          <p14:tracePt t="31828" x="7581900" y="5810250"/>
          <p14:tracePt t="31841" x="7550150" y="5816600"/>
          <p14:tracePt t="31841" x="7473950" y="5835650"/>
          <p14:tracePt t="31859" x="7435850" y="5842000"/>
          <p14:tracePt t="31859" x="7404100" y="5854700"/>
          <p14:tracePt t="31877" x="7366000" y="5861050"/>
          <p14:tracePt t="31877" x="7334250" y="5873750"/>
          <p14:tracePt t="31893" x="7302500" y="5880100"/>
          <p14:tracePt t="31893" x="7277100" y="5892800"/>
          <p14:tracePt t="31893" x="7245350" y="5899150"/>
          <p14:tracePt t="31911" x="7219950" y="5905500"/>
          <p14:tracePt t="31924" x="7200900" y="5911850"/>
          <p14:tracePt t="31924" x="7162800" y="5918200"/>
          <p14:tracePt t="31942" x="7143750" y="5924550"/>
          <p14:tracePt t="31942" x="7131050" y="5924550"/>
          <p14:tracePt t="31959" x="7118350" y="5930900"/>
          <p14:tracePt t="31959" x="7105650" y="5930900"/>
          <p14:tracePt t="31976" x="7099300" y="5930900"/>
          <p14:tracePt t="31976" x="7080250" y="5930900"/>
          <p14:tracePt t="31993" x="7073900" y="5930900"/>
          <p14:tracePt t="32014" x="7080250" y="5924550"/>
          <p14:tracePt t="32050" x="7086600" y="5924550"/>
          <p14:tracePt t="32066" x="7086600" y="5918200"/>
          <p14:tracePt t="32082" x="7092950" y="5911850"/>
          <p14:tracePt t="32099" x="7099300" y="5911850"/>
          <p14:tracePt t="32110" x="7105650" y="5905500"/>
          <p14:tracePt t="32126" x="7112000" y="5899150"/>
          <p14:tracePt t="32143" x="7118350" y="5892800"/>
          <p14:tracePt t="32159" x="7124700" y="5892800"/>
          <p14:tracePt t="32170" x="7124700" y="5886450"/>
          <p14:tracePt t="32187" x="7137400" y="5880100"/>
          <p14:tracePt t="32203" x="7143750" y="5880100"/>
          <p14:tracePt t="32218" x="7150100" y="5873750"/>
          <p14:tracePt t="32231" x="7156450" y="5873750"/>
          <p14:tracePt t="32246" x="7162800" y="5873750"/>
          <p14:tracePt t="32259" x="7169150" y="5873750"/>
          <p14:tracePt t="32259" x="7175500" y="5873750"/>
          <p14:tracePt t="32276" x="7181850" y="5873750"/>
          <p14:tracePt t="32276" x="7188200" y="5873750"/>
          <p14:tracePt t="32293" x="7194550" y="5873750"/>
          <p14:tracePt t="32309" x="7200900" y="5867400"/>
          <p14:tracePt t="32330" x="7207250" y="5861050"/>
          <p14:tracePt t="32351" x="7207250" y="5854700"/>
          <p14:tracePt t="32366" x="7207250" y="5848350"/>
          <p14:tracePt t="32391" x="7207250" y="5842000"/>
          <p14:tracePt t="32427" x="7207250" y="5848350"/>
          <p14:tracePt t="32471" x="7200900" y="5854700"/>
          <p14:tracePt t="32502" x="7194550" y="5854700"/>
          <p14:tracePt t="32531" x="7194550" y="5848350"/>
          <p14:tracePt t="32570" x="7200900" y="5842000"/>
          <p14:tracePt t="32623" x="7207250" y="5842000"/>
          <p14:tracePt t="32651" x="7207250" y="5835650"/>
          <p14:tracePt t="32675" x="7213600" y="5829300"/>
          <p14:tracePt t="32690" x="7226300" y="5829300"/>
          <p14:tracePt t="32707" x="7232650" y="5822950"/>
          <p14:tracePt t="32719" x="7239000" y="5822950"/>
          <p14:tracePt t="32734" x="7245350" y="5822950"/>
          <p14:tracePt t="32751" x="7251700" y="5816600"/>
          <p14:tracePt t="32767" x="7258050" y="5816600"/>
          <p14:tracePt t="32779" x="7258050" y="5810250"/>
          <p14:tracePt t="32795" x="7251700" y="5803900"/>
          <p14:tracePt t="32838" x="7251700" y="5810250"/>
          <p14:tracePt t="32847" x="7245350" y="5810250"/>
          <p14:tracePt t="32861" x="7232650" y="5810250"/>
          <p14:tracePt t="32861" x="7213600" y="5816600"/>
          <p14:tracePt t="32881" x="7207250" y="5816600"/>
          <p14:tracePt t="32881" x="7194550" y="5816600"/>
          <p14:tracePt t="32896" x="7181850" y="5816600"/>
          <p14:tracePt t="32896" x="7169150" y="5816600"/>
          <p14:tracePt t="32912" x="7150100" y="5816600"/>
          <p14:tracePt t="32912" x="7131050" y="5816600"/>
          <p14:tracePt t="32929" x="7112000" y="5816600"/>
          <p14:tracePt t="32929" x="7092950" y="5810250"/>
          <p14:tracePt t="32929" x="7067550" y="5803900"/>
          <p14:tracePt t="32948" x="7042150" y="5803900"/>
          <p14:tracePt t="32948" x="7023100" y="5797550"/>
          <p14:tracePt t="32962" x="6997700" y="5791200"/>
          <p14:tracePt t="32962" x="6978650" y="5791200"/>
          <p14:tracePt t="32979" x="6959600" y="5784850"/>
          <p14:tracePt t="32979" x="6940550" y="5784850"/>
          <p14:tracePt t="32996" x="6921500" y="5784850"/>
          <p14:tracePt t="32996" x="6896100" y="5784850"/>
          <p14:tracePt t="33013" x="6883400" y="5784850"/>
          <p14:tracePt t="33013" x="6870700" y="5784850"/>
          <p14:tracePt t="33029" x="6858000" y="5784850"/>
          <p14:tracePt t="33029" x="6851650" y="5784850"/>
          <p14:tracePt t="33046" x="6845300" y="5784850"/>
          <p14:tracePt t="33046" x="6838950" y="5791200"/>
          <p14:tracePt t="33063" x="6832600" y="5791200"/>
          <p14:tracePt t="33078" x="6826250" y="5797550"/>
          <p14:tracePt t="33110" x="6832600" y="5797550"/>
          <p14:tracePt t="33147" x="6838950" y="5797550"/>
          <p14:tracePt t="33163" x="6851650" y="5797550"/>
          <p14:tracePt t="33170" x="6858000" y="5803900"/>
          <p14:tracePt t="33179" x="6870700" y="5803900"/>
          <p14:tracePt t="33179" x="6883400" y="5803900"/>
          <p14:tracePt t="33196" x="6902450" y="5810250"/>
          <p14:tracePt t="33196" x="6921500" y="5810250"/>
          <p14:tracePt t="33196" x="6946900" y="5810250"/>
          <p14:tracePt t="33216" x="6978650" y="5816600"/>
          <p14:tracePt t="33228" x="7004050" y="5816600"/>
          <p14:tracePt t="33228" x="7061200" y="5816600"/>
          <p14:tracePt t="33247" x="7092950" y="5816600"/>
          <p14:tracePt t="33247" x="7118350" y="5816600"/>
          <p14:tracePt t="33263" x="7143750" y="5816600"/>
          <p14:tracePt t="33263" x="7169150" y="5816600"/>
          <p14:tracePt t="33280" x="7194550" y="5816600"/>
          <p14:tracePt t="33280" x="7219950" y="5810250"/>
          <p14:tracePt t="33297" x="7239000" y="5810250"/>
          <p14:tracePt t="33297" x="7277100" y="5803900"/>
          <p14:tracePt t="33314" x="7296150" y="5803900"/>
          <p14:tracePt t="33314" x="7308850" y="5803900"/>
          <p14:tracePt t="33330" x="7315200" y="5803900"/>
          <p14:tracePt t="33330" x="7321550" y="5803900"/>
          <p14:tracePt t="33347" x="7327900" y="5803900"/>
          <p14:tracePt t="33362" x="7321550" y="5803900"/>
          <p14:tracePt t="33394" x="7315200" y="5803900"/>
          <p14:tracePt t="33411" x="7308850" y="5803900"/>
          <p14:tracePt t="33426" x="7302500" y="5803900"/>
          <p14:tracePt t="33447" x="7308850" y="5803900"/>
          <p14:tracePt t="33491" x="7315200" y="5797550"/>
          <p14:tracePt t="33506" x="7321550" y="5797550"/>
          <p14:tracePt t="33522" x="7327900" y="5791200"/>
          <p14:tracePt t="33531" x="7334250" y="5791200"/>
          <p14:tracePt t="33531" x="7340600" y="5791200"/>
          <p14:tracePt t="33548" x="7346950" y="5791200"/>
          <p14:tracePt t="33548" x="7353300" y="5784850"/>
          <p14:tracePt t="33564" x="7359650" y="5784850"/>
          <p14:tracePt t="33564" x="7366000" y="5784850"/>
          <p14:tracePt t="33581" x="7378700" y="5784850"/>
          <p14:tracePt t="33581" x="7385050" y="5778500"/>
          <p14:tracePt t="33581" x="7391400" y="5778500"/>
          <p14:tracePt t="33600" x="7397750" y="5778500"/>
          <p14:tracePt t="33613" x="7410450" y="5772150"/>
          <p14:tracePt t="33630" x="7416800" y="5772150"/>
          <p14:tracePt t="33646" x="7423150" y="5772150"/>
          <p14:tracePt t="33667" x="7435850" y="5772150"/>
          <p14:tracePt t="33695" x="7435850" y="5765800"/>
          <p14:tracePt t="33703" x="7448550" y="5765800"/>
          <p14:tracePt t="33713" x="7454900" y="5765800"/>
          <p14:tracePt t="33713" x="7473950" y="5765800"/>
          <p14:tracePt t="33731" x="7486650" y="5759450"/>
          <p14:tracePt t="33731" x="7505700" y="5759450"/>
          <p14:tracePt t="33749" x="7518400" y="5759450"/>
          <p14:tracePt t="33749" x="7531100" y="5759450"/>
          <p14:tracePt t="33765" x="7550150" y="5759450"/>
          <p14:tracePt t="33765" x="7562850" y="5759450"/>
          <p14:tracePt t="33781" x="7575550" y="5759450"/>
          <p14:tracePt t="33781" x="7594600" y="5759450"/>
          <p14:tracePt t="33799" x="7607300" y="5759450"/>
          <p14:tracePt t="33799" x="7613650" y="5759450"/>
          <p14:tracePt t="33816" x="7626350" y="5759450"/>
          <p14:tracePt t="33816" x="7632700" y="5753100"/>
          <p14:tracePt t="33832" x="7639050" y="5753100"/>
          <p14:tracePt t="33832" x="7645400" y="5753100"/>
          <p14:tracePt t="33849" x="7658100" y="5753100"/>
          <p14:tracePt t="33867" x="7658100" y="5746750"/>
          <p14:tracePt t="33883" x="7664450" y="5746750"/>
          <p14:tracePt t="33910" x="7670800" y="5746750"/>
          <p14:tracePt t="33935" x="7677150" y="5746750"/>
          <p14:tracePt t="33951" x="7683500" y="5740400"/>
          <p14:tracePt t="33959" x="7689850" y="5740400"/>
          <p14:tracePt t="33967" x="7702550" y="5740400"/>
          <p14:tracePt t="33967" x="7708900" y="5740400"/>
          <p14:tracePt t="33983" x="7715250" y="5740400"/>
          <p14:tracePt t="33983" x="7727950" y="5740400"/>
          <p14:tracePt t="33999" x="7734300" y="5740400"/>
          <p14:tracePt t="33999" x="7747000" y="5740400"/>
          <p14:tracePt t="34016" x="7753350" y="5740400"/>
          <p14:tracePt t="34016" x="7766050" y="5740400"/>
          <p14:tracePt t="34033" x="7772400" y="5740400"/>
          <p14:tracePt t="34033" x="7778750" y="5740400"/>
          <p14:tracePt t="34049" x="7785100" y="5740400"/>
          <p14:tracePt t="34064" x="7791450" y="5740400"/>
          <p14:tracePt t="34081" x="7797800" y="5740400"/>
          <p14:tracePt t="34098" x="7804150" y="5740400"/>
          <p14:tracePt t="34115" x="7810500" y="5740400"/>
          <p14:tracePt t="34131" x="7816850" y="5740400"/>
          <p14:tracePt t="34148" x="7823200" y="5740400"/>
          <p14:tracePt t="34175" x="7829550" y="5740400"/>
          <p14:tracePt t="34243" x="7835900" y="5734050"/>
          <p14:tracePt t="34294" x="7842250" y="5734050"/>
          <p14:tracePt t="34330" x="7842250" y="5740400"/>
          <p14:tracePt t="34391" x="7842250" y="5746750"/>
          <p14:tracePt t="34690" x="7835900" y="5746750"/>
          <p14:tracePt t="34707" x="7829550" y="5753100"/>
          <p14:tracePt t="34715" x="7823200" y="5753100"/>
          <p14:tracePt t="34723" x="7816850" y="5753100"/>
          <p14:tracePt t="34733" x="7810500" y="5759450"/>
          <p14:tracePt t="34733" x="7791450" y="5759450"/>
          <p14:tracePt t="34751" x="7772400" y="5765800"/>
          <p14:tracePt t="34751" x="7753350" y="5772150"/>
          <p14:tracePt t="34768" x="7734300" y="5772150"/>
          <p14:tracePt t="34768" x="7702550" y="5778500"/>
          <p14:tracePt t="34784" x="7670800" y="5778500"/>
          <p14:tracePt t="34784" x="7639050" y="5784850"/>
          <p14:tracePt t="34802" x="7600950" y="5784850"/>
          <p14:tracePt t="34802" x="7512050" y="5791200"/>
          <p14:tracePt t="34819" x="7467600" y="5797550"/>
          <p14:tracePt t="34819" x="7423150" y="5797550"/>
          <p14:tracePt t="34835" x="7372350" y="5803900"/>
          <p14:tracePt t="34835" x="7327900" y="5803900"/>
          <p14:tracePt t="34852" x="7277100" y="5810250"/>
          <p14:tracePt t="34852" x="7232650" y="5810250"/>
          <p14:tracePt t="34868" x="7181850" y="5810250"/>
          <p14:tracePt t="34868" x="7131050" y="5810250"/>
          <p14:tracePt t="34868" x="7080250" y="5803900"/>
          <p14:tracePt t="34889" x="7035800" y="5803900"/>
          <p14:tracePt t="34901" x="6991350" y="5797550"/>
          <p14:tracePt t="34901" x="6902450" y="5778500"/>
          <p14:tracePt t="34919" x="6864350" y="5772150"/>
          <p14:tracePt t="34919" x="6832600" y="5759450"/>
          <p14:tracePt t="34935" x="6800850" y="5746750"/>
          <p14:tracePt t="34935" x="6769100" y="5734050"/>
          <p14:tracePt t="34952" x="6737350" y="5721350"/>
          <p14:tracePt t="34952" x="6711950" y="5702300"/>
          <p14:tracePt t="34952" x="6686550" y="5683250"/>
          <p14:tracePt t="34971" x="6661150" y="5664200"/>
          <p14:tracePt t="34984" x="6635750" y="5638800"/>
          <p14:tracePt t="34984" x="6597650" y="5575300"/>
          <p14:tracePt t="35002" x="6578600" y="5543550"/>
          <p14:tracePt t="35002" x="6565900" y="5511800"/>
          <p14:tracePt t="35019" x="6553200" y="5480050"/>
          <p14:tracePt t="35019" x="6546850" y="5441950"/>
          <p14:tracePt t="35036" x="6540500" y="5416550"/>
          <p14:tracePt t="35036" x="6553200" y="5359400"/>
          <p14:tracePt t="35052" x="6572250" y="5334000"/>
          <p14:tracePt t="35052" x="6591300" y="5302250"/>
          <p14:tracePt t="35069" x="6610350" y="5276850"/>
          <p14:tracePt t="35069" x="6642100" y="5251450"/>
          <p14:tracePt t="35086" x="6673850" y="5226050"/>
          <p14:tracePt t="35086" x="6711950" y="5200650"/>
          <p14:tracePt t="35102" x="6756400" y="5175250"/>
          <p14:tracePt t="35102" x="6845300" y="5130800"/>
          <p14:tracePt t="35120" x="6896100" y="5111750"/>
          <p14:tracePt t="35120" x="6953250" y="5099050"/>
          <p14:tracePt t="35136" x="7004050" y="5086350"/>
          <p14:tracePt t="35136" x="7067550" y="5080000"/>
          <p14:tracePt t="35152" x="7124700" y="5080000"/>
          <p14:tracePt t="35152" x="7188200" y="5073650"/>
          <p14:tracePt t="35152" x="7251700" y="5073650"/>
          <p14:tracePt t="35172" x="7308850" y="5080000"/>
          <p14:tracePt t="35185" x="7372350" y="5080000"/>
          <p14:tracePt t="35185" x="7486650" y="5086350"/>
          <p14:tracePt t="35204" x="7537450" y="5092700"/>
          <p14:tracePt t="35204" x="7588250" y="5099050"/>
          <p14:tracePt t="35220" x="7632700" y="5111750"/>
          <p14:tracePt t="35220" x="7683500" y="5124450"/>
          <p14:tracePt t="35236" x="7721600" y="5137150"/>
          <p14:tracePt t="35236" x="7766050" y="5156200"/>
          <p14:tracePt t="35236" x="7797800" y="5175250"/>
          <p14:tracePt t="35255" x="7835900" y="5200650"/>
          <p14:tracePt t="35268" x="7867650" y="5226050"/>
          <p14:tracePt t="35268" x="7924800" y="5270500"/>
          <p14:tracePt t="35288" x="7950200" y="5295900"/>
          <p14:tracePt t="35288" x="7969250" y="5314950"/>
          <p14:tracePt t="35303" x="7988300" y="5334000"/>
          <p14:tracePt t="35303" x="8001000" y="5353050"/>
          <p14:tracePt t="35320" x="8013700" y="5378450"/>
          <p14:tracePt t="35320" x="8020050" y="5397500"/>
          <p14:tracePt t="35320" x="8032750" y="5416550"/>
          <p14:tracePt t="35340" x="8039100" y="5435600"/>
          <p14:tracePt t="35340" x="8039100" y="5454650"/>
          <p14:tracePt t="35353" x="8045450" y="5480050"/>
          <p14:tracePt t="35353" x="8045450" y="5499100"/>
          <p14:tracePt t="35370" x="8039100" y="5518150"/>
          <p14:tracePt t="35370" x="8039100" y="5537200"/>
          <p14:tracePt t="35388" x="8032750" y="5562600"/>
          <p14:tracePt t="35388" x="8020050" y="5575300"/>
          <p14:tracePt t="35404" x="8013700" y="5594350"/>
          <p14:tracePt t="35404" x="7988300" y="5626100"/>
          <p14:tracePt t="35420" x="7975600" y="5638800"/>
          <p14:tracePt t="35420" x="7956550" y="5651500"/>
          <p14:tracePt t="35437" x="7937500" y="5664200"/>
          <p14:tracePt t="35437" x="7912100" y="5676900"/>
          <p14:tracePt t="35454" x="7886700" y="5689600"/>
          <p14:tracePt t="35454" x="7823200" y="5715000"/>
          <p14:tracePt t="35471" x="7791450" y="5727700"/>
          <p14:tracePt t="35471" x="7753350" y="5740400"/>
          <p14:tracePt t="35488" x="7715250" y="5753100"/>
          <p14:tracePt t="35488" x="7677150" y="5759450"/>
          <p14:tracePt t="35504" x="7639050" y="5772150"/>
          <p14:tracePt t="35504" x="7600950" y="5778500"/>
          <p14:tracePt t="35521" x="7556500" y="5784850"/>
          <p14:tracePt t="35521" x="7518400" y="5791200"/>
          <p14:tracePt t="35521" x="7480300" y="5797550"/>
          <p14:tracePt t="35540" x="7435850" y="5803900"/>
          <p14:tracePt t="35553" x="7397750" y="5803900"/>
          <p14:tracePt t="35553" x="7327900" y="5816600"/>
          <p14:tracePt t="35571" x="7289800" y="5816600"/>
          <p14:tracePt t="35571" x="7251700" y="5816600"/>
          <p14:tracePt t="35589" x="7219950" y="5822950"/>
          <p14:tracePt t="35589" x="7194550" y="5822950"/>
          <p14:tracePt t="35604" x="7162800" y="5822950"/>
          <p14:tracePt t="35604" x="7137400" y="5822950"/>
          <p14:tracePt t="35621" x="7118350" y="5822950"/>
          <p14:tracePt t="35621" x="7073900" y="5829300"/>
          <p14:tracePt t="35640" x="7054850" y="5829300"/>
          <p14:tracePt t="35640" x="7035800" y="5829300"/>
          <p14:tracePt t="35654" x="7023100" y="5829300"/>
          <p14:tracePt t="35654" x="7004050" y="5829300"/>
          <p14:tracePt t="35671" x="6991350" y="5829300"/>
          <p14:tracePt t="35671" x="6978650" y="5829300"/>
          <p14:tracePt t="35688" x="6965950" y="5829300"/>
          <p14:tracePt t="35688" x="6953250" y="5829300"/>
          <p14:tracePt t="35705" x="6946900" y="5835650"/>
          <p14:tracePt t="35705" x="6927850" y="5835650"/>
          <p14:tracePt t="35721" x="6921500" y="5835650"/>
          <p14:tracePt t="35721" x="6915150" y="5835650"/>
          <p14:tracePt t="35739" x="6908800" y="5835650"/>
          <p14:tracePt t="35753" x="6915150" y="5842000"/>
          <p14:tracePt t="35818" x="6921500" y="5842000"/>
          <p14:tracePt t="35831" x="6927850" y="5835650"/>
          <p14:tracePt t="35846" x="6934200" y="5829300"/>
          <p14:tracePt t="35855" x="6940550" y="5829300"/>
          <p14:tracePt t="35855" x="6940550" y="5822950"/>
          <p14:tracePt t="35871" x="6946900" y="5822950"/>
          <p14:tracePt t="35871" x="6953250" y="5816600"/>
          <p14:tracePt t="35891" x="6959600" y="5810250"/>
          <p14:tracePt t="35904" x="6965950" y="5803900"/>
          <p14:tracePt t="35920" x="6965950" y="5797550"/>
          <p14:tracePt t="35938" x="6959600" y="5797550"/>
          <p14:tracePt t="35954" x="6953250" y="5791200"/>
          <p14:tracePt t="35954" x="6946900" y="5791200"/>
          <p14:tracePt t="35972" x="6940550" y="5791200"/>
          <p14:tracePt t="35972" x="6927850" y="5791200"/>
          <p14:tracePt t="35972" x="6915150" y="5791200"/>
          <p14:tracePt t="35991" x="6902450" y="5791200"/>
          <p14:tracePt t="36004" x="6883400" y="5791200"/>
          <p14:tracePt t="36004" x="6832600" y="5797550"/>
          <p14:tracePt t="36022" x="6800850" y="5797550"/>
          <p14:tracePt t="36022" x="6769100" y="5803900"/>
          <p14:tracePt t="36040" x="6731000" y="5803900"/>
          <p14:tracePt t="36040" x="6692900" y="5803900"/>
          <p14:tracePt t="36056" x="6654800" y="5803900"/>
          <p14:tracePt t="36056" x="6565900" y="5810250"/>
          <p14:tracePt t="36073" x="6521450" y="5810250"/>
          <p14:tracePt t="36073" x="6470650" y="5810250"/>
          <p14:tracePt t="36089" x="6426200" y="5810250"/>
          <p14:tracePt t="36089" x="6381750" y="5810250"/>
          <p14:tracePt t="36106" x="6337300" y="5816600"/>
          <p14:tracePt t="36106" x="6292850" y="5816600"/>
          <p14:tracePt t="36123" x="6248400" y="5816600"/>
          <p14:tracePt t="36123" x="6172200" y="5816600"/>
          <p14:tracePt t="36140" x="6134100" y="5816600"/>
          <p14:tracePt t="36140" x="6096000" y="5816600"/>
          <p14:tracePt t="36156" x="6064250" y="5816600"/>
          <p14:tracePt t="36156" x="6026150" y="5810250"/>
          <p14:tracePt t="36172" x="6000750" y="5803900"/>
          <p14:tracePt t="36172" x="5969000" y="5797550"/>
          <p14:tracePt t="36172" x="5943600" y="5791200"/>
          <p14:tracePt t="36192" x="5911850" y="5784850"/>
          <p14:tracePt t="36205" x="5886450" y="5778500"/>
          <p14:tracePt t="36205" x="5842000" y="5765800"/>
          <p14:tracePt t="36223" x="5816600" y="5753100"/>
          <p14:tracePt t="36223" x="5797550" y="5746750"/>
          <p14:tracePt t="36239" x="5778500" y="5740400"/>
          <p14:tracePt t="36239" x="5759450" y="5727700"/>
          <p14:tracePt t="36257" x="5740400" y="5721350"/>
          <p14:tracePt t="36257" x="5721350" y="5715000"/>
          <p14:tracePt t="36257" x="5702300" y="5708650"/>
          <p14:tracePt t="36276" x="5689600" y="5702300"/>
          <p14:tracePt t="36288" x="5670550" y="5695950"/>
          <p14:tracePt t="36288" x="5645150" y="5689600"/>
          <p14:tracePt t="36307" x="5632450" y="5683250"/>
          <p14:tracePt t="36307" x="5619750" y="5683250"/>
          <p14:tracePt t="36323" x="5607050" y="5683250"/>
          <p14:tracePt t="36323" x="5594350" y="5683250"/>
          <p14:tracePt t="36340" x="5588000" y="5683250"/>
          <p14:tracePt t="36340" x="5581650" y="5689600"/>
          <p14:tracePt t="36357" x="5588000" y="5695950"/>
          <p14:tracePt t="36386" x="5594350" y="5695950"/>
          <p14:tracePt t="36403" x="5600700" y="5695950"/>
          <p14:tracePt t="36410" x="5607050" y="5695950"/>
          <p14:tracePt t="36422" x="5619750" y="5695950"/>
          <p14:tracePt t="36422" x="5632450" y="5695950"/>
          <p14:tracePt t="36440" x="5638800" y="5689600"/>
          <p14:tracePt t="36440" x="5645150" y="5689600"/>
          <p14:tracePt t="36457" x="5651500" y="5689600"/>
          <p14:tracePt t="36457" x="5657850" y="5689600"/>
          <p14:tracePt t="36474" x="5657850" y="5683250"/>
          <p14:tracePt t="36474" x="5664200" y="5683250"/>
          <p14:tracePt t="36491" x="5670550" y="5676900"/>
          <p14:tracePt t="36514" x="5670550" y="5670550"/>
          <p14:tracePt t="36547" x="5664200" y="5670550"/>
          <p14:tracePt t="36582" x="5670550" y="5670550"/>
          <p14:tracePt t="36883" x="5676900" y="5670550"/>
          <p14:tracePt t="36911" x="5683250" y="5670550"/>
          <p14:tracePt t="36950" x="5689600" y="5670550"/>
          <p14:tracePt t="37242" x="5695950" y="5664200"/>
          <p14:tracePt t="37370" x="5695950" y="5657850"/>
          <p14:tracePt t="37422" x="5702300" y="5657850"/>
          <p14:tracePt t="37466" x="5708650" y="5657850"/>
          <p14:tracePt t="37518" x="5715000" y="5657850"/>
          <p14:tracePt t="37662" x="5721350" y="5657850"/>
          <p14:tracePt t="37758" x="5721350" y="5651500"/>
          <p14:tracePt t="37930" x="5715000" y="5651500"/>
          <p14:tracePt t="37979" x="5708650" y="5651500"/>
          <p14:tracePt t="38006" x="5702300" y="5657850"/>
          <p14:tracePt t="38090" x="5702300" y="5664200"/>
          <p14:tracePt t="38118" x="5695950" y="5670550"/>
          <p14:tracePt t="38158" x="5695950" y="5676900"/>
          <p14:tracePt t="38202" x="5689600" y="5683250"/>
          <p14:tracePt t="38347" x="5689600" y="5689600"/>
          <p14:tracePt t="38471" x="5689600" y="5683250"/>
          <p14:tracePt t="38651" x="5683250" y="5683250"/>
          <p14:tracePt t="38710" x="5683250" y="5676900"/>
          <p14:tracePt t="38742" x="5683250" y="5670550"/>
          <p14:tracePt t="38771" x="5683250" y="5664200"/>
          <p14:tracePt t="38878" x="5689600" y="5657850"/>
          <p14:tracePt t="38938" x="5689600" y="5651500"/>
          <p14:tracePt t="39070" x="5689600" y="5645150"/>
          <p14:tracePt t="39126" x="5689600" y="5638800"/>
          <p14:tracePt t="39179" x="5689600" y="5632450"/>
          <p14:tracePt t="39222" x="5695950" y="5632450"/>
          <p14:tracePt t="39290" x="5702300" y="5626100"/>
          <p14:tracePt t="39411" x="5708650" y="5619750"/>
          <p14:tracePt t="39582" x="5708650" y="5613400"/>
          <p14:tracePt t="39666" x="5702300" y="5613400"/>
          <p14:tracePt t="40146" x="5695950" y="5619750"/>
          <p14:tracePt t="40174" x="5689600" y="5619750"/>
          <p14:tracePt t="40206" x="5683250" y="5626100"/>
          <p14:tracePt t="40234" x="5676900" y="5632450"/>
          <p14:tracePt t="40303" x="5670550" y="5632450"/>
          <p14:tracePt t="40338" x="5664200" y="5626100"/>
          <p14:tracePt t="40387" x="5657850" y="5626100"/>
          <p14:tracePt t="40579" x="5651500" y="5619750"/>
          <p14:tracePt t="40618" x="5645150" y="5619750"/>
          <p14:tracePt t="40646" x="5645150" y="5613400"/>
          <p14:tracePt t="40682" x="5638800" y="5619750"/>
          <p14:tracePt t="40739" x="5632450" y="5619750"/>
          <p14:tracePt t="40766" x="5626100" y="5626100"/>
          <p14:tracePt t="40782" x="5619750" y="5626100"/>
          <p14:tracePt t="40798" x="5613400" y="5626100"/>
          <p14:tracePt t="40811" x="5607050" y="5632450"/>
          <p14:tracePt t="40827" x="5600700" y="5632450"/>
          <p14:tracePt t="40842" x="5594350" y="5632450"/>
          <p14:tracePt t="40858" x="5588000" y="5638800"/>
          <p14:tracePt t="40879" x="5581650" y="5638800"/>
          <p14:tracePt t="40910" x="5581650" y="5645150"/>
          <p14:tracePt t="40954" x="5581650" y="5638800"/>
          <p14:tracePt t="41022" x="5575300" y="5645150"/>
          <p14:tracePt t="41099" x="5568950" y="5645150"/>
          <p14:tracePt t="41126" x="5568950" y="5651500"/>
          <p14:tracePt t="41150" x="5562600" y="5657850"/>
          <p14:tracePt t="41170" x="5562600" y="5664200"/>
          <p14:tracePt t="41186" x="5562600" y="5670550"/>
          <p14:tracePt t="41210" x="5556250" y="5676900"/>
          <p14:tracePt t="41231" x="5549900" y="5676900"/>
          <p14:tracePt t="41290" x="5543550" y="5683250"/>
          <p14:tracePt t="41323" x="5537200" y="5683250"/>
          <p14:tracePt t="41342" x="5530850" y="5689600"/>
          <p14:tracePt t="41366" x="5530850" y="5695950"/>
          <p14:tracePt t="41463" x="5530850" y="5689600"/>
          <p14:tracePt t="41599" x="5530850" y="5683250"/>
          <p14:tracePt t="41615" x="5537200" y="5683250"/>
          <p14:tracePt t="41638" x="5530850" y="5676900"/>
          <p14:tracePt t="41658" x="5530850" y="5683250"/>
          <p14:tracePt t="41751" x="5537200" y="5683250"/>
          <p14:tracePt t="41803" x="5543550" y="5676900"/>
          <p14:tracePt t="41830" x="5549900" y="5676900"/>
          <p14:tracePt t="41966" x="5549900" y="5670550"/>
          <p14:tracePt t="41999" x="5556250" y="5664200"/>
          <p14:tracePt t="42026" x="5556250" y="5657850"/>
          <p14:tracePt t="42067" x="5556250" y="5651500"/>
          <p14:tracePt t="42179" x="5562600" y="5651500"/>
          <p14:tracePt t="42215" x="5568950" y="5651500"/>
          <p14:tracePt t="42230" x="5575300" y="5651500"/>
          <p14:tracePt t="42243" x="5581650" y="5651500"/>
          <p14:tracePt t="42259" x="5588000" y="5651500"/>
          <p14:tracePt t="42267" x="5594350" y="5651500"/>
          <p14:tracePt t="42275" x="5600700" y="5651500"/>
          <p14:tracePt t="42275" x="5607050" y="5651500"/>
          <p14:tracePt t="42293" x="5619750" y="5645150"/>
          <p14:tracePt t="42293" x="5626100" y="5645150"/>
          <p14:tracePt t="42293" x="5638800" y="5645150"/>
          <p14:tracePt t="42312" x="5651500" y="5645150"/>
          <p14:tracePt t="42325" x="5670550" y="5645150"/>
          <p14:tracePt t="42325" x="5702300" y="5638800"/>
          <p14:tracePt t="42343" x="5721350" y="5638800"/>
          <p14:tracePt t="42343" x="5746750" y="5632450"/>
          <p14:tracePt t="42360" x="5772150" y="5632450"/>
          <p14:tracePt t="42360" x="5797550" y="5632450"/>
          <p14:tracePt t="42376" x="5822950" y="5626100"/>
          <p14:tracePt t="42376" x="5848350" y="5626100"/>
          <p14:tracePt t="42376" x="5880100" y="5626100"/>
          <p14:tracePt t="42395" x="5905500" y="5626100"/>
          <p14:tracePt t="42408" x="5937250" y="5626100"/>
          <p14:tracePt t="42408" x="5994400" y="5619750"/>
          <p14:tracePt t="42426" x="6019800" y="5619750"/>
          <p14:tracePt t="42426" x="6051550" y="5619750"/>
          <p14:tracePt t="42443" x="6076950" y="5626100"/>
          <p14:tracePt t="42443" x="6108700" y="5626100"/>
          <p14:tracePt t="42460" x="6134100" y="5626100"/>
          <p14:tracePt t="42460" x="6159500" y="5626100"/>
          <p14:tracePt t="42476" x="6178550" y="5632450"/>
          <p14:tracePt t="42476" x="6216650" y="5638800"/>
          <p14:tracePt t="42493" x="6235700" y="5638800"/>
          <p14:tracePt t="42493" x="6248400" y="5645150"/>
          <p14:tracePt t="42510" x="6254750" y="5651500"/>
          <p14:tracePt t="42510" x="6267450" y="5651500"/>
          <p14:tracePt t="42527" x="6267450" y="5657850"/>
          <p14:tracePt t="42527" x="6273800" y="5664200"/>
          <p14:tracePt t="42543" x="6273800" y="5670550"/>
          <p14:tracePt t="42559" x="6267450" y="5676900"/>
          <p14:tracePt t="42575" x="6261100" y="5676900"/>
          <p14:tracePt t="42592" x="6254750" y="5676900"/>
          <p14:tracePt t="42592" x="6242050" y="5676900"/>
          <p14:tracePt t="42611" x="6235700" y="5676900"/>
          <p14:tracePt t="42627" x="6229350" y="5676900"/>
          <p14:tracePt t="42643" x="6223000" y="5676900"/>
          <p14:tracePt t="42659" x="6223000" y="5670550"/>
          <p14:tracePt t="42676" x="6235700" y="5664200"/>
          <p14:tracePt t="42692" x="6242050" y="5664200"/>
          <p14:tracePt t="42692" x="6261100" y="5657850"/>
          <p14:tracePt t="42711" x="6273800" y="5657850"/>
          <p14:tracePt t="42711" x="6292850" y="5664200"/>
          <p14:tracePt t="42727" x="6311900" y="5664200"/>
          <p14:tracePt t="42727" x="6337300" y="5664200"/>
          <p14:tracePt t="42744" x="6362700" y="5670550"/>
          <p14:tracePt t="42744" x="6394450" y="5670550"/>
          <p14:tracePt t="42761" x="6432550" y="5670550"/>
          <p14:tracePt t="42761" x="6470650" y="5676900"/>
          <p14:tracePt t="42761" x="6515100" y="5676900"/>
          <p14:tracePt t="42780" x="6559550" y="5683250"/>
          <p14:tracePt t="42780" x="6610350" y="5683250"/>
          <p14:tracePt t="42794" x="6661150" y="5683250"/>
          <p14:tracePt t="42794" x="6711950" y="5683250"/>
          <p14:tracePt t="42811" x="6756400" y="5676900"/>
          <p14:tracePt t="42811" x="6807200" y="5676900"/>
          <p14:tracePt t="42828" x="6858000" y="5676900"/>
          <p14:tracePt t="42828" x="6946900" y="5670550"/>
          <p14:tracePt t="42845" x="6991350" y="5664200"/>
          <p14:tracePt t="42845" x="7029450" y="5664200"/>
          <p14:tracePt t="42861" x="7061200" y="5657850"/>
          <p14:tracePt t="42861" x="7092950" y="5657850"/>
          <p14:tracePt t="42879" x="7124700" y="5657850"/>
          <p14:tracePt t="42879" x="7150100" y="5657850"/>
          <p14:tracePt t="42895" x="7175500" y="5657850"/>
          <p14:tracePt t="42895" x="7207250" y="5657850"/>
          <p14:tracePt t="42911" x="7219950" y="5657850"/>
          <p14:tracePt t="42911" x="7232650" y="5657850"/>
          <p14:tracePt t="42928" x="7239000" y="5657850"/>
          <p14:tracePt t="42928" x="7245350" y="5664200"/>
          <p14:tracePt t="42945" x="7251700" y="5664200"/>
          <p14:tracePt t="42960" x="7251700" y="5670550"/>
          <p14:tracePt t="42979" x="7245350" y="5676900"/>
          <p14:tracePt t="42995" x="7245350" y="5683250"/>
          <p14:tracePt t="42995" x="7239000" y="5695950"/>
          <p14:tracePt t="43012" x="7239000" y="5702300"/>
          <p14:tracePt t="43012" x="7232650" y="5708650"/>
          <p14:tracePt t="43028" x="7232650" y="5721350"/>
          <p14:tracePt t="43028" x="7226300" y="5727700"/>
          <p14:tracePt t="43028" x="7219950" y="5734050"/>
          <p14:tracePt t="43047" x="7213600" y="5746750"/>
          <p14:tracePt t="43060" x="7207250" y="5753100"/>
          <p14:tracePt t="43060" x="7194550" y="5772150"/>
          <p14:tracePt t="43079" x="7181850" y="5778500"/>
          <p14:tracePt t="43079" x="7169150" y="5784850"/>
          <p14:tracePt t="43095" x="7156450" y="5791200"/>
          <p14:tracePt t="43095" x="7143750" y="5797550"/>
          <p14:tracePt t="43112" x="7124700" y="5803900"/>
          <p14:tracePt t="43112" x="7105650" y="5810250"/>
          <p14:tracePt t="43129" x="7080250" y="5816600"/>
          <p14:tracePt t="43129" x="7023100" y="5822950"/>
          <p14:tracePt t="43145" x="6985000" y="5822950"/>
          <p14:tracePt t="43145" x="6953250" y="5822950"/>
          <p14:tracePt t="43162" x="6915150" y="5822950"/>
          <p14:tracePt t="43162" x="6877050" y="5822950"/>
          <p14:tracePt t="43179" x="6838950" y="5816600"/>
          <p14:tracePt t="43179" x="6800850" y="5810250"/>
          <p14:tracePt t="43196" x="6762750" y="5797550"/>
          <p14:tracePt t="43196" x="6692900" y="5772150"/>
          <p14:tracePt t="43213" x="6661150" y="5753100"/>
          <p14:tracePt t="43213" x="6635750" y="5734050"/>
          <p14:tracePt t="43229" x="6616700" y="5715000"/>
          <p14:tracePt t="43229" x="6597650" y="5689600"/>
          <p14:tracePt t="43245" x="6584950" y="5664200"/>
          <p14:tracePt t="43245" x="6565900" y="5607050"/>
          <p14:tracePt t="43263" x="6559550" y="5575300"/>
          <p14:tracePt t="43263" x="6553200" y="5543550"/>
          <p14:tracePt t="43280" x="6553200" y="5511800"/>
          <p14:tracePt t="43280" x="6559550" y="5480050"/>
          <p14:tracePt t="43296" x="6565900" y="5448300"/>
          <p14:tracePt t="43296" x="6578600" y="5416550"/>
          <p14:tracePt t="43313" x="6597650" y="5391150"/>
          <p14:tracePt t="43313" x="6616700" y="5359400"/>
          <p14:tracePt t="43313" x="6642100" y="5327650"/>
          <p14:tracePt t="43332" x="6667500" y="5295900"/>
          <p14:tracePt t="43345" x="6699250" y="5270500"/>
          <p14:tracePt t="43345" x="6769100" y="5207000"/>
          <p14:tracePt t="43363" x="6807200" y="5181600"/>
          <p14:tracePt t="43363" x="6845300" y="5156200"/>
          <p14:tracePt t="43380" x="6883400" y="5124450"/>
          <p14:tracePt t="43380" x="6927850" y="5105400"/>
          <p14:tracePt t="43396" x="6972300" y="5080000"/>
          <p14:tracePt t="43396" x="7010400" y="5060950"/>
          <p14:tracePt t="43413" x="7054850" y="5041900"/>
          <p14:tracePt t="43413" x="7092950" y="5022850"/>
          <p14:tracePt t="43413" x="7137400" y="5010150"/>
          <p14:tracePt t="43431" x="7181850" y="4997450"/>
          <p14:tracePt t="43431" x="7226300" y="4991100"/>
          <p14:tracePt t="43446" x="7264400" y="4978400"/>
          <p14:tracePt t="43446" x="7308850" y="4972050"/>
          <p14:tracePt t="43463" x="7353300" y="4965700"/>
          <p14:tracePt t="43463" x="7397750" y="4959350"/>
          <p14:tracePt t="43480" x="7448550" y="4953000"/>
          <p14:tracePt t="43480" x="7493000" y="4953000"/>
          <p14:tracePt t="43496" x="7543800" y="4953000"/>
          <p14:tracePt t="43496" x="7632700" y="4959350"/>
          <p14:tracePt t="43513" x="7683500" y="4965700"/>
          <p14:tracePt t="43513" x="7727950" y="4972050"/>
          <p14:tracePt t="43530" x="7772400" y="4991100"/>
          <p14:tracePt t="43530" x="7816850" y="5003800"/>
          <p14:tracePt t="43547" x="7861300" y="5016500"/>
          <p14:tracePt t="43547" x="7950200" y="5054600"/>
          <p14:tracePt t="43564" x="7994650" y="5067300"/>
          <p14:tracePt t="43564" x="8032750" y="5086350"/>
          <p14:tracePt t="43580" x="8077200" y="5105400"/>
          <p14:tracePt t="43580" x="8115300" y="5124450"/>
          <p14:tracePt t="43597" x="8153400" y="5143500"/>
          <p14:tracePt t="43597" x="8185150" y="5168900"/>
          <p14:tracePt t="43614" x="8223250" y="5194300"/>
          <p14:tracePt t="43614" x="8274050" y="5251450"/>
          <p14:tracePt t="43631" x="8299450" y="5276850"/>
          <p14:tracePt t="43631" x="8318500" y="5308600"/>
          <p14:tracePt t="43647" x="8331200" y="5334000"/>
          <p14:tracePt t="43647" x="8337550" y="5365750"/>
          <p14:tracePt t="43664" x="8343900" y="5391150"/>
          <p14:tracePt t="43664" x="8343900" y="5416550"/>
          <p14:tracePt t="43680" x="8337550" y="5441950"/>
          <p14:tracePt t="43680" x="8331200" y="5461000"/>
          <p14:tracePt t="43680" x="8318500" y="5486400"/>
          <p14:tracePt t="43699" x="8305800" y="5505450"/>
          <p14:tracePt t="43712" x="8286750" y="5524500"/>
          <p14:tracePt t="43712" x="8242300" y="5568950"/>
          <p14:tracePt t="43731" x="8210550" y="5588000"/>
          <p14:tracePt t="43731" x="8185150" y="5613400"/>
          <p14:tracePt t="43747" x="8147050" y="5632450"/>
          <p14:tracePt t="43747" x="8115300" y="5651500"/>
          <p14:tracePt t="43764" x="8077200" y="5664200"/>
          <p14:tracePt t="43764" x="8039100" y="5683250"/>
          <p14:tracePt t="43781" x="8001000" y="5695950"/>
          <p14:tracePt t="43781" x="7956550" y="5708650"/>
          <p14:tracePt t="43781" x="7912100" y="5721350"/>
          <p14:tracePt t="43800" x="7861300" y="5727700"/>
          <p14:tracePt t="43800" x="7816850" y="5740400"/>
          <p14:tracePt t="43814" x="7766050" y="5746750"/>
          <p14:tracePt t="43814" x="7715250" y="5759450"/>
          <p14:tracePt t="43831" x="7664450" y="5765800"/>
          <p14:tracePt t="43831" x="7613650" y="5772150"/>
          <p14:tracePt t="43847" x="7556500" y="5778500"/>
          <p14:tracePt t="43847" x="7448550" y="5784850"/>
          <p14:tracePt t="43864" x="7397750" y="5791200"/>
          <p14:tracePt t="43864" x="7340600" y="5791200"/>
          <p14:tracePt t="43883" x="7289800" y="5791200"/>
          <p14:tracePt t="43883" x="7232650" y="5791200"/>
          <p14:tracePt t="43898" x="7181850" y="5784850"/>
          <p14:tracePt t="43898" x="7137400" y="5784850"/>
          <p14:tracePt t="43915" x="7086600" y="5778500"/>
          <p14:tracePt t="43915" x="7004050" y="5772150"/>
          <p14:tracePt t="43931" x="6965950" y="5765800"/>
          <p14:tracePt t="43931" x="6934200" y="5759450"/>
          <p14:tracePt t="43948" x="6902450" y="5759450"/>
          <p14:tracePt t="43948" x="6883400" y="5753100"/>
          <p14:tracePt t="43965" x="6858000" y="5753100"/>
          <p14:tracePt t="43965" x="6845300" y="5746750"/>
          <p14:tracePt t="43981" x="6832600" y="5746750"/>
          <p14:tracePt t="43981" x="6819900" y="5746750"/>
          <p14:tracePt t="43999" x="6813550" y="5740400"/>
          <p14:tracePt t="43999" x="6807200" y="5734050"/>
          <p14:tracePt t="44015" x="6813550" y="5734050"/>
          <p14:tracePt t="44031" x="6819900" y="5721350"/>
          <p14:tracePt t="44047" x="6826250" y="5721350"/>
          <p14:tracePt t="44047" x="6832600" y="5715000"/>
          <p14:tracePt t="44066" x="6838950" y="5708650"/>
          <p14:tracePt t="44080" x="6845300" y="5708650"/>
          <p14:tracePt t="44080" x="6858000" y="5702300"/>
          <p14:tracePt t="44099" x="6864350" y="5702300"/>
          <p14:tracePt t="44099" x="6870700" y="5702300"/>
          <p14:tracePt t="44115" x="6877050" y="5702300"/>
          <p14:tracePt t="44130" x="6883400" y="5702300"/>
          <p14:tracePt t="44147" x="6889750" y="5702300"/>
          <p14:tracePt t="44147" x="6896100" y="5702300"/>
          <p14:tracePt t="44166" x="6902450" y="5702300"/>
          <p14:tracePt t="44180" x="6908800" y="5708650"/>
          <p14:tracePt t="44197" x="6915150" y="5708650"/>
          <p14:tracePt t="44214" x="6921500" y="5708650"/>
          <p14:tracePt t="44231" x="6927850" y="5708650"/>
          <p14:tracePt t="44248" x="6934200" y="5708650"/>
          <p14:tracePt t="44264" x="6940550" y="5708650"/>
          <p14:tracePt t="44264" x="6946900" y="5715000"/>
          <p14:tracePt t="44283" x="6953250" y="5721350"/>
          <p14:tracePt t="44299" x="6959600" y="5721350"/>
          <p14:tracePt t="44315" x="6959600" y="5727700"/>
          <p14:tracePt t="44331" x="6965950" y="5734050"/>
          <p14:tracePt t="44348" x="6972300" y="5734050"/>
          <p14:tracePt t="44368" x="6972300" y="5740400"/>
          <p14:tracePt t="44391" x="6972300" y="5746750"/>
          <p14:tracePt t="44403" x="6972300" y="5753100"/>
          <p14:tracePt t="44435" x="6965950" y="5753100"/>
          <p14:tracePt t="44479" x="6972300" y="5746750"/>
          <p14:tracePt t="44522" x="6978650" y="5746750"/>
          <p14:tracePt t="44638" x="6985000" y="5746750"/>
          <p14:tracePt t="44703" x="6991350" y="5746750"/>
          <p14:tracePt t="44786" x="6997700" y="5740400"/>
          <p14:tracePt t="44818" x="7004050" y="5740400"/>
          <p14:tracePt t="44871" x="6997700" y="5746750"/>
          <p14:tracePt t="45011" x="6997700" y="5753100"/>
          <p14:tracePt t="45111" x="7004050" y="5753100"/>
          <p14:tracePt t="45191" x="7010400" y="5753100"/>
          <p14:tracePt t="45282" x="7016750" y="5746750"/>
          <p14:tracePt t="45311" x="7016750" y="5753100"/>
          <p14:tracePt t="45483" x="7010400" y="5759450"/>
          <p14:tracePt t="45603" x="7004050" y="5759450"/>
          <p14:tracePt t="45659" x="7004050" y="5765800"/>
          <p14:tracePt t="45778" x="6997700" y="5772150"/>
          <p14:tracePt t="45866" x="6991350" y="5772150"/>
          <p14:tracePt t="45911" x="6991350" y="5778500"/>
          <p14:tracePt t="45994" x="6997700" y="5784850"/>
          <p14:tracePt t="46039" x="7004050" y="5784850"/>
          <p14:tracePt t="46079" x="7004050" y="5778500"/>
          <p14:tracePt t="46123" x="7010400" y="5784850"/>
          <p14:tracePt t="46159" x="7016750" y="5784850"/>
          <p14:tracePt t="46182" x="7023100" y="5784850"/>
          <p14:tracePt t="46202" x="7029450" y="5784850"/>
          <p14:tracePt t="46219" x="7035800" y="5784850"/>
          <p14:tracePt t="46259" x="7042150" y="5784850"/>
          <p14:tracePt t="46279" x="7048500" y="5791200"/>
          <p14:tracePt t="46302" x="7054850" y="5791200"/>
          <p14:tracePt t="46322" x="7061200" y="5797550"/>
          <p14:tracePt t="46347" x="7067550" y="5797550"/>
          <p14:tracePt t="46370" x="7073900" y="5803900"/>
          <p14:tracePt t="46391" x="7080250" y="5810250"/>
          <p14:tracePt t="46451" x="7080250" y="5816600"/>
          <p14:tracePt t="46502" x="7073900" y="5816600"/>
          <p14:tracePt t="46570" x="7067550" y="5822950"/>
          <p14:tracePt t="46670" x="7061200" y="5829300"/>
          <p14:tracePt t="46818" x="7054850" y="5835650"/>
          <p14:tracePt t="46850" x="7048500" y="5835650"/>
          <p14:tracePt t="46922" x="7042150" y="5835650"/>
          <p14:tracePt t="47058" x="7042150" y="5842000"/>
          <p14:tracePt t="47282" x="7035800" y="5848350"/>
          <p14:tracePt t="47339" x="7029450" y="5854700"/>
          <p14:tracePt t="47359" x="7023100" y="5854700"/>
          <p14:tracePt t="47382" x="7016750" y="5861050"/>
          <p14:tracePt t="47399" x="7010400" y="5861050"/>
          <p14:tracePt t="47435" x="7016750" y="5867400"/>
          <p14:tracePt t="47503" x="7016750" y="5861050"/>
          <p14:tracePt t="47518" x="7029450" y="5861050"/>
          <p14:tracePt t="47531" x="7035800" y="5861050"/>
          <p14:tracePt t="47547" x="7042150" y="5861050"/>
          <p14:tracePt t="47563" x="7048500" y="5854700"/>
          <p14:tracePt t="47575" x="7054850" y="5854700"/>
          <p14:tracePt t="47575" x="7061200" y="5861050"/>
          <p14:tracePt t="47593" x="7067550" y="5861050"/>
          <p14:tracePt t="47593" x="7073900" y="5861050"/>
          <p14:tracePt t="47610" x="7080250" y="5861050"/>
          <p14:tracePt t="47610" x="7086600" y="5861050"/>
          <p14:tracePt t="47627" x="7092950" y="5861050"/>
          <p14:tracePt t="47627" x="7099300" y="5861050"/>
          <p14:tracePt t="47644" x="7105650" y="5861050"/>
          <p14:tracePt t="47644" x="7112000" y="5861050"/>
          <p14:tracePt t="47660" x="7118350" y="5861050"/>
          <p14:tracePt t="47660" x="7124700" y="5861050"/>
          <p14:tracePt t="47677" x="7131050" y="5861050"/>
          <p14:tracePt t="47677" x="7137400" y="5861050"/>
          <p14:tracePt t="47694" x="7150100" y="5861050"/>
          <p14:tracePt t="47694" x="7169150" y="5854700"/>
          <p14:tracePt t="47711" x="7175500" y="5861050"/>
          <p14:tracePt t="47711" x="7188200" y="5861050"/>
          <p14:tracePt t="47729" x="7194550" y="5854700"/>
          <p14:tracePt t="47729" x="7207250" y="5861050"/>
          <p14:tracePt t="47744" x="7213600" y="5861050"/>
          <p14:tracePt t="47744" x="7226300" y="5854700"/>
          <p14:tracePt t="47761" x="7232650" y="5854700"/>
          <p14:tracePt t="47761" x="7239000" y="5854700"/>
          <p14:tracePt t="47761" x="7245350" y="5854700"/>
          <p14:tracePt t="47780" x="7258050" y="5848350"/>
          <p14:tracePt t="47793" x="7264400" y="5848350"/>
          <p14:tracePt t="47793" x="7277100" y="5842000"/>
          <p14:tracePt t="47812" x="7289800" y="5842000"/>
          <p14:tracePt t="47812" x="7296150" y="5835650"/>
          <p14:tracePt t="47827" x="7308850" y="5835650"/>
          <p14:tracePt t="47827" x="7315200" y="5835650"/>
          <p14:tracePt t="47845" x="7321550" y="5835650"/>
          <p14:tracePt t="47845" x="7334250" y="5829300"/>
          <p14:tracePt t="47845" x="7340600" y="5829300"/>
          <p14:tracePt t="47864" x="7346950" y="5829300"/>
          <p14:tracePt t="47876" x="7353300" y="5829300"/>
          <p14:tracePt t="47876" x="7366000" y="5829300"/>
          <p14:tracePt t="47895" x="7372350" y="5822950"/>
          <p14:tracePt t="47910" x="7378700" y="5822950"/>
          <p14:tracePt t="47927" x="7385050" y="5816600"/>
          <p14:tracePt t="47944" x="7391400" y="5816600"/>
          <p14:tracePt t="47961" x="7391400" y="5822950"/>
          <p14:tracePt t="47977" x="7397750" y="5829300"/>
          <p14:tracePt t="48000" x="7391400" y="5835650"/>
          <p14:tracePt t="48012" x="7385050" y="5842000"/>
          <p14:tracePt t="48043" x="7378700" y="5854700"/>
          <p14:tracePt t="48059" x="7372350" y="5854700"/>
          <p14:tracePt t="48064" x="7366000" y="5861050"/>
          <p14:tracePt t="48078" x="7359650" y="5867400"/>
          <p14:tracePt t="48078" x="7346950" y="5873750"/>
          <p14:tracePt t="48096" x="7340600" y="5873750"/>
          <p14:tracePt t="48096" x="7334250" y="5880100"/>
          <p14:tracePt t="48113" x="7327900" y="5886450"/>
          <p14:tracePt t="48113" x="7321550" y="5892800"/>
          <p14:tracePt t="48129" x="7315200" y="5892800"/>
          <p14:tracePt t="48129" x="7308850" y="5899150"/>
          <p14:tracePt t="48146" x="7302500" y="5899150"/>
          <p14:tracePt t="48146" x="7302500" y="5905500"/>
          <p14:tracePt t="48146" x="7296150" y="5905500"/>
          <p14:tracePt t="48165" x="7283450" y="5905500"/>
          <p14:tracePt t="48180" x="7277100" y="5905500"/>
          <p14:tracePt t="48215" x="7277100" y="5911850"/>
          <p14:tracePt t="48603" x="7270750" y="5911850"/>
          <p14:tracePt t="48635" x="7270750" y="5918200"/>
          <p14:tracePt t="48792" x="7270750" y="5924550"/>
          <p14:tracePt t="48823" x="7264400" y="5930900"/>
          <p14:tracePt t="48859" x="7264400" y="5937250"/>
          <p14:tracePt t="48892" x="7258050" y="5937250"/>
          <p14:tracePt t="48911" x="7251700" y="5943600"/>
          <p14:tracePt t="48927" x="7245350" y="5949950"/>
          <p14:tracePt t="48943" x="7239000" y="5956300"/>
          <p14:tracePt t="48971" x="7232650" y="5956300"/>
          <p14:tracePt t="48986" x="7226300" y="5956300"/>
          <p14:tracePt t="49011" x="7226300" y="5949950"/>
          <p14:tracePt t="49107" x="7232650" y="5949950"/>
          <p14:tracePt t="49151" x="7239000" y="5949950"/>
          <p14:tracePt t="49191" x="7239000" y="5943600"/>
          <p14:tracePt t="49218" x="7245350" y="5943600"/>
          <p14:tracePt t="49242" x="7251700" y="5943600"/>
          <p14:tracePt t="49278" x="7251700" y="5937250"/>
          <p14:tracePt t="49318" x="7251700" y="5930900"/>
          <p14:tracePt t="49346" x="7258050" y="5924550"/>
          <p14:tracePt t="49382" x="7251700" y="5924550"/>
          <p14:tracePt t="49518" x="7251700" y="5930900"/>
          <p14:tracePt t="49563" x="7251700" y="5924550"/>
          <p14:tracePt t="49671" x="7258050" y="5924550"/>
          <p14:tracePt t="49750" x="7258050" y="5930900"/>
          <p14:tracePt t="49782" x="7264400" y="5930900"/>
          <p14:tracePt t="49851" x="7264400" y="5924550"/>
          <p14:tracePt t="49902" x="7270750" y="5918200"/>
          <p14:tracePt t="49923" x="7264400" y="5924550"/>
          <p14:tracePt t="50031" x="7258050" y="5930900"/>
          <p14:tracePt t="50042" x="7251700" y="5930900"/>
          <p14:tracePt t="50051" x="7245350" y="5937250"/>
          <p14:tracePt t="50051" x="7239000" y="5937250"/>
          <p14:tracePt t="50068" x="7232650" y="5943600"/>
          <p14:tracePt t="50068" x="7226300" y="5943600"/>
          <p14:tracePt t="50086" x="7213600" y="5949950"/>
          <p14:tracePt t="50086" x="7200900" y="5956300"/>
          <p14:tracePt t="50086" x="7181850" y="5956300"/>
          <p14:tracePt t="50104" x="7162800" y="5962650"/>
          <p14:tracePt t="50117" x="7143750" y="5962650"/>
          <p14:tracePt t="50117" x="7086600" y="5969000"/>
          <p14:tracePt t="50135" x="7061200" y="5969000"/>
          <p14:tracePt t="50135" x="7029450" y="5962650"/>
          <p14:tracePt t="50151" x="6997700" y="5956300"/>
          <p14:tracePt t="50151" x="6959600" y="5956300"/>
          <p14:tracePt t="50169" x="6927850" y="5943600"/>
          <p14:tracePt t="50169" x="6889750" y="5937250"/>
          <p14:tracePt t="50186" x="6858000" y="5924550"/>
          <p14:tracePt t="50186" x="6826250" y="5911850"/>
          <p14:tracePt t="50186" x="6788150" y="5892800"/>
          <p14:tracePt t="50205" x="6756400" y="5880100"/>
          <p14:tracePt t="50205" x="6718300" y="5861050"/>
          <p14:tracePt t="50220" x="6686550" y="5848350"/>
          <p14:tracePt t="50220" x="6654800" y="5829300"/>
          <p14:tracePt t="50236" x="6623050" y="5803900"/>
          <p14:tracePt t="50236" x="6597650" y="5784850"/>
          <p14:tracePt t="50253" x="6565900" y="5759450"/>
          <p14:tracePt t="50253" x="6540500" y="5734050"/>
          <p14:tracePt t="50269" x="6521450" y="5702300"/>
          <p14:tracePt t="50269" x="6483350" y="5638800"/>
          <p14:tracePt t="50286" x="6464300" y="5607050"/>
          <p14:tracePt t="50286" x="6445250" y="5575300"/>
          <p14:tracePt t="50303" x="6432550" y="5543550"/>
          <p14:tracePt t="50303" x="6419850" y="5511800"/>
          <p14:tracePt t="50320" x="6413500" y="5480050"/>
          <p14:tracePt t="50320" x="6400800" y="5448300"/>
          <p14:tracePt t="50336" x="6394450" y="5416550"/>
          <p14:tracePt t="50336" x="6394450" y="5359400"/>
          <p14:tracePt t="50353" x="6394450" y="5334000"/>
          <p14:tracePt t="50353" x="6400800" y="5302250"/>
          <p14:tracePt t="50370" x="6413500" y="5276850"/>
          <p14:tracePt t="50370" x="6426200" y="5245100"/>
          <p14:tracePt t="50386" x="6445250" y="5219700"/>
          <p14:tracePt t="50386" x="6489700" y="5162550"/>
          <p14:tracePt t="50404" x="6515100" y="5137150"/>
          <p14:tracePt t="50404" x="6546850" y="5105400"/>
          <p14:tracePt t="50420" x="6578600" y="5080000"/>
          <p14:tracePt t="50420" x="6610350" y="5054600"/>
          <p14:tracePt t="50437" x="6648450" y="5029200"/>
          <p14:tracePt t="50437" x="6686550" y="5010150"/>
          <p14:tracePt t="50453" x="6724650" y="4984750"/>
          <p14:tracePt t="50453" x="6762750" y="4965700"/>
          <p14:tracePt t="50453" x="6807200" y="4953000"/>
          <p14:tracePt t="50472" x="6858000" y="4933950"/>
          <p14:tracePt t="50485" x="6902450" y="4921250"/>
          <p14:tracePt t="50485" x="7010400" y="4908550"/>
          <p14:tracePt t="50504" x="7061200" y="4902200"/>
          <p14:tracePt t="50504" x="7118350" y="4895850"/>
          <p14:tracePt t="50520" x="7175500" y="4895850"/>
          <p14:tracePt t="50520" x="7232650" y="4895850"/>
          <p14:tracePt t="50537" x="7289800" y="4895850"/>
          <p14:tracePt t="50537" x="7340600" y="4902200"/>
          <p14:tracePt t="50553" x="7391400" y="4908550"/>
          <p14:tracePt t="50553" x="7448550" y="4914900"/>
          <p14:tracePt t="50553" x="7499350" y="4927600"/>
          <p14:tracePt t="50573" x="7550150" y="4940300"/>
          <p14:tracePt t="50573" x="7600950" y="4959350"/>
          <p14:tracePt t="50587" x="7651750" y="4972050"/>
          <p14:tracePt t="50587" x="7696200" y="4997450"/>
          <p14:tracePt t="50604" x="7747000" y="5016500"/>
          <p14:tracePt t="50604" x="7791450" y="5035550"/>
          <p14:tracePt t="50621" x="7835900" y="5060950"/>
          <p14:tracePt t="50621" x="7874000" y="5086350"/>
          <p14:tracePt t="50637" x="7912100" y="5105400"/>
          <p14:tracePt t="50637" x="7975600" y="5156200"/>
          <p14:tracePt t="50654" x="8001000" y="5175250"/>
          <p14:tracePt t="50654" x="8026400" y="5200650"/>
          <p14:tracePt t="50671" x="8039100" y="5226050"/>
          <p14:tracePt t="50671" x="8058150" y="5257800"/>
          <p14:tracePt t="50687" x="8070850" y="5283200"/>
          <p14:tracePt t="50687" x="8089900" y="5340350"/>
          <p14:tracePt t="50704" x="8096250" y="5372100"/>
          <p14:tracePt t="50704" x="8096250" y="5397500"/>
          <p14:tracePt t="50721" x="8096250" y="5429250"/>
          <p14:tracePt t="50721" x="8096250" y="5454650"/>
          <p14:tracePt t="50737" x="8096250" y="5480050"/>
          <p14:tracePt t="50737" x="8089900" y="5505450"/>
          <p14:tracePt t="50754" x="8083550" y="5530850"/>
          <p14:tracePt t="50754" x="8077200" y="5556250"/>
          <p14:tracePt t="50772" x="8045450" y="5600700"/>
          <p14:tracePt t="50772" x="8032750" y="5619750"/>
          <p14:tracePt t="50789" x="8013700" y="5638800"/>
          <p14:tracePt t="50789" x="7994650" y="5657850"/>
          <p14:tracePt t="50805" x="7969250" y="5670550"/>
          <p14:tracePt t="50805" x="7943850" y="5689600"/>
          <p14:tracePt t="50821" x="7918450" y="5702300"/>
          <p14:tracePt t="50821" x="7893050" y="5715000"/>
          <p14:tracePt t="50821" x="7867650" y="5727700"/>
          <p14:tracePt t="50841" x="7835900" y="5740400"/>
          <p14:tracePt t="50853" x="7804150" y="5753100"/>
          <p14:tracePt t="50853" x="7727950" y="5778500"/>
          <p14:tracePt t="50872" x="7689850" y="5791200"/>
          <p14:tracePt t="50872" x="7651750" y="5803900"/>
          <p14:tracePt t="50890" x="7607300" y="5816600"/>
          <p14:tracePt t="50890" x="7562850" y="5822950"/>
          <p14:tracePt t="50905" x="7518400" y="5835650"/>
          <p14:tracePt t="50905" x="7467600" y="5848350"/>
          <p14:tracePt t="50922" x="7423150" y="5854700"/>
          <p14:tracePt t="50922" x="7378700" y="5867400"/>
          <p14:tracePt t="50922" x="7327900" y="5873750"/>
          <p14:tracePt t="50941" x="7283450" y="5886450"/>
          <p14:tracePt t="50941" x="7245350" y="5892800"/>
          <p14:tracePt t="50955" x="7200900" y="5899150"/>
          <p14:tracePt t="50955" x="7162800" y="5899150"/>
          <p14:tracePt t="50972" x="7124700" y="5905500"/>
          <p14:tracePt t="50972" x="7092950" y="5905500"/>
          <p14:tracePt t="50989" x="7061200" y="5905500"/>
          <p14:tracePt t="50989" x="7010400" y="5911850"/>
          <p14:tracePt t="51006" x="6985000" y="5905500"/>
          <p14:tracePt t="51006" x="6972300" y="5905500"/>
          <p14:tracePt t="51022" x="6959600" y="5905500"/>
          <p14:tracePt t="51022" x="6946900" y="5905500"/>
          <p14:tracePt t="51039" x="6940550" y="5899150"/>
          <p14:tracePt t="51054" x="6934200" y="5899150"/>
          <p14:tracePt t="51071" x="6940550" y="5892800"/>
          <p14:tracePt t="51088" x="6946900" y="5886450"/>
          <p14:tracePt t="51104" x="6953250" y="5880100"/>
          <p14:tracePt t="51121" x="6959600" y="5880100"/>
          <p14:tracePt t="51138" x="6965950" y="5873750"/>
          <p14:tracePt t="51138" x="6972300" y="5880100"/>
          <p14:tracePt t="51156" x="6978650" y="5880100"/>
          <p14:tracePt t="51172" x="6985000" y="5886450"/>
          <p14:tracePt t="51188" x="6991350" y="5886450"/>
          <p14:tracePt t="51216" x="6997700" y="5886450"/>
          <p14:tracePt t="51240" x="7004050" y="5892800"/>
          <p14:tracePt t="51260" x="7004050" y="5899150"/>
          <p14:tracePt t="51283" x="7010400" y="5899150"/>
          <p14:tracePt t="51319" x="7016750" y="5899150"/>
          <p14:tracePt t="51344" x="7023100" y="5899150"/>
          <p14:tracePt t="51363" x="7029450" y="5905500"/>
          <p14:tracePt t="51439" x="7035800" y="5899150"/>
          <p14:tracePt t="51515" x="7042150" y="5899150"/>
          <p14:tracePt t="51531" x="7048500" y="5899150"/>
          <p14:tracePt t="51543" x="7054850" y="5899150"/>
          <p14:tracePt t="51559" x="7061200" y="5905500"/>
          <p14:tracePt t="51612" x="7067550" y="5905500"/>
          <p14:tracePt t="51636" x="7073900" y="5899150"/>
          <p14:tracePt t="51659" x="7080250" y="5899150"/>
          <p14:tracePt t="51671" x="7080250" y="5892800"/>
          <p14:tracePt t="51688" x="7086600" y="5892800"/>
          <p14:tracePt t="51703" x="7092950" y="5886450"/>
          <p14:tracePt t="51720" x="7092950" y="5880100"/>
          <p14:tracePt t="51732" x="7092950" y="5873750"/>
          <p14:tracePt t="51748" x="7092950" y="5867400"/>
          <p14:tracePt t="51764" x="7092950" y="5861050"/>
          <p14:tracePt t="51800" x="7099300" y="5867400"/>
          <p14:tracePt t="51892" x="7105650" y="5867400"/>
          <p14:tracePt t="51928" x="7105650" y="5873750"/>
          <p14:tracePt t="51952" x="7112000" y="5880100"/>
          <p14:tracePt t="51979" x="7105650" y="5873750"/>
          <p14:tracePt t="52031" x="7105650" y="5867400"/>
          <p14:tracePt t="52303" x="7112000" y="5867400"/>
          <p14:tracePt t="52356" x="7112000" y="5861050"/>
          <p14:tracePt t="52460" x="7118350" y="5854700"/>
          <p14:tracePt t="52563" x="7118350" y="5861050"/>
          <p14:tracePt t="52683" x="7118350" y="5867400"/>
          <p14:tracePt t="52715" x="7124700" y="5867400"/>
          <p14:tracePt t="52812" x="7124700" y="5861050"/>
          <p14:tracePt t="52924" x="7124700" y="5854700"/>
          <p14:tracePt t="52971" x="7131050" y="5861050"/>
          <p14:tracePt t="53075" x="7137400" y="5854700"/>
          <p14:tracePt t="53599" x="7137400" y="5861050"/>
          <p14:tracePt t="53795" x="7131050" y="5867400"/>
          <p14:tracePt t="53855" x="7131050" y="5861050"/>
          <p14:tracePt t="53967" x="7131050" y="5854700"/>
          <p14:tracePt t="54000" x="7131050" y="5848350"/>
          <p14:tracePt t="54119" x="7124700" y="5848350"/>
          <p14:tracePt t="54275" x="7124700" y="5854700"/>
          <p14:tracePt t="54311" x="7118350" y="5854700"/>
          <p14:tracePt t="54335" x="7112000" y="5854700"/>
          <p14:tracePt t="54351" x="7105650" y="5854700"/>
          <p14:tracePt t="54363" x="7092950" y="5854700"/>
          <p14:tracePt t="54379" x="7086600" y="5854700"/>
          <p14:tracePt t="54395" x="7080250" y="5854700"/>
          <p14:tracePt t="54403" x="7073900" y="5854700"/>
          <p14:tracePt t="54415" x="7061200" y="5848350"/>
          <p14:tracePt t="54415" x="7042150" y="5842000"/>
          <p14:tracePt t="54433" x="7029450" y="5842000"/>
          <p14:tracePt t="54433" x="7016750" y="5835650"/>
          <p14:tracePt t="54450" x="7004050" y="5822950"/>
          <p14:tracePt t="54450" x="6991350" y="5816600"/>
          <p14:tracePt t="54466" x="6978650" y="5803900"/>
          <p14:tracePt t="54466" x="6965950" y="5797550"/>
          <p14:tracePt t="54485" x="6934200" y="5772150"/>
          <p14:tracePt t="54485" x="6921500" y="5759450"/>
          <p14:tracePt t="54500" x="6908800" y="5740400"/>
          <p14:tracePt t="54500" x="6896100" y="5727700"/>
          <p14:tracePt t="54517" x="6883400" y="5708650"/>
          <p14:tracePt t="54517" x="6870700" y="5695950"/>
          <p14:tracePt t="54533" x="6858000" y="5676900"/>
          <p14:tracePt t="54533" x="6845300" y="5657850"/>
          <p14:tracePt t="54533" x="6838950" y="5638800"/>
          <p14:tracePt t="54552" x="6826250" y="5619750"/>
          <p14:tracePt t="54565" x="6819900" y="5600700"/>
          <p14:tracePt t="54565" x="6800850" y="5562600"/>
          <p14:tracePt t="54584" x="6800850" y="5537200"/>
          <p14:tracePt t="54584" x="6794500" y="5518150"/>
          <p14:tracePt t="54601" x="6794500" y="5492750"/>
          <p14:tracePt t="54601" x="6788150" y="5473700"/>
          <p14:tracePt t="54617" x="6794500" y="5448300"/>
          <p14:tracePt t="54617" x="6794500" y="5422900"/>
          <p14:tracePt t="54634" x="6800850" y="5397500"/>
          <p14:tracePt t="54634" x="6807200" y="5372100"/>
          <p14:tracePt t="54634" x="6813550" y="5346700"/>
          <p14:tracePt t="54653" x="6826250" y="5321300"/>
          <p14:tracePt t="54653" x="6838950" y="5302250"/>
          <p14:tracePt t="54667" x="6851650" y="5276850"/>
          <p14:tracePt t="54667" x="6870700" y="5251450"/>
          <p14:tracePt t="54684" x="6883400" y="5226050"/>
          <p14:tracePt t="54684" x="6908800" y="5207000"/>
          <p14:tracePt t="54701" x="6934200" y="5181600"/>
          <p14:tracePt t="54701" x="6959600" y="5162550"/>
          <p14:tracePt t="54717" x="6991350" y="5143500"/>
          <p14:tracePt t="54717" x="7054850" y="5099050"/>
          <p14:tracePt t="54735" x="7092950" y="5080000"/>
          <p14:tracePt t="54735" x="7131050" y="5067300"/>
          <p14:tracePt t="54751" x="7169150" y="5048250"/>
          <p14:tracePt t="54751" x="7213600" y="5035550"/>
          <p14:tracePt t="54768" x="7258050" y="5022850"/>
          <p14:tracePt t="54768" x="7346950" y="5010150"/>
          <p14:tracePt t="54785" x="7391400" y="5003800"/>
          <p14:tracePt t="54785" x="7435850" y="4997450"/>
          <p14:tracePt t="54801" x="7480300" y="4991100"/>
          <p14:tracePt t="54801" x="7518400" y="4991100"/>
          <p14:tracePt t="54818" x="7556500" y="4984750"/>
          <p14:tracePt t="54818" x="7594600" y="4984750"/>
          <p14:tracePt t="54835" x="7632700" y="4984750"/>
          <p14:tracePt t="54835" x="7702550" y="4984750"/>
          <p14:tracePt t="54852" x="7734300" y="4991100"/>
          <p14:tracePt t="54852" x="7766050" y="4991100"/>
          <p14:tracePt t="54868" x="7797800" y="5003800"/>
          <p14:tracePt t="54868" x="7829550" y="5010150"/>
          <p14:tracePt t="54885" x="7861300" y="5022850"/>
          <p14:tracePt t="54885" x="7893050" y="5041900"/>
          <p14:tracePt t="54902" x="7918450" y="5054600"/>
          <p14:tracePt t="54902" x="7950200" y="5073650"/>
          <p14:tracePt t="54902" x="7975600" y="5086350"/>
          <p14:tracePt t="54920" x="7994650" y="5105400"/>
          <p14:tracePt t="54933" x="8020050" y="5124450"/>
          <p14:tracePt t="54933" x="8058150" y="5149850"/>
          <p14:tracePt t="54952" x="8077200" y="5162550"/>
          <p14:tracePt t="54952" x="8096250" y="5181600"/>
          <p14:tracePt t="54968" x="8108950" y="5194300"/>
          <p14:tracePt t="54968" x="8128000" y="5207000"/>
          <p14:tracePt t="54985" x="8140700" y="5219700"/>
          <p14:tracePt t="54985" x="8153400" y="5238750"/>
          <p14:tracePt t="55002" x="8159750" y="5251450"/>
          <p14:tracePt t="55002" x="8172450" y="5264150"/>
          <p14:tracePt t="55002" x="8178800" y="5283200"/>
          <p14:tracePt t="55020" x="8185150" y="5302250"/>
          <p14:tracePt t="55020" x="8191500" y="5314950"/>
          <p14:tracePt t="55035" x="8197850" y="5334000"/>
          <p14:tracePt t="55035" x="8197850" y="5346700"/>
          <p14:tracePt t="55052" x="8197850" y="5359400"/>
          <p14:tracePt t="55052" x="8197850" y="5378450"/>
          <p14:tracePt t="55068" x="8191500" y="5391150"/>
          <p14:tracePt t="55068" x="8178800" y="5416550"/>
          <p14:tracePt t="55085" x="8166100" y="5429250"/>
          <p14:tracePt t="55085" x="8153400" y="5448300"/>
          <p14:tracePt t="55102" x="8140700" y="5461000"/>
          <p14:tracePt t="55102" x="8121650" y="5473700"/>
          <p14:tracePt t="55119" x="8102600" y="5492750"/>
          <p14:tracePt t="55119" x="8077200" y="5511800"/>
          <p14:tracePt t="55135" x="8058150" y="5524500"/>
          <p14:tracePt t="55135" x="8007350" y="5562600"/>
          <p14:tracePt t="55152" x="7975600" y="5575300"/>
          <p14:tracePt t="55152" x="7943850" y="5588000"/>
          <p14:tracePt t="55169" x="7912100" y="5607050"/>
          <p14:tracePt t="55169" x="7880350" y="5619750"/>
          <p14:tracePt t="55185" x="7842250" y="5632450"/>
          <p14:tracePt t="55185" x="7804150" y="5645150"/>
          <p14:tracePt t="55185" x="7766050" y="5657850"/>
          <p14:tracePt t="55204" x="7727950" y="5670550"/>
          <p14:tracePt t="55217" x="7689850" y="5683250"/>
          <p14:tracePt t="55217" x="7607300" y="5708650"/>
          <p14:tracePt t="55236" x="7569200" y="5715000"/>
          <p14:tracePt t="55236" x="7531100" y="5721350"/>
          <p14:tracePt t="55252" x="7493000" y="5727700"/>
          <p14:tracePt t="55252" x="7454900" y="5740400"/>
          <p14:tracePt t="55269" x="7416800" y="5746750"/>
          <p14:tracePt t="55269" x="7385050" y="5753100"/>
          <p14:tracePt t="55286" x="7346950" y="5759450"/>
          <p14:tracePt t="55286" x="7315200" y="5765800"/>
          <p14:tracePt t="55286" x="7283450" y="5772150"/>
          <p14:tracePt t="55305" x="7258050" y="5784850"/>
          <p14:tracePt t="55305" x="7232650" y="5791200"/>
          <p14:tracePt t="55320" x="7207250" y="5797550"/>
          <p14:tracePt t="55320" x="7188200" y="5803900"/>
          <p14:tracePt t="55336" x="7169150" y="5816600"/>
          <p14:tracePt t="55336" x="7150100" y="5816600"/>
          <p14:tracePt t="55352" x="7137400" y="5822950"/>
          <p14:tracePt t="55352" x="7124700" y="5822950"/>
          <p14:tracePt t="55370" x="7118350" y="5829300"/>
          <p14:tracePt t="55370" x="7105650" y="5829300"/>
          <p14:tracePt t="55386" x="7099300" y="5829300"/>
          <p14:tracePt t="55401" x="7092950" y="5829300"/>
          <p14:tracePt t="55418" x="7086600" y="5829300"/>
          <p14:tracePt t="55435" x="7086600" y="5822950"/>
          <p14:tracePt t="55452" x="7080250" y="5822950"/>
          <p14:tracePt t="55468" x="7073900" y="5816600"/>
          <p14:tracePt t="55485" x="7067550" y="5816600"/>
          <p14:tracePt t="55503" x="7061200" y="5816600"/>
          <p14:tracePt t="55503" x="7054850" y="5816600"/>
          <p14:tracePt t="55520" x="7048500" y="5816600"/>
          <p14:tracePt t="55536" x="7054850" y="5816600"/>
          <p14:tracePt t="55623" x="7061200" y="5816600"/>
          <p14:tracePt t="55640" x="7067550" y="5810250"/>
          <p14:tracePt t="55656" x="7073900" y="5810250"/>
          <p14:tracePt t="55680" x="7080250" y="5803900"/>
          <p14:tracePt t="55699" x="7086600" y="5810250"/>
          <p14:tracePt t="55743" x="7092950" y="5803900"/>
          <p14:tracePt t="55811" x="7092950" y="5797550"/>
          <p14:tracePt t="55835" x="7092950" y="5791200"/>
          <p14:tracePt t="55872" x="7086600" y="5791200"/>
          <p14:tracePt t="55923" x="7086600" y="5797550"/>
          <p14:tracePt t="56007" x="7086600" y="5803900"/>
          <p14:tracePt t="56067" x="7080250" y="5803900"/>
          <p14:tracePt t="56119" x="7073900" y="5803900"/>
          <p14:tracePt t="56179" x="7080250" y="5797550"/>
          <p14:tracePt t="56375" x="7080250" y="5791200"/>
          <p14:tracePt t="56576" x="7073900" y="5797550"/>
          <p14:tracePt t="56699" x="7067550" y="5797550"/>
          <p14:tracePt t="56727" x="7061200" y="5803900"/>
          <p14:tracePt t="56759" x="7054850" y="5803900"/>
          <p14:tracePt t="56804" x="7048500" y="5803900"/>
          <p14:tracePt t="56824" x="7042150" y="5803900"/>
          <p14:tracePt t="56847" x="7042150" y="5797550"/>
          <p14:tracePt t="56915" x="7048500" y="5791200"/>
          <p14:tracePt t="56935" x="7054850" y="5784850"/>
          <p14:tracePt t="56951" x="7061200" y="5784850"/>
          <p14:tracePt t="56968" x="7061200" y="5778500"/>
          <p14:tracePt t="56983" x="7067550" y="5772150"/>
          <p14:tracePt t="57003" x="7073900" y="5772150"/>
          <p14:tracePt t="57035" x="7067550" y="5778500"/>
          <p14:tracePt t="57095" x="7067550" y="5784850"/>
          <p14:tracePt t="57200" x="7067550" y="5791200"/>
          <p14:tracePt t="57231" x="7061200" y="5791200"/>
          <p14:tracePt t="57267" x="7054850" y="5797550"/>
          <p14:tracePt t="57296" x="7054850" y="5803900"/>
          <p14:tracePt t="57335" x="7048500" y="5810250"/>
          <p14:tracePt t="57396" x="7042150" y="5810250"/>
          <p14:tracePt t="57447" x="7035800" y="5816600"/>
          <p14:tracePt t="57471" x="7029450" y="5816600"/>
          <p14:tracePt t="57515" x="7023100" y="5816600"/>
          <p14:tracePt t="57595" x="7023100" y="5810250"/>
          <p14:tracePt t="57635" x="7023100" y="5803900"/>
          <p14:tracePt t="57663" x="7023100" y="5797550"/>
          <p14:tracePt t="57716" x="7023100" y="5791200"/>
          <p14:tracePt t="57731" x="7023100" y="5784850"/>
          <p14:tracePt t="57763" x="7023100" y="5778500"/>
          <p14:tracePt t="57783" x="7016750" y="5778500"/>
          <p14:tracePt t="57815" x="7016750" y="5772150"/>
          <p14:tracePt t="57844" x="7010400" y="5765800"/>
          <p14:tracePt t="57867" x="7004050" y="5765800"/>
          <p14:tracePt t="57892" x="7004050" y="5759450"/>
          <p14:tracePt t="57911" x="6997700" y="5759450"/>
          <p14:tracePt t="57935" x="6991350" y="5753100"/>
          <p14:tracePt t="57959" x="6985000" y="5746750"/>
          <p14:tracePt t="57979" x="6978650" y="5746750"/>
          <p14:tracePt t="58003" x="6972300" y="5740400"/>
          <p14:tracePt t="58019" x="6965950" y="5740400"/>
          <p14:tracePt t="58031" x="6959600" y="5734050"/>
          <p14:tracePt t="58047" x="6953250" y="5734050"/>
          <p14:tracePt t="58063" x="6946900" y="5727700"/>
          <p14:tracePt t="58075" x="6940550" y="5727700"/>
          <p14:tracePt t="58092" x="6940550" y="5721350"/>
          <p14:tracePt t="58107" x="6934200" y="5721350"/>
          <p14:tracePt t="58131" x="6927850" y="5715000"/>
          <p14:tracePt t="58143" x="6921500" y="5708650"/>
          <p14:tracePt t="58167" x="6921500" y="5702300"/>
          <p14:tracePt t="58183" x="6915150" y="5695950"/>
          <p14:tracePt t="58195" x="6915150" y="5689600"/>
          <p14:tracePt t="58211" x="6915150" y="5683250"/>
          <p14:tracePt t="58227" x="6908800" y="5683250"/>
          <p14:tracePt t="58251" x="6915150" y="5676900"/>
          <p14:tracePt t="58288" x="6921500" y="5670550"/>
          <p14:tracePt t="58311" x="6927850" y="5670550"/>
          <p14:tracePt t="58323" x="6934200" y="5664200"/>
          <p14:tracePt t="58339" x="6934200" y="5657850"/>
          <p14:tracePt t="58356" x="6940550" y="5657850"/>
          <p14:tracePt t="58371" x="6946900" y="5651500"/>
          <p14:tracePt t="58399" x="6946900" y="5645150"/>
          <p14:tracePt t="58483" x="6940550" y="5645150"/>
          <p14:tracePt t="58519" x="6934200" y="5645150"/>
          <p14:tracePt t="58551" x="6927850" y="5645150"/>
          <p14:tracePt t="58571" x="6921500" y="5645150"/>
          <p14:tracePt t="58596" x="6921500" y="5638800"/>
          <p14:tracePt t="58611" x="6915150" y="5632450"/>
          <p14:tracePt t="58623" x="6908800" y="5626100"/>
          <p14:tracePt t="58640" x="6896100" y="5613400"/>
          <p14:tracePt t="58656" x="6889750" y="5613400"/>
          <p14:tracePt t="58664" x="6883400" y="5607050"/>
          <p14:tracePt t="58664" x="6877050" y="5600700"/>
          <p14:tracePt t="58680" x="6870700" y="5588000"/>
          <p14:tracePt t="58680" x="6864350" y="5581650"/>
          <p14:tracePt t="58697" x="6851650" y="5568950"/>
          <p14:tracePt t="58697" x="6845300" y="5556250"/>
          <p14:tracePt t="58714" x="6838950" y="5543550"/>
          <p14:tracePt t="58714" x="6826250" y="5530850"/>
          <p14:tracePt t="58714" x="6819900" y="5518150"/>
          <p14:tracePt t="58733" x="6807200" y="5499100"/>
          <p14:tracePt t="58733" x="6800850" y="5486400"/>
          <p14:tracePt t="58747" x="6794500" y="5467350"/>
          <p14:tracePt t="58747" x="6788150" y="5454650"/>
          <p14:tracePt t="58763" x="6781800" y="5435600"/>
          <p14:tracePt t="58763" x="6775450" y="5416550"/>
          <p14:tracePt t="58780" x="6775450" y="5397500"/>
          <p14:tracePt t="58780" x="6781800" y="5353050"/>
          <p14:tracePt t="58797" x="6788150" y="5334000"/>
          <p14:tracePt t="58797" x="6794500" y="5308600"/>
          <p14:tracePt t="58814" x="6800850" y="5283200"/>
          <p14:tracePt t="58814" x="6807200" y="5264150"/>
          <p14:tracePt t="58831" x="6819900" y="5238750"/>
          <p14:tracePt t="58831" x="6832600" y="5213350"/>
          <p14:tracePt t="58848" x="6845300" y="5187950"/>
          <p14:tracePt t="58848" x="6877050" y="5143500"/>
          <p14:tracePt t="58864" x="6896100" y="5118100"/>
          <p14:tracePt t="58864" x="6921500" y="5099050"/>
          <p14:tracePt t="58881" x="6940550" y="5086350"/>
          <p14:tracePt t="58881" x="6959600" y="5067300"/>
          <p14:tracePt t="58899" x="6985000" y="5054600"/>
          <p14:tracePt t="58899" x="7010400" y="5041900"/>
          <p14:tracePt t="58899" x="7035800" y="5029200"/>
          <p14:tracePt t="58917" x="7067550" y="5016500"/>
          <p14:tracePt t="58929" x="7092950" y="5010150"/>
          <p14:tracePt t="58929" x="7150100" y="4991100"/>
          <p14:tracePt t="58948" x="7181850" y="4991100"/>
          <p14:tracePt t="58948" x="7213600" y="4984750"/>
          <p14:tracePt t="58964" x="7245350" y="4978400"/>
          <p14:tracePt t="58964" x="7270750" y="4984750"/>
          <p14:tracePt t="58981" x="7302500" y="4984750"/>
          <p14:tracePt t="58981" x="7327900" y="4984750"/>
          <p14:tracePt t="58998" x="7353300" y="4984750"/>
          <p14:tracePt t="58998" x="7404100" y="4991100"/>
          <p14:tracePt t="59016" x="7423150" y="4997450"/>
          <p14:tracePt t="59016" x="7442200" y="4997450"/>
          <p14:tracePt t="59032" x="7467600" y="4997450"/>
          <p14:tracePt t="59032" x="7486650" y="5003800"/>
          <p14:tracePt t="59048" x="7512050" y="5010150"/>
          <p14:tracePt t="59048" x="7537450" y="5016500"/>
          <p14:tracePt t="59065" x="7562850" y="5022850"/>
          <p14:tracePt t="59065" x="7581900" y="5035550"/>
          <p14:tracePt t="59082" x="7607300" y="5048250"/>
          <p14:tracePt t="59082" x="7651750" y="5067300"/>
          <p14:tracePt t="59098" x="7677150" y="5080000"/>
          <p14:tracePt t="59098" x="7696200" y="5099050"/>
          <p14:tracePt t="59115" x="7715250" y="5111750"/>
          <p14:tracePt t="59115" x="7734300" y="5124450"/>
          <p14:tracePt t="59131" x="7747000" y="5130800"/>
          <p14:tracePt t="59131" x="7766050" y="5143500"/>
          <p14:tracePt t="59148" x="7778750" y="5156200"/>
          <p14:tracePt t="59148" x="7804150" y="5168900"/>
          <p14:tracePt t="59165" x="7816850" y="5181600"/>
          <p14:tracePt t="59165" x="7829550" y="5187950"/>
          <p14:tracePt t="59182" x="7842250" y="5200650"/>
          <p14:tracePt t="59182" x="7854950" y="5213350"/>
          <p14:tracePt t="59199" x="7867650" y="5226050"/>
          <p14:tracePt t="59199" x="7880350" y="5251450"/>
          <p14:tracePt t="59216" x="7893050" y="5270500"/>
          <p14:tracePt t="59216" x="7899400" y="5283200"/>
          <p14:tracePt t="59232" x="7905750" y="5295900"/>
          <p14:tracePt t="59232" x="7905750" y="5308600"/>
          <p14:tracePt t="59248" x="7905750" y="5321300"/>
          <p14:tracePt t="59248" x="7905750" y="5340350"/>
          <p14:tracePt t="59265" x="7905750" y="5353050"/>
          <p14:tracePt t="59265" x="7899400" y="5359400"/>
          <p14:tracePt t="59265" x="7893050" y="5372100"/>
          <p14:tracePt t="59284" x="7880350" y="5384800"/>
          <p14:tracePt t="59297" x="7867650" y="5397500"/>
          <p14:tracePt t="59297" x="7842250" y="5416550"/>
          <p14:tracePt t="59316" x="7829550" y="5429250"/>
          <p14:tracePt t="59316" x="7810500" y="5441950"/>
          <p14:tracePt t="59332" x="7797800" y="5454650"/>
          <p14:tracePt t="59332" x="7778750" y="5473700"/>
          <p14:tracePt t="59349" x="7759700" y="5486400"/>
          <p14:tracePt t="59349" x="7734300" y="5499100"/>
          <p14:tracePt t="59365" x="7715250" y="5511800"/>
          <p14:tracePt t="59365" x="7689850" y="5530850"/>
          <p14:tracePt t="59365" x="7670800" y="5543550"/>
          <p14:tracePt t="59385" x="7645400" y="5556250"/>
          <p14:tracePt t="59385" x="7613650" y="5575300"/>
          <p14:tracePt t="59401" x="7588250" y="5588000"/>
          <p14:tracePt t="59401" x="7562850" y="5600700"/>
          <p14:tracePt t="59416" x="7537450" y="5613400"/>
          <p14:tracePt t="59416" x="7512050" y="5619750"/>
          <p14:tracePt t="59433" x="7480300" y="5632450"/>
          <p14:tracePt t="59433" x="7454900" y="5638800"/>
          <p14:tracePt t="59449" x="7429500" y="5645150"/>
          <p14:tracePt t="59449" x="7378700" y="5657850"/>
          <p14:tracePt t="59466" x="7353300" y="5664200"/>
          <p14:tracePt t="59466" x="7327900" y="5670550"/>
          <p14:tracePt t="59483" x="7302500" y="5670550"/>
          <p14:tracePt t="59483" x="7277100" y="5676900"/>
          <p14:tracePt t="59499" x="7251700" y="5676900"/>
          <p14:tracePt t="59499" x="7207250" y="5683250"/>
          <p14:tracePt t="59516" x="7188200" y="5689600"/>
          <p14:tracePt t="59516" x="7169150" y="5695950"/>
          <p14:tracePt t="59533" x="7150100" y="5695950"/>
          <p14:tracePt t="59533" x="7131050" y="5702300"/>
          <p14:tracePt t="59549" x="7112000" y="5708650"/>
          <p14:tracePt t="59549" x="7092950" y="5715000"/>
          <p14:tracePt t="59566" x="7080250" y="5721350"/>
          <p14:tracePt t="59566" x="7048500" y="5727700"/>
          <p14:tracePt t="59584" x="7029450" y="5734050"/>
          <p14:tracePt t="59584" x="7016750" y="5734050"/>
          <p14:tracePt t="59600" x="7004050" y="5740400"/>
          <p14:tracePt t="59600" x="6991350" y="5740400"/>
          <p14:tracePt t="59617" x="6978650" y="5746750"/>
          <p14:tracePt t="59617" x="6972300" y="5746750"/>
          <p14:tracePt t="59633" x="6959600" y="5746750"/>
          <p14:tracePt t="59633" x="6946900" y="5753100"/>
          <p14:tracePt t="59633" x="6940550" y="5753100"/>
          <p14:tracePt t="59652" x="6927850" y="5753100"/>
          <p14:tracePt t="59665" x="6921500" y="5753100"/>
          <p14:tracePt t="59665" x="6908800" y="5753100"/>
          <p14:tracePt t="59684" x="6896100" y="5759450"/>
          <p14:tracePt t="59684" x="6889750" y="5759450"/>
          <p14:tracePt t="59700" x="6883400" y="5759450"/>
          <p14:tracePt t="59700" x="6877050" y="5759450"/>
          <p14:tracePt t="59716" x="6870700" y="5759450"/>
          <p14:tracePt t="59716" x="6864350" y="5759450"/>
          <p14:tracePt t="59733" x="6858000" y="5759450"/>
          <p14:tracePt t="59749" x="6851650" y="5753100"/>
          <p14:tracePt t="59749" x="6845300" y="5753100"/>
          <p14:tracePt t="59767" x="6838950" y="5753100"/>
          <p14:tracePt t="59782" x="6832600" y="5753100"/>
          <p14:tracePt t="59799" x="6826250" y="5753100"/>
          <p14:tracePt t="59816" x="6819900" y="5746750"/>
          <p14:tracePt t="59833" x="6813550" y="5746750"/>
          <p14:tracePt t="59849" x="6807200" y="5746750"/>
          <p14:tracePt t="59866" x="6800850" y="5740400"/>
          <p14:tracePt t="59891" x="6807200" y="5734050"/>
          <p14:tracePt t="59923" x="6807200" y="5727700"/>
          <p14:tracePt t="59983" x="6813550" y="5721350"/>
          <p14:tracePt t="59996" x="6813550" y="5715000"/>
          <p14:tracePt t="60011" x="6819900" y="5708650"/>
          <p14:tracePt t="60027" x="6819900" y="5695950"/>
          <p14:tracePt t="60044" x="6826250" y="5689600"/>
          <p14:tracePt t="60055" x="6826250" y="5683250"/>
          <p14:tracePt t="60071" x="6832600" y="5676900"/>
          <p14:tracePt t="60088" x="6832600" y="5670550"/>
          <p14:tracePt t="60104" x="6832600" y="5664200"/>
          <p14:tracePt t="60117" x="6832600" y="5657850"/>
          <p14:tracePt t="60155" x="6838950" y="5651500"/>
          <p14:tracePt t="60180" x="6838950" y="5645150"/>
          <p14:tracePt t="60199" x="6832600" y="5638800"/>
          <p14:tracePt t="60231" x="6832600" y="5632450"/>
          <p14:tracePt t="60260" x="6832600" y="5626100"/>
          <p14:tracePt t="60303" x="6832600" y="5619750"/>
          <p14:tracePt t="60328" x="6832600" y="5613400"/>
          <p14:tracePt t="60364" x="6826250" y="5613400"/>
          <p14:tracePt t="60543" x="6819900" y="5613400"/>
          <p14:tracePt t="60567" x="6813550" y="5613400"/>
          <p14:tracePt t="60583" x="6807200" y="5613400"/>
          <p14:tracePt t="60595" x="6800850" y="5607050"/>
          <p14:tracePt t="60611" x="6794500" y="5607050"/>
          <p14:tracePt t="60620" x="6788150" y="5607050"/>
          <p14:tracePt t="60620" x="6781800" y="5607050"/>
          <p14:tracePt t="60637" x="6775450" y="5600700"/>
          <p14:tracePt t="60637" x="6769100" y="5600700"/>
          <p14:tracePt t="60653" x="6762750" y="5600700"/>
          <p14:tracePt t="60653" x="6756400" y="5594350"/>
          <p14:tracePt t="60653" x="6750050" y="5594350"/>
          <p14:tracePt t="60672" x="6737350" y="5588000"/>
          <p14:tracePt t="60685" x="6731000" y="5581650"/>
          <p14:tracePt t="60685" x="6705600" y="5562600"/>
          <p14:tracePt t="60704" x="6692900" y="5549900"/>
          <p14:tracePt t="60704" x="6680200" y="5537200"/>
          <p14:tracePt t="60720" x="6667500" y="5524500"/>
          <p14:tracePt t="60720" x="6661150" y="5505450"/>
          <p14:tracePt t="60737" x="6648450" y="5492750"/>
          <p14:tracePt t="60737" x="6635750" y="5480050"/>
          <p14:tracePt t="60754" x="6623050" y="5461000"/>
          <p14:tracePt t="60754" x="6610350" y="5441950"/>
          <p14:tracePt t="60754" x="6604000" y="5429250"/>
          <p14:tracePt t="60773" x="6591300" y="5410200"/>
          <p14:tracePt t="60773" x="6584950" y="5391150"/>
          <p14:tracePt t="60788" x="6578600" y="5372100"/>
          <p14:tracePt t="60788" x="6578600" y="5346700"/>
          <p14:tracePt t="60803" x="6578600" y="5327650"/>
          <p14:tracePt t="60803" x="6578600" y="5308600"/>
          <p14:tracePt t="60821" x="6578600" y="5283200"/>
          <p14:tracePt t="60821" x="6591300" y="5238750"/>
          <p14:tracePt t="60837" x="6604000" y="5213350"/>
          <p14:tracePt t="60837" x="6616700" y="5187950"/>
          <p14:tracePt t="60853" x="6635750" y="5168900"/>
          <p14:tracePt t="60853" x="6654800" y="5143500"/>
          <p14:tracePt t="60870" x="6673850" y="5118100"/>
          <p14:tracePt t="60870" x="6692900" y="5099050"/>
          <p14:tracePt t="60889" x="6718300" y="5073650"/>
          <p14:tracePt t="60889" x="6762750" y="5022850"/>
          <p14:tracePt t="60906" x="6794500" y="5003800"/>
          <p14:tracePt t="60906" x="6819900" y="4984750"/>
          <p14:tracePt t="60922" x="6851650" y="4965700"/>
          <p14:tracePt t="60922" x="6883400" y="4946650"/>
          <p14:tracePt t="60939" x="6915150" y="4927600"/>
          <p14:tracePt t="60939" x="6985000" y="4908550"/>
          <p14:tracePt t="60959" x="7016750" y="4895850"/>
          <p14:tracePt t="60959" x="7054850" y="4889500"/>
          <p14:tracePt t="60975" x="7086600" y="4883150"/>
          <p14:tracePt t="60975" x="7124700" y="4876800"/>
          <p14:tracePt t="60989" x="7162800" y="4876800"/>
          <p14:tracePt t="60989" x="7194550" y="4876800"/>
          <p14:tracePt t="61005" x="7226300" y="4876800"/>
          <p14:tracePt t="61005" x="7264400" y="4883150"/>
          <p14:tracePt t="61021" x="7296150" y="4889500"/>
          <p14:tracePt t="61021" x="7327900" y="4895850"/>
          <p14:tracePt t="61021" x="7359650" y="4908550"/>
          <p14:tracePt t="61041" x="7391400" y="4921250"/>
          <p14:tracePt t="61053" x="7416800" y="4933950"/>
          <p14:tracePt t="61053" x="7473950" y="4959350"/>
          <p14:tracePt t="61072" x="7499350" y="4972050"/>
          <p14:tracePt t="61072" x="7524750" y="4991100"/>
          <p14:tracePt t="61088" x="7543800" y="5003800"/>
          <p14:tracePt t="61088" x="7569200" y="5016500"/>
          <p14:tracePt t="61105" x="7588250" y="5029200"/>
          <p14:tracePt t="61105" x="7600950" y="5041900"/>
          <p14:tracePt t="61121" x="7620000" y="5060950"/>
          <p14:tracePt t="61121" x="7645400" y="5092700"/>
          <p14:tracePt t="61138" x="7658100" y="5105400"/>
          <p14:tracePt t="61138" x="7670800" y="5118100"/>
          <p14:tracePt t="61154" x="7677150" y="5137150"/>
          <p14:tracePt t="61154" x="7689850" y="5149850"/>
          <p14:tracePt t="61171" x="7696200" y="5168900"/>
          <p14:tracePt t="61171" x="7702550" y="5181600"/>
          <p14:tracePt t="61188" x="7708900" y="5194300"/>
          <p14:tracePt t="61188" x="7715250" y="5213350"/>
          <p14:tracePt t="61205" x="7715250" y="5226050"/>
          <p14:tracePt t="61205" x="7715250" y="5238750"/>
          <p14:tracePt t="61222" x="7715250" y="5251450"/>
          <p14:tracePt t="61222" x="7708900" y="5264150"/>
          <p14:tracePt t="61239" x="7702550" y="5270500"/>
          <p14:tracePt t="61239" x="7696200" y="5283200"/>
          <p14:tracePt t="61256" x="7677150" y="5308600"/>
          <p14:tracePt t="61256" x="7664450" y="5327650"/>
          <p14:tracePt t="61272" x="7645400" y="5340350"/>
          <p14:tracePt t="61272" x="7632700" y="5353050"/>
          <p14:tracePt t="61289" x="7613650" y="5365750"/>
          <p14:tracePt t="61289" x="7594600" y="5378450"/>
          <p14:tracePt t="61306" x="7575550" y="5391150"/>
          <p14:tracePt t="61306" x="7556500" y="5403850"/>
          <p14:tracePt t="61306" x="7531100" y="5416550"/>
          <p14:tracePt t="61324" x="7505700" y="5429250"/>
          <p14:tracePt t="61337" x="7480300" y="5441950"/>
          <p14:tracePt t="61337" x="7429500" y="5473700"/>
          <p14:tracePt t="61356" x="7404100" y="5486400"/>
          <p14:tracePt t="61356" x="7372350" y="5499100"/>
          <p14:tracePt t="61372" x="7340600" y="5511800"/>
          <p14:tracePt t="61372" x="7308850" y="5524500"/>
          <p14:tracePt t="61372" x="7283450" y="5543550"/>
          <p14:tracePt t="61392" x="7251700" y="5549900"/>
          <p14:tracePt t="61404" x="7219950" y="5562600"/>
          <p14:tracePt t="61404" x="7194550" y="5568950"/>
          <p14:tracePt t="61404" x="7169150" y="5581650"/>
          <p14:tracePt t="61425" x="7150100" y="5581650"/>
          <p14:tracePt t="61425" x="7131050" y="5588000"/>
          <p14:tracePt t="61440" x="7112000" y="5588000"/>
          <p14:tracePt t="61440" x="7092950" y="5594350"/>
          <p14:tracePt t="61456" x="7073900" y="5594350"/>
          <p14:tracePt t="61456" x="7061200" y="5600700"/>
          <p14:tracePt t="61472" x="7042150" y="5600700"/>
          <p14:tracePt t="61472" x="7029450" y="5600700"/>
          <p14:tracePt t="61472" x="7010400" y="5607050"/>
          <p14:tracePt t="61493" x="6997700" y="5607050"/>
          <p14:tracePt t="61493" x="6978650" y="5607050"/>
          <p14:tracePt t="61505" x="6965950" y="5607050"/>
          <p14:tracePt t="61505" x="6953250" y="5613400"/>
          <p14:tracePt t="61523" x="6940550" y="5613400"/>
          <p14:tracePt t="61523" x="6927850" y="5613400"/>
          <p14:tracePt t="61540" x="6915150" y="5613400"/>
          <p14:tracePt t="61540" x="6908800" y="5613400"/>
          <p14:tracePt t="61556" x="6896100" y="5619750"/>
          <p14:tracePt t="61556" x="6877050" y="5619750"/>
          <p14:tracePt t="61573" x="6870700" y="5626100"/>
          <p14:tracePt t="61573" x="6858000" y="5626100"/>
          <p14:tracePt t="61589" x="6851650" y="5632450"/>
          <p14:tracePt t="61589" x="6838950" y="5632450"/>
          <p14:tracePt t="61606" x="6832600" y="5632450"/>
          <p14:tracePt t="61606" x="6819900" y="5638800"/>
          <p14:tracePt t="61625" x="6807200" y="5638800"/>
          <p14:tracePt t="61625" x="6800850" y="5645150"/>
          <p14:tracePt t="61641" x="6788150" y="5645150"/>
          <p14:tracePt t="61641" x="6781800" y="5645150"/>
          <p14:tracePt t="61657" x="6775450" y="5645150"/>
          <p14:tracePt t="61657" x="6762750" y="5645150"/>
          <p14:tracePt t="61673" x="6750050" y="5645150"/>
          <p14:tracePt t="61673" x="6743700" y="5645150"/>
          <p14:tracePt t="61673" x="6737350" y="5645150"/>
          <p14:tracePt t="61693" x="6724650" y="5645150"/>
          <p14:tracePt t="61705" x="6718300" y="5645150"/>
          <p14:tracePt t="61705" x="6705600" y="5645150"/>
          <p14:tracePt t="61724" x="6699250" y="5645150"/>
          <p14:tracePt t="61739" x="6692900" y="5645150"/>
          <p14:tracePt t="61755" x="6692900" y="5651500"/>
          <p14:tracePt t="61776" x="6699250" y="5651500"/>
          <p14:tracePt t="61792" x="6699250" y="5657850"/>
          <p14:tracePt t="61792" x="6705600" y="5657850"/>
          <p14:tracePt t="61807" x="6711950" y="5664200"/>
          <p14:tracePt t="61807" x="6718300" y="5664200"/>
          <p14:tracePt t="61823" x="6731000" y="5670550"/>
          <p14:tracePt t="61823" x="6737350" y="5670550"/>
          <p14:tracePt t="61840" x="6750050" y="5676900"/>
          <p14:tracePt t="61840" x="6775450" y="5683250"/>
          <p14:tracePt t="61857" x="6788150" y="5683250"/>
          <p14:tracePt t="61857" x="6800850" y="5689600"/>
          <p14:tracePt t="61874" x="6813550" y="5689600"/>
          <p14:tracePt t="61874" x="6819900" y="5689600"/>
          <p14:tracePt t="61892" x="6832600" y="5695950"/>
          <p14:tracePt t="61892" x="6845300" y="5689600"/>
          <p14:tracePt t="61907" x="6851650" y="5695950"/>
          <p14:tracePt t="61907" x="6870700" y="5695950"/>
          <p14:tracePt t="61924" x="6877050" y="5695950"/>
          <p14:tracePt t="61924" x="6883400" y="5695950"/>
          <p14:tracePt t="61941" x="6889750" y="5702300"/>
          <p14:tracePt t="61941" x="6896100" y="5702300"/>
          <p14:tracePt t="61957" x="6902450" y="5702300"/>
          <p14:tracePt t="61957" x="6908800" y="5695950"/>
          <p14:tracePt t="61957" x="6915150" y="5695950"/>
          <p14:tracePt t="61977" x="6921500" y="5695950"/>
          <p14:tracePt t="61989" x="6927850" y="5695950"/>
          <p14:tracePt t="61989" x="6940550" y="5689600"/>
          <p14:tracePt t="62008" x="6946900" y="5689600"/>
          <p14:tracePt t="62024" x="6953250" y="5689600"/>
          <p14:tracePt t="62040" x="6959600" y="5689600"/>
          <p14:tracePt t="62056" x="6959600" y="5683250"/>
          <p14:tracePt t="62091" x="6965950" y="5683250"/>
          <p14:tracePt t="62155" x="6972300" y="5683250"/>
          <p14:tracePt t="62188" x="6978650" y="5676900"/>
          <p14:tracePt t="62223" x="6985000" y="5670550"/>
          <p14:tracePt t="62247" x="6991350" y="5670550"/>
          <p14:tracePt t="62271" x="6991350" y="5664200"/>
          <p14:tracePt t="62291" x="6997700" y="5657850"/>
          <p14:tracePt t="62315" x="7004050" y="5664200"/>
          <p14:tracePt t="62343" x="7010400" y="5664200"/>
          <p14:tracePt t="62376" x="7016750" y="5670550"/>
          <p14:tracePt t="62393" x="7023100" y="5670550"/>
          <p14:tracePt t="62396" x="7029450" y="5676900"/>
          <p14:tracePt t="62407" x="7035800" y="5676900"/>
          <p14:tracePt t="62407" x="7042150" y="5683250"/>
          <p14:tracePt t="62426" x="7054850" y="5689600"/>
          <p14:tracePt t="62426" x="7061200" y="5689600"/>
          <p14:tracePt t="62426" x="7073900" y="5695950"/>
          <p14:tracePt t="62445" x="7080250" y="5702300"/>
          <p14:tracePt t="62445" x="7092950" y="5708650"/>
          <p14:tracePt t="62459" x="7099300" y="5708650"/>
          <p14:tracePt t="62459" x="7105650" y="5715000"/>
          <p14:tracePt t="62476" x="7112000" y="5721350"/>
          <p14:tracePt t="62476" x="7118350" y="5721350"/>
          <p14:tracePt t="62492" x="7124700" y="5721350"/>
          <p14:tracePt t="62492" x="7137400" y="5721350"/>
          <p14:tracePt t="62509" x="7143750" y="5721350"/>
          <p14:tracePt t="62509" x="7156450" y="5727700"/>
          <p14:tracePt t="62526" x="7162800" y="5721350"/>
          <p14:tracePt t="62526" x="7175500" y="5721350"/>
          <p14:tracePt t="62543" x="7181850" y="5721350"/>
          <p14:tracePt t="62543" x="7194550" y="5721350"/>
          <p14:tracePt t="62560" x="7207250" y="5721350"/>
          <p14:tracePt t="62560" x="7232650" y="5721350"/>
          <p14:tracePt t="62577" x="7245350" y="5721350"/>
          <p14:tracePt t="62577" x="7264400" y="5727700"/>
          <p14:tracePt t="62593" x="7277100" y="5721350"/>
          <p14:tracePt t="62593" x="7296150" y="5721350"/>
          <p14:tracePt t="62610" x="7315200" y="5721350"/>
          <p14:tracePt t="62610" x="7334250" y="5721350"/>
          <p14:tracePt t="62626" x="7353300" y="5721350"/>
          <p14:tracePt t="62626" x="7391400" y="5715000"/>
          <p14:tracePt t="62644" x="7410450" y="5715000"/>
          <p14:tracePt t="62644" x="7429500" y="5715000"/>
          <p14:tracePt t="62660" x="7448550" y="5708650"/>
          <p14:tracePt t="62660" x="7467600" y="5708650"/>
          <p14:tracePt t="62677" x="7480300" y="5708650"/>
          <p14:tracePt t="62677" x="7499350" y="5702300"/>
          <p14:tracePt t="62677" x="7518400" y="5702300"/>
          <p14:tracePt t="62696" x="7531100" y="5702300"/>
          <p14:tracePt t="62708" x="7550150" y="5702300"/>
          <p14:tracePt t="62708" x="7562850" y="5695950"/>
          <p14:tracePt t="62708" x="7575550" y="5695950"/>
          <p14:tracePt t="62729" x="7588250" y="5695950"/>
          <p14:tracePt t="62729" x="7594600" y="5695950"/>
          <p14:tracePt t="62744" x="7607300" y="5695950"/>
          <p14:tracePt t="62744" x="7613650" y="5695950"/>
          <p14:tracePt t="62760" x="7620000" y="5695950"/>
          <p14:tracePt t="62760" x="7626350" y="5695950"/>
          <p14:tracePt t="62777" x="7632700" y="5695950"/>
          <p14:tracePt t="62792" x="7639050" y="5702300"/>
          <p14:tracePt t="62812" x="7639050" y="5708650"/>
          <p14:tracePt t="62847" x="7645400" y="5702300"/>
          <p14:tracePt t="63071" x="7639050" y="5708650"/>
          <p14:tracePt t="63303" x="7632700" y="5708650"/>
          <p14:tracePt t="63351" x="7626350" y="5708650"/>
          <p14:tracePt t="63387" x="7620000" y="5708650"/>
          <p14:tracePt t="63423" x="7620000" y="5715000"/>
          <p14:tracePt t="63484" x="7613650" y="5715000"/>
          <p14:tracePt t="63507" x="7613650" y="5721350"/>
          <p14:tracePt t="63535" x="7613650" y="5715000"/>
          <p14:tracePt t="63612" x="7613650" y="5721350"/>
          <p14:tracePt t="63895" x="7607300" y="5727700"/>
          <p14:tracePt t="63919" x="7600950" y="5727700"/>
          <p14:tracePt t="63943" x="7594600" y="5727700"/>
          <p14:tracePt t="63971" x="7588250" y="5734050"/>
          <p14:tracePt t="64003" x="7581900" y="5734050"/>
          <p14:tracePt t="64024" x="7575550" y="5740400"/>
          <p14:tracePt t="64047" x="7569200" y="5740400"/>
          <p14:tracePt t="64072" x="7562850" y="5746750"/>
          <p14:tracePt t="64115" x="7556500" y="5753100"/>
          <p14:tracePt t="64132" x="7550150" y="5753100"/>
          <p14:tracePt t="64144" x="7543800" y="5759450"/>
          <p14:tracePt t="64159" x="7537450" y="5765800"/>
          <p14:tracePt t="64175" x="7531100" y="5765800"/>
          <p14:tracePt t="64191" x="7524750" y="5765800"/>
          <p14:tracePt t="64204" x="7518400" y="5772150"/>
          <p14:tracePt t="64243" x="7512050" y="5772150"/>
          <p14:tracePt t="64271" x="7505700" y="5778500"/>
          <p14:tracePt t="64304" x="7499350" y="5784850"/>
          <p14:tracePt t="64331" x="7493000" y="5784850"/>
          <p14:tracePt t="64376" x="7486650" y="5784850"/>
          <p14:tracePt t="64443" x="7480300" y="5784850"/>
          <p14:tracePt t="64467" x="7473950" y="5784850"/>
          <p14:tracePt t="64495" x="7467600" y="5784850"/>
          <p14:tracePt t="64519" x="7461250" y="5791200"/>
          <p14:tracePt t="64535" x="7454900" y="5791200"/>
          <p14:tracePt t="64551" x="7448550" y="5791200"/>
          <p14:tracePt t="64563" x="7442200" y="5797550"/>
          <p14:tracePt t="64572" x="7435850" y="5797550"/>
          <p14:tracePt t="64581" x="7429500" y="5797550"/>
          <p14:tracePt t="64581" x="7416800" y="5797550"/>
          <p14:tracePt t="64599" x="7410450" y="5803900"/>
          <p14:tracePt t="64599" x="7385050" y="5803900"/>
          <p14:tracePt t="64616" x="7366000" y="5810250"/>
          <p14:tracePt t="64616" x="7353300" y="5810250"/>
          <p14:tracePt t="64633" x="7334250" y="5810250"/>
          <p14:tracePt t="64633" x="7308850" y="5816600"/>
          <p14:tracePt t="64649" x="7289800" y="5816600"/>
          <p14:tracePt t="64649" x="7270750" y="5822950"/>
          <p14:tracePt t="64666" x="7245350" y="5829300"/>
          <p14:tracePt t="64666" x="7200900" y="5835650"/>
          <p14:tracePt t="64685" x="7175500" y="5842000"/>
          <p14:tracePt t="64685" x="7150100" y="5842000"/>
          <p14:tracePt t="64700" x="7118350" y="5848350"/>
          <p14:tracePt t="64700" x="7092950" y="5848350"/>
          <p14:tracePt t="64716" x="7061200" y="5854700"/>
          <p14:tracePt t="64716" x="7029450" y="5854700"/>
          <p14:tracePt t="64733" x="7004050" y="5854700"/>
          <p14:tracePt t="64733" x="6972300" y="5854700"/>
          <p14:tracePt t="64749" x="6946900" y="5848350"/>
          <p14:tracePt t="64749" x="6921500" y="5848350"/>
          <p14:tracePt t="64749" x="6896100" y="5842000"/>
          <p14:tracePt t="64769" x="6870700" y="5835650"/>
          <p14:tracePt t="64769" x="6851650" y="5829300"/>
          <p14:tracePt t="64784" x="6826250" y="5816600"/>
          <p14:tracePt t="64784" x="6800850" y="5803900"/>
          <p14:tracePt t="64800" x="6769100" y="5791200"/>
          <p14:tracePt t="64800" x="6743700" y="5778500"/>
          <p14:tracePt t="64817" x="6718300" y="5759450"/>
          <p14:tracePt t="64817" x="6686550" y="5740400"/>
          <p14:tracePt t="64833" x="6661150" y="5715000"/>
          <p14:tracePt t="64833" x="6635750" y="5689600"/>
          <p14:tracePt t="64833" x="6610350" y="5664200"/>
          <p14:tracePt t="64852" x="6591300" y="5638800"/>
          <p14:tracePt t="64852" x="6572250" y="5607050"/>
          <p14:tracePt t="64867" x="6553200" y="5581650"/>
          <p14:tracePt t="64867" x="6540500" y="5549900"/>
          <p14:tracePt t="64884" x="6534150" y="5518150"/>
          <p14:tracePt t="64884" x="6521450" y="5492750"/>
          <p14:tracePt t="64901" x="6515100" y="5461000"/>
          <p14:tracePt t="64901" x="6515100" y="5403850"/>
          <p14:tracePt t="64917" x="6515100" y="5372100"/>
          <p14:tracePt t="64917" x="6521450" y="5340350"/>
          <p14:tracePt t="64934" x="6527800" y="5308600"/>
          <p14:tracePt t="64934" x="6540500" y="5276850"/>
          <p14:tracePt t="64950" x="6553200" y="5245100"/>
          <p14:tracePt t="64950" x="6572250" y="5213350"/>
          <p14:tracePt t="64967" x="6597650" y="5187950"/>
          <p14:tracePt t="64967" x="6654800" y="5124450"/>
          <p14:tracePt t="64984" x="6692900" y="5092700"/>
          <p14:tracePt t="64984" x="6731000" y="5067300"/>
          <p14:tracePt t="65001" x="6775450" y="5035550"/>
          <p14:tracePt t="65001" x="6819900" y="5010150"/>
          <p14:tracePt t="65017" x="6870700" y="4984750"/>
          <p14:tracePt t="65017" x="6921500" y="4959350"/>
          <p14:tracePt t="65017" x="6972300" y="4940300"/>
          <p14:tracePt t="65036" x="7029450" y="4921250"/>
          <p14:tracePt t="65049" x="7086600" y="4908550"/>
          <p14:tracePt t="65049" x="7200900" y="4895850"/>
          <p14:tracePt t="65068" x="7251700" y="4895850"/>
          <p14:tracePt t="65068" x="7308850" y="4895850"/>
          <p14:tracePt t="65084" x="7366000" y="4902200"/>
          <p14:tracePt t="65084" x="7416800" y="4908550"/>
          <p14:tracePt t="65101" x="7467600" y="4921250"/>
          <p14:tracePt t="65101" x="7518400" y="4940300"/>
          <p14:tracePt t="65118" x="7562850" y="4953000"/>
          <p14:tracePt t="65118" x="7607300" y="4965700"/>
          <p14:tracePt t="65118" x="7651750" y="4991100"/>
          <p14:tracePt t="65137" x="7689850" y="5010150"/>
          <p14:tracePt t="65150" x="7727950" y="5029200"/>
          <p14:tracePt t="65150" x="7785100" y="5073650"/>
          <p14:tracePt t="65168" x="7816850" y="5099050"/>
          <p14:tracePt t="65168" x="7842250" y="5124450"/>
          <p14:tracePt t="65184" x="7867650" y="5143500"/>
          <p14:tracePt t="65184" x="7893050" y="5168900"/>
          <p14:tracePt t="65201" x="7918450" y="5194300"/>
          <p14:tracePt t="65201" x="7962900" y="5245100"/>
          <p14:tracePt t="65218" x="7981950" y="5264150"/>
          <p14:tracePt t="65218" x="7994650" y="5289550"/>
          <p14:tracePt t="65235" x="8013700" y="5314950"/>
          <p14:tracePt t="65235" x="8026400" y="5340350"/>
          <p14:tracePt t="65251" x="8039100" y="5365750"/>
          <p14:tracePt t="65251" x="8045450" y="5384800"/>
          <p14:tracePt t="65268" x="8051800" y="5410200"/>
          <p14:tracePt t="65268" x="8058150" y="5448300"/>
          <p14:tracePt t="65285" x="8058150" y="5467350"/>
          <p14:tracePt t="65285" x="8058150" y="5492750"/>
          <p14:tracePt t="65301" x="8058150" y="5511800"/>
          <p14:tracePt t="65301" x="8051800" y="5530850"/>
          <p14:tracePt t="65318" x="8045450" y="5549900"/>
          <p14:tracePt t="65318" x="8039100" y="5568950"/>
          <p14:tracePt t="65336" x="8013700" y="5600700"/>
          <p14:tracePt t="65336" x="7994650" y="5619750"/>
          <p14:tracePt t="65352" x="7975600" y="5632450"/>
          <p14:tracePt t="65352" x="7956550" y="5651500"/>
          <p14:tracePt t="65369" x="7931150" y="5664200"/>
          <p14:tracePt t="65369" x="7905750" y="5676900"/>
          <p14:tracePt t="65385" x="7874000" y="5695950"/>
          <p14:tracePt t="65385" x="7842250" y="5708650"/>
          <p14:tracePt t="65385" x="7810500" y="5721350"/>
          <p14:tracePt t="65404" x="7778750" y="5734050"/>
          <p14:tracePt t="65417" x="7740650" y="5746750"/>
          <p14:tracePt t="65417" x="7670800" y="5772150"/>
          <p14:tracePt t="65436" x="7632700" y="5784850"/>
          <p14:tracePt t="65436" x="7594600" y="5791200"/>
          <p14:tracePt t="65452" x="7550150" y="5803900"/>
          <p14:tracePt t="65452" x="7505700" y="5810250"/>
          <p14:tracePt t="65469" x="7467600" y="5816600"/>
          <p14:tracePt t="65469" x="7423150" y="5816600"/>
          <p14:tracePt t="65469" x="7385050" y="5822950"/>
          <p14:tracePt t="65488" x="7340600" y="5829300"/>
          <p14:tracePt t="65501" x="7308850" y="5829300"/>
          <p14:tracePt t="65501" x="7239000" y="5829300"/>
          <p14:tracePt t="65519" x="7207250" y="5829300"/>
          <p14:tracePt t="65519" x="7181850" y="5829300"/>
          <p14:tracePt t="65536" x="7156450" y="5829300"/>
          <p14:tracePt t="65536" x="7137400" y="5829300"/>
          <p14:tracePt t="65552" x="7118350" y="5829300"/>
          <p14:tracePt t="65552" x="7099300" y="5829300"/>
          <p14:tracePt t="65569" x="7080250" y="5829300"/>
          <p14:tracePt t="65569" x="7042150" y="5829300"/>
          <p14:tracePt t="65585" x="7029450" y="5822950"/>
          <p14:tracePt t="65585" x="7016750" y="5822950"/>
          <p14:tracePt t="65602" x="7004050" y="5822950"/>
          <p14:tracePt t="65602" x="6991350" y="5822950"/>
          <p14:tracePt t="65619" x="6985000" y="5822950"/>
          <p14:tracePt t="65619" x="6965950" y="5816600"/>
          <p14:tracePt t="65636" x="6959600" y="5816600"/>
          <p14:tracePt t="65636" x="6953250" y="5816600"/>
          <p14:tracePt t="65653" x="6946900" y="5816600"/>
          <p14:tracePt t="65653" x="6940550" y="5816600"/>
          <p14:tracePt t="65669" x="6934200" y="5816600"/>
          <p14:tracePt t="65685" x="6927850" y="5816600"/>
          <p14:tracePt t="65685" x="6915150" y="5816600"/>
          <p14:tracePt t="65704" x="6908800" y="5816600"/>
          <p14:tracePt t="65720" x="6902450" y="5816600"/>
          <p14:tracePt t="65735" x="6896100" y="5816600"/>
          <p14:tracePt t="65752" x="6896100" y="5810250"/>
          <p14:tracePt t="65787" x="6896100" y="5803900"/>
          <p14:tracePt t="65811" x="6902450" y="5803900"/>
          <p14:tracePt t="65832" x="6902450" y="5797550"/>
          <p14:tracePt t="65855" x="6908800" y="5791200"/>
          <p14:tracePt t="65875" x="6908800" y="5784850"/>
          <p14:tracePt t="65899" x="6902450" y="5778500"/>
          <p14:tracePt t="65923" x="6896100" y="5772150"/>
          <p14:tracePt t="65935" x="6889750" y="5772150"/>
          <p14:tracePt t="65951" x="6883400" y="5765800"/>
          <p14:tracePt t="65959" x="6877050" y="5765800"/>
          <p14:tracePt t="65975" x="6870700" y="5759450"/>
          <p14:tracePt t="65986" x="6864350" y="5759450"/>
          <p14:tracePt t="65986" x="6858000" y="5753100"/>
          <p14:tracePt t="66004" x="6851650" y="5753100"/>
          <p14:tracePt t="66004" x="6845300" y="5753100"/>
          <p14:tracePt t="66020" x="6838950" y="5746750"/>
          <p14:tracePt t="66020" x="6826250" y="5746750"/>
          <p14:tracePt t="66038" x="6819900" y="5746750"/>
          <p14:tracePt t="66038" x="6807200" y="5740400"/>
          <p14:tracePt t="66038" x="6794500" y="5740400"/>
          <p14:tracePt t="66056" x="6775450" y="5740400"/>
          <p14:tracePt t="66069" x="6762750" y="5740400"/>
          <p14:tracePt t="66069" x="6731000" y="5740400"/>
          <p14:tracePt t="66089" x="6711950" y="5740400"/>
          <p14:tracePt t="66089" x="6692900" y="5740400"/>
          <p14:tracePt t="66105" x="6673850" y="5734050"/>
          <p14:tracePt t="66105" x="6654800" y="5740400"/>
          <p14:tracePt t="66121" x="6635750" y="5740400"/>
          <p14:tracePt t="66121" x="6616700" y="5740400"/>
          <p14:tracePt t="66121" x="6604000" y="5740400"/>
          <p14:tracePt t="66140" x="6584950" y="5740400"/>
          <p14:tracePt t="66153" x="6572250" y="5740400"/>
          <p14:tracePt t="66153" x="6553200" y="5740400"/>
          <p14:tracePt t="66172" x="6527800" y="5746750"/>
          <p14:tracePt t="66172" x="6521450" y="5746750"/>
          <p14:tracePt t="66188" x="6508750" y="5753100"/>
          <p14:tracePt t="66188" x="6502400" y="5753100"/>
          <p14:tracePt t="66205" x="6496050" y="5753100"/>
          <p14:tracePt t="66205" x="6489700" y="5759450"/>
          <p14:tracePt t="66221" x="6483350" y="5759450"/>
          <p14:tracePt t="66237" x="6489700" y="5759450"/>
          <p14:tracePt t="66267" x="6496050" y="5753100"/>
          <p14:tracePt t="66283" x="6502400" y="5753100"/>
          <p14:tracePt t="66296" x="6508750" y="5746750"/>
          <p14:tracePt t="66312" x="6508750" y="5740400"/>
          <p14:tracePt t="66327" x="6508750" y="5746750"/>
          <p14:tracePt t="66403" x="6502400" y="5746750"/>
          <p14:tracePt t="66423" x="6508750" y="5746750"/>
          <p14:tracePt t="66507" x="6515100" y="5746750"/>
          <p14:tracePt t="66523" x="6521450" y="5746750"/>
          <p14:tracePt t="66535" x="6527800" y="5746750"/>
          <p14:tracePt t="66551" x="6534150" y="5746750"/>
          <p14:tracePt t="66568" x="6534150" y="5753100"/>
          <p14:tracePt t="66595" x="6527800" y="5759450"/>
          <p14:tracePt t="66619" x="6521450" y="5765800"/>
          <p14:tracePt t="66635" x="6515100" y="5765800"/>
          <p14:tracePt t="66644" x="6508750" y="5765800"/>
          <p14:tracePt t="66644" x="6502400" y="5772150"/>
          <p14:tracePt t="66657" x="6496050" y="5772150"/>
          <p14:tracePt t="66657" x="6489700" y="5772150"/>
          <p14:tracePt t="66673" x="6477000" y="5778500"/>
          <p14:tracePt t="66673" x="6470650" y="5778500"/>
          <p14:tracePt t="66690" x="6457950" y="5784850"/>
          <p14:tracePt t="66690" x="6451600" y="5784850"/>
          <p14:tracePt t="66706" x="6438900" y="5784850"/>
          <p14:tracePt t="66706" x="6413500" y="5791200"/>
          <p14:tracePt t="66725" x="6407150" y="5797550"/>
          <p14:tracePt t="66725" x="6394450" y="5797550"/>
          <p14:tracePt t="66740" x="6381750" y="5803900"/>
          <p14:tracePt t="66740" x="6375400" y="5810250"/>
          <p14:tracePt t="66757" x="6362700" y="5810250"/>
          <p14:tracePt t="66757" x="6356350" y="5816600"/>
          <p14:tracePt t="66773" x="6343650" y="5816600"/>
          <p14:tracePt t="66773" x="6337300" y="5822950"/>
          <p14:tracePt t="66773" x="6330950" y="5829300"/>
          <p14:tracePt t="66792" x="6324600" y="5829300"/>
          <p14:tracePt t="66805" x="6318250" y="5835650"/>
          <p14:tracePt t="66805" x="6305550" y="5835650"/>
          <p14:tracePt t="66823" x="6299200" y="5842000"/>
          <p14:tracePt t="66823" x="6292850" y="5842000"/>
          <p14:tracePt t="66840" x="6286500" y="5842000"/>
          <p14:tracePt t="66840" x="6280150" y="5842000"/>
          <p14:tracePt t="66856" x="6273800" y="5848350"/>
          <p14:tracePt t="66876" x="6267450" y="5848350"/>
          <p14:tracePt t="66893" x="6261100" y="5848350"/>
          <p14:tracePt t="66911" x="6254750" y="5848350"/>
          <p14:tracePt t="66935" x="6248400" y="5848350"/>
          <p14:tracePt t="66952" x="6242050" y="5848350"/>
          <p14:tracePt t="66956" x="6235700" y="5848350"/>
          <p14:tracePt t="66972" x="6223000" y="5848350"/>
          <p14:tracePt t="66972" x="6210300" y="5854700"/>
          <p14:tracePt t="66991" x="6203950" y="5854700"/>
          <p14:tracePt t="66991" x="6184900" y="5861050"/>
          <p14:tracePt t="67007" x="6165850" y="5861050"/>
          <p14:tracePt t="67007" x="6127750" y="5867400"/>
          <p14:tracePt t="67024" x="6102350" y="5873750"/>
          <p14:tracePt t="67024" x="6076950" y="5880100"/>
          <p14:tracePt t="67041" x="6051550" y="5892800"/>
          <p14:tracePt t="67041" x="6019800" y="5899150"/>
          <p14:tracePt t="67057" x="5988050" y="5905500"/>
          <p14:tracePt t="67057" x="5949950" y="5911850"/>
          <p14:tracePt t="67057" x="5911850" y="5918200"/>
          <p14:tracePt t="67076" x="5873750" y="5924550"/>
          <p14:tracePt t="67089" x="5835650" y="5930900"/>
          <p14:tracePt t="67089" x="5753100" y="5949950"/>
          <p14:tracePt t="67108" x="5702300" y="5956300"/>
          <p14:tracePt t="67108" x="5657850" y="5962650"/>
          <p14:tracePt t="67124" x="5607050" y="5969000"/>
          <p14:tracePt t="67124" x="5556250" y="5975350"/>
          <p14:tracePt t="67141" x="5505450" y="5981700"/>
          <p14:tracePt t="67141" x="5448300" y="5988050"/>
          <p14:tracePt t="67141" x="5391150" y="5994400"/>
          <p14:tracePt t="67160" x="5327650" y="6007100"/>
          <p14:tracePt t="67173" x="5264150" y="6013450"/>
          <p14:tracePt t="67173" x="5130800" y="6019800"/>
          <p14:tracePt t="67191" x="5060950" y="6026150"/>
          <p14:tracePt t="67191" x="4984750" y="6032500"/>
          <p14:tracePt t="67208" x="4908550" y="6038850"/>
          <p14:tracePt t="67208" x="4832350" y="6038850"/>
          <p14:tracePt t="67225" x="4756150" y="6038850"/>
          <p14:tracePt t="67225" x="4679950" y="6045200"/>
          <p14:tracePt t="67241" x="4597400" y="6051550"/>
          <p14:tracePt t="67241" x="4438650" y="6057900"/>
          <p14:tracePt t="67257" x="4362450" y="6057900"/>
          <p14:tracePt t="67257" x="4279900" y="6057900"/>
          <p14:tracePt t="67274" x="4203700" y="6064250"/>
          <p14:tracePt t="67274" x="4121150" y="6064250"/>
          <p14:tracePt t="67291" x="4044950" y="6064250"/>
          <p14:tracePt t="67291" x="3962400" y="6064250"/>
          <p14:tracePt t="67308" x="3886200" y="6070600"/>
          <p14:tracePt t="67308" x="3727450" y="6070600"/>
          <p14:tracePt t="67325" x="3644900" y="6070600"/>
          <p14:tracePt t="67325" x="3568700" y="6070600"/>
          <p14:tracePt t="67342" x="3486150" y="6070600"/>
          <p14:tracePt t="67342" x="3409950" y="6076950"/>
          <p14:tracePt t="67359" x="3333750" y="6076950"/>
          <p14:tracePt t="67359" x="3175000" y="6083300"/>
          <p14:tracePt t="67376" x="3092450" y="6089650"/>
          <p14:tracePt t="67376" x="3016250" y="6096000"/>
          <p14:tracePt t="67393" x="2933700" y="6096000"/>
          <p14:tracePt t="67393" x="2851150" y="6108700"/>
          <p14:tracePt t="67408" x="2781300" y="6115050"/>
          <p14:tracePt t="67408" x="2705100" y="6127750"/>
          <p14:tracePt t="67425" x="2635250" y="6134100"/>
          <p14:tracePt t="67425" x="2565400" y="6146800"/>
          <p14:tracePt t="67425" x="2501900" y="6165850"/>
          <p14:tracePt t="67444" x="2438400" y="6172200"/>
          <p14:tracePt t="67457" x="2381250" y="6191250"/>
          <p14:tracePt t="67457" x="2273300" y="6223000"/>
          <p14:tracePt t="67476" x="2222500" y="6235700"/>
          <p14:tracePt t="67476" x="2165350" y="6248400"/>
          <p14:tracePt t="67493" x="2114550" y="6273800"/>
          <p14:tracePt t="67493" x="2070100" y="6286500"/>
          <p14:tracePt t="67509" x="2019300" y="6305550"/>
          <p14:tracePt t="67509" x="1974850" y="6324600"/>
          <p14:tracePt t="67525" x="1924050" y="6350000"/>
          <p14:tracePt t="67525" x="1879600" y="6369050"/>
          <p14:tracePt t="67525" x="1835150" y="6394450"/>
          <p14:tracePt t="67544" x="1790700" y="6407150"/>
          <p14:tracePt t="67544" x="1746250" y="6426200"/>
          <p14:tracePt t="67559" x="1708150" y="6445250"/>
          <p14:tracePt t="67559" x="1663700" y="6464300"/>
          <p14:tracePt t="67576" x="1625600" y="6483350"/>
          <p14:tracePt t="67576" x="1587500" y="6489700"/>
          <p14:tracePt t="67844" x="946150" y="6457950"/>
          <p14:tracePt t="67851" x="946150" y="64135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ja-JP" altLang="en-US" dirty="0"/>
              <a:t>帰無仮説を検定する</a:t>
            </a:r>
          </a:p>
        </p:txBody>
      </p:sp>
      <p:sp>
        <p:nvSpPr>
          <p:cNvPr id="555011" name="Text Box 3"/>
          <p:cNvSpPr txBox="1">
            <a:spLocks noChangeArrowheads="1"/>
          </p:cNvSpPr>
          <p:nvPr/>
        </p:nvSpPr>
        <p:spPr bwMode="auto">
          <a:xfrm>
            <a:off x="714348" y="1357298"/>
            <a:ext cx="7148513" cy="830997"/>
          </a:xfrm>
          <a:prstGeom prst="rect">
            <a:avLst/>
          </a:prstGeom>
          <a:noFill/>
          <a:ln w="38100">
            <a:noFill/>
            <a:miter lim="800000"/>
            <a:headEnd/>
            <a:tailEnd/>
          </a:ln>
          <a:effectLst/>
        </p:spPr>
        <p:txBody>
          <a:bodyPr>
            <a:spAutoFit/>
          </a:bodyPr>
          <a:lstStyle/>
          <a:p>
            <a:r>
              <a:rPr lang="ja-JP" altLang="en-US" dirty="0"/>
              <a:t>帰無仮説が正しいとすると今回の結果が起こる確率は</a:t>
            </a:r>
            <a:r>
              <a:rPr lang="en-US" altLang="ja-JP" dirty="0" smtClean="0"/>
              <a:t>0.022</a:t>
            </a:r>
            <a:r>
              <a:rPr lang="ja-JP" altLang="en-US" dirty="0" smtClean="0"/>
              <a:t>で</a:t>
            </a:r>
            <a:r>
              <a:rPr lang="ja-JP" altLang="en-US" dirty="0"/>
              <a:t>ある</a:t>
            </a:r>
          </a:p>
        </p:txBody>
      </p:sp>
      <p:sp>
        <p:nvSpPr>
          <p:cNvPr id="555017" name="Text Box 9"/>
          <p:cNvSpPr txBox="1">
            <a:spLocks noChangeArrowheads="1"/>
          </p:cNvSpPr>
          <p:nvPr/>
        </p:nvSpPr>
        <p:spPr bwMode="auto">
          <a:xfrm>
            <a:off x="571472" y="2643182"/>
            <a:ext cx="8012113" cy="1200329"/>
          </a:xfrm>
          <a:prstGeom prst="rect">
            <a:avLst/>
          </a:prstGeom>
          <a:noFill/>
          <a:ln w="38100">
            <a:noFill/>
            <a:miter lim="800000"/>
            <a:headEnd/>
            <a:tailEnd/>
          </a:ln>
          <a:effectLst/>
        </p:spPr>
        <p:txBody>
          <a:bodyPr>
            <a:spAutoFit/>
          </a:bodyPr>
          <a:lstStyle/>
          <a:p>
            <a:r>
              <a:rPr lang="en-US" altLang="ja-JP" dirty="0"/>
              <a:t>20</a:t>
            </a:r>
            <a:r>
              <a:rPr lang="ja-JP" altLang="en-US" dirty="0"/>
              <a:t>回に</a:t>
            </a:r>
            <a:r>
              <a:rPr lang="en-US" altLang="ja-JP" dirty="0"/>
              <a:t>1</a:t>
            </a:r>
            <a:r>
              <a:rPr lang="ja-JP" altLang="en-US" dirty="0" smtClean="0"/>
              <a:t>回（確率</a:t>
            </a:r>
            <a:r>
              <a:rPr lang="en-US" altLang="ja-JP" dirty="0" smtClean="0"/>
              <a:t>0.05</a:t>
            </a:r>
            <a:r>
              <a:rPr lang="ja-JP" altLang="en-US" dirty="0" smtClean="0"/>
              <a:t>）しか</a:t>
            </a:r>
            <a:r>
              <a:rPr lang="ja-JP" altLang="en-US" dirty="0"/>
              <a:t>起こらないことが起こったと考えるよりももとの帰無仮説が間違いであると判断した方が合理的である．</a:t>
            </a:r>
          </a:p>
        </p:txBody>
      </p:sp>
      <p:sp>
        <p:nvSpPr>
          <p:cNvPr id="555018" name="Text Box 10"/>
          <p:cNvSpPr txBox="1">
            <a:spLocks noChangeArrowheads="1"/>
          </p:cNvSpPr>
          <p:nvPr/>
        </p:nvSpPr>
        <p:spPr bwMode="auto">
          <a:xfrm>
            <a:off x="2000232" y="4286256"/>
            <a:ext cx="5356225" cy="457200"/>
          </a:xfrm>
          <a:prstGeom prst="rect">
            <a:avLst/>
          </a:prstGeom>
          <a:noFill/>
          <a:ln w="38100">
            <a:noFill/>
            <a:miter lim="800000"/>
            <a:headEnd/>
            <a:tailEnd/>
          </a:ln>
          <a:effectLst/>
        </p:spPr>
        <p:txBody>
          <a:bodyPr wrap="none">
            <a:spAutoFit/>
          </a:bodyPr>
          <a:lstStyle/>
          <a:p>
            <a:r>
              <a:rPr lang="ja-JP" altLang="en-US" dirty="0"/>
              <a:t>帰無仮説を棄却し，対立仮説を採用する</a:t>
            </a:r>
          </a:p>
        </p:txBody>
      </p:sp>
      <p:sp>
        <p:nvSpPr>
          <p:cNvPr id="555019" name="Text Box 11"/>
          <p:cNvSpPr txBox="1">
            <a:spLocks noChangeArrowheads="1"/>
          </p:cNvSpPr>
          <p:nvPr/>
        </p:nvSpPr>
        <p:spPr bwMode="auto">
          <a:xfrm>
            <a:off x="857224" y="5572140"/>
            <a:ext cx="7496175" cy="822325"/>
          </a:xfrm>
          <a:prstGeom prst="rect">
            <a:avLst/>
          </a:prstGeom>
          <a:noFill/>
          <a:ln w="38100">
            <a:noFill/>
            <a:miter lim="800000"/>
            <a:headEnd/>
            <a:tailEnd/>
          </a:ln>
          <a:effectLst/>
        </p:spPr>
        <p:txBody>
          <a:bodyPr wrap="none">
            <a:spAutoFit/>
          </a:bodyPr>
          <a:lstStyle/>
          <a:p>
            <a:r>
              <a:rPr lang="ja-JP" altLang="en-US" dirty="0"/>
              <a:t>対立仮説：Ａ君はキャラクターＢより弱い（互角ではない）</a:t>
            </a:r>
          </a:p>
          <a:p>
            <a:r>
              <a:rPr lang="ja-JP" altLang="en-US" dirty="0"/>
              <a:t>　　　　　　　Ａ君がキャラクターＢと勝つ確率は</a:t>
            </a:r>
            <a:r>
              <a:rPr lang="en-US" altLang="ja-JP" dirty="0"/>
              <a:t>0.5</a:t>
            </a:r>
            <a:r>
              <a:rPr lang="ja-JP" altLang="en-US" dirty="0"/>
              <a:t>ではない</a:t>
            </a:r>
          </a:p>
        </p:txBody>
      </p:sp>
      <p:cxnSp>
        <p:nvCxnSpPr>
          <p:cNvPr id="13" name="直線矢印コネクタ 12"/>
          <p:cNvCxnSpPr/>
          <p:nvPr/>
        </p:nvCxnSpPr>
        <p:spPr>
          <a:xfrm rot="5400000">
            <a:off x="3964777" y="2250273"/>
            <a:ext cx="6429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a:off x="3858414" y="3928272"/>
            <a:ext cx="85725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5400000">
            <a:off x="3965571" y="5106999"/>
            <a:ext cx="64294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1032"/>
    </mc:Choice>
    <mc:Fallback>
      <p:transition spd="slow" advTm="91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50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50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5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
                </p:tgtEl>
              </p:cMediaNode>
            </p:audio>
          </p:childTnLst>
        </p:cTn>
      </p:par>
    </p:tnLst>
    <p:bldLst>
      <p:bldP spid="555017" grpId="0"/>
      <p:bldP spid="555018" grpId="0"/>
      <p:bldP spid="555019" grpId="0"/>
    </p:bldLst>
  </p:timing>
  <p:extLst>
    <p:ext uri="{3A86A75C-4F4B-4683-9AE1-C65F6400EC91}">
      <p14:laserTraceLst xmlns:p14="http://schemas.microsoft.com/office/powerpoint/2010/main">
        <p14:tracePtLst>
          <p14:tracePt t="7904" x="4165600" y="4635500"/>
          <p14:tracePt t="8645" x="4171950" y="4635500"/>
          <p14:tracePt t="8652" x="4178300" y="4635500"/>
          <p14:tracePt t="8659" x="4184650" y="4635500"/>
          <p14:tracePt t="8669" x="4191000" y="4635500"/>
          <p14:tracePt t="8669" x="4210050" y="4635500"/>
          <p14:tracePt t="8687" x="4222750" y="4629150"/>
          <p14:tracePt t="8687" x="4235450" y="4629150"/>
          <p14:tracePt t="8704" x="4241800" y="4622800"/>
          <p14:tracePt t="8704" x="4254500" y="4622800"/>
          <p14:tracePt t="8721" x="4260850" y="4616450"/>
          <p14:tracePt t="8721" x="4267200" y="4616450"/>
          <p14:tracePt t="8737" x="4279900" y="4616450"/>
          <p14:tracePt t="8737" x="4286250" y="4610100"/>
          <p14:tracePt t="8737" x="4292600" y="4610100"/>
          <p14:tracePt t="8756" x="4298950" y="4603750"/>
          <p14:tracePt t="8779" x="4305300" y="4597400"/>
          <p14:tracePt t="8799" x="4311650" y="4591050"/>
          <p14:tracePt t="8855" x="4311650" y="4597400"/>
          <p14:tracePt t="8884" x="4311650" y="4603750"/>
          <p14:tracePt t="8900" x="4318000" y="4610100"/>
          <p14:tracePt t="8927" x="4324350" y="4616450"/>
          <p14:tracePt t="8951" x="4324350" y="4622800"/>
          <p14:tracePt t="8967" x="4324350" y="4629150"/>
          <p14:tracePt t="8979" x="4324350" y="4635500"/>
          <p14:tracePt t="8995" x="4324350" y="4641850"/>
          <p14:tracePt t="9011" x="4318000" y="4648200"/>
          <p14:tracePt t="9027" x="4311650" y="4654550"/>
          <p14:tracePt t="9040" x="4305300" y="4654550"/>
          <p14:tracePt t="9056" x="4298950" y="4660900"/>
          <p14:tracePt t="9072" x="4292600" y="4667250"/>
          <p14:tracePt t="9087" x="4286250" y="4673600"/>
          <p14:tracePt t="9105" x="4279900" y="4679950"/>
          <p14:tracePt t="9120" x="4273550" y="4686300"/>
          <p14:tracePt t="9137" x="4267200" y="4692650"/>
          <p14:tracePt t="9154" x="4260850" y="4699000"/>
          <p14:tracePt t="9154" x="4254500" y="4705350"/>
          <p14:tracePt t="9172" x="4248150" y="4711700"/>
          <p14:tracePt t="9187" x="4241800" y="4718050"/>
          <p14:tracePt t="9187" x="4235450" y="4724400"/>
          <p14:tracePt t="9187" x="4235450" y="4730750"/>
          <p14:tracePt t="9208" x="4229100" y="4737100"/>
          <p14:tracePt t="9208" x="4222750" y="4743450"/>
          <p14:tracePt t="9222" x="4216400" y="4749800"/>
          <p14:tracePt t="9237" x="4216400" y="4756150"/>
          <p14:tracePt t="9254" x="4210050" y="4762500"/>
          <p14:tracePt t="9275" x="4210050" y="4768850"/>
          <p14:tracePt t="9303" x="4216400" y="4781550"/>
          <p14:tracePt t="9319" x="4222750" y="4787900"/>
          <p14:tracePt t="9335" x="4222750" y="4794250"/>
          <p14:tracePt t="9347" x="4222750" y="4800600"/>
          <p14:tracePt t="9363" x="4222750" y="4806950"/>
          <p14:tracePt t="9379" x="4222750" y="4813300"/>
          <p14:tracePt t="9395" x="4222750" y="4819650"/>
          <p14:tracePt t="9408" x="4222750" y="4826000"/>
          <p14:tracePt t="9431" x="4222750" y="4832350"/>
          <p14:tracePt t="9455" x="4222750" y="4838700"/>
          <p14:tracePt t="9467" x="4222750" y="4845050"/>
          <p14:tracePt t="9484" x="4222750" y="4851400"/>
          <p14:tracePt t="9499" x="4222750" y="4857750"/>
          <p14:tracePt t="9519" x="4222750" y="4864100"/>
          <p14:tracePt t="9543" x="4222750" y="4870450"/>
          <p14:tracePt t="9604" x="4222750" y="4876800"/>
          <p14:tracePt t="9619" x="4222750" y="4883150"/>
          <p14:tracePt t="9648" x="4222750" y="4889500"/>
          <p14:tracePt t="9755" x="4222750" y="4883150"/>
          <p14:tracePt t="9843" x="4216400" y="4889500"/>
          <p14:tracePt t="9947" x="4222750" y="4883150"/>
          <p14:tracePt t="10031" x="4222750" y="4889500"/>
          <p14:tracePt t="10055" x="4229100" y="4883150"/>
          <p14:tracePt t="10135" x="4229100" y="4876800"/>
          <p14:tracePt t="10239" x="4229100" y="4883150"/>
          <p14:tracePt t="10323" x="4235450" y="4883150"/>
          <p14:tracePt t="10502" x="4235450" y="4889500"/>
          <p14:tracePt t="10639" x="4235450" y="4895850"/>
          <p14:tracePt t="10736" x="4235450" y="4902200"/>
          <p14:tracePt t="10775" x="4241800" y="4902200"/>
          <p14:tracePt t="10915" x="4241800" y="4908550"/>
          <p14:tracePt t="10931" x="4241800" y="4914900"/>
          <p14:tracePt t="10959" x="4241800" y="4921250"/>
          <p14:tracePt t="11059" x="4241800" y="4927600"/>
          <p14:tracePt t="11087" x="4241800" y="4933950"/>
          <p14:tracePt t="11127" x="4241800" y="4940300"/>
          <p14:tracePt t="11179" x="4241800" y="4946650"/>
          <p14:tracePt t="11195" x="4241800" y="4953000"/>
          <p14:tracePt t="11207" x="4248150" y="4959350"/>
          <p14:tracePt t="11223" x="4248150" y="4965700"/>
          <p14:tracePt t="11239" x="4248150" y="4972050"/>
          <p14:tracePt t="11255" x="4254500" y="4984750"/>
          <p14:tracePt t="11275" x="4254500" y="4991100"/>
          <p14:tracePt t="11291" x="4254500" y="4997450"/>
          <p14:tracePt t="11307" x="4254500" y="5003800"/>
          <p14:tracePt t="11319" x="4254500" y="5010150"/>
          <p14:tracePt t="11523" x="4248150" y="5016500"/>
          <p14:tracePt t="11747" x="4254500" y="5022850"/>
          <p14:tracePt t="11763" x="4248150" y="5029200"/>
          <p14:tracePt t="11787" x="4248150" y="5035550"/>
          <p14:tracePt t="11795" x="4248150" y="5041900"/>
          <p14:tracePt t="11807" x="4254500" y="5048250"/>
          <p14:tracePt t="11832" x="4254500" y="5060950"/>
          <p14:tracePt t="11847" x="4254500" y="5067300"/>
          <p14:tracePt t="11859" x="4260850" y="5073650"/>
          <p14:tracePt t="11867" x="4260850" y="5080000"/>
          <p14:tracePt t="11879" x="4260850" y="5086350"/>
          <p14:tracePt t="11879" x="4260850" y="5092700"/>
          <p14:tracePt t="11897" x="4260850" y="5099050"/>
          <p14:tracePt t="11913" x="4267200" y="5105400"/>
          <p14:tracePt t="11913" x="4267200" y="5118100"/>
          <p14:tracePt t="11931" x="4267200" y="5124450"/>
          <p14:tracePt t="11946" x="4267200" y="5130800"/>
          <p14:tracePt t="11963" x="4267200" y="5137150"/>
          <p14:tracePt t="11963" x="4273550" y="5143500"/>
          <p14:tracePt t="11981" x="4273550" y="5149850"/>
          <p14:tracePt t="12011" x="4273550" y="5156200"/>
          <p14:tracePt t="12079" x="4273550" y="5149850"/>
          <p14:tracePt t="12147" x="4273550" y="5143500"/>
          <p14:tracePt t="12339" x="4273550" y="5137150"/>
          <p14:tracePt t="12439" x="4273550" y="5130800"/>
          <p14:tracePt t="12575" x="4267200" y="5137150"/>
          <p14:tracePt t="12627" x="4267200" y="5143500"/>
          <p14:tracePt t="12647" x="4273550" y="5137150"/>
          <p14:tracePt t="12723" x="4267200" y="5143500"/>
          <p14:tracePt t="12815" x="4267200" y="5149850"/>
          <p14:tracePt t="12867" x="4267200" y="5156200"/>
          <p14:tracePt t="12895" x="4267200" y="5149850"/>
          <p14:tracePt t="13007" x="4267200" y="5143500"/>
          <p14:tracePt t="13039" x="4267200" y="5137150"/>
          <p14:tracePt t="13083" x="4267200" y="5130800"/>
          <p14:tracePt t="13119" x="4267200" y="5124450"/>
          <p14:tracePt t="13135" x="4267200" y="5118100"/>
          <p14:tracePt t="13151" x="4273550" y="5111750"/>
          <p14:tracePt t="13167" x="4273550" y="5105400"/>
          <p14:tracePt t="13179" x="4273550" y="5099050"/>
          <p14:tracePt t="13187" x="4273550" y="5092700"/>
          <p14:tracePt t="13204" x="4273550" y="5086350"/>
          <p14:tracePt t="13220" x="4273550" y="5080000"/>
          <p14:tracePt t="13236" x="4273550" y="5073650"/>
          <p14:tracePt t="13263" x="4267200" y="5073650"/>
          <p14:tracePt t="13296" x="4260850" y="5060950"/>
          <p14:tracePt t="13339" x="4254500" y="5060950"/>
          <p14:tracePt t="13399" x="4254500" y="5067300"/>
          <p14:tracePt t="13419" x="4254500" y="5073650"/>
          <p14:tracePt t="13451" x="4260850" y="5080000"/>
          <p14:tracePt t="13480" x="4260850" y="5086350"/>
          <p14:tracePt t="13503" x="4267200" y="5092700"/>
          <p14:tracePt t="13519" x="4267200" y="5105400"/>
          <p14:tracePt t="13535" x="4267200" y="5111750"/>
          <p14:tracePt t="13540" x="4267200" y="5118100"/>
          <p14:tracePt t="13551" x="4273550" y="5130800"/>
          <p14:tracePt t="13551" x="4273550" y="5137150"/>
          <p14:tracePt t="13551" x="4273550" y="5143500"/>
          <p14:tracePt t="13572" x="4273550" y="5156200"/>
          <p14:tracePt t="13585" x="4273550" y="5162550"/>
          <p14:tracePt t="13585" x="4279900" y="5187950"/>
          <p14:tracePt t="13604" x="4286250" y="5194300"/>
          <p14:tracePt t="13604" x="4286250" y="5207000"/>
          <p14:tracePt t="13620" x="4292600" y="5219700"/>
          <p14:tracePt t="13620" x="4298950" y="5232400"/>
          <p14:tracePt t="13637" x="4298950" y="5245100"/>
          <p14:tracePt t="13637" x="4305300" y="5257800"/>
          <p14:tracePt t="13653" x="4311650" y="5270500"/>
          <p14:tracePt t="13653" x="4318000" y="5295900"/>
          <p14:tracePt t="13670" x="4324350" y="5302250"/>
          <p14:tracePt t="13670" x="4330700" y="5321300"/>
          <p14:tracePt t="13686" x="4337050" y="5327650"/>
          <p14:tracePt t="13686" x="4343400" y="5340350"/>
          <p14:tracePt t="13703" x="4343400" y="5353050"/>
          <p14:tracePt t="13703" x="4356100" y="5378450"/>
          <p14:tracePt t="13720" x="4362450" y="5384800"/>
          <p14:tracePt t="13720" x="4362450" y="5397500"/>
          <p14:tracePt t="13737" x="4368800" y="5410200"/>
          <p14:tracePt t="13737" x="4375150" y="5422900"/>
          <p14:tracePt t="13753" x="4381500" y="5429250"/>
          <p14:tracePt t="13753" x="4387850" y="5435600"/>
          <p14:tracePt t="13770" x="4394200" y="5448300"/>
          <p14:tracePt t="13770" x="4400550" y="5467350"/>
          <p14:tracePt t="13787" x="4406900" y="5473700"/>
          <p14:tracePt t="13787" x="4406900" y="5480050"/>
          <p14:tracePt t="13804" x="4413250" y="5486400"/>
          <p14:tracePt t="13804" x="4413250" y="5499100"/>
          <p14:tracePt t="13820" x="4419600" y="5505450"/>
          <p14:tracePt t="13820" x="4419600" y="5518150"/>
          <p14:tracePt t="13837" x="4419600" y="5524500"/>
          <p14:tracePt t="13837" x="4425950" y="5530850"/>
          <p14:tracePt t="13837" x="4425950" y="5537200"/>
          <p14:tracePt t="13857" x="4425950" y="5543550"/>
          <p14:tracePt t="13869" x="4425950" y="5549900"/>
          <p14:tracePt t="13895" x="4425950" y="5556250"/>
          <p14:tracePt t="13907" x="4425950" y="5562600"/>
          <p14:tracePt t="13924" x="4425950" y="5568950"/>
          <p14:tracePt t="13940" x="4425950" y="5575300"/>
          <p14:tracePt t="13967" x="4419600" y="5568950"/>
          <p14:tracePt t="13999" x="4413250" y="5575300"/>
          <p14:tracePt t="14019" x="4406900" y="5581650"/>
          <p14:tracePt t="14043" x="4400550" y="5588000"/>
          <p14:tracePt t="14059" x="4394200" y="5588000"/>
          <p14:tracePt t="14075" x="4387850" y="5588000"/>
          <p14:tracePt t="14080" x="4381500" y="5588000"/>
          <p14:tracePt t="14088" x="4375150" y="5588000"/>
          <p14:tracePt t="14088" x="4368800" y="5588000"/>
          <p14:tracePt t="14106" x="4362450" y="5588000"/>
          <p14:tracePt t="14120" x="4356100" y="5588000"/>
          <p14:tracePt t="14120" x="4349750" y="5581650"/>
          <p14:tracePt t="14120" x="4343400" y="5581650"/>
          <p14:tracePt t="14140" x="4337050" y="5581650"/>
          <p14:tracePt t="14153" x="4330700" y="5575300"/>
          <p14:tracePt t="14153" x="4324350" y="5568950"/>
          <p14:tracePt t="14172" x="4311650" y="5568950"/>
          <p14:tracePt t="14187" x="4311650" y="5562600"/>
          <p14:tracePt t="14203" x="4305300" y="5556250"/>
          <p14:tracePt t="14224" x="4305300" y="5549900"/>
          <p14:tracePt t="14240" x="4305300" y="5543550"/>
          <p14:tracePt t="14259" x="4311650" y="5543550"/>
          <p14:tracePt t="14275" x="4324350" y="5537200"/>
          <p14:tracePt t="14291" x="4330700" y="5537200"/>
          <p14:tracePt t="14304" x="4337050" y="5537200"/>
          <p14:tracePt t="14304" x="4356100" y="5530850"/>
          <p14:tracePt t="14322" x="4362450" y="5530850"/>
          <p14:tracePt t="14322" x="4375150" y="5530850"/>
          <p14:tracePt t="14339" x="4387850" y="5530850"/>
          <p14:tracePt t="14339" x="4406900" y="5530850"/>
          <p14:tracePt t="14355" x="4419600" y="5524500"/>
          <p14:tracePt t="14355" x="4432300" y="5524500"/>
          <p14:tracePt t="14372" x="4451350" y="5524500"/>
          <p14:tracePt t="14372" x="4476750" y="5524500"/>
          <p14:tracePt t="14389" x="4489450" y="5524500"/>
          <p14:tracePt t="14389" x="4508500" y="5524500"/>
          <p14:tracePt t="14406" x="4521200" y="5524500"/>
          <p14:tracePt t="14406" x="4540250" y="5524500"/>
          <p14:tracePt t="14422" x="4552950" y="5524500"/>
          <p14:tracePt t="14422" x="4578350" y="5518150"/>
          <p14:tracePt t="14440" x="4591050" y="5518150"/>
          <p14:tracePt t="14440" x="4603750" y="5518150"/>
          <p14:tracePt t="14456" x="4610100" y="5518150"/>
          <p14:tracePt t="14456" x="4616450" y="5518150"/>
          <p14:tracePt t="14473" x="4622800" y="5518150"/>
          <p14:tracePt t="14488" x="4629150" y="5518150"/>
          <p14:tracePt t="14505" x="4635500" y="5511800"/>
          <p14:tracePt t="14619" x="4635500" y="5505450"/>
          <p14:tracePt t="14635" x="4635500" y="5499100"/>
          <p14:tracePt t="14719" x="4635500" y="5492750"/>
          <p14:tracePt t="14763" x="4635500" y="5486400"/>
          <p14:tracePt t="14795" x="4635500" y="5492750"/>
          <p14:tracePt t="15003" x="4635500" y="5499100"/>
          <p14:tracePt t="15159" x="4629150" y="5499100"/>
          <p14:tracePt t="15219" x="4635500" y="5499100"/>
          <p14:tracePt t="15319" x="4629150" y="5499100"/>
          <p14:tracePt t="15483" x="4629150" y="5505450"/>
          <p14:tracePt t="15575" x="4622800" y="5511800"/>
          <p14:tracePt t="15647" x="4622800" y="5505450"/>
          <p14:tracePt t="15687" x="4622800" y="5511800"/>
          <p14:tracePt t="15751" x="4616450" y="5518150"/>
          <p14:tracePt t="15799" x="4610100" y="5518150"/>
          <p14:tracePt t="15828" x="4610100" y="5524500"/>
          <p14:tracePt t="15859" x="4610100" y="5530850"/>
          <p14:tracePt t="15903" x="4603750" y="5530850"/>
          <p14:tracePt t="15956" x="4597400" y="5530850"/>
          <p14:tracePt t="16059" x="4597400" y="5524500"/>
          <p14:tracePt t="16099" x="4597400" y="5518150"/>
          <p14:tracePt t="16127" x="4603750" y="5511800"/>
          <p14:tracePt t="16167" x="4603750" y="5505450"/>
          <p14:tracePt t="16239" x="4603750" y="5511800"/>
          <p14:tracePt t="16307" x="4603750" y="5518150"/>
          <p14:tracePt t="16331" x="4610100" y="5524500"/>
          <p14:tracePt t="16339" x="4610100" y="5530850"/>
          <p14:tracePt t="16348" x="4616450" y="5543550"/>
          <p14:tracePt t="16348" x="4622800" y="5556250"/>
          <p14:tracePt t="16362" x="4629150" y="5568950"/>
          <p14:tracePt t="16362" x="4635500" y="5581650"/>
          <p14:tracePt t="16378" x="4641850" y="5594350"/>
          <p14:tracePt t="16378" x="4648200" y="5607050"/>
          <p14:tracePt t="16396" x="4654550" y="5619750"/>
          <p14:tracePt t="16396" x="4673600" y="5638800"/>
          <p14:tracePt t="16412" x="4679950" y="5638800"/>
          <p14:tracePt t="16412" x="4686300" y="5645150"/>
          <p14:tracePt t="16429" x="4692650" y="5645150"/>
          <p14:tracePt t="16429" x="4699000" y="5645150"/>
          <p14:tracePt t="16445" x="4705350" y="5638800"/>
          <p14:tracePt t="16445" x="4711700" y="5632450"/>
          <p14:tracePt t="16462" x="4718050" y="5626100"/>
          <p14:tracePt t="16462" x="4724400" y="5607050"/>
          <p14:tracePt t="16479" x="4730750" y="5594350"/>
          <p14:tracePt t="16479" x="4737100" y="5581650"/>
          <p14:tracePt t="16496" x="4737100" y="5575300"/>
          <p14:tracePt t="16496" x="4743450" y="5562600"/>
          <p14:tracePt t="16512" x="4743450" y="5556250"/>
          <p14:tracePt t="16512" x="4743450" y="5543550"/>
          <p14:tracePt t="16512" x="4743450" y="5530850"/>
          <p14:tracePt t="16531" x="4743450" y="5518150"/>
          <p14:tracePt t="16544" x="4743450" y="5511800"/>
          <p14:tracePt t="16544" x="4737100" y="5492750"/>
          <p14:tracePt t="16565" x="4737100" y="5480050"/>
          <p14:tracePt t="16565" x="4730750" y="5467350"/>
          <p14:tracePt t="16580" x="4724400" y="5461000"/>
          <p14:tracePt t="16580" x="4718050" y="5454650"/>
          <p14:tracePt t="16596" x="4711700" y="5441950"/>
          <p14:tracePt t="16596" x="4705350" y="5435600"/>
          <p14:tracePt t="16613" x="4699000" y="5422900"/>
          <p14:tracePt t="16613" x="4692650" y="5416550"/>
          <p14:tracePt t="16613" x="4686300" y="5410200"/>
          <p14:tracePt t="16632" x="4679950" y="5403850"/>
          <p14:tracePt t="16645" x="4673600" y="5397500"/>
          <p14:tracePt t="16645" x="4667250" y="5391150"/>
          <p14:tracePt t="16663" x="4660900" y="5384800"/>
          <p14:tracePt t="16678" x="4654550" y="5378450"/>
          <p14:tracePt t="16695" x="4648200" y="5372100"/>
          <p14:tracePt t="16712" x="4641850" y="5365750"/>
          <p14:tracePt t="16728" x="4635500" y="5365750"/>
          <p14:tracePt t="16759" x="4635500" y="5359400"/>
          <p14:tracePt t="16787" x="4641850" y="5365750"/>
          <p14:tracePt t="16871" x="4648200" y="5365750"/>
          <p14:tracePt t="16907" x="4654550" y="5365750"/>
          <p14:tracePt t="16923" x="4660900" y="5359400"/>
          <p14:tracePt t="16939" x="4667250" y="5359400"/>
          <p14:tracePt t="16947" x="4673600" y="5359400"/>
          <p14:tracePt t="16963" x="4686300" y="5359400"/>
          <p14:tracePt t="16979" x="4699000" y="5353050"/>
          <p14:tracePt t="17000" x="4705350" y="5353050"/>
          <p14:tracePt t="17013" x="4711700" y="5359400"/>
          <p14:tracePt t="17029" x="4711700" y="5353050"/>
          <p14:tracePt t="17052" x="4711700" y="5346700"/>
          <p14:tracePt t="17079" x="4711700" y="5340350"/>
          <p14:tracePt t="17087" x="4711700" y="5334000"/>
          <p14:tracePt t="17119" x="4711700" y="5327650"/>
          <p14:tracePt t="17139" x="4711700" y="5321300"/>
          <p14:tracePt t="17163" x="4705350" y="5314950"/>
          <p14:tracePt t="17191" x="4705350" y="5308600"/>
          <p14:tracePt t="17200" x="4705350" y="5302250"/>
          <p14:tracePt t="17216" x="4705350" y="5295900"/>
          <p14:tracePt t="17231" x="4705350" y="5283200"/>
          <p14:tracePt t="17231" x="4705350" y="5276850"/>
          <p14:tracePt t="17248" x="4699000" y="5270500"/>
          <p14:tracePt t="17264" x="4699000" y="5257800"/>
          <p14:tracePt t="17264" x="4699000" y="5245100"/>
          <p14:tracePt t="17283" x="4699000" y="5232400"/>
          <p14:tracePt t="17297" x="4699000" y="5226050"/>
          <p14:tracePt t="17297" x="4699000" y="5200650"/>
          <p14:tracePt t="17315" x="4699000" y="5194300"/>
          <p14:tracePt t="17330" x="4699000" y="5181600"/>
          <p14:tracePt t="17330" x="4705350" y="5175250"/>
          <p14:tracePt t="17348" x="4711700" y="5168900"/>
          <p14:tracePt t="17364" x="4718050" y="5162550"/>
          <p14:tracePt t="17364" x="4724400" y="5156200"/>
          <p14:tracePt t="17382" x="4730750" y="5156200"/>
          <p14:tracePt t="17382" x="4730750" y="5162550"/>
          <p14:tracePt t="17398" x="4737100" y="5168900"/>
          <p14:tracePt t="17414" x="4749800" y="5175250"/>
          <p14:tracePt t="17414" x="4749800" y="5187950"/>
          <p14:tracePt t="17432" x="4756150" y="5200650"/>
          <p14:tracePt t="17432" x="4756150" y="5213350"/>
          <p14:tracePt t="17449" x="4756150" y="5226050"/>
          <p14:tracePt t="17449" x="4749800" y="5251450"/>
          <p14:tracePt t="17466" x="4749800" y="5270500"/>
          <p14:tracePt t="17466" x="4749800" y="5289550"/>
          <p14:tracePt t="17482" x="4743450" y="5314950"/>
          <p14:tracePt t="17482" x="4737100" y="5359400"/>
          <p14:tracePt t="17499" x="4730750" y="5384800"/>
          <p14:tracePt t="17499" x="4724400" y="5403850"/>
          <p14:tracePt t="17516" x="4724400" y="5416550"/>
          <p14:tracePt t="17516" x="4718050" y="5435600"/>
          <p14:tracePt t="17532" x="4711700" y="5454650"/>
          <p14:tracePt t="17532" x="4711700" y="5467350"/>
          <p14:tracePt t="17549" x="4711700" y="5473700"/>
          <p14:tracePt t="17549" x="4711700" y="5486400"/>
          <p14:tracePt t="17549" x="4711700" y="5492750"/>
          <p14:tracePt t="17568" x="4711700" y="5499100"/>
          <p14:tracePt t="17581" x="4718050" y="5505450"/>
          <p14:tracePt t="17598" x="4724400" y="5505450"/>
          <p14:tracePt t="17598" x="4730750" y="5505450"/>
          <p14:tracePt t="17616" x="4737100" y="5511800"/>
          <p14:tracePt t="17616" x="4743450" y="5505450"/>
          <p14:tracePt t="17633" x="4743450" y="5511800"/>
          <p14:tracePt t="17633" x="4749800" y="5505450"/>
          <p14:tracePt t="17649" x="4756150" y="5505450"/>
          <p14:tracePt t="17649" x="4762500" y="5505450"/>
          <p14:tracePt t="17649" x="4768850" y="5505450"/>
          <p14:tracePt t="17669" x="4781550" y="5499100"/>
          <p14:tracePt t="17669" x="4787900" y="5499100"/>
          <p14:tracePt t="17682" x="4794250" y="5492750"/>
          <p14:tracePt t="17682" x="4806950" y="5486400"/>
          <p14:tracePt t="17699" x="4813300" y="5486400"/>
          <p14:tracePt t="17699" x="4826000" y="5480050"/>
          <p14:tracePt t="17716" x="4838700" y="5480050"/>
          <p14:tracePt t="17716" x="4857750" y="5473700"/>
          <p14:tracePt t="17733" x="4864100" y="5467350"/>
          <p14:tracePt t="17733" x="4876800" y="5467350"/>
          <p14:tracePt t="17750" x="4883150" y="5467350"/>
          <p14:tracePt t="17750" x="4895850" y="5467350"/>
          <p14:tracePt t="17766" x="4902200" y="5467350"/>
          <p14:tracePt t="17766" x="4908550" y="5461000"/>
          <p14:tracePt t="17783" x="4914900" y="5461000"/>
          <p14:tracePt t="17783" x="4921250" y="5454650"/>
          <p14:tracePt t="17800" x="4927600" y="5448300"/>
          <p14:tracePt t="17815" x="4933950" y="5441950"/>
          <p14:tracePt t="17832" x="4933950" y="5435600"/>
          <p14:tracePt t="17848" x="4933950" y="5429250"/>
          <p14:tracePt t="17866" x="4933950" y="5416550"/>
          <p14:tracePt t="17866" x="4933950" y="5410200"/>
          <p14:tracePt t="17884" x="4933950" y="5403850"/>
          <p14:tracePt t="17884" x="4927600" y="5397500"/>
          <p14:tracePt t="17901" x="4927600" y="5391150"/>
          <p14:tracePt t="17901" x="4927600" y="5384800"/>
          <p14:tracePt t="17917" x="4927600" y="5372100"/>
          <p14:tracePt t="17917" x="4927600" y="5359400"/>
          <p14:tracePt t="17933" x="4927600" y="5353050"/>
          <p14:tracePt t="17933" x="4927600" y="5334000"/>
          <p14:tracePt t="17953" x="4927600" y="5321300"/>
          <p14:tracePt t="17953" x="4927600" y="5308600"/>
          <p14:tracePt t="17968" x="4927600" y="5302250"/>
          <p14:tracePt t="17968" x="4927600" y="5295900"/>
          <p14:tracePt t="17984" x="4927600" y="5289550"/>
          <p14:tracePt t="17984" x="4927600" y="5283200"/>
          <p14:tracePt t="18001" x="4927600" y="5270500"/>
          <p14:tracePt t="18001" x="4927600" y="5264150"/>
          <p14:tracePt t="18017" x="4927600" y="5251450"/>
          <p14:tracePt t="18017" x="4927600" y="5238750"/>
          <p14:tracePt t="18034" x="4927600" y="5226050"/>
          <p14:tracePt t="18034" x="4927600" y="5219700"/>
          <p14:tracePt t="18051" x="4927600" y="5207000"/>
          <p14:tracePt t="18051" x="4927600" y="5200650"/>
          <p14:tracePt t="18068" x="4927600" y="5187950"/>
          <p14:tracePt t="18068" x="4927600" y="5175250"/>
          <p14:tracePt t="18084" x="4927600" y="5162550"/>
          <p14:tracePt t="18084" x="4927600" y="5130800"/>
          <p14:tracePt t="18101" x="4927600" y="5111750"/>
          <p14:tracePt t="18101" x="4927600" y="5099050"/>
          <p14:tracePt t="18119" x="4927600" y="5080000"/>
          <p14:tracePt t="18119" x="4921250" y="5060950"/>
          <p14:tracePt t="18135" x="4921250" y="5041900"/>
          <p14:tracePt t="18135" x="4914900" y="4997450"/>
          <p14:tracePt t="18152" x="4914900" y="4972050"/>
          <p14:tracePt t="18152" x="4908550" y="4946650"/>
          <p14:tracePt t="18168" x="4902200" y="4921250"/>
          <p14:tracePt t="18168" x="4895850" y="4895850"/>
          <p14:tracePt t="18185" x="4889500" y="4864100"/>
          <p14:tracePt t="18185" x="4883150" y="4845050"/>
          <p14:tracePt t="18201" x="4876800" y="4819650"/>
          <p14:tracePt t="18201" x="4870450" y="4794250"/>
          <p14:tracePt t="18201" x="4864100" y="4768850"/>
          <p14:tracePt t="18220" x="4857750" y="4749800"/>
          <p14:tracePt t="18233" x="4851400" y="4724400"/>
          <p14:tracePt t="18233" x="4838700" y="4667250"/>
          <p14:tracePt t="18252" x="4826000" y="4635500"/>
          <p14:tracePt t="18252" x="4819650" y="4603750"/>
          <p14:tracePt t="18268" x="4813300" y="4572000"/>
          <p14:tracePt t="18268" x="4806950" y="4533900"/>
          <p14:tracePt t="18285" x="4794250" y="4495800"/>
          <p14:tracePt t="18285" x="4787900" y="4457700"/>
          <p14:tracePt t="18285" x="4775200" y="4419600"/>
          <p14:tracePt t="18304" x="4768850" y="4375150"/>
          <p14:tracePt t="18317" x="4756150" y="4337050"/>
          <p14:tracePt t="18317" x="4743450" y="4292600"/>
          <p14:tracePt t="18739" x="2146300" y="2876550"/>
          <p14:tracePt t="18751" x="2127250" y="2870200"/>
          <p14:tracePt t="18751" x="2114550" y="2863850"/>
          <p14:tracePt t="18751" x="2089150" y="2851150"/>
          <p14:tracePt t="18773" x="2057400" y="2838450"/>
          <p14:tracePt t="18785" x="2025650" y="2825750"/>
          <p14:tracePt t="18785" x="1949450" y="2794000"/>
          <p14:tracePt t="18803" x="1911350" y="2787650"/>
          <p14:tracePt t="18803" x="1873250" y="2774950"/>
          <p14:tracePt t="18820" x="1828800" y="2768600"/>
          <p14:tracePt t="18820" x="1790700" y="2755900"/>
          <p14:tracePt t="18836" x="1746250" y="2749550"/>
          <p14:tracePt t="18836" x="1663700" y="2730500"/>
          <p14:tracePt t="18853" x="1612900" y="2717800"/>
          <p14:tracePt t="18853" x="1568450" y="2705100"/>
          <p14:tracePt t="18870" x="1524000" y="2692400"/>
          <p14:tracePt t="18870" x="1485900" y="2679700"/>
          <p14:tracePt t="18887" x="1441450" y="2660650"/>
          <p14:tracePt t="18887" x="1403350" y="2647950"/>
          <p14:tracePt t="18903" x="1358900" y="2628900"/>
          <p14:tracePt t="18903" x="1289050" y="2590800"/>
          <p14:tracePt t="18920" x="1257300" y="2565400"/>
          <p14:tracePt t="18920" x="1225550" y="2546350"/>
          <p14:tracePt t="18937" x="1193800" y="2527300"/>
          <p14:tracePt t="18937" x="1162050" y="2501900"/>
          <p14:tracePt t="18954" x="1136650" y="2476500"/>
          <p14:tracePt t="18954" x="1085850" y="2419350"/>
          <p14:tracePt t="18972" x="1060450" y="2393950"/>
          <p14:tracePt t="18972" x="1041400" y="2362200"/>
          <p14:tracePt t="18987" x="1022350" y="2324100"/>
          <p14:tracePt t="18987" x="1003300" y="2292350"/>
          <p14:tracePt t="19004" x="984250" y="2254250"/>
          <p14:tracePt t="19004" x="965200" y="2222500"/>
          <p14:tracePt t="19020" x="946150" y="2184400"/>
          <p14:tracePt t="19020" x="927100" y="2146300"/>
          <p14:tracePt t="19037" x="914400" y="2101850"/>
          <p14:tracePt t="19037" x="901700" y="2063750"/>
          <p14:tracePt t="19037" x="889000" y="2025650"/>
          <p14:tracePt t="19057" x="882650" y="1981200"/>
          <p14:tracePt t="19069" x="882650" y="1936750"/>
          <p14:tracePt t="19069" x="895350" y="1847850"/>
          <p14:tracePt t="19087" x="908050" y="1803400"/>
          <p14:tracePt t="19087" x="933450" y="1758950"/>
          <p14:tracePt t="19104" x="958850" y="1714500"/>
          <p14:tracePt t="19104" x="984250" y="1676400"/>
          <p14:tracePt t="19104" x="1022350" y="1638300"/>
          <p14:tracePt t="19124" x="1060450" y="1600200"/>
          <p14:tracePt t="19136" x="1104900" y="1568450"/>
          <p14:tracePt t="19136" x="1200150" y="1511300"/>
          <p14:tracePt t="19155" x="1244600" y="1485900"/>
          <p14:tracePt t="19155" x="1301750" y="1473200"/>
          <p14:tracePt t="19171" x="1352550" y="1466850"/>
          <p14:tracePt t="19171" x="1409700" y="1460500"/>
          <p14:tracePt t="19188" x="1460500" y="1473200"/>
          <p14:tracePt t="19188" x="1511300" y="1492250"/>
          <p14:tracePt t="19204" x="1555750" y="1511300"/>
          <p14:tracePt t="19204" x="1638300" y="1587500"/>
          <p14:tracePt t="19221" x="1676400" y="1631950"/>
          <p14:tracePt t="19221" x="1714500" y="1682750"/>
          <p14:tracePt t="19238" x="1739900" y="1733550"/>
          <p14:tracePt t="19238" x="1765300" y="1790700"/>
          <p14:tracePt t="19255" x="1784350" y="1841500"/>
          <p14:tracePt t="19255" x="1809750" y="1949450"/>
          <p14:tracePt t="19272" x="1816100" y="2006600"/>
          <p14:tracePt t="19272" x="1809750" y="2057400"/>
          <p14:tracePt t="19288" x="1803400" y="2108200"/>
          <p14:tracePt t="19288" x="1784350" y="2159000"/>
          <p14:tracePt t="19305" x="1758950" y="2203450"/>
          <p14:tracePt t="19305" x="1727200" y="2247900"/>
          <p14:tracePt t="19322" x="1695450" y="2286000"/>
          <p14:tracePt t="19322" x="1651000" y="2324100"/>
          <p14:tracePt t="19322" x="1600200" y="2355850"/>
          <p14:tracePt t="19341" x="1549400" y="2381250"/>
          <p14:tracePt t="19341" x="1498600" y="2406650"/>
          <p14:tracePt t="19356" x="1441450" y="2425700"/>
          <p14:tracePt t="19356" x="1377950" y="2432050"/>
          <p14:tracePt t="19372" x="1314450" y="2438400"/>
          <p14:tracePt t="19372" x="1257300" y="2438400"/>
          <p14:tracePt t="19389" x="1200150" y="2438400"/>
          <p14:tracePt t="19389" x="1149350" y="2425700"/>
          <p14:tracePt t="19405" x="1098550" y="2406650"/>
          <p14:tracePt t="19405" x="1054100" y="2381250"/>
          <p14:tracePt t="19405" x="1009650" y="2355850"/>
          <p14:tracePt t="19424" x="977900" y="2317750"/>
          <p14:tracePt t="19437" x="946150" y="2273300"/>
          <p14:tracePt t="19437" x="908050" y="2165350"/>
          <p14:tracePt t="19455" x="901700" y="2108200"/>
          <p14:tracePt t="19455" x="901700" y="2038350"/>
          <p14:tracePt t="19472" x="908050" y="1981200"/>
          <p14:tracePt t="19472" x="920750" y="1917700"/>
          <p14:tracePt t="19488" x="939800" y="1860550"/>
          <p14:tracePt t="19488" x="971550" y="1809750"/>
          <p14:tracePt t="19488" x="1003300" y="1765300"/>
          <p14:tracePt t="19507" x="1041400" y="1727200"/>
          <p14:tracePt t="19507" x="1079500" y="1695450"/>
          <p14:tracePt t="19522" x="1123950" y="1676400"/>
          <p14:tracePt t="19522" x="1174750" y="1657350"/>
          <p14:tracePt t="19539" x="1225550" y="1651000"/>
          <p14:tracePt t="19539" x="1270000" y="1657350"/>
          <p14:tracePt t="19555" x="1320800" y="1670050"/>
          <p14:tracePt t="19555" x="1416050" y="1727200"/>
          <p14:tracePt t="19572" x="1460500" y="1765300"/>
          <p14:tracePt t="19572" x="1504950" y="1816100"/>
          <p14:tracePt t="19589" x="1543050" y="1879600"/>
          <p14:tracePt t="19589" x="1581150" y="1949450"/>
          <p14:tracePt t="19606" x="1612900" y="2025650"/>
          <p14:tracePt t="19606" x="1638300" y="2114550"/>
          <p14:tracePt t="19623" x="1651000" y="2209800"/>
          <p14:tracePt t="19623" x="1682750" y="2432050"/>
          <p14:tracePt t="19640" x="1695450" y="2546350"/>
          <p14:tracePt t="19640" x="1701800" y="2667000"/>
          <p14:tracePt t="19656" x="1701800" y="2794000"/>
          <p14:tracePt t="19656" x="1708150" y="2914650"/>
          <p14:tracePt t="19673" x="1708150" y="3035300"/>
          <p14:tracePt t="19673" x="1714500" y="3155950"/>
          <p14:tracePt t="19689" x="1708150" y="3276600"/>
          <p14:tracePt t="19689" x="1708150" y="3390900"/>
          <p14:tracePt t="19689" x="1701800" y="3511550"/>
          <p14:tracePt t="19709" x="1689100" y="3632200"/>
          <p14:tracePt t="19721" x="1676400" y="3759200"/>
          <p14:tracePt t="19721" x="1651000" y="4019550"/>
          <p14:tracePt t="19740" x="1638300" y="4152900"/>
          <p14:tracePt t="19740" x="1625600" y="4292600"/>
          <p14:tracePt t="19757" x="1606550" y="4425950"/>
          <p14:tracePt t="19757" x="1593850" y="4559300"/>
          <p14:tracePt t="19773" x="1587500" y="4692650"/>
          <p14:tracePt t="19773" x="1574800" y="4813300"/>
          <p14:tracePt t="19773" x="1562100" y="4933950"/>
          <p14:tracePt t="19792" x="1549400" y="5041900"/>
          <p14:tracePt t="19805" x="1530350" y="5143500"/>
          <p14:tracePt t="19805" x="1504950" y="5327650"/>
          <p14:tracePt t="19823" x="1485900" y="5410200"/>
          <p14:tracePt t="19823" x="1473200" y="5480050"/>
          <p14:tracePt t="19840" x="1454150" y="5549900"/>
          <p14:tracePt t="19840" x="1441450" y="5613400"/>
          <p14:tracePt t="19857" x="1428750" y="5676900"/>
          <p14:tracePt t="19857" x="1403350" y="5784850"/>
          <p14:tracePt t="19874" x="1397000" y="5835650"/>
          <p14:tracePt t="19874" x="1384300" y="5880100"/>
          <p14:tracePt t="19890" x="1377950" y="5924550"/>
          <p14:tracePt t="19890" x="1371600" y="5969000"/>
          <p14:tracePt t="19907" x="1365250" y="6007100"/>
          <p14:tracePt t="19907" x="1352550" y="6038850"/>
          <p14:tracePt t="19924" x="1352550" y="6076950"/>
          <p14:tracePt t="19924" x="1327150" y="6134100"/>
          <p14:tracePt t="19940" x="1320800" y="6159500"/>
          <p14:tracePt t="19940" x="1308100" y="6178550"/>
          <p14:tracePt t="19957" x="1295400" y="6203950"/>
          <p14:tracePt t="19957" x="1282700" y="6216650"/>
          <p14:tracePt t="19973" x="1263650" y="6235700"/>
          <p14:tracePt t="19973" x="1244600" y="6254750"/>
          <p14:tracePt t="19973" x="1225550" y="6273800"/>
          <p14:tracePt t="19992" x="1193800" y="6311900"/>
          <p14:tracePt t="20007" x="1174750" y="6337300"/>
          <p14:tracePt t="20007" x="1155700" y="6362700"/>
          <p14:tracePt t="20024" x="1136650" y="6388100"/>
          <p14:tracePt t="20039" x="1098550" y="6426200"/>
          <p14:tracePt t="20056" x="1066800" y="6464300"/>
          <p14:tracePt t="20073" x="1035050" y="6489700"/>
          <p14:tracePt t="21960" x="3048000" y="5638800"/>
          <p14:tracePt t="22091" x="3048000" y="5632450"/>
          <p14:tracePt t="22119" x="3048000" y="5626100"/>
          <p14:tracePt t="22143" x="3054350" y="5619750"/>
          <p14:tracePt t="22152" x="3054350" y="5613400"/>
          <p14:tracePt t="22163" x="3060700" y="5607050"/>
          <p14:tracePt t="22163" x="3060700" y="5600700"/>
          <p14:tracePt t="22181" x="3060700" y="5588000"/>
          <p14:tracePt t="22181" x="3067050" y="5588000"/>
          <p14:tracePt t="22198" x="3067050" y="5575300"/>
          <p14:tracePt t="22213" x="3073400" y="5562600"/>
          <p14:tracePt t="22213" x="3073400" y="5549900"/>
          <p14:tracePt t="22232" x="3073400" y="5537200"/>
          <p14:tracePt t="22232" x="3079750" y="5530850"/>
          <p14:tracePt t="22248" x="3079750" y="5524500"/>
          <p14:tracePt t="22263" x="3086100" y="5518150"/>
          <p14:tracePt t="22280" x="3092450" y="5511800"/>
          <p14:tracePt t="22296" x="3092450" y="5505450"/>
          <p14:tracePt t="22313" x="3098800" y="5499100"/>
          <p14:tracePt t="22330" x="3105150" y="5486400"/>
          <p14:tracePt t="22347" x="3105150" y="5480050"/>
          <p14:tracePt t="22364" x="3105150" y="5473700"/>
          <p14:tracePt t="22364" x="3111500" y="5467350"/>
          <p14:tracePt t="22381" x="3111500" y="5454650"/>
          <p14:tracePt t="22397" x="3111500" y="5448300"/>
          <p14:tracePt t="22414" x="3117850" y="5441950"/>
          <p14:tracePt t="22430" x="3117850" y="5435600"/>
          <p14:tracePt t="22430" x="3117850" y="5429250"/>
          <p14:tracePt t="22448" x="3124200" y="5422900"/>
          <p14:tracePt t="22464" x="3117850" y="5422900"/>
          <p14:tracePt t="22546" x="3111500" y="5416550"/>
          <p14:tracePt t="22575" x="3105150" y="5416550"/>
          <p14:tracePt t="22755" x="3105150" y="5422900"/>
          <p14:tracePt t="22779" x="3105150" y="5416550"/>
          <p14:tracePt t="22803" x="3098800" y="5422900"/>
          <p14:tracePt t="22943" x="3098800" y="5416550"/>
          <p14:tracePt t="23011" x="3092450" y="5416550"/>
          <p14:tracePt t="23124" x="3092450" y="5410200"/>
          <p14:tracePt t="23155" x="3092450" y="5416550"/>
          <p14:tracePt t="23199" x="3086100" y="5422900"/>
          <p14:tracePt t="23215" x="3086100" y="5416550"/>
          <p14:tracePt t="23260" x="3086100" y="5410200"/>
          <p14:tracePt t="23355" x="3117850" y="5403850"/>
          <p14:tracePt t="23559" x="3124200" y="5397500"/>
          <p14:tracePt t="23591" x="3155950" y="5397500"/>
          <p14:tracePt t="23611" x="3086100" y="5391150"/>
          <p14:tracePt t="23643" x="3079750" y="5384800"/>
          <p14:tracePt t="23671" x="3009900" y="5384800"/>
          <p14:tracePt t="23695" x="3048000" y="5384800"/>
          <p14:tracePt t="23711" x="3079750" y="5384800"/>
          <p14:tracePt t="23723" x="3111500" y="5384800"/>
          <p14:tracePt t="23763" x="3079750" y="5378450"/>
          <p14:tracePt t="23775" x="3041650" y="5384800"/>
          <p14:tracePt t="23799" x="3041650" y="5391150"/>
          <p14:tracePt t="23835" x="3073400" y="5391150"/>
          <p14:tracePt t="23851" x="3035300" y="5384800"/>
          <p14:tracePt t="23911" x="3067050" y="5384800"/>
          <p14:tracePt t="23927" x="3105150" y="5384800"/>
          <p14:tracePt t="23943" x="3105150" y="5378450"/>
          <p14:tracePt t="23955" x="3143250" y="5378450"/>
          <p14:tracePt t="23995" x="3105150" y="5378450"/>
          <p14:tracePt t="24003" x="3067050" y="5378450"/>
          <p14:tracePt t="24011" x="3060700" y="5391150"/>
          <p14:tracePt t="24063" x="3060700" y="5359400"/>
          <p14:tracePt t="24075" x="3060700" y="5372100"/>
          <p14:tracePt t="24085" x="3060700" y="5378450"/>
          <p14:tracePt t="24085" x="3060700" y="5391150"/>
          <p14:tracePt t="24104" x="3067050" y="5403850"/>
          <p14:tracePt t="24104" x="3067050" y="5410200"/>
          <p14:tracePt t="24104" x="3073400" y="5422900"/>
          <p14:tracePt t="24124" x="3073400" y="5435600"/>
          <p14:tracePt t="24124" x="3079750" y="5473700"/>
          <p14:tracePt t="24137" x="3079750" y="5480050"/>
          <p14:tracePt t="24137" x="3086100" y="5492750"/>
          <p14:tracePt t="24154" x="3092450" y="5499100"/>
          <p14:tracePt t="24154" x="3092450" y="5505450"/>
          <p14:tracePt t="24171" x="3098800" y="5505450"/>
          <p14:tracePt t="24171" x="3105150" y="5505450"/>
          <p14:tracePt t="24187" x="3111500" y="5518150"/>
          <p14:tracePt t="24187" x="3117850" y="5518150"/>
          <p14:tracePt t="24204" x="3124200" y="5524500"/>
          <p14:tracePt t="24220" x="3130550" y="5518150"/>
          <p14:tracePt t="24220" x="3130550" y="5524500"/>
          <p14:tracePt t="24238" x="3136900" y="5518150"/>
          <p14:tracePt t="24253" x="3143250" y="5511800"/>
          <p14:tracePt t="24271" x="3143250" y="5505450"/>
          <p14:tracePt t="24271" x="3149600" y="5499100"/>
          <p14:tracePt t="24288" x="3149600" y="5492750"/>
          <p14:tracePt t="24288" x="3149600" y="5486400"/>
          <p14:tracePt t="24304" x="3149600" y="5480050"/>
          <p14:tracePt t="24304" x="3149600" y="5467350"/>
          <p14:tracePt t="24321" x="3149600" y="5454650"/>
          <p14:tracePt t="24321" x="3143250" y="5441950"/>
          <p14:tracePt t="24321" x="3143250" y="5435600"/>
          <p14:tracePt t="24340" x="3143250" y="5429250"/>
          <p14:tracePt t="24353" x="3136900" y="5416550"/>
          <p14:tracePt t="24353" x="3130550" y="5397500"/>
          <p14:tracePt t="24371" x="3124200" y="5384800"/>
          <p14:tracePt t="24371" x="3117850" y="5378450"/>
          <p14:tracePt t="24388" x="3117850" y="5359400"/>
          <p14:tracePt t="24388" x="3111500" y="5353050"/>
          <p14:tracePt t="24405" x="3105150" y="5340350"/>
          <p14:tracePt t="24405" x="3098800" y="5327650"/>
          <p14:tracePt t="24421" x="3092450" y="5321300"/>
          <p14:tracePt t="24421" x="3079750" y="5302250"/>
          <p14:tracePt t="24438" x="3073400" y="5289550"/>
          <p14:tracePt t="24438" x="3067050" y="5283200"/>
          <p14:tracePt t="24455" x="3060700" y="5276850"/>
          <p14:tracePt t="24470" x="3054350" y="5270500"/>
          <p14:tracePt t="24487" x="3054350" y="5257800"/>
          <p14:tracePt t="24487" x="3048000" y="5251450"/>
          <p14:tracePt t="24505" x="3041650" y="5251450"/>
          <p14:tracePt t="24520" x="3035300" y="5245100"/>
          <p14:tracePt t="24537" x="3035300" y="5238750"/>
          <p14:tracePt t="24579" x="3035300" y="5232400"/>
          <p14:tracePt t="25236" x="3175000" y="5314950"/>
          <p14:tracePt t="25279" x="3175000" y="5308600"/>
          <p14:tracePt t="25319" x="3175000" y="5302250"/>
          <p14:tracePt t="25331" x="3168650" y="5295900"/>
          <p14:tracePt t="25347" x="3162300" y="5283200"/>
          <p14:tracePt t="28002" x="3117850" y="5448300"/>
          <p14:tracePt t="28059" x="3117850" y="5454650"/>
          <p14:tracePt t="28071" x="3117850" y="5461000"/>
          <p14:tracePt t="28082" x="3117850" y="5467350"/>
          <p14:tracePt t="28099" x="3124200" y="5473700"/>
          <p14:tracePt t="28099" x="3124200" y="5480050"/>
          <p14:tracePt t="28120" x="3130550" y="5486400"/>
          <p14:tracePt t="28187" x="3136900" y="5486400"/>
          <p14:tracePt t="28231" x="3143250" y="5486400"/>
          <p14:tracePt t="28299" x="3149600" y="5486400"/>
          <p14:tracePt t="28319" x="3155950" y="5486400"/>
          <p14:tracePt t="28335" x="3162300" y="5486400"/>
          <p14:tracePt t="28352" x="3168650" y="5486400"/>
          <p14:tracePt t="28367" x="3175000" y="5486400"/>
          <p14:tracePt t="28379" x="3181350" y="5486400"/>
          <p14:tracePt t="28395" x="3187700" y="5480050"/>
          <p14:tracePt t="28404" x="3194050" y="5473700"/>
          <p14:tracePt t="28420" x="3200400" y="5473700"/>
          <p14:tracePt t="28447" x="3206750" y="5473700"/>
          <p14:tracePt t="28471" x="3213100" y="5473700"/>
          <p14:tracePt t="28491" x="3213100" y="5480050"/>
          <p14:tracePt t="28523" x="3219450" y="5473700"/>
          <p14:tracePt t="28567" x="3219450" y="5467350"/>
          <p14:tracePt t="28603" x="3213100" y="5454650"/>
          <p14:tracePt t="28635" x="3206750" y="5448300"/>
          <p14:tracePt t="28671" x="3213100" y="5435600"/>
          <p14:tracePt t="28711" x="3213100" y="5429250"/>
          <p14:tracePt t="28739" x="3213100" y="5422900"/>
          <p14:tracePt t="28755" x="3213100" y="5416550"/>
          <p14:tracePt t="28771" x="3206750" y="5410200"/>
          <p14:tracePt t="28783" x="3213100" y="5403850"/>
          <p14:tracePt t="28791" x="3206750" y="5397500"/>
          <p14:tracePt t="28823" x="3206750" y="5391150"/>
          <p14:tracePt t="28919" x="3200400" y="5397500"/>
          <p14:tracePt t="28967" x="3200400" y="5391150"/>
          <p14:tracePt t="29063" x="3194050" y="5397500"/>
          <p14:tracePt t="29099" x="3194050" y="5391150"/>
          <p14:tracePt t="29199" x="3194050" y="5397500"/>
          <p14:tracePt t="29251" x="3187700" y="5391150"/>
          <p14:tracePt t="29327" x="3194050" y="5391150"/>
          <p14:tracePt t="29339" x="3187700" y="5384800"/>
          <p14:tracePt t="29439" x="3181350" y="5384800"/>
          <p14:tracePt t="29467" x="3181350" y="5397500"/>
          <p14:tracePt t="29535" x="3181350" y="5391150"/>
          <p14:tracePt t="29595" x="3181350" y="5397500"/>
          <p14:tracePt t="29623" x="3187700" y="5403850"/>
          <p14:tracePt t="29639" x="3187700" y="5410200"/>
          <p14:tracePt t="29655" x="3187700" y="5416550"/>
          <p14:tracePt t="29671" x="3194050" y="5422900"/>
          <p14:tracePt t="29683" x="3194050" y="5429250"/>
          <p14:tracePt t="29707" x="3200400" y="5429250"/>
          <p14:tracePt t="29731" x="3206750" y="5435600"/>
          <p14:tracePt t="29743" x="3213100" y="5435600"/>
          <p14:tracePt t="29759" x="3219450" y="5441950"/>
          <p14:tracePt t="29783" x="3225800" y="5441950"/>
          <p14:tracePt t="29803" x="3232150" y="5441950"/>
          <p14:tracePt t="29827" x="3238500" y="5435600"/>
          <p14:tracePt t="29852" x="3238500" y="5429250"/>
          <p14:tracePt t="29863" x="3244850" y="5422900"/>
          <p14:tracePt t="29879" x="3244850" y="5416550"/>
          <p14:tracePt t="29888" x="3244850" y="5403850"/>
          <p14:tracePt t="29911" x="3244850" y="5397500"/>
          <p14:tracePt t="29921" x="3244850" y="5391150"/>
          <p14:tracePt t="29921" x="3244850" y="5378450"/>
          <p14:tracePt t="29939" x="3244850" y="5372100"/>
          <p14:tracePt t="29939" x="3244850" y="5365750"/>
          <p14:tracePt t="29956" x="3244850" y="5359400"/>
          <p14:tracePt t="29956" x="3244850" y="5353050"/>
          <p14:tracePt t="29973" x="3238500" y="5346700"/>
          <p14:tracePt t="29973" x="3238500" y="5340350"/>
          <p14:tracePt t="29973" x="3232150" y="5327650"/>
          <p14:tracePt t="29992" x="3232150" y="5321300"/>
          <p14:tracePt t="30005" x="3225800" y="5314950"/>
          <p14:tracePt t="30005" x="3213100" y="5302250"/>
          <p14:tracePt t="30023" x="3206750" y="5289550"/>
          <p14:tracePt t="30023" x="3200400" y="5283200"/>
          <p14:tracePt t="30040" x="3187700" y="5270500"/>
          <p14:tracePt t="30040" x="3181350" y="5264150"/>
          <p14:tracePt t="30056" x="3175000" y="5251450"/>
          <p14:tracePt t="30056" x="3168650" y="5238750"/>
          <p14:tracePt t="30073" x="3155950" y="5226050"/>
          <p14:tracePt t="30073" x="3149600" y="5219700"/>
          <p14:tracePt t="30089" x="3143250" y="5213350"/>
          <p14:tracePt t="30105" x="3136900" y="5213350"/>
          <p14:tracePt t="30123" x="3130550" y="5207000"/>
          <p14:tracePt t="30138" x="3124200" y="5207000"/>
          <p14:tracePt t="30195" x="3117850" y="5213350"/>
          <p14:tracePt t="30219" x="3111500" y="5213350"/>
          <p14:tracePt t="30283" x="3105150" y="5213350"/>
          <p14:tracePt t="30399" x="3105150" y="5219700"/>
          <p14:tracePt t="30523" x="3105150" y="5226050"/>
          <p14:tracePt t="30563" x="3105150" y="5219700"/>
          <p14:tracePt t="30583" x="3105150" y="5213350"/>
          <p14:tracePt t="30639" x="3105150" y="5219700"/>
          <p14:tracePt t="30691" x="3105150" y="5232400"/>
          <p14:tracePt t="30707" x="3105150" y="5226050"/>
          <p14:tracePt t="30827" x="3105150" y="5232400"/>
          <p14:tracePt t="30879" x="3105150" y="5226050"/>
          <p14:tracePt t="30931" x="3105150" y="5232400"/>
          <p14:tracePt t="30975" x="3111500" y="5226050"/>
          <p14:tracePt t="31059" x="3111500" y="5232400"/>
          <p14:tracePt t="31103" x="3111500" y="5238750"/>
          <p14:tracePt t="31120" x="3105150" y="5245100"/>
          <p14:tracePt t="31139" x="3105150" y="5238750"/>
          <p14:tracePt t="31163" x="3111500" y="5245100"/>
          <p14:tracePt t="31223" x="3111500" y="5238750"/>
          <p14:tracePt t="31239" x="3105150" y="5238750"/>
          <p14:tracePt t="31311" x="3105150" y="5245100"/>
          <p14:tracePt t="31360" x="3111500" y="5238750"/>
          <p14:tracePt t="31387" x="3111500" y="5232400"/>
          <p14:tracePt t="31419" x="3111500" y="5238750"/>
          <p14:tracePt t="31439" x="3111500" y="5232400"/>
          <p14:tracePt t="31531" x="3111500" y="5238750"/>
          <p14:tracePt t="31575" x="3105150" y="5251450"/>
          <p14:tracePt t="31723" x="3105150" y="5245100"/>
          <p14:tracePt t="31799" x="3105150" y="5238750"/>
          <p14:tracePt t="31851" x="3105150" y="5245100"/>
          <p14:tracePt t="32010" x="3105150" y="5238750"/>
          <p14:tracePt t="32063" x="3105150" y="5245100"/>
          <p14:tracePt t="32159" x="3105150" y="5238750"/>
          <p14:tracePt t="32219" x="3105150" y="5232400"/>
          <p14:tracePt t="32339" x="3105150" y="5226050"/>
          <p14:tracePt t="32518" x="3105150" y="5232400"/>
          <p14:tracePt t="32631" x="3105150" y="5226050"/>
          <p14:tracePt t="32671" x="3105150" y="5219700"/>
          <p14:tracePt t="32691" x="3105150" y="5226050"/>
          <p14:tracePt t="32767" x="3105150" y="5232400"/>
          <p14:tracePt t="32791" x="3105150" y="5226050"/>
          <p14:tracePt t="32859" x="3105150" y="5232400"/>
          <p14:tracePt t="32895" x="3105150" y="5226050"/>
          <p14:tracePt t="33091" x="3105150" y="5232400"/>
          <p14:tracePt t="33152" x="3105150" y="5226050"/>
          <p14:tracePt t="33223" x="3105150" y="5232400"/>
          <p14:tracePt t="33299" x="3105150" y="5226050"/>
          <p14:tracePt t="33358" x="3098800" y="5232400"/>
          <p14:tracePt t="33615" x="3105150" y="5226050"/>
          <p14:tracePt t="33667" x="3105150" y="5232400"/>
          <p14:tracePt t="33803" x="3098800" y="5226050"/>
          <p14:tracePt t="33899" x="3105150" y="5232400"/>
          <p14:tracePt t="33952" x="3098800" y="5226050"/>
          <p14:tracePt t="34003" x="3098800" y="5232400"/>
          <p14:tracePt t="34063" x="3098800" y="5226050"/>
          <p14:tracePt t="34111" x="3098800" y="5232400"/>
          <p14:tracePt t="34199" x="3098800" y="5238750"/>
          <p14:tracePt t="34239" x="3098800" y="5232400"/>
          <p14:tracePt t="34260" x="3098800" y="5226050"/>
          <p14:tracePt t="34299" x="3098800" y="5232400"/>
          <p14:tracePt t="34304" x="3105150" y="5232400"/>
          <p14:tracePt t="34395" x="3098800" y="5232400"/>
          <p14:tracePt t="34611" x="3098800" y="5238750"/>
          <p14:tracePt t="34635" x="3098800" y="5232400"/>
          <p14:tracePt t="34659" x="3098800" y="5226050"/>
          <p14:tracePt t="34695" x="3098800" y="5232400"/>
          <p14:tracePt t="34783" x="3105150" y="5226050"/>
          <p14:tracePt t="34839" x="3105150" y="5219700"/>
          <p14:tracePt t="34867" x="3105150" y="5213350"/>
          <p14:tracePt t="34883" x="3105150" y="5207000"/>
          <p14:tracePt t="34911" x="3111500" y="5213350"/>
          <p14:tracePt t="34951" x="3111500" y="5219700"/>
          <p14:tracePt t="34963" x="3111500" y="5226050"/>
          <p14:tracePt t="35198" x="3111500" y="5219700"/>
          <p14:tracePt t="35362" x="3111500" y="5226050"/>
          <p14:tracePt t="35378" x="3111500" y="5232400"/>
          <p14:tracePt t="35390" x="3111500" y="5226050"/>
          <p14:tracePt t="35442" x="3111500" y="5219700"/>
          <p14:tracePt t="35459" x="3111500" y="5226050"/>
          <p14:tracePt t="35518" x="3111500" y="5219700"/>
          <p14:tracePt t="35587" x="3111500" y="5226050"/>
          <p14:tracePt t="35810" x="3111500" y="5219700"/>
          <p14:tracePt t="36142" x="3111500" y="5226050"/>
          <p14:tracePt t="36246" x="3111500" y="5219700"/>
          <p14:tracePt t="36262" x="3117850" y="5219700"/>
          <p14:tracePt t="36419" x="3111500" y="5226050"/>
          <p14:tracePt t="36458" x="3111500" y="5219700"/>
          <p14:tracePt t="36495" x="3111500" y="5232400"/>
          <p14:tracePt t="36540" x="3111500" y="5226050"/>
          <p14:tracePt t="36599" x="3111500" y="5219700"/>
          <p14:tracePt t="36779" x="3111500" y="5226050"/>
          <p14:tracePt t="36823" x="3111500" y="5219700"/>
          <p14:tracePt t="36942" x="3111500" y="5226050"/>
          <p14:tracePt t="37063" x="3111500" y="5219700"/>
          <p14:tracePt t="37103" x="3111500" y="5213350"/>
          <p14:tracePt t="37483" x="3111500" y="5219700"/>
          <p14:tracePt t="37559" x="3111500" y="5226050"/>
          <p14:tracePt t="37867" x="3111500" y="5232400"/>
          <p14:tracePt t="37891" x="3111500" y="5226050"/>
          <p14:tracePt t="37935" x="3111500" y="5219700"/>
          <p14:tracePt t="37951" x="3111500" y="5226050"/>
          <p14:tracePt t="37995" x="3111500" y="5219700"/>
          <p14:tracePt t="38091" x="3111500" y="5226050"/>
          <p14:tracePt t="38139" x="3111500" y="5219700"/>
          <p14:tracePt t="38183" x="3105150" y="5226050"/>
          <p14:tracePt t="38243" x="3111500" y="5232400"/>
          <p14:tracePt t="38287" x="3105150" y="5226050"/>
          <p14:tracePt t="38379" x="3111500" y="5219700"/>
          <p14:tracePt t="38451" x="3111500" y="5213350"/>
          <p14:tracePt t="38518" x="3111500" y="5219700"/>
          <p14:tracePt t="38563" x="3105150" y="5226050"/>
          <p14:tracePt t="38663" x="3105150" y="5232400"/>
          <p14:tracePt t="38715" x="3105150" y="5226050"/>
          <p14:tracePt t="38767" x="3105150" y="5219700"/>
          <p14:tracePt t="38859" x="3111500" y="5226050"/>
          <p14:tracePt t="38903" x="3105150" y="5219700"/>
          <p14:tracePt t="38991" x="3105150" y="5226050"/>
          <p14:tracePt t="38999" x="3105150" y="5232400"/>
          <p14:tracePt t="39043" x="3111500" y="5219700"/>
          <p14:tracePt t="39103" x="3105150" y="5232400"/>
          <p14:tracePt t="39163" x="3105150" y="5238750"/>
          <p14:tracePt t="39459" x="3105150" y="5245100"/>
          <p14:tracePt t="39487" x="3105150" y="5238750"/>
          <p14:tracePt t="39531" x="3105150" y="5245100"/>
          <p14:tracePt t="39583" x="3111500" y="5245100"/>
          <p14:tracePt t="39735" x="3105150" y="5251450"/>
          <p14:tracePt t="39811" x="3111500" y="5264150"/>
          <p14:tracePt t="39831" x="3111500" y="5270500"/>
          <p14:tracePt t="39983" x="3117850" y="5276850"/>
          <p14:tracePt t="39999" x="3111500" y="5270500"/>
          <p14:tracePt t="40079" x="3117850" y="5276850"/>
          <p14:tracePt t="40103" x="3117850" y="5283200"/>
          <p14:tracePt t="40171" x="3124200" y="5289550"/>
          <p14:tracePt t="40223" x="3124200" y="5295900"/>
          <p14:tracePt t="40251" x="3130550" y="5302250"/>
          <p14:tracePt t="40311" x="3130550" y="5308600"/>
          <p14:tracePt t="40319" x="3130550" y="5314950"/>
          <p14:tracePt t="40335" x="3136900" y="5321300"/>
          <p14:tracePt t="40352" x="3136900" y="5327650"/>
          <p14:tracePt t="40370" x="3143250" y="5327650"/>
          <p14:tracePt t="40431" x="3149600" y="5334000"/>
          <p14:tracePt t="40479" x="3149600" y="5340350"/>
          <p14:tracePt t="40491" x="3155950" y="5340350"/>
          <p14:tracePt t="40531" x="3155950" y="5346700"/>
          <p14:tracePt t="40603" x="3155950" y="5359400"/>
          <p14:tracePt t="40619" x="3162300" y="5359400"/>
          <p14:tracePt t="40671" x="3162300" y="5365750"/>
          <p14:tracePt t="40703" x="3162300" y="5372100"/>
          <p14:tracePt t="40719" x="3162300" y="5378450"/>
          <p14:tracePt t="40738" x="3162300" y="5384800"/>
          <p14:tracePt t="40755" x="3175000" y="5391150"/>
          <p14:tracePt t="40783" x="3181350" y="5391150"/>
          <p14:tracePt t="40791" x="3187700" y="5391150"/>
          <p14:tracePt t="40814" x="3200400" y="5384800"/>
          <p14:tracePt t="40830" x="3200400" y="5378450"/>
          <p14:tracePt t="40840" x="3206750" y="5378450"/>
          <p14:tracePt t="40840" x="3206750" y="5372100"/>
          <p14:tracePt t="40859" x="3206750" y="5359400"/>
          <p14:tracePt t="40874" x="3213100" y="5359400"/>
          <p14:tracePt t="40891" x="3206750" y="5359400"/>
          <p14:tracePt t="40962" x="3213100" y="5353050"/>
          <p14:tracePt t="40996" x="3219450" y="5346700"/>
          <p14:tracePt t="41010" x="3219450" y="5340350"/>
          <p14:tracePt t="41023" x="3219450" y="5334000"/>
          <p14:tracePt t="41031" x="3219450" y="5327650"/>
          <p14:tracePt t="41071" x="3219450" y="5314950"/>
          <p14:tracePt t="41091" x="3219450" y="5308600"/>
          <p14:tracePt t="41099" x="3219450" y="5302250"/>
          <p14:tracePt t="41107" x="3213100" y="5289550"/>
          <p14:tracePt t="41131" x="3219450" y="5283200"/>
          <p14:tracePt t="41144" x="3219450" y="5270500"/>
          <p14:tracePt t="41159" x="3219450" y="5264150"/>
          <p14:tracePt t="41175" x="3219450" y="5257800"/>
          <p14:tracePt t="41191" x="3219450" y="5251450"/>
          <p14:tracePt t="41208" x="3219450" y="5238750"/>
          <p14:tracePt t="41208" x="3219450" y="5232400"/>
          <p14:tracePt t="41227" x="3219450" y="5226050"/>
          <p14:tracePt t="41241" x="3219450" y="5219700"/>
          <p14:tracePt t="41241" x="3219450" y="5213350"/>
          <p14:tracePt t="41259" x="3219450" y="5207000"/>
          <p14:tracePt t="41275" x="3219450" y="5200650"/>
          <p14:tracePt t="41292" x="3219450" y="5194300"/>
          <p14:tracePt t="41308" x="3213100" y="5194300"/>
          <p14:tracePt t="41325" x="3219450" y="5187950"/>
          <p14:tracePt t="41342" x="3219450" y="5181600"/>
          <p14:tracePt t="41363" x="3219450" y="5175250"/>
          <p14:tracePt t="41383" x="3225800" y="5168900"/>
          <p14:tracePt t="41452" x="3232150" y="5168900"/>
          <p14:tracePt t="41499" x="3238500" y="5162550"/>
          <p14:tracePt t="41534" x="3238500" y="5156200"/>
          <p14:tracePt t="41563" x="3238500" y="5149850"/>
          <p14:tracePt t="41579" x="3238500" y="5143500"/>
          <p14:tracePt t="41595" x="3244850" y="5137150"/>
          <p14:tracePt t="41619" x="3238500" y="5137150"/>
          <p14:tracePt t="41691" x="3244850" y="5143500"/>
          <p14:tracePt t="41751" x="3251200" y="5156200"/>
          <p14:tracePt t="41811" x="3251200" y="5149850"/>
          <p14:tracePt t="42007" x="3257550" y="5143500"/>
          <p14:tracePt t="42039" x="3257550" y="5149850"/>
          <p14:tracePt t="42163" x="3257550" y="5143500"/>
          <p14:tracePt t="42263" x="3257550" y="5137150"/>
          <p14:tracePt t="42283" x="3257550" y="5143500"/>
          <p14:tracePt t="42339" x="3257550" y="5149850"/>
          <p14:tracePt t="42471" x="3257550" y="5162550"/>
          <p14:tracePt t="42511" x="3257550" y="5156200"/>
          <p14:tracePt t="42531" x="3251200" y="5156200"/>
          <p14:tracePt t="42579" x="3251200" y="5162550"/>
          <p14:tracePt t="42659" x="3251200" y="5156200"/>
          <p14:tracePt t="42699" x="3251200" y="5162550"/>
          <p14:tracePt t="42794" x="3251200" y="5156200"/>
          <p14:tracePt t="42823" x="3251200" y="5149850"/>
          <p14:tracePt t="43275" x="3251200" y="5156200"/>
          <p14:tracePt t="43335" x="3251200" y="5149850"/>
          <p14:tracePt t="43455" x="3251200" y="5156200"/>
          <p14:tracePt t="43530" x="3251200" y="5149850"/>
          <p14:tracePt t="43583" x="3251200" y="5156200"/>
          <p14:tracePt t="43663" x="3251200" y="5149850"/>
          <p14:tracePt t="43722" x="3251200" y="5156200"/>
          <p14:tracePt t="43798" x="3251200" y="5149850"/>
          <p14:tracePt t="43843" x="3251200" y="5143500"/>
          <p14:tracePt t="43875" x="3251200" y="5149850"/>
          <p14:tracePt t="43927" x="3251200" y="5143500"/>
          <p14:tracePt t="44079" x="3251200" y="5149850"/>
          <p14:tracePt t="44115" x="3251200" y="5156200"/>
          <p14:tracePt t="44151" x="3251200" y="5149850"/>
          <p14:tracePt t="44174" x="3244850" y="5156200"/>
          <p14:tracePt t="44263" x="3244850" y="5149850"/>
          <p14:tracePt t="44311" x="3244850" y="5156200"/>
          <p14:tracePt t="44422" x="3244850" y="5149850"/>
          <p14:tracePt t="44451" x="3244850" y="5156200"/>
          <p14:tracePt t="44619" x="3244850" y="5149850"/>
          <p14:tracePt t="44647" x="3244850" y="5143500"/>
          <p14:tracePt t="44679" x="3244850" y="5149850"/>
          <p14:tracePt t="44699" x="3244850" y="5143500"/>
          <p14:tracePt t="44743" x="3244850" y="5149850"/>
          <p14:tracePt t="44834" x="3244850" y="5156200"/>
          <p14:tracePt t="44859" x="3244850" y="5162550"/>
          <p14:tracePt t="44911" x="3244850" y="5156200"/>
          <p14:tracePt t="45043" x="3244850" y="5149850"/>
          <p14:tracePt t="45075" x="3244850" y="5143500"/>
          <p14:tracePt t="45127" x="3251200" y="5137150"/>
          <p14:tracePt t="45151" x="3251200" y="5130800"/>
          <p14:tracePt t="45179" x="3257550" y="5124450"/>
          <p14:tracePt t="45202" x="3263900" y="5118100"/>
          <p14:tracePt t="45215" x="3263900" y="5111750"/>
          <p14:tracePt t="45224" x="3270250" y="5105400"/>
          <p14:tracePt t="45224" x="3276600" y="5099050"/>
          <p14:tracePt t="45240" x="3276600" y="5092700"/>
          <p14:tracePt t="45240" x="3282950" y="5080000"/>
          <p14:tracePt t="45256" x="3289300" y="5073650"/>
          <p14:tracePt t="45256" x="3295650" y="5060950"/>
          <p14:tracePt t="45272" x="3302000" y="5048250"/>
          <p14:tracePt t="45272" x="3302000" y="5035550"/>
          <p14:tracePt t="45289" x="3308350" y="5016500"/>
          <p14:tracePt t="45289" x="3314700" y="5003800"/>
          <p14:tracePt t="45289" x="3321050" y="4991100"/>
          <p14:tracePt t="45308" x="3327400" y="4972050"/>
          <p14:tracePt t="45321" x="3327400" y="4959350"/>
          <p14:tracePt t="45321" x="3340100" y="4933950"/>
          <p14:tracePt t="45339" x="3340100" y="4914900"/>
          <p14:tracePt t="45339" x="3346450" y="4908550"/>
          <p14:tracePt t="45356" x="3352800" y="4895850"/>
          <p14:tracePt t="45356" x="3352800" y="4883150"/>
          <p14:tracePt t="45373" x="3359150" y="4876800"/>
          <p14:tracePt t="45373" x="3365500" y="4870450"/>
          <p14:tracePt t="45373" x="3365500" y="4864100"/>
          <p14:tracePt t="45392" x="3371850" y="4857750"/>
          <p14:tracePt t="45392" x="3378200" y="4851400"/>
          <p14:tracePt t="45406" x="3384550" y="4845050"/>
          <p14:tracePt t="45406" x="3390900" y="4838700"/>
          <p14:tracePt t="45423" x="3397250" y="4832350"/>
          <p14:tracePt t="45423" x="3409950" y="4826000"/>
          <p14:tracePt t="45439" x="3416300" y="4813300"/>
          <p14:tracePt t="45439" x="3441700" y="4794250"/>
          <p14:tracePt t="45456" x="3454400" y="4787900"/>
          <p14:tracePt t="45456" x="3467100" y="4775200"/>
          <p14:tracePt t="45473" x="3473450" y="4762500"/>
          <p14:tracePt t="45473" x="3486150" y="4743450"/>
          <p14:tracePt t="45490" x="3492500" y="4730750"/>
          <p14:tracePt t="45490" x="3498850" y="4711700"/>
          <p14:tracePt t="45506" x="3505200" y="4692650"/>
          <p14:tracePt t="45506" x="3517900" y="4641850"/>
          <p14:tracePt t="45523" x="3524250" y="4616450"/>
          <p14:tracePt t="45523" x="3524250" y="4591050"/>
          <p14:tracePt t="45540" x="3530600" y="4559300"/>
          <p14:tracePt t="45540" x="3530600" y="4527550"/>
          <p14:tracePt t="45557" x="3536950" y="4495800"/>
          <p14:tracePt t="45557" x="3536950" y="4464050"/>
          <p14:tracePt t="45557" x="3530600" y="4425950"/>
          <p14:tracePt t="45576" x="3530600" y="4394200"/>
          <p14:tracePt t="45589" x="3517900" y="4362450"/>
          <p14:tracePt t="45589" x="3492500" y="4286250"/>
          <p14:tracePt t="45608" x="3473450" y="4248150"/>
          <p14:tracePt t="45608" x="3448050" y="4210050"/>
          <p14:tracePt t="45624" x="3422650" y="4165600"/>
          <p14:tracePt t="45624" x="3390900" y="4127500"/>
          <p14:tracePt t="45640" x="3352800" y="4083050"/>
          <p14:tracePt t="45640" x="3314700" y="4044950"/>
          <p14:tracePt t="45657" x="3263900" y="4000500"/>
          <p14:tracePt t="45657" x="3213100" y="3968750"/>
          <p14:tracePt t="45657" x="3155950" y="3930650"/>
          <p14:tracePt t="45676" x="3098800" y="3898900"/>
          <p14:tracePt t="45689" x="3028950" y="3873500"/>
          <p14:tracePt t="45689" x="2889250" y="3829050"/>
          <p14:tracePt t="45707" x="2813050" y="3810000"/>
          <p14:tracePt t="45707" x="2736850" y="3790950"/>
          <p14:tracePt t="45723" x="2667000" y="3784600"/>
          <p14:tracePt t="45723" x="2590800" y="3771900"/>
          <p14:tracePt t="45740" x="2520950" y="3765550"/>
          <p14:tracePt t="45740" x="2387600" y="3752850"/>
          <p14:tracePt t="45757" x="2324100" y="3746500"/>
          <p14:tracePt t="45757" x="2260600" y="3740150"/>
          <p14:tracePt t="45774" x="2197100" y="3733800"/>
          <p14:tracePt t="45774" x="2139950" y="3721100"/>
          <p14:tracePt t="45790" x="2076450" y="3714750"/>
          <p14:tracePt t="45790" x="2025650" y="3702050"/>
          <p14:tracePt t="45807" x="1974850" y="3689350"/>
          <p14:tracePt t="45807" x="1879600" y="3670300"/>
          <p14:tracePt t="45824" x="1835150" y="3657600"/>
          <p14:tracePt t="45824" x="1797050" y="3651250"/>
          <p14:tracePt t="45841" x="1758950" y="3644900"/>
          <p14:tracePt t="45841" x="1727200" y="3638550"/>
          <p14:tracePt t="45857" x="1695450" y="3632200"/>
          <p14:tracePt t="45857" x="1644650" y="3613150"/>
          <p14:tracePt t="45876" x="1625600" y="3606800"/>
          <p14:tracePt t="45876" x="1606550" y="3600450"/>
          <p14:tracePt t="45892" x="1593850" y="3594100"/>
          <p14:tracePt t="45892" x="1581150" y="3581400"/>
          <p14:tracePt t="45908" x="1568450" y="3568700"/>
          <p14:tracePt t="45908" x="1562100" y="3562350"/>
          <p14:tracePt t="45925" x="1555750" y="3556000"/>
          <p14:tracePt t="45925" x="1549400" y="3543300"/>
          <p14:tracePt t="45941" x="1543050" y="3530600"/>
          <p14:tracePt t="45941" x="1543050" y="3524250"/>
          <p14:tracePt t="45941" x="1536700" y="3517900"/>
          <p14:tracePt t="45960" x="1536700" y="3511550"/>
          <p14:tracePt t="45973" x="1536700" y="3505200"/>
          <p14:tracePt t="45973" x="1543050" y="3498850"/>
          <p14:tracePt t="45992" x="1549400" y="3498850"/>
          <p14:tracePt t="46007" x="1555750" y="3498850"/>
          <p14:tracePt t="46007" x="1562100" y="3498850"/>
          <p14:tracePt t="46025" x="1568450" y="3498850"/>
          <p14:tracePt t="46025" x="1574800" y="3498850"/>
          <p14:tracePt t="46025" x="1581150" y="3498850"/>
          <p14:tracePt t="46044" x="1587500" y="3505200"/>
          <p14:tracePt t="46057" x="1600200" y="3505200"/>
          <p14:tracePt t="46057" x="1612900" y="3517900"/>
          <p14:tracePt t="46075" x="1619250" y="3524250"/>
          <p14:tracePt t="46075" x="1631950" y="3530600"/>
          <p14:tracePt t="46092" x="1638300" y="3536950"/>
          <p14:tracePt t="46092" x="1651000" y="3543300"/>
          <p14:tracePt t="46108" x="1663700" y="3549650"/>
          <p14:tracePt t="46108" x="1689100" y="3556000"/>
          <p14:tracePt t="46127" x="1701800" y="3556000"/>
          <p14:tracePt t="46127" x="1720850" y="3562350"/>
          <p14:tracePt t="46142" x="1746250" y="3562350"/>
          <p14:tracePt t="46142" x="1765300" y="3562350"/>
          <p14:tracePt t="46159" x="1790700" y="3568700"/>
          <p14:tracePt t="46159" x="1809750" y="3568700"/>
          <p14:tracePt t="46175" x="1835150" y="3575050"/>
          <p14:tracePt t="46175" x="1885950" y="3594100"/>
          <p14:tracePt t="46192" x="1911350" y="3600450"/>
          <p14:tracePt t="46192" x="1936750" y="3613150"/>
          <p14:tracePt t="46209" x="1968500" y="3625850"/>
          <p14:tracePt t="46209" x="2000250" y="3644900"/>
          <p14:tracePt t="46225" x="2038350" y="3657600"/>
          <p14:tracePt t="46225" x="2070100" y="3670300"/>
          <p14:tracePt t="46225" x="2108200" y="3689350"/>
          <p14:tracePt t="46244" x="2146300" y="3702050"/>
          <p14:tracePt t="46244" x="2184400" y="3714750"/>
          <p14:tracePt t="46260" x="2228850" y="3727450"/>
          <p14:tracePt t="46260" x="2266950" y="3740150"/>
          <p14:tracePt t="46275" x="2305050" y="3752850"/>
          <p14:tracePt t="46275" x="2336800" y="3765550"/>
          <p14:tracePt t="46293" x="2374900" y="3784600"/>
          <p14:tracePt t="46293" x="2406650" y="3797300"/>
          <p14:tracePt t="46293" x="2444750" y="3810000"/>
          <p14:tracePt t="46312" x="2476500" y="3829050"/>
          <p14:tracePt t="46324" x="2508250" y="3841750"/>
          <p14:tracePt t="46324" x="2540000" y="3860800"/>
          <p14:tracePt t="46343" x="2597150" y="3886200"/>
          <p14:tracePt t="46343" x="2628900" y="3898900"/>
          <p14:tracePt t="46360" x="2654300" y="3911600"/>
          <p14:tracePt t="46360" x="2679700" y="3924300"/>
          <p14:tracePt t="46376" x="2698750" y="3937000"/>
          <p14:tracePt t="46376" x="2717800" y="3943350"/>
          <p14:tracePt t="46393" x="2736850" y="3956050"/>
          <p14:tracePt t="46393" x="2749550" y="3968750"/>
          <p14:tracePt t="46393" x="2762250" y="3975100"/>
          <p14:tracePt t="46412" x="2768600" y="3987800"/>
          <p14:tracePt t="46412" x="2774950" y="3994150"/>
          <p14:tracePt t="46426" x="2774950" y="4006850"/>
          <p14:tracePt t="46426" x="2781300" y="4013200"/>
          <p14:tracePt t="46443" x="2781300" y="4019550"/>
          <p14:tracePt t="46443" x="2781300" y="4025900"/>
          <p14:tracePt t="46460" x="2774950" y="4032250"/>
          <p14:tracePt t="46460" x="2774950" y="4038600"/>
          <p14:tracePt t="46476" x="2774950" y="4044950"/>
          <p14:tracePt t="46476" x="2768600" y="4051300"/>
          <p14:tracePt t="46493" x="2762250" y="4051300"/>
          <p14:tracePt t="46508" x="2762250" y="4044950"/>
          <p14:tracePt t="46531" x="2762250" y="4038600"/>
          <p14:tracePt t="46531" x="2762250" y="4032250"/>
          <p14:tracePt t="46543" x="2762250" y="4025900"/>
          <p14:tracePt t="46543" x="2762250" y="4019550"/>
          <p14:tracePt t="46560" x="2762250" y="4006850"/>
          <p14:tracePt t="46560" x="2762250" y="4000500"/>
          <p14:tracePt t="46577" x="2768600" y="3994150"/>
          <p14:tracePt t="46577" x="2768600" y="3981450"/>
          <p14:tracePt t="46593" x="2774950" y="3975100"/>
          <p14:tracePt t="46593" x="2781300" y="3968750"/>
          <p14:tracePt t="46593" x="2787650" y="3962400"/>
          <p14:tracePt t="46612" x="2794000" y="3956050"/>
          <p14:tracePt t="46612" x="2800350" y="3949700"/>
          <p14:tracePt t="46628" x="2806700" y="3943350"/>
          <p14:tracePt t="46628" x="2806700" y="3937000"/>
          <p14:tracePt t="46644" x="2813050" y="3930650"/>
          <p14:tracePt t="46644" x="2819400" y="3924300"/>
          <p14:tracePt t="46660" x="2819400" y="3917950"/>
          <p14:tracePt t="46676" x="2825750" y="3911600"/>
          <p14:tracePt t="46676" x="2825750" y="3905250"/>
          <p14:tracePt t="46695" x="2832100" y="3898900"/>
          <p14:tracePt t="46709" x="2832100" y="3892550"/>
          <p14:tracePt t="46709" x="2844800" y="3886200"/>
          <p14:tracePt t="46727" x="2851150" y="3879850"/>
          <p14:tracePt t="46727" x="2851150" y="3873500"/>
          <p14:tracePt t="46744" x="2857500" y="3867150"/>
          <p14:tracePt t="46759" x="2863850" y="3860800"/>
          <p14:tracePt t="46759" x="2863850" y="3848100"/>
          <p14:tracePt t="46777" x="2870200" y="3841750"/>
          <p14:tracePt t="46807" x="2876550" y="3829050"/>
          <p14:tracePt t="46823" x="2882900" y="3822700"/>
          <p14:tracePt t="46831" x="2895600" y="3816350"/>
          <p14:tracePt t="46831" x="2908300" y="3810000"/>
          <p14:tracePt t="46845" x="2921000" y="3803650"/>
          <p14:tracePt t="46845" x="2933700" y="3797300"/>
          <p14:tracePt t="46861" x="2946400" y="3784600"/>
          <p14:tracePt t="46861" x="2959100" y="3778250"/>
          <p14:tracePt t="46877" x="2978150" y="3771900"/>
          <p14:tracePt t="46877" x="3009900" y="3752850"/>
          <p14:tracePt t="46896" x="3028950" y="3746500"/>
          <p14:tracePt t="46896" x="3048000" y="3733800"/>
          <p14:tracePt t="46911" x="3067050" y="3727450"/>
          <p14:tracePt t="46911" x="3086100" y="3714750"/>
          <p14:tracePt t="46928" x="3111500" y="3702050"/>
          <p14:tracePt t="46928" x="3130550" y="3695700"/>
          <p14:tracePt t="46944" x="3162300" y="3683000"/>
          <p14:tracePt t="46944" x="3187700" y="3663950"/>
          <p14:tracePt t="46961" x="3219450" y="3651250"/>
          <p14:tracePt t="46961" x="3251200" y="3632200"/>
          <p14:tracePt t="46961" x="3282950" y="3613150"/>
          <p14:tracePt t="46980" x="3321050" y="3594100"/>
          <p14:tracePt t="46993" x="3352800" y="3575050"/>
          <p14:tracePt t="46993" x="3429000" y="3536950"/>
          <p14:tracePt t="47012" x="3460750" y="3517900"/>
          <p14:tracePt t="47012" x="3498850" y="3498850"/>
          <p14:tracePt t="47028" x="3536950" y="3486150"/>
          <p14:tracePt t="47028" x="3568700" y="3473450"/>
          <p14:tracePt t="47044" x="3606800" y="3454400"/>
          <p14:tracePt t="47044" x="3644900" y="3435350"/>
          <p14:tracePt t="47044" x="3683000" y="3422650"/>
          <p14:tracePt t="47064" x="3727450" y="3403600"/>
          <p14:tracePt t="47064" x="3765550" y="3384550"/>
          <p14:tracePt t="47078" x="3797300" y="3359150"/>
          <p14:tracePt t="47078" x="3835400" y="3340100"/>
          <p14:tracePt t="47095" x="3873500" y="3314700"/>
          <p14:tracePt t="47095" x="3905250" y="3295650"/>
          <p14:tracePt t="47112" x="3937000" y="3276600"/>
          <p14:tracePt t="47112" x="3968750" y="3257550"/>
          <p14:tracePt t="47112" x="4000500" y="3244850"/>
          <p14:tracePt t="47131" x="4025900" y="3232150"/>
          <p14:tracePt t="47131" x="4057650" y="3225800"/>
          <p14:tracePt t="47145" x="4083050" y="3219450"/>
          <p14:tracePt t="47145" x="4108450" y="3213100"/>
          <p14:tracePt t="47162" x="4133850" y="3213100"/>
          <p14:tracePt t="47162" x="4165600" y="3213100"/>
          <p14:tracePt t="47179" x="4191000" y="3213100"/>
          <p14:tracePt t="47179" x="4241800" y="3213100"/>
          <p14:tracePt t="47196" x="4267200" y="3213100"/>
          <p14:tracePt t="47196" x="4298950" y="3213100"/>
          <p14:tracePt t="47212" x="4324350" y="3213100"/>
          <p14:tracePt t="47212" x="4356100" y="3219450"/>
          <p14:tracePt t="47229" x="4387850" y="3219450"/>
          <p14:tracePt t="47229" x="4419600" y="3225800"/>
          <p14:tracePt t="47246" x="4451350" y="3225800"/>
          <p14:tracePt t="47246" x="4521200" y="3238500"/>
          <p14:tracePt t="47264" x="4559300" y="3238500"/>
          <p14:tracePt t="47264" x="4597400" y="3244850"/>
          <p14:tracePt t="47279" x="4641850" y="3244850"/>
          <p14:tracePt t="47279" x="4686300" y="3251200"/>
          <p14:tracePt t="47296" x="4730750" y="3251200"/>
          <p14:tracePt t="47296" x="4781550" y="3251200"/>
          <p14:tracePt t="47312" x="4838700" y="3251200"/>
          <p14:tracePt t="47312" x="4895850" y="3251200"/>
          <p14:tracePt t="47329" x="4953000" y="3251200"/>
          <p14:tracePt t="47329" x="5010150" y="3251200"/>
          <p14:tracePt t="47329" x="5073650" y="3251200"/>
          <p14:tracePt t="47348" x="5137150" y="3244850"/>
          <p14:tracePt t="47361" x="5200650" y="3244850"/>
          <p14:tracePt t="47361" x="5334000" y="3238500"/>
          <p14:tracePt t="47379" x="5397500" y="3238500"/>
          <p14:tracePt t="47379" x="5467350" y="3232150"/>
          <p14:tracePt t="47396" x="5537200" y="3232150"/>
          <p14:tracePt t="47396" x="5607050" y="3225800"/>
          <p14:tracePt t="47412" x="5676900" y="3225800"/>
          <p14:tracePt t="47412" x="5753100" y="3219450"/>
          <p14:tracePt t="47412" x="5822950" y="3219450"/>
          <p14:tracePt t="47431" x="5899150" y="3213100"/>
          <p14:tracePt t="47431" x="5969000" y="3213100"/>
          <p14:tracePt t="47446" x="6045200" y="3213100"/>
          <p14:tracePt t="47446" x="6115050" y="3206750"/>
          <p14:tracePt t="47463" x="6184900" y="3206750"/>
          <p14:tracePt t="47463" x="6254750" y="3206750"/>
          <p14:tracePt t="47479" x="6324600" y="3200400"/>
          <p14:tracePt t="47479" x="6451600" y="3200400"/>
          <p14:tracePt t="47496" x="6515100" y="3200400"/>
          <p14:tracePt t="47496" x="6578600" y="3200400"/>
          <p14:tracePt t="47513" x="6635750" y="3200400"/>
          <p14:tracePt t="47513" x="6692900" y="3200400"/>
          <p14:tracePt t="47530" x="6750050" y="3194050"/>
          <p14:tracePt t="47530" x="6807200" y="3194050"/>
          <p14:tracePt t="47546" x="6858000" y="3194050"/>
          <p14:tracePt t="47546" x="6953250" y="3194050"/>
          <p14:tracePt t="47564" x="6997700" y="3194050"/>
          <p14:tracePt t="47564" x="7035800" y="3200400"/>
          <p14:tracePt t="47580" x="7073900" y="3200400"/>
          <p14:tracePt t="47580" x="7112000" y="3200400"/>
          <p14:tracePt t="47597" x="7143750" y="3200400"/>
          <p14:tracePt t="47597" x="7169150" y="3200400"/>
          <p14:tracePt t="47613" x="7200900" y="3200400"/>
          <p14:tracePt t="47613" x="7219950" y="3200400"/>
          <p14:tracePt t="47613" x="7245350" y="3200400"/>
          <p14:tracePt t="47632" x="7264400" y="3200400"/>
          <p14:tracePt t="47632" x="7283450" y="3200400"/>
          <p14:tracePt t="47648" x="7296150" y="3200400"/>
          <p14:tracePt t="47648" x="7308850" y="3200400"/>
          <p14:tracePt t="47664" x="7327900" y="3200400"/>
          <p14:tracePt t="47664" x="7334250" y="3200400"/>
          <p14:tracePt t="47680" x="7346950" y="3200400"/>
          <p14:tracePt t="47680" x="7353300" y="3200400"/>
          <p14:tracePt t="47697" x="7366000" y="3200400"/>
          <p14:tracePt t="47697" x="7372350" y="3200400"/>
          <p14:tracePt t="47697" x="7378700" y="3200400"/>
          <p14:tracePt t="47716" x="7385050" y="3194050"/>
          <p14:tracePt t="47729" x="7385050" y="3187700"/>
          <p14:tracePt t="47775" x="7378700" y="3187700"/>
          <p14:tracePt t="47791" x="7372350" y="3187700"/>
          <p14:tracePt t="47803" x="7366000" y="3187700"/>
          <p14:tracePt t="47819" x="7359650" y="3187700"/>
          <p14:tracePt t="47835" x="7353300" y="3187700"/>
          <p14:tracePt t="47851" x="7346950" y="3194050"/>
          <p14:tracePt t="47863" x="7340600" y="3194050"/>
          <p14:tracePt t="47879" x="7346950" y="3194050"/>
          <p14:tracePt t="47947" x="7346950" y="3187700"/>
          <p14:tracePt t="47955" x="7353300" y="3187700"/>
          <p14:tracePt t="47963" x="7359650" y="3187700"/>
          <p14:tracePt t="47963" x="7366000" y="3187700"/>
          <p14:tracePt t="47981" x="7378700" y="3187700"/>
          <p14:tracePt t="47981" x="7391400" y="3187700"/>
          <p14:tracePt t="47981" x="7397750" y="3187700"/>
          <p14:tracePt t="48000" x="7410450" y="3187700"/>
          <p14:tracePt t="48000" x="7423150" y="3181350"/>
          <p14:tracePt t="48015" x="7435850" y="3181350"/>
          <p14:tracePt t="48015" x="7454900" y="3181350"/>
          <p14:tracePt t="48032" x="7467600" y="3181350"/>
          <p14:tracePt t="48032" x="7480300" y="3181350"/>
          <p14:tracePt t="48048" x="7499350" y="3181350"/>
          <p14:tracePt t="48048" x="7518400" y="3181350"/>
          <p14:tracePt t="48065" x="7531100" y="3181350"/>
          <p14:tracePt t="48065" x="7550150" y="3175000"/>
          <p14:tracePt t="48065" x="7562850" y="3175000"/>
          <p14:tracePt t="48083" x="7581900" y="3175000"/>
          <p14:tracePt t="48083" x="7594600" y="3175000"/>
          <p14:tracePt t="48098" x="7613650" y="3175000"/>
          <p14:tracePt t="48098" x="7626350" y="3175000"/>
          <p14:tracePt t="48115" x="7639050" y="3168650"/>
          <p14:tracePt t="48115" x="7658100" y="3168650"/>
          <p14:tracePt t="48132" x="7670800" y="3168650"/>
          <p14:tracePt t="48132" x="7683500" y="3168650"/>
          <p14:tracePt t="48149" x="7696200" y="3162300"/>
          <p14:tracePt t="48149" x="7721600" y="3162300"/>
          <p14:tracePt t="48165" x="7740650" y="3162300"/>
          <p14:tracePt t="48165" x="7747000" y="3155950"/>
          <p14:tracePt t="48182" x="7759700" y="3155950"/>
          <p14:tracePt t="48182" x="7772400" y="3155950"/>
          <p14:tracePt t="48199" x="7785100" y="3155950"/>
          <p14:tracePt t="48199" x="7804150" y="3155950"/>
          <p14:tracePt t="48216" x="7816850" y="3155950"/>
          <p14:tracePt t="48216" x="7823200" y="3155950"/>
          <p14:tracePt t="48232" x="7829550" y="3155950"/>
          <p14:tracePt t="48232" x="7835900" y="3155950"/>
          <p14:tracePt t="48248" x="7842250" y="3155950"/>
          <p14:tracePt t="48264" x="7848600" y="3155950"/>
          <p14:tracePt t="48281" x="7854950" y="3155950"/>
          <p14:tracePt t="48298" x="7861300" y="3155950"/>
          <p14:tracePt t="48314" x="7861300" y="3162300"/>
          <p14:tracePt t="48351" x="7854950" y="3162300"/>
          <p14:tracePt t="48375" x="7848600" y="3162300"/>
          <p14:tracePt t="48390" x="7842250" y="3168650"/>
          <p14:tracePt t="48411" x="7848600" y="3168650"/>
          <p14:tracePt t="48495" x="7861300" y="3168650"/>
          <p14:tracePt t="48511" x="7867650" y="3168650"/>
          <p14:tracePt t="48523" x="7874000" y="3162300"/>
          <p14:tracePt t="48531" x="7880350" y="3162300"/>
          <p14:tracePt t="48531" x="7893050" y="3162300"/>
          <p14:tracePt t="48550" x="7899400" y="3162300"/>
          <p14:tracePt t="48550" x="7912100" y="3162300"/>
          <p14:tracePt t="48566" x="7918450" y="3162300"/>
          <p14:tracePt t="48566" x="7943850" y="3162300"/>
          <p14:tracePt t="48583" x="7956550" y="3162300"/>
          <p14:tracePt t="48583" x="7962900" y="3168650"/>
          <p14:tracePt t="48600" x="7975600" y="3168650"/>
          <p14:tracePt t="48600" x="7988300" y="3168650"/>
          <p14:tracePt t="48616" x="8001000" y="3168650"/>
          <p14:tracePt t="48616" x="8013700" y="3168650"/>
          <p14:tracePt t="48616" x="8026400" y="3168650"/>
          <p14:tracePt t="48636" x="8032750" y="3175000"/>
          <p14:tracePt t="48648" x="8045450" y="3175000"/>
          <p14:tracePt t="48648" x="8064500" y="3175000"/>
          <p14:tracePt t="48667" x="8077200" y="3175000"/>
          <p14:tracePt t="48667" x="8083550" y="3175000"/>
          <p14:tracePt t="48684" x="8089900" y="3175000"/>
          <p14:tracePt t="48684" x="8102600" y="3175000"/>
          <p14:tracePt t="48684" x="8108950" y="3175000"/>
          <p14:tracePt t="48703" x="8115300" y="3175000"/>
          <p14:tracePt t="48715" x="8121650" y="3175000"/>
          <p14:tracePt t="48715" x="8128000" y="3175000"/>
          <p14:tracePt t="48734" x="8134350" y="3175000"/>
          <p14:tracePt t="48749" x="8140700" y="3175000"/>
          <p14:tracePt t="48766" x="8147050" y="3175000"/>
          <p14:tracePt t="48783" x="8153400" y="3175000"/>
          <p14:tracePt t="48803" x="8147050" y="3181350"/>
          <p14:tracePt t="48839" x="8140700" y="3181350"/>
          <p14:tracePt t="48855" x="8134350" y="3181350"/>
          <p14:tracePt t="48871" x="8128000" y="3187700"/>
          <p14:tracePt t="48883" x="8115300" y="3194050"/>
          <p14:tracePt t="48898" x="8108950" y="3194050"/>
          <p14:tracePt t="48914" x="8108950" y="3200400"/>
          <p14:tracePt t="48931" x="8102600" y="3200400"/>
          <p14:tracePt t="48951" x="8102600" y="3194050"/>
          <p14:tracePt t="49043" x="8102600" y="3187700"/>
          <p14:tracePt t="49147" x="8096250" y="3187700"/>
          <p14:tracePt t="49182" x="8089900" y="3187700"/>
          <p14:tracePt t="49199" x="8083550" y="3187700"/>
          <p14:tracePt t="49215" x="8077200" y="3187700"/>
          <p14:tracePt t="49231" x="8070850" y="3194050"/>
          <p14:tracePt t="49243" x="8058150" y="3194050"/>
          <p14:tracePt t="49259" x="8051800" y="3194050"/>
          <p14:tracePt t="49275" x="8045450" y="3194050"/>
          <p14:tracePt t="49310" x="8051800" y="3187700"/>
          <p14:tracePt t="49567" x="8058150" y="3187700"/>
          <p14:tracePt t="49591" x="8064500" y="3187700"/>
          <p14:tracePt t="49619" x="8070850" y="3181350"/>
          <p14:tracePt t="49651" x="8077200" y="3181350"/>
          <p14:tracePt t="49738" x="8083550" y="3181350"/>
          <p14:tracePt t="49875" x="8089900" y="3175000"/>
          <p14:tracePt t="49927" x="8089900" y="3168650"/>
          <p14:tracePt t="49963" x="8096250" y="3168650"/>
          <p14:tracePt t="49995" x="8102600" y="3168650"/>
          <p14:tracePt t="50015" x="8108950" y="3162300"/>
          <p14:tracePt t="50039" x="8115300" y="3162300"/>
          <p14:tracePt t="50063" x="8121650" y="3162300"/>
          <p14:tracePt t="50075" x="8128000" y="3155950"/>
          <p14:tracePt t="50091" x="8134350" y="3155950"/>
          <p14:tracePt t="50115" x="8140700" y="3155950"/>
          <p14:tracePt t="50135" x="8147050" y="3155950"/>
          <p14:tracePt t="50195" x="8153400" y="3155950"/>
          <p14:tracePt t="50227" x="8159750" y="3162300"/>
          <p14:tracePt t="50271" x="8166100" y="3162300"/>
          <p14:tracePt t="50303" x="8172450" y="3162300"/>
          <p14:tracePt t="50347" x="8178800" y="3162300"/>
          <p14:tracePt t="50375" x="8185150" y="3162300"/>
          <p14:tracePt t="50399" x="8197850" y="3155950"/>
          <p14:tracePt t="50423" x="8204200" y="3162300"/>
          <p14:tracePt t="50435" x="8210550" y="3162300"/>
          <p14:tracePt t="50452" x="8216900" y="3162300"/>
          <p14:tracePt t="50459" x="8223250" y="3168650"/>
          <p14:tracePt t="50475" x="8235950" y="3175000"/>
          <p14:tracePt t="50492" x="8242300" y="3181350"/>
          <p14:tracePt t="50505" x="8248650" y="3181350"/>
          <p14:tracePt t="50522" x="8255000" y="3187700"/>
          <p14:tracePt t="50538" x="8261350" y="3194050"/>
          <p14:tracePt t="50538" x="8267700" y="3194050"/>
          <p14:tracePt t="50556" x="8274050" y="3194050"/>
          <p14:tracePt t="50579" x="8280400" y="3194050"/>
          <p14:tracePt t="50595" x="8280400" y="3200400"/>
          <p14:tracePt t="50615" x="8286750" y="3206750"/>
          <p14:tracePt t="50647" x="8286750" y="3213100"/>
          <p14:tracePt t="50699" x="8293100" y="3213100"/>
          <p14:tracePt t="50735" x="8299450" y="3206750"/>
          <p14:tracePt t="50760" x="8299450" y="3200400"/>
          <p14:tracePt t="50783" x="8305800" y="3194050"/>
          <p14:tracePt t="50811" x="8305800" y="3187700"/>
          <p14:tracePt t="50843" x="8305800" y="3181350"/>
          <p14:tracePt t="50863" x="8299450" y="3175000"/>
          <p14:tracePt t="50922" x="8299450" y="3181350"/>
          <p14:tracePt t="50971" x="8293100" y="3187700"/>
          <p14:tracePt t="51059" x="8286750" y="3187700"/>
          <p14:tracePt t="51083" x="8280400" y="3181350"/>
          <p14:tracePt t="51103" x="8274050" y="3181350"/>
          <p14:tracePt t="51127" x="8274050" y="3175000"/>
          <p14:tracePt t="51163" x="8274050" y="3168650"/>
          <p14:tracePt t="51211" x="8280400" y="3162300"/>
          <p14:tracePt t="51271" x="8286750" y="3162300"/>
          <p14:tracePt t="51283" x="8293100" y="3162300"/>
          <p14:tracePt t="51299" x="8293100" y="3155950"/>
          <p14:tracePt t="51315" x="8299450" y="3155950"/>
          <p14:tracePt t="51331" x="8305800" y="3149600"/>
          <p14:tracePt t="51351" x="8312150" y="3149600"/>
          <p14:tracePt t="51367" x="8312150" y="3155950"/>
          <p14:tracePt t="51395" x="8312150" y="3162300"/>
          <p14:tracePt t="51419" x="8305800" y="3168650"/>
          <p14:tracePt t="51435" x="8299450" y="3175000"/>
          <p14:tracePt t="51451" x="8293100" y="3181350"/>
          <p14:tracePt t="51463" x="8286750" y="3181350"/>
          <p14:tracePt t="51474" x="8280400" y="3187700"/>
          <p14:tracePt t="51474" x="8274050" y="3187700"/>
          <p14:tracePt t="51492" x="8267700" y="3194050"/>
          <p14:tracePt t="51492" x="8261350" y="3194050"/>
          <p14:tracePt t="51509" x="8248650" y="3200400"/>
          <p14:tracePt t="51509" x="8229600" y="3200400"/>
          <p14:tracePt t="51526" x="8223250" y="3206750"/>
          <p14:tracePt t="51526" x="8210550" y="3206750"/>
          <p14:tracePt t="51543" x="8197850" y="3213100"/>
          <p14:tracePt t="51543" x="8185150" y="3213100"/>
          <p14:tracePt t="51559" x="8172450" y="3219450"/>
          <p14:tracePt t="51559" x="8140700" y="3232150"/>
          <p14:tracePt t="51576" x="8121650" y="3238500"/>
          <p14:tracePt t="51576" x="8096250" y="3244850"/>
          <p14:tracePt t="51593" x="8077200" y="3251200"/>
          <p14:tracePt t="51593" x="8045450" y="3263900"/>
          <p14:tracePt t="51609" x="8020050" y="3270250"/>
          <p14:tracePt t="51609" x="7981950" y="3282950"/>
          <p14:tracePt t="51627" x="7943850" y="3295650"/>
          <p14:tracePt t="51627" x="7848600" y="3314700"/>
          <p14:tracePt t="51643" x="7791450" y="3327400"/>
          <p14:tracePt t="51643" x="7727950" y="3340100"/>
          <p14:tracePt t="51660" x="7658100" y="3346450"/>
          <p14:tracePt t="51660" x="7581900" y="3359150"/>
          <p14:tracePt t="51676" x="7499350" y="3371850"/>
          <p14:tracePt t="51676" x="7410450" y="3384550"/>
          <p14:tracePt t="51676" x="7308850" y="3403600"/>
          <p14:tracePt t="51696" x="7207250" y="3416300"/>
          <p14:tracePt t="51708" x="7099300" y="3429000"/>
          <p14:tracePt t="51708" x="6851650" y="3460750"/>
          <p14:tracePt t="51727" x="6724650" y="3473450"/>
          <p14:tracePt t="51727" x="6591300" y="3486150"/>
          <p14:tracePt t="51744" x="6445250" y="3498850"/>
          <p14:tracePt t="51744" x="6299200" y="3511550"/>
          <p14:tracePt t="51760" x="6146800" y="3524250"/>
          <p14:tracePt t="51760" x="5994400" y="3530600"/>
          <p14:tracePt t="51760" x="5835650" y="3536950"/>
          <p14:tracePt t="51779" x="5670550" y="3549650"/>
          <p14:tracePt t="51792" x="5505450" y="3556000"/>
          <p14:tracePt t="51792" x="5175250" y="3562350"/>
          <p14:tracePt t="51812" x="5010150" y="3568700"/>
          <p14:tracePt t="51812" x="4845050" y="3575050"/>
          <p14:tracePt t="51827" x="4679950" y="3575050"/>
          <p14:tracePt t="51827" x="4521200" y="3575050"/>
          <p14:tracePt t="51844" x="4356100" y="3581400"/>
          <p14:tracePt t="51844" x="4197350" y="3581400"/>
          <p14:tracePt t="51860" x="4038600" y="3581400"/>
          <p14:tracePt t="51860" x="3727450" y="3581400"/>
          <p14:tracePt t="51877" x="3575050" y="3581400"/>
          <p14:tracePt t="51877" x="3422650" y="3581400"/>
          <p14:tracePt t="51894" x="3276600" y="3575050"/>
          <p14:tracePt t="51894" x="3130550" y="3575050"/>
          <p14:tracePt t="51911" x="2990850" y="3575050"/>
          <p14:tracePt t="51911" x="2857500" y="3575050"/>
          <p14:tracePt t="51927" x="2730500" y="3568700"/>
          <p14:tracePt t="51927" x="2489200" y="3568700"/>
          <p14:tracePt t="51944" x="2374900" y="3568700"/>
          <p14:tracePt t="51944" x="2266950" y="3568700"/>
          <p14:tracePt t="51961" x="2165350" y="3568700"/>
          <p14:tracePt t="51961" x="2070100" y="3568700"/>
          <p14:tracePt t="51977" x="1981200" y="3568700"/>
          <p14:tracePt t="51977" x="1892300" y="3568700"/>
          <p14:tracePt t="51977" x="1809750" y="3562350"/>
          <p14:tracePt t="51996" x="1733550" y="3562350"/>
          <p14:tracePt t="51996" x="1663700" y="3562350"/>
          <p14:tracePt t="52011" x="1593850" y="3556000"/>
          <p14:tracePt t="52011" x="1530350" y="3556000"/>
          <p14:tracePt t="52028" x="1479550" y="3556000"/>
          <p14:tracePt t="52028" x="1428750" y="3556000"/>
          <p14:tracePt t="52044" x="1390650" y="3556000"/>
          <p14:tracePt t="52044" x="1352550" y="3556000"/>
          <p14:tracePt t="52044" x="1320800" y="3562350"/>
          <p14:tracePt t="52063" x="1301750" y="3562350"/>
          <p14:tracePt t="52076" x="1289050" y="3568700"/>
          <p14:tracePt t="52076" x="1276350" y="3568700"/>
          <p14:tracePt t="52096" x="1276350" y="3575050"/>
          <p14:tracePt t="52110" x="1282700" y="3581400"/>
          <p14:tracePt t="52110" x="1289050" y="3581400"/>
          <p14:tracePt t="52110" x="1301750" y="3581400"/>
          <p14:tracePt t="52131" x="1308100" y="3581400"/>
          <p14:tracePt t="52143" x="1320800" y="3575050"/>
          <p14:tracePt t="52143" x="1327150" y="3575050"/>
          <p14:tracePt t="52143" x="1333500" y="3575050"/>
          <p14:tracePt t="52163" x="1346200" y="3568700"/>
          <p14:tracePt t="52163" x="1352550" y="3568700"/>
          <p14:tracePt t="52178" x="1358900" y="3568700"/>
          <p14:tracePt t="52178" x="1365250" y="3562350"/>
          <p14:tracePt t="52195" x="1371600" y="3562350"/>
          <p14:tracePt t="52210" x="1377950" y="3562350"/>
          <p14:tracePt t="52227" x="1371600" y="3568700"/>
          <p14:tracePt t="52243" x="1365250" y="3575050"/>
          <p14:tracePt t="52260" x="1358900" y="3575050"/>
          <p14:tracePt t="52260" x="1352550" y="3575050"/>
          <p14:tracePt t="52278" x="1346200" y="3575050"/>
          <p14:tracePt t="52294" x="1339850" y="3575050"/>
          <p14:tracePt t="52311" x="1333500" y="3568700"/>
          <p14:tracePt t="52335" x="1339850" y="3568700"/>
          <p14:tracePt t="52371" x="1352550" y="3568700"/>
          <p14:tracePt t="52387" x="1358900" y="3568700"/>
          <p14:tracePt t="52395" x="1371600" y="3562350"/>
          <p14:tracePt t="52403" x="1384300" y="3562350"/>
          <p14:tracePt t="52411" x="1397000" y="3562350"/>
          <p14:tracePt t="52411" x="1416050" y="3556000"/>
          <p14:tracePt t="52429" x="1428750" y="3556000"/>
          <p14:tracePt t="52429" x="1454150" y="3556000"/>
          <p14:tracePt t="52429" x="1473200" y="3549650"/>
          <p14:tracePt t="52448" x="1498600" y="3549650"/>
          <p14:tracePt t="52461" x="1530350" y="3556000"/>
          <p14:tracePt t="52461" x="1581150" y="3556000"/>
          <p14:tracePt t="52479" x="1612900" y="3562350"/>
          <p14:tracePt t="52479" x="1644650" y="3562350"/>
          <p14:tracePt t="52496" x="1682750" y="3568700"/>
          <p14:tracePt t="52496" x="1714500" y="3575050"/>
          <p14:tracePt t="52513" x="1752600" y="3575050"/>
          <p14:tracePt t="52513" x="1790700" y="3575050"/>
          <p14:tracePt t="52513" x="1835150" y="3581400"/>
          <p14:tracePt t="52531" x="1873250" y="3581400"/>
          <p14:tracePt t="52531" x="1917700" y="3587750"/>
          <p14:tracePt t="52546" x="1962150" y="3587750"/>
          <p14:tracePt t="52546" x="2012950" y="3587750"/>
          <p14:tracePt t="52563" x="2057400" y="3587750"/>
          <p14:tracePt t="52563" x="2101850" y="3587750"/>
          <p14:tracePt t="52579" x="2146300" y="3587750"/>
          <p14:tracePt t="52579" x="2235200" y="3587750"/>
          <p14:tracePt t="52596" x="2279650" y="3587750"/>
          <p14:tracePt t="52596" x="2324100" y="3587750"/>
          <p14:tracePt t="52613" x="2362200" y="3587750"/>
          <p14:tracePt t="52613" x="2400300" y="3587750"/>
          <p14:tracePt t="52630" x="2444750" y="3587750"/>
          <p14:tracePt t="52630" x="2476500" y="3587750"/>
          <p14:tracePt t="52647" x="2514600" y="3587750"/>
          <p14:tracePt t="52647" x="2571750" y="3587750"/>
          <p14:tracePt t="52663" x="2603500" y="3587750"/>
          <p14:tracePt t="52663" x="2628900" y="3581400"/>
          <p14:tracePt t="52680" x="2654300" y="3587750"/>
          <p14:tracePt t="52680" x="2673350" y="3581400"/>
          <p14:tracePt t="52697" x="2686050" y="3587750"/>
          <p14:tracePt t="52697" x="2705100" y="3581400"/>
          <p14:tracePt t="52697" x="2711450" y="3581400"/>
          <p14:tracePt t="52716" x="2717800" y="3581400"/>
          <p14:tracePt t="52728" x="2724150" y="3581400"/>
          <p14:tracePt t="52745" x="2717800" y="3575050"/>
          <p14:tracePt t="52763" x="2711450" y="3575050"/>
          <p14:tracePt t="52779" x="2705100" y="3575050"/>
          <p14:tracePt t="52779" x="2698750" y="3568700"/>
          <p14:tracePt t="52797" x="2686050" y="3568700"/>
          <p14:tracePt t="52797" x="2679700" y="3568700"/>
          <p14:tracePt t="52814" x="2673350" y="3568700"/>
          <p14:tracePt t="52829" x="2667000" y="3575050"/>
          <p14:tracePt t="52829" x="2660650" y="3575050"/>
          <p14:tracePt t="52847" x="2654300" y="3575050"/>
          <p14:tracePt t="52862" x="2641600" y="3581400"/>
          <p14:tracePt t="52879" x="2635250" y="3575050"/>
          <p14:tracePt t="52903" x="2628900" y="3568700"/>
          <p14:tracePt t="52919" x="2622550" y="3562350"/>
          <p14:tracePt t="52935" x="2616200" y="3562350"/>
          <p14:tracePt t="52963" x="2609850" y="3562350"/>
          <p14:tracePt t="53011" x="2603500" y="3562350"/>
          <p14:tracePt t="53023" x="2597150" y="3562350"/>
          <p14:tracePt t="53039" x="2590800" y="3568700"/>
          <p14:tracePt t="53055" x="2584450" y="3575050"/>
          <p14:tracePt t="53071" x="2571750" y="3575050"/>
          <p14:tracePt t="53084" x="2565400" y="3581400"/>
          <p14:tracePt t="53100" x="2559050" y="3581400"/>
          <p14:tracePt t="53131" x="2552700" y="3587750"/>
          <p14:tracePt t="53143" x="2546350" y="3587750"/>
          <p14:tracePt t="53159" x="2540000" y="3587750"/>
          <p14:tracePt t="53167" x="2533650" y="3594100"/>
          <p14:tracePt t="53184" x="2527300" y="3594100"/>
          <p14:tracePt t="53184" x="2520950" y="3594100"/>
          <p14:tracePt t="53198" x="2514600" y="3600450"/>
          <p14:tracePt t="53198" x="2508250" y="3600450"/>
          <p14:tracePt t="53215" x="2501900" y="3600450"/>
          <p14:tracePt t="53215" x="2495550" y="3606800"/>
          <p14:tracePt t="53231" x="2489200" y="3606800"/>
          <p14:tracePt t="53231" x="2482850" y="3606800"/>
          <p14:tracePt t="53248" x="2470150" y="3613150"/>
          <p14:tracePt t="53248" x="2457450" y="3613150"/>
          <p14:tracePt t="53265" x="2444750" y="3613150"/>
          <p14:tracePt t="53265" x="2438400" y="3613150"/>
          <p14:tracePt t="53281" x="2425700" y="3613150"/>
          <p14:tracePt t="53281" x="2419350" y="3613150"/>
          <p14:tracePt t="53298" x="2406650" y="3613150"/>
          <p14:tracePt t="53298" x="2374900" y="3619500"/>
          <p14:tracePt t="53315" x="2362200" y="3619500"/>
          <p14:tracePt t="53315" x="2349500" y="3625850"/>
          <p14:tracePt t="53333" x="2336800" y="3625850"/>
          <p14:tracePt t="53333" x="2317750" y="3632200"/>
          <p14:tracePt t="53350" x="2305050" y="3638550"/>
          <p14:tracePt t="53350" x="2292350" y="3644900"/>
          <p14:tracePt t="53366" x="2279650" y="3644900"/>
          <p14:tracePt t="53366" x="2266950" y="3651250"/>
          <p14:tracePt t="53366" x="2260600" y="3651250"/>
          <p14:tracePt t="53385" x="2247900" y="3651250"/>
          <p14:tracePt t="53385" x="2235200" y="3651250"/>
          <p14:tracePt t="53400" x="2228850" y="3651250"/>
          <p14:tracePt t="53400" x="2216150" y="3651250"/>
          <p14:tracePt t="53417" x="2203450" y="3644900"/>
          <p14:tracePt t="53417" x="2190750" y="3638550"/>
          <p14:tracePt t="53433" x="2178050" y="3632200"/>
          <p14:tracePt t="53433" x="2165350" y="3625850"/>
          <p14:tracePt t="53433" x="2152650" y="3625850"/>
          <p14:tracePt t="53453" x="2139950" y="3619500"/>
          <p14:tracePt t="53465" x="2127250" y="3613150"/>
          <p14:tracePt t="53465" x="2095500" y="3606800"/>
          <p14:tracePt t="53485" x="2082800" y="3606800"/>
          <p14:tracePt t="53485" x="2070100" y="3606800"/>
          <p14:tracePt t="53501" x="2057400" y="3600450"/>
          <p14:tracePt t="53501" x="2044700" y="3600450"/>
          <p14:tracePt t="53517" x="2038350" y="3600450"/>
          <p14:tracePt t="53517" x="2025650" y="3600450"/>
          <p14:tracePt t="53534" x="2019300" y="3600450"/>
          <p14:tracePt t="53534" x="2012950" y="3600450"/>
          <p14:tracePt t="53534" x="2006600" y="3600450"/>
          <p14:tracePt t="53553" x="2000250" y="3600450"/>
          <p14:tracePt t="53565" x="1993900" y="3600450"/>
          <p14:tracePt t="53582" x="2000250" y="3594100"/>
          <p14:tracePt t="53612" x="2006600" y="3594100"/>
          <p14:tracePt t="53616" x="2012950" y="3594100"/>
          <p14:tracePt t="53616" x="2025650" y="3594100"/>
          <p14:tracePt t="53634" x="2044700" y="3594100"/>
          <p14:tracePt t="53634" x="2057400" y="3594100"/>
          <p14:tracePt t="53650" x="2082800" y="3594100"/>
          <p14:tracePt t="53650" x="2101850" y="3594100"/>
          <p14:tracePt t="53667" x="2127250" y="3594100"/>
          <p14:tracePt t="53667" x="2178050" y="3600450"/>
          <p14:tracePt t="53684" x="2203450" y="3606800"/>
          <p14:tracePt t="53684" x="2235200" y="3606800"/>
          <p14:tracePt t="53701" x="2260600" y="3613150"/>
          <p14:tracePt t="53701" x="2286000" y="3613150"/>
          <p14:tracePt t="53717" x="2311400" y="3619500"/>
          <p14:tracePt t="53717" x="2336800" y="3625850"/>
          <p14:tracePt t="53717" x="2362200" y="3632200"/>
          <p14:tracePt t="53737" x="2387600" y="3632200"/>
          <p14:tracePt t="53749" x="2406650" y="3638550"/>
          <p14:tracePt t="53749" x="2444750" y="3644900"/>
          <p14:tracePt t="53769" x="2463800" y="3644900"/>
          <p14:tracePt t="53769" x="2476500" y="3644900"/>
          <p14:tracePt t="53784" x="2489200" y="3644900"/>
          <p14:tracePt t="53784" x="2501900" y="3644900"/>
          <p14:tracePt t="53802" x="2508250" y="3644900"/>
          <p14:tracePt t="53802" x="2514600" y="3638550"/>
          <p14:tracePt t="53818" x="2520950" y="3632200"/>
          <p14:tracePt t="53833" x="2514600" y="3632200"/>
          <p14:tracePt t="53856" x="2508250" y="3632200"/>
          <p14:tracePt t="53872" x="2501900" y="3638550"/>
          <p14:tracePt t="53888" x="2495550" y="3638550"/>
          <p14:tracePt t="53904" x="2489200" y="3632200"/>
          <p14:tracePt t="53917" x="2482850" y="3632200"/>
          <p14:tracePt t="53917" x="2476500" y="3632200"/>
          <p14:tracePt t="53935" x="2470150" y="3632200"/>
          <p14:tracePt t="53950" x="2463800" y="3632200"/>
          <p14:tracePt t="53967" x="2457450" y="3632200"/>
          <p14:tracePt t="53967" x="2451100" y="3632200"/>
          <p14:tracePt t="53985" x="2444750" y="3632200"/>
          <p14:tracePt t="54000" x="2438400" y="3625850"/>
          <p14:tracePt t="54053" x="2432050" y="3619500"/>
          <p14:tracePt t="54096" x="2432050" y="3625850"/>
          <p14:tracePt t="54136" x="2438400" y="3632200"/>
          <p14:tracePt t="54172" x="2432050" y="3625850"/>
          <p14:tracePt t="54232" x="2425700" y="3619500"/>
          <p14:tracePt t="54256" x="2419350" y="3613150"/>
          <p14:tracePt t="54276" x="2419350" y="3606800"/>
          <p14:tracePt t="54292" x="2413000" y="3600450"/>
          <p14:tracePt t="54308" x="2413000" y="3594100"/>
          <p14:tracePt t="54324" x="2406650" y="3587750"/>
          <p14:tracePt t="54376" x="2413000" y="3581400"/>
          <p14:tracePt t="54444" x="2419350" y="3587750"/>
          <p14:tracePt t="54464" x="2425700" y="3587750"/>
          <p14:tracePt t="54487" x="2419350" y="3587750"/>
          <p14:tracePt t="54572" x="2413000" y="3587750"/>
          <p14:tracePt t="54599" x="2406650" y="3587750"/>
          <p14:tracePt t="54636" x="2400300" y="3587750"/>
          <p14:tracePt t="54644" x="2393950" y="3594100"/>
          <p14:tracePt t="54652" x="2387600" y="3594100"/>
          <p14:tracePt t="54669" x="2381250" y="3594100"/>
          <p14:tracePt t="54686" x="2368550" y="3600450"/>
          <p14:tracePt t="54686" x="2368550" y="3606800"/>
          <p14:tracePt t="54704" x="2362200" y="3606800"/>
          <p14:tracePt t="54744" x="2368550" y="3606800"/>
          <p14:tracePt t="54772" x="2374900" y="3606800"/>
          <p14:tracePt t="54788" x="2381250" y="3606800"/>
          <p14:tracePt t="54796" x="2387600" y="3606800"/>
          <p14:tracePt t="54805" x="2400300" y="3606800"/>
          <p14:tracePt t="54805" x="2406650" y="3606800"/>
          <p14:tracePt t="54821" x="2419350" y="3606800"/>
          <p14:tracePt t="54821" x="2432050" y="3600450"/>
          <p14:tracePt t="54838" x="2444750" y="3600450"/>
          <p14:tracePt t="54838" x="2457450" y="3606800"/>
          <p14:tracePt t="54838" x="2463800" y="3606800"/>
          <p14:tracePt t="54857" x="2476500" y="3606800"/>
          <p14:tracePt t="54870" x="2489200" y="3606800"/>
          <p14:tracePt t="54870" x="2514600" y="3613150"/>
          <p14:tracePt t="54888" x="2533650" y="3619500"/>
          <p14:tracePt t="54888" x="2546350" y="3619500"/>
          <p14:tracePt t="54904" x="2565400" y="3625850"/>
          <p14:tracePt t="54904" x="2584450" y="3625850"/>
          <p14:tracePt t="54921" x="2609850" y="3632200"/>
          <p14:tracePt t="54921" x="2647950" y="3638550"/>
          <p14:tracePt t="54938" x="2667000" y="3638550"/>
          <p14:tracePt t="54938" x="2686050" y="3638550"/>
          <p14:tracePt t="54955" x="2698750" y="3644900"/>
          <p14:tracePt t="54955" x="2717800" y="3644900"/>
          <p14:tracePt t="54971" x="2730500" y="3651250"/>
          <p14:tracePt t="54971" x="2743200" y="3651250"/>
          <p14:tracePt t="54988" x="2755900" y="3657600"/>
          <p14:tracePt t="54988" x="2774950" y="3657600"/>
          <p14:tracePt t="55006" x="2787650" y="3663950"/>
          <p14:tracePt t="55006" x="2794000" y="3663950"/>
          <p14:tracePt t="55022" x="2806700" y="3663950"/>
          <p14:tracePt t="55022" x="2813050" y="3663950"/>
          <p14:tracePt t="55038" x="2819400" y="3663950"/>
          <p14:tracePt t="55038" x="2825750" y="3657600"/>
          <p14:tracePt t="55056" x="2838450" y="3657600"/>
          <p14:tracePt t="55071" x="2838450" y="3651250"/>
          <p14:tracePt t="55087" x="2844800" y="3651250"/>
          <p14:tracePt t="55112" x="2838450" y="3644900"/>
          <p14:tracePt t="55156" x="2832100" y="3651250"/>
          <p14:tracePt t="55208" x="2832100" y="3657600"/>
          <p14:tracePt t="55232" x="2838450" y="3663950"/>
          <p14:tracePt t="55244" x="2844800" y="3670300"/>
          <p14:tracePt t="55260" x="2851150" y="3676650"/>
          <p14:tracePt t="55271" x="2863850" y="3683000"/>
          <p14:tracePt t="55271" x="2870200" y="3689350"/>
          <p14:tracePt t="55289" x="2876550" y="3689350"/>
          <p14:tracePt t="55289" x="2895600" y="3702050"/>
          <p14:tracePt t="55306" x="2901950" y="3702050"/>
          <p14:tracePt t="55306" x="2908300" y="3708400"/>
          <p14:tracePt t="55322" x="2914650" y="3708400"/>
          <p14:tracePt t="55322" x="2921000" y="3714750"/>
          <p14:tracePt t="55340" x="2927350" y="3714750"/>
          <p14:tracePt t="55340" x="2940050" y="3721100"/>
          <p14:tracePt t="55356" x="2946400" y="3721100"/>
          <p14:tracePt t="55356" x="2952750" y="3727450"/>
          <p14:tracePt t="55373" x="2959100" y="3733800"/>
          <p14:tracePt t="55373" x="2965450" y="3740150"/>
          <p14:tracePt t="55390" x="2971800" y="3746500"/>
          <p14:tracePt t="55405" x="2978150" y="3752850"/>
          <p14:tracePt t="55405" x="2984500" y="3759200"/>
          <p14:tracePt t="55405" x="2990850" y="3759200"/>
          <p14:tracePt t="55425" x="2997200" y="3765550"/>
          <p14:tracePt t="55439" x="3003550" y="3771900"/>
          <p14:tracePt t="55455" x="3009900" y="3778250"/>
          <p14:tracePt t="55472" x="3016250" y="3778250"/>
          <p14:tracePt t="55489" x="3022600" y="3784600"/>
          <p14:tracePt t="55489" x="3022600" y="3790950"/>
          <p14:tracePt t="55507" x="3028950" y="3797300"/>
          <p14:tracePt t="55522" x="3035300" y="3803650"/>
          <p14:tracePt t="55522" x="3048000" y="3810000"/>
          <p14:tracePt t="55540" x="3048000" y="3816350"/>
          <p14:tracePt t="55540" x="3054350" y="3822700"/>
          <p14:tracePt t="55557" x="3060700" y="3822700"/>
          <p14:tracePt t="55557" x="3067050" y="3829050"/>
          <p14:tracePt t="55574" x="3073400" y="3829050"/>
          <p14:tracePt t="55574" x="3086100" y="3822700"/>
          <p14:tracePt t="55590" x="3092450" y="3822700"/>
          <p14:tracePt t="55590" x="3105150" y="3810000"/>
          <p14:tracePt t="55607" x="3111500" y="3803650"/>
          <p14:tracePt t="55607" x="3124200" y="3797300"/>
          <p14:tracePt t="55624" x="3130550" y="3790950"/>
          <p14:tracePt t="55624" x="3136900" y="3784600"/>
          <p14:tracePt t="55641" x="3143250" y="3778250"/>
          <p14:tracePt t="55641" x="3155950" y="3771900"/>
          <p14:tracePt t="55657" x="3155950" y="3765550"/>
          <p14:tracePt t="55673" x="3162300" y="3759200"/>
          <p14:tracePt t="55689" x="3168650" y="3759200"/>
          <p14:tracePt t="55706" x="3175000" y="3759200"/>
          <p14:tracePt t="55706" x="3181350" y="3759200"/>
          <p14:tracePt t="55724" x="3187700" y="3759200"/>
          <p14:tracePt t="55741" x="3194050" y="3759200"/>
          <p14:tracePt t="55741" x="3200400" y="3759200"/>
          <p14:tracePt t="55758" x="3206750" y="3759200"/>
          <p14:tracePt t="55758" x="3213100" y="3765550"/>
          <p14:tracePt t="55774" x="3219450" y="3765550"/>
          <p14:tracePt t="55774" x="3238500" y="3771900"/>
          <p14:tracePt t="55793" x="3244850" y="3771900"/>
          <p14:tracePt t="55793" x="3257550" y="3778250"/>
          <p14:tracePt t="55808" x="3270250" y="3778250"/>
          <p14:tracePt t="55808" x="3282950" y="3778250"/>
          <p14:tracePt t="55824" x="3302000" y="3778250"/>
          <p14:tracePt t="55824" x="3314700" y="3778250"/>
          <p14:tracePt t="55841" x="3327400" y="3778250"/>
          <p14:tracePt t="55841" x="3346450" y="3778250"/>
          <p14:tracePt t="55857" x="3365500" y="3778250"/>
          <p14:tracePt t="55857" x="3384550" y="3778250"/>
          <p14:tracePt t="55857" x="3403600" y="3784600"/>
          <p14:tracePt t="55876" x="3429000" y="3784600"/>
          <p14:tracePt t="55890" x="3454400" y="3784600"/>
          <p14:tracePt t="55890" x="3524250" y="3784600"/>
          <p14:tracePt t="55908" x="3556000" y="3784600"/>
          <p14:tracePt t="55908" x="3600450" y="3784600"/>
          <p14:tracePt t="55924" x="3644900" y="3778250"/>
          <p14:tracePt t="55924" x="3689350" y="3771900"/>
          <p14:tracePt t="55941" x="3740150" y="3765550"/>
          <p14:tracePt t="55941" x="3841750" y="3746500"/>
          <p14:tracePt t="55958" x="3892550" y="3740150"/>
          <p14:tracePt t="55958" x="3949700" y="3727450"/>
          <p14:tracePt t="55974" x="4006850" y="3714750"/>
          <p14:tracePt t="55974" x="4064000" y="3708400"/>
          <p14:tracePt t="55992" x="4114800" y="3695700"/>
          <p14:tracePt t="55992" x="4178300" y="3683000"/>
          <p14:tracePt t="56008" x="4235450" y="3676650"/>
          <p14:tracePt t="56008" x="4356100" y="3657600"/>
          <p14:tracePt t="56025" x="4419600" y="3644900"/>
          <p14:tracePt t="56025" x="4483100" y="3632200"/>
          <p14:tracePt t="56042" x="4546600" y="3625850"/>
          <p14:tracePt t="56042" x="4610100" y="3613150"/>
          <p14:tracePt t="56058" x="4673600" y="3606800"/>
          <p14:tracePt t="56058" x="4737100" y="3594100"/>
          <p14:tracePt t="56058" x="4800600" y="3587750"/>
          <p14:tracePt t="56077" x="4864100" y="3581400"/>
          <p14:tracePt t="56077" x="4927600" y="3575050"/>
          <p14:tracePt t="56093" x="4991100" y="3568700"/>
          <p14:tracePt t="56093" x="5054600" y="3562350"/>
          <p14:tracePt t="56108" x="5111750" y="3562350"/>
          <p14:tracePt t="56108" x="5168900" y="3562350"/>
          <p14:tracePt t="56127" x="5226050" y="3562350"/>
          <p14:tracePt t="56127" x="5283200" y="3562350"/>
          <p14:tracePt t="56142" x="5334000" y="3562350"/>
          <p14:tracePt t="56142" x="5378450" y="3562350"/>
          <p14:tracePt t="56142" x="5429250" y="3562350"/>
          <p14:tracePt t="56161" x="5473700" y="3568700"/>
          <p14:tracePt t="56174" x="5518150" y="3568700"/>
          <p14:tracePt t="56174" x="5600700" y="3568700"/>
          <p14:tracePt t="56192" x="5638800" y="3568700"/>
          <p14:tracePt t="56192" x="5670550" y="3568700"/>
          <p14:tracePt t="56209" x="5702300" y="3568700"/>
          <p14:tracePt t="56209" x="5734050" y="3568700"/>
          <p14:tracePt t="56225" x="5759450" y="3568700"/>
          <p14:tracePt t="56225" x="5784850" y="3568700"/>
          <p14:tracePt t="56225" x="5803900" y="3568700"/>
          <p14:tracePt t="56244" x="5829300" y="3562350"/>
          <p14:tracePt t="56244" x="5848350" y="3562350"/>
          <p14:tracePt t="56259" x="5867400" y="3562350"/>
          <p14:tracePt t="56259" x="5880100" y="3556000"/>
          <p14:tracePt t="56276" x="5899150" y="3556000"/>
          <p14:tracePt t="56276" x="5911850" y="3556000"/>
          <p14:tracePt t="56293" x="5924550" y="3556000"/>
          <p14:tracePt t="56293" x="5937250" y="3549650"/>
          <p14:tracePt t="56309" x="5949950" y="3549650"/>
          <p14:tracePt t="56309" x="5962650" y="3543300"/>
          <p14:tracePt t="56326" x="5969000" y="3536950"/>
          <p14:tracePt t="56341" x="5975350" y="3530600"/>
          <p14:tracePt t="56341" x="5975350" y="3524250"/>
          <p14:tracePt t="56359" x="5975350" y="3517900"/>
          <p14:tracePt t="56359" x="5969000" y="3505200"/>
          <p14:tracePt t="56376" x="5962650" y="3498850"/>
          <p14:tracePt t="56376" x="5962650" y="3492500"/>
          <p14:tracePt t="56393" x="5956300" y="3486150"/>
          <p14:tracePt t="56393" x="5949950" y="3479800"/>
          <p14:tracePt t="56410" x="5949950" y="3473450"/>
          <p14:tracePt t="56410" x="5943600" y="3460750"/>
          <p14:tracePt t="56426" x="5937250" y="3448050"/>
          <p14:tracePt t="56426" x="5930900" y="3435350"/>
          <p14:tracePt t="56426" x="5924550" y="3422650"/>
          <p14:tracePt t="56445" x="5924550" y="3409950"/>
          <p14:tracePt t="56445" x="5918200" y="3397250"/>
          <p14:tracePt t="56460" x="5918200" y="3384550"/>
          <p14:tracePt t="56460" x="5918200" y="3371850"/>
          <p14:tracePt t="56477" x="5918200" y="3359150"/>
          <p14:tracePt t="56477" x="5924550" y="3346450"/>
          <p14:tracePt t="56493" x="5930900" y="3333750"/>
          <p14:tracePt t="56493" x="5930900" y="3327400"/>
          <p14:tracePt t="56510" x="5943600" y="3314700"/>
          <p14:tracePt t="56510" x="5949950" y="3308350"/>
          <p14:tracePt t="56510" x="5962650" y="3302000"/>
          <p14:tracePt t="56529" x="5981700" y="3289300"/>
          <p14:tracePt t="56542" x="5994400" y="3282950"/>
          <p14:tracePt t="56542" x="6038850" y="3270250"/>
          <p14:tracePt t="56560" x="6070600" y="3263900"/>
          <p14:tracePt t="56560" x="6102350" y="3257550"/>
          <p14:tracePt t="56577" x="6134100" y="3251200"/>
          <p14:tracePt t="56577" x="6172200" y="3244850"/>
          <p14:tracePt t="56593" x="6210300" y="3238500"/>
          <p14:tracePt t="56593" x="6292850" y="3232150"/>
          <p14:tracePt t="56613" x="6343650" y="3232150"/>
          <p14:tracePt t="56613" x="6438900" y="3225800"/>
          <p14:tracePt t="56632" x="6496050" y="3219450"/>
          <p14:tracePt t="56643" x="6546850" y="3219450"/>
          <p14:tracePt t="56643" x="6604000" y="3219450"/>
          <p14:tracePt t="56660" x="6661150" y="3213100"/>
          <p14:tracePt t="56660" x="6775450" y="3213100"/>
          <p14:tracePt t="56677" x="6832600" y="3206750"/>
          <p14:tracePt t="56677" x="6889750" y="3206750"/>
          <p14:tracePt t="56694" x="6940550" y="3206750"/>
          <p14:tracePt t="56694" x="6991350" y="3213100"/>
          <p14:tracePt t="56710" x="7042150" y="3213100"/>
          <p14:tracePt t="56710" x="7086600" y="3219450"/>
          <p14:tracePt t="56727" x="7131050" y="3219450"/>
          <p14:tracePt t="56727" x="7200900" y="3232150"/>
          <p14:tracePt t="56744" x="7232650" y="3238500"/>
          <p14:tracePt t="56744" x="7251700" y="3238500"/>
          <p14:tracePt t="56761" x="7270750" y="3238500"/>
          <p14:tracePt t="56761" x="7283450" y="3244850"/>
          <p14:tracePt t="56777" x="7289800" y="3244850"/>
          <p14:tracePt t="56793" x="7277100" y="3251200"/>
          <p14:tracePt t="56793" x="7258050" y="3251200"/>
          <p14:tracePt t="56793" x="7239000" y="3251200"/>
          <p14:tracePt t="56813" x="7207250" y="3257550"/>
          <p14:tracePt t="56826" x="7169150" y="3263900"/>
          <p14:tracePt t="56826" x="7080250" y="3276600"/>
          <p14:tracePt t="56844" x="7029450" y="3282950"/>
          <p14:tracePt t="56844" x="6965950" y="3289300"/>
          <p14:tracePt t="56861" x="6896100" y="3302000"/>
          <p14:tracePt t="56861" x="6826250" y="3308350"/>
          <p14:tracePt t="56878" x="6743700" y="3314700"/>
          <p14:tracePt t="56878" x="6661150" y="3327400"/>
          <p14:tracePt t="56878" x="6565900" y="3333750"/>
          <p14:tracePt t="56896" x="6470650" y="3340100"/>
          <p14:tracePt t="56910" x="6362700" y="3346450"/>
          <p14:tracePt t="56910" x="6134100" y="3365500"/>
          <p14:tracePt t="56928" x="6013450" y="3371850"/>
          <p14:tracePt t="56928" x="5886450" y="3378200"/>
          <p14:tracePt t="56944" x="5753100" y="3384550"/>
          <p14:tracePt t="56944" x="5613400" y="3390900"/>
          <p14:tracePt t="56961" x="5480050" y="3397250"/>
          <p14:tracePt t="56961" x="5194300" y="3416300"/>
          <p14:tracePt t="56978" x="5048250" y="3422650"/>
          <p14:tracePt t="56978" x="4902200" y="3435350"/>
          <p14:tracePt t="56994" x="4762500" y="3441700"/>
          <p14:tracePt t="56994" x="4616450" y="3454400"/>
          <p14:tracePt t="57011" x="4470400" y="3467100"/>
          <p14:tracePt t="57011" x="4324350" y="3473450"/>
          <p14:tracePt t="57028" x="4184650" y="3479800"/>
          <p14:tracePt t="57028" x="3898900" y="3498850"/>
          <p14:tracePt t="57045" x="3759200" y="3505200"/>
          <p14:tracePt t="57045" x="3619500" y="3517900"/>
          <p14:tracePt t="57062" x="3486150" y="3524250"/>
          <p14:tracePt t="57062" x="3352800" y="3530600"/>
          <p14:tracePt t="57078" x="3225800" y="3536950"/>
          <p14:tracePt t="57078" x="3098800" y="3543300"/>
          <p14:tracePt t="57078" x="2984500" y="3549650"/>
          <p14:tracePt t="57097" x="2870200" y="3549650"/>
          <p14:tracePt t="57097" x="2762250" y="3549650"/>
          <p14:tracePt t="57112" x="2654300" y="3543300"/>
          <p14:tracePt t="57112" x="2559050" y="3543300"/>
          <p14:tracePt t="57129" x="2463800" y="3543300"/>
          <p14:tracePt t="57129" x="2381250" y="3536950"/>
          <p14:tracePt t="57145" x="2298700" y="3536950"/>
          <p14:tracePt t="57145" x="2228850" y="3536950"/>
          <p14:tracePt t="57162" x="2159000" y="3536950"/>
          <p14:tracePt t="57162" x="2095500" y="3536950"/>
          <p14:tracePt t="57162" x="2038350" y="3543300"/>
          <p14:tracePt t="57181" x="1987550" y="3543300"/>
          <p14:tracePt t="57181" x="1949450" y="3549650"/>
          <p14:tracePt t="57197" x="1911350" y="3549650"/>
          <p14:tracePt t="57197" x="1879600" y="3556000"/>
          <p14:tracePt t="57213" x="1854200" y="3562350"/>
          <p14:tracePt t="57213" x="1835150" y="3562350"/>
          <p14:tracePt t="57229" x="1816100" y="3568700"/>
          <p14:tracePt t="57229" x="1803400" y="3575050"/>
          <p14:tracePt t="57245" x="1790700" y="3575050"/>
          <p14:tracePt t="57245" x="1784350" y="3581400"/>
          <p14:tracePt t="57263" x="1784350" y="3587750"/>
          <p14:tracePt t="57278" x="1790700" y="3594100"/>
          <p14:tracePt t="57278" x="1803400" y="3594100"/>
          <p14:tracePt t="57296" x="1809750" y="3594100"/>
          <p14:tracePt t="57296" x="1816100" y="3594100"/>
          <p14:tracePt t="57312" x="1828800" y="3600450"/>
          <p14:tracePt t="57312" x="1841500" y="3600450"/>
          <p14:tracePt t="57329" x="1854200" y="3600450"/>
          <p14:tracePt t="57329" x="1873250" y="3606800"/>
          <p14:tracePt t="57346" x="1892300" y="3606800"/>
          <p14:tracePt t="57346" x="1905000" y="3613150"/>
          <p14:tracePt t="57362" x="1917700" y="3613150"/>
          <p14:tracePt t="57362" x="1930400" y="3613150"/>
          <p14:tracePt t="57379" x="1949450" y="3619500"/>
          <p14:tracePt t="57379" x="1987550" y="3625850"/>
          <p14:tracePt t="57396" x="2006600" y="3632200"/>
          <p14:tracePt t="57396" x="2032000" y="3638550"/>
          <p14:tracePt t="57412" x="2051050" y="3644900"/>
          <p14:tracePt t="57412" x="2082800" y="3651250"/>
          <p14:tracePt t="57430" x="2108200" y="3657600"/>
          <p14:tracePt t="57430" x="2139950" y="3663950"/>
          <p14:tracePt t="57446" x="2171700" y="3670300"/>
          <p14:tracePt t="57446" x="2209800" y="3676650"/>
          <p14:tracePt t="57446" x="2241550" y="3683000"/>
          <p14:tracePt t="57465" x="2279650" y="3695700"/>
          <p14:tracePt t="57465" x="2317750" y="3702050"/>
          <p14:tracePt t="57480" x="2355850" y="3708400"/>
          <p14:tracePt t="57480" x="2393950" y="3714750"/>
          <p14:tracePt t="57497" x="2432050" y="3721100"/>
          <p14:tracePt t="57497" x="2470150" y="3727450"/>
          <p14:tracePt t="57513" x="2508250" y="3733800"/>
          <p14:tracePt t="57513" x="2546350" y="3740150"/>
          <p14:tracePt t="57530" x="2578100" y="3740150"/>
          <p14:tracePt t="57530" x="2616200" y="3740150"/>
          <p14:tracePt t="57530" x="2647950" y="3746500"/>
          <p14:tracePt t="57549" x="2673350" y="3746500"/>
          <p14:tracePt t="57562" x="2705100" y="3740150"/>
          <p14:tracePt t="57562" x="2743200" y="3740150"/>
          <p14:tracePt t="57580" x="2762250" y="3733800"/>
          <p14:tracePt t="57580" x="2774950" y="3733800"/>
          <p14:tracePt t="57597" x="2781300" y="3727450"/>
          <p14:tracePt t="57597" x="2787650" y="3727450"/>
          <p14:tracePt t="57613" x="2787650" y="3721100"/>
          <p14:tracePt t="57629" x="2781300" y="3714750"/>
          <p14:tracePt t="57629" x="2774950" y="3714750"/>
          <p14:tracePt t="57647" x="2768600" y="3708400"/>
          <p14:tracePt t="57647" x="2762250" y="3708400"/>
          <p14:tracePt t="57664" x="2755900" y="3702050"/>
          <p14:tracePt t="57664" x="2749550" y="3702050"/>
          <p14:tracePt t="57680" x="2743200" y="3695700"/>
          <p14:tracePt t="57680" x="2730500" y="3695700"/>
          <p14:tracePt t="57697" x="2724150" y="3689350"/>
          <p14:tracePt t="57713" x="2717800" y="3683000"/>
          <p14:tracePt t="57729" x="2711450" y="3683000"/>
          <p14:tracePt t="57746" x="2711450" y="3676650"/>
          <p14:tracePt t="57746" x="2705100" y="3670300"/>
          <p14:tracePt t="57765" x="2698750" y="3663950"/>
          <p14:tracePt t="57788" x="2692400" y="3663950"/>
          <p14:tracePt t="57811" x="2686050" y="3657600"/>
          <p14:tracePt t="57848" x="2679700" y="3657600"/>
          <p14:tracePt t="57864" x="2673350" y="3651250"/>
          <p14:tracePt t="57872" x="2667000" y="3651250"/>
          <p14:tracePt t="57879" x="2660650" y="3651250"/>
          <p14:tracePt t="57879" x="2654300" y="3651250"/>
          <p14:tracePt t="57897" x="2647950" y="3644900"/>
          <p14:tracePt t="57897" x="2641600" y="3644900"/>
          <p14:tracePt t="57897" x="2635250" y="3644900"/>
          <p14:tracePt t="57916" x="2622550" y="3644900"/>
          <p14:tracePt t="57930" x="2616200" y="3644900"/>
          <p14:tracePt t="57930" x="2603500" y="3644900"/>
          <p14:tracePt t="57948" x="2597150" y="3644900"/>
          <p14:tracePt t="57948" x="2590800" y="3644900"/>
          <p14:tracePt t="57964" x="2584450" y="3638550"/>
          <p14:tracePt t="57964" x="2578100" y="3638550"/>
          <p14:tracePt t="57982" x="2571750" y="3638550"/>
          <p14:tracePt t="57982" x="2559050" y="3638550"/>
          <p14:tracePt t="57998" x="2552700" y="3638550"/>
          <p14:tracePt t="57998" x="2546350" y="3638550"/>
          <p14:tracePt t="58015" x="2540000" y="3638550"/>
          <p14:tracePt t="58015" x="2533650" y="3638550"/>
          <p14:tracePt t="58031" x="2527300" y="3638550"/>
          <p14:tracePt t="58031" x="2520950" y="3638550"/>
          <p14:tracePt t="58048" x="2514600" y="3638550"/>
          <p14:tracePt t="58048" x="2508250" y="3638550"/>
          <p14:tracePt t="58065" x="2501900" y="3632200"/>
          <p14:tracePt t="58088" x="2501900" y="3625850"/>
          <p14:tracePt t="58112" x="2495550" y="3625850"/>
          <p14:tracePt t="58132" x="2489200" y="3619500"/>
          <p14:tracePt t="58156" x="2482850" y="3619500"/>
          <p14:tracePt t="58184" x="2482850" y="3625850"/>
          <p14:tracePt t="58236" x="2482850" y="3632200"/>
          <p14:tracePt t="58260" x="2482850" y="3638550"/>
          <p14:tracePt t="58276" x="2482850" y="3644900"/>
          <p14:tracePt t="58292" x="2482850" y="3651250"/>
          <p14:tracePt t="58304" x="2489200" y="3651250"/>
          <p14:tracePt t="58320" x="2495550" y="3657600"/>
          <p14:tracePt t="58344" x="2495550" y="3651250"/>
          <p14:tracePt t="58380" x="2489200" y="3644900"/>
          <p14:tracePt t="58404" x="2489200" y="3638550"/>
          <p14:tracePt t="58424" x="2489200" y="3632200"/>
          <p14:tracePt t="58447" x="2489200" y="3625850"/>
          <p14:tracePt t="58507" x="2489200" y="3619500"/>
          <p14:tracePt t="58535" x="2489200" y="3613150"/>
          <p14:tracePt t="58576" x="2489200" y="3606800"/>
          <p14:tracePt t="58612" x="2489200" y="3600450"/>
          <p14:tracePt t="58680" x="2495550" y="3594100"/>
          <p14:tracePt t="58747" x="2489200" y="3587750"/>
          <p14:tracePt t="58784" x="2495550" y="3581400"/>
          <p14:tracePt t="58852" x="2508250" y="3581400"/>
          <p14:tracePt t="58868" x="2514600" y="3575050"/>
          <p14:tracePt t="58876" x="2520950" y="3575050"/>
          <p14:tracePt t="58884" x="2533650" y="3575050"/>
          <p14:tracePt t="58884" x="2546350" y="3568700"/>
          <p14:tracePt t="58901" x="2559050" y="3562350"/>
          <p14:tracePt t="58901" x="2578100" y="3562350"/>
          <p14:tracePt t="58918" x="2597150" y="3556000"/>
          <p14:tracePt t="58918" x="2616200" y="3556000"/>
          <p14:tracePt t="58918" x="2635250" y="3556000"/>
          <p14:tracePt t="58936" x="2654300" y="3556000"/>
          <p14:tracePt t="58950" x="2673350" y="3556000"/>
          <p14:tracePt t="58950" x="2717800" y="3562350"/>
          <p14:tracePt t="58968" x="2743200" y="3568700"/>
          <p14:tracePt t="58968" x="2762250" y="3568700"/>
          <p14:tracePt t="58984" x="2781300" y="3568700"/>
          <p14:tracePt t="58984" x="2806700" y="3575050"/>
          <p14:tracePt t="59001" x="2819400" y="3575050"/>
          <p14:tracePt t="59001" x="2851150" y="3575050"/>
          <p14:tracePt t="59018" x="2857500" y="3575050"/>
          <p14:tracePt t="59018" x="2870200" y="3581400"/>
          <p14:tracePt t="59035" x="2876550" y="3581400"/>
          <p14:tracePt t="59050" x="2889250" y="3581400"/>
          <p14:tracePt t="59066" x="2889250" y="3587750"/>
          <p14:tracePt t="59084" x="2895600" y="3594100"/>
          <p14:tracePt t="59100" x="2895600" y="3600450"/>
          <p14:tracePt t="59117" x="2895600" y="3606800"/>
          <p14:tracePt t="59134" x="2889250" y="3613150"/>
          <p14:tracePt t="59191" x="2889250" y="3619500"/>
          <p14:tracePt t="59220" x="2882900" y="3619500"/>
          <p14:tracePt t="59252" x="2876550" y="3613150"/>
          <p14:tracePt t="59264" x="2870200" y="3613150"/>
          <p14:tracePt t="59280" x="2863850" y="3613150"/>
          <p14:tracePt t="59296" x="2857500" y="3606800"/>
          <p14:tracePt t="59312" x="2851150" y="3606800"/>
          <p14:tracePt t="59324" x="2851150" y="3600450"/>
          <p14:tracePt t="59356" x="2857500" y="3600450"/>
          <p14:tracePt t="59376" x="2863850" y="3594100"/>
          <p14:tracePt t="59399" x="2870200" y="3594100"/>
          <p14:tracePt t="59424" x="2882900" y="3594100"/>
          <p14:tracePt t="59452" x="2889250" y="3600450"/>
          <p14:tracePt t="59467" x="2895600" y="3600450"/>
          <p14:tracePt t="59476" x="2901950" y="3600450"/>
          <p14:tracePt t="59485" x="2908300" y="3600450"/>
          <p14:tracePt t="59501" x="2914650" y="3606800"/>
          <p14:tracePt t="59519" x="2927350" y="3606800"/>
          <p14:tracePt t="59535" x="2933700" y="3613150"/>
          <p14:tracePt t="59552" x="2940050" y="3619500"/>
          <p14:tracePt t="59568" x="2946400" y="3625850"/>
          <p14:tracePt t="59585" x="2940050" y="3632200"/>
          <p14:tracePt t="59648" x="2933700" y="3638550"/>
          <p14:tracePt t="59732" x="2933700" y="3644900"/>
          <p14:tracePt t="59767" x="2933700" y="3651250"/>
          <p14:tracePt t="59792" x="2933700" y="3657600"/>
          <p14:tracePt t="59812" x="2933700" y="3663950"/>
          <p14:tracePt t="59904" x="2927350" y="3670300"/>
          <p14:tracePt t="59964" x="2921000" y="3663950"/>
          <p14:tracePt t="60008" x="2921000" y="3657600"/>
          <p14:tracePt t="60052" x="2914650" y="3651250"/>
          <p14:tracePt t="60084" x="2908300" y="3651250"/>
          <p14:tracePt t="60104" x="2901950" y="3644900"/>
          <p14:tracePt t="60127" x="2895600" y="3644900"/>
          <p14:tracePt t="60144" x="2889250" y="3644900"/>
          <p14:tracePt t="60156" x="2882900" y="3644900"/>
          <p14:tracePt t="60172" x="2876550" y="3644900"/>
          <p14:tracePt t="60188" x="2870200" y="3644900"/>
          <p14:tracePt t="60224" x="2870200" y="3638550"/>
          <p14:tracePt t="60271" x="2876550" y="3638550"/>
          <p14:tracePt t="60360" x="2882900" y="3632200"/>
          <p14:tracePt t="60392" x="2895600" y="3632200"/>
          <p14:tracePt t="60403" x="2901950" y="3625850"/>
          <p14:tracePt t="60419" x="2908300" y="3625850"/>
          <p14:tracePt t="60428" x="2914650" y="3619500"/>
          <p14:tracePt t="60444" x="2921000" y="3619500"/>
          <p14:tracePt t="60455" x="2927350" y="3619500"/>
          <p14:tracePt t="60471" x="2933700" y="3619500"/>
          <p14:tracePt t="60488" x="2940050" y="3619500"/>
          <p14:tracePt t="60505" x="2946400" y="3619500"/>
          <p14:tracePt t="60521" x="2940050" y="3619500"/>
          <p14:tracePt t="60644" x="2946400" y="3619500"/>
          <p14:tracePt t="60728" x="2952750" y="3613150"/>
          <p14:tracePt t="60752" x="2952750" y="3606800"/>
          <p14:tracePt t="60815" x="2959100" y="3606800"/>
          <p14:tracePt t="60864" x="2959100" y="3613150"/>
          <p14:tracePt t="60976" x="2952750" y="3613150"/>
          <p14:tracePt t="61011" x="2959100" y="3613150"/>
          <p14:tracePt t="61103" x="2965450" y="3613150"/>
          <p14:tracePt t="61124" x="2971800" y="3613150"/>
          <p14:tracePt t="61139" x="2978150" y="3613150"/>
          <p14:tracePt t="61164" x="2984500" y="3619500"/>
          <p14:tracePt t="61208" x="2990850" y="3625850"/>
          <p14:tracePt t="61224" x="2997200" y="3632200"/>
          <p14:tracePt t="61236" x="3009900" y="3638550"/>
          <p14:tracePt t="61252" x="3016250" y="3644900"/>
          <p14:tracePt t="61261" x="3022600" y="3651250"/>
          <p14:tracePt t="61274" x="3028950" y="3651250"/>
          <p14:tracePt t="61274" x="3048000" y="3663950"/>
          <p14:tracePt t="61292" x="3054350" y="3663950"/>
          <p14:tracePt t="61292" x="3060700" y="3663950"/>
          <p14:tracePt t="61308" x="3073400" y="3670300"/>
          <p14:tracePt t="61308" x="3079750" y="3670300"/>
          <p14:tracePt t="61325" x="3086100" y="3670300"/>
          <p14:tracePt t="61325" x="3092450" y="3670300"/>
          <p14:tracePt t="61325" x="3105150" y="3670300"/>
          <p14:tracePt t="61344" x="3111500" y="3670300"/>
          <p14:tracePt t="61344" x="3124200" y="3670300"/>
          <p14:tracePt t="61359" x="3130550" y="3670300"/>
          <p14:tracePt t="61359" x="3136900" y="3670300"/>
          <p14:tracePt t="61375" x="3149600" y="3670300"/>
          <p14:tracePt t="61375" x="3162300" y="3670300"/>
          <p14:tracePt t="61392" x="3168650" y="3670300"/>
          <p14:tracePt t="61392" x="3181350" y="3670300"/>
          <p14:tracePt t="61409" x="3194050" y="3670300"/>
          <p14:tracePt t="61409" x="3213100" y="3670300"/>
          <p14:tracePt t="61425" x="3219450" y="3670300"/>
          <p14:tracePt t="61425" x="3225800" y="3670300"/>
          <p14:tracePt t="61442" x="3238500" y="3670300"/>
          <p14:tracePt t="61442" x="3244850" y="3670300"/>
          <p14:tracePt t="61459" x="3251200" y="3670300"/>
          <p14:tracePt t="61459" x="3263900" y="3670300"/>
          <p14:tracePt t="61477" x="3270250" y="3676650"/>
          <p14:tracePt t="61477" x="3276600" y="3676650"/>
          <p14:tracePt t="61492" x="3282950" y="3676650"/>
          <p14:tracePt t="61492" x="3289300" y="3676650"/>
          <p14:tracePt t="61510" x="3295650" y="3676650"/>
          <p14:tracePt t="61510" x="3302000" y="3683000"/>
          <p14:tracePt t="61526" x="3308350" y="3683000"/>
          <p14:tracePt t="61526" x="3314700" y="3683000"/>
          <p14:tracePt t="61526" x="3327400" y="3683000"/>
          <p14:tracePt t="61545" x="3333750" y="3689350"/>
          <p14:tracePt t="61558" x="3340100" y="3689350"/>
          <p14:tracePt t="61558" x="3352800" y="3689350"/>
          <p14:tracePt t="61577" x="3359150" y="3689350"/>
          <p14:tracePt t="61577" x="3365500" y="3689350"/>
          <p14:tracePt t="61593" x="3371850" y="3689350"/>
          <p14:tracePt t="61593" x="3378200" y="3689350"/>
          <p14:tracePt t="61609" x="3384550" y="3683000"/>
          <p14:tracePt t="61625" x="3390900" y="3676650"/>
          <p14:tracePt t="61642" x="3397250" y="3676650"/>
          <p14:tracePt t="61642" x="3403600" y="3670300"/>
          <p14:tracePt t="61660" x="3409950" y="3670300"/>
          <p14:tracePt t="61680" x="3416300" y="3670300"/>
          <p14:tracePt t="61712" x="3422650" y="3670300"/>
          <p14:tracePt t="61844" x="3429000" y="3663950"/>
          <p14:tracePt t="61875" x="3435350" y="3657600"/>
          <p14:tracePt t="61887" x="3435350" y="3651250"/>
          <p14:tracePt t="61904" x="3441700" y="3651250"/>
          <p14:tracePt t="61920" x="3448050" y="3651250"/>
          <p14:tracePt t="61936" x="3454400" y="3651250"/>
          <p14:tracePt t="61944" x="3460750" y="3651250"/>
          <p14:tracePt t="61944" x="3467100" y="3651250"/>
          <p14:tracePt t="61961" x="3473450" y="3651250"/>
          <p14:tracePt t="61961" x="3479800" y="3657600"/>
          <p14:tracePt t="61977" x="3486150" y="3657600"/>
          <p14:tracePt t="61977" x="3492500" y="3657600"/>
          <p14:tracePt t="61977" x="3498850" y="3657600"/>
          <p14:tracePt t="61996" x="3511550" y="3657600"/>
          <p14:tracePt t="61996" x="3517900" y="3651250"/>
          <p14:tracePt t="62011" x="3530600" y="3651250"/>
          <p14:tracePt t="62011" x="3543300" y="3644900"/>
          <p14:tracePt t="62028" x="3549650" y="3644900"/>
          <p14:tracePt t="62028" x="3562350" y="3638550"/>
          <p14:tracePt t="62044" x="3581400" y="3632200"/>
          <p14:tracePt t="62044" x="3594100" y="3625850"/>
          <p14:tracePt t="62061" x="3606800" y="3619500"/>
          <p14:tracePt t="62061" x="3632200" y="3606800"/>
          <p14:tracePt t="62078" x="3644900" y="3600450"/>
          <p14:tracePt t="62078" x="3651250" y="3600450"/>
          <p14:tracePt t="62094" x="3663950" y="3600450"/>
          <p14:tracePt t="62094" x="3670300" y="3600450"/>
          <p14:tracePt t="62111" x="3676650" y="3594100"/>
          <p14:tracePt t="62111" x="3689350" y="3600450"/>
          <p14:tracePt t="62130" x="3695700" y="3600450"/>
          <p14:tracePt t="62130" x="3702050" y="3600450"/>
          <p14:tracePt t="62145" x="3708400" y="3600450"/>
          <p14:tracePt t="62145" x="3714750" y="3600450"/>
          <p14:tracePt t="62162" x="3721100" y="3594100"/>
          <p14:tracePt t="62162" x="3733800" y="3594100"/>
          <p14:tracePt t="62178" x="3740150" y="3594100"/>
          <p14:tracePt t="62178" x="3752850" y="3587750"/>
          <p14:tracePt t="62196" x="3759200" y="3587750"/>
          <p14:tracePt t="62196" x="3771900" y="3581400"/>
          <p14:tracePt t="62212" x="3778250" y="3581400"/>
          <p14:tracePt t="62227" x="3784600" y="3575050"/>
          <p14:tracePt t="63132" x="4959350" y="3613150"/>
          <p14:tracePt t="63150" x="4984750" y="3613150"/>
          <p14:tracePt t="63160" x="4991100" y="3613150"/>
          <p14:tracePt t="63848" x="2476500" y="4972050"/>
          <p14:tracePt t="63856" x="2470150" y="4984750"/>
          <p14:tracePt t="63865" x="2457450" y="4997450"/>
          <p14:tracePt t="63865" x="2425700" y="5029200"/>
          <p14:tracePt t="63884" x="2413000" y="5048250"/>
          <p14:tracePt t="63884" x="2400300" y="5067300"/>
          <p14:tracePt t="63901" x="2387600" y="5080000"/>
          <p14:tracePt t="63901" x="2374900" y="5099050"/>
          <p14:tracePt t="63918" x="2362200" y="5111750"/>
          <p14:tracePt t="63918" x="2355850" y="5124450"/>
          <p14:tracePt t="63934" x="2343150" y="5137150"/>
          <p14:tracePt t="63934" x="2336800" y="5149850"/>
          <p14:tracePt t="63934" x="2330450" y="5162550"/>
          <p14:tracePt t="63954" x="2324100" y="5168900"/>
          <p14:tracePt t="63966" x="2317750" y="5181600"/>
          <p14:tracePt t="63966" x="2305050" y="5207000"/>
          <p14:tracePt t="63984" x="2305050" y="5213350"/>
          <p14:tracePt t="63984" x="2298700" y="5226050"/>
          <p14:tracePt t="64001" x="2292350" y="5245100"/>
          <p14:tracePt t="64001" x="2286000" y="5257800"/>
          <p14:tracePt t="64017" x="2279650" y="5270500"/>
          <p14:tracePt t="64017" x="2273300" y="5283200"/>
          <p14:tracePt t="64034" x="2273300" y="5295900"/>
          <p14:tracePt t="64034" x="2260600" y="5321300"/>
          <p14:tracePt t="64051" x="2254250" y="5327650"/>
          <p14:tracePt t="64051" x="2254250" y="5340350"/>
          <p14:tracePt t="64067" x="2247900" y="5346700"/>
          <p14:tracePt t="64067" x="2247900" y="5353050"/>
          <p14:tracePt t="64084" x="2241550" y="5359400"/>
          <p14:tracePt t="64084" x="2235200" y="5378450"/>
          <p14:tracePt t="64101" x="2235200" y="5384800"/>
          <p14:tracePt t="64101" x="2235200" y="5391150"/>
          <p14:tracePt t="64120" x="2235200" y="5397500"/>
          <p14:tracePt t="64133" x="2241550" y="5397500"/>
          <p14:tracePt t="64156" x="2247900" y="5391150"/>
          <p14:tracePt t="64168" x="2247900" y="5384800"/>
          <p14:tracePt t="64184" x="2254250" y="5384800"/>
          <p14:tracePt t="64200" x="2260600" y="5378450"/>
          <p14:tracePt t="64221" x="2260600" y="5372100"/>
          <p14:tracePt t="64236" x="2266950" y="5365750"/>
          <p14:tracePt t="64253" x="2266950" y="5359400"/>
          <p14:tracePt t="64253" x="2266950" y="5353050"/>
          <p14:tracePt t="64269" x="2266950" y="5346700"/>
          <p14:tracePt t="64269" x="2266950" y="5334000"/>
          <p14:tracePt t="64285" x="2266950" y="5327650"/>
          <p14:tracePt t="64285" x="2273300" y="5314950"/>
          <p14:tracePt t="64285" x="2273300" y="5295900"/>
          <p14:tracePt t="64304" x="2273300" y="5283200"/>
          <p14:tracePt t="64317" x="2279650" y="5270500"/>
          <p14:tracePt t="64317" x="2286000" y="5232400"/>
          <p14:tracePt t="64337" x="2286000" y="5207000"/>
          <p14:tracePt t="64337" x="2292350" y="5187950"/>
          <p14:tracePt t="64352" x="2292350" y="5162550"/>
          <p14:tracePt t="64352" x="2298700" y="5137150"/>
          <p14:tracePt t="64368" x="2305050" y="5111750"/>
          <p14:tracePt t="64368" x="2311400" y="5086350"/>
          <p14:tracePt t="64385" x="2317750" y="5048250"/>
          <p14:tracePt t="64385" x="2343150" y="4978400"/>
          <p14:tracePt t="64402" x="2349500" y="4933950"/>
          <p14:tracePt t="64402" x="2362200" y="4889500"/>
          <p14:tracePt t="64419" x="2374900" y="4845050"/>
          <p14:tracePt t="65296" x="1733550" y="5746750"/>
          <p14:tracePt t="65304" x="1727200" y="5753100"/>
          <p14:tracePt t="65312" x="1714500" y="5772150"/>
          <p14:tracePt t="65320" x="1708150" y="5784850"/>
          <p14:tracePt t="65320" x="1701800" y="5810250"/>
          <p14:tracePt t="65320" x="1689100" y="5835650"/>
          <p14:tracePt t="65341" x="1689100" y="5861050"/>
          <p14:tracePt t="65354" x="1682750" y="5880100"/>
          <p14:tracePt t="65354" x="1670050" y="5930900"/>
          <p14:tracePt t="65372" x="1663700" y="5956300"/>
          <p14:tracePt t="65372" x="1663700" y="5981700"/>
          <p14:tracePt t="65389" x="1651000" y="6007100"/>
          <p14:tracePt t="65389" x="1644650" y="6032500"/>
          <p14:tracePt t="65405" x="1638300" y="6057900"/>
          <p14:tracePt t="65405" x="1625600" y="6076950"/>
          <p14:tracePt t="65422" x="1619250" y="6102350"/>
          <p14:tracePt t="65422" x="1606550" y="6127750"/>
          <p14:tracePt t="65422" x="1593850" y="6153150"/>
          <p14:tracePt t="65441" x="1581150" y="6172200"/>
          <p14:tracePt t="65441" x="1568450" y="6191250"/>
          <p14:tracePt t="65456" x="1555750" y="6210300"/>
          <p14:tracePt t="65456" x="1543050" y="6235700"/>
          <p14:tracePt t="65472" x="1530350" y="6254750"/>
          <p14:tracePt t="65472" x="1517650" y="6280150"/>
          <p14:tracePt t="65489" x="1504950" y="6311900"/>
          <p14:tracePt t="65489" x="1492250" y="6337300"/>
          <p14:tracePt t="65505" x="1473200" y="6369050"/>
          <p14:tracePt t="65505" x="1441450" y="6426200"/>
          <p14:tracePt t="65522" x="1428750" y="6451600"/>
          <p14:tracePt t="65522" x="1409700" y="6477000"/>
          <p14:tracePt t="66972" x="3911600" y="5753100"/>
          <p14:tracePt t="66988" x="3917950" y="5746750"/>
          <p14:tracePt t="66996" x="3917950" y="5740400"/>
          <p14:tracePt t="67009" x="3917950" y="5727700"/>
          <p14:tracePt t="67009" x="3924300" y="5702300"/>
          <p14:tracePt t="67027" x="3924300" y="5683250"/>
          <p14:tracePt t="67027" x="3924300" y="5664200"/>
          <p14:tracePt t="67044" x="3924300" y="5645150"/>
          <p14:tracePt t="67044" x="3924300" y="5619750"/>
          <p14:tracePt t="67060" x="3924300" y="5600700"/>
          <p14:tracePt t="67060" x="3924300" y="5588000"/>
          <p14:tracePt t="67077" x="3924300" y="5568950"/>
          <p14:tracePt t="67077" x="3930650" y="5530850"/>
          <p14:tracePt t="67094" x="3937000" y="5511800"/>
          <p14:tracePt t="67094" x="3943350" y="5499100"/>
          <p14:tracePt t="67111" x="3949700" y="5486400"/>
          <p14:tracePt t="67111" x="3949700" y="5461000"/>
          <p14:tracePt t="67129" x="3956050" y="5441950"/>
          <p14:tracePt t="67129" x="3956050" y="5384800"/>
          <p14:tracePt t="67145" x="3956050" y="5353050"/>
          <p14:tracePt t="67145" x="3949700" y="5314950"/>
          <p14:tracePt t="67161" x="3943350" y="5276850"/>
          <p14:tracePt t="67161" x="3937000" y="5245100"/>
          <p14:tracePt t="67177" x="3930650" y="5213350"/>
          <p14:tracePt t="67177" x="3917950" y="5181600"/>
          <p14:tracePt t="67194" x="3911600" y="5149850"/>
          <p14:tracePt t="67194" x="3886200" y="5105400"/>
          <p14:tracePt t="67213" x="3867150" y="5080000"/>
          <p14:tracePt t="67213" x="3854450" y="5060950"/>
          <p14:tracePt t="67228" x="3835400" y="5041900"/>
          <p14:tracePt t="67228" x="3810000" y="5022850"/>
          <p14:tracePt t="67244" x="3790950" y="5003800"/>
          <p14:tracePt t="67244" x="3765550" y="4978400"/>
          <p14:tracePt t="67262" x="3733800" y="4959350"/>
          <p14:tracePt t="67262" x="3702050" y="4933950"/>
          <p14:tracePt t="67278" x="3663950" y="4908550"/>
          <p14:tracePt t="67278" x="3619500" y="4889500"/>
          <p14:tracePt t="67278" x="3581400" y="4870450"/>
          <p14:tracePt t="67297" x="3536950" y="4851400"/>
          <p14:tracePt t="67310" x="3492500" y="4838700"/>
          <p14:tracePt t="67310" x="3403600" y="4819650"/>
          <p14:tracePt t="67328" x="3359150" y="4819650"/>
          <p14:tracePt t="67328" x="3314700" y="4826000"/>
          <p14:tracePt t="67345" x="3270250" y="4832350"/>
          <p14:tracePt t="67345" x="3225800" y="4838700"/>
          <p14:tracePt t="67361" x="3187700" y="4845050"/>
          <p14:tracePt t="67361" x="3149600" y="4857750"/>
          <p14:tracePt t="67361" x="3111500" y="4870450"/>
          <p14:tracePt t="67380" x="3073400" y="4876800"/>
          <p14:tracePt t="67380" x="3041650" y="4889500"/>
          <p14:tracePt t="67395" x="3009900" y="4895850"/>
          <p14:tracePt t="67395" x="2978150" y="4902200"/>
          <p14:tracePt t="67412" x="2946400" y="4908550"/>
          <p14:tracePt t="67412" x="2921000" y="4908550"/>
          <p14:tracePt t="67428" x="2889250" y="4914900"/>
          <p14:tracePt t="67428" x="2832100" y="4921250"/>
          <p14:tracePt t="67445" x="2806700" y="4921250"/>
          <p14:tracePt t="67445" x="2787650" y="4921250"/>
          <p14:tracePt t="67462" x="2762250" y="4921250"/>
          <p14:tracePt t="67462" x="2743200" y="4921250"/>
          <p14:tracePt t="67478" x="2717800" y="4914900"/>
          <p14:tracePt t="67478" x="2698750" y="4914900"/>
          <p14:tracePt t="67496" x="2679700" y="4908550"/>
          <p14:tracePt t="67496" x="2647950" y="4902200"/>
          <p14:tracePt t="67513" x="2628900" y="4895850"/>
          <p14:tracePt t="67513" x="2609850" y="4889500"/>
          <p14:tracePt t="67529" x="2597150" y="4889500"/>
          <p14:tracePt t="67529" x="2578100" y="4889500"/>
          <p14:tracePt t="67546" x="2565400" y="4889500"/>
          <p14:tracePt t="67546" x="2552700" y="4889500"/>
          <p14:tracePt t="67546" x="2533650" y="4889500"/>
          <p14:tracePt t="67564" x="2520950" y="4889500"/>
          <p14:tracePt t="67578" x="2508250" y="4895850"/>
          <p14:tracePt t="67578" x="2482850" y="4895850"/>
          <p14:tracePt t="67596" x="2476500" y="4895850"/>
          <p14:tracePt t="67596" x="2463800" y="4889500"/>
          <p14:tracePt t="67612" x="2457450" y="4889500"/>
          <p14:tracePt t="67612" x="2451100" y="4889500"/>
          <p14:tracePt t="67629" x="2444750" y="4883150"/>
          <p14:tracePt t="67629" x="2438400" y="4883150"/>
          <p14:tracePt t="67645" x="2438400" y="4876800"/>
          <p14:tracePt t="67661" x="2425700" y="4870450"/>
          <p14:tracePt t="67661" x="2419350" y="4870450"/>
          <p14:tracePt t="67681" x="2413000" y="4870450"/>
          <p14:tracePt t="67695" x="2406650" y="4870450"/>
          <p14:tracePt t="67712" x="2400300" y="4876800"/>
          <p14:tracePt t="67728" x="2400300" y="4883150"/>
          <p14:tracePt t="67745" x="2393950" y="4876800"/>
          <p14:tracePt t="67800" x="2400300" y="4870450"/>
          <p14:tracePt t="67812" x="2400300" y="4864100"/>
          <p14:tracePt t="67827" x="2393950" y="4857750"/>
          <p14:tracePt t="67852" x="2387600" y="4857750"/>
          <p14:tracePt t="67872" x="2381250" y="4864100"/>
          <p14:tracePt t="67888" x="2374900" y="4864100"/>
          <p14:tracePt t="67904" x="2374900" y="4870450"/>
          <p14:tracePt t="67924" x="2368550" y="4876800"/>
          <p14:tracePt t="67940" x="2368550" y="4883150"/>
          <p14:tracePt t="67972" x="2374900" y="4876800"/>
          <p14:tracePt t="68040" x="2381250" y="4870450"/>
          <p14:tracePt t="68068" x="2387600" y="4870450"/>
          <p14:tracePt t="68092" x="2393950" y="4864100"/>
          <p14:tracePt t="68108" x="2400300" y="4857750"/>
          <p14:tracePt t="68120" x="2406650" y="4851400"/>
          <p14:tracePt t="68136" x="2413000" y="4851400"/>
          <p14:tracePt t="68152" x="2425700" y="4851400"/>
          <p14:tracePt t="68168" x="2432050" y="4857750"/>
          <p14:tracePt t="68180" x="2438400" y="4857750"/>
          <p14:tracePt t="68180" x="2444750" y="4857750"/>
          <p14:tracePt t="68198" x="2451100" y="4864100"/>
          <p14:tracePt t="68198" x="2463800" y="4864100"/>
          <p14:tracePt t="68214" x="2470150" y="4864100"/>
          <p14:tracePt t="68214" x="2495550" y="4864100"/>
          <p14:tracePt t="68233" x="2514600" y="4864100"/>
          <p14:tracePt t="68233" x="2533650" y="4864100"/>
          <p14:tracePt t="68248" x="2552700" y="4864100"/>
          <p14:tracePt t="68248" x="2571750" y="4864100"/>
          <p14:tracePt t="68264" x="2597150" y="4857750"/>
          <p14:tracePt t="68264" x="2622550" y="4857750"/>
          <p14:tracePt t="68281" x="2654300" y="4857750"/>
          <p14:tracePt t="68281" x="2686050" y="4857750"/>
          <p14:tracePt t="68298" x="2717800" y="4851400"/>
          <p14:tracePt t="68298" x="2749550" y="4851400"/>
          <p14:tracePt t="68298" x="2787650" y="4851400"/>
          <p14:tracePt t="68317" x="2825750" y="4845050"/>
          <p14:tracePt t="68317" x="2863850" y="4845050"/>
          <p14:tracePt t="68332" x="2908300" y="4845050"/>
          <p14:tracePt t="68332" x="2946400" y="4845050"/>
          <p14:tracePt t="68348" x="2984500" y="4845050"/>
          <p14:tracePt t="68348" x="3022600" y="4845050"/>
          <p14:tracePt t="68365" x="3060700" y="4845050"/>
          <p14:tracePt t="68365" x="3098800" y="4845050"/>
          <p14:tracePt t="68381" x="3130550" y="4845050"/>
          <p14:tracePt t="68381" x="3168650" y="4845050"/>
          <p14:tracePt t="68381" x="3206750" y="4845050"/>
          <p14:tracePt t="68400" x="3238500" y="4845050"/>
          <p14:tracePt t="68400" x="3276600" y="4845050"/>
          <p14:tracePt t="68416" x="3314700" y="4845050"/>
          <p14:tracePt t="68416" x="3346450" y="4845050"/>
          <p14:tracePt t="68432" x="3384550" y="4845050"/>
          <p14:tracePt t="68432" x="3416300" y="4838700"/>
          <p14:tracePt t="68448" x="3448050" y="4838700"/>
          <p14:tracePt t="68448" x="3505200" y="4832350"/>
          <p14:tracePt t="68466" x="3530600" y="4832350"/>
          <p14:tracePt t="68466" x="3562350" y="4826000"/>
          <p14:tracePt t="68482" x="3581400" y="4826000"/>
          <p14:tracePt t="68482" x="3606800" y="4819650"/>
          <p14:tracePt t="68499" x="3625850" y="4819650"/>
          <p14:tracePt t="68499" x="3644900" y="4813300"/>
          <p14:tracePt t="68515" x="3663950" y="4813300"/>
          <p14:tracePt t="68515" x="3689350" y="4800600"/>
          <p14:tracePt t="68532" x="3702050" y="4800600"/>
          <p14:tracePt t="68532" x="3714750" y="4794250"/>
          <p14:tracePt t="68549" x="3721100" y="4794250"/>
          <p14:tracePt t="68549" x="3727450" y="4794250"/>
          <p14:tracePt t="68566" x="3733800" y="4794250"/>
          <p14:tracePt t="68581" x="3740150" y="4800600"/>
          <p14:tracePt t="68600" x="3740150" y="4806950"/>
          <p14:tracePt t="68632" x="3733800" y="4806950"/>
          <p14:tracePt t="68684" x="3740150" y="4800600"/>
          <p14:tracePt t="68720" x="3746500" y="4794250"/>
          <p14:tracePt t="68752" x="3746500" y="4787900"/>
          <p14:tracePt t="68763" x="3752850" y="4781550"/>
          <p14:tracePt t="68788" x="3759200" y="4781550"/>
          <p14:tracePt t="68824" x="3765550" y="4781550"/>
          <p14:tracePt t="68891" x="3771900" y="4775200"/>
          <p14:tracePt t="68916" x="3778250" y="4775200"/>
          <p14:tracePt t="68940" x="3784600" y="4768850"/>
          <p14:tracePt t="68975" x="3790950" y="4768850"/>
          <p14:tracePt t="69000" x="3797300" y="4768850"/>
          <p14:tracePt t="69019" x="3803650" y="4768850"/>
          <p14:tracePt t="69036" x="3810000" y="4768850"/>
          <p14:tracePt t="69052" x="3816350" y="4768850"/>
          <p14:tracePt t="69064" x="3822700" y="4768850"/>
          <p14:tracePt t="69072" x="3829050" y="4768850"/>
          <p14:tracePt t="69082" x="3835400" y="4768850"/>
          <p14:tracePt t="69082" x="3841750" y="4768850"/>
          <p14:tracePt t="69101" x="3854450" y="4768850"/>
          <p14:tracePt t="69101" x="3860800" y="4768850"/>
          <p14:tracePt t="69101" x="3873500" y="4775200"/>
          <p14:tracePt t="69121" x="3886200" y="4775200"/>
          <p14:tracePt t="69121" x="3905250" y="4775200"/>
          <p14:tracePt t="69134" x="3917950" y="4775200"/>
          <p14:tracePt t="69134" x="3937000" y="4775200"/>
          <p14:tracePt t="69150" x="3962400" y="4781550"/>
          <p14:tracePt t="69150" x="3981450" y="4781550"/>
          <p14:tracePt t="69168" x="4006850" y="4787900"/>
          <p14:tracePt t="69168" x="4064000" y="4787900"/>
          <p14:tracePt t="69185" x="4095750" y="4794250"/>
          <p14:tracePt t="69185" x="4133850" y="4794250"/>
          <p14:tracePt t="69202" x="4165600" y="4800600"/>
          <p14:tracePt t="69202" x="4203700" y="4806950"/>
          <p14:tracePt t="69218" x="4241800" y="4806950"/>
          <p14:tracePt t="69218" x="4279900" y="4819650"/>
          <p14:tracePt t="69234" x="4318000" y="4826000"/>
          <p14:tracePt t="69234" x="4356100" y="4826000"/>
          <p14:tracePt t="69234" x="4387850" y="4832350"/>
          <p14:tracePt t="69254" x="4425950" y="4838700"/>
          <p14:tracePt t="69254" x="4457700" y="4838700"/>
          <p14:tracePt t="69268" x="4489450" y="4845050"/>
          <p14:tracePt t="69268" x="4521200" y="4845050"/>
          <p14:tracePt t="69285" x="4552950" y="4838700"/>
          <p14:tracePt t="69285" x="4584700" y="4838700"/>
          <p14:tracePt t="69285" x="4616450" y="4838700"/>
          <p14:tracePt t="69304" x="4648200" y="4845050"/>
          <p14:tracePt t="69316" x="4686300" y="4845050"/>
          <p14:tracePt t="69316" x="4718050" y="4845050"/>
          <p14:tracePt t="69316" x="4749800" y="4851400"/>
          <p14:tracePt t="69337" x="4787900" y="4851400"/>
          <p14:tracePt t="69350" x="4819650" y="4857750"/>
          <p14:tracePt t="69350" x="4883150" y="4870450"/>
          <p14:tracePt t="69368" x="4921250" y="4870450"/>
          <p14:tracePt t="69368" x="4953000" y="4876800"/>
          <p14:tracePt t="69385" x="4984750" y="4876800"/>
          <p14:tracePt t="69385" x="5016500" y="4876800"/>
          <p14:tracePt t="69402" x="5048250" y="4876800"/>
          <p14:tracePt t="69402" x="5080000" y="4876800"/>
          <p14:tracePt t="69402" x="5111750" y="4870450"/>
          <p14:tracePt t="69420" x="5143500" y="4870450"/>
          <p14:tracePt t="69420" x="5175250" y="4870450"/>
          <p14:tracePt t="69435" x="5207000" y="4864100"/>
          <p14:tracePt t="69435" x="5238750" y="4864100"/>
          <p14:tracePt t="69452" x="5270500" y="4857750"/>
          <p14:tracePt t="69452" x="5302250" y="4857750"/>
          <p14:tracePt t="69469" x="5334000" y="4851400"/>
          <p14:tracePt t="69469" x="5403850" y="4845050"/>
          <p14:tracePt t="69485" x="5441950" y="4845050"/>
          <p14:tracePt t="69485" x="5473700" y="4838700"/>
          <p14:tracePt t="69502" x="5511800" y="4832350"/>
          <p14:tracePt t="69502" x="5549900" y="4826000"/>
          <p14:tracePt t="69519" x="5581650" y="4819650"/>
          <p14:tracePt t="69519" x="5619750" y="4819650"/>
          <p14:tracePt t="69536" x="5651500" y="4813300"/>
          <p14:tracePt t="69536" x="5715000" y="4800600"/>
          <p14:tracePt t="69552" x="5746750" y="4794250"/>
          <p14:tracePt t="69552" x="5778500" y="4787900"/>
          <p14:tracePt t="69569" x="5803900" y="4781550"/>
          <p14:tracePt t="69569" x="5835650" y="4775200"/>
          <p14:tracePt t="69585" x="5861050" y="4768850"/>
          <p14:tracePt t="69585" x="5892800" y="4768850"/>
          <p14:tracePt t="69585" x="5924550" y="4768850"/>
          <p14:tracePt t="69605" x="5956300" y="4768850"/>
          <p14:tracePt t="69618" x="5988050" y="4762500"/>
          <p14:tracePt t="69618" x="6045200" y="4762500"/>
          <p14:tracePt t="69636" x="6070600" y="4762500"/>
          <p14:tracePt t="69636" x="6096000" y="4762500"/>
          <p14:tracePt t="69653" x="6121400" y="4762500"/>
          <p14:tracePt t="69653" x="6140450" y="4768850"/>
          <p14:tracePt t="69669" x="6159500" y="4768850"/>
          <p14:tracePt t="69669" x="6178550" y="4768850"/>
          <p14:tracePt t="69686" x="6191250" y="4775200"/>
          <p14:tracePt t="69686" x="6203950" y="4775200"/>
          <p14:tracePt t="69686" x="6216650" y="4775200"/>
          <p14:tracePt t="69705" x="6229350" y="4775200"/>
          <p14:tracePt t="69718" x="6242050" y="4775200"/>
          <p14:tracePt t="69718" x="6261100" y="4768850"/>
          <p14:tracePt t="69736" x="6273800" y="4768850"/>
          <p14:tracePt t="69736" x="6280150" y="4768850"/>
          <p14:tracePt t="69753" x="6292850" y="4768850"/>
          <p14:tracePt t="69753" x="6299200" y="4768850"/>
          <p14:tracePt t="69770" x="6311900" y="4768850"/>
          <p14:tracePt t="69770" x="6330950" y="4768850"/>
          <p14:tracePt t="69786" x="6343650" y="4775200"/>
          <p14:tracePt t="69786" x="6350000" y="4775200"/>
          <p14:tracePt t="69803" x="6356350" y="4775200"/>
          <p14:tracePt t="69803" x="6362700" y="4781550"/>
          <p14:tracePt t="69820" x="6369050" y="4781550"/>
          <p14:tracePt t="69820" x="6375400" y="4787900"/>
          <p14:tracePt t="69837" x="6381750" y="4787900"/>
          <p14:tracePt t="69837" x="6394450" y="4787900"/>
          <p14:tracePt t="69853" x="6400800" y="4794250"/>
          <p14:tracePt t="69853" x="6407150" y="4794250"/>
          <p14:tracePt t="69870" x="6413500" y="4794250"/>
          <p14:tracePt t="69870" x="6419850" y="4794250"/>
          <p14:tracePt t="69887" x="6426200" y="4800600"/>
          <p14:tracePt t="69902" x="6432550" y="4800600"/>
          <p14:tracePt t="69919" x="6438900" y="4806950"/>
          <p14:tracePt t="69935" x="6445250" y="4800600"/>
          <p14:tracePt t="69952" x="6451600" y="4800600"/>
          <p14:tracePt t="69969" x="6457950" y="4806950"/>
          <p14:tracePt t="69986" x="6464300" y="4806950"/>
          <p14:tracePt t="69986" x="6470650" y="4813300"/>
          <p14:tracePt t="70005" x="6477000" y="4819650"/>
          <p14:tracePt t="70020" x="6477000" y="4826000"/>
          <p14:tracePt t="70036" x="6483350" y="4832350"/>
          <p14:tracePt t="70052" x="6489700" y="4832350"/>
          <p14:tracePt t="70069" x="6489700" y="4838700"/>
          <p14:tracePt t="70100" x="6483350" y="4832350"/>
          <p14:tracePt t="70220" x="6477000" y="4832350"/>
          <p14:tracePt t="70259" x="6464300" y="4832350"/>
          <p14:tracePt t="70272" x="6457950" y="4826000"/>
          <p14:tracePt t="70288" x="6451600" y="4826000"/>
          <p14:tracePt t="70296" x="6445250" y="4826000"/>
          <p14:tracePt t="70304" x="6438900" y="4819650"/>
          <p14:tracePt t="70304" x="6426200" y="4819650"/>
          <p14:tracePt t="70321" x="6419850" y="4819650"/>
          <p14:tracePt t="70321" x="6407150" y="4826000"/>
          <p14:tracePt t="70321" x="6394450" y="4826000"/>
          <p14:tracePt t="70340" x="6381750" y="4826000"/>
          <p14:tracePt t="70353" x="6362700" y="4826000"/>
          <p14:tracePt t="70353" x="6343650" y="4832350"/>
          <p14:tracePt t="70373" x="6286500" y="4838700"/>
          <p14:tracePt t="70373" x="6248400" y="4838700"/>
          <p14:tracePt t="70388" x="6216650" y="4838700"/>
          <p14:tracePt t="70388" x="6178550" y="4845050"/>
          <p14:tracePt t="70405" x="6134100" y="4845050"/>
          <p14:tracePt t="70405" x="6089650" y="4845050"/>
          <p14:tracePt t="70422" x="6038850" y="4838700"/>
          <p14:tracePt t="70422" x="5994400" y="4838700"/>
          <p14:tracePt t="70422" x="5943600" y="4832350"/>
          <p14:tracePt t="70440" x="5892800" y="4826000"/>
          <p14:tracePt t="70440" x="5842000" y="4819650"/>
          <p14:tracePt t="70455" x="5784850" y="4813300"/>
          <p14:tracePt t="70455" x="5727700" y="4806950"/>
          <p14:tracePt t="70472" x="5670550" y="4800600"/>
          <p14:tracePt t="70472" x="5607050" y="4800600"/>
          <p14:tracePt t="70489" x="5543550" y="4787900"/>
          <p14:tracePt t="70489" x="5410200" y="4787900"/>
          <p14:tracePt t="70506" x="5334000" y="4794250"/>
          <p14:tracePt t="70506" x="5251450" y="4800600"/>
          <p14:tracePt t="70524" x="5162550" y="4813300"/>
          <p14:tracePt t="70524" x="5080000" y="4826000"/>
          <p14:tracePt t="70539" x="4984750" y="4845050"/>
          <p14:tracePt t="70539" x="4883150" y="4870450"/>
          <p14:tracePt t="70556" x="4781550" y="4895850"/>
          <p14:tracePt t="70556" x="4572000" y="4953000"/>
          <p14:tracePt t="70573" x="4464050" y="4984750"/>
          <p14:tracePt t="70573" x="4356100" y="5022850"/>
          <p14:tracePt t="70589" x="4241800" y="5060950"/>
          <p14:tracePt t="70589" x="4127500" y="5105400"/>
          <p14:tracePt t="70605" x="4006850" y="5149850"/>
          <p14:tracePt t="70605" x="3886200" y="5200650"/>
          <p14:tracePt t="70605" x="3765550" y="5251450"/>
          <p14:tracePt t="70624" x="3638550" y="5295900"/>
          <p14:tracePt t="70638" x="3511550" y="5340350"/>
          <p14:tracePt t="70638" x="3257550" y="5435600"/>
          <p14:tracePt t="70656" x="3124200" y="5473700"/>
          <p14:tracePt t="70656" x="2990850" y="5511800"/>
          <p14:tracePt t="70673" x="2863850" y="5549900"/>
          <p14:tracePt t="70673" x="2743200" y="5594350"/>
          <p14:tracePt t="70689" x="2622550" y="5632450"/>
          <p14:tracePt t="70689" x="2514600" y="5676900"/>
          <p14:tracePt t="70706" x="2413000" y="5715000"/>
          <p14:tracePt t="70706" x="2317750" y="5753100"/>
          <p14:tracePt t="70706" x="2235200" y="5791200"/>
          <p14:tracePt t="70725" x="2152650" y="5829300"/>
          <p14:tracePt t="70738" x="2070100" y="5861050"/>
          <p14:tracePt t="70738" x="1924050" y="5918200"/>
          <p14:tracePt t="70756" x="1847850" y="5943600"/>
          <p14:tracePt t="70756" x="1778000" y="5962650"/>
          <p14:tracePt t="70773" x="1708150" y="5975350"/>
          <p14:tracePt t="70773" x="1644650" y="5988050"/>
          <p14:tracePt t="70790" x="1574800" y="6007100"/>
          <p14:tracePt t="70790" x="1454150" y="6038850"/>
          <p14:tracePt t="70806" x="1403350" y="6051550"/>
          <p14:tracePt t="70806" x="1352550" y="6064250"/>
          <p14:tracePt t="70823" x="1301750" y="6070600"/>
          <p14:tracePt t="70823" x="1250950" y="6083300"/>
          <p14:tracePt t="70840" x="1212850" y="6096000"/>
          <p14:tracePt t="70840" x="1168400" y="6108700"/>
          <p14:tracePt t="70857" x="1130300" y="6121400"/>
          <p14:tracePt t="70857" x="1054100" y="6146800"/>
          <p14:tracePt t="70873" x="1022350" y="6159500"/>
          <p14:tracePt t="70873" x="990600" y="6172200"/>
          <p14:tracePt t="70890" x="965200" y="6184900"/>
          <p14:tracePt t="70890" x="933450" y="6197600"/>
          <p14:tracePt t="70907" x="914400" y="6210300"/>
          <p14:tracePt t="70907" x="869950" y="6229350"/>
          <p14:tracePt t="70925" x="857250" y="6242050"/>
          <p14:tracePt t="70925" x="838200" y="6254750"/>
          <p14:tracePt t="70940" x="819150" y="6286500"/>
          <p14:tracePt t="70956" x="800100" y="6318250"/>
          <p14:tracePt t="70972" x="793750" y="6356350"/>
          <p14:tracePt t="70989" x="787400" y="6394450"/>
          <p14:tracePt t="71005" x="781050" y="6419850"/>
          <p14:tracePt t="71005" x="781050" y="6464300"/>
          <p14:tracePt t="71024" x="781050" y="6483350"/>
          <p14:tracePt t="72288" x="3600450" y="6426200"/>
          <p14:tracePt t="72307" x="3600450" y="6394450"/>
          <p14:tracePt t="72324" x="3606800" y="6375400"/>
          <p14:tracePt t="72332" x="3606800" y="6362700"/>
          <p14:tracePt t="72343" x="3613150" y="6350000"/>
          <p14:tracePt t="72343" x="3613150" y="6330950"/>
          <p14:tracePt t="72361" x="3619500" y="6318250"/>
          <p14:tracePt t="72361" x="3625850" y="6286500"/>
          <p14:tracePt t="72378" x="3632200" y="6273800"/>
          <p14:tracePt t="72378" x="3638550" y="6267450"/>
          <p14:tracePt t="72395" x="3638550" y="6254750"/>
          <p14:tracePt t="72395" x="3644900" y="6248400"/>
          <p14:tracePt t="72411" x="3644900" y="6235700"/>
          <p14:tracePt t="72411" x="3651250" y="6223000"/>
          <p14:tracePt t="72429" x="3651250" y="6210300"/>
          <p14:tracePt t="72429" x="3651250" y="6203950"/>
          <p14:tracePt t="72445" x="3644900" y="6203950"/>
          <p14:tracePt t="72445" x="3644900" y="6197600"/>
          <p14:tracePt t="72461" x="3644900" y="6191250"/>
          <p14:tracePt t="72461" x="3644900" y="6178550"/>
          <p14:tracePt t="72479" x="3638550" y="6172200"/>
          <p14:tracePt t="72494" x="3638550" y="6165850"/>
          <p14:tracePt t="72494" x="3638550" y="6159500"/>
          <p14:tracePt t="72512" x="3632200" y="6153150"/>
          <p14:tracePt t="72527" x="3625850" y="6146800"/>
          <p14:tracePt t="72527" x="3625850" y="6140450"/>
          <p14:tracePt t="72545" x="3619500" y="6127750"/>
          <p14:tracePt t="72560" x="3606800" y="6121400"/>
          <p14:tracePt t="72577" x="3600450" y="6115050"/>
          <p14:tracePt t="72577" x="3594100" y="6108700"/>
          <p14:tracePt t="72597" x="3581400" y="6102350"/>
          <p14:tracePt t="72597" x="3575050" y="6096000"/>
          <p14:tracePt t="72612" x="3568700" y="6089650"/>
          <p14:tracePt t="72612" x="3562350" y="6083300"/>
          <p14:tracePt t="72629" x="3556000" y="6076950"/>
          <p14:tracePt t="72629" x="3549650" y="6070600"/>
          <p14:tracePt t="72645" x="3543300" y="6070600"/>
          <p14:tracePt t="72645" x="3524250" y="6064250"/>
          <p14:tracePt t="72662" x="3517900" y="6057900"/>
          <p14:tracePt t="72662" x="3511550" y="6057900"/>
          <p14:tracePt t="72679" x="3505200" y="6051550"/>
          <p14:tracePt t="72679" x="3498850" y="6051550"/>
          <p14:tracePt t="72696" x="3492500" y="6051550"/>
          <p14:tracePt t="72696" x="3486150" y="6045200"/>
          <p14:tracePt t="72712" x="3479800" y="6045200"/>
          <p14:tracePt t="72712" x="3467100" y="6038850"/>
          <p14:tracePt t="72729" x="3460750" y="6038850"/>
          <p14:tracePt t="72744" x="3454400" y="6032500"/>
          <p14:tracePt t="72744" x="3448050" y="6032500"/>
          <p14:tracePt t="72762" x="3441700" y="6026150"/>
          <p14:tracePt t="72762" x="3429000" y="6019800"/>
          <p14:tracePt t="72781" x="3422650" y="6019800"/>
          <p14:tracePt t="72781" x="3416300" y="6019800"/>
          <p14:tracePt t="72797" x="3409950" y="6013450"/>
          <p14:tracePt t="72797" x="3397250" y="6013450"/>
          <p14:tracePt t="72813" x="3390900" y="6013450"/>
          <p14:tracePt t="72813" x="3384550" y="6013450"/>
          <p14:tracePt t="72830" x="3378200" y="6013450"/>
          <p14:tracePt t="72830" x="3371850" y="6013450"/>
          <p14:tracePt t="72846" x="3365500" y="6013450"/>
          <p14:tracePt t="72846" x="3359150" y="6013450"/>
          <p14:tracePt t="72846" x="3352800" y="6013450"/>
          <p14:tracePt t="72865" x="3346450" y="6013450"/>
          <p14:tracePt t="72865" x="3340100" y="6013450"/>
          <p14:tracePt t="72880" x="3333750" y="6019800"/>
          <p14:tracePt t="72880" x="3321050" y="6013450"/>
          <p14:tracePt t="72897" x="3314700" y="6013450"/>
          <p14:tracePt t="72897" x="3302000" y="6013450"/>
          <p14:tracePt t="72913" x="3295650" y="6013450"/>
          <p14:tracePt t="72913" x="3282950" y="6013450"/>
          <p14:tracePt t="72929" x="3270250" y="6013450"/>
          <p14:tracePt t="72929" x="3257550" y="6013450"/>
          <p14:tracePt t="72929" x="3244850" y="6007100"/>
          <p14:tracePt t="72948" x="3225800" y="6007100"/>
          <p14:tracePt t="72948" x="3213100" y="6007100"/>
          <p14:tracePt t="72963" x="3200400" y="6007100"/>
          <p14:tracePt t="72963" x="3187700" y="6007100"/>
          <p14:tracePt t="72980" x="3175000" y="6007100"/>
          <p14:tracePt t="72980" x="3162300" y="6000750"/>
          <p14:tracePt t="72997" x="3149600" y="6000750"/>
          <p14:tracePt t="72997" x="3143250" y="6000750"/>
          <p14:tracePt t="73013" x="3130550" y="6000750"/>
          <p14:tracePt t="73013" x="3117850" y="6000750"/>
          <p14:tracePt t="73030" x="3111500" y="6000750"/>
          <p14:tracePt t="73030" x="3105150" y="6000750"/>
          <p14:tracePt t="73047" x="3092450" y="6000750"/>
          <p14:tracePt t="73047" x="3086100" y="6000750"/>
          <p14:tracePt t="73063" x="3079750" y="6000750"/>
          <p14:tracePt t="73063" x="3067050" y="6000750"/>
          <p14:tracePt t="73081" x="3060700" y="6000750"/>
          <p14:tracePt t="73081" x="3054350" y="6000750"/>
          <p14:tracePt t="73097" x="3048000" y="6000750"/>
          <p14:tracePt t="73112" x="3041650" y="6000750"/>
          <p14:tracePt t="73112" x="3035300" y="6007100"/>
          <p14:tracePt t="73132" x="3028950" y="6007100"/>
          <p14:tracePt t="73132" x="3016250" y="6013450"/>
          <p14:tracePt t="73149" x="3009900" y="6013450"/>
          <p14:tracePt t="73163" x="3003550" y="6013450"/>
          <p14:tracePt t="73179" x="3003550" y="6019800"/>
          <p14:tracePt t="73196" x="2997200" y="6026150"/>
          <p14:tracePt t="73196" x="2997200" y="6032500"/>
          <p14:tracePt t="73214" x="3003550" y="6038850"/>
          <p14:tracePt t="73214" x="3003550" y="6045200"/>
          <p14:tracePt t="73232" x="3003550" y="6051550"/>
          <p14:tracePt t="73246" x="3009900" y="6057900"/>
          <p14:tracePt t="73246" x="3009900" y="6070600"/>
          <p14:tracePt t="73264" x="3016250" y="6076950"/>
          <p14:tracePt t="73264" x="3016250" y="6089650"/>
          <p14:tracePt t="73280" x="3022600" y="6096000"/>
          <p14:tracePt t="73280" x="3022600" y="6102350"/>
          <p14:tracePt t="73297" x="3028950" y="6115050"/>
          <p14:tracePt t="73297" x="3028950" y="6121400"/>
          <p14:tracePt t="73297" x="3035300" y="6134100"/>
          <p14:tracePt t="73317" x="3035300" y="6146800"/>
          <p14:tracePt t="73317" x="3035300" y="6159500"/>
          <p14:tracePt t="73331" x="3035300" y="6165850"/>
          <p14:tracePt t="73331" x="3041650" y="6178550"/>
          <p14:tracePt t="73347" x="3041650" y="6184900"/>
          <p14:tracePt t="73347" x="3041650" y="6191250"/>
          <p14:tracePt t="73364" x="3041650" y="6197600"/>
          <p14:tracePt t="73380" x="3041650" y="6191250"/>
          <p14:tracePt t="73420" x="3041650" y="6184900"/>
          <p14:tracePt t="73436" x="3041650" y="6178550"/>
          <p14:tracePt t="73448" x="3041650" y="6172200"/>
          <p14:tracePt t="73456" x="3035300" y="6165850"/>
          <p14:tracePt t="73464" x="3035300" y="6159500"/>
          <p14:tracePt t="73464" x="3035300" y="6153150"/>
          <p14:tracePt t="73481" x="3035300" y="6146800"/>
          <p14:tracePt t="73481" x="3035300" y="6134100"/>
          <p14:tracePt t="73481" x="3035300" y="6127750"/>
          <p14:tracePt t="73500" x="3028950" y="6121400"/>
          <p14:tracePt t="73513" x="3028950" y="6115050"/>
          <p14:tracePt t="73513" x="3022600" y="6096000"/>
          <p14:tracePt t="73532" x="3022600" y="6089650"/>
          <p14:tracePt t="73532" x="3016250" y="6083300"/>
          <p14:tracePt t="73548" x="3016250" y="6076950"/>
          <p14:tracePt t="73548" x="3009900" y="6070600"/>
          <p14:tracePt t="73565" x="3003550" y="6064250"/>
          <p14:tracePt t="73580" x="3009900" y="6057900"/>
          <p14:tracePt t="73597" x="3016250" y="6051550"/>
          <p14:tracePt t="73597" x="3028950" y="6051550"/>
          <p14:tracePt t="73617" x="3035300" y="6051550"/>
          <p14:tracePt t="73617" x="3048000" y="6051550"/>
          <p14:tracePt t="73633" x="3060700" y="6045200"/>
          <p14:tracePt t="73633" x="3073400" y="6045200"/>
          <p14:tracePt t="73648" x="3086100" y="6051550"/>
          <p14:tracePt t="73648" x="3098800" y="6051550"/>
          <p14:tracePt t="73666" x="3111500" y="6051550"/>
          <p14:tracePt t="73666" x="3143250" y="6045200"/>
          <p14:tracePt t="73682" x="3155950" y="6045200"/>
          <p14:tracePt t="73682" x="3175000" y="6045200"/>
          <p14:tracePt t="73699" x="3194050" y="6045200"/>
          <p14:tracePt t="73699" x="3213100" y="6045200"/>
          <p14:tracePt t="73716" x="3232150" y="6045200"/>
          <p14:tracePt t="73716" x="3251200" y="6045200"/>
          <p14:tracePt t="73732" x="3270250" y="6045200"/>
          <p14:tracePt t="73732" x="3308350" y="6051550"/>
          <p14:tracePt t="73749" x="3333750" y="6051550"/>
          <p14:tracePt t="73749" x="3352800" y="6051550"/>
          <p14:tracePt t="73766" x="3371850" y="6045200"/>
          <p14:tracePt t="73766" x="3397250" y="6045200"/>
          <p14:tracePt t="73783" x="3422650" y="6045200"/>
          <p14:tracePt t="73783" x="3486150" y="6038850"/>
          <p14:tracePt t="73802" x="3517900" y="6038850"/>
          <p14:tracePt t="73802" x="3549650" y="6038850"/>
          <p14:tracePt t="73816" x="3587750" y="6038850"/>
          <p14:tracePt t="73816" x="3632200" y="6032500"/>
          <p14:tracePt t="73833" x="3676650" y="6032500"/>
          <p14:tracePt t="73833" x="3721100" y="6032500"/>
          <p14:tracePt t="73849" x="3765550" y="6032500"/>
          <p14:tracePt t="73849" x="3816350" y="6032500"/>
          <p14:tracePt t="73866" x="3867150" y="6026150"/>
          <p14:tracePt t="73866" x="3924300" y="6026150"/>
          <p14:tracePt t="73866" x="3981450" y="6019800"/>
          <p14:tracePt t="73885" x="4038600" y="6019800"/>
          <p14:tracePt t="73885" x="4095750" y="6013450"/>
          <p14:tracePt t="73901" x="4152900" y="6013450"/>
          <p14:tracePt t="73901" x="4216400" y="6013450"/>
          <p14:tracePt t="73916" x="4273550" y="6013450"/>
          <p14:tracePt t="73916" x="4330700" y="6013450"/>
          <p14:tracePt t="73933" x="4387850" y="6013450"/>
          <p14:tracePt t="73933" x="4445000" y="6019800"/>
          <p14:tracePt t="73950" x="4508500" y="6019800"/>
          <p14:tracePt t="73950" x="4565650" y="6026150"/>
          <p14:tracePt t="73950" x="4622800" y="6026150"/>
          <p14:tracePt t="73969" x="4686300" y="6032500"/>
          <p14:tracePt t="73969" x="4743450" y="6038850"/>
          <p14:tracePt t="73983" x="4800600" y="6038850"/>
          <p14:tracePt t="73983" x="4857750" y="6045200"/>
          <p14:tracePt t="74000" x="4914900" y="6051550"/>
          <p14:tracePt t="74000" x="4965700" y="6051550"/>
          <p14:tracePt t="74016" x="5010150" y="6057900"/>
          <p14:tracePt t="74016" x="5060950" y="6057900"/>
          <p14:tracePt t="74033" x="5105400" y="6064250"/>
          <p14:tracePt t="74033" x="5181600" y="6064250"/>
          <p14:tracePt t="74050" x="5219700" y="6070600"/>
          <p14:tracePt t="74050" x="5251450" y="6070600"/>
          <p14:tracePt t="74066" x="5283200" y="6070600"/>
          <p14:tracePt t="74066" x="5308600" y="6070600"/>
          <p14:tracePt t="74083" x="5334000" y="6070600"/>
          <p14:tracePt t="74083" x="5365750" y="6064250"/>
          <p14:tracePt t="74100" x="5378450" y="6064250"/>
          <p14:tracePt t="74100" x="5391150" y="6064250"/>
          <p14:tracePt t="74117" x="5397500" y="6057900"/>
          <p14:tracePt t="74132" x="5403850" y="6057900"/>
          <p14:tracePt t="74149" x="5397500" y="6051550"/>
          <p14:tracePt t="74166" x="5384800" y="6051550"/>
          <p14:tracePt t="74183" x="5378450" y="6051550"/>
          <p14:tracePt t="74183" x="5372100" y="6051550"/>
          <p14:tracePt t="74200" x="5365750" y="6051550"/>
          <p14:tracePt t="74216" x="5353050" y="6057900"/>
          <p14:tracePt t="74232" x="5346700" y="6057900"/>
          <p14:tracePt t="74249" x="5340350" y="6057900"/>
          <p14:tracePt t="74268" x="5340350" y="6051550"/>
          <p14:tracePt t="74320" x="5334000" y="6045200"/>
          <p14:tracePt t="74356" x="5346700" y="6038850"/>
          <p14:tracePt t="74468" x="5353050" y="6038850"/>
          <p14:tracePt t="74499" x="5359400" y="6038850"/>
          <p14:tracePt t="74519" x="5365750" y="6032500"/>
          <p14:tracePt t="74544" x="5365750" y="6026150"/>
          <p14:tracePt t="74560" x="5365750" y="6019800"/>
          <p14:tracePt t="74576" x="5359400" y="6013450"/>
          <p14:tracePt t="74596" x="5372100" y="6013450"/>
          <p14:tracePt t="74679" x="5378450" y="6013450"/>
          <p14:tracePt t="74696" x="5384800" y="6013450"/>
          <p14:tracePt t="74701" x="5391150" y="6013450"/>
          <p14:tracePt t="74701" x="5403850" y="6013450"/>
          <p14:tracePt t="74719" x="5416550" y="6019800"/>
          <p14:tracePt t="74719" x="5429250" y="6019800"/>
          <p14:tracePt t="74735" x="5448300" y="6026150"/>
          <p14:tracePt t="74735" x="5467350" y="6032500"/>
          <p14:tracePt t="74752" x="5486400" y="6038850"/>
          <p14:tracePt t="74752" x="5530850" y="6051550"/>
          <p14:tracePt t="74769" x="5562600" y="6057900"/>
          <p14:tracePt t="74769" x="5588000" y="6057900"/>
          <p14:tracePt t="74785" x="5613400" y="6057900"/>
          <p14:tracePt t="74785" x="5638800" y="6064250"/>
          <p14:tracePt t="74803" x="5664200" y="6064250"/>
          <p14:tracePt t="74803" x="5715000" y="6064250"/>
          <p14:tracePt t="74821" x="5734050" y="6057900"/>
          <p14:tracePt t="74821" x="5759450" y="6057900"/>
          <p14:tracePt t="74836" x="5778500" y="6057900"/>
          <p14:tracePt t="74836" x="5797550" y="6051550"/>
          <p14:tracePt t="74853" x="5816600" y="6051550"/>
          <p14:tracePt t="74853" x="5835650" y="6051550"/>
          <p14:tracePt t="74869" x="5848350" y="6051550"/>
          <p14:tracePt t="74869" x="5867400" y="6045200"/>
          <p14:tracePt t="74886" x="5880100" y="6045200"/>
          <p14:tracePt t="74886" x="5911850" y="6038850"/>
          <p14:tracePt t="74905" x="5918200" y="6038850"/>
          <p14:tracePt t="74905" x="5930900" y="6032500"/>
          <p14:tracePt t="74920" x="5937250" y="6032500"/>
          <p14:tracePt t="74920" x="5949950" y="6032500"/>
          <p14:tracePt t="74936" x="5956300" y="6026150"/>
          <p14:tracePt t="74936" x="5962650" y="6026150"/>
          <p14:tracePt t="74953" x="5969000" y="6026150"/>
          <p14:tracePt t="74968" x="5975350" y="6019800"/>
          <p14:tracePt t="75016" x="5981700" y="6013450"/>
          <p14:tracePt t="75047" x="5981700" y="6019800"/>
          <p14:tracePt t="75124" x="5981700" y="6026150"/>
          <p14:tracePt t="75144" x="5988050" y="6032500"/>
          <p14:tracePt t="75167" x="5988050" y="6038850"/>
          <p14:tracePt t="75184" x="5994400" y="6045200"/>
          <p14:tracePt t="75196" x="5994400" y="6051550"/>
          <p14:tracePt t="75204" x="6000750" y="6057900"/>
          <p14:tracePt t="75204" x="6000750" y="6064250"/>
          <p14:tracePt t="75221" x="6007100" y="6070600"/>
          <p14:tracePt t="75236" x="6013450" y="6076950"/>
          <p14:tracePt t="75252" x="6019800" y="6076950"/>
          <p14:tracePt t="75269" x="6026150" y="6076950"/>
          <p14:tracePt t="75286" x="6032500" y="6076950"/>
          <p14:tracePt t="75307" x="6026150" y="6076950"/>
          <p14:tracePt t="75376" x="6019800" y="6076950"/>
          <p14:tracePt t="75392" x="6013450" y="6076950"/>
          <p14:tracePt t="75408" x="6007100" y="6076950"/>
          <p14:tracePt t="75419" x="5994400" y="6083300"/>
          <p14:tracePt t="75435" x="5988050" y="6083300"/>
          <p14:tracePt t="75452" x="5981700" y="6083300"/>
          <p14:tracePt t="75468" x="5975350" y="6083300"/>
          <p14:tracePt t="75479" x="5969000" y="6076950"/>
          <p14:tracePt t="75519" x="5962650" y="6076950"/>
          <p14:tracePt t="75564" x="5962650" y="6070600"/>
          <p14:tracePt t="75595" x="5969000" y="6064250"/>
          <p14:tracePt t="75639" x="5975350" y="6057900"/>
          <p14:tracePt t="75684" x="5981700" y="6057900"/>
          <p14:tracePt t="75700" x="5994400" y="6057900"/>
          <p14:tracePt t="75716" x="6000750" y="6051550"/>
          <p14:tracePt t="75721" x="6007100" y="6051550"/>
          <p14:tracePt t="75721" x="6013450" y="6051550"/>
          <p14:tracePt t="75738" x="6019800" y="6051550"/>
          <p14:tracePt t="75738" x="6026150" y="6051550"/>
          <p14:tracePt t="75755" x="6032500" y="6051550"/>
          <p14:tracePt t="75755" x="6038850" y="6051550"/>
          <p14:tracePt t="75772" x="6045200" y="6051550"/>
          <p14:tracePt t="75772" x="6057900" y="6051550"/>
          <p14:tracePt t="75789" x="6064250" y="6045200"/>
          <p14:tracePt t="75789" x="6070600" y="6045200"/>
          <p14:tracePt t="75806" x="6083300" y="6045200"/>
          <p14:tracePt t="75806" x="6089650" y="6045200"/>
          <p14:tracePt t="75822" x="6096000" y="6038850"/>
          <p14:tracePt t="75822" x="6108700" y="6038850"/>
          <p14:tracePt t="75841" x="6115050" y="6038850"/>
          <p14:tracePt t="75841" x="6121400" y="6038850"/>
          <p14:tracePt t="75856" x="6127750" y="6032500"/>
          <p14:tracePt t="75872" x="6140450" y="6026150"/>
          <p14:tracePt t="75888" x="6146800" y="6026150"/>
          <p14:tracePt t="75904" x="6153150" y="6026150"/>
          <p14:tracePt t="75921" x="6165850" y="6026150"/>
          <p14:tracePt t="75921" x="6172200" y="6026150"/>
          <p14:tracePt t="75940" x="6178550" y="6026150"/>
          <p14:tracePt t="75940" x="6184900" y="6026150"/>
          <p14:tracePt t="75957" x="6191250" y="6026150"/>
          <p14:tracePt t="75957" x="6197600" y="6026150"/>
          <p14:tracePt t="75973" x="6210300" y="6026150"/>
          <p14:tracePt t="75973" x="6216650" y="6026150"/>
          <p14:tracePt t="75990" x="6223000" y="6026150"/>
          <p14:tracePt t="75990" x="6235700" y="6026150"/>
          <p14:tracePt t="75990" x="6242050" y="6026150"/>
          <p14:tracePt t="76008" x="6248400" y="6026150"/>
          <p14:tracePt t="76008" x="6261100" y="6026150"/>
          <p14:tracePt t="76023" x="6267450" y="6026150"/>
          <p14:tracePt t="76023" x="6280150" y="6026150"/>
          <p14:tracePt t="76040" x="6292850" y="6026150"/>
          <p14:tracePt t="76040" x="6299200" y="6019800"/>
          <p14:tracePt t="76057" x="6311900" y="6019800"/>
          <p14:tracePt t="76057" x="6324600" y="6019800"/>
          <p14:tracePt t="76074" x="6337300" y="6026150"/>
          <p14:tracePt t="76074" x="6362700" y="6026150"/>
          <p14:tracePt t="76090" x="6375400" y="6026150"/>
          <p14:tracePt t="76090" x="6388100" y="6032500"/>
          <p14:tracePt t="76106" x="6400800" y="6032500"/>
          <p14:tracePt t="76106" x="6413500" y="6038850"/>
          <p14:tracePt t="76124" x="6426200" y="6038850"/>
          <p14:tracePt t="76124" x="6457950" y="6045200"/>
          <p14:tracePt t="76140" x="6470650" y="6045200"/>
          <p14:tracePt t="76140" x="6483350" y="6045200"/>
          <p14:tracePt t="76157" x="6496050" y="6045200"/>
          <p14:tracePt t="76157" x="6508750" y="6045200"/>
          <p14:tracePt t="76174" x="6521450" y="6045200"/>
          <p14:tracePt t="76174" x="6534150" y="6045200"/>
          <p14:tracePt t="76190" x="6540500" y="6045200"/>
          <p14:tracePt t="76190" x="6565900" y="6045200"/>
          <p14:tracePt t="76208" x="6578600" y="6038850"/>
          <p14:tracePt t="76208" x="6584950" y="6038850"/>
          <p14:tracePt t="76224" x="6597650" y="6045200"/>
          <p14:tracePt t="76224" x="6616700" y="6045200"/>
          <p14:tracePt t="76240" x="6629400" y="6045200"/>
          <p14:tracePt t="76240" x="6642100" y="6051550"/>
          <p14:tracePt t="76257" x="6661150" y="6057900"/>
          <p14:tracePt t="76257" x="6673850" y="6057900"/>
          <p14:tracePt t="76257" x="6692900" y="6064250"/>
          <p14:tracePt t="76276" x="6711950" y="6070600"/>
          <p14:tracePt t="76289" x="6731000" y="6076950"/>
          <p14:tracePt t="76289" x="6743700" y="6076950"/>
          <p14:tracePt t="76308" x="6775450" y="6083300"/>
          <p14:tracePt t="76308" x="6788150" y="6083300"/>
          <p14:tracePt t="76324" x="6800850" y="6076950"/>
          <p14:tracePt t="76324" x="6813550" y="6076950"/>
          <p14:tracePt t="76341" x="6832600" y="6076950"/>
          <p14:tracePt t="76341" x="6845300" y="6070600"/>
          <p14:tracePt t="76357" x="6858000" y="6070600"/>
          <p14:tracePt t="76357" x="6870700" y="6070600"/>
          <p14:tracePt t="76357" x="6883400" y="6064250"/>
          <p14:tracePt t="76377" x="6902450" y="6064250"/>
          <p14:tracePt t="76377" x="6921500" y="6070600"/>
          <p14:tracePt t="76391" x="6940550" y="6070600"/>
          <p14:tracePt t="76391" x="6959600" y="6070600"/>
          <p14:tracePt t="76408" x="6978650" y="6076950"/>
          <p14:tracePt t="76408" x="7004050" y="6083300"/>
          <p14:tracePt t="76424" x="7029450" y="6083300"/>
          <p14:tracePt t="76424" x="7073900" y="6089650"/>
          <p14:tracePt t="76441" x="7092950" y="6089650"/>
          <p14:tracePt t="76441" x="7118350" y="6089650"/>
          <p14:tracePt t="76458" x="7137400" y="6089650"/>
          <p14:tracePt t="76458" x="7156450" y="6083300"/>
          <p14:tracePt t="76474" x="7175500" y="6083300"/>
          <p14:tracePt t="76474" x="7194550" y="6076950"/>
          <p14:tracePt t="76491" x="7219950" y="6070600"/>
          <p14:tracePt t="76491" x="7264400" y="6064250"/>
          <p14:tracePt t="76508" x="7289800" y="6057900"/>
          <p14:tracePt t="76508" x="7308850" y="6051550"/>
          <p14:tracePt t="76525" x="7334250" y="6045200"/>
          <p14:tracePt t="76525" x="7359650" y="6038850"/>
          <p14:tracePt t="76542" x="7385050" y="6026150"/>
          <p14:tracePt t="76542" x="7410450" y="6019800"/>
          <p14:tracePt t="76542" x="7435850" y="6013450"/>
          <p14:tracePt t="76560" x="7454900" y="6007100"/>
          <p14:tracePt t="76573" x="7480300" y="6000750"/>
          <p14:tracePt t="76573" x="7524750" y="5994400"/>
          <p14:tracePt t="76592" x="7543800" y="5994400"/>
          <p14:tracePt t="76592" x="7562850" y="5994400"/>
          <p14:tracePt t="76608" x="7588250" y="5988050"/>
          <p14:tracePt t="76608" x="7607300" y="5988050"/>
          <p14:tracePt t="76626" x="7626350" y="5981700"/>
          <p14:tracePt t="76626" x="7645400" y="5981700"/>
          <p14:tracePt t="76642" x="7664450" y="5981700"/>
          <p14:tracePt t="76642" x="7677150" y="5981700"/>
          <p14:tracePt t="76642" x="7689850" y="5981700"/>
          <p14:tracePt t="76661" x="7702550" y="5981700"/>
          <p14:tracePt t="76674" x="7715250" y="5981700"/>
          <p14:tracePt t="76674" x="7734300" y="5981700"/>
          <p14:tracePt t="76692" x="7740650" y="5988050"/>
          <p14:tracePt t="76707" x="7747000" y="5988050"/>
          <p14:tracePt t="76724" x="7753350" y="5994400"/>
          <p14:tracePt t="76748" x="7747000" y="6000750"/>
          <p14:tracePt t="76772" x="7747000" y="6007100"/>
          <p14:tracePt t="76788" x="7740650" y="6013450"/>
          <p14:tracePt t="76799" x="7740650" y="6019800"/>
          <p14:tracePt t="76815" x="7740650" y="6026150"/>
          <p14:tracePt t="76832" x="7740650" y="6038850"/>
          <p14:tracePt t="76848" x="7734300" y="6038850"/>
          <p14:tracePt t="76928" x="7734300" y="6045200"/>
          <p14:tracePt t="76996" x="7740650" y="6051550"/>
          <p14:tracePt t="77035" x="7747000" y="6051550"/>
          <p14:tracePt t="77099" x="7747000" y="6045200"/>
          <p14:tracePt t="77279" x="7747000" y="6038850"/>
          <p14:tracePt t="77371" x="7747000" y="6032500"/>
          <p14:tracePt t="77424" x="7753350" y="6026150"/>
          <p14:tracePt t="77491" x="7759700" y="6019800"/>
          <p14:tracePt t="77528" x="7766050" y="6013450"/>
          <p14:tracePt t="77636" x="7772400" y="6013450"/>
          <p14:tracePt t="77783" x="7778750" y="6013450"/>
          <p14:tracePt t="77819" x="7785100" y="6013450"/>
          <p14:tracePt t="77868" x="7785100" y="6019800"/>
          <p14:tracePt t="77963" x="7791450" y="6013450"/>
          <p14:tracePt t="78008" x="7797800" y="6019800"/>
          <p14:tracePt t="78060" x="7804150" y="6019800"/>
          <p14:tracePt t="78127" x="7810500" y="6019800"/>
          <p14:tracePt t="78236" x="7816850" y="6019800"/>
          <p14:tracePt t="78331" x="7823200" y="6026150"/>
          <p14:tracePt t="78459" x="7829550" y="6026150"/>
          <p14:tracePt t="78563" x="7835900" y="6026150"/>
          <p14:tracePt t="78608" x="7842250" y="6026150"/>
          <p14:tracePt t="78640" x="7848600" y="6026150"/>
          <p14:tracePt t="78708" x="7848600" y="6032500"/>
          <p14:tracePt t="78752" x="7854950" y="6032500"/>
          <p14:tracePt t="78804" x="7861300" y="6032500"/>
          <p14:tracePt t="78855" x="7867650" y="6032500"/>
          <p14:tracePt t="78888" x="7874000" y="6026150"/>
          <p14:tracePt t="78923" x="7880350" y="6026150"/>
          <p14:tracePt t="78956" x="7886700" y="6026150"/>
          <p14:tracePt t="78984" x="7886700" y="6019800"/>
          <p14:tracePt t="79019" x="7893050" y="6019800"/>
          <p14:tracePt t="79067" x="7899400" y="6019800"/>
          <p14:tracePt t="79120" x="7905750" y="6019800"/>
          <p14:tracePt t="79188" x="7905750" y="6026150"/>
          <p14:tracePt t="79308" x="7905750" y="6032500"/>
          <p14:tracePt t="79343" x="7912100" y="6032500"/>
          <p14:tracePt t="79411" x="7918450" y="6032500"/>
          <p14:tracePt t="79500" x="7912100" y="6038850"/>
          <p14:tracePt t="79531" x="7912100" y="6045200"/>
          <p14:tracePt t="79660" x="7905750" y="6051550"/>
          <p14:tracePt t="79868" x="7905750" y="6057900"/>
          <p14:tracePt t="79975" x="7912100" y="6057900"/>
          <p14:tracePt t="80036" x="7918450" y="6064250"/>
          <p14:tracePt t="80087" x="7924800" y="6057900"/>
          <p14:tracePt t="80140" x="7924800" y="6064250"/>
          <p14:tracePt t="80191" x="7931150" y="6064250"/>
          <p14:tracePt t="80244" x="7937500" y="6064250"/>
          <p14:tracePt t="80311" x="7943850" y="6064250"/>
          <p14:tracePt t="80379" x="7950200" y="6064250"/>
          <p14:tracePt t="80527" x="7956550" y="6070600"/>
          <p14:tracePt t="80580" x="7962900" y="6076950"/>
          <p14:tracePt t="80792" x="7969250" y="6083300"/>
          <p14:tracePt t="80911" x="7969250" y="6089650"/>
          <p14:tracePt t="80999" x="7975600" y="6089650"/>
          <p14:tracePt t="81144" x="7969250" y="6096000"/>
          <p14:tracePt t="81408" x="7962900" y="6096000"/>
          <p14:tracePt t="81444" x="7956550" y="6096000"/>
          <p14:tracePt t="81487" x="7950200" y="6096000"/>
          <p14:tracePt t="81503" x="7943850" y="6102350"/>
          <p14:tracePt t="81520" x="7937500" y="6102350"/>
          <p14:tracePt t="81535" x="7931150" y="6102350"/>
          <p14:tracePt t="81540" x="7924800" y="6102350"/>
          <p14:tracePt t="81540" x="7918450" y="6102350"/>
          <p14:tracePt t="81557" x="7912100" y="6102350"/>
          <p14:tracePt t="81557" x="7905750" y="6108700"/>
          <p14:tracePt t="81574" x="7899400" y="6108700"/>
          <p14:tracePt t="81574" x="7893050" y="6108700"/>
          <p14:tracePt t="81591" x="7880350" y="6108700"/>
          <p14:tracePt t="81591" x="7861300" y="6115050"/>
          <p14:tracePt t="81608" x="7848600" y="6115050"/>
          <p14:tracePt t="81608" x="7835900" y="6115050"/>
          <p14:tracePt t="81625" x="7816850" y="6121400"/>
          <p14:tracePt t="81625" x="7804150" y="6121400"/>
          <p14:tracePt t="81641" x="7785100" y="6121400"/>
          <p14:tracePt t="81641" x="7759700" y="6127750"/>
          <p14:tracePt t="81658" x="7740650" y="6127750"/>
          <p14:tracePt t="81658" x="7715250" y="6127750"/>
          <p14:tracePt t="81658" x="7683500" y="6127750"/>
          <p14:tracePt t="81677" x="7658100" y="6127750"/>
          <p14:tracePt t="81677" x="7626350" y="6134100"/>
          <p14:tracePt t="81692" x="7588250" y="6134100"/>
          <p14:tracePt t="81692" x="7550150" y="6134100"/>
          <p14:tracePt t="81708" x="7512050" y="6140450"/>
          <p14:tracePt t="81708" x="7467600" y="6140450"/>
          <p14:tracePt t="81725" x="7416800" y="6140450"/>
          <p14:tracePt t="81725" x="7372350" y="6146800"/>
          <p14:tracePt t="81741" x="7321550" y="6140450"/>
          <p14:tracePt t="81741" x="7270750" y="6140450"/>
          <p14:tracePt t="81741" x="7213600" y="6134100"/>
          <p14:tracePt t="81760" x="7162800" y="6127750"/>
          <p14:tracePt t="81774" x="7105650" y="6121400"/>
          <p14:tracePt t="81774" x="6985000" y="6102350"/>
          <p14:tracePt t="81792" x="6927850" y="6089650"/>
          <p14:tracePt t="81792" x="6864350" y="6076950"/>
          <p14:tracePt t="81808" x="6800850" y="6070600"/>
          <p14:tracePt t="81808" x="6731000" y="6057900"/>
          <p14:tracePt t="81825" x="6667500" y="6051550"/>
          <p14:tracePt t="81825" x="6546850" y="6051550"/>
          <p14:tracePt t="81842" x="6483350" y="6051550"/>
          <p14:tracePt t="81842" x="6432550" y="6057900"/>
          <p14:tracePt t="81858" x="6375400" y="6070600"/>
          <p14:tracePt t="81858" x="6330950" y="6083300"/>
          <p14:tracePt t="81876" x="6280150" y="6102350"/>
          <p14:tracePt t="81876" x="6235700" y="6121400"/>
          <p14:tracePt t="81892" x="6191250" y="6140450"/>
          <p14:tracePt t="81892" x="6102350" y="6184900"/>
          <p14:tracePt t="81909" x="6064250" y="6203950"/>
          <p14:tracePt t="81909" x="6026150" y="6223000"/>
          <p14:tracePt t="81926" x="5988050" y="6235700"/>
          <p14:tracePt t="81926" x="5956300" y="6254750"/>
          <p14:tracePt t="81942" x="5924550" y="6267450"/>
          <p14:tracePt t="81942" x="5892800" y="6280150"/>
          <p14:tracePt t="81942" x="5861050" y="6292850"/>
          <p14:tracePt t="81961" x="5835650" y="6305550"/>
          <p14:tracePt t="81961" x="5803900" y="6311900"/>
          <p14:tracePt t="81977" x="5778500" y="6324600"/>
          <p14:tracePt t="81977" x="5753100" y="6330950"/>
          <p14:tracePt t="81992" x="5734050" y="6337300"/>
          <p14:tracePt t="81992" x="5708650" y="6343650"/>
          <p14:tracePt t="82009" x="5689600" y="6350000"/>
          <p14:tracePt t="82025" x="5651500" y="6356350"/>
          <p14:tracePt t="82041" x="5613400" y="6356350"/>
          <p14:tracePt t="82060" x="5588000" y="6356350"/>
          <p14:tracePt t="82075" x="5568950" y="6350000"/>
          <p14:tracePt t="82091" x="5594350" y="6330950"/>
          <p14:tracePt t="82120" x="5638800" y="6337300"/>
          <p14:tracePt t="82136" x="5664200" y="6350000"/>
          <p14:tracePt t="82141" x="5695950" y="6356350"/>
          <p14:tracePt t="82141" x="5734050" y="6362700"/>
          <p14:tracePt t="82160" x="5778500" y="6369050"/>
          <p14:tracePt t="82160" x="5829300" y="6375400"/>
          <p14:tracePt t="82176" x="5880100" y="6381750"/>
          <p14:tracePt t="82176" x="5930900" y="6388100"/>
          <p14:tracePt t="82193" x="5988050" y="6394450"/>
          <p14:tracePt t="82193" x="6102350" y="6407150"/>
          <p14:tracePt t="82210" x="6159500" y="6407150"/>
          <p14:tracePt t="82210" x="6216650" y="6413500"/>
          <p14:tracePt t="82227" x="6273800" y="6419850"/>
          <p14:tracePt t="82227" x="6324600" y="6419850"/>
          <p14:tracePt t="82243" x="6381750" y="6426200"/>
          <p14:tracePt t="82243" x="6489700" y="6419850"/>
          <p14:tracePt t="82260" x="6546850" y="6419850"/>
          <p14:tracePt t="82260" x="6604000" y="6413500"/>
          <p14:tracePt t="82277" x="6661150" y="6413500"/>
          <p14:tracePt t="82277" x="6718300" y="6413500"/>
          <p14:tracePt t="82294" x="6781800" y="6407150"/>
          <p14:tracePt t="82294" x="6838950" y="6407150"/>
          <p14:tracePt t="82310" x="6896100" y="6407150"/>
          <p14:tracePt t="82310" x="6953250" y="6407150"/>
          <p14:tracePt t="82310" x="7004050" y="6400800"/>
          <p14:tracePt t="82329" x="7054850" y="6400800"/>
          <p14:tracePt t="82329" x="7099300" y="6394450"/>
          <p14:tracePt t="82344" x="7143750" y="6388100"/>
          <p14:tracePt t="82344" x="7181850" y="6388100"/>
          <p14:tracePt t="82361" x="7219950" y="6381750"/>
          <p14:tracePt t="82361" x="7251700" y="6381750"/>
          <p14:tracePt t="82377" x="7289800" y="6375400"/>
          <p14:tracePt t="82377" x="7321550" y="6375400"/>
          <p14:tracePt t="82394" x="7346950" y="6375400"/>
          <p14:tracePt t="82394" x="7372350" y="6375400"/>
          <p14:tracePt t="82394" x="7397750" y="6375400"/>
          <p14:tracePt t="82413" x="7416800" y="6369050"/>
          <p14:tracePt t="82426" x="7454900" y="6369050"/>
          <p14:tracePt t="82443" x="7486650" y="6362700"/>
          <p14:tracePt t="82459" x="7512050" y="6356350"/>
          <p14:tracePt t="82476" x="7531100" y="6356350"/>
          <p14:tracePt t="82493" x="7562850" y="6362700"/>
          <p14:tracePt t="82509" x="7588250" y="6362700"/>
          <p14:tracePt t="82526" x="7613650" y="6362700"/>
          <p14:tracePt t="82548" x="7639050" y="6356350"/>
          <p14:tracePt t="82568" x="7658100" y="6356350"/>
          <p14:tracePt t="82591" x="7683500" y="6343650"/>
          <p14:tracePt t="82620" x="7702550" y="6330950"/>
          <p14:tracePt t="82659" x="7708900" y="6324600"/>
          <p14:tracePt t="82675" x="7715250" y="6318250"/>
          <p14:tracePt t="82687" x="7721600" y="6311900"/>
          <p14:tracePt t="82704" x="7727950" y="6305550"/>
          <p14:tracePt t="82720" x="7734300" y="6299200"/>
          <p14:tracePt t="82736" x="7740650" y="6292850"/>
          <p14:tracePt t="82748" x="7747000" y="6292850"/>
          <p14:tracePt t="82771" x="7753350" y="6292850"/>
          <p14:tracePt t="82788" x="7759700" y="6292850"/>
          <p14:tracePt t="82800" x="7766050" y="6299200"/>
          <p14:tracePt t="82816" x="7772400" y="6299200"/>
          <p14:tracePt t="82832" x="7785100" y="6292850"/>
          <p14:tracePt t="82848" x="7791450" y="6299200"/>
          <p14:tracePt t="82860" x="7797800" y="6299200"/>
          <p14:tracePt t="82877" x="7804150" y="6305550"/>
          <p14:tracePt t="82894" x="7810500" y="6305550"/>
          <p14:tracePt t="82911" x="7823200" y="6311900"/>
          <p14:tracePt t="82928" x="7829550" y="6311900"/>
          <p14:tracePt t="82944" x="7842250" y="6337300"/>
          <p14:tracePt t="82987" x="7848600" y="6362700"/>
          <p14:tracePt t="83012" x="7854950" y="6388100"/>
          <p14:tracePt t="83035" x="7854950" y="6362700"/>
          <p14:tracePt t="83100" x="7867650" y="6343650"/>
          <p14:tracePt t="83131" x="7867650" y="6330950"/>
          <p14:tracePt t="83252" x="7867650" y="6324600"/>
          <p14:tracePt t="83276" x="7867650" y="6318250"/>
          <p14:tracePt t="83304" x="7867650" y="6305550"/>
          <p14:tracePt t="83335" x="7867650" y="6292850"/>
          <p14:tracePt t="83348" x="7861300" y="6286500"/>
          <p14:tracePt t="83355" x="7861300" y="6280150"/>
          <p14:tracePt t="83364" x="7854950" y="6267450"/>
          <p14:tracePt t="83364" x="7848600" y="6254750"/>
          <p14:tracePt t="83380" x="7842250" y="6242050"/>
          <p14:tracePt t="83380" x="7835900" y="6216650"/>
          <p14:tracePt t="83397" x="7829550" y="6191250"/>
          <p14:tracePt t="83397" x="7816850" y="6159500"/>
          <p14:tracePt t="83414" x="7810500" y="6127750"/>
          <p14:tracePt t="83414" x="7791450" y="6089650"/>
          <p14:tracePt t="83414" x="7778750" y="6038850"/>
          <p14:tracePt t="83433" x="7759700" y="5988050"/>
          <p14:tracePt t="83446" x="7740650" y="5930900"/>
          <p14:tracePt t="83446" x="7696200" y="5822950"/>
          <p14:tracePt t="83464" x="7670800" y="57594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05" name="Picture 5"/>
          <p:cNvPicPr>
            <a:picLocks noChangeAspect="1" noChangeArrowheads="1"/>
          </p:cNvPicPr>
          <p:nvPr/>
        </p:nvPicPr>
        <p:blipFill>
          <a:blip r:embed="rId7" cstate="print"/>
          <a:srcRect l="2527" t="16667" r="17207" b="5556"/>
          <a:stretch>
            <a:fillRect/>
          </a:stretch>
        </p:blipFill>
        <p:spPr bwMode="auto">
          <a:xfrm>
            <a:off x="428596" y="1214422"/>
            <a:ext cx="5214974" cy="3895251"/>
          </a:xfrm>
          <a:prstGeom prst="rect">
            <a:avLst/>
          </a:prstGeom>
          <a:noFill/>
          <a:ln w="9525">
            <a:noFill/>
            <a:miter lim="800000"/>
            <a:headEnd/>
            <a:tailEnd/>
          </a:ln>
          <a:effectLst/>
        </p:spPr>
      </p:pic>
      <p:sp>
        <p:nvSpPr>
          <p:cNvPr id="585730" name="Rectangle 2"/>
          <p:cNvSpPr>
            <a:spLocks noGrp="1" noChangeArrowheads="1"/>
          </p:cNvSpPr>
          <p:nvPr>
            <p:ph type="title"/>
          </p:nvPr>
        </p:nvSpPr>
        <p:spPr/>
        <p:txBody>
          <a:bodyPr/>
          <a:lstStyle/>
          <a:p>
            <a:r>
              <a:rPr lang="ja-JP" altLang="en-US" dirty="0" smtClean="0"/>
              <a:t>有意水準を</a:t>
            </a:r>
            <a:r>
              <a:rPr lang="en-US" altLang="ja-JP" dirty="0" smtClean="0"/>
              <a:t>1</a:t>
            </a:r>
            <a:r>
              <a:rPr lang="ja-JP" altLang="en-US" dirty="0" smtClean="0"/>
              <a:t>％にしたら，検定結果は・・・</a:t>
            </a:r>
            <a:endParaRPr lang="ja-JP" altLang="en-US" dirty="0"/>
          </a:p>
        </p:txBody>
      </p:sp>
      <p:sp>
        <p:nvSpPr>
          <p:cNvPr id="585738" name="Line 10"/>
          <p:cNvSpPr>
            <a:spLocks noChangeShapeType="1"/>
          </p:cNvSpPr>
          <p:nvPr/>
        </p:nvSpPr>
        <p:spPr bwMode="auto">
          <a:xfrm flipH="1">
            <a:off x="1571603" y="2071678"/>
            <a:ext cx="4929222" cy="2000264"/>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16" name="Line 5"/>
          <p:cNvSpPr>
            <a:spLocks noChangeShapeType="1"/>
          </p:cNvSpPr>
          <p:nvPr/>
        </p:nvSpPr>
        <p:spPr bwMode="auto">
          <a:xfrm flipH="1">
            <a:off x="5580063" y="2065333"/>
            <a:ext cx="935038" cy="187325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17" name="Text Box 6"/>
          <p:cNvSpPr txBox="1">
            <a:spLocks noChangeArrowheads="1"/>
          </p:cNvSpPr>
          <p:nvPr/>
        </p:nvSpPr>
        <p:spPr bwMode="auto">
          <a:xfrm>
            <a:off x="5715008" y="1000108"/>
            <a:ext cx="2778152" cy="1200329"/>
          </a:xfrm>
          <a:prstGeom prst="rect">
            <a:avLst/>
          </a:prstGeom>
          <a:noFill/>
          <a:ln w="38100">
            <a:noFill/>
            <a:miter lim="800000"/>
            <a:headEnd/>
            <a:tailEnd/>
          </a:ln>
          <a:effectLst/>
        </p:spPr>
        <p:txBody>
          <a:bodyPr wrap="square">
            <a:spAutoFit/>
          </a:bodyPr>
          <a:lstStyle/>
          <a:p>
            <a:r>
              <a:rPr lang="ja-JP" altLang="en-US" dirty="0" smtClean="0"/>
              <a:t>帰無仮説が正しいとして，</a:t>
            </a:r>
            <a:r>
              <a:rPr lang="en-US" altLang="ja-JP" dirty="0" smtClean="0"/>
              <a:t>1</a:t>
            </a:r>
            <a:r>
              <a:rPr lang="ja-JP" altLang="en-US" dirty="0" smtClean="0"/>
              <a:t>勝しかしないことが起こる確率</a:t>
            </a:r>
            <a:endParaRPr lang="ja-JP" altLang="en-US" dirty="0"/>
          </a:p>
        </p:txBody>
      </p:sp>
      <p:graphicFrame>
        <p:nvGraphicFramePr>
          <p:cNvPr id="588808" name="Object 8"/>
          <p:cNvGraphicFramePr>
            <a:graphicFrameLocks noChangeAspect="1"/>
          </p:cNvGraphicFramePr>
          <p:nvPr/>
        </p:nvGraphicFramePr>
        <p:xfrm>
          <a:off x="2000232" y="5000636"/>
          <a:ext cx="5286412" cy="508034"/>
        </p:xfrm>
        <a:graphic>
          <a:graphicData uri="http://schemas.openxmlformats.org/presentationml/2006/ole">
            <mc:AlternateContent xmlns:mc="http://schemas.openxmlformats.org/markup-compatibility/2006">
              <mc:Choice xmlns:v="urn:schemas-microsoft-com:vml" Requires="v">
                <p:oleObj spid="_x0000_s590863" name="数式" r:id="rId8" imgW="2108160" imgH="203040" progId="Equation.3">
                  <p:embed/>
                </p:oleObj>
              </mc:Choice>
              <mc:Fallback>
                <p:oleObj name="数式" r:id="rId8" imgW="2108160" imgH="20304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0232" y="5000636"/>
                        <a:ext cx="5286412" cy="508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円/楕円 12"/>
          <p:cNvSpPr/>
          <p:nvPr/>
        </p:nvSpPr>
        <p:spPr>
          <a:xfrm>
            <a:off x="1071538" y="4071942"/>
            <a:ext cx="1000132" cy="1143008"/>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643438" y="4000504"/>
            <a:ext cx="1000132" cy="1143008"/>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10"/>
          <p:cNvSpPr txBox="1">
            <a:spLocks noChangeArrowheads="1"/>
          </p:cNvSpPr>
          <p:nvPr/>
        </p:nvSpPr>
        <p:spPr bwMode="auto">
          <a:xfrm>
            <a:off x="214282" y="5500702"/>
            <a:ext cx="8424863" cy="1187450"/>
          </a:xfrm>
          <a:prstGeom prst="rect">
            <a:avLst/>
          </a:prstGeom>
          <a:noFill/>
          <a:ln w="38100">
            <a:noFill/>
            <a:miter lim="800000"/>
            <a:headEnd/>
            <a:tailEnd/>
          </a:ln>
          <a:effectLst/>
        </p:spPr>
        <p:txBody>
          <a:bodyPr>
            <a:spAutoFit/>
          </a:bodyPr>
          <a:lstStyle/>
          <a:p>
            <a:r>
              <a:rPr lang="en-US" altLang="ja-JP" dirty="0"/>
              <a:t>1</a:t>
            </a:r>
            <a:r>
              <a:rPr lang="ja-JP" altLang="en-US" dirty="0"/>
              <a:t>％の有意水準で帰無仮説は棄却されず，</a:t>
            </a:r>
          </a:p>
          <a:p>
            <a:pPr algn="r"/>
            <a:r>
              <a:rPr lang="ja-JP" altLang="en-US" dirty="0"/>
              <a:t>互角でないとはいえないと判断できる</a:t>
            </a:r>
          </a:p>
          <a:p>
            <a:pPr algn="r"/>
            <a:r>
              <a:rPr lang="ja-JP" altLang="en-US" dirty="0"/>
              <a:t>両者の実力に差があるとはいえないと判断できる</a:t>
            </a:r>
          </a:p>
        </p:txBody>
      </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84598"/>
    </mc:Choice>
    <mc:Fallback>
      <p:transition spd="slow" advTm="84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57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88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585738" grpId="0" animBg="1"/>
      <p:bldP spid="16" grpId="0" animBg="1"/>
      <p:bldP spid="17" grpId="0"/>
      <p:bldP spid="13" grpId="0" animBg="1"/>
      <p:bldP spid="14" grpId="0" animBg="1"/>
      <p:bldP spid="11" grpId="0"/>
    </p:bldLst>
  </p:timing>
  <p:extLst>
    <p:ext uri="{3A86A75C-4F4B-4683-9AE1-C65F6400EC91}">
      <p14:laserTraceLst xmlns:p14="http://schemas.microsoft.com/office/powerpoint/2010/main">
        <p14:tracePtLst>
          <p14:tracePt t="6146" x="1060450" y="6235700"/>
          <p14:tracePt t="6840" x="1054100" y="6242050"/>
          <p14:tracePt t="6843" x="1041400" y="6248400"/>
          <p14:tracePt t="6843" x="1028700" y="6254750"/>
          <p14:tracePt t="6861" x="1016000" y="6261100"/>
          <p14:tracePt t="6861" x="1003300" y="6267450"/>
          <p14:tracePt t="6877" x="990600" y="6280150"/>
          <p14:tracePt t="6893" x="965200" y="6299200"/>
          <p14:tracePt t="6909" x="946150" y="6324600"/>
          <p14:tracePt t="6909" x="920750" y="6350000"/>
          <p14:tracePt t="6928" x="895350" y="6381750"/>
          <p14:tracePt t="6944" x="869950" y="6407150"/>
          <p14:tracePt t="6960" x="844550" y="6432550"/>
          <p14:tracePt t="6976" x="825500" y="6451600"/>
          <p14:tracePt t="6993" x="793750" y="6470650"/>
          <p14:tracePt t="15883" x="7378700" y="5511800"/>
          <p14:tracePt t="15899" x="7385050" y="5505450"/>
          <p14:tracePt t="15907" x="7385050" y="5499100"/>
          <p14:tracePt t="15922" x="7391400" y="5492750"/>
          <p14:tracePt t="15938" x="7397750" y="5486400"/>
          <p14:tracePt t="15954" x="7404100" y="5480050"/>
          <p14:tracePt t="15972" x="7410450" y="5480050"/>
          <p14:tracePt t="15988" x="7416800" y="5486400"/>
          <p14:tracePt t="16018" x="7410450" y="5486400"/>
          <p14:tracePt t="16046" x="7404100" y="5492750"/>
          <p14:tracePt t="16070" x="7404100" y="5499100"/>
          <p14:tracePt t="16086" x="7397750" y="5499100"/>
          <p14:tracePt t="16114" x="7391400" y="5499100"/>
          <p14:tracePt t="16162" x="7391400" y="5492750"/>
          <p14:tracePt t="16174" x="7391400" y="5486400"/>
          <p14:tracePt t="16190" x="7391400" y="5480050"/>
          <p14:tracePt t="16206" x="7385050" y="5473700"/>
          <p14:tracePt t="16222" x="7385050" y="5461000"/>
          <p14:tracePt t="16242" x="7385050" y="5454650"/>
          <p14:tracePt t="16258" x="7385050" y="5448300"/>
          <p14:tracePt t="16274" x="7385050" y="5441950"/>
          <p14:tracePt t="16287" x="7385050" y="5435600"/>
          <p14:tracePt t="16311" x="7385050" y="5429250"/>
          <p14:tracePt t="16370" x="7391400" y="5422900"/>
          <p14:tracePt t="16406" x="7397750" y="5422900"/>
          <p14:tracePt t="16430" x="7404100" y="5422900"/>
          <p14:tracePt t="16454" x="7404100" y="5416550"/>
          <p14:tracePt t="16467" x="7410450" y="5416550"/>
          <p14:tracePt t="16482" x="7416800" y="5410200"/>
          <p14:tracePt t="16499" x="7416800" y="5403850"/>
          <p14:tracePt t="16522" x="7416800" y="5397500"/>
          <p14:tracePt t="16542" x="7416800" y="5391150"/>
          <p14:tracePt t="16567" x="7410450" y="5384800"/>
          <p14:tracePt t="16582" x="7410450" y="5378450"/>
          <p14:tracePt t="16594" x="7404100" y="5372100"/>
          <p14:tracePt t="16606" x="7404100" y="5365750"/>
          <p14:tracePt t="16606" x="7397750" y="5359400"/>
          <p14:tracePt t="16624" x="7391400" y="5353050"/>
          <p14:tracePt t="16624" x="7385050" y="5346700"/>
          <p14:tracePt t="16624" x="7378700" y="5334000"/>
          <p14:tracePt t="16643" x="7372350" y="5327650"/>
          <p14:tracePt t="16643" x="7366000" y="5321300"/>
          <p14:tracePt t="16658" x="7359650" y="5308600"/>
          <p14:tracePt t="16658" x="7346950" y="5302250"/>
          <p14:tracePt t="16675" x="7340600" y="5289550"/>
          <p14:tracePt t="16675" x="7327900" y="5276850"/>
          <p14:tracePt t="16691" x="7321550" y="5264150"/>
          <p14:tracePt t="16691" x="7302500" y="5245100"/>
          <p14:tracePt t="16709" x="7296150" y="5232400"/>
          <p14:tracePt t="16709" x="7289800" y="5226050"/>
          <p14:tracePt t="16725" x="7283450" y="5219700"/>
          <p14:tracePt t="16725" x="7283450" y="5213350"/>
          <p14:tracePt t="16742" x="7283450" y="5207000"/>
          <p14:tracePt t="16757" x="7289800" y="5200650"/>
          <p14:tracePt t="16757" x="7308850" y="5200650"/>
          <p14:tracePt t="16776" x="7315200" y="5207000"/>
          <p14:tracePt t="16776" x="7327900" y="5213350"/>
          <p14:tracePt t="16792" x="7340600" y="5219700"/>
          <p14:tracePt t="16792" x="7353300" y="5226050"/>
          <p14:tracePt t="16809" x="7372350" y="5232400"/>
          <p14:tracePt t="16809" x="7385050" y="5245100"/>
          <p14:tracePt t="16809" x="7404100" y="5251450"/>
          <p14:tracePt t="16828" x="7423150" y="5264150"/>
          <p14:tracePt t="16841" x="7448550" y="5276850"/>
          <p14:tracePt t="16841" x="7486650" y="5289550"/>
          <p14:tracePt t="16859" x="7505700" y="5295900"/>
          <p14:tracePt t="16859" x="7518400" y="5302250"/>
          <p14:tracePt t="16876" x="7537450" y="5302250"/>
          <p14:tracePt t="16876" x="7550150" y="5308600"/>
          <p14:tracePt t="16892" x="7562850" y="5308600"/>
          <p14:tracePt t="16892" x="7575550" y="5314950"/>
          <p14:tracePt t="16892" x="7581900" y="5314950"/>
          <p14:tracePt t="16911" x="7588250" y="5321300"/>
          <p14:tracePt t="16924" x="7594600" y="5321300"/>
          <p14:tracePt t="16924" x="7600950" y="5327650"/>
          <p14:tracePt t="16943" x="7600950" y="5334000"/>
          <p14:tracePt t="16958" x="7594600" y="5340350"/>
          <p14:tracePt t="16994" x="7588250" y="5346700"/>
          <p14:tracePt t="17006" x="7588250" y="5353050"/>
          <p14:tracePt t="17022" x="7581900" y="5359400"/>
          <p14:tracePt t="17038" x="7569200" y="5365750"/>
          <p14:tracePt t="17054" x="7562850" y="5372100"/>
          <p14:tracePt t="17062" x="7556500" y="5372100"/>
          <p14:tracePt t="17062" x="7550150" y="5378450"/>
          <p14:tracePt t="17076" x="7543800" y="5384800"/>
          <p14:tracePt t="17076" x="7537450" y="5391150"/>
          <p14:tracePt t="17093" x="7524750" y="5397500"/>
          <p14:tracePt t="17093" x="7512050" y="5403850"/>
          <p14:tracePt t="17109" x="7499350" y="5410200"/>
          <p14:tracePt t="17109" x="7467600" y="5422900"/>
          <p14:tracePt t="17126" x="7448550" y="5435600"/>
          <p14:tracePt t="17126" x="7429500" y="5441950"/>
          <p14:tracePt t="17144" x="7416800" y="5454650"/>
          <p14:tracePt t="17144" x="7391400" y="5467350"/>
          <p14:tracePt t="17160" x="7372350" y="5480050"/>
          <p14:tracePt t="17160" x="7353300" y="5486400"/>
          <p14:tracePt t="17176" x="7334250" y="5499100"/>
          <p14:tracePt t="17176" x="7315200" y="5511800"/>
          <p14:tracePt t="17176" x="7296150" y="5524500"/>
          <p14:tracePt t="17195" x="7283450" y="5537200"/>
          <p14:tracePt t="17208" x="7264400" y="5543550"/>
          <p14:tracePt t="17208" x="7245350" y="5562600"/>
          <p14:tracePt t="17227" x="7232650" y="5568950"/>
          <p14:tracePt t="17227" x="7226300" y="5575300"/>
          <p14:tracePt t="17244" x="7226300" y="5581650"/>
          <p14:tracePt t="17259" x="7219950" y="5588000"/>
          <p14:tracePt t="17275" x="7219950" y="5594350"/>
          <p14:tracePt t="17330" x="7226300" y="5588000"/>
          <p14:tracePt t="17366" x="7232650" y="5581650"/>
          <p14:tracePt t="17391" x="7232650" y="5575300"/>
          <p14:tracePt t="17406" x="7239000" y="5575300"/>
          <p14:tracePt t="17430" x="7245350" y="5568950"/>
          <p14:tracePt t="17450" x="7251700" y="5568950"/>
          <p14:tracePt t="17467" x="7258050" y="5562600"/>
          <p14:tracePt t="17483" x="7264400" y="5556250"/>
          <p14:tracePt t="17494" x="7270750" y="5549900"/>
          <p14:tracePt t="17510" x="7277100" y="5543550"/>
          <p14:tracePt t="17526" x="7283450" y="5543550"/>
          <p14:tracePt t="17542" x="7289800" y="5537200"/>
          <p14:tracePt t="17562" x="7296150" y="5530850"/>
          <p14:tracePt t="17606" x="7302500" y="5524500"/>
          <p14:tracePt t="17638" x="7308850" y="5518150"/>
          <p14:tracePt t="17714" x="7315200" y="5511800"/>
          <p14:tracePt t="17735" x="7315200" y="5505450"/>
          <p14:tracePt t="17750" x="7321550" y="5499100"/>
          <p14:tracePt t="17766" x="7327900" y="5492750"/>
          <p14:tracePt t="17782" x="7334250" y="5480050"/>
          <p14:tracePt t="17794" x="7340600" y="5473700"/>
          <p14:tracePt t="17802" x="7346950" y="5473700"/>
          <p14:tracePt t="17811" x="7346950" y="5467350"/>
          <p14:tracePt t="17827" x="7359650" y="5454650"/>
          <p14:tracePt t="17844" x="7366000" y="5448300"/>
          <p14:tracePt t="17863" x="7372350" y="5435600"/>
          <p14:tracePt t="17878" x="7378700" y="5422900"/>
          <p14:tracePt t="17878" x="7385050" y="5416550"/>
          <p14:tracePt t="17895" x="7385050" y="5410200"/>
          <p14:tracePt t="17895" x="7385050" y="5403850"/>
          <p14:tracePt t="17912" x="7385050" y="5397500"/>
          <p14:tracePt t="17912" x="7385050" y="5391150"/>
          <p14:tracePt t="17929" x="7385050" y="5384800"/>
          <p14:tracePt t="17929" x="7385050" y="5372100"/>
          <p14:tracePt t="17929" x="7385050" y="5365750"/>
          <p14:tracePt t="17948" x="7385050" y="5359400"/>
          <p14:tracePt t="17948" x="7378700" y="5353050"/>
          <p14:tracePt t="17963" x="7372350" y="5346700"/>
          <p14:tracePt t="17963" x="7366000" y="5340350"/>
          <p14:tracePt t="17980" x="7359650" y="5334000"/>
          <p14:tracePt t="17980" x="7353300" y="5334000"/>
          <p14:tracePt t="17996" x="7340600" y="5327650"/>
          <p14:tracePt t="17996" x="7327900" y="5321300"/>
          <p14:tracePt t="18012" x="7315200" y="5321300"/>
          <p14:tracePt t="18012" x="7296150" y="5308600"/>
          <p14:tracePt t="18029" x="7283450" y="5295900"/>
          <p14:tracePt t="18029" x="7270750" y="5289550"/>
          <p14:tracePt t="18046" x="7258050" y="5283200"/>
          <p14:tracePt t="18046" x="7245350" y="5276850"/>
          <p14:tracePt t="18063" x="7232650" y="5270500"/>
          <p14:tracePt t="18063" x="7219950" y="5264150"/>
          <p14:tracePt t="18080" x="7213600" y="5257800"/>
          <p14:tracePt t="18080" x="7194550" y="5245100"/>
          <p14:tracePt t="18096" x="7188200" y="5238750"/>
          <p14:tracePt t="18096" x="7181850" y="5238750"/>
          <p14:tracePt t="18113" x="7169150" y="5232400"/>
          <p14:tracePt t="18113" x="7162800" y="5232400"/>
          <p14:tracePt t="18130" x="7156450" y="5226050"/>
          <p14:tracePt t="18130" x="7150100" y="5219700"/>
          <p14:tracePt t="18147" x="7137400" y="5219700"/>
          <p14:tracePt t="18163" x="7131050" y="5219700"/>
          <p14:tracePt t="18179" x="7124700" y="5219700"/>
          <p14:tracePt t="18195" x="7118350" y="5219700"/>
          <p14:tracePt t="18195" x="7112000" y="5219700"/>
          <p14:tracePt t="18195" x="7105650" y="5219700"/>
          <p14:tracePt t="18215" x="7099300" y="5219700"/>
          <p14:tracePt t="18228" x="7092950" y="5219700"/>
          <p14:tracePt t="18228" x="7067550" y="5219700"/>
          <p14:tracePt t="18247" x="7054850" y="5213350"/>
          <p14:tracePt t="18247" x="7035800" y="5213350"/>
          <p14:tracePt t="18263" x="7016750" y="5207000"/>
          <p14:tracePt t="18263" x="6991350" y="5207000"/>
          <p14:tracePt t="18280" x="6959600" y="5200650"/>
          <p14:tracePt t="18280" x="6927850" y="5200650"/>
          <p14:tracePt t="18296" x="6889750" y="5194300"/>
          <p14:tracePt t="18296" x="6845300" y="5194300"/>
          <p14:tracePt t="18296" x="6794500" y="5187950"/>
          <p14:tracePt t="18315" x="6737350" y="5187950"/>
          <p14:tracePt t="18315" x="6673850" y="5181600"/>
          <p14:tracePt t="18330" x="6604000" y="5181600"/>
          <p14:tracePt t="18330" x="6534150" y="5175250"/>
          <p14:tracePt t="18347" x="6457950" y="5168900"/>
          <p14:tracePt t="18347" x="6375400" y="5162550"/>
          <p14:tracePt t="18364" x="6292850" y="5156200"/>
          <p14:tracePt t="18364" x="6203950" y="5149850"/>
          <p14:tracePt t="18380" x="6115050" y="5149850"/>
          <p14:tracePt t="18380" x="5930900" y="5149850"/>
          <p14:tracePt t="18398" x="5835650" y="5156200"/>
          <p14:tracePt t="18398" x="5740400" y="5162550"/>
          <p14:tracePt t="18413" x="5645150" y="5162550"/>
          <p14:tracePt t="18413" x="5549900" y="5175250"/>
          <p14:tracePt t="18431" x="5448300" y="5175250"/>
          <p14:tracePt t="18431" x="5245100" y="5181600"/>
          <p14:tracePt t="18448" x="5143500" y="5187950"/>
          <p14:tracePt t="18448" x="5035550" y="5187950"/>
          <p14:tracePt t="18464" x="4933950" y="5187950"/>
          <p14:tracePt t="18464" x="4826000" y="5194300"/>
          <p14:tracePt t="18481" x="4711700" y="5194300"/>
          <p14:tracePt t="18481" x="4597400" y="5200650"/>
          <p14:tracePt t="18497" x="4483100" y="5207000"/>
          <p14:tracePt t="18497" x="4368800" y="5219700"/>
          <p14:tracePt t="18515" x="4133850" y="5245100"/>
          <p14:tracePt t="18515" x="4013200" y="5264150"/>
          <p14:tracePt t="18531" x="3886200" y="5283200"/>
          <p14:tracePt t="18531" x="3765550" y="5308600"/>
          <p14:tracePt t="18548" x="3638550" y="5334000"/>
          <p14:tracePt t="18548" x="3517900" y="5365750"/>
          <p14:tracePt t="18548" x="3397250" y="5391150"/>
          <p14:tracePt t="18567" x="3270250" y="5429250"/>
          <p14:tracePt t="18580" x="3149600" y="5461000"/>
          <p14:tracePt t="18580" x="2901950" y="5530850"/>
          <p14:tracePt t="18600" x="2781300" y="5556250"/>
          <p14:tracePt t="18600" x="2660650" y="5588000"/>
          <p14:tracePt t="18615" x="2552700" y="5613400"/>
          <p14:tracePt t="18615" x="2444750" y="5645150"/>
          <p14:tracePt t="18631" x="2343150" y="5664200"/>
          <p14:tracePt t="18631" x="2247900" y="5676900"/>
          <p14:tracePt t="18648" x="2159000" y="5695950"/>
          <p14:tracePt t="18648" x="2076450" y="5708650"/>
          <p14:tracePt t="18664" x="1993900" y="5715000"/>
          <p14:tracePt t="18664" x="1917700" y="5727700"/>
          <p14:tracePt t="18664" x="1841500" y="5734050"/>
          <p14:tracePt t="18684" x="1765300" y="5740400"/>
          <p14:tracePt t="18684" x="1695450" y="5740400"/>
          <p14:tracePt t="18698" x="1625600" y="5746750"/>
          <p14:tracePt t="18698" x="1562100" y="5746750"/>
          <p14:tracePt t="18715" x="1504950" y="5753100"/>
          <p14:tracePt t="18715" x="1447800" y="5753100"/>
          <p14:tracePt t="18732" x="1390650" y="5753100"/>
          <p14:tracePt t="18732" x="1295400" y="5759450"/>
          <p14:tracePt t="18749" x="1257300" y="5759450"/>
          <p14:tracePt t="18749" x="1219200" y="5759450"/>
          <p14:tracePt t="18765" x="1181100" y="5759450"/>
          <p14:tracePt t="18765" x="1149350" y="5759450"/>
          <p14:tracePt t="18781" x="1123950" y="5759450"/>
          <p14:tracePt t="18781" x="1098550" y="5759450"/>
          <p14:tracePt t="18799" x="1073150" y="5765800"/>
          <p14:tracePt t="18799" x="1022350" y="5772150"/>
          <p14:tracePt t="18816" x="1003300" y="5772150"/>
          <p14:tracePt t="18816" x="984250" y="5778500"/>
          <p14:tracePt t="18832" x="965200" y="5784850"/>
          <p14:tracePt t="18832" x="946150" y="5797550"/>
          <p14:tracePt t="18849" x="927100" y="5803900"/>
          <p14:tracePt t="18849" x="908050" y="5810250"/>
          <p14:tracePt t="18849" x="889000" y="5816600"/>
          <p14:tracePt t="18868" x="876300" y="5829300"/>
          <p14:tracePt t="18880" x="857250" y="5842000"/>
          <p14:tracePt t="18880" x="812800" y="5861050"/>
          <p14:tracePt t="18900" x="793750" y="5873750"/>
          <p14:tracePt t="18900" x="774700" y="5886450"/>
          <p14:tracePt t="18915" x="749300" y="5899150"/>
          <p14:tracePt t="18915" x="723900" y="5911850"/>
          <p14:tracePt t="18932" x="698500" y="5918200"/>
          <p14:tracePt t="18932" x="673100" y="5924550"/>
          <p14:tracePt t="18932" x="641350" y="5930900"/>
          <p14:tracePt t="18951" x="609600" y="5937250"/>
          <p14:tracePt t="18951" x="584200" y="5943600"/>
          <p14:tracePt t="18967" x="552450" y="5943600"/>
          <p14:tracePt t="18967" x="520700" y="5943600"/>
          <p14:tracePt t="18983" x="488950" y="5937250"/>
          <p14:tracePt t="18983" x="463550" y="5930900"/>
          <p14:tracePt t="18999" x="438150" y="5924550"/>
          <p14:tracePt t="18999" x="406400" y="5918200"/>
          <p14:tracePt t="19016" x="381000" y="5899150"/>
          <p14:tracePt t="19016" x="355600" y="5886450"/>
          <p14:tracePt t="19032" x="330200" y="5867400"/>
          <p14:tracePt t="19032" x="285750" y="5829300"/>
          <p14:tracePt t="19050" x="273050" y="5810250"/>
          <p14:tracePt t="19050" x="260350" y="5784850"/>
          <p14:tracePt t="19066" x="254000" y="5765800"/>
          <p14:tracePt t="19066" x="254000" y="5740400"/>
          <p14:tracePt t="19082" x="260350" y="5721350"/>
          <p14:tracePt t="19082" x="273050" y="5695950"/>
          <p14:tracePt t="19099" x="292100" y="5676900"/>
          <p14:tracePt t="19099" x="336550" y="5632450"/>
          <p14:tracePt t="19116" x="361950" y="5613400"/>
          <p14:tracePt t="19116" x="393700" y="5594350"/>
          <p14:tracePt t="19133" x="425450" y="5581650"/>
          <p14:tracePt t="19133" x="463550" y="5562600"/>
          <p14:tracePt t="19150" x="508000" y="5549900"/>
          <p14:tracePt t="19150" x="609600" y="5524500"/>
          <p14:tracePt t="19167" x="660400" y="5511800"/>
          <p14:tracePt t="19167" x="723900" y="5505450"/>
          <p14:tracePt t="19183" x="787400" y="5499100"/>
          <p14:tracePt t="19183" x="857250" y="5499100"/>
          <p14:tracePt t="19200" x="927100" y="5499100"/>
          <p14:tracePt t="19200" x="1003300" y="5499100"/>
          <p14:tracePt t="19216" x="1079500" y="5505450"/>
          <p14:tracePt t="19216" x="1155700" y="5505450"/>
          <p14:tracePt t="19216" x="1231900" y="5511800"/>
          <p14:tracePt t="19235" x="1308100" y="5518150"/>
          <p14:tracePt t="19248" x="1384300" y="5524500"/>
          <p14:tracePt t="19248" x="1530350" y="5537200"/>
          <p14:tracePt t="19267" x="1600200" y="5549900"/>
          <p14:tracePt t="19267" x="1663700" y="5556250"/>
          <p14:tracePt t="19284" x="1727200" y="5568950"/>
          <p14:tracePt t="19284" x="1784350" y="5581650"/>
          <p14:tracePt t="19300" x="1835150" y="5594350"/>
          <p14:tracePt t="19300" x="1885950" y="5607050"/>
          <p14:tracePt t="19300" x="1936750" y="5619750"/>
          <p14:tracePt t="19319" x="1974850" y="5632450"/>
          <p14:tracePt t="19332" x="2012950" y="5645150"/>
          <p14:tracePt t="19332" x="2076450" y="5676900"/>
          <p14:tracePt t="19351" x="2101850" y="5689600"/>
          <p14:tracePt t="19351" x="2120900" y="5708650"/>
          <p14:tracePt t="19367" x="2133600" y="5721350"/>
          <p14:tracePt t="19367" x="2146300" y="5734050"/>
          <p14:tracePt t="19383" x="2152650" y="5753100"/>
          <p14:tracePt t="19383" x="2152650" y="5772150"/>
          <p14:tracePt t="19400" x="2152650" y="5791200"/>
          <p14:tracePt t="19400" x="2133600" y="5829300"/>
          <p14:tracePt t="19417" x="2120900" y="5848350"/>
          <p14:tracePt t="19417" x="2108200" y="5873750"/>
          <p14:tracePt t="19434" x="2089150" y="5892800"/>
          <p14:tracePt t="19434" x="2063750" y="5911850"/>
          <p14:tracePt t="19451" x="2038350" y="5930900"/>
          <p14:tracePt t="19451" x="1981200" y="5962650"/>
          <p14:tracePt t="19468" x="1949450" y="5975350"/>
          <p14:tracePt t="19468" x="1911350" y="5988050"/>
          <p14:tracePt t="19484" x="1873250" y="6000750"/>
          <p14:tracePt t="19484" x="1835150" y="6007100"/>
          <p14:tracePt t="19501" x="1797050" y="6013450"/>
          <p14:tracePt t="19501" x="1758950" y="6019800"/>
          <p14:tracePt t="19517" x="1720850" y="6026150"/>
          <p14:tracePt t="19517" x="1651000" y="6038850"/>
          <p14:tracePt t="19535" x="1612900" y="6038850"/>
          <p14:tracePt t="19535" x="1587500" y="6038850"/>
          <p14:tracePt t="19551" x="1555750" y="6038850"/>
          <p14:tracePt t="19551" x="1524000" y="6045200"/>
          <p14:tracePt t="19568" x="1498600" y="6045200"/>
          <p14:tracePt t="19568" x="1473200" y="6045200"/>
          <p14:tracePt t="19584" x="1454150" y="6045200"/>
          <p14:tracePt t="19584" x="1435100" y="6051550"/>
          <p14:tracePt t="19584" x="1416050" y="6051550"/>
          <p14:tracePt t="19603" x="1403350" y="6057900"/>
          <p14:tracePt t="19616" x="1390650" y="6057900"/>
          <p14:tracePt t="19616" x="1371600" y="6064250"/>
          <p14:tracePt t="19635" x="1365250" y="6070600"/>
          <p14:tracePt t="19650" x="1365250" y="6076950"/>
          <p14:tracePt t="19671" x="1371600" y="6076950"/>
          <p14:tracePt t="19687" x="1377950" y="6070600"/>
          <p14:tracePt t="19703" x="1384300" y="6070600"/>
          <p14:tracePt t="19703" x="1390650" y="6070600"/>
          <p14:tracePt t="19718" x="1397000" y="6070600"/>
          <p14:tracePt t="19733" x="1403350" y="6064250"/>
          <p14:tracePt t="19750" x="1409700" y="6057900"/>
          <p14:tracePt t="19750" x="1416050" y="6057900"/>
          <p14:tracePt t="19769" x="1422400" y="6051550"/>
          <p14:tracePt t="19783" x="1428750" y="6051550"/>
          <p14:tracePt t="19800" x="1435100" y="6051550"/>
          <p14:tracePt t="19817" x="1441450" y="6045200"/>
          <p14:tracePt t="19834" x="1447800" y="6045200"/>
          <p14:tracePt t="19850" x="1454150" y="6038850"/>
          <p14:tracePt t="19867" x="1460500" y="6032500"/>
          <p14:tracePt t="19887" x="1466850" y="6032500"/>
          <p14:tracePt t="19910" x="1466850" y="6026150"/>
          <p14:tracePt t="19934" x="1466850" y="6032500"/>
          <p14:tracePt t="20006" x="1473200" y="6026150"/>
          <p14:tracePt t="20114" x="1466850" y="6019800"/>
          <p14:tracePt t="20134" x="1466850" y="6013450"/>
          <p14:tracePt t="20158" x="1460500" y="6013450"/>
          <p14:tracePt t="20186" x="1454150" y="6007100"/>
          <p14:tracePt t="20218" x="1447800" y="6007100"/>
          <p14:tracePt t="20246" x="1441450" y="6000750"/>
          <p14:tracePt t="20286" x="1441450" y="5994400"/>
          <p14:tracePt t="20570" x="1435100" y="5988050"/>
          <p14:tracePt t="20602" x="1435100" y="5981700"/>
          <p14:tracePt t="20638" x="1428750" y="5981700"/>
          <p14:tracePt t="20707" x="1422400" y="5981700"/>
          <p14:tracePt t="20742" x="1416050" y="5988050"/>
          <p14:tracePt t="20766" x="1416050" y="5994400"/>
          <p14:tracePt t="20782" x="1416050" y="6007100"/>
          <p14:tracePt t="20794" x="1416050" y="6013450"/>
          <p14:tracePt t="20810" x="1416050" y="6019800"/>
          <p14:tracePt t="20820" x="1416050" y="6026150"/>
          <p14:tracePt t="20820" x="1422400" y="6032500"/>
          <p14:tracePt t="20838" x="1422400" y="6038850"/>
          <p14:tracePt t="20838" x="1422400" y="6045200"/>
          <p14:tracePt t="20855" x="1428750" y="6051550"/>
          <p14:tracePt t="20870" x="1428750" y="6057900"/>
          <p14:tracePt t="20887" x="1435100" y="6057900"/>
          <p14:tracePt t="20915" x="1435100" y="6051550"/>
          <p14:tracePt t="20990" x="1441450" y="6057900"/>
          <p14:tracePt t="21142" x="1447800" y="6064250"/>
          <p14:tracePt t="21154" x="1460500" y="6070600"/>
          <p14:tracePt t="21170" x="1460500" y="6076950"/>
          <p14:tracePt t="21178" x="1466850" y="6076950"/>
          <p14:tracePt t="21188" x="1473200" y="6076950"/>
          <p14:tracePt t="21188" x="1479550" y="6076950"/>
          <p14:tracePt t="21207" x="1485900" y="6076950"/>
          <p14:tracePt t="21222" x="1492250" y="6070600"/>
          <p14:tracePt t="21238" x="1492250" y="6064250"/>
          <p14:tracePt t="21238" x="1498600" y="6057900"/>
          <p14:tracePt t="21256" x="1498600" y="6051550"/>
          <p14:tracePt t="21271" x="1504950" y="6045200"/>
          <p14:tracePt t="21288" x="1504950" y="6038850"/>
          <p14:tracePt t="21305" x="1504950" y="6032500"/>
          <p14:tracePt t="21322" x="1498600" y="6026150"/>
          <p14:tracePt t="21322" x="1492250" y="6019800"/>
          <p14:tracePt t="21340" x="1492250" y="6013450"/>
          <p14:tracePt t="21340" x="1485900" y="6013450"/>
          <p14:tracePt t="21340" x="1479550" y="6007100"/>
          <p14:tracePt t="21359" x="1466850" y="6000750"/>
          <p14:tracePt t="21372" x="1460500" y="5994400"/>
          <p14:tracePt t="21372" x="1441450" y="5988050"/>
          <p14:tracePt t="21390" x="1435100" y="5981700"/>
          <p14:tracePt t="21390" x="1428750" y="5981700"/>
          <p14:tracePt t="21407" x="1422400" y="5981700"/>
          <p14:tracePt t="21407" x="1416050" y="5975350"/>
          <p14:tracePt t="21424" x="1409700" y="5975350"/>
          <p14:tracePt t="21424" x="1403350" y="5975350"/>
          <p14:tracePt t="21440" x="1397000" y="5975350"/>
          <p14:tracePt t="21440" x="1390650" y="5975350"/>
          <p14:tracePt t="21457" x="1384300" y="5981700"/>
          <p14:tracePt t="21478" x="1397000" y="5981700"/>
          <p14:tracePt t="21546" x="1409700" y="5975350"/>
          <p14:tracePt t="21566" x="1416050" y="5975350"/>
          <p14:tracePt t="21575" x="1428750" y="5975350"/>
          <p14:tracePt t="21575" x="1441450" y="5975350"/>
          <p14:tracePt t="21591" x="1447800" y="5975350"/>
          <p14:tracePt t="21591" x="1466850" y="5975350"/>
          <p14:tracePt t="21608" x="1479550" y="5969000"/>
          <p14:tracePt t="21608" x="1492250" y="5969000"/>
          <p14:tracePt t="21624" x="1504950" y="5962650"/>
          <p14:tracePt t="21624" x="1517650" y="5962650"/>
          <p14:tracePt t="21624" x="1524000" y="5956300"/>
          <p14:tracePt t="21643" x="1536700" y="5956300"/>
          <p14:tracePt t="21656" x="1543050" y="5949950"/>
          <p14:tracePt t="21656" x="1549400" y="5949950"/>
          <p14:tracePt t="21675" x="1549400" y="5956300"/>
          <p14:tracePt t="21710" x="1543050" y="5962650"/>
          <p14:tracePt t="21726" x="1536700" y="5969000"/>
          <p14:tracePt t="21742" x="1536700" y="5975350"/>
          <p14:tracePt t="21747" x="1530350" y="5981700"/>
          <p14:tracePt t="21762" x="1524000" y="5988050"/>
          <p14:tracePt t="21773" x="1524000" y="5994400"/>
          <p14:tracePt t="21773" x="1517650" y="6000750"/>
          <p14:tracePt t="21791" x="1517650" y="6007100"/>
          <p14:tracePt t="21791" x="1517650" y="6026150"/>
          <p14:tracePt t="21808" x="1524000" y="6032500"/>
          <p14:tracePt t="21808" x="1524000" y="6045200"/>
          <p14:tracePt t="21825" x="1530350" y="6051550"/>
          <p14:tracePt t="21825" x="1536700" y="6057900"/>
          <p14:tracePt t="21842" x="1543050" y="6064250"/>
          <p14:tracePt t="21842" x="1549400" y="6070600"/>
          <p14:tracePt t="21858" x="1555750" y="6076950"/>
          <p14:tracePt t="21858" x="1568450" y="6083300"/>
          <p14:tracePt t="21875" x="1574800" y="6083300"/>
          <p14:tracePt t="21875" x="1587500" y="6083300"/>
          <p14:tracePt t="21892" x="1593850" y="6083300"/>
          <p14:tracePt t="21892" x="1606550" y="6076950"/>
          <p14:tracePt t="21908" x="1612900" y="6076950"/>
          <p14:tracePt t="21908" x="1625600" y="6070600"/>
          <p14:tracePt t="21908" x="1631950" y="6070600"/>
          <p14:tracePt t="21928" x="1644650" y="6064250"/>
          <p14:tracePt t="21940" x="1651000" y="6057900"/>
          <p14:tracePt t="21940" x="1663700" y="6045200"/>
          <p14:tracePt t="21959" x="1670050" y="6038850"/>
          <p14:tracePt t="21959" x="1676400" y="6032500"/>
          <p14:tracePt t="21976" x="1676400" y="6026150"/>
          <p14:tracePt t="21976" x="1682750" y="6019800"/>
          <p14:tracePt t="21992" x="1682750" y="6013450"/>
          <p14:tracePt t="22007" x="1682750" y="6000750"/>
          <p14:tracePt t="22024" x="1676400" y="5994400"/>
          <p14:tracePt t="22041" x="1676400" y="5988050"/>
          <p14:tracePt t="22058" x="1670050" y="5981700"/>
          <p14:tracePt t="22058" x="1663700" y="5981700"/>
          <p14:tracePt t="22076" x="1657350" y="5975350"/>
          <p14:tracePt t="22076" x="1644650" y="5975350"/>
          <p14:tracePt t="22092" x="1638300" y="5969000"/>
          <p14:tracePt t="22092" x="1619250" y="5962650"/>
          <p14:tracePt t="22109" x="1606550" y="5956300"/>
          <p14:tracePt t="22109" x="1600200" y="5956300"/>
          <p14:tracePt t="22126" x="1587500" y="5949950"/>
          <p14:tracePt t="22126" x="1574800" y="5949950"/>
          <p14:tracePt t="22142" x="1568450" y="5943600"/>
          <p14:tracePt t="22142" x="1555750" y="5943600"/>
          <p14:tracePt t="22159" x="1549400" y="5937250"/>
          <p14:tracePt t="22159" x="1524000" y="5930900"/>
          <p14:tracePt t="22176" x="1511300" y="5930900"/>
          <p14:tracePt t="22176" x="1504950" y="5930900"/>
          <p14:tracePt t="22193" x="1492250" y="5930900"/>
          <p14:tracePt t="22193" x="1479550" y="5930900"/>
          <p14:tracePt t="22210" x="1466850" y="5930900"/>
          <p14:tracePt t="22210" x="1454150" y="5937250"/>
          <p14:tracePt t="22227" x="1428750" y="5937250"/>
          <p14:tracePt t="22227" x="1416050" y="5937250"/>
          <p14:tracePt t="22243" x="1403350" y="5937250"/>
          <p14:tracePt t="22243" x="1390650" y="5937250"/>
          <p14:tracePt t="22259" x="1371600" y="5937250"/>
          <p14:tracePt t="22259" x="1358900" y="5930900"/>
          <p14:tracePt t="22276" x="1346200" y="5930900"/>
          <p14:tracePt t="22276" x="1333500" y="5930900"/>
          <p14:tracePt t="22276" x="1320800" y="5930900"/>
          <p14:tracePt t="22295" x="1308100" y="5930900"/>
          <p14:tracePt t="22308" x="1295400" y="5930900"/>
          <p14:tracePt t="22308" x="1270000" y="5930900"/>
          <p14:tracePt t="22327" x="1263650" y="5924550"/>
          <p14:tracePt t="22327" x="1257300" y="5930900"/>
          <p14:tracePt t="22343" x="1250950" y="5924550"/>
          <p14:tracePt t="22359" x="1244600" y="5924550"/>
          <p14:tracePt t="22375" x="1250950" y="5918200"/>
          <p14:tracePt t="22392" x="1263650" y="5918200"/>
          <p14:tracePt t="22392" x="1270000" y="5918200"/>
          <p14:tracePt t="22410" x="1282700" y="5918200"/>
          <p14:tracePt t="22410" x="1301750" y="5918200"/>
          <p14:tracePt t="22427" x="1320800" y="5918200"/>
          <p14:tracePt t="22427" x="1339850" y="5924550"/>
          <p14:tracePt t="22443" x="1365250" y="5924550"/>
          <p14:tracePt t="22443" x="1397000" y="5930900"/>
          <p14:tracePt t="22460" x="1428750" y="5930900"/>
          <p14:tracePt t="22460" x="1498600" y="5930900"/>
          <p14:tracePt t="22477" x="1530350" y="5930900"/>
          <p14:tracePt t="22477" x="1562100" y="5930900"/>
          <p14:tracePt t="22494" x="1593850" y="5930900"/>
          <p14:tracePt t="22494" x="1619250" y="5924550"/>
          <p14:tracePt t="22510" x="1638300" y="5918200"/>
          <p14:tracePt t="22510" x="1682750" y="5911850"/>
          <p14:tracePt t="22528" x="1695450" y="5905500"/>
          <p14:tracePt t="22528" x="1708150" y="5899150"/>
          <p14:tracePt t="22544" x="1714500" y="5892800"/>
          <p14:tracePt t="22544" x="1720850" y="5886450"/>
          <p14:tracePt t="22560" x="1733550" y="5873750"/>
          <p14:tracePt t="22576" x="1727200" y="5867400"/>
          <p14:tracePt t="22592" x="1720850" y="5854700"/>
          <p14:tracePt t="22592" x="1714500" y="5848350"/>
          <p14:tracePt t="22611" x="1701800" y="5842000"/>
          <p14:tracePt t="22611" x="1695450" y="5842000"/>
          <p14:tracePt t="22628" x="1682750" y="5829300"/>
          <p14:tracePt t="22628" x="1663700" y="5822950"/>
          <p14:tracePt t="22644" x="1651000" y="5810250"/>
          <p14:tracePt t="22644" x="1631950" y="5803900"/>
          <p14:tracePt t="22661" x="1619250" y="5791200"/>
          <p14:tracePt t="22661" x="1606550" y="5784850"/>
          <p14:tracePt t="22661" x="1587500" y="5778500"/>
          <p14:tracePt t="22680" x="1568450" y="5765800"/>
          <p14:tracePt t="22680" x="1549400" y="5753100"/>
          <p14:tracePt t="22695" x="1530350" y="5746750"/>
          <p14:tracePt t="22695" x="1504950" y="5740400"/>
          <p14:tracePt t="22711" x="1485900" y="5727700"/>
          <p14:tracePt t="22711" x="1466850" y="5721350"/>
          <p14:tracePt t="22727" x="1447800" y="5708650"/>
          <p14:tracePt t="22727" x="1428750" y="5702300"/>
          <p14:tracePt t="22744" x="1416050" y="5695950"/>
          <p14:tracePt t="22744" x="1397000" y="5689600"/>
          <p14:tracePt t="22744" x="1384300" y="5676900"/>
          <p14:tracePt t="22763" x="1371600" y="5670550"/>
          <p14:tracePt t="22763" x="1365250" y="5664200"/>
          <p14:tracePt t="22778" x="1358900" y="5657850"/>
          <p14:tracePt t="22778" x="1352550" y="5645150"/>
          <p14:tracePt t="22794" x="1346200" y="5638800"/>
          <p14:tracePt t="22794" x="1339850" y="5632450"/>
          <p14:tracePt t="22812" x="1339850" y="5626100"/>
          <p14:tracePt t="22812" x="1346200" y="5613400"/>
          <p14:tracePt t="22828" x="1346200" y="5600700"/>
          <p14:tracePt t="22828" x="1346200" y="5594350"/>
          <p14:tracePt t="22845" x="1352550" y="5588000"/>
          <p14:tracePt t="22845" x="1352550" y="5581650"/>
          <p14:tracePt t="22861" x="1358900" y="5581650"/>
          <p14:tracePt t="22877" x="1365250" y="5575300"/>
          <p14:tracePt t="22894" x="1365250" y="5581650"/>
          <p14:tracePt t="22910" x="1358900" y="5594350"/>
          <p14:tracePt t="22910" x="1358900" y="5600700"/>
          <p14:tracePt t="22928" x="1358900" y="5607050"/>
          <p14:tracePt t="22928" x="1358900" y="5613400"/>
          <p14:tracePt t="22928" x="1358900" y="5626100"/>
          <p14:tracePt t="22947" x="1358900" y="5638800"/>
          <p14:tracePt t="22960" x="1365250" y="5651500"/>
          <p14:tracePt t="22960" x="1371600" y="5683250"/>
          <p14:tracePt t="22980" x="1377950" y="5695950"/>
          <p14:tracePt t="22980" x="1384300" y="5715000"/>
          <p14:tracePt t="22996" x="1390650" y="5727700"/>
          <p14:tracePt t="22996" x="1397000" y="5740400"/>
          <p14:tracePt t="23011" x="1403350" y="5753100"/>
          <p14:tracePt t="23011" x="1409700" y="5759450"/>
          <p14:tracePt t="23011" x="1409700" y="5772150"/>
          <p14:tracePt t="23031" x="1416050" y="5778500"/>
          <p14:tracePt t="23044" x="1422400" y="5791200"/>
          <p14:tracePt t="23044" x="1422400" y="5803900"/>
          <p14:tracePt t="23062" x="1428750" y="5803900"/>
          <p14:tracePt t="23078" x="1428750" y="5816600"/>
          <p14:tracePt t="23094" x="1422400" y="5822950"/>
          <p14:tracePt t="23111" x="1422400" y="5829300"/>
          <p14:tracePt t="23111" x="1416050" y="5829300"/>
          <p14:tracePt t="23130" x="1409700" y="5835650"/>
          <p14:tracePt t="23144" x="1403350" y="5835650"/>
          <p14:tracePt t="23161" x="1390650" y="5842000"/>
          <p14:tracePt t="23178" x="1384300" y="5842000"/>
          <p14:tracePt t="23195" x="1377950" y="5848350"/>
          <p14:tracePt t="23211" x="1371600" y="5842000"/>
          <p14:tracePt t="23211" x="1365250" y="5842000"/>
          <p14:tracePt t="23229" x="1358900" y="5842000"/>
          <p14:tracePt t="23229" x="1352550" y="5835650"/>
          <p14:tracePt t="23247" x="1339850" y="5835650"/>
          <p14:tracePt t="23247" x="1327150" y="5829300"/>
          <p14:tracePt t="23263" x="1320800" y="5829300"/>
          <p14:tracePt t="23263" x="1314450" y="5829300"/>
          <p14:tracePt t="23280" x="1308100" y="5829300"/>
          <p14:tracePt t="23280" x="1301750" y="5829300"/>
          <p14:tracePt t="23296" x="1295400" y="5822950"/>
          <p14:tracePt t="23311" x="1301750" y="5822950"/>
          <p14:tracePt t="23354" x="1308100" y="5822950"/>
          <p14:tracePt t="23362" x="1314450" y="5829300"/>
          <p14:tracePt t="23367" x="1320800" y="5829300"/>
          <p14:tracePt t="23378" x="1333500" y="5829300"/>
          <p14:tracePt t="23378" x="1346200" y="5835650"/>
          <p14:tracePt t="23396" x="1358900" y="5835650"/>
          <p14:tracePt t="23396" x="1377950" y="5842000"/>
          <p14:tracePt t="23396" x="1390650" y="5842000"/>
          <p14:tracePt t="23416" x="1409700" y="5842000"/>
          <p14:tracePt t="23416" x="1428750" y="5842000"/>
          <p14:tracePt t="23430" x="1447800" y="5842000"/>
          <p14:tracePt t="23430" x="1460500" y="5835650"/>
          <p14:tracePt t="23447" x="1479550" y="5835650"/>
          <p14:tracePt t="23447" x="1498600" y="5829300"/>
          <p14:tracePt t="23463" x="1511300" y="5829300"/>
          <p14:tracePt t="23463" x="1524000" y="5829300"/>
          <p14:tracePt t="23463" x="1536700" y="5829300"/>
          <p14:tracePt t="23483" x="1543050" y="5822950"/>
          <p14:tracePt t="23483" x="1549400" y="5822950"/>
          <p14:tracePt t="23497" x="1562100" y="5822950"/>
          <p14:tracePt t="23512" x="1568450" y="5822950"/>
          <p14:tracePt t="23512" x="1574800" y="5822950"/>
          <p14:tracePt t="23531" x="1581150" y="5816600"/>
          <p14:tracePt t="23546" x="1587500" y="5816600"/>
          <p14:tracePt t="23563" x="1593850" y="5822950"/>
          <p14:tracePt t="23782" x="1593850" y="5829300"/>
          <p14:tracePt t="23787" x="1593850" y="5835650"/>
          <p14:tracePt t="23796" x="1606550" y="5848350"/>
          <p14:tracePt t="23813" x="1606550" y="5854700"/>
          <p14:tracePt t="23813" x="1612900" y="5861050"/>
          <p14:tracePt t="23831" x="1619250" y="5873750"/>
          <p14:tracePt t="23831" x="1625600" y="5886450"/>
          <p14:tracePt t="23848" x="1631950" y="5892800"/>
          <p14:tracePt t="23848" x="1631950" y="5899150"/>
          <p14:tracePt t="23865" x="1638300" y="5905500"/>
          <p14:tracePt t="23880" x="1644650" y="5918200"/>
          <p14:tracePt t="23897" x="1651000" y="5924550"/>
          <p14:tracePt t="23897" x="1657350" y="5930900"/>
          <p14:tracePt t="23915" x="1663700" y="5937250"/>
          <p14:tracePt t="23931" x="1670050" y="5937250"/>
          <p14:tracePt t="23947" x="1676400" y="5943600"/>
          <p14:tracePt t="23967" x="1682750" y="5943600"/>
          <p14:tracePt t="23999" x="1682750" y="5949950"/>
          <p14:tracePt t="24022" x="1689100" y="5956300"/>
          <p14:tracePt t="24058" x="1695450" y="5956300"/>
          <p14:tracePt t="24142" x="1701800" y="5949950"/>
          <p14:tracePt t="24178" x="1695450" y="5956300"/>
          <p14:tracePt t="24282" x="1689100" y="5962650"/>
          <p14:tracePt t="24402" x="1689100" y="5969000"/>
          <p14:tracePt t="24463" x="1682750" y="5969000"/>
          <p14:tracePt t="24562" x="1676400" y="5975350"/>
          <p14:tracePt t="24770" x="1670050" y="5981700"/>
          <p14:tracePt t="24874" x="1663700" y="5981700"/>
          <p14:tracePt t="24950" x="1663700" y="5988050"/>
          <p14:tracePt t="25122" x="1663700" y="5981700"/>
          <p14:tracePt t="25199" x="1663700" y="5988050"/>
          <p14:tracePt t="25499" x="1663700" y="5981700"/>
          <p14:tracePt t="25566" x="1663700" y="5975350"/>
          <p14:tracePt t="25662" x="1663700" y="5969000"/>
          <p14:tracePt t="25702" x="1663700" y="5975350"/>
          <p14:tracePt t="25791" x="1657350" y="5969000"/>
          <p14:tracePt t="25842" x="1657350" y="5975350"/>
          <p14:tracePt t="25918" x="1663700" y="5969000"/>
          <p14:tracePt t="26014" x="1663700" y="5962650"/>
          <p14:tracePt t="26066" x="1670050" y="5962650"/>
          <p14:tracePt t="26106" x="1676400" y="5956300"/>
          <p14:tracePt t="26175" x="1682750" y="5956300"/>
          <p14:tracePt t="26202" x="1682750" y="5949950"/>
          <p14:tracePt t="26286" x="1682750" y="5943600"/>
          <p14:tracePt t="26346" x="1689100" y="5949950"/>
          <p14:tracePt t="26450" x="1682750" y="5956300"/>
          <p14:tracePt t="26662" x="1682750" y="5949950"/>
          <p14:tracePt t="26742" x="1682750" y="5956300"/>
          <p14:tracePt t="26810" x="1682750" y="5949950"/>
          <p14:tracePt t="26862" x="1682750" y="5956300"/>
          <p14:tracePt t="27094" x="1676400" y="5956300"/>
          <p14:tracePt t="27290" x="1676400" y="5962650"/>
          <p14:tracePt t="27599" x="1670050" y="5962650"/>
          <p14:tracePt t="27778" x="1663700" y="5956300"/>
          <p14:tracePt t="28474" x="1670050" y="5962650"/>
          <p14:tracePt t="28662" x="1676400" y="5962650"/>
          <p14:tracePt t="28954" x="1670050" y="5962650"/>
          <p14:tracePt t="29202" x="1670050" y="5969000"/>
          <p14:tracePt t="29587" x="1663700" y="5969000"/>
          <p14:tracePt t="30018" x="1663700" y="5975350"/>
          <p14:tracePt t="30126" x="1657350" y="5969000"/>
          <p14:tracePt t="30194" x="1657350" y="5962650"/>
          <p14:tracePt t="30266" x="1657350" y="5956300"/>
          <p14:tracePt t="30282" x="1651000" y="5949950"/>
          <p14:tracePt t="30299" x="1657350" y="5943600"/>
          <p14:tracePt t="30314" x="1657350" y="5937250"/>
          <p14:tracePt t="30326" x="1651000" y="5930900"/>
          <p14:tracePt t="30342" x="1651000" y="5924550"/>
          <p14:tracePt t="30366" x="1651000" y="5918200"/>
          <p14:tracePt t="30410" x="1657350" y="5924550"/>
          <p14:tracePt t="30426" x="1663700" y="5930900"/>
          <p14:tracePt t="30446" x="1663700" y="5937250"/>
          <p14:tracePt t="30462" x="1670050" y="5943600"/>
          <p14:tracePt t="30478" x="1670050" y="5949950"/>
          <p14:tracePt t="30487" x="1670050" y="5956300"/>
          <p14:tracePt t="30503" x="1670050" y="5962650"/>
          <p14:tracePt t="30503" x="1670050" y="5969000"/>
          <p14:tracePt t="30520" x="1670050" y="5975350"/>
          <p14:tracePt t="30520" x="1670050" y="5981700"/>
          <p14:tracePt t="30520" x="1676400" y="5988050"/>
          <p14:tracePt t="30539" x="1676400" y="5994400"/>
          <p14:tracePt t="30552" x="1676400" y="6007100"/>
          <p14:tracePt t="30552" x="1676400" y="6019800"/>
          <p14:tracePt t="30570" x="1676400" y="6026150"/>
          <p14:tracePt t="30570" x="1676400" y="6032500"/>
          <p14:tracePt t="30587" x="1676400" y="6038850"/>
          <p14:tracePt t="30587" x="1676400" y="6045200"/>
          <p14:tracePt t="30604" x="1676400" y="6051550"/>
          <p14:tracePt t="30604" x="1676400" y="6064250"/>
          <p14:tracePt t="30620" x="1676400" y="6070600"/>
          <p14:tracePt t="30635" x="1682750" y="6083300"/>
          <p14:tracePt t="30652" x="1682750" y="6096000"/>
          <p14:tracePt t="30674" x="1682750" y="6102350"/>
          <p14:tracePt t="30687" x="1682750" y="6108700"/>
          <p14:tracePt t="30702" x="1689100" y="6108700"/>
          <p14:tracePt t="30734" x="1695450" y="6108700"/>
          <p14:tracePt t="30746" x="1701800" y="6108700"/>
          <p14:tracePt t="30762" x="1708150" y="6102350"/>
          <p14:tracePt t="30778" x="1714500" y="6102350"/>
          <p14:tracePt t="30787" x="1720850" y="6096000"/>
          <p14:tracePt t="30787" x="1727200" y="6096000"/>
          <p14:tracePt t="30804" x="1739900" y="6096000"/>
          <p14:tracePt t="30804" x="1746250" y="6089650"/>
          <p14:tracePt t="30804" x="1752600" y="6089650"/>
          <p14:tracePt t="30823" x="1765300" y="6089650"/>
          <p14:tracePt t="30836" x="1771650" y="6083300"/>
          <p14:tracePt t="30836" x="1784350" y="6083300"/>
          <p14:tracePt t="30854" x="1790700" y="6076950"/>
          <p14:tracePt t="30854" x="1797050" y="6076950"/>
          <p14:tracePt t="30871" x="1803400" y="6070600"/>
          <p14:tracePt t="30886" x="1809750" y="6064250"/>
          <p14:tracePt t="30903" x="1816100" y="6064250"/>
          <p14:tracePt t="30920" x="1816100" y="6057900"/>
          <p14:tracePt t="30920" x="1816100" y="6051550"/>
          <p14:tracePt t="30938" x="1816100" y="6045200"/>
          <p14:tracePt t="30958" x="1809750" y="6038850"/>
          <p14:tracePt t="30979" x="1809750" y="6032500"/>
          <p14:tracePt t="30994" x="1803400" y="6032500"/>
          <p14:tracePt t="31003" x="1797050" y="6026150"/>
          <p14:tracePt t="31020" x="1790700" y="6026150"/>
          <p14:tracePt t="31020" x="1784350" y="6019800"/>
          <p14:tracePt t="31039" x="1778000" y="6013450"/>
          <p14:tracePt t="31039" x="1771650" y="6013450"/>
          <p14:tracePt t="31055" x="1765300" y="6007100"/>
          <p14:tracePt t="31055" x="1758950" y="6007100"/>
          <p14:tracePt t="31072" x="1752600" y="6007100"/>
          <p14:tracePt t="31072" x="1746250" y="6000750"/>
          <p14:tracePt t="31088" x="1739900" y="6000750"/>
          <p14:tracePt t="31088" x="1733550" y="5994400"/>
          <p14:tracePt t="31088" x="1727200" y="6000750"/>
          <p14:tracePt t="31107" x="1720850" y="6000750"/>
          <p14:tracePt t="31123" x="1714500" y="6000750"/>
          <p14:tracePt t="31138" x="1708150" y="6007100"/>
          <p14:tracePt t="31155" x="1708150" y="6013450"/>
          <p14:tracePt t="31170" x="1708150" y="6019800"/>
          <p14:tracePt t="31187" x="1708150" y="6032500"/>
          <p14:tracePt t="31187" x="1714500" y="6038850"/>
          <p14:tracePt t="31187" x="1720850" y="6045200"/>
          <p14:tracePt t="31208" x="1727200" y="6051550"/>
          <p14:tracePt t="31208" x="1733550" y="6064250"/>
          <p14:tracePt t="31222" x="1739900" y="6070600"/>
          <p14:tracePt t="31222" x="1752600" y="6083300"/>
          <p14:tracePt t="31239" x="1758950" y="6096000"/>
          <p14:tracePt t="31239" x="1771650" y="6102350"/>
          <p14:tracePt t="31255" x="1778000" y="6108700"/>
          <p14:tracePt t="31255" x="1784350" y="6115050"/>
          <p14:tracePt t="31272" x="1790700" y="6121400"/>
          <p14:tracePt t="31272" x="1803400" y="6121400"/>
          <p14:tracePt t="31289" x="1809750" y="6121400"/>
          <p14:tracePt t="31304" x="1816100" y="6108700"/>
          <p14:tracePt t="31321" x="1822450" y="6102350"/>
          <p14:tracePt t="31321" x="1822450" y="6096000"/>
          <p14:tracePt t="31339" x="1828800" y="6083300"/>
          <p14:tracePt t="31339" x="1828800" y="6076950"/>
          <p14:tracePt t="31356" x="1835150" y="6070600"/>
          <p14:tracePt t="31356" x="1835150" y="6057900"/>
          <p14:tracePt t="31373" x="1835150" y="6045200"/>
          <p14:tracePt t="31373" x="1841500" y="6038850"/>
          <p14:tracePt t="31389" x="1841500" y="6026150"/>
          <p14:tracePt t="31389" x="1841500" y="6007100"/>
          <p14:tracePt t="31407" x="1835150" y="5994400"/>
          <p14:tracePt t="31407" x="1835150" y="5981700"/>
          <p14:tracePt t="31422" x="1828800" y="5975350"/>
          <p14:tracePt t="31422" x="1822450" y="5969000"/>
          <p14:tracePt t="31440" x="1816100" y="5956300"/>
          <p14:tracePt t="31440" x="1809750" y="5949950"/>
          <p14:tracePt t="31456" x="1797050" y="5943600"/>
          <p14:tracePt t="31456" x="1790700" y="5937250"/>
          <p14:tracePt t="31456" x="1778000" y="5930900"/>
          <p14:tracePt t="31475" x="1771650" y="5924550"/>
          <p14:tracePt t="31488" x="1765300" y="5924550"/>
          <p14:tracePt t="31488" x="1746250" y="5918200"/>
          <p14:tracePt t="31506" x="1739900" y="5911850"/>
          <p14:tracePt t="31506" x="1733550" y="5911850"/>
          <p14:tracePt t="31524" x="1727200" y="5905500"/>
          <p14:tracePt t="31538" x="1714500" y="5905500"/>
          <p14:tracePt t="31555" x="1701800" y="5899150"/>
          <p14:tracePt t="31572" x="1695450" y="5905500"/>
          <p14:tracePt t="31589" x="1689100" y="5911850"/>
          <p14:tracePt t="31605" x="1682750" y="5911850"/>
          <p14:tracePt t="31622" x="1676400" y="5918200"/>
          <p14:tracePt t="31622" x="1670050" y="5924550"/>
          <p14:tracePt t="31641" x="1663700" y="5930900"/>
          <p14:tracePt t="31655" x="1657350" y="5937250"/>
          <p14:tracePt t="31722" x="1657350" y="5943600"/>
          <p14:tracePt t="31754" x="1657350" y="5949950"/>
          <p14:tracePt t="31806" x="1657350" y="5943600"/>
          <p14:tracePt t="31858" x="1657350" y="5937250"/>
          <p14:tracePt t="31970" x="1651000" y="5937250"/>
          <p14:tracePt t="32062" x="1651000" y="5943600"/>
          <p14:tracePt t="32174" x="1644650" y="5943600"/>
          <p14:tracePt t="32331" x="1644650" y="5949950"/>
          <p14:tracePt t="32538" x="1644650" y="5943600"/>
          <p14:tracePt t="32654" x="1644650" y="5949950"/>
          <p14:tracePt t="32699" x="1644650" y="5943600"/>
          <p14:tracePt t="32758" x="1638300" y="5949950"/>
          <p14:tracePt t="32974" x="1638300" y="5956300"/>
          <p14:tracePt t="33223" x="1638300" y="5962650"/>
          <p14:tracePt t="33486" x="1638300" y="5969000"/>
          <p14:tracePt t="33667" x="1638300" y="5975350"/>
          <p14:tracePt t="34062" x="1631950" y="5969000"/>
          <p14:tracePt t="34174" x="1625600" y="5975350"/>
          <p14:tracePt t="34278" x="1631950" y="5975350"/>
          <p14:tracePt t="34318" x="1625600" y="5981700"/>
          <p14:tracePt t="34386" x="1619250" y="5981700"/>
          <p14:tracePt t="34454" x="1619250" y="5975350"/>
          <p14:tracePt t="34635" x="1612900" y="5981700"/>
          <p14:tracePt t="34819" x="1606550" y="5981700"/>
          <p14:tracePt t="34878" x="1600200" y="5981700"/>
          <p14:tracePt t="34926" x="1606550" y="5988050"/>
          <p14:tracePt t="34978" x="1600200" y="5994400"/>
          <p14:tracePt t="35014" x="1600200" y="6000750"/>
          <p14:tracePt t="35046" x="1606550" y="6007100"/>
          <p14:tracePt t="35098" x="1606550" y="6013450"/>
          <p14:tracePt t="35114" x="1612900" y="6019800"/>
          <p14:tracePt t="35126" x="1625600" y="6019800"/>
          <p14:tracePt t="35142" x="1631950" y="6026150"/>
          <p14:tracePt t="35150" x="1638300" y="6026150"/>
          <p14:tracePt t="35167" x="1644650" y="6026150"/>
          <p14:tracePt t="35167" x="1651000" y="6026150"/>
          <p14:tracePt t="35167" x="1657350" y="6026150"/>
          <p14:tracePt t="35187" x="1663700" y="6026150"/>
          <p14:tracePt t="35200" x="1670050" y="6026150"/>
          <p14:tracePt t="35200" x="1682750" y="6032500"/>
          <p14:tracePt t="35219" x="1689100" y="6032500"/>
          <p14:tracePt t="35219" x="1695450" y="6032500"/>
          <p14:tracePt t="35235" x="1701800" y="6026150"/>
          <p14:tracePt t="35235" x="1708150" y="6026150"/>
          <p14:tracePt t="35251" x="1720850" y="6026150"/>
          <p14:tracePt t="35251" x="1727200" y="6026150"/>
          <p14:tracePt t="35269" x="1746250" y="6026150"/>
          <p14:tracePt t="35269" x="1758950" y="6026150"/>
          <p14:tracePt t="35269" x="1778000" y="6026150"/>
          <p14:tracePt t="35288" x="1797050" y="6032500"/>
          <p14:tracePt t="35288" x="1822450" y="6038850"/>
          <p14:tracePt t="35302" x="1847850" y="6045200"/>
          <p14:tracePt t="35302" x="1879600" y="6051550"/>
          <p14:tracePt t="35319" x="1911350" y="6057900"/>
          <p14:tracePt t="35319" x="1949450" y="6064250"/>
          <p14:tracePt t="35336" x="1987550" y="6070600"/>
          <p14:tracePt t="35336" x="2025650" y="6076950"/>
          <p14:tracePt t="35352" x="2070100" y="6076950"/>
          <p14:tracePt t="35352" x="2152650" y="6076950"/>
          <p14:tracePt t="35369" x="2197100" y="6076950"/>
          <p14:tracePt t="35369" x="2241550" y="6076950"/>
          <p14:tracePt t="35385" x="2286000" y="6070600"/>
          <p14:tracePt t="35385" x="2330450" y="6070600"/>
          <p14:tracePt t="35403" x="2374900" y="6064250"/>
          <p14:tracePt t="35403" x="2463800" y="6057900"/>
          <p14:tracePt t="35419" x="2514600" y="6057900"/>
          <p14:tracePt t="35419" x="2565400" y="6051550"/>
          <p14:tracePt t="35436" x="2609850" y="6051550"/>
          <p14:tracePt t="35436" x="2660650" y="6051550"/>
          <p14:tracePt t="35452" x="2711450" y="6045200"/>
          <p14:tracePt t="35452" x="2762250" y="6045200"/>
          <p14:tracePt t="35470" x="2813050" y="6038850"/>
          <p14:tracePt t="35470" x="2908300" y="6032500"/>
          <p14:tracePt t="35488" x="2952750" y="6019800"/>
          <p14:tracePt t="35488" x="2990850" y="6013450"/>
          <p14:tracePt t="35503" x="3028950" y="6013450"/>
          <p14:tracePt t="35503" x="3067050" y="6007100"/>
          <p14:tracePt t="35519" x="3098800" y="6000750"/>
          <p14:tracePt t="35519" x="3130550" y="5994400"/>
          <p14:tracePt t="35536" x="3162300" y="5988050"/>
          <p14:tracePt t="35536" x="3194050" y="5988050"/>
          <p14:tracePt t="35536" x="3219450" y="5988050"/>
          <p14:tracePt t="35555" x="3244850" y="5988050"/>
          <p14:tracePt t="35568" x="3276600" y="5988050"/>
          <p14:tracePt t="35568" x="3321050" y="5988050"/>
          <p14:tracePt t="35586" x="3346450" y="5988050"/>
          <p14:tracePt t="35586" x="3365500" y="5988050"/>
          <p14:tracePt t="35603" x="3384550" y="5988050"/>
          <p14:tracePt t="35603" x="3397250" y="5988050"/>
          <p14:tracePt t="35619" x="3416300" y="5988050"/>
          <p14:tracePt t="35619" x="3422650" y="5981700"/>
          <p14:tracePt t="35637" x="3435350" y="5981700"/>
          <p14:tracePt t="35637" x="3448050" y="5981700"/>
          <p14:tracePt t="35637" x="3454400" y="5981700"/>
          <p14:tracePt t="35655" x="3460750" y="5981700"/>
          <p14:tracePt t="35674" x="3454400" y="5981700"/>
          <p14:tracePt t="35718" x="3448050" y="5981700"/>
          <p14:tracePt t="35734" x="3441700" y="5975350"/>
          <p14:tracePt t="35750" x="3429000" y="5975350"/>
          <p14:tracePt t="35766" x="3422650" y="5975350"/>
          <p14:tracePt t="35778" x="3416300" y="5969000"/>
          <p14:tracePt t="35794" x="3409950" y="5962650"/>
          <p14:tracePt t="35846" x="3403600" y="5956300"/>
          <p14:tracePt t="35870" x="3397250" y="5949950"/>
          <p14:tracePt t="35999" x="3390900" y="5956300"/>
          <p14:tracePt t="36026" x="3384550" y="5956300"/>
          <p14:tracePt t="36058" x="3384550" y="5962650"/>
          <p14:tracePt t="36074" x="3384550" y="5969000"/>
          <p14:tracePt t="36086" x="3384550" y="5975350"/>
          <p14:tracePt t="36102" x="3384550" y="5981700"/>
          <p14:tracePt t="36118" x="3384550" y="5988050"/>
          <p14:tracePt t="36134" x="3390900" y="5994400"/>
          <p14:tracePt t="36154" x="3397250" y="5994400"/>
          <p14:tracePt t="36170" x="3403600" y="6000750"/>
          <p14:tracePt t="36186" x="3409950" y="6000750"/>
          <p14:tracePt t="36199" x="3416300" y="6007100"/>
          <p14:tracePt t="36214" x="3422650" y="6007100"/>
          <p14:tracePt t="36230" x="3429000" y="6013450"/>
          <p14:tracePt t="36246" x="3441700" y="6013450"/>
          <p14:tracePt t="36258" x="3448050" y="6013450"/>
          <p14:tracePt t="36270" x="3454400" y="6019800"/>
          <p14:tracePt t="36270" x="3460750" y="6019800"/>
          <p14:tracePt t="36288" x="3467100" y="6026150"/>
          <p14:tracePt t="36288" x="3479800" y="6026150"/>
          <p14:tracePt t="36288" x="3486150" y="6032500"/>
          <p14:tracePt t="36307" x="3498850" y="6032500"/>
          <p14:tracePt t="36307" x="3505200" y="6032500"/>
          <p14:tracePt t="36322" x="3517900" y="6038850"/>
          <p14:tracePt t="36322" x="3524250" y="6038850"/>
          <p14:tracePt t="36338" x="3536950" y="6038850"/>
          <p14:tracePt t="36338" x="3543300" y="6045200"/>
          <p14:tracePt t="36355" x="3556000" y="6045200"/>
          <p14:tracePt t="36355" x="3568700" y="6051550"/>
          <p14:tracePt t="36372" x="3575050" y="6051550"/>
          <p14:tracePt t="36372" x="3594100" y="6057900"/>
          <p14:tracePt t="36389" x="3606800" y="6057900"/>
          <p14:tracePt t="36389" x="3613150" y="6064250"/>
          <p14:tracePt t="36405" x="3625850" y="6064250"/>
          <p14:tracePt t="36405" x="3632200" y="6064250"/>
          <p14:tracePt t="36422" x="3638550" y="6070600"/>
          <p14:tracePt t="36422" x="3651250" y="6076950"/>
          <p14:tracePt t="36439" x="3657600" y="6076950"/>
          <p14:tracePt t="36439" x="3663950" y="6076950"/>
          <p14:tracePt t="36456" x="3670300" y="6083300"/>
          <p14:tracePt t="36456" x="3676650" y="6083300"/>
          <p14:tracePt t="36473" x="3683000" y="6083300"/>
          <p14:tracePt t="36473" x="3683000" y="6089650"/>
          <p14:tracePt t="36489" x="3689350" y="6089650"/>
          <p14:tracePt t="36489" x="3702050" y="6089650"/>
          <p14:tracePt t="36507" x="3708400" y="6089650"/>
          <p14:tracePt t="36507" x="3714750" y="6096000"/>
          <p14:tracePt t="36523" x="3721100" y="6096000"/>
          <p14:tracePt t="36523" x="3727450" y="6096000"/>
          <p14:tracePt t="36539" x="3733800" y="6096000"/>
          <p14:tracePt t="36539" x="3740150" y="6089650"/>
          <p14:tracePt t="36556" x="3746500" y="6089650"/>
          <p14:tracePt t="36571" x="3759200" y="6089650"/>
          <p14:tracePt t="36571" x="3765550" y="6089650"/>
          <p14:tracePt t="36571" x="3771900" y="6089650"/>
          <p14:tracePt t="36591" x="3778250" y="6089650"/>
          <p14:tracePt t="36591" x="3790950" y="6096000"/>
          <p14:tracePt t="36606" x="3797300" y="6096000"/>
          <p14:tracePt t="36606" x="3803650" y="6096000"/>
          <p14:tracePt t="36623" x="3810000" y="6096000"/>
          <p14:tracePt t="36623" x="3822700" y="6096000"/>
          <p14:tracePt t="36639" x="3829050" y="6096000"/>
          <p14:tracePt t="36639" x="3835400" y="6096000"/>
          <p14:tracePt t="36656" x="3835400" y="6089650"/>
          <p14:tracePt t="36656" x="3841750" y="6089650"/>
          <p14:tracePt t="36656" x="3848100" y="6089650"/>
          <p14:tracePt t="36675" x="3854450" y="6089650"/>
          <p14:tracePt t="36688" x="3860800" y="6083300"/>
          <p14:tracePt t="36705" x="3867150" y="6083300"/>
          <p14:tracePt t="36722" x="3879850" y="6083300"/>
          <p14:tracePt t="36739" x="3886200" y="6083300"/>
          <p14:tracePt t="36755" x="3892550" y="6083300"/>
          <p14:tracePt t="36794" x="3898900" y="6083300"/>
          <p14:tracePt t="36806" x="3911600" y="6083300"/>
          <p14:tracePt t="36822" x="3917950" y="6089650"/>
          <p14:tracePt t="36838" x="3924300" y="6089650"/>
          <p14:tracePt t="36846" x="3930650" y="6083300"/>
          <p14:tracePt t="36859" x="3937000" y="6083300"/>
          <p14:tracePt t="36872" x="3943350" y="6083300"/>
          <p14:tracePt t="36872" x="3956050" y="6083300"/>
          <p14:tracePt t="36890" x="3962400" y="6083300"/>
          <p14:tracePt t="36890" x="3968750" y="6083300"/>
          <p14:tracePt t="36907" x="3975100" y="6083300"/>
          <p14:tracePt t="36907" x="3987800" y="6083300"/>
          <p14:tracePt t="36923" x="3994150" y="6083300"/>
          <p14:tracePt t="36923" x="4000500" y="6083300"/>
          <p14:tracePt t="36940" x="4006850" y="6083300"/>
          <p14:tracePt t="36940" x="4013200" y="6083300"/>
          <p14:tracePt t="36940" x="4019550" y="6083300"/>
          <p14:tracePt t="36959" x="4025900" y="6083300"/>
          <p14:tracePt t="36959" x="4032250" y="6089650"/>
          <p14:tracePt t="36976" x="4038600" y="6089650"/>
          <p14:tracePt t="36989" x="4044950" y="6089650"/>
          <p14:tracePt t="37006" x="4051300" y="6089650"/>
          <p14:tracePt t="37023" x="4057650" y="6089650"/>
          <p14:tracePt t="37130" x="4064000" y="6089650"/>
          <p14:tracePt t="37182" x="4057650" y="6096000"/>
          <p14:tracePt t="37422" x="4051300" y="6096000"/>
          <p14:tracePt t="37446" x="4044950" y="6102350"/>
          <p14:tracePt t="37466" x="4038600" y="6102350"/>
          <p14:tracePt t="37514" x="4032250" y="6096000"/>
          <p14:tracePt t="37542" x="4032250" y="6102350"/>
          <p14:tracePt t="37594" x="4032250" y="6108700"/>
          <p14:tracePt t="37806" x="4025900" y="6108700"/>
          <p14:tracePt t="37874" x="4019550" y="6108700"/>
          <p14:tracePt t="37918" x="4019550" y="6102350"/>
          <p14:tracePt t="38007" x="4025900" y="6102350"/>
          <p14:tracePt t="38066" x="4025900" y="6096000"/>
          <p14:tracePt t="38118" x="4032250" y="6096000"/>
          <p14:tracePt t="38298" x="4038600" y="6096000"/>
          <p14:tracePt t="38314" x="4044950" y="6096000"/>
          <p14:tracePt t="38330" x="4051300" y="6089650"/>
          <p14:tracePt t="38346" x="4057650" y="6089650"/>
          <p14:tracePt t="38354" x="4064000" y="6089650"/>
          <p14:tracePt t="38360" x="4070350" y="6089650"/>
          <p14:tracePt t="38360" x="4070350" y="6083300"/>
          <p14:tracePt t="38378" x="4076700" y="6083300"/>
          <p14:tracePt t="38378" x="4083050" y="6083300"/>
          <p14:tracePt t="38395" x="4089400" y="6083300"/>
          <p14:tracePt t="38395" x="4095750" y="6083300"/>
          <p14:tracePt t="38412" x="4102100" y="6083300"/>
          <p14:tracePt t="38412" x="4114800" y="6083300"/>
          <p14:tracePt t="38429" x="4121150" y="6083300"/>
          <p14:tracePt t="38429" x="4127500" y="6083300"/>
          <p14:tracePt t="38445" x="4133850" y="6083300"/>
          <p14:tracePt t="38445" x="4140200" y="6083300"/>
          <p14:tracePt t="38462" x="4146550" y="6083300"/>
          <p14:tracePt t="38462" x="4152900" y="6083300"/>
          <p14:tracePt t="38479" x="4159250" y="6083300"/>
          <p14:tracePt t="38494" x="4165600" y="6083300"/>
          <p14:tracePt t="38511" x="4171950" y="6076950"/>
          <p14:tracePt t="38528" x="4178300" y="6076950"/>
          <p14:tracePt t="38547" x="4184650" y="6070600"/>
          <p14:tracePt t="38570" x="4178300" y="6070600"/>
          <p14:tracePt t="38666" x="4171950" y="6076950"/>
          <p14:tracePt t="38706" x="4165600" y="6076950"/>
          <p14:tracePt t="38750" x="4159250" y="6083300"/>
          <p14:tracePt t="39006" x="4152900" y="6083300"/>
          <p14:tracePt t="39134" x="4146550" y="6083300"/>
          <p14:tracePt t="39178" x="4146550" y="6089650"/>
          <p14:tracePt t="39222" x="4140200" y="6096000"/>
          <p14:tracePt t="39314" x="4133850" y="6096000"/>
          <p14:tracePt t="39426" x="4127500" y="6096000"/>
          <p14:tracePt t="39478" x="4121150" y="6096000"/>
          <p14:tracePt t="39522" x="4114800" y="6096000"/>
          <p14:tracePt t="39566" x="4108450" y="6096000"/>
          <p14:tracePt t="39582" x="4102100" y="6102350"/>
          <p14:tracePt t="39606" x="4095750" y="6102350"/>
          <p14:tracePt t="39658" x="4089400" y="6108700"/>
          <p14:tracePt t="39702" x="4089400" y="6115050"/>
          <p14:tracePt t="39734" x="4083050" y="6121400"/>
          <p14:tracePt t="39778" x="4076700" y="6121400"/>
          <p14:tracePt t="39854" x="4076700" y="6115050"/>
          <p14:tracePt t="39986" x="4076700" y="6108700"/>
          <p14:tracePt t="40242" x="4070350" y="6108700"/>
          <p14:tracePt t="40394" x="4064000" y="6102350"/>
          <p14:tracePt t="40430" x="4064000" y="6096000"/>
          <p14:tracePt t="40454" x="4057650" y="6089650"/>
          <p14:tracePt t="40474" x="4057650" y="6083300"/>
          <p14:tracePt t="40506" x="4051300" y="6076950"/>
          <p14:tracePt t="40534" x="4044950" y="6076950"/>
          <p14:tracePt t="40566" x="4038600" y="6070600"/>
          <p14:tracePt t="40626" x="4032250" y="6064250"/>
          <p14:tracePt t="40706" x="4038600" y="6070600"/>
          <p14:tracePt t="40806" x="4044950" y="6070600"/>
          <p14:tracePt t="40818" x="4057650" y="6070600"/>
          <p14:tracePt t="40834" x="4064000" y="6070600"/>
          <p14:tracePt t="40850" x="4070350" y="6070600"/>
          <p14:tracePt t="40858" x="4076700" y="6070600"/>
          <p14:tracePt t="40868" x="4083050" y="6070600"/>
          <p14:tracePt t="40868" x="4095750" y="6070600"/>
          <p14:tracePt t="40887" x="4102100" y="6070600"/>
          <p14:tracePt t="40887" x="4108450" y="6070600"/>
          <p14:tracePt t="40904" x="4114800" y="6070600"/>
          <p14:tracePt t="40904" x="4121150" y="6064250"/>
          <p14:tracePt t="40921" x="4127500" y="6064250"/>
          <p14:tracePt t="40935" x="4140200" y="6064250"/>
          <p14:tracePt t="40952" x="4146550" y="6064250"/>
          <p14:tracePt t="40972" x="4152900" y="6064250"/>
          <p14:tracePt t="40986" x="4159250" y="6064250"/>
          <p14:tracePt t="41002" x="4171950" y="6064250"/>
          <p14:tracePt t="41019" x="4178300" y="6064250"/>
          <p14:tracePt t="41019" x="4184650" y="6064250"/>
          <p14:tracePt t="41019" x="4191000" y="6064250"/>
          <p14:tracePt t="41039" x="4197350" y="6064250"/>
          <p14:tracePt t="41052" x="4203700" y="6064250"/>
          <p14:tracePt t="41052" x="4210050" y="6064250"/>
          <p14:tracePt t="41071" x="4216400" y="6064250"/>
          <p14:tracePt t="41071" x="4222750" y="6064250"/>
          <p14:tracePt t="41087" x="4229100" y="6064250"/>
          <p14:tracePt t="41087" x="4235450" y="6064250"/>
          <p14:tracePt t="41105" x="4241800" y="6064250"/>
          <p14:tracePt t="41120" x="4248150" y="6064250"/>
          <p14:tracePt t="41136" x="4254500" y="6064250"/>
          <p14:tracePt t="41153" x="4260850" y="6064250"/>
          <p14:tracePt t="41170" x="4267200" y="6064250"/>
          <p14:tracePt t="41170" x="4273550" y="6064250"/>
          <p14:tracePt t="41188" x="4279900" y="6064250"/>
          <p14:tracePt t="41203" x="4286250" y="6057900"/>
          <p14:tracePt t="41226" x="4279900" y="6057900"/>
          <p14:tracePt t="41418" x="4273550" y="6064250"/>
          <p14:tracePt t="41502" x="4279900" y="6057900"/>
          <p14:tracePt t="41774" x="4273550" y="6057900"/>
          <p14:tracePt t="42050" x="4273550" y="6064250"/>
          <p14:tracePt t="42126" x="4279900" y="6064250"/>
          <p14:tracePt t="42306" x="4286250" y="6064250"/>
          <p14:tracePt t="42358" x="4292600" y="6057900"/>
          <p14:tracePt t="42402" x="4298950" y="6057900"/>
          <p14:tracePt t="42499" x="4305300" y="6057900"/>
          <p14:tracePt t="42530" x="4311650" y="6057900"/>
          <p14:tracePt t="42566" x="4318000" y="6057900"/>
          <p14:tracePt t="42614" x="4324350" y="6064250"/>
          <p14:tracePt t="42658" x="4330700" y="6064250"/>
          <p14:tracePt t="42674" x="4337050" y="6064250"/>
          <p14:tracePt t="42686" x="4343400" y="6064250"/>
          <p14:tracePt t="42702" x="4349750" y="6070600"/>
          <p14:tracePt t="42718" x="4356100" y="6070600"/>
          <p14:tracePt t="42734" x="4368800" y="6070600"/>
          <p14:tracePt t="42747" x="4375150" y="6070600"/>
          <p14:tracePt t="42763" x="4381500" y="6064250"/>
          <p14:tracePt t="42779" x="4387850" y="6064250"/>
          <p14:tracePt t="42791" x="4394200" y="6064250"/>
          <p14:tracePt t="42791" x="4406900" y="6070600"/>
          <p14:tracePt t="42810" x="4413250" y="6070600"/>
          <p14:tracePt t="42810" x="4419600" y="6070600"/>
          <p14:tracePt t="42826" x="4425950" y="6070600"/>
          <p14:tracePt t="42826" x="4432300" y="6070600"/>
          <p14:tracePt t="42843" x="4438650" y="6070600"/>
          <p14:tracePt t="42843" x="4451350" y="6076950"/>
          <p14:tracePt t="42860" x="4457700" y="6076950"/>
          <p14:tracePt t="42860" x="4464050" y="6076950"/>
          <p14:tracePt t="42876" x="4470400" y="6076950"/>
          <p14:tracePt t="42876" x="4476750" y="6076950"/>
          <p14:tracePt t="42893" x="4483100" y="6076950"/>
          <p14:tracePt t="42893" x="4489450" y="6076950"/>
          <p14:tracePt t="42910" x="4495800" y="6076950"/>
          <p14:tracePt t="42910" x="4508500" y="6076950"/>
          <p14:tracePt t="42927" x="4514850" y="6076950"/>
          <p14:tracePt t="42927" x="4521200" y="6083300"/>
          <p14:tracePt t="42944" x="4527550" y="6083300"/>
          <p14:tracePt t="42944" x="4533900" y="6083300"/>
          <p14:tracePt t="42960" x="4540250" y="6083300"/>
          <p14:tracePt t="42975" x="4546600" y="6083300"/>
          <p14:tracePt t="42975" x="4552950" y="6083300"/>
          <p14:tracePt t="42975" x="4559300" y="6083300"/>
          <p14:tracePt t="42996" x="4565650" y="6076950"/>
          <p14:tracePt t="43011" x="4572000" y="6076950"/>
          <p14:tracePt t="43011" x="4578350" y="6076950"/>
          <p14:tracePt t="43027" x="4584700" y="6076950"/>
          <p14:tracePt t="43042" x="4591050" y="6076950"/>
          <p14:tracePt t="43042" x="4597400" y="6076950"/>
          <p14:tracePt t="43060" x="4603750" y="6076950"/>
          <p14:tracePt t="43060" x="4610100" y="6076950"/>
          <p14:tracePt t="43078" x="4616450" y="6070600"/>
          <p14:tracePt t="43092" x="4622800" y="6070600"/>
          <p14:tracePt t="43092" x="4629150" y="6070600"/>
          <p14:tracePt t="43110" x="4641850" y="6070600"/>
          <p14:tracePt t="43126" x="4648200" y="6070600"/>
          <p14:tracePt t="43142" x="4654550" y="6070600"/>
          <p14:tracePt t="43159" x="4660900" y="6070600"/>
          <p14:tracePt t="43176" x="4667250" y="6070600"/>
          <p14:tracePt t="43193" x="4673600" y="6070600"/>
          <p14:tracePt t="43210" x="4679950" y="6070600"/>
          <p14:tracePt t="43226" x="4686300" y="6070600"/>
          <p14:tracePt t="43250" x="4692650" y="6076950"/>
          <p14:tracePt t="43278" x="4686300" y="6083300"/>
          <p14:tracePt t="43634" x="4692650" y="6083300"/>
          <p14:tracePt t="43730" x="4699000" y="6083300"/>
          <p14:tracePt t="43758" x="4705350" y="6089650"/>
          <p14:tracePt t="43826" x="4711700" y="6089650"/>
          <p14:tracePt t="43850" x="4718050" y="6089650"/>
          <p14:tracePt t="43866" x="4724400" y="6096000"/>
          <p14:tracePt t="43878" x="4730750" y="6096000"/>
          <p14:tracePt t="43894" x="4737100" y="6096000"/>
          <p14:tracePt t="43910" x="4743450" y="6102350"/>
          <p14:tracePt t="43926" x="4749800" y="6102350"/>
          <p14:tracePt t="43955" x="4756150" y="6102350"/>
          <p14:tracePt t="43971" x="4762500" y="6108700"/>
          <p14:tracePt t="43986" x="4768850" y="6108700"/>
          <p14:tracePt t="44006" x="4775200" y="6108700"/>
          <p14:tracePt t="44030" x="4781550" y="6108700"/>
          <p14:tracePt t="44090" x="4787900" y="6108700"/>
          <p14:tracePt t="44118" x="4794250" y="6108700"/>
          <p14:tracePt t="44158" x="4794250" y="6115050"/>
          <p14:tracePt t="44194" x="4800600" y="6115050"/>
          <p14:tracePt t="44238" x="4794250" y="6121400"/>
          <p14:tracePt t="44526" x="4787900" y="6121400"/>
          <p14:tracePt t="44586" x="4781550" y="6121400"/>
          <p14:tracePt t="44614" x="4775200" y="6121400"/>
          <p14:tracePt t="44658" x="4775200" y="6127750"/>
          <p14:tracePt t="44706" x="4768850" y="6134100"/>
          <p14:tracePt t="44742" x="4762500" y="6134100"/>
          <p14:tracePt t="44778" x="4756150" y="6140450"/>
          <p14:tracePt t="44838" x="4749800" y="6140450"/>
          <p14:tracePt t="44862" x="4743450" y="6140450"/>
          <p14:tracePt t="44886" x="4737100" y="6134100"/>
          <p14:tracePt t="44907" x="4737100" y="6127750"/>
          <p14:tracePt t="44922" x="4730750" y="6121400"/>
          <p14:tracePt t="44946" x="4724400" y="6121400"/>
          <p14:tracePt t="44967" x="4718050" y="6121400"/>
          <p14:tracePt t="44998" x="4711700" y="6121400"/>
          <p14:tracePt t="45086" x="4705350" y="6121400"/>
          <p14:tracePt t="45138" x="4711700" y="6127750"/>
          <p14:tracePt t="45298" x="4718050" y="6127750"/>
          <p14:tracePt t="45366" x="4724400" y="6121400"/>
          <p14:tracePt t="45462" x="4730750" y="6121400"/>
          <p14:tracePt t="45514" x="4730750" y="6127750"/>
          <p14:tracePt t="45558" x="4730750" y="6134100"/>
          <p14:tracePt t="45642" x="4737100" y="6127750"/>
          <p14:tracePt t="45754" x="4730750" y="6127750"/>
          <p14:tracePt t="45918" x="4730750" y="6121400"/>
          <p14:tracePt t="45950" x="4724400" y="6121400"/>
          <p14:tracePt t="45970" x="4718050" y="6115050"/>
          <p14:tracePt t="45986" x="4711700" y="6115050"/>
          <p14:tracePt t="46002" x="4711700" y="6108700"/>
          <p14:tracePt t="46018" x="4705350" y="6102350"/>
          <p14:tracePt t="46034" x="4705350" y="6096000"/>
          <p14:tracePt t="46046" x="4705350" y="6089650"/>
          <p14:tracePt t="46062" x="4705350" y="6083300"/>
          <p14:tracePt t="46078" x="4699000" y="6076950"/>
          <p14:tracePt t="46154" x="4692650" y="6076950"/>
          <p14:tracePt t="46166" x="4686300" y="6083300"/>
          <p14:tracePt t="46182" x="4686300" y="6089650"/>
          <p14:tracePt t="46199" x="4692650" y="6096000"/>
          <p14:tracePt t="46207" x="4699000" y="6096000"/>
          <p14:tracePt t="46207" x="4705350" y="6102350"/>
          <p14:tracePt t="46221" x="4711700" y="6108700"/>
          <p14:tracePt t="46221" x="4724400" y="6115050"/>
          <p14:tracePt t="46237" x="4730750" y="6115050"/>
          <p14:tracePt t="46237" x="4737100" y="6121400"/>
          <p14:tracePt t="46254" x="4749800" y="6121400"/>
          <p14:tracePt t="46254" x="4762500" y="6121400"/>
          <p14:tracePt t="46271" x="4768850" y="6121400"/>
          <p14:tracePt t="46271" x="4775200" y="6121400"/>
          <p14:tracePt t="46287" x="4781550" y="6121400"/>
          <p14:tracePt t="46287" x="4787900" y="6127750"/>
          <p14:tracePt t="46304" x="4800600" y="6127750"/>
          <p14:tracePt t="46304" x="4806950" y="6127750"/>
          <p14:tracePt t="46321" x="4819650" y="6127750"/>
          <p14:tracePt t="46321" x="4838700" y="6127750"/>
          <p14:tracePt t="46321" x="4851400" y="6134100"/>
          <p14:tracePt t="46340" x="4870450" y="6127750"/>
          <p14:tracePt t="46340" x="4883150" y="6127750"/>
          <p14:tracePt t="46355" x="4902200" y="6127750"/>
          <p14:tracePt t="46355" x="4921250" y="6121400"/>
          <p14:tracePt t="46371" x="4940300" y="6115050"/>
          <p14:tracePt t="46371" x="4953000" y="6102350"/>
          <p14:tracePt t="46388" x="4972050" y="6096000"/>
          <p14:tracePt t="46388" x="4984750" y="6089650"/>
          <p14:tracePt t="46388" x="5003800" y="6076950"/>
          <p14:tracePt t="46407" x="5016500" y="6070600"/>
          <p14:tracePt t="46420" x="5035550" y="6057900"/>
          <p14:tracePt t="46420" x="5060950" y="6038850"/>
          <p14:tracePt t="46438" x="5073650" y="6032500"/>
          <p14:tracePt t="46438" x="5086350" y="6019800"/>
          <p14:tracePt t="46455" x="5099050" y="6013450"/>
          <p14:tracePt t="46455" x="5105400" y="6007100"/>
          <p14:tracePt t="46472" x="5111750" y="6000750"/>
          <p14:tracePt t="46472" x="5118100" y="5994400"/>
          <p14:tracePt t="46488" x="5118100" y="5988050"/>
          <p14:tracePt t="46488" x="5111750" y="5981700"/>
          <p14:tracePt t="46488" x="5105400" y="5975350"/>
          <p14:tracePt t="46506" x="5099050" y="5969000"/>
          <p14:tracePt t="46506" x="5080000" y="5956300"/>
          <p14:tracePt t="46521" x="5060950" y="5956300"/>
          <p14:tracePt t="46521" x="5029200" y="5949950"/>
          <p14:tracePt t="46539" x="4997450" y="5943600"/>
          <p14:tracePt t="46539" x="4959350" y="5937250"/>
          <p14:tracePt t="46555" x="4914900" y="5930900"/>
          <p14:tracePt t="46555" x="4870450" y="5930900"/>
          <p14:tracePt t="46572" x="4813300" y="5924550"/>
          <p14:tracePt t="46572" x="4692650" y="5930900"/>
          <p14:tracePt t="46588" x="4622800" y="5930900"/>
          <p14:tracePt t="46588" x="4552950" y="5930900"/>
          <p14:tracePt t="46605" x="4483100" y="5937250"/>
          <p14:tracePt t="46605" x="4406900" y="5943600"/>
          <p14:tracePt t="46622" x="4324350" y="5949950"/>
          <p14:tracePt t="46622" x="4152900" y="5956300"/>
          <p14:tracePt t="46639" x="4064000" y="5962650"/>
          <p14:tracePt t="46639" x="3968750" y="5969000"/>
          <p14:tracePt t="46655" x="3879850" y="5975350"/>
          <p14:tracePt t="46655" x="3784600" y="5981700"/>
          <p14:tracePt t="46672" x="3689350" y="5988050"/>
          <p14:tracePt t="46672" x="3600450" y="5994400"/>
          <p14:tracePt t="46672" x="3511550" y="6000750"/>
          <p14:tracePt t="46691" x="3429000" y="6013450"/>
          <p14:tracePt t="46704" x="3346450" y="6019800"/>
          <p14:tracePt t="46704" x="3194050" y="6032500"/>
          <p14:tracePt t="46723" x="3117850" y="6038850"/>
          <p14:tracePt t="46723" x="3048000" y="6038850"/>
          <p14:tracePt t="46739" x="2978150" y="6038850"/>
          <p14:tracePt t="46739" x="2908300" y="6038850"/>
          <p14:tracePt t="46756" x="2838450" y="6038850"/>
          <p14:tracePt t="46756" x="2768600" y="6032500"/>
          <p14:tracePt t="46756" x="2705100" y="6026150"/>
          <p14:tracePt t="46775" x="2647950" y="6026150"/>
          <p14:tracePt t="46788" x="2590800" y="6019800"/>
          <p14:tracePt t="46788" x="2489200" y="6007100"/>
          <p14:tracePt t="46806" x="2451100" y="6007100"/>
          <p14:tracePt t="46806" x="2413000" y="6000750"/>
          <p14:tracePt t="46823" x="2381250" y="5994400"/>
          <p14:tracePt t="46823" x="2349500" y="5994400"/>
          <p14:tracePt t="46839" x="2324100" y="5988050"/>
          <p14:tracePt t="46839" x="2305050" y="5981700"/>
          <p14:tracePt t="46856" x="2286000" y="5975350"/>
          <p14:tracePt t="46856" x="2260600" y="5969000"/>
          <p14:tracePt t="46872" x="2254250" y="5962650"/>
          <p14:tracePt t="46872" x="2254250" y="5956300"/>
          <p14:tracePt t="46889" x="2247900" y="5949950"/>
          <p14:tracePt t="46889" x="2247900" y="5937250"/>
          <p14:tracePt t="46906" x="2254250" y="5930900"/>
          <p14:tracePt t="46922" x="2260600" y="5924550"/>
          <p14:tracePt t="46922" x="2273300" y="5911850"/>
          <p14:tracePt t="46940" x="2286000" y="5911850"/>
          <p14:tracePt t="46940" x="2292350" y="5905500"/>
          <p14:tracePt t="46957" x="2305050" y="5905500"/>
          <p14:tracePt t="46957" x="2317750" y="5905500"/>
          <p14:tracePt t="46975" x="2330450" y="5899150"/>
          <p14:tracePt t="46975" x="2343150" y="5899150"/>
          <p14:tracePt t="46991" x="2368550" y="5892800"/>
          <p14:tracePt t="46991" x="2374900" y="5892800"/>
          <p14:tracePt t="47007" x="2381250" y="5892800"/>
          <p14:tracePt t="47007" x="2387600" y="5892800"/>
          <p14:tracePt t="47023" x="2393950" y="5892800"/>
          <p14:tracePt t="47039" x="2387600" y="5899150"/>
          <p14:tracePt t="47059" x="2381250" y="5899150"/>
          <p14:tracePt t="47075" x="2374900" y="5905500"/>
          <p14:tracePt t="47075" x="2368550" y="5905500"/>
          <p14:tracePt t="47091" x="2362200" y="5905500"/>
          <p14:tracePt t="47106" x="2355850" y="5911850"/>
          <p14:tracePt t="47122" x="2349500" y="5918200"/>
          <p14:tracePt t="47139" x="2343150" y="5918200"/>
          <p14:tracePt t="47156" x="2336800" y="5924550"/>
          <p14:tracePt t="47172" x="2330450" y="5924550"/>
          <p14:tracePt t="47189" x="2324100" y="5930900"/>
          <p14:tracePt t="47211" x="2330450" y="5930900"/>
          <p14:tracePt t="47247" x="2336800" y="5930900"/>
          <p14:tracePt t="47270" x="2336800" y="5924550"/>
          <p14:tracePt t="47291" x="2343150" y="5924550"/>
          <p14:tracePt t="47330" x="2349500" y="5924550"/>
          <p14:tracePt t="47350" x="2355850" y="5930900"/>
          <p14:tracePt t="47383" x="2355850" y="5924550"/>
          <p14:tracePt t="47478" x="2355850" y="5918200"/>
          <p14:tracePt t="47526" x="2355850" y="5911850"/>
          <p14:tracePt t="47570" x="2362200" y="5905500"/>
          <p14:tracePt t="47750" x="2362200" y="5899150"/>
          <p14:tracePt t="47778" x="2355850" y="5899150"/>
          <p14:tracePt t="47838" x="2355850" y="5892800"/>
          <p14:tracePt t="47906" x="2355850" y="5886450"/>
          <p14:tracePt t="47930" x="2362200" y="5880100"/>
          <p14:tracePt t="47974" x="2362200" y="5873750"/>
          <p14:tracePt t="48111" x="2368550" y="5867400"/>
          <p14:tracePt t="48162" x="2368550" y="5861050"/>
          <p14:tracePt t="48198" x="2368550" y="5854700"/>
          <p14:tracePt t="48282" x="2362200" y="5848350"/>
          <p14:tracePt t="48318" x="2355850" y="5848350"/>
          <p14:tracePt t="48370" x="2349500" y="5848350"/>
          <p14:tracePt t="48394" x="2355850" y="5848350"/>
          <p14:tracePt t="48486" x="2362200" y="5848350"/>
          <p14:tracePt t="48499" x="2368550" y="5854700"/>
          <p14:tracePt t="48514" x="2374900" y="5854700"/>
          <p14:tracePt t="48522" x="2381250" y="5861050"/>
          <p14:tracePt t="48531" x="2387600" y="5867400"/>
          <p14:tracePt t="48543" x="2393950" y="5867400"/>
          <p14:tracePt t="48543" x="2406650" y="5880100"/>
          <p14:tracePt t="48561" x="2419350" y="5880100"/>
          <p14:tracePt t="48561" x="2432050" y="5886450"/>
          <p14:tracePt t="48578" x="2438400" y="5892800"/>
          <p14:tracePt t="48578" x="2451100" y="5899150"/>
          <p14:tracePt t="48595" x="2463800" y="5899150"/>
          <p14:tracePt t="48595" x="2482850" y="5911850"/>
          <p14:tracePt t="48612" x="2501900" y="5918200"/>
          <p14:tracePt t="48612" x="2514600" y="5918200"/>
          <p14:tracePt t="48628" x="2527300" y="5924550"/>
          <p14:tracePt t="48628" x="2540000" y="5930900"/>
          <p14:tracePt t="48645" x="2552700" y="5930900"/>
          <p14:tracePt t="48645" x="2565400" y="5930900"/>
          <p14:tracePt t="48662" x="2578100" y="5937250"/>
          <p14:tracePt t="48662" x="2597150" y="5937250"/>
          <p14:tracePt t="48679" x="2603500" y="5937250"/>
          <p14:tracePt t="48679" x="2609850" y="5937250"/>
          <p14:tracePt t="48695" x="2616200" y="5930900"/>
          <p14:tracePt t="48711" x="2622550" y="5937250"/>
          <p14:tracePt t="48738" x="2622550" y="5943600"/>
          <p14:tracePt t="48755" x="2628900" y="5956300"/>
          <p14:tracePt t="48771" x="2628900" y="5962650"/>
          <p14:tracePt t="48779" x="2628900" y="5969000"/>
          <p14:tracePt t="48779" x="2635250" y="5975350"/>
          <p14:tracePt t="48796" x="2635250" y="5981700"/>
          <p14:tracePt t="48796" x="2635250" y="5988050"/>
          <p14:tracePt t="48812" x="2628900" y="5994400"/>
          <p14:tracePt t="48812" x="2628900" y="6007100"/>
          <p14:tracePt t="48812" x="2628900" y="6013450"/>
          <p14:tracePt t="48831" x="2622550" y="6019800"/>
          <p14:tracePt t="48844" x="2622550" y="6032500"/>
          <p14:tracePt t="48844" x="2609850" y="6045200"/>
          <p14:tracePt t="48863" x="2609850" y="6051550"/>
          <p14:tracePt t="48863" x="2609850" y="6057900"/>
          <p14:tracePt t="48880" x="2603500" y="6064250"/>
          <p14:tracePt t="48880" x="2603500" y="6070600"/>
          <p14:tracePt t="48896" x="2603500" y="6076950"/>
          <p14:tracePt t="48896" x="2597150" y="6083300"/>
          <p14:tracePt t="48912" x="2590800" y="6089650"/>
          <p14:tracePt t="48928" x="2584450" y="6089650"/>
          <p14:tracePt t="48928" x="2578100" y="6089650"/>
          <p14:tracePt t="48946" x="2565400" y="6096000"/>
          <p14:tracePt t="48946" x="2559050" y="6096000"/>
          <p14:tracePt t="48963" x="2540000" y="6096000"/>
          <p14:tracePt t="48963" x="2508250" y="6096000"/>
          <p14:tracePt t="48980" x="2482850" y="6096000"/>
          <p14:tracePt t="48980" x="2463800" y="6089650"/>
          <p14:tracePt t="48996" x="2432050" y="6089650"/>
          <p14:tracePt t="48996" x="2406650" y="6083300"/>
          <p14:tracePt t="49013" x="2381250" y="6083300"/>
          <p14:tracePt t="49013" x="2317750" y="6076950"/>
          <p14:tracePt t="49032" x="2292350" y="6070600"/>
          <p14:tracePt t="49032" x="2260600" y="6064250"/>
          <p14:tracePt t="49047" x="2235200" y="6064250"/>
          <p14:tracePt t="49047" x="2203450" y="6057900"/>
          <p14:tracePt t="49063" x="2178050" y="6057900"/>
          <p14:tracePt t="49063" x="2152650" y="6051550"/>
          <p14:tracePt t="49080" x="2133600" y="6051550"/>
          <p14:tracePt t="49080" x="2114550" y="6051550"/>
          <p14:tracePt t="49080" x="2095500" y="6045200"/>
          <p14:tracePt t="49099" x="2076450" y="6045200"/>
          <p14:tracePt t="49112" x="2063750" y="6038850"/>
          <p14:tracePt t="49112" x="2044700" y="6026150"/>
          <p14:tracePt t="49130" x="2038350" y="6026150"/>
          <p14:tracePt t="49146" x="2038350" y="6013450"/>
          <p14:tracePt t="49162" x="2051050" y="6013450"/>
          <p14:tracePt t="49162" x="2057400" y="6007100"/>
          <p14:tracePt t="49180" x="2076450" y="6007100"/>
          <p14:tracePt t="49180" x="2095500" y="6007100"/>
          <p14:tracePt t="49180" x="2120900" y="6013450"/>
          <p14:tracePt t="49199" x="2152650" y="6013450"/>
          <p14:tracePt t="49199" x="2190750" y="6019800"/>
          <p14:tracePt t="49213" x="2228850" y="6026150"/>
          <p14:tracePt t="49213" x="2273300" y="6032500"/>
          <p14:tracePt t="49230" x="2324100" y="6038850"/>
          <p14:tracePt t="49230" x="2381250" y="6051550"/>
          <p14:tracePt t="49247" x="2432050" y="6057900"/>
          <p14:tracePt t="49247" x="2489200" y="6070600"/>
          <p14:tracePt t="49263" x="2552700" y="6076950"/>
          <p14:tracePt t="49263" x="2667000" y="6089650"/>
          <p14:tracePt t="49280" x="2724150" y="6089650"/>
          <p14:tracePt t="49280" x="2781300" y="6089650"/>
          <p14:tracePt t="49298" x="2832100" y="6089650"/>
          <p14:tracePt t="49298" x="2882900" y="6089650"/>
          <p14:tracePt t="49314" x="2927350" y="6083300"/>
          <p14:tracePt t="49314" x="3003550" y="6064250"/>
          <p14:tracePt t="49331" x="3028950" y="6057900"/>
          <p14:tracePt t="49331" x="3054350" y="6051550"/>
          <p14:tracePt t="49347" x="3067050" y="6045200"/>
          <p14:tracePt t="49347" x="3079750" y="6038850"/>
          <p14:tracePt t="49364" x="3086100" y="6032500"/>
          <p14:tracePt t="49364" x="3086100" y="6026150"/>
          <p14:tracePt t="49380" x="3086100" y="6019800"/>
          <p14:tracePt t="49380" x="3079750" y="6013450"/>
          <p14:tracePt t="49380" x="3073400" y="6007100"/>
          <p14:tracePt t="49400" x="3067050" y="6000750"/>
          <p14:tracePt t="49400" x="3054350" y="6000750"/>
          <p14:tracePt t="49415" x="3041650" y="5994400"/>
          <p14:tracePt t="49415" x="3028950" y="5994400"/>
          <p14:tracePt t="49431" x="3009900" y="5988050"/>
          <p14:tracePt t="49431" x="2990850" y="5988050"/>
          <p14:tracePt t="49449" x="2971800" y="5981700"/>
          <p14:tracePt t="49449" x="2952750" y="5975350"/>
          <p14:tracePt t="49449" x="2927350" y="5975350"/>
          <p14:tracePt t="49468" x="2901950" y="5975350"/>
          <p14:tracePt t="49480" x="2876550" y="5969000"/>
          <p14:tracePt t="49480" x="2851150" y="5962650"/>
          <p14:tracePt t="49499" x="2800350" y="5956300"/>
          <p14:tracePt t="49499" x="2774950" y="5956300"/>
          <p14:tracePt t="49515" x="2749550" y="5949950"/>
          <p14:tracePt t="49515" x="2724150" y="5949950"/>
          <p14:tracePt t="49531" x="2705100" y="5943600"/>
          <p14:tracePt t="49531" x="2686050" y="5943600"/>
          <p14:tracePt t="49531" x="2667000" y="5937250"/>
          <p14:tracePt t="49551" x="2654300" y="5937250"/>
          <p14:tracePt t="49563" x="2635250" y="5930900"/>
          <p14:tracePt t="49563" x="2609850" y="5924550"/>
          <p14:tracePt t="49581" x="2597150" y="5924550"/>
          <p14:tracePt t="49581" x="2584450" y="5918200"/>
          <p14:tracePt t="49599" x="2578100" y="5918200"/>
          <p14:tracePt t="49599" x="2565400" y="5911850"/>
          <p14:tracePt t="49615" x="2552700" y="5905500"/>
          <p14:tracePt t="49615" x="2527300" y="5886450"/>
          <p14:tracePt t="49631" x="2514600" y="5880100"/>
          <p14:tracePt t="49631" x="2501900" y="5867400"/>
          <p14:tracePt t="49649" x="2489200" y="5861050"/>
          <p14:tracePt t="49649" x="2476500" y="5854700"/>
          <p14:tracePt t="49665" x="2463800" y="5848350"/>
          <p14:tracePt t="49665" x="2457450" y="5842000"/>
          <p14:tracePt t="49682" x="2444750" y="5842000"/>
          <p14:tracePt t="49682" x="2425700" y="5854700"/>
          <p14:tracePt t="49699" x="2419350" y="5861050"/>
          <p14:tracePt t="49699" x="2419350" y="5873750"/>
          <p14:tracePt t="49716" x="2413000" y="5892800"/>
          <p14:tracePt t="49716" x="2413000" y="5911850"/>
          <p14:tracePt t="49732" x="2419350" y="5937250"/>
          <p14:tracePt t="49732" x="2425700" y="5962650"/>
          <p14:tracePt t="49732" x="2432050" y="5988050"/>
          <p14:tracePt t="49751" x="2438400" y="6019800"/>
          <p14:tracePt t="49764" x="2451100" y="6051550"/>
          <p14:tracePt t="49764" x="2470150" y="6102350"/>
          <p14:tracePt t="49783" x="2476500" y="6127750"/>
          <p14:tracePt t="49783" x="2489200" y="6146800"/>
          <p14:tracePt t="49799" x="2495550" y="6165850"/>
          <p14:tracePt t="49799" x="2501900" y="6178550"/>
          <p14:tracePt t="49815" x="2508250" y="6191250"/>
          <p14:tracePt t="49815" x="2514600" y="6197600"/>
          <p14:tracePt t="49832" x="2520950" y="6203950"/>
          <p14:tracePt t="49848" x="2520950" y="6210300"/>
          <p14:tracePt t="49866" x="2527300" y="6203950"/>
          <p14:tracePt t="49886" x="2520950" y="6191250"/>
          <p14:tracePt t="49902" x="2520950" y="6184900"/>
          <p14:tracePt t="49919" x="2527300" y="6178550"/>
          <p14:tracePt t="49935" x="2527300" y="6172200"/>
          <p14:tracePt t="49948" x="2527300" y="6165850"/>
          <p14:tracePt t="49966" x="2520950" y="6159500"/>
          <p14:tracePt t="49981" x="2520950" y="6153150"/>
          <p14:tracePt t="49981" x="2514600" y="6140450"/>
          <p14:tracePt t="49999" x="2514600" y="6134100"/>
          <p14:tracePt t="50015" x="2514600" y="6127750"/>
          <p14:tracePt t="50032" x="2514600" y="6121400"/>
          <p14:tracePt t="50050" x="2514600" y="6108700"/>
          <p14:tracePt t="50065" x="2514600" y="6102350"/>
          <p14:tracePt t="50082" x="2514600" y="6089650"/>
          <p14:tracePt t="50099" x="2514600" y="6083300"/>
          <p14:tracePt t="50099" x="2514600" y="6076950"/>
          <p14:tracePt t="50116" x="2514600" y="6070600"/>
          <p14:tracePt t="50132" x="2520950" y="6064250"/>
          <p14:tracePt t="50132" x="2520950" y="6057900"/>
          <p14:tracePt t="50151" x="2527300" y="6051550"/>
          <p14:tracePt t="50166" x="2533650" y="6038850"/>
          <p14:tracePt t="50182" x="2540000" y="6038850"/>
          <p14:tracePt t="50199" x="2546350" y="6032500"/>
          <p14:tracePt t="50199" x="2552700" y="6032500"/>
          <p14:tracePt t="50199" x="2559050" y="6032500"/>
          <p14:tracePt t="50219" x="2565400" y="6032500"/>
          <p14:tracePt t="50219" x="2578100" y="6032500"/>
          <p14:tracePt t="50234" x="2584450" y="6032500"/>
          <p14:tracePt t="50234" x="2597150" y="6038850"/>
          <p14:tracePt t="50251" x="2616200" y="6038850"/>
          <p14:tracePt t="50251" x="2628900" y="6038850"/>
          <p14:tracePt t="50267" x="2647950" y="6038850"/>
          <p14:tracePt t="50267" x="2667000" y="6045200"/>
          <p14:tracePt t="50284" x="2686050" y="6045200"/>
          <p14:tracePt t="50284" x="2730500" y="6051550"/>
          <p14:tracePt t="50301" x="2749550" y="6051550"/>
          <p14:tracePt t="50301" x="2774950" y="6051550"/>
          <p14:tracePt t="50317" x="2794000" y="6051550"/>
          <p14:tracePt t="50317" x="2813050" y="6051550"/>
          <p14:tracePt t="50334" x="2832100" y="6051550"/>
          <p14:tracePt t="50334" x="2870200" y="6051550"/>
          <p14:tracePt t="50351" x="2889250" y="6045200"/>
          <p14:tracePt t="50351" x="2908300" y="6045200"/>
          <p14:tracePt t="50367" x="2921000" y="6045200"/>
          <p14:tracePt t="50367" x="2933700" y="6045200"/>
          <p14:tracePt t="50384" x="2946400" y="6045200"/>
          <p14:tracePt t="50384" x="2959100" y="6045200"/>
          <p14:tracePt t="50401" x="2965450" y="6045200"/>
          <p14:tracePt t="50401" x="2984500" y="6038850"/>
          <p14:tracePt t="50420" x="2990850" y="6038850"/>
          <p14:tracePt t="50420" x="2997200" y="6038850"/>
          <p14:tracePt t="50434" x="3009900" y="6038850"/>
          <p14:tracePt t="50434" x="3016250" y="6038850"/>
          <p14:tracePt t="50451" x="3022600" y="6038850"/>
          <p14:tracePt t="50451" x="3035300" y="6038850"/>
          <p14:tracePt t="50468" x="3041650" y="6045200"/>
          <p14:tracePt t="50468" x="3048000" y="6045200"/>
          <p14:tracePt t="50468" x="3054350" y="6045200"/>
          <p14:tracePt t="50487" x="3067050" y="6045200"/>
          <p14:tracePt t="50500" x="3073400" y="6045200"/>
          <p14:tracePt t="50500" x="3092450" y="6051550"/>
          <p14:tracePt t="50518" x="3105150" y="6051550"/>
          <p14:tracePt t="50518" x="3117850" y="6051550"/>
          <p14:tracePt t="50534" x="3130550" y="6051550"/>
          <p14:tracePt t="50534" x="3143250" y="6051550"/>
          <p14:tracePt t="50551" x="3162300" y="6051550"/>
          <p14:tracePt t="50551" x="3181350" y="6057900"/>
          <p14:tracePt t="50568" x="3194050" y="6057900"/>
          <p14:tracePt t="50568" x="3213100" y="6057900"/>
          <p14:tracePt t="50584" x="3232150" y="6057900"/>
          <p14:tracePt t="50584" x="3270250" y="6064250"/>
          <p14:tracePt t="50601" x="3289300" y="6064250"/>
          <p14:tracePt t="50601" x="3308350" y="6064250"/>
          <p14:tracePt t="50619" x="3321050" y="6057900"/>
          <p14:tracePt t="50619" x="3333750" y="6057900"/>
          <p14:tracePt t="50635" x="3346450" y="6057900"/>
          <p14:tracePt t="50635" x="3365500" y="6051550"/>
          <p14:tracePt t="50652" x="3378200" y="6051550"/>
          <p14:tracePt t="50652" x="3384550" y="6045200"/>
          <p14:tracePt t="50668" x="3397250" y="6045200"/>
          <p14:tracePt t="50668" x="3403600" y="6045200"/>
          <p14:tracePt t="50685" x="3409950" y="6038850"/>
          <p14:tracePt t="50685" x="3416300" y="6038850"/>
          <p14:tracePt t="50702" x="3422650" y="6038850"/>
          <p14:tracePt t="50702" x="3429000" y="6038850"/>
          <p14:tracePt t="50719" x="3435350" y="6038850"/>
          <p14:tracePt t="50750" x="3441700" y="6032500"/>
          <p14:tracePt t="50770" x="3448050" y="6026150"/>
          <p14:tracePt t="50794" x="3448050" y="6019800"/>
          <p14:tracePt t="50810" x="3454400" y="6013450"/>
          <p14:tracePt t="50830" x="3460750" y="6013450"/>
          <p14:tracePt t="50846" x="3467100" y="6013450"/>
          <p14:tracePt t="50863" x="3473450" y="6013450"/>
          <p14:tracePt t="50878" x="3479800" y="6013450"/>
          <p14:tracePt t="50890" x="3486150" y="6007100"/>
          <p14:tracePt t="50914" x="3492500" y="6007100"/>
          <p14:tracePt t="50938" x="3498850" y="6000750"/>
          <p14:tracePt t="50958" x="3492500" y="6000750"/>
          <p14:tracePt t="51078" x="3486150" y="6000750"/>
          <p14:tracePt t="51126" x="3479800" y="6007100"/>
          <p14:tracePt t="51187" x="3473450" y="6007100"/>
          <p14:tracePt t="51250" x="3467100" y="6007100"/>
          <p14:tracePt t="51298" x="3467100" y="6000750"/>
          <p14:tracePt t="51350" x="3460750" y="6000750"/>
          <p14:tracePt t="51378" x="3454400" y="5994400"/>
          <p14:tracePt t="51402" x="3448050" y="5994400"/>
          <p14:tracePt t="51426" x="3441700" y="5988050"/>
          <p14:tracePt t="51438" x="3435350" y="5988050"/>
          <p14:tracePt t="51454" x="3429000" y="5988050"/>
          <p14:tracePt t="51471" x="3422650" y="5988050"/>
          <p14:tracePt t="51486" x="3416300" y="5988050"/>
          <p14:tracePt t="51499" x="3409950" y="5988050"/>
          <p14:tracePt t="51507" x="3403600" y="5988050"/>
          <p14:tracePt t="51523" x="3397250" y="5988050"/>
          <p14:tracePt t="51538" x="3390900" y="5988050"/>
          <p14:tracePt t="51553" x="3384550" y="5988050"/>
          <p14:tracePt t="51575" x="3378200" y="5988050"/>
          <p14:tracePt t="51599" x="3371850" y="5981700"/>
          <p14:tracePt t="51610" x="3365500" y="5981700"/>
          <p14:tracePt t="51650" x="3359150" y="5988050"/>
          <p14:tracePt t="51670" x="3352800" y="5988050"/>
          <p14:tracePt t="51702" x="3346450" y="5988050"/>
          <p14:tracePt t="51726" x="3340100" y="5994400"/>
          <p14:tracePt t="51738" x="3333750" y="5994400"/>
          <p14:tracePt t="51754" x="3327400" y="5994400"/>
          <p14:tracePt t="51770" x="3314700" y="6000750"/>
          <p14:tracePt t="51786" x="3308350" y="6007100"/>
          <p14:tracePt t="51799" x="3302000" y="6007100"/>
          <p14:tracePt t="51807" x="3295650" y="6007100"/>
          <p14:tracePt t="51807" x="3289300" y="6007100"/>
          <p14:tracePt t="51823" x="3282950" y="6007100"/>
          <p14:tracePt t="51823" x="3276600" y="6013450"/>
          <p14:tracePt t="51839" x="3270250" y="6013450"/>
          <p14:tracePt t="51839" x="3263900" y="6013450"/>
          <p14:tracePt t="51856" x="3251200" y="6013450"/>
          <p14:tracePt t="51856" x="3244850" y="6013450"/>
          <p14:tracePt t="51872" x="3238500" y="6013450"/>
          <p14:tracePt t="51888" x="3232150" y="6013450"/>
          <p14:tracePt t="51888" x="3219450" y="6013450"/>
          <p14:tracePt t="51908" x="3213100" y="6013450"/>
          <p14:tracePt t="51921" x="3200400" y="6013450"/>
          <p14:tracePt t="51938" x="3194050" y="6013450"/>
          <p14:tracePt t="51954" x="3187700" y="6013450"/>
          <p14:tracePt t="51971" x="3181350" y="6013450"/>
          <p14:tracePt t="51988" x="3175000" y="6013450"/>
          <p14:tracePt t="52146" x="3175000" y="6007100"/>
          <p14:tracePt t="52258" x="3168650" y="6007100"/>
          <p14:tracePt t="52326" x="3162300" y="6007100"/>
          <p14:tracePt t="52422" x="3162300" y="6013450"/>
          <p14:tracePt t="52499" x="3155950" y="6019800"/>
          <p14:tracePt t="52558" x="3149600" y="6026150"/>
          <p14:tracePt t="52578" x="3149600" y="6032500"/>
          <p14:tracePt t="52602" x="3143250" y="6038850"/>
          <p14:tracePt t="52638" x="3136900" y="6038850"/>
          <p14:tracePt t="52686" x="3130550" y="6045200"/>
          <p14:tracePt t="52738" x="3124200" y="6045200"/>
          <p14:tracePt t="52818" x="3117850" y="6038850"/>
          <p14:tracePt t="52918" x="3111500" y="6045200"/>
          <p14:tracePt t="53022" x="3105150" y="6038850"/>
          <p14:tracePt t="53546" x="3105150" y="6032500"/>
          <p14:tracePt t="53586" x="3105150" y="6026150"/>
          <p14:tracePt t="53606" x="3105150" y="6019800"/>
          <p14:tracePt t="53682" x="3111500" y="6013450"/>
          <p14:tracePt t="53810" x="3111500" y="6019800"/>
          <p14:tracePt t="53886" x="3111500" y="6026150"/>
          <p14:tracePt t="53914" x="3111500" y="6032500"/>
          <p14:tracePt t="53958" x="3117850" y="6032500"/>
          <p14:tracePt t="54078" x="3117850" y="6026150"/>
          <p14:tracePt t="54110" x="3117850" y="6019800"/>
          <p14:tracePt t="54154" x="3117850" y="6013450"/>
          <p14:tracePt t="54198" x="3117850" y="6007100"/>
          <p14:tracePt t="54282" x="3117850" y="6013450"/>
          <p14:tracePt t="54822" x="3111500" y="6013450"/>
          <p14:tracePt t="55466" x="3105150" y="6013450"/>
          <p14:tracePt t="55571" x="3105150" y="6019800"/>
          <p14:tracePt t="55826" x="3105150" y="6026150"/>
          <p14:tracePt t="55878" x="3098800" y="6032500"/>
          <p14:tracePt t="56066" x="3098800" y="6026150"/>
          <p14:tracePt t="56111" x="3092450" y="6026150"/>
          <p14:tracePt t="56210" x="3086100" y="6019800"/>
          <p14:tracePt t="56407" x="3092450" y="6026150"/>
          <p14:tracePt t="56638" x="3092450" y="6032500"/>
          <p14:tracePt t="56734" x="3086100" y="6032500"/>
          <p14:tracePt t="56946" x="3092450" y="6026150"/>
          <p14:tracePt t="57350" x="3092450" y="6032500"/>
          <p14:tracePt t="57394" x="3098800" y="6032500"/>
          <p14:tracePt t="57426" x="3105150" y="6032500"/>
          <p14:tracePt t="57462" x="3111500" y="6038850"/>
          <p14:tracePt t="57490" x="3117850" y="6038850"/>
          <p14:tracePt t="57513" x="3124200" y="6038850"/>
          <p14:tracePt t="57538" x="3130550" y="6038850"/>
          <p14:tracePt t="57566" x="3136900" y="6045200"/>
          <p14:tracePt t="57582" x="3143250" y="6045200"/>
          <p14:tracePt t="57598" x="3149600" y="6045200"/>
          <p14:tracePt t="57634" x="3155950" y="6051550"/>
          <p14:tracePt t="57658" x="3162300" y="6051550"/>
          <p14:tracePt t="57678" x="3168650" y="6051550"/>
          <p14:tracePt t="57702" x="3175000" y="6051550"/>
          <p14:tracePt t="57726" x="3181350" y="6051550"/>
          <p14:tracePt t="57762" x="3187700" y="6045200"/>
          <p14:tracePt t="57846" x="3187700" y="6038850"/>
          <p14:tracePt t="57906" x="3194050" y="6038850"/>
          <p14:tracePt t="58030" x="3200400" y="6038850"/>
          <p14:tracePt t="58070" x="3206750" y="6038850"/>
          <p14:tracePt t="58098" x="3213100" y="6038850"/>
          <p14:tracePt t="58122" x="3225800" y="6038850"/>
          <p14:tracePt t="58150" x="3232150" y="6038850"/>
          <p14:tracePt t="58158" x="3238500" y="6038850"/>
          <p14:tracePt t="58174" x="3244850" y="6045200"/>
          <p14:tracePt t="58182" x="3251200" y="6045200"/>
          <p14:tracePt t="58191" x="3257550" y="6045200"/>
          <p14:tracePt t="58191" x="3263900" y="6045200"/>
          <p14:tracePt t="58191" x="3270250" y="6045200"/>
          <p14:tracePt t="58211" x="3276600" y="6045200"/>
          <p14:tracePt t="58211" x="3282950" y="6045200"/>
          <p14:tracePt t="58227" x="3282950" y="6051550"/>
          <p14:tracePt t="58227" x="3289300" y="6051550"/>
          <p14:tracePt t="58243" x="3295650" y="6051550"/>
          <p14:tracePt t="58258" x="3302000" y="6051550"/>
          <p14:tracePt t="58275" x="3308350" y="6051550"/>
          <p14:tracePt t="58292" x="3314700" y="6051550"/>
          <p14:tracePt t="58310" x="3321050" y="6057900"/>
          <p14:tracePt t="58310" x="3327400" y="6057900"/>
          <p14:tracePt t="58327" x="3333750" y="6057900"/>
          <p14:tracePt t="58342" x="3346450" y="6064250"/>
          <p14:tracePt t="58358" x="3352800" y="6064250"/>
          <p14:tracePt t="58386" x="3359150" y="6064250"/>
          <p14:tracePt t="58406" x="3365500" y="6064250"/>
          <p14:tracePt t="58430" x="3371850" y="6064250"/>
          <p14:tracePt t="58517" x="3378200" y="6057900"/>
          <p14:tracePt t="58810" x="3371850" y="6057900"/>
          <p14:tracePt t="59166" x="3365500" y="6057900"/>
          <p14:tracePt t="59290" x="3359150" y="6057900"/>
          <p14:tracePt t="59382" x="3352800" y="6051550"/>
          <p14:tracePt t="59734" x="3352800" y="6057900"/>
          <p14:tracePt t="59890" x="3352800" y="6064250"/>
          <p14:tracePt t="60326" x="3352800" y="6070600"/>
          <p14:tracePt t="60486" x="3346450" y="6064250"/>
          <p14:tracePt t="61310" x="3346450" y="6057900"/>
          <p14:tracePt t="61370" x="3352800" y="6057900"/>
          <p14:tracePt t="61386" x="3365500" y="6051550"/>
          <p14:tracePt t="61398" x="3371850" y="6045200"/>
          <p14:tracePt t="61414" x="3378200" y="6045200"/>
          <p14:tracePt t="61422" x="3390900" y="6038850"/>
          <p14:tracePt t="61435" x="3397250" y="6038850"/>
          <p14:tracePt t="61435" x="3416300" y="6038850"/>
          <p14:tracePt t="61453" x="3429000" y="6038850"/>
          <p14:tracePt t="61453" x="3441700" y="6038850"/>
          <p14:tracePt t="61471" x="3454400" y="6038850"/>
          <p14:tracePt t="61471" x="3467100" y="6038850"/>
          <p14:tracePt t="61487" x="3486150" y="6045200"/>
          <p14:tracePt t="61487" x="3498850" y="6051550"/>
          <p14:tracePt t="61503" x="3517900" y="6057900"/>
          <p14:tracePt t="61503" x="3562350" y="6076950"/>
          <p14:tracePt t="61520" x="3581400" y="6089650"/>
          <p14:tracePt t="61520" x="3600450" y="6102350"/>
          <p14:tracePt t="61537" x="3619500" y="6115050"/>
          <p14:tracePt t="61537" x="3638550" y="6127750"/>
          <p14:tracePt t="61554" x="3651250" y="6140450"/>
          <p14:tracePt t="61554" x="3689350" y="6172200"/>
          <p14:tracePt t="61571" x="3708400" y="6184900"/>
          <p14:tracePt t="61571" x="3727450" y="6197600"/>
          <p14:tracePt t="61587" x="3746500" y="6210300"/>
          <p14:tracePt t="61587" x="3765550" y="6223000"/>
          <p14:tracePt t="61604" x="3784600" y="6235700"/>
          <p14:tracePt t="61604" x="3797300" y="6248400"/>
          <p14:tracePt t="61621" x="3816350" y="6254750"/>
          <p14:tracePt t="61621" x="3835400" y="6267450"/>
          <p14:tracePt t="61621" x="3848100" y="6280150"/>
          <p14:tracePt t="61639" x="3867150" y="6292850"/>
          <p14:tracePt t="61653" x="3898900" y="6311900"/>
          <p14:tracePt t="61670" x="3930650" y="6337300"/>
          <p14:tracePt t="61686" x="3968750" y="6362700"/>
          <p14:tracePt t="61703" x="4006850" y="6388100"/>
          <p14:tracePt t="61703" x="4032250" y="6400800"/>
          <p14:tracePt t="61703" x="4051300" y="6407150"/>
          <p14:tracePt t="61723" x="4076700" y="6419850"/>
          <p14:tracePt t="61736" x="4108450" y="6426200"/>
          <p14:tracePt t="61736" x="4171950" y="6438900"/>
          <p14:tracePt t="61754" x="4203700" y="6445250"/>
          <p14:tracePt t="61754" x="4241800" y="6445250"/>
          <p14:tracePt t="61771" x="4279900" y="6445250"/>
          <p14:tracePt t="61771" x="4318000" y="6451600"/>
          <p14:tracePt t="61787" x="4362450" y="6451600"/>
          <p14:tracePt t="61787" x="4400550" y="6445250"/>
          <p14:tracePt t="61804" x="4451350" y="6445250"/>
          <p14:tracePt t="61804" x="4546600" y="6438900"/>
          <p14:tracePt t="61822" x="4597400" y="6432550"/>
          <p14:tracePt t="61822" x="4654550" y="6432550"/>
          <p14:tracePt t="61838" x="4711700" y="6426200"/>
          <p14:tracePt t="61838" x="4768850" y="6419850"/>
          <p14:tracePt t="61854" x="4832350" y="6419850"/>
          <p14:tracePt t="61854" x="4959350" y="6407150"/>
          <p14:tracePt t="61871" x="5029200" y="6407150"/>
          <p14:tracePt t="61871" x="5099050" y="6407150"/>
          <p14:tracePt t="61888" x="5162550" y="6407150"/>
          <p14:tracePt t="61888" x="5232400" y="6400800"/>
          <p14:tracePt t="61905" x="5308600" y="6400800"/>
          <p14:tracePt t="61905" x="5378450" y="6400800"/>
          <p14:tracePt t="61921" x="5448300" y="6400800"/>
          <p14:tracePt t="61921" x="5594350" y="6394450"/>
          <p14:tracePt t="61938" x="5670550" y="6388100"/>
          <p14:tracePt t="61938" x="5746750" y="6388100"/>
          <p14:tracePt t="61955" x="5822950" y="6381750"/>
          <p14:tracePt t="61955" x="5899150" y="6375400"/>
          <p14:tracePt t="61973" x="5969000" y="6362700"/>
          <p14:tracePt t="61973" x="6045200" y="6356350"/>
          <p14:tracePt t="61973" x="6121400" y="6350000"/>
          <p14:tracePt t="61991" x="6191250" y="6343650"/>
          <p14:tracePt t="62004" x="6261100" y="6330950"/>
          <p14:tracePt t="62004" x="6394450" y="6324600"/>
          <p14:tracePt t="62022" x="6457950" y="6318250"/>
          <p14:tracePt t="62022" x="6521450" y="6311900"/>
          <p14:tracePt t="62039" x="6578600" y="6305550"/>
          <p14:tracePt t="62039" x="6635750" y="6305550"/>
          <p14:tracePt t="62055" x="6692900" y="6299200"/>
          <p14:tracePt t="62055" x="6743700" y="6299200"/>
          <p14:tracePt t="62055" x="6794500" y="6292850"/>
          <p14:tracePt t="62074" x="6838950" y="6286500"/>
          <p14:tracePt t="62087" x="6877050" y="6286500"/>
          <p14:tracePt t="62087" x="6915150" y="6280150"/>
          <p14:tracePt t="62106" x="6972300" y="6273800"/>
          <p14:tracePt t="62106" x="6997700" y="6273800"/>
          <p14:tracePt t="62122" x="7016750" y="6267450"/>
          <p14:tracePt t="62122" x="7035800" y="6261100"/>
          <p14:tracePt t="62139" x="7048500" y="6261100"/>
          <p14:tracePt t="62139" x="7061200" y="6254750"/>
          <p14:tracePt t="62156" x="7067550" y="6248400"/>
          <p14:tracePt t="62156" x="7073900" y="6242050"/>
          <p14:tracePt t="62172" x="7067550" y="6235700"/>
          <p14:tracePt t="62172" x="7067550" y="6229350"/>
          <p14:tracePt t="62189" x="7061200" y="6229350"/>
          <p14:tracePt t="62189" x="7054850" y="6229350"/>
          <p14:tracePt t="62206" x="7048500" y="6223000"/>
          <p14:tracePt t="62206" x="7042150" y="6223000"/>
          <p14:tracePt t="62222" x="7029450" y="6216650"/>
          <p14:tracePt t="62222" x="7016750" y="6216650"/>
          <p14:tracePt t="62239" x="7010400" y="6216650"/>
          <p14:tracePt t="62239" x="7004050" y="6216650"/>
          <p14:tracePt t="62256" x="6997700" y="6216650"/>
          <p14:tracePt t="62256" x="6991350" y="6216650"/>
          <p14:tracePt t="62273" x="6985000" y="6216650"/>
          <p14:tracePt t="62288" x="6978650" y="6216650"/>
          <p14:tracePt t="62288" x="6972300" y="6216650"/>
          <p14:tracePt t="62306" x="6965950" y="6210300"/>
          <p14:tracePt t="62346" x="6959600" y="6216650"/>
          <p14:tracePt t="62382" x="6953250" y="6216650"/>
          <p14:tracePt t="62410" x="6946900" y="6210300"/>
          <p14:tracePt t="62442" x="6940550" y="6210300"/>
          <p14:tracePt t="62470" x="6940550" y="6216650"/>
          <p14:tracePt t="62510" x="6934200" y="6223000"/>
          <p14:tracePt t="62614" x="6927850" y="6223000"/>
          <p14:tracePt t="62698" x="6927850" y="6216650"/>
          <p14:tracePt t="62718" x="6921500" y="6216650"/>
          <p14:tracePt t="62750" x="6915150" y="6216650"/>
          <p14:tracePt t="62778" x="6908800" y="6210300"/>
          <p14:tracePt t="62818" x="6908800" y="6216650"/>
          <p14:tracePt t="62890" x="6915150" y="6223000"/>
          <p14:tracePt t="62950" x="6908800" y="6216650"/>
          <p14:tracePt t="63162" x="6908800" y="6210300"/>
          <p14:tracePt t="63422" x="6915150" y="6216650"/>
          <p14:tracePt t="64090" x="6915150" y="6210300"/>
          <p14:tracePt t="64150" x="6908800" y="6216650"/>
          <p14:tracePt t="64414" x="6908800" y="6210300"/>
          <p14:tracePt t="64502" x="6908800" y="6216650"/>
          <p14:tracePt t="64722" x="6908800" y="6210300"/>
          <p14:tracePt t="65210" x="6908800" y="6216650"/>
          <p14:tracePt t="65270" x="6915150" y="6223000"/>
          <p14:tracePt t="65290" x="6915150" y="6229350"/>
          <p14:tracePt t="65306" x="6915150" y="6235700"/>
          <p14:tracePt t="65322" x="6908800" y="6248400"/>
          <p14:tracePt t="65342" x="6908800" y="6235700"/>
          <p14:tracePt t="65410" x="6908800" y="6229350"/>
          <p14:tracePt t="65442" x="6915150" y="6223000"/>
          <p14:tracePt t="65478" x="6908800" y="6223000"/>
          <p14:tracePt t="65517" x="6902450" y="6223000"/>
          <p14:tracePt t="65538" x="6908800" y="6223000"/>
          <p14:tracePt t="65630" x="6908800" y="6229350"/>
          <p14:tracePt t="65666" x="6915150" y="6229350"/>
          <p14:tracePt t="65726" x="6921500" y="6229350"/>
          <p14:tracePt t="65770" x="6927850" y="6223000"/>
          <p14:tracePt t="65810" x="6927850" y="6216650"/>
          <p14:tracePt t="65846" x="6927850" y="6210300"/>
          <p14:tracePt t="65862" x="6934200" y="6197600"/>
          <p14:tracePt t="65878" x="6934200" y="6191250"/>
          <p14:tracePt t="65922" x="6927850" y="6191250"/>
          <p14:tracePt t="65966" x="6921500" y="6184900"/>
          <p14:tracePt t="66010" x="6921500" y="6191250"/>
          <p14:tracePt t="66078" x="6921500" y="6197600"/>
          <p14:tracePt t="66118" x="6921500" y="6203950"/>
          <p14:tracePt t="66162" x="6915150" y="6210300"/>
          <p14:tracePt t="66302" x="6908800" y="6210300"/>
          <p14:tracePt t="66326" x="6902450" y="6210300"/>
          <p14:tracePt t="66342" x="6896100" y="6210300"/>
          <p14:tracePt t="66350" x="6889750" y="6210300"/>
          <p14:tracePt t="66358" x="6883400" y="6210300"/>
          <p14:tracePt t="66368" x="6877050" y="6210300"/>
          <p14:tracePt t="66368" x="6851650" y="6210300"/>
          <p14:tracePt t="66386" x="6838950" y="6210300"/>
          <p14:tracePt t="66386" x="6819900" y="6216650"/>
          <p14:tracePt t="66403" x="6800850" y="6216650"/>
          <p14:tracePt t="66403" x="6775450" y="6216650"/>
          <p14:tracePt t="66420" x="6743700" y="6216650"/>
          <p14:tracePt t="66420" x="6711950" y="6216650"/>
          <p14:tracePt t="66436" x="6673850" y="6216650"/>
          <p14:tracePt t="66436" x="6629400" y="6216650"/>
          <p14:tracePt t="66436" x="6578600" y="6223000"/>
          <p14:tracePt t="66455" x="6521450" y="6223000"/>
          <p14:tracePt t="66455" x="6457950" y="6223000"/>
          <p14:tracePt t="66472" x="6388100" y="6223000"/>
          <p14:tracePt t="66472" x="6318250" y="6223000"/>
          <p14:tracePt t="66486" x="6235700" y="6216650"/>
          <p14:tracePt t="66486" x="6153150" y="6216650"/>
          <p14:tracePt t="66503" x="6064250" y="6210300"/>
          <p14:tracePt t="66503" x="5975350" y="6210300"/>
          <p14:tracePt t="66519" x="5880100" y="6210300"/>
          <p14:tracePt t="66519" x="5784850" y="6210300"/>
          <p14:tracePt t="66519" x="5695950" y="6210300"/>
          <p14:tracePt t="66539" x="5607050" y="6210300"/>
          <p14:tracePt t="66539" x="5518150" y="6216650"/>
          <p14:tracePt t="66553" x="5435600" y="6223000"/>
          <p14:tracePt t="66553" x="5353050" y="6229350"/>
          <p14:tracePt t="66570" x="5276850" y="6235700"/>
          <p14:tracePt t="66570" x="5207000" y="6242050"/>
          <p14:tracePt t="66587" x="5137150" y="6248400"/>
          <p14:tracePt t="66587" x="5010150" y="6267450"/>
          <p14:tracePt t="66603" x="4953000" y="6273800"/>
          <p14:tracePt t="66603" x="4895850" y="6280150"/>
          <p14:tracePt t="66620" x="4845050" y="6286500"/>
          <p14:tracePt t="66620" x="4794250" y="6286500"/>
          <p14:tracePt t="66637" x="4743450" y="6292850"/>
          <p14:tracePt t="66637" x="4692650" y="6292850"/>
          <p14:tracePt t="66653" x="4648200" y="6292850"/>
          <p14:tracePt t="66653" x="4552950" y="6286500"/>
          <p14:tracePt t="66671" x="4508500" y="6280150"/>
          <p14:tracePt t="66671" x="4470400" y="6273800"/>
          <p14:tracePt t="66687" x="4432300" y="6267450"/>
          <p14:tracePt t="66687" x="4387850" y="6261100"/>
          <p14:tracePt t="66704" x="4349750" y="6254750"/>
          <p14:tracePt t="66704" x="4318000" y="6248400"/>
          <p14:tracePt t="66704" x="4279900" y="6248400"/>
          <p14:tracePt t="66723" x="4248150" y="6242050"/>
          <p14:tracePt t="66736" x="4216400" y="6242050"/>
          <p14:tracePt t="66736" x="4152900" y="6242050"/>
          <p14:tracePt t="66754" x="4127500" y="6242050"/>
          <p14:tracePt t="66754" x="4102100" y="6242050"/>
          <p14:tracePt t="66771" x="4083050" y="6242050"/>
          <p14:tracePt t="66771" x="4064000" y="6242050"/>
          <p14:tracePt t="66788" x="4051300" y="6248400"/>
          <p14:tracePt t="66788" x="4044950" y="6248400"/>
          <p14:tracePt t="66804" x="4038600" y="6248400"/>
          <p14:tracePt t="66819" x="4032250" y="6248400"/>
          <p14:tracePt t="66836" x="4038600" y="6242050"/>
          <p14:tracePt t="66853" x="4044950" y="6235700"/>
          <p14:tracePt t="66853" x="4051300" y="6235700"/>
          <p14:tracePt t="66871" x="4064000" y="6235700"/>
          <p14:tracePt t="66871" x="4076700" y="6235700"/>
          <p14:tracePt t="66888" x="4089400" y="6229350"/>
          <p14:tracePt t="66888" x="4121150" y="6229350"/>
          <p14:tracePt t="66904" x="4140200" y="6229350"/>
          <p14:tracePt t="66904" x="4159250" y="6229350"/>
          <p14:tracePt t="66921" x="4178300" y="6229350"/>
          <p14:tracePt t="66921" x="4197350" y="6235700"/>
          <p14:tracePt t="66938" x="4222750" y="6235700"/>
          <p14:tracePt t="66938" x="4248150" y="6242050"/>
          <p14:tracePt t="66954" x="4273550" y="6242050"/>
          <p14:tracePt t="66954" x="4330700" y="6248400"/>
          <p14:tracePt t="66973" x="4362450" y="6254750"/>
          <p14:tracePt t="66973" x="4394200" y="6254750"/>
          <p14:tracePt t="66988" x="4425950" y="6254750"/>
          <p14:tracePt t="66988" x="4464050" y="6261100"/>
          <p14:tracePt t="67005" x="4502150" y="6261100"/>
          <p14:tracePt t="67005" x="4578350" y="6261100"/>
          <p14:tracePt t="67022" x="4622800" y="6261100"/>
          <p14:tracePt t="67022" x="4660900" y="6261100"/>
          <p14:tracePt t="67038" x="4705350" y="6261100"/>
          <p14:tracePt t="67038" x="4749800" y="6261100"/>
          <p14:tracePt t="67055" x="4794250" y="6261100"/>
          <p14:tracePt t="67055" x="4838700" y="6254750"/>
          <p14:tracePt t="67072" x="4889500" y="6254750"/>
          <p14:tracePt t="67072" x="4940300" y="6254750"/>
          <p14:tracePt t="67088" x="4984750" y="6254750"/>
          <p14:tracePt t="67088" x="5029200" y="6248400"/>
          <p14:tracePt t="67088" x="5080000" y="6248400"/>
          <p14:tracePt t="67107" x="5124450" y="6248400"/>
          <p14:tracePt t="67107" x="5168900" y="6248400"/>
          <p14:tracePt t="67122" x="5213350" y="6242050"/>
          <p14:tracePt t="67122" x="5257800" y="6242050"/>
          <p14:tracePt t="67138" x="5295900" y="6235700"/>
          <p14:tracePt t="67138" x="5334000" y="6229350"/>
          <p14:tracePt t="67155" x="5372100" y="6229350"/>
          <p14:tracePt t="67155" x="5403850" y="6223000"/>
          <p14:tracePt t="67172" x="5429250" y="6216650"/>
          <p14:tracePt t="67172" x="5461000" y="6216650"/>
          <p14:tracePt t="67172" x="5480050" y="6210300"/>
          <p14:tracePt t="67191" x="5505450" y="6210300"/>
          <p14:tracePt t="67191" x="5518150" y="6210300"/>
          <p14:tracePt t="67205" x="5530850" y="6210300"/>
          <p14:tracePt t="67205" x="5543550" y="6203950"/>
          <p14:tracePt t="67222" x="5549900" y="6203950"/>
          <p14:tracePt t="67222" x="5556250" y="6203950"/>
          <p14:tracePt t="67239" x="5549900" y="6210300"/>
          <p14:tracePt t="67270" x="5543550" y="6210300"/>
          <p14:tracePt t="67286" x="5537200" y="6210300"/>
          <p14:tracePt t="67294" x="5530850" y="6216650"/>
          <p14:tracePt t="67310" x="5524500" y="6216650"/>
          <p14:tracePt t="67322" x="5530850" y="6210300"/>
          <p14:tracePt t="67406" x="5537200" y="6210300"/>
          <p14:tracePt t="67430" x="5530850" y="6210300"/>
          <p14:tracePt t="67586" x="5524500" y="6210300"/>
          <p14:tracePt t="67690" x="5530850" y="6216650"/>
          <p14:tracePt t="67758" x="5543550" y="6216650"/>
          <p14:tracePt t="67774" x="5549900" y="6216650"/>
          <p14:tracePt t="67782" x="5562600" y="6216650"/>
          <p14:tracePt t="67790" x="5575300" y="6216650"/>
          <p14:tracePt t="67790" x="5594350" y="6223000"/>
          <p14:tracePt t="67807" x="5613400" y="6229350"/>
          <p14:tracePt t="67807" x="5638800" y="6242050"/>
          <p14:tracePt t="67824" x="5664200" y="6254750"/>
          <p14:tracePt t="67824" x="5689600" y="6267450"/>
          <p14:tracePt t="67824" x="5721350" y="6286500"/>
          <p14:tracePt t="67843" x="5753100" y="6305550"/>
          <p14:tracePt t="67856" x="5784850" y="6324600"/>
          <p14:tracePt t="67856" x="5842000" y="6356350"/>
          <p14:tracePt t="67874" x="5867400" y="6375400"/>
          <p14:tracePt t="67874" x="5899150" y="6388100"/>
          <p14:tracePt t="67891" x="5924550" y="6400800"/>
          <p14:tracePt t="67891" x="5949950" y="6407150"/>
          <p14:tracePt t="67908" x="5975350" y="6413500"/>
          <p14:tracePt t="67908" x="6026150" y="6413500"/>
          <p14:tracePt t="67924" x="6051550" y="6407150"/>
          <p14:tracePt t="67924" x="6076950" y="6407150"/>
          <p14:tracePt t="67941" x="6102350" y="6394450"/>
          <p14:tracePt t="67941" x="6134100" y="6388100"/>
          <p14:tracePt t="67958" x="6159500" y="6381750"/>
          <p14:tracePt t="67958" x="6191250" y="6369050"/>
          <p14:tracePt t="67976" x="6216650" y="6362700"/>
          <p14:tracePt t="67976" x="6273800" y="6343650"/>
          <p14:tracePt t="67991" x="6305550" y="6337300"/>
          <p14:tracePt t="67991" x="6330950" y="6324600"/>
          <p14:tracePt t="68008" x="6362700" y="6318250"/>
          <p14:tracePt t="68008" x="6394450" y="6318250"/>
          <p14:tracePt t="68025" x="6432550" y="6311900"/>
          <p14:tracePt t="68025" x="6502400" y="6299200"/>
          <p14:tracePt t="68043" x="6540500" y="6292850"/>
          <p14:tracePt t="68043" x="6578600" y="6286500"/>
          <p14:tracePt t="68059" x="6616700" y="6280150"/>
          <p14:tracePt t="68059" x="6661150" y="6273800"/>
          <p14:tracePt t="68075" x="6699250" y="6267450"/>
          <p14:tracePt t="68075" x="6743700" y="6267450"/>
          <p14:tracePt t="68092" x="6781800" y="6261100"/>
          <p14:tracePt t="68092" x="6819900" y="6254750"/>
          <p14:tracePt t="68108" x="6858000" y="6254750"/>
          <p14:tracePt t="68108" x="6896100" y="6248400"/>
          <p14:tracePt t="68108" x="6927850" y="6242050"/>
          <p14:tracePt t="68127" x="6953250" y="6235700"/>
          <p14:tracePt t="68140" x="6978650" y="6235700"/>
          <p14:tracePt t="68140" x="7029450" y="6229350"/>
          <p14:tracePt t="68159" x="7042150" y="6223000"/>
          <p14:tracePt t="68159" x="7061200" y="6223000"/>
          <p14:tracePt t="68175" x="7073900" y="6216650"/>
          <p14:tracePt t="68175" x="7086600" y="6216650"/>
          <p14:tracePt t="68192" x="7092950" y="6216650"/>
          <p14:tracePt t="68192" x="7099300" y="6216650"/>
          <p14:tracePt t="68210" x="7092950" y="6223000"/>
          <p14:tracePt t="68230" x="7086600" y="6223000"/>
          <p14:tracePt t="68240" x="7073900" y="6223000"/>
          <p14:tracePt t="68240" x="7061200" y="6229350"/>
          <p14:tracePt t="68259" x="7048500" y="6229350"/>
          <p14:tracePt t="68259" x="7035800" y="6235700"/>
          <p14:tracePt t="68275" x="7016750" y="6235700"/>
          <p14:tracePt t="68275" x="6978650" y="6242050"/>
          <p14:tracePt t="68292" x="6946900" y="6242050"/>
          <p14:tracePt t="68292" x="6921500" y="6242050"/>
          <p14:tracePt t="68309" x="6889750" y="6242050"/>
          <p14:tracePt t="68309" x="6851650" y="6248400"/>
          <p14:tracePt t="68325" x="6807200" y="6248400"/>
          <p14:tracePt t="68325" x="6699250" y="6248400"/>
          <p14:tracePt t="68343" x="6642100" y="6248400"/>
          <p14:tracePt t="68343" x="6578600" y="6254750"/>
          <p14:tracePt t="68359" x="6502400" y="6261100"/>
          <p14:tracePt t="68359" x="6426200" y="6261100"/>
          <p14:tracePt t="68376" x="6343650" y="6267450"/>
          <p14:tracePt t="68376" x="6254750" y="6267450"/>
          <p14:tracePt t="68392" x="6159500" y="6273800"/>
          <p14:tracePt t="68392" x="6057900" y="6273800"/>
          <p14:tracePt t="68392" x="5956300" y="6273800"/>
          <p14:tracePt t="68411" x="5854700" y="6273800"/>
          <p14:tracePt t="68411" x="5746750" y="6273800"/>
          <p14:tracePt t="68428" x="5645150" y="6280150"/>
          <p14:tracePt t="68428" x="5537200" y="6280150"/>
          <p14:tracePt t="68444" x="5429250" y="6280150"/>
          <p14:tracePt t="68444" x="5327650" y="6280150"/>
          <p14:tracePt t="68460" x="5226050" y="6280150"/>
          <p14:tracePt t="68460" x="5124450" y="6286500"/>
          <p14:tracePt t="68460" x="5022850" y="6286500"/>
          <p14:tracePt t="68479" x="4927600" y="6292850"/>
          <p14:tracePt t="68492" x="4832350" y="6292850"/>
          <p14:tracePt t="68492" x="4660900" y="6299200"/>
          <p14:tracePt t="68512" x="4578350" y="6305550"/>
          <p14:tracePt t="68512" x="4502150" y="6305550"/>
          <p14:tracePt t="68527" x="4432300" y="6305550"/>
          <p14:tracePt t="68527" x="4368800" y="6311900"/>
          <p14:tracePt t="68544" x="4311650" y="6318250"/>
          <p14:tracePt t="68544" x="4254500" y="6324600"/>
          <p14:tracePt t="68561" x="4210050" y="6330950"/>
          <p14:tracePt t="68561" x="4165600" y="6337300"/>
          <p14:tracePt t="68561" x="4133850" y="6337300"/>
          <p14:tracePt t="68579" x="4108450" y="6343650"/>
          <p14:tracePt t="68593" x="4070350" y="6343650"/>
          <p14:tracePt t="68610" x="4076700" y="6330950"/>
          <p14:tracePt t="68639" x="4083050" y="6324600"/>
          <p14:tracePt t="68643" x="4095750" y="6318250"/>
          <p14:tracePt t="68643" x="4102100" y="6318250"/>
          <p14:tracePt t="68661" x="4114800" y="6311900"/>
          <p14:tracePt t="68661" x="4127500" y="6311900"/>
          <p14:tracePt t="68678" x="4133850" y="6311900"/>
          <p14:tracePt t="68678" x="4140200" y="6311900"/>
          <p14:tracePt t="68694" x="4146550" y="6305550"/>
          <p14:tracePt t="68694" x="4152900" y="6305550"/>
          <p14:tracePt t="68712" x="4127500" y="6330950"/>
          <p14:tracePt t="68763" x="4102100" y="6343650"/>
          <p14:tracePt t="68779" x="4076700" y="6350000"/>
          <p14:tracePt t="68795" x="4044950" y="6356350"/>
          <p14:tracePt t="68811" x="4013200" y="6362700"/>
          <p14:tracePt t="68823" x="3975100" y="6356350"/>
          <p14:tracePt t="68839" x="3956050" y="6350000"/>
          <p14:tracePt t="68847" x="3943350" y="6343650"/>
          <p14:tracePt t="68860" x="3924300" y="6337300"/>
          <p14:tracePt t="68860" x="3886200" y="6318250"/>
          <p14:tracePt t="68880" x="3867150" y="6305550"/>
          <p14:tracePt t="68880" x="3848100" y="6292850"/>
          <p14:tracePt t="68895" x="3829050" y="6286500"/>
          <p14:tracePt t="68895" x="3816350" y="6280150"/>
          <p14:tracePt t="68912" x="3803650" y="6267450"/>
          <p14:tracePt t="68912" x="3790950" y="6261100"/>
          <p14:tracePt t="68929" x="3778250" y="6254750"/>
          <p14:tracePt t="68929" x="3759200" y="6235700"/>
          <p14:tracePt t="68945" x="3752850" y="6229350"/>
          <p14:tracePt t="68945" x="3746500" y="6216650"/>
          <p14:tracePt t="68962" x="3746500" y="6210300"/>
          <p14:tracePt t="68962" x="3740150" y="6197600"/>
          <p14:tracePt t="68980" x="3740150" y="6191250"/>
          <p14:tracePt t="68980" x="3733800" y="6178550"/>
          <p14:tracePt t="68996" x="3733800" y="6165850"/>
          <p14:tracePt t="68996" x="3740150" y="6146800"/>
          <p14:tracePt t="69012" x="3740150" y="6134100"/>
          <p14:tracePt t="69012" x="3746500" y="6121400"/>
          <p14:tracePt t="69029" x="3752850" y="6115050"/>
          <p14:tracePt t="69029" x="3759200" y="6102350"/>
          <p14:tracePt t="69046" x="3765550" y="6096000"/>
          <p14:tracePt t="69046" x="3778250" y="6083300"/>
          <p14:tracePt t="69046" x="3790950" y="6076950"/>
          <p14:tracePt t="69064" x="3803650" y="6070600"/>
          <p14:tracePt t="69064" x="3816350" y="6057900"/>
          <p14:tracePt t="69079" x="3835400" y="6051550"/>
          <p14:tracePt t="69079" x="3848100" y="6038850"/>
          <p14:tracePt t="69097" x="3867150" y="6026150"/>
          <p14:tracePt t="69097" x="3886200" y="6019800"/>
          <p14:tracePt t="69113" x="3905250" y="6007100"/>
          <p14:tracePt t="69113" x="3924300" y="6000750"/>
          <p14:tracePt t="69129" x="3949700" y="5988050"/>
          <p14:tracePt t="69129" x="3968750" y="5981700"/>
          <p14:tracePt t="69129" x="3994150" y="5975350"/>
          <p14:tracePt t="69149" x="4019550" y="5962650"/>
          <p14:tracePt t="69161" x="4044950" y="5956300"/>
          <p14:tracePt t="69161" x="4102100" y="5943600"/>
          <p14:tracePt t="69180" x="4133850" y="5937250"/>
          <p14:tracePt t="69180" x="4165600" y="5930900"/>
          <p14:tracePt t="69196" x="4197350" y="5924550"/>
          <p14:tracePt t="69196" x="4229100" y="5918200"/>
          <p14:tracePt t="69213" x="4260850" y="5911850"/>
          <p14:tracePt t="69213" x="4292600" y="5899150"/>
          <p14:tracePt t="69213" x="4330700" y="5892800"/>
          <p14:tracePt t="69231" x="4362450" y="5886450"/>
          <p14:tracePt t="69231" x="4400550" y="5880100"/>
          <p14:tracePt t="69246" x="4438650" y="5873750"/>
          <p14:tracePt t="69246" x="4476750" y="5867400"/>
          <p14:tracePt t="69263" x="4514850" y="5861050"/>
          <p14:tracePt t="69263" x="4552950" y="5854700"/>
          <p14:tracePt t="69279" x="4597400" y="5848350"/>
          <p14:tracePt t="69279" x="4635500" y="5842000"/>
          <p14:tracePt t="69296" x="4679950" y="5842000"/>
          <p14:tracePt t="69296" x="4768850" y="5835650"/>
          <p14:tracePt t="69314" x="4813300" y="5835650"/>
          <p14:tracePt t="69314" x="4864100" y="5829300"/>
          <p14:tracePt t="69330" x="4908550" y="5829300"/>
          <p14:tracePt t="69330" x="4959350" y="5829300"/>
          <p14:tracePt t="69346" x="5003800" y="5829300"/>
          <p14:tracePt t="69346" x="5099050" y="5835650"/>
          <p14:tracePt t="69363" x="5149850" y="5835650"/>
          <p14:tracePt t="69363" x="5194300" y="5835650"/>
          <p14:tracePt t="69380" x="5238750" y="5842000"/>
          <p14:tracePt t="69380" x="5276850" y="5842000"/>
          <p14:tracePt t="69397" x="5314950" y="5848350"/>
          <p14:tracePt t="69397" x="5353050" y="5848350"/>
          <p14:tracePt t="69414" x="5391150" y="5854700"/>
          <p14:tracePt t="69414" x="5422900" y="5861050"/>
          <p14:tracePt t="69414" x="5454650" y="5867400"/>
          <p14:tracePt t="69432" x="5480050" y="5873750"/>
          <p14:tracePt t="69432" x="5505450" y="5880100"/>
          <p14:tracePt t="69448" x="5530850" y="5886450"/>
          <p14:tracePt t="69448" x="5549900" y="5899150"/>
          <p14:tracePt t="69464" x="5575300" y="5899150"/>
          <p14:tracePt t="69464" x="5588000" y="5905500"/>
          <p14:tracePt t="69480" x="5607050" y="5911850"/>
          <p14:tracePt t="69480" x="5619750" y="5918200"/>
          <p14:tracePt t="69497" x="5632450" y="5924550"/>
          <p14:tracePt t="69497" x="5638800" y="5930900"/>
          <p14:tracePt t="69497" x="5645150" y="5930900"/>
          <p14:tracePt t="69515" x="5651500" y="5937250"/>
          <p14:tracePt t="69515" x="5657850" y="5943600"/>
          <p14:tracePt t="69531" x="5657850" y="5949950"/>
          <p14:tracePt t="69531" x="5657850" y="5956300"/>
          <p14:tracePt t="69547" x="5657850" y="5962650"/>
          <p14:tracePt t="69547" x="5657850" y="5969000"/>
          <p14:tracePt t="69565" x="5657850" y="5975350"/>
          <p14:tracePt t="69579" x="5657850" y="5981700"/>
          <p14:tracePt t="69579" x="5651500" y="5988050"/>
          <p14:tracePt t="69597" x="5651500" y="5994400"/>
          <p14:tracePt t="69597" x="5645150" y="6007100"/>
          <p14:tracePt t="69614" x="5645150" y="6013450"/>
          <p14:tracePt t="69614" x="5638800" y="6013450"/>
          <p14:tracePt t="69631" x="5632450" y="6019800"/>
          <p14:tracePt t="69631" x="5632450" y="6026150"/>
          <p14:tracePt t="69647" x="5626100" y="6032500"/>
          <p14:tracePt t="69647" x="5619750" y="6045200"/>
          <p14:tracePt t="69664" x="5613400" y="6051550"/>
          <p14:tracePt t="69664" x="5613400" y="6057900"/>
          <p14:tracePt t="69681" x="5607050" y="6070600"/>
          <p14:tracePt t="69696" x="5600700" y="6083300"/>
          <p14:tracePt t="69696" x="5594350" y="6089650"/>
          <p14:tracePt t="69714" x="5588000" y="6096000"/>
          <p14:tracePt t="69714" x="5581650" y="6108700"/>
          <p14:tracePt t="69731" x="5568950" y="6115050"/>
          <p14:tracePt t="69731" x="5562600" y="6121400"/>
          <p14:tracePt t="69748" x="5556250" y="6127750"/>
          <p14:tracePt t="69748" x="5543550" y="6140450"/>
          <p14:tracePt t="69765" x="5530850" y="6146800"/>
          <p14:tracePt t="69765" x="5524500" y="6153150"/>
          <p14:tracePt t="69765" x="5511800" y="6159500"/>
          <p14:tracePt t="69783" x="5499100" y="6165850"/>
          <p14:tracePt t="69796" x="5486400" y="6172200"/>
          <p14:tracePt t="69796" x="5454650" y="6184900"/>
          <p14:tracePt t="69816" x="5441950" y="6191250"/>
          <p14:tracePt t="69816" x="5429250" y="6197600"/>
          <p14:tracePt t="69832" x="5410200" y="6197600"/>
          <p14:tracePt t="69832" x="5391150" y="6203950"/>
          <p14:tracePt t="69848" x="5372100" y="6210300"/>
          <p14:tracePt t="69848" x="5353050" y="6216650"/>
          <p14:tracePt t="69865" x="5327650" y="6223000"/>
          <p14:tracePt t="69865" x="5308600" y="6223000"/>
          <p14:tracePt t="69865" x="5283200" y="6229350"/>
          <p14:tracePt t="69883" x="5257800" y="6235700"/>
          <p14:tracePt t="69897" x="5226050" y="6242050"/>
          <p14:tracePt t="69897" x="5168900" y="6248400"/>
          <p14:tracePt t="69915" x="5137150" y="6254750"/>
          <p14:tracePt t="69915" x="5105400" y="6261100"/>
          <p14:tracePt t="69932" x="5067300" y="6267450"/>
          <p14:tracePt t="69932" x="5029200" y="6273800"/>
          <p14:tracePt t="69948" x="4991100" y="6273800"/>
          <p14:tracePt t="69948" x="4908550" y="6286500"/>
          <p14:tracePt t="69966" x="4864100" y="6292850"/>
          <p14:tracePt t="69966" x="4819650" y="6299200"/>
          <p14:tracePt t="69984" x="4775200" y="6305550"/>
          <p14:tracePt t="69984" x="4679950" y="6324600"/>
          <p14:tracePt t="70003" x="4635500" y="6330950"/>
          <p14:tracePt t="70015" x="4597400" y="6343650"/>
          <p14:tracePt t="70015" x="4508500" y="6356350"/>
          <p14:tracePt t="70037" x="4464050" y="6362700"/>
          <p14:tracePt t="70037" x="4425950" y="6375400"/>
          <p14:tracePt t="70037" x="4381500" y="6375400"/>
          <p14:tracePt t="70055" x="4343400" y="6381750"/>
          <p14:tracePt t="70064" x="4298950" y="6381750"/>
          <p14:tracePt t="70064" x="4254500" y="6381750"/>
          <p14:tracePt t="70064" x="4216400" y="6381750"/>
          <p14:tracePt t="70084" x="4171950" y="6375400"/>
          <p14:tracePt t="70084" x="4133850" y="6369050"/>
          <p14:tracePt t="70100" x="4095750" y="6356350"/>
          <p14:tracePt t="70100" x="4051300" y="6350000"/>
          <p14:tracePt t="70116" x="4013200" y="6337300"/>
          <p14:tracePt t="70116" x="3981450" y="6330950"/>
          <p14:tracePt t="70133" x="3943350" y="6318250"/>
          <p14:tracePt t="70133" x="3911600" y="6311900"/>
          <p14:tracePt t="70133" x="3879850" y="6299200"/>
          <p14:tracePt t="70151" x="3848100" y="6292850"/>
          <p14:tracePt t="70164" x="3822700" y="6280150"/>
          <p14:tracePt t="70164" x="3778250" y="6254750"/>
          <p14:tracePt t="70185" x="3759200" y="6242050"/>
          <p14:tracePt t="70185" x="3740150" y="6229350"/>
          <p14:tracePt t="70200" x="3727450" y="6216650"/>
          <p14:tracePt t="70200" x="3714750" y="6197600"/>
          <p14:tracePt t="70216" x="3702050" y="6178550"/>
          <p14:tracePt t="70216" x="3702050" y="6165850"/>
          <p14:tracePt t="70233" x="3695700" y="6146800"/>
          <p14:tracePt t="70233" x="3702050" y="6121400"/>
          <p14:tracePt t="70233" x="3702050" y="6102350"/>
          <p14:tracePt t="70252" x="3714750" y="6083300"/>
          <p14:tracePt t="70252" x="3727450" y="6057900"/>
          <p14:tracePt t="70267" x="3746500" y="6038850"/>
          <p14:tracePt t="70267" x="3765550" y="6019800"/>
          <p14:tracePt t="70283" x="3784600" y="6000750"/>
          <p14:tracePt t="70283" x="3810000" y="5981700"/>
          <p14:tracePt t="70300" x="3841750" y="5962650"/>
          <p14:tracePt t="70300" x="3873500" y="5949950"/>
          <p14:tracePt t="70316" x="3905250" y="5930900"/>
          <p14:tracePt t="70316" x="3981450" y="5899150"/>
          <p14:tracePt t="70333" x="4019550" y="5880100"/>
          <p14:tracePt t="70333" x="4064000" y="5867400"/>
          <p14:tracePt t="70350" x="4114800" y="5854700"/>
          <p14:tracePt t="70350" x="4165600" y="5842000"/>
          <p14:tracePt t="70367" x="4216400" y="5835650"/>
          <p14:tracePt t="70367" x="4330700" y="5822950"/>
          <p14:tracePt t="70384" x="4387850" y="5816600"/>
          <p14:tracePt t="70384" x="4451350" y="5810250"/>
          <p14:tracePt t="70400" x="4514850" y="5803900"/>
          <p14:tracePt t="70400" x="4572000" y="5803900"/>
          <p14:tracePt t="70417" x="4641850" y="5803900"/>
          <p14:tracePt t="70417" x="4705350" y="5803900"/>
          <p14:tracePt t="70433" x="4768850" y="5803900"/>
          <p14:tracePt t="70433" x="4832350" y="5803900"/>
          <p14:tracePt t="70433" x="4895850" y="5810250"/>
          <p14:tracePt t="70452" x="4959350" y="5810250"/>
          <p14:tracePt t="70452" x="5022850" y="5822950"/>
          <p14:tracePt t="70468" x="5080000" y="5829300"/>
          <p14:tracePt t="70468" x="5137150" y="5835650"/>
          <p14:tracePt t="70484" x="5187950" y="5848350"/>
          <p14:tracePt t="70484" x="5232400" y="5861050"/>
          <p14:tracePt t="70501" x="5276850" y="5873750"/>
          <p14:tracePt t="70501" x="5314950" y="5892800"/>
          <p14:tracePt t="70501" x="5353050" y="5905500"/>
          <p14:tracePt t="70519" x="5378450" y="5924550"/>
          <p14:tracePt t="70533" x="5403850" y="5943600"/>
          <p14:tracePt t="70533" x="5429250" y="5988050"/>
          <p14:tracePt t="70552" x="5435600" y="6013450"/>
          <p14:tracePt t="70552" x="5435600" y="6038850"/>
          <p14:tracePt t="70567" x="5429250" y="6064250"/>
          <p14:tracePt t="70567" x="5422900" y="6089650"/>
          <p14:tracePt t="70584" x="5410200" y="6115050"/>
          <p14:tracePt t="70584" x="5391150" y="6140450"/>
          <p14:tracePt t="70601" x="5372100" y="6165850"/>
          <p14:tracePt t="70601" x="5346700" y="6184900"/>
          <p14:tracePt t="70601" x="5321300" y="6210300"/>
          <p14:tracePt t="70619" x="5295900" y="6229350"/>
          <p14:tracePt t="70619" x="5264150" y="6242050"/>
          <p14:tracePt t="70634" x="5238750" y="6261100"/>
          <p14:tracePt t="70634" x="5213350" y="6273800"/>
          <p14:tracePt t="70650" x="5187950" y="6286500"/>
          <p14:tracePt t="70650" x="5168900" y="6292850"/>
          <p14:tracePt t="70668" x="5149850" y="6299200"/>
          <p14:tracePt t="70668" x="5124450" y="6305550"/>
          <p14:tracePt t="70684" x="5111750" y="6305550"/>
          <p14:tracePt t="70684" x="5105400" y="6305550"/>
          <p14:tracePt t="70701" x="5099050" y="6299200"/>
          <p14:tracePt t="70716" x="5105400" y="6299200"/>
          <p14:tracePt t="70733" x="5111750" y="6286500"/>
          <p14:tracePt t="70733" x="5118100" y="6286500"/>
          <p14:tracePt t="70752" x="5124450" y="6280150"/>
          <p14:tracePt t="70752" x="5130800" y="6273800"/>
          <p14:tracePt t="70768" x="5137150" y="6273800"/>
          <p14:tracePt t="70768" x="5143500" y="6267450"/>
          <p14:tracePt t="70785" x="5149850" y="6267450"/>
          <p14:tracePt t="70785" x="5156200" y="6261100"/>
          <p14:tracePt t="70785" x="5162550" y="6261100"/>
          <p14:tracePt t="70803" x="5168900" y="6254750"/>
          <p14:tracePt t="70820" x="5175250" y="6254750"/>
          <p14:tracePt t="70835" x="5181600" y="6254750"/>
          <p14:tracePt t="70859" x="5187950" y="6254750"/>
          <p14:tracePt t="70871" x="5194300" y="6254750"/>
          <p14:tracePt t="70888" x="5200650" y="6254750"/>
          <p14:tracePt t="70900" x="5213350" y="6254750"/>
          <p14:tracePt t="70900" x="5226050" y="6254750"/>
          <p14:tracePt t="70900" x="5238750" y="6254750"/>
          <p14:tracePt t="70920" x="5264150" y="6254750"/>
          <p14:tracePt t="70920" x="5283200" y="6254750"/>
          <p14:tracePt t="70935" x="5314950" y="6254750"/>
          <p14:tracePt t="70935" x="5346700" y="6254750"/>
          <p14:tracePt t="70952" x="5391150" y="6248400"/>
          <p14:tracePt t="70952" x="5435600" y="6248400"/>
          <p14:tracePt t="70952" x="5486400" y="6242050"/>
          <p14:tracePt t="70972" x="5543550" y="6242050"/>
          <p14:tracePt t="70972" x="5600700" y="6242050"/>
          <p14:tracePt t="70985" x="5670550" y="6235700"/>
          <p14:tracePt t="70985" x="5746750" y="6235700"/>
          <p14:tracePt t="71002" x="5822950" y="6235700"/>
          <p14:tracePt t="71002" x="5905500" y="6235700"/>
          <p14:tracePt t="71019" x="5994400" y="6235700"/>
          <p14:tracePt t="71019" x="6083300" y="6242050"/>
          <p14:tracePt t="71035" x="6172200" y="6242050"/>
          <p14:tracePt t="71035" x="6356350" y="6242050"/>
          <p14:tracePt t="71052" x="6445250" y="6242050"/>
          <p14:tracePt t="71052" x="6534150" y="6235700"/>
          <p14:tracePt t="71069" x="6616700" y="6235700"/>
          <p14:tracePt t="71069" x="6699250" y="6235700"/>
          <p14:tracePt t="71085" x="6781800" y="6229350"/>
          <p14:tracePt t="71085" x="6851650" y="6229350"/>
          <p14:tracePt t="71085" x="6921500" y="6223000"/>
          <p14:tracePt t="71104" x="6985000" y="6223000"/>
          <p14:tracePt t="71104" x="7035800" y="6216650"/>
          <p14:tracePt t="71120" x="7086600" y="6216650"/>
          <p14:tracePt t="71120" x="7124700" y="6216650"/>
          <p14:tracePt t="71136" x="7156450" y="6216650"/>
          <p14:tracePt t="71136" x="7181850" y="6216650"/>
          <p14:tracePt t="71153" x="7200900" y="6216650"/>
          <p14:tracePt t="71153" x="7213600" y="6216650"/>
          <p14:tracePt t="71169" x="7219950" y="6216650"/>
          <p14:tracePt t="71185" x="7207250" y="6216650"/>
          <p14:tracePt t="71185" x="7181850" y="6223000"/>
          <p14:tracePt t="71205" x="7169150" y="6223000"/>
          <p14:tracePt t="71205" x="7150100" y="6229350"/>
          <p14:tracePt t="71220" x="7131050" y="6229350"/>
          <p14:tracePt t="71220" x="7112000" y="6229350"/>
          <p14:tracePt t="71236" x="7099300" y="6235700"/>
          <p14:tracePt t="71236" x="7080250" y="6235700"/>
          <p14:tracePt t="71253" x="7061200" y="6235700"/>
          <p14:tracePt t="71253" x="7048500" y="6242050"/>
          <p14:tracePt t="71269" x="7029450" y="6242050"/>
          <p14:tracePt t="71269" x="7004050" y="6248400"/>
          <p14:tracePt t="71286" x="6991350" y="6254750"/>
          <p14:tracePt t="71286" x="6978650" y="6254750"/>
          <p14:tracePt t="71303" x="6965950" y="6261100"/>
          <p14:tracePt t="71303" x="6959600" y="6261100"/>
          <p14:tracePt t="71319" x="6946900" y="6267450"/>
          <p14:tracePt t="71319" x="6940550" y="6267450"/>
          <p14:tracePt t="71336" x="6934200" y="6273800"/>
          <p14:tracePt t="71336" x="6915150" y="6280150"/>
          <p14:tracePt t="71353" x="6908800" y="6286500"/>
          <p14:tracePt t="71353" x="6896100" y="6286500"/>
          <p14:tracePt t="71370" x="6889750" y="6292850"/>
          <p14:tracePt t="71370" x="6883400" y="6292850"/>
          <p14:tracePt t="71387" x="6877050" y="6299200"/>
          <p14:tracePt t="71387" x="6864350" y="6305550"/>
          <p14:tracePt t="71403" x="6858000" y="6305550"/>
          <p14:tracePt t="71419" x="6838950" y="6324600"/>
          <p14:tracePt t="71443" x="6826250" y="6318250"/>
          <p14:tracePt t="71459" x="6819900" y="6318250"/>
          <p14:tracePt t="71472" x="6819900" y="6311900"/>
          <p14:tracePt t="71486" x="6807200" y="6299200"/>
          <p14:tracePt t="71502" x="6807200" y="6292850"/>
          <p14:tracePt t="71519" x="6800850" y="6286500"/>
          <p14:tracePt t="71519" x="6800850" y="6280150"/>
          <p14:tracePt t="71537" x="6800850" y="6273800"/>
          <p14:tracePt t="71537" x="6794500" y="6267450"/>
          <p14:tracePt t="71537" x="6794500" y="6261100"/>
          <p14:tracePt t="71556" x="6794500" y="6254750"/>
          <p14:tracePt t="71571" x="6794500" y="6248400"/>
          <p14:tracePt t="71586" x="6788150" y="6242050"/>
          <p14:tracePt t="71607" x="6788150" y="6235700"/>
          <p14:tracePt t="71667" x="6788150" y="6229350"/>
          <p14:tracePt t="71691" x="6794500" y="6223000"/>
          <p14:tracePt t="71711" x="6794500" y="6216650"/>
          <p14:tracePt t="71735" x="6800850" y="6210300"/>
          <p14:tracePt t="71759" x="6807200" y="6216650"/>
          <p14:tracePt t="71795" x="6807200" y="6210300"/>
          <p14:tracePt t="71907" x="6807200" y="6203950"/>
          <p14:tracePt t="71939" x="6813550" y="6203950"/>
          <p14:tracePt t="71975" x="6807200" y="6197600"/>
          <p14:tracePt t="72131" x="6800850" y="6197600"/>
          <p14:tracePt t="72179" x="6800850" y="6203950"/>
          <p14:tracePt t="72251" x="6794500" y="6210300"/>
          <p14:tracePt t="72300" x="6788150" y="6210300"/>
          <p14:tracePt t="72327" x="6788150" y="6216650"/>
          <p14:tracePt t="72483" x="6794500" y="6210300"/>
          <p14:tracePt t="72679" x="6800850" y="6203950"/>
          <p14:tracePt t="72755" x="6807200" y="6197600"/>
          <p14:tracePt t="72839" x="6813550" y="6191250"/>
          <p14:tracePt t="72875" x="6807200" y="6197600"/>
          <p14:tracePt t="72995" x="6807200" y="6203950"/>
          <p14:tracePt t="73091" x="6800850" y="6203950"/>
          <p14:tracePt t="73263" x="6800850" y="6197600"/>
          <p14:tracePt t="73379" x="6800850" y="6191250"/>
          <p14:tracePt t="73559" x="6807200" y="6191250"/>
          <p14:tracePt t="73743" x="6800850" y="6197600"/>
          <p14:tracePt t="73803" x="6800850" y="6203950"/>
          <p14:tracePt t="73919" x="6800850" y="6197600"/>
          <p14:tracePt t="74091" x="6800850" y="6191250"/>
          <p14:tracePt t="74231" x="6807200" y="6184900"/>
          <p14:tracePt t="74463" x="6807200" y="6178550"/>
          <p14:tracePt t="74743" x="6807200" y="6172200"/>
          <p14:tracePt t="74878" x="6807200" y="6165850"/>
          <p14:tracePt t="74968" x="6800850" y="6159500"/>
          <p14:tracePt t="75251" x="6800850" y="6153150"/>
          <p14:tracePt t="75543" x="6794500" y="6153150"/>
          <p14:tracePt t="75659" x="6788150" y="6153150"/>
          <p14:tracePt t="75671" x="6781800" y="6146800"/>
          <p14:tracePt t="75687" x="6775450" y="6153150"/>
          <p14:tracePt t="75704" x="6769100" y="6146800"/>
          <p14:tracePt t="75716" x="6762750" y="6146800"/>
          <p14:tracePt t="75716" x="6750050" y="6146800"/>
          <p14:tracePt t="75734" x="6743700" y="6146800"/>
          <p14:tracePt t="75734" x="6731000" y="6146800"/>
          <p14:tracePt t="75751" x="6718300" y="6140450"/>
          <p14:tracePt t="75751" x="6705600" y="6140450"/>
          <p14:tracePt t="75767" x="6692900" y="6140450"/>
          <p14:tracePt t="75767" x="6667500" y="6127750"/>
          <p14:tracePt t="75784" x="6648450" y="6127750"/>
          <p14:tracePt t="75784" x="6629400" y="6121400"/>
          <p14:tracePt t="75801" x="6604000" y="6115050"/>
          <p14:tracePt t="75801" x="6578600" y="6108700"/>
          <p14:tracePt t="75817" x="6546850" y="6102350"/>
          <p14:tracePt t="75817" x="6515100" y="6102350"/>
          <p14:tracePt t="75834" x="6477000" y="6096000"/>
          <p14:tracePt t="75834" x="6400800" y="6102350"/>
          <p14:tracePt t="75851" x="6362700" y="6102350"/>
          <p14:tracePt t="75851" x="6318250" y="6115050"/>
          <p14:tracePt t="75867" x="6280150" y="6127750"/>
          <p14:tracePt t="75867" x="6235700" y="6140450"/>
          <p14:tracePt t="75884" x="6197600" y="6153150"/>
          <p14:tracePt t="75884" x="6159500" y="6165850"/>
          <p14:tracePt t="75901" x="6115050" y="6178550"/>
          <p14:tracePt t="75901" x="6076950" y="6191250"/>
          <p14:tracePt t="75901" x="6038850" y="6210300"/>
          <p14:tracePt t="75920" x="6000750" y="6216650"/>
          <p14:tracePt t="75933" x="5956300" y="6229350"/>
          <p14:tracePt t="75933" x="5873750" y="6242050"/>
          <p14:tracePt t="75952" x="5829300" y="6248400"/>
          <p14:tracePt t="75952" x="5784850" y="6254750"/>
          <p14:tracePt t="75952" x="5740400" y="6261100"/>
          <p14:tracePt t="75971" x="5689600" y="6267450"/>
          <p14:tracePt t="75983" x="5645150" y="6267450"/>
          <p14:tracePt t="75983" x="5600700" y="6273800"/>
          <p14:tracePt t="75983" x="5556250" y="6280150"/>
          <p14:tracePt t="76003" x="5505450" y="6286500"/>
          <p14:tracePt t="76017" x="5461000" y="6299200"/>
          <p14:tracePt t="76017" x="5359400" y="6330950"/>
          <p14:tracePt t="76035" x="5308600" y="6350000"/>
          <p14:tracePt t="76035" x="5257800" y="6369050"/>
          <p14:tracePt t="76052" x="5207000" y="6388100"/>
          <p14:tracePt t="76052" x="5156200" y="6413500"/>
          <p14:tracePt t="76068" x="5105400" y="6438900"/>
          <p14:tracePt t="76068" x="5016500" y="6477000"/>
          <p14:tracePt t="76085" x="4978400" y="6496050"/>
          <p14:tracePt t="76085" x="4940300" y="6515100"/>
          <p14:tracePt t="76102" x="4908550" y="6527800"/>
          <p14:tracePt t="76102" x="4883150" y="6546850"/>
          <p14:tracePt t="76119" x="4864100" y="6559550"/>
          <p14:tracePt t="76134" x="4832350" y="6578600"/>
          <p14:tracePt t="76151" x="4857750" y="6591300"/>
          <p14:tracePt t="76191" x="4902200" y="6591300"/>
          <p14:tracePt t="76203" x="4933950" y="6584950"/>
          <p14:tracePt t="76211" x="4965700" y="6591300"/>
          <p14:tracePt t="76219" x="5003800" y="6591300"/>
          <p14:tracePt t="76219" x="5048250" y="6597650"/>
          <p14:tracePt t="76236" x="5092700" y="6604000"/>
          <p14:tracePt t="76236" x="5143500" y="6610350"/>
          <p14:tracePt t="76252" x="5200650" y="6623050"/>
          <p14:tracePt t="76252" x="5251450" y="6629400"/>
          <p14:tracePt t="76269" x="5308600" y="6635750"/>
          <p14:tracePt t="76269" x="5372100" y="6642100"/>
          <p14:tracePt t="76269" x="5429250" y="6648450"/>
          <p14:tracePt t="76288" x="5486400" y="6648450"/>
          <p14:tracePt t="76301" x="5549900" y="6654800"/>
          <p14:tracePt t="76301" x="5664200" y="6661150"/>
          <p14:tracePt t="76320" x="5721350" y="6661150"/>
          <p14:tracePt t="76320" x="5778500" y="6667500"/>
          <p14:tracePt t="76336" x="5829300" y="6673850"/>
          <p14:tracePt t="76336" x="5886450" y="6673850"/>
          <p14:tracePt t="76353" x="5930900" y="6680200"/>
          <p14:tracePt t="76353" x="5981700" y="6680200"/>
          <p14:tracePt t="76369" x="6026150" y="6673850"/>
          <p14:tracePt t="76369" x="6108700" y="6667500"/>
          <p14:tracePt t="76386" x="6146800" y="6661150"/>
          <p14:tracePt t="76386" x="6184900" y="6648450"/>
          <p14:tracePt t="76403" x="6216650" y="6635750"/>
          <p14:tracePt t="76403" x="6248400" y="6623050"/>
          <p14:tracePt t="76420" x="6280150" y="6610350"/>
          <p14:tracePt t="76420" x="6305550" y="6597650"/>
          <p14:tracePt t="76436" x="6330950" y="6584950"/>
          <p14:tracePt t="76436" x="6375400" y="6565900"/>
          <p14:tracePt t="76453" x="6394450" y="6559550"/>
          <p14:tracePt t="76453" x="6413500" y="6553200"/>
          <p14:tracePt t="76470" x="6457950" y="6546850"/>
          <p14:tracePt t="76485" x="6489700" y="6546850"/>
          <p14:tracePt t="76502" x="6521450" y="6546850"/>
          <p14:tracePt t="76519" x="6546850" y="6553200"/>
          <p14:tracePt t="76535" x="6572250" y="6559550"/>
          <p14:tracePt t="76552" x="6591300" y="6565900"/>
          <p14:tracePt t="76595" x="6616700" y="6553200"/>
          <p14:tracePt t="76691" x="6635750" y="6534150"/>
          <p14:tracePt t="76811" x="6642100" y="6508750"/>
          <p14:tracePt t="76879" x="6661150" y="6508750"/>
          <p14:tracePt t="77127" x="6661150" y="6483350"/>
          <p14:tracePt t="77291" x="6667500" y="6464300"/>
          <p14:tracePt t="77823" x="6648450" y="6470650"/>
          <p14:tracePt t="78267" x="6623050" y="6483350"/>
          <p14:tracePt t="78335" x="6604000" y="6477000"/>
          <p14:tracePt t="78379" x="6578600" y="6457950"/>
          <p14:tracePt t="78431" x="6578600" y="6432550"/>
          <p14:tracePt t="78471" x="6597650" y="6419850"/>
          <p14:tracePt t="78531" x="6623050" y="6419850"/>
          <p14:tracePt t="78559" x="6654800" y="6413500"/>
          <p14:tracePt t="78591" x="6673850" y="6413500"/>
          <p14:tracePt t="78611" x="6692900" y="6419850"/>
          <p14:tracePt t="78635" x="6718300" y="6419850"/>
          <p14:tracePt t="78658" x="6737350" y="6426200"/>
          <p14:tracePt t="78695" x="6743700" y="6451600"/>
          <p14:tracePt t="78791" x="6750050" y="6477000"/>
          <p14:tracePt t="78831" x="6762750" y="6496050"/>
          <p14:tracePt t="78851" x="6781800" y="6521450"/>
          <p14:tracePt t="78874" x="6807200" y="6553200"/>
          <p14:tracePt t="78899" x="6832600" y="6572250"/>
          <p14:tracePt t="78918" x="6858000" y="6591300"/>
          <p14:tracePt t="78943" x="6889750" y="6604000"/>
          <p14:tracePt t="78962" x="6921500" y="6610350"/>
          <p14:tracePt t="78986" x="6946900" y="6616700"/>
          <p14:tracePt t="79002" x="6972300" y="6623050"/>
          <p14:tracePt t="79014" x="7004050" y="6623050"/>
          <p14:tracePt t="79030" x="7035800" y="6623050"/>
          <p14:tracePt t="79047" x="7061200" y="6629400"/>
          <p14:tracePt t="79063" x="7086600" y="6623050"/>
          <p14:tracePt t="79075" x="7112000" y="6623050"/>
          <p14:tracePt t="79091" x="7137400" y="6623050"/>
          <p14:tracePt t="79107" x="7162800" y="6616700"/>
          <p14:tracePt t="79123" x="7181850" y="6616700"/>
          <p14:tracePt t="79139" x="7200900" y="6623050"/>
          <p14:tracePt t="79151" x="7232650" y="6629400"/>
          <p14:tracePt t="79175" x="7258050" y="6629400"/>
          <p14:tracePt t="79199" x="7277100" y="6629400"/>
          <p14:tracePt t="79219" x="7296150" y="6623050"/>
          <p14:tracePt t="79242" x="7321550" y="6623050"/>
          <p14:tracePt t="79263" x="7340600" y="6623050"/>
          <p14:tracePt t="79295" x="7366000" y="6616700"/>
          <p14:tracePt t="79339" x="7385050" y="6597650"/>
          <p14:tracePt t="79439" x="7391400" y="6572250"/>
          <p14:tracePt t="79483" x="7404100" y="6553200"/>
          <p14:tracePt t="79535" x="7429500" y="6540500"/>
          <p14:tracePt t="79586" x="7448550" y="6540500"/>
          <p14:tracePt t="79647" x="7467600" y="6527800"/>
          <p14:tracePt t="80095" x="7493000" y="6521450"/>
          <p14:tracePt t="80127" x="7524750" y="6534150"/>
          <p14:tracePt t="80151" x="7550150" y="6546850"/>
          <p14:tracePt t="80162" x="7581900" y="6553200"/>
          <p14:tracePt t="80179" x="7613650" y="6559550"/>
          <p14:tracePt t="80195" x="7645400" y="6559550"/>
          <p14:tracePt t="80211" x="7677150" y="6559550"/>
          <p14:tracePt t="80223" x="7702550" y="6559550"/>
          <p14:tracePt t="80239" x="7721600" y="6559550"/>
          <p14:tracePt t="80255" x="7753350" y="6559550"/>
          <p14:tracePt t="80275" x="7772400" y="6559550"/>
          <p14:tracePt t="80299" x="7797800" y="6559550"/>
          <p14:tracePt t="80330" x="7797800" y="6527800"/>
          <p14:tracePt t="80399" x="7797800" y="6502400"/>
          <p14:tracePt t="80411" x="7797800" y="6464300"/>
          <p14:tracePt t="80427" x="7797800" y="6438900"/>
          <p14:tracePt t="80436" x="7804150" y="6413500"/>
          <p14:tracePt t="80448" x="7804150" y="6394450"/>
          <p14:tracePt t="80448" x="7810500" y="6350000"/>
          <p14:tracePt t="80468" x="7810500" y="6324600"/>
          <p14:tracePt t="80468" x="7810500" y="6311900"/>
          <p14:tracePt t="80483" x="7810500" y="6292850"/>
          <p14:tracePt t="80483" x="7810500" y="6280150"/>
          <p14:tracePt t="80499" x="7816850" y="6267450"/>
          <p14:tracePt t="80499" x="7816850" y="6254750"/>
          <p14:tracePt t="80516" x="7816850" y="6242050"/>
          <p14:tracePt t="80516" x="7816850" y="6210300"/>
          <p14:tracePt t="80532" x="7816850" y="6184900"/>
          <p14:tracePt t="80532" x="7816850" y="6165850"/>
          <p14:tracePt t="80550" x="7810500" y="6134100"/>
          <p14:tracePt t="80550" x="7810500" y="61087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ja-JP" altLang="en-US"/>
              <a:t>帰無仮説が棄却できない場合</a:t>
            </a:r>
          </a:p>
        </p:txBody>
      </p:sp>
      <p:sp>
        <p:nvSpPr>
          <p:cNvPr id="556039" name="Text Box 7"/>
          <p:cNvSpPr txBox="1">
            <a:spLocks noChangeArrowheads="1"/>
          </p:cNvSpPr>
          <p:nvPr/>
        </p:nvSpPr>
        <p:spPr bwMode="auto">
          <a:xfrm>
            <a:off x="395288" y="1557338"/>
            <a:ext cx="8085137" cy="822325"/>
          </a:xfrm>
          <a:prstGeom prst="rect">
            <a:avLst/>
          </a:prstGeom>
          <a:noFill/>
          <a:ln w="38100">
            <a:noFill/>
            <a:miter lim="800000"/>
            <a:headEnd/>
            <a:tailEnd/>
          </a:ln>
          <a:effectLst/>
        </p:spPr>
        <p:txBody>
          <a:bodyPr>
            <a:spAutoFit/>
          </a:bodyPr>
          <a:lstStyle/>
          <a:p>
            <a:r>
              <a:rPr lang="ja-JP" altLang="en-US" dirty="0"/>
              <a:t>設定した有意水準よりも大きな確率で今回の結果が起こるならば，帰無仮説を棄却できない．</a:t>
            </a:r>
          </a:p>
        </p:txBody>
      </p:sp>
      <p:sp>
        <p:nvSpPr>
          <p:cNvPr id="556040" name="Text Box 8"/>
          <p:cNvSpPr txBox="1">
            <a:spLocks noChangeArrowheads="1"/>
          </p:cNvSpPr>
          <p:nvPr/>
        </p:nvSpPr>
        <p:spPr bwMode="auto">
          <a:xfrm>
            <a:off x="447675" y="2852738"/>
            <a:ext cx="2763838" cy="457200"/>
          </a:xfrm>
          <a:prstGeom prst="rect">
            <a:avLst/>
          </a:prstGeom>
          <a:noFill/>
          <a:ln w="38100">
            <a:noFill/>
            <a:miter lim="800000"/>
            <a:headEnd/>
            <a:tailEnd/>
          </a:ln>
          <a:effectLst/>
        </p:spPr>
        <p:txBody>
          <a:bodyPr wrap="none">
            <a:spAutoFit/>
          </a:bodyPr>
          <a:lstStyle/>
          <a:p>
            <a:r>
              <a:rPr lang="ja-JP" altLang="en-US" dirty="0"/>
              <a:t>この場合の結論は，</a:t>
            </a:r>
          </a:p>
        </p:txBody>
      </p:sp>
      <p:sp>
        <p:nvSpPr>
          <p:cNvPr id="556041" name="Text Box 9"/>
          <p:cNvSpPr txBox="1">
            <a:spLocks noChangeArrowheads="1"/>
          </p:cNvSpPr>
          <p:nvPr/>
        </p:nvSpPr>
        <p:spPr bwMode="auto">
          <a:xfrm>
            <a:off x="539750" y="3573463"/>
            <a:ext cx="7488238" cy="457200"/>
          </a:xfrm>
          <a:prstGeom prst="rect">
            <a:avLst/>
          </a:prstGeom>
          <a:noFill/>
          <a:ln w="38100">
            <a:noFill/>
            <a:miter lim="800000"/>
            <a:headEnd/>
            <a:tailEnd/>
          </a:ln>
          <a:effectLst/>
        </p:spPr>
        <p:txBody>
          <a:bodyPr wrap="none">
            <a:spAutoFit/>
          </a:bodyPr>
          <a:lstStyle/>
          <a:p>
            <a:r>
              <a:rPr lang="ja-JP" altLang="en-US" dirty="0"/>
              <a:t>Ａ君がキャラクターＢに勝つ確率は</a:t>
            </a:r>
            <a:r>
              <a:rPr lang="en-US" altLang="ja-JP" dirty="0"/>
              <a:t>0.5</a:t>
            </a:r>
            <a:r>
              <a:rPr lang="ja-JP" altLang="en-US" dirty="0"/>
              <a:t>でないとはいえない</a:t>
            </a:r>
          </a:p>
        </p:txBody>
      </p:sp>
      <p:sp>
        <p:nvSpPr>
          <p:cNvPr id="556042" name="Text Box 10"/>
          <p:cNvSpPr txBox="1">
            <a:spLocks noChangeArrowheads="1"/>
          </p:cNvSpPr>
          <p:nvPr/>
        </p:nvSpPr>
        <p:spPr bwMode="auto">
          <a:xfrm>
            <a:off x="755650" y="4365625"/>
            <a:ext cx="7724775" cy="822325"/>
          </a:xfrm>
          <a:prstGeom prst="rect">
            <a:avLst/>
          </a:prstGeom>
          <a:noFill/>
          <a:ln w="38100">
            <a:noFill/>
            <a:miter lim="800000"/>
            <a:headEnd/>
            <a:tailEnd/>
          </a:ln>
          <a:effectLst/>
        </p:spPr>
        <p:txBody>
          <a:bodyPr>
            <a:spAutoFit/>
          </a:bodyPr>
          <a:lstStyle/>
          <a:p>
            <a:r>
              <a:rPr lang="ja-JP" altLang="en-US" dirty="0"/>
              <a:t>帰無仮説が棄却できないときは対立仮説の否定のような表現となり，証拠が不十分であることを意味する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4254"/>
    </mc:Choice>
    <mc:Fallback>
      <p:transition spd="slow" advTm="84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20" x="4229100" y="5670550"/>
          <p14:tracePt t="4078" x="4235450" y="5670550"/>
          <p14:tracePt t="4138" x="4241800" y="5664200"/>
          <p14:tracePt t="4162" x="4210050" y="5664200"/>
          <p14:tracePt t="4174" x="4216400" y="5657850"/>
          <p14:tracePt t="4258" x="4254500" y="5657850"/>
          <p14:tracePt t="4266" x="4260850" y="5657850"/>
          <p14:tracePt t="4282" x="4267200" y="5651500"/>
          <p14:tracePt t="4302" x="4273550" y="5657850"/>
          <p14:tracePt t="4326" x="4273550" y="5651500"/>
          <p14:tracePt t="4342" x="4279900" y="5645150"/>
          <p14:tracePt t="4394" x="4279900" y="5638800"/>
          <p14:tracePt t="4482" x="4286250" y="5645150"/>
          <p14:tracePt t="4513" x="4286250" y="5638800"/>
          <p14:tracePt t="4618" x="4292600" y="5645150"/>
          <p14:tracePt t="4662" x="4286250" y="5651500"/>
          <p14:tracePt t="4714" x="4286250" y="5645150"/>
          <p14:tracePt t="4754" x="4286250" y="5657850"/>
          <p14:tracePt t="4822" x="4286250" y="5651500"/>
          <p14:tracePt t="4882" x="4292600" y="5645150"/>
          <p14:tracePt t="5030" x="4292600" y="5651500"/>
          <p14:tracePt t="5082" x="4298950" y="5645150"/>
          <p14:tracePt t="5126" x="4305300" y="5651500"/>
          <p14:tracePt t="5233" x="4311650" y="5645150"/>
          <p14:tracePt t="5286" x="4311650" y="5651500"/>
          <p14:tracePt t="5366" x="4318000" y="5638800"/>
          <p14:tracePt t="5422" x="4324350" y="5638800"/>
          <p14:tracePt t="5486" x="4330700" y="5632450"/>
          <p14:tracePt t="5606" x="4330700" y="5626100"/>
          <p14:tracePt t="5786" x="4337050" y="5619750"/>
          <p14:tracePt t="5842" x="4337050" y="5613400"/>
          <p14:tracePt t="5886" x="4337050" y="5607050"/>
          <p14:tracePt t="5906" x="4337050" y="5600700"/>
          <p14:tracePt t="5922" x="4337050" y="5594350"/>
          <p14:tracePt t="5998" x="4337050" y="5581650"/>
          <p14:tracePt t="6013" x="4337050" y="5575300"/>
          <p14:tracePt t="6025" x="4337050" y="5568950"/>
          <p14:tracePt t="6042" x="4330700" y="5568950"/>
          <p14:tracePt t="6066" x="4330700" y="5575300"/>
          <p14:tracePt t="6086" x="4324350" y="5581650"/>
          <p14:tracePt t="6102" x="4324350" y="5588000"/>
          <p14:tracePt t="6118" x="4324350" y="5581650"/>
          <p14:tracePt t="6186" x="4318000" y="5575300"/>
          <p14:tracePt t="6202" x="4318000" y="5568950"/>
          <p14:tracePt t="6214" x="4324350" y="5556250"/>
          <p14:tracePt t="6229" x="4330700" y="5549900"/>
          <p14:tracePt t="6246" x="4337050" y="5543550"/>
          <p14:tracePt t="6262" x="4343400" y="5530850"/>
          <p14:tracePt t="6274" x="4349750" y="5524500"/>
          <p14:tracePt t="6291" x="4362450" y="5518150"/>
          <p14:tracePt t="6304" x="4362450" y="5537200"/>
          <p14:tracePt t="6321" x="4375150" y="5556250"/>
          <p14:tracePt t="6321" x="4387850" y="5530850"/>
          <p14:tracePt t="6339" x="4400550" y="5492750"/>
          <p14:tracePt t="6730" x="4502150" y="5118100"/>
          <p14:tracePt t="6758" x="4495800" y="5111750"/>
          <p14:tracePt t="6774" x="4489450" y="5111750"/>
          <p14:tracePt t="6782" x="4489450" y="5099050"/>
          <p14:tracePt t="6791" x="4483100" y="5092700"/>
          <p14:tracePt t="6791" x="4483100" y="5080000"/>
          <p14:tracePt t="6807" x="4483100" y="5060950"/>
          <p14:tracePt t="6807" x="4483100" y="5035550"/>
          <p14:tracePt t="6823" x="4489450" y="5003800"/>
          <p14:tracePt t="6823" x="4495800" y="4972050"/>
          <p14:tracePt t="6823" x="4508500" y="4940300"/>
          <p14:tracePt t="6842" x="4521200" y="4895850"/>
          <p14:tracePt t="6856" x="4533900" y="4851400"/>
          <p14:tracePt t="6856" x="4559300" y="4743450"/>
          <p14:tracePt t="6874" x="4572000" y="4679950"/>
          <p14:tracePt t="6874" x="4591050" y="4616450"/>
          <p14:tracePt t="6891" x="4603750" y="4540250"/>
          <p14:tracePt t="6891" x="4622800" y="4457700"/>
          <p14:tracePt t="7126" x="4489450" y="2298700"/>
          <p14:tracePt t="7140" x="4457700" y="2305050"/>
          <p14:tracePt t="7140" x="4368800" y="2311400"/>
          <p14:tracePt t="7158" x="4305300" y="2324100"/>
          <p14:tracePt t="7158" x="4229100" y="2330450"/>
          <p14:tracePt t="7175" x="4146550" y="2343150"/>
          <p14:tracePt t="7175" x="4064000" y="2355850"/>
          <p14:tracePt t="7192" x="3981450" y="2368550"/>
          <p14:tracePt t="7192" x="3898900" y="2381250"/>
          <p14:tracePt t="7192" x="3816350" y="2393950"/>
          <p14:tracePt t="7211" x="3733800" y="2406650"/>
          <p14:tracePt t="7211" x="3657600" y="2419350"/>
          <p14:tracePt t="7225" x="3581400" y="2438400"/>
          <p14:tracePt t="7225" x="3505200" y="2451100"/>
          <p14:tracePt t="7242" x="3429000" y="2463800"/>
          <p14:tracePt t="7242" x="3359150" y="2476500"/>
          <p14:tracePt t="7260" x="3289300" y="2482850"/>
          <p14:tracePt t="7260" x="3162300" y="2489200"/>
          <p14:tracePt t="7275" x="3098800" y="2489200"/>
          <p14:tracePt t="7275" x="3041650" y="2489200"/>
          <p14:tracePt t="7292" x="2978150" y="2482850"/>
          <p14:tracePt t="7292" x="2921000" y="2476500"/>
          <p14:tracePt t="7309" x="2863850" y="2470150"/>
          <p14:tracePt t="7309" x="2806700" y="2463800"/>
          <p14:tracePt t="7325" x="2743200" y="2457450"/>
          <p14:tracePt t="7325" x="2628900" y="2444750"/>
          <p14:tracePt t="7343" x="2571750" y="2438400"/>
          <p14:tracePt t="7343" x="2508250" y="2432050"/>
          <p14:tracePt t="7359" x="2451100" y="2425700"/>
          <p14:tracePt t="7359" x="2393950" y="2419350"/>
          <p14:tracePt t="7376" x="2343150" y="2406650"/>
          <p14:tracePt t="7376" x="2292350" y="2400300"/>
          <p14:tracePt t="7392" x="2241550" y="2381250"/>
          <p14:tracePt t="7392" x="2190750" y="2368550"/>
          <p14:tracePt t="7392" x="2139950" y="2355850"/>
          <p14:tracePt t="7411" x="2095500" y="2336800"/>
          <p14:tracePt t="7411" x="2051050" y="2324100"/>
          <p14:tracePt t="7427" x="2006600" y="2298700"/>
          <p14:tracePt t="7427" x="1968500" y="2279650"/>
          <p14:tracePt t="7443" x="1936750" y="2254250"/>
          <p14:tracePt t="7443" x="1905000" y="2228850"/>
          <p14:tracePt t="7459" x="1879600" y="2203450"/>
          <p14:tracePt t="7459" x="1860550" y="2171700"/>
          <p14:tracePt t="7476" x="1847850" y="2139950"/>
          <p14:tracePt t="7476" x="1835150" y="2108200"/>
          <p14:tracePt t="7476" x="1835150" y="2076450"/>
          <p14:tracePt t="7495" x="1835150" y="2044700"/>
          <p14:tracePt t="7508" x="1847850" y="2012950"/>
          <p14:tracePt t="7508" x="1885950" y="1955800"/>
          <p14:tracePt t="7526" x="1911350" y="1930400"/>
          <p14:tracePt t="7526" x="1943100" y="1905000"/>
          <p14:tracePt t="7543" x="1981200" y="1879600"/>
          <p14:tracePt t="7543" x="2025650" y="1860550"/>
          <p14:tracePt t="7560" x="2070100" y="1841500"/>
          <p14:tracePt t="7560" x="2165350" y="1809750"/>
          <p14:tracePt t="7577" x="2222500" y="1803400"/>
          <p14:tracePt t="7577" x="2279650" y="1797050"/>
          <p14:tracePt t="7593" x="2343150" y="1797050"/>
          <p14:tracePt t="7593" x="2406650" y="1797050"/>
          <p14:tracePt t="7610" x="2476500" y="1803400"/>
          <p14:tracePt t="7610" x="2552700" y="1803400"/>
          <p14:tracePt t="7626" x="2622550" y="1809750"/>
          <p14:tracePt t="7626" x="2774950" y="1822450"/>
          <p14:tracePt t="7643" x="2857500" y="1835150"/>
          <p14:tracePt t="7643" x="2933700" y="1841500"/>
          <p14:tracePt t="7660" x="3009900" y="1854200"/>
          <p14:tracePt t="7660" x="3086100" y="1860550"/>
          <p14:tracePt t="7676" x="3162300" y="1873250"/>
          <p14:tracePt t="7676" x="3308350" y="1898650"/>
          <p14:tracePt t="7695" x="3384550" y="1917700"/>
          <p14:tracePt t="7695" x="3448050" y="1930400"/>
          <p14:tracePt t="7710" x="3517900" y="1949450"/>
          <p14:tracePt t="7710" x="3575050" y="1968500"/>
          <p14:tracePt t="7727" x="3632200" y="1987550"/>
          <p14:tracePt t="7727" x="3689350" y="2006600"/>
          <p14:tracePt t="7744" x="3740150" y="2025650"/>
          <p14:tracePt t="7744" x="3784600" y="2044700"/>
          <p14:tracePt t="7744" x="3822700" y="2063750"/>
          <p14:tracePt t="7763" x="3860800" y="2089150"/>
          <p14:tracePt t="7775" x="3892550" y="2108200"/>
          <p14:tracePt t="7775" x="3937000" y="2159000"/>
          <p14:tracePt t="7794" x="3956050" y="2184400"/>
          <p14:tracePt t="7794" x="3968750" y="2203450"/>
          <p14:tracePt t="7811" x="3968750" y="2228850"/>
          <p14:tracePt t="7811" x="3975100" y="2260600"/>
          <p14:tracePt t="7827" x="3968750" y="2286000"/>
          <p14:tracePt t="7827" x="3962400" y="2311400"/>
          <p14:tracePt t="7844" x="3949700" y="2343150"/>
          <p14:tracePt t="7844" x="3930650" y="2374900"/>
          <p14:tracePt t="7844" x="3911600" y="2400300"/>
          <p14:tracePt t="7862" x="3892550" y="2425700"/>
          <p14:tracePt t="7862" x="3867150" y="2457450"/>
          <p14:tracePt t="7877" x="3841750" y="2482850"/>
          <p14:tracePt t="7877" x="3810000" y="2508250"/>
          <p14:tracePt t="7894" x="3784600" y="2533650"/>
          <p14:tracePt t="7894" x="3752850" y="2552700"/>
          <p14:tracePt t="7911" x="3727450" y="2571750"/>
          <p14:tracePt t="7911" x="3695700" y="2584450"/>
          <p14:tracePt t="7927" x="3663950" y="2597150"/>
          <p14:tracePt t="7927" x="3606800" y="2616200"/>
          <p14:tracePt t="7944" x="3575050" y="2622550"/>
          <p14:tracePt t="7944" x="3549650" y="2628900"/>
          <p14:tracePt t="7962" x="3524250" y="2635250"/>
          <p14:tracePt t="7962" x="3498850" y="2635250"/>
          <p14:tracePt t="7978" x="3473450" y="2635250"/>
          <p14:tracePt t="7978" x="3435350" y="2635250"/>
          <p14:tracePt t="7995" x="3422650" y="2635250"/>
          <p14:tracePt t="7995" x="3409950" y="2635250"/>
          <p14:tracePt t="8012" x="3403600" y="2635250"/>
          <p14:tracePt t="8012" x="3397250" y="2628900"/>
          <p14:tracePt t="8029" x="3390900" y="2628900"/>
          <p14:tracePt t="8029" x="3384550" y="2628900"/>
          <p14:tracePt t="8045" x="3378200" y="2622550"/>
          <p14:tracePt t="8045" x="3371850" y="2622550"/>
          <p14:tracePt t="8045" x="3365500" y="2622550"/>
          <p14:tracePt t="8064" x="3359150" y="2622550"/>
          <p14:tracePt t="8064" x="3352800" y="2622550"/>
          <p14:tracePt t="8079" x="3346450" y="2628900"/>
          <p14:tracePt t="8079" x="3340100" y="2628900"/>
          <p14:tracePt t="8096" x="3327400" y="2628900"/>
          <p14:tracePt t="8111" x="3321050" y="2622550"/>
          <p14:tracePt t="8128" x="3308350" y="2616200"/>
          <p14:tracePt t="8128" x="3308350" y="2609850"/>
          <p14:tracePt t="8128" x="3302000" y="2603500"/>
          <p14:tracePt t="8148" x="3295650" y="2597150"/>
          <p14:tracePt t="8161" x="3295650" y="2590800"/>
          <p14:tracePt t="8161" x="3282950" y="2578100"/>
          <p14:tracePt t="8179" x="3276600" y="2571750"/>
          <p14:tracePt t="8195" x="3270250" y="2565400"/>
          <p14:tracePt t="8195" x="3263900" y="2565400"/>
          <p14:tracePt t="8213" x="3257550" y="2559050"/>
          <p14:tracePt t="8228" x="3251200" y="2552700"/>
          <p14:tracePt t="8228" x="3244850" y="2546350"/>
          <p14:tracePt t="8246" x="3238500" y="2546350"/>
          <p14:tracePt t="8246" x="3232150" y="2546350"/>
          <p14:tracePt t="8264" x="3225800" y="2546350"/>
          <p14:tracePt t="8264" x="3219450" y="2546350"/>
          <p14:tracePt t="8280" x="3213100" y="2546350"/>
          <p14:tracePt t="8280" x="3194050" y="2552700"/>
          <p14:tracePt t="8296" x="3181350" y="2559050"/>
          <p14:tracePt t="8296" x="3175000" y="2559050"/>
          <p14:tracePt t="8313" x="3162300" y="2565400"/>
          <p14:tracePt t="8313" x="3155950" y="2571750"/>
          <p14:tracePt t="8330" x="3143250" y="2578100"/>
          <p14:tracePt t="8330" x="3136900" y="2584450"/>
          <p14:tracePt t="8346" x="3130550" y="2590800"/>
          <p14:tracePt t="8346" x="3124200" y="2590800"/>
          <p14:tracePt t="8363" x="3117850" y="2597150"/>
          <p14:tracePt t="8379" x="3117850" y="2609850"/>
          <p14:tracePt t="8395" x="3124200" y="2609850"/>
          <p14:tracePt t="8412" x="3130550" y="2609850"/>
          <p14:tracePt t="8412" x="3136900" y="2616200"/>
          <p14:tracePt t="8432" x="3130550" y="2616200"/>
          <p14:tracePt t="8483" x="3136900" y="2616200"/>
          <p14:tracePt t="8535" x="3130550" y="2616200"/>
          <p14:tracePt t="8591" x="3124200" y="2616200"/>
          <p14:tracePt t="8603" x="3117850" y="2616200"/>
          <p14:tracePt t="8626" x="3117850" y="2622550"/>
          <p14:tracePt t="8642" x="3111500" y="2628900"/>
          <p14:tracePt t="8677" x="3105150" y="2622550"/>
          <p14:tracePt t="8703" x="3105150" y="2616200"/>
          <p14:tracePt t="8731" x="3098800" y="2616200"/>
          <p14:tracePt t="8790" x="3092450" y="2609850"/>
          <p14:tracePt t="8806" x="3086100" y="2609850"/>
          <p14:tracePt t="8830" x="3086100" y="2603500"/>
          <p14:tracePt t="8842" x="3092450" y="2597150"/>
          <p14:tracePt t="8873" x="3098800" y="2597150"/>
          <p14:tracePt t="8890" x="3105150" y="2597150"/>
          <p14:tracePt t="8902" x="3111500" y="2590800"/>
          <p14:tracePt t="8926" x="3105150" y="2584450"/>
          <p14:tracePt t="8961" x="3111500" y="2584450"/>
          <p14:tracePt t="9010" x="3117850" y="2578100"/>
          <p14:tracePt t="9030" x="3124200" y="2578100"/>
          <p14:tracePt t="9142" x="3124200" y="2571750"/>
          <p14:tracePt t="9165" x="3124200" y="2578100"/>
          <p14:tracePt t="9202" x="3117850" y="2584450"/>
          <p14:tracePt t="9218" x="3124200" y="2571750"/>
          <p14:tracePt t="9270" x="3130550" y="2565400"/>
          <p14:tracePt t="9294" x="3124200" y="2565400"/>
          <p14:tracePt t="9313" x="3124200" y="2559050"/>
          <p14:tracePt t="9398" x="3117850" y="2559050"/>
          <p14:tracePt t="9442" x="3117850" y="2565400"/>
          <p14:tracePt t="9474" x="3111500" y="2565400"/>
          <p14:tracePt t="9510" x="3111500" y="2559050"/>
          <p14:tracePt t="9578" x="3117850" y="2552700"/>
          <p14:tracePt t="9662" x="3111500" y="2546350"/>
          <p14:tracePt t="9713" x="3117850" y="2552700"/>
          <p14:tracePt t="9758" x="3117850" y="2559050"/>
          <p14:tracePt t="9774" x="3117850" y="2552700"/>
          <p14:tracePt t="9962" x="3117850" y="2546350"/>
          <p14:tracePt t="10034" x="3117850" y="2540000"/>
          <p14:tracePt t="10081" x="3111500" y="2540000"/>
          <p14:tracePt t="10110" x="3105150" y="2546350"/>
          <p14:tracePt t="10134" x="3067050" y="2584450"/>
          <p14:tracePt t="10347" x="3092450" y="2552700"/>
          <p14:tracePt t="10374" x="3054350" y="2590800"/>
          <p14:tracePt t="10390" x="3022600" y="2590800"/>
          <p14:tracePt t="10406" x="3022600" y="2597150"/>
          <p14:tracePt t="10422" x="3054350" y="2559050"/>
          <p14:tracePt t="10457" x="3092450" y="2559050"/>
          <p14:tracePt t="10466" x="3086100" y="2559050"/>
          <p14:tracePt t="10517" x="3086100" y="2520950"/>
          <p14:tracePt t="10613" x="3086100" y="2482850"/>
          <p14:tracePt t="10629" x="3048000" y="2482850"/>
          <p14:tracePt t="10645" x="3054350" y="2451100"/>
          <p14:tracePt t="10674" x="3060700" y="2482850"/>
          <p14:tracePt t="10714" x="3060700" y="2514600"/>
          <p14:tracePt t="10722" x="3098800" y="2514600"/>
          <p14:tracePt t="10722" x="3098800" y="2546350"/>
          <p14:tracePt t="10737" x="3098800" y="2552700"/>
          <p14:tracePt t="10758" x="3098800" y="2559050"/>
          <p14:tracePt t="10810" x="3098800" y="2552700"/>
          <p14:tracePt t="10834" x="3098800" y="2559050"/>
          <p14:tracePt t="10962" x="3098800" y="2552700"/>
          <p14:tracePt t="10974" x="3092450" y="2546350"/>
          <p14:tracePt t="11022" x="3130550" y="2546350"/>
          <p14:tracePt t="11094" x="3168650" y="2546350"/>
          <p14:tracePt t="23383" x="4165600" y="2679700"/>
          <p14:tracePt t="24147" x="4165600" y="2673350"/>
          <p14:tracePt t="24162" x="4171950" y="2673350"/>
          <p14:tracePt t="24198" x="4171950" y="2679700"/>
          <p14:tracePt t="24223" x="4171950" y="2673350"/>
          <p14:tracePt t="24235" x="4165600" y="2667000"/>
          <p14:tracePt t="24250" x="4159250" y="2667000"/>
          <p14:tracePt t="24294" x="4152900" y="2667000"/>
          <p14:tracePt t="24317" x="4152900" y="2660650"/>
          <p14:tracePt t="24354" x="4152900" y="2667000"/>
          <p14:tracePt t="24378" x="4152900" y="2673350"/>
          <p14:tracePt t="24403" x="4159250" y="2667000"/>
          <p14:tracePt t="24430" x="4159250" y="2660650"/>
          <p14:tracePt t="24455" x="4165600" y="2654300"/>
          <p14:tracePt t="24470" x="4165600" y="2647950"/>
          <p14:tracePt t="24490" x="4171950" y="2641600"/>
          <p14:tracePt t="24514" x="4171950" y="2635250"/>
          <p14:tracePt t="24535" x="4171950" y="2628900"/>
          <p14:tracePt t="24558" x="4178300" y="2628900"/>
          <p14:tracePt t="24583" x="4184650" y="2616200"/>
          <p14:tracePt t="24602" x="4197350" y="2609850"/>
          <p14:tracePt t="24633" x="4203700" y="2603500"/>
          <p14:tracePt t="24650" x="4210050" y="2603500"/>
          <p14:tracePt t="24654" x="4216400" y="2597150"/>
          <p14:tracePt t="24670" x="4222750" y="2597150"/>
          <p14:tracePt t="24680" x="4229100" y="2597150"/>
          <p14:tracePt t="24680" x="4229100" y="2590800"/>
          <p14:tracePt t="24698" x="4235450" y="2590800"/>
          <p14:tracePt t="24698" x="4241800" y="2584450"/>
          <p14:tracePt t="24715" x="4248150" y="2584450"/>
          <p14:tracePt t="24730" x="4260850" y="2578100"/>
          <p14:tracePt t="24747" x="4267200" y="2571750"/>
          <p14:tracePt t="24781" x="4267200" y="2565400"/>
          <p14:tracePt t="24798" x="4267200" y="2559050"/>
          <p14:tracePt t="24849" x="4267200" y="2552700"/>
          <p14:tracePt t="24882" x="4267200" y="2546350"/>
          <p14:tracePt t="24918" x="4273550" y="2552700"/>
          <p14:tracePt t="24970" x="4267200" y="2546350"/>
          <p14:tracePt t="25106" x="4273550" y="2540000"/>
          <p14:tracePt t="25129" x="4273550" y="2533650"/>
          <p14:tracePt t="25142" x="4267200" y="2533650"/>
          <p14:tracePt t="25243" x="4273550" y="2533650"/>
          <p14:tracePt t="25314" x="4273550" y="2527300"/>
          <p14:tracePt t="25369" x="4279900" y="2520950"/>
          <p14:tracePt t="25490" x="4279900" y="2514600"/>
          <p14:tracePt t="25729" x="4279900" y="2508250"/>
          <p14:tracePt t="25802" x="4286250" y="2501900"/>
          <p14:tracePt t="25886" x="4286250" y="2495550"/>
          <p14:tracePt t="25930" x="4292600" y="2489200"/>
          <p14:tracePt t="25999" x="4298950" y="2482850"/>
          <p14:tracePt t="26067" x="4305300" y="2476500"/>
          <p14:tracePt t="26150" x="4305300" y="2470150"/>
          <p14:tracePt t="26211" x="4311650" y="2470150"/>
          <p14:tracePt t="26290" x="4311650" y="2463800"/>
          <p14:tracePt t="26349" x="4305300" y="2463800"/>
          <p14:tracePt t="26435" x="4305300" y="2470150"/>
          <p14:tracePt t="26694" x="4305300" y="2463800"/>
          <p14:tracePt t="26726" x="4311650" y="2457450"/>
          <p14:tracePt t="26875" x="4311650" y="2451100"/>
          <p14:tracePt t="26898" x="4305300" y="2457450"/>
          <p14:tracePt t="26942" x="4305300" y="2463800"/>
          <p14:tracePt t="26959" x="4305300" y="2457450"/>
          <p14:tracePt t="27018" x="4311650" y="2463800"/>
          <p14:tracePt t="27095" x="4305300" y="2457450"/>
          <p14:tracePt t="27138" x="4305300" y="2451100"/>
          <p14:tracePt t="27154" x="4305300" y="2457450"/>
          <p14:tracePt t="27174" x="4311650" y="2463800"/>
          <p14:tracePt t="27215" x="4311650" y="2457450"/>
          <p14:tracePt t="27234" x="4305300" y="2463800"/>
          <p14:tracePt t="27319" x="4305300" y="2457450"/>
          <p14:tracePt t="27343" x="4305300" y="2451100"/>
          <p14:tracePt t="27378" x="4305300" y="2444750"/>
          <p14:tracePt t="27470" x="4298950" y="2444750"/>
          <p14:tracePt t="27522" x="4292600" y="2444750"/>
          <p14:tracePt t="27558" x="4286250" y="2451100"/>
          <p14:tracePt t="27650" x="4292600" y="2444750"/>
          <p14:tracePt t="27713" x="4286250" y="2444750"/>
          <p14:tracePt t="27813" x="4292600" y="2444750"/>
          <p14:tracePt t="27882" x="4292600" y="2438400"/>
          <p14:tracePt t="27933" x="4298950" y="2438400"/>
          <p14:tracePt t="27986" x="4298950" y="2432050"/>
          <p14:tracePt t="28002" x="4292600" y="2432050"/>
          <p14:tracePt t="28069" x="4292600" y="2438400"/>
          <p14:tracePt t="28098" x="4292600" y="2444750"/>
          <p14:tracePt t="28233" x="4292600" y="2451100"/>
          <p14:tracePt t="28302" x="4292600" y="2444750"/>
          <p14:tracePt t="28321" x="4292600" y="2438400"/>
          <p14:tracePt t="28433" x="4292600" y="2444750"/>
          <p14:tracePt t="28602" x="4298950" y="2444750"/>
          <p14:tracePt t="28690" x="4298950" y="2438400"/>
          <p14:tracePt t="28714" x="4292600" y="2438400"/>
          <p14:tracePt t="28793" x="4292600" y="2432050"/>
          <p14:tracePt t="28973" x="4298950" y="2425700"/>
          <p14:tracePt t="29058" x="4298950" y="2432050"/>
          <p14:tracePt t="29090" x="4298950" y="2438400"/>
          <p14:tracePt t="29118" x="4298950" y="2432050"/>
          <p14:tracePt t="29154" x="4298950" y="2438400"/>
          <p14:tracePt t="29214" x="4298950" y="2432050"/>
          <p14:tracePt t="29269" x="4298950" y="2438400"/>
          <p14:tracePt t="29305" x="4298950" y="2432050"/>
          <p14:tracePt t="29366" x="4298950" y="2438400"/>
          <p14:tracePt t="29402" x="4298950" y="2432050"/>
          <p14:tracePt t="29461" x="4305300" y="2432050"/>
          <p14:tracePt t="29574" x="4305300" y="2425700"/>
          <p14:tracePt t="29598" x="4305300" y="2432050"/>
          <p14:tracePt t="29622" x="4305300" y="2425700"/>
          <p14:tracePt t="29630" x="4305300" y="2432050"/>
          <p14:tracePt t="29675" x="4305300" y="2438400"/>
          <p14:tracePt t="29690" x="4305300" y="2432050"/>
          <p14:tracePt t="29735" x="4305300" y="2438400"/>
          <p14:tracePt t="29779" x="4298950" y="2432050"/>
          <p14:tracePt t="29855" x="4305300" y="2438400"/>
          <p14:tracePt t="29930" x="4305300" y="2432050"/>
          <p14:tracePt t="30062" x="4305300" y="2425700"/>
          <p14:tracePt t="30103" x="4305300" y="2432050"/>
          <p14:tracePt t="30250" x="4305300" y="2438400"/>
          <p14:tracePt t="30259" x="4305300" y="2444750"/>
          <p14:tracePt t="30430" x="4298950" y="2438400"/>
          <p14:tracePt t="30515" x="4298950" y="2444750"/>
          <p14:tracePt t="30610" x="4298950" y="2438400"/>
          <p14:tracePt t="30703" x="4305300" y="2438400"/>
          <p14:tracePt t="30782" x="4311650" y="2432050"/>
          <p14:tracePt t="30835" x="4311650" y="2438400"/>
          <p14:tracePt t="30926" x="4305300" y="2438400"/>
          <p14:tracePt t="31083" x="4305300" y="2432050"/>
          <p14:tracePt t="31234" x="4311650" y="2425700"/>
          <p14:tracePt t="31551" x="4311650" y="2432050"/>
          <p14:tracePt t="31579" x="4311650" y="2425700"/>
          <p14:tracePt t="31647" x="4311650" y="2419350"/>
          <p14:tracePt t="31691" x="4311650" y="2425700"/>
          <p14:tracePt t="31751" x="4305300" y="2432050"/>
          <p14:tracePt t="31795" x="4305300" y="2425700"/>
          <p14:tracePt t="31819" x="4311650" y="2419350"/>
          <p14:tracePt t="31854" x="4311650" y="2425700"/>
          <p14:tracePt t="31878" x="4311650" y="2432050"/>
          <p14:tracePt t="31914" x="4305300" y="2438400"/>
          <p14:tracePt t="31946" x="4305300" y="2432050"/>
          <p14:tracePt t="32007" x="4298950" y="2432050"/>
          <p14:tracePt t="32043" x="4298950" y="2425700"/>
          <p14:tracePt t="32126" x="4298950" y="2419350"/>
          <p14:tracePt t="32143" x="4298950" y="2425700"/>
          <p14:tracePt t="32178" x="4305300" y="2425700"/>
          <p14:tracePt t="32246" x="4305300" y="2432050"/>
          <p14:tracePt t="32298" x="4298950" y="2438400"/>
          <p14:tracePt t="32315" x="4305300" y="2432050"/>
          <p14:tracePt t="32367" x="4305300" y="2425700"/>
          <p14:tracePt t="32470" x="4305300" y="2419350"/>
          <p14:tracePt t="32522" x="4305300" y="2413000"/>
          <p14:tracePt t="32570" x="4305300" y="2419350"/>
          <p14:tracePt t="32598" x="4305300" y="2413000"/>
          <p14:tracePt t="32650" x="4305300" y="2419350"/>
          <p14:tracePt t="32751" x="4298950" y="2419350"/>
          <p14:tracePt t="32990" x="4305300" y="2413000"/>
          <p14:tracePt t="33051" x="4305300" y="2419350"/>
          <p14:tracePt t="33087" x="4311650" y="2413000"/>
          <p14:tracePt t="33154" x="4311650" y="2419350"/>
          <p14:tracePt t="33334" x="4305300" y="2425700"/>
          <p14:tracePt t="33370" x="4311650" y="2419350"/>
          <p14:tracePt t="33414" x="4305300" y="2419350"/>
          <p14:tracePt t="33514" x="4311650" y="2419350"/>
          <p14:tracePt t="33542" x="4311650" y="2413000"/>
          <p14:tracePt t="33654" x="4311650" y="2406650"/>
          <p14:tracePt t="33678" x="4311650" y="2413000"/>
          <p14:tracePt t="33722" x="4305300" y="2419350"/>
          <p14:tracePt t="33770" x="4305300" y="2413000"/>
          <p14:tracePt t="33782" x="4305300" y="2419350"/>
          <p14:tracePt t="33851" x="4305300" y="2413000"/>
          <p14:tracePt t="33890" x="4298950" y="2419350"/>
          <p14:tracePt t="33919" x="4305300" y="2413000"/>
          <p14:tracePt t="33971" x="4305300" y="2419350"/>
          <p14:tracePt t="34219" x="4305300" y="2413000"/>
          <p14:tracePt t="34307" x="4305300" y="2419350"/>
          <p14:tracePt t="34354" x="4305300" y="2413000"/>
          <p14:tracePt t="34467" x="4305300" y="2419350"/>
          <p14:tracePt t="34494" x="4305300" y="2413000"/>
          <p14:tracePt t="34555" x="4305300" y="2419350"/>
          <p14:tracePt t="34639" x="4305300" y="2413000"/>
          <p14:tracePt t="34662" x="4311650" y="2406650"/>
          <p14:tracePt t="34699" x="4305300" y="2413000"/>
          <p14:tracePt t="34750" x="4305300" y="2419350"/>
          <p14:tracePt t="34774" x="4305300" y="2413000"/>
          <p14:tracePt t="34819" x="4305300" y="2400300"/>
          <p14:tracePt t="34946" x="4311650" y="2393950"/>
          <p14:tracePt t="34983" x="4305300" y="2387600"/>
          <p14:tracePt t="35050" x="4305300" y="2393950"/>
          <p14:tracePt t="35087" x="4298950" y="2400300"/>
          <p14:tracePt t="35119" x="4298950" y="2406650"/>
          <p14:tracePt t="35146" x="4298950" y="2413000"/>
          <p14:tracePt t="35171" x="4298950" y="2419350"/>
          <p14:tracePt t="35202" x="4305300" y="2425700"/>
          <p14:tracePt t="35223" x="4298950" y="2425700"/>
          <p14:tracePt t="35263" x="4292600" y="2419350"/>
          <p14:tracePt t="35282" x="4292600" y="2425700"/>
          <p14:tracePt t="35334" x="4286250" y="2419350"/>
          <p14:tracePt t="35462" x="4292600" y="2413000"/>
          <p14:tracePt t="35495" x="4292600" y="2406650"/>
          <p14:tracePt t="35539" x="4292600" y="2400300"/>
          <p14:tracePt t="35626" x="4286250" y="2400300"/>
          <p14:tracePt t="35650" x="4286250" y="2406650"/>
          <p14:tracePt t="35658" x="4279900" y="2400300"/>
          <p14:tracePt t="35682" x="4279900" y="2393950"/>
          <p14:tracePt t="35719" x="4279900" y="2387600"/>
          <p14:tracePt t="35803" x="4279900" y="2393950"/>
          <p14:tracePt t="35810" x="4286250" y="2393950"/>
          <p14:tracePt t="35838" x="4286250" y="2400300"/>
          <p14:tracePt t="35862" x="4292600" y="2400300"/>
          <p14:tracePt t="35890" x="4286250" y="2400300"/>
          <p14:tracePt t="36078" x="4286250" y="2406650"/>
          <p14:tracePt t="36103" x="4286250" y="2400300"/>
          <p14:tracePt t="36183" x="4279900" y="2406650"/>
          <p14:tracePt t="36242" x="4279900" y="2400300"/>
          <p14:tracePt t="36295" x="4286250" y="2400300"/>
          <p14:tracePt t="36370" x="4286250" y="2406650"/>
          <p14:tracePt t="36395" x="4292600" y="2400300"/>
          <p14:tracePt t="36455" x="4292600" y="2393950"/>
          <p14:tracePt t="36482" x="4292600" y="2400300"/>
          <p14:tracePt t="36542" x="4298950" y="2400300"/>
          <p14:tracePt t="36587" x="4298950" y="2393950"/>
          <p14:tracePt t="36618" x="4305300" y="2400300"/>
          <p14:tracePt t="36826" x="4298950" y="2393950"/>
          <p14:tracePt t="36927" x="4305300" y="2400300"/>
          <p14:tracePt t="37030" x="4311650" y="2387600"/>
          <p14:tracePt t="37066" x="4311650" y="2374900"/>
          <p14:tracePt t="37174" x="4318000" y="2374900"/>
          <p14:tracePt t="37279" x="4318000" y="2368550"/>
          <p14:tracePt t="37322" x="4318000" y="2374900"/>
          <p14:tracePt t="37346" x="4318000" y="2381250"/>
          <p14:tracePt t="37375" x="4311650" y="2381250"/>
          <p14:tracePt t="37414" x="4318000" y="2381250"/>
          <p14:tracePt t="37467" x="4318000" y="2374900"/>
          <p14:tracePt t="37494" x="4318000" y="2368550"/>
          <p14:tracePt t="37526" x="4324350" y="2362200"/>
          <p14:tracePt t="37579" x="4330700" y="2362200"/>
          <p14:tracePt t="37614" x="4324350" y="2355850"/>
          <p14:tracePt t="37667" x="4324350" y="2362200"/>
          <p14:tracePt t="37699" x="4324350" y="2355850"/>
          <p14:tracePt t="37794" x="4318000" y="2368550"/>
          <p14:tracePt t="37850" x="4324350" y="2368550"/>
          <p14:tracePt t="37879" x="4330700" y="2362200"/>
          <p14:tracePt t="37939" x="4330700" y="2368550"/>
          <p14:tracePt t="37999" x="4324350" y="2374900"/>
          <p14:tracePt t="38066" x="4330700" y="2368550"/>
          <p14:tracePt t="38094" x="4324350" y="2374900"/>
          <p14:tracePt t="38154" x="4330700" y="2381250"/>
          <p14:tracePt t="38187" x="4337050" y="2381250"/>
          <p14:tracePt t="38255" x="4337050" y="2387600"/>
          <p14:tracePt t="38283" x="4337050" y="2381250"/>
          <p14:tracePt t="38471" x="4337050" y="2374900"/>
          <p14:tracePt t="38494" x="4343400" y="2381250"/>
          <p14:tracePt t="38522" x="4343400" y="2374900"/>
          <p14:tracePt t="38590" x="4343400" y="2368550"/>
          <p14:tracePt t="38742" x="4349750" y="2362200"/>
          <p14:tracePt t="38787" x="4349750" y="2368550"/>
          <p14:tracePt t="38802" x="4349750" y="2374900"/>
          <p14:tracePt t="38867" x="4343400" y="2374900"/>
          <p14:tracePt t="38906" x="4343400" y="2368550"/>
          <p14:tracePt t="38995" x="4343400" y="2374900"/>
          <p14:tracePt t="39018" x="4349750" y="2368550"/>
          <p14:tracePt t="39199" x="4343400" y="2368550"/>
          <p14:tracePt t="39286" x="4349750" y="2368550"/>
          <p14:tracePt t="39363" x="4343400" y="2374900"/>
          <p14:tracePt t="39386" x="4343400" y="2381250"/>
          <p14:tracePt t="39406" x="4343400" y="2393950"/>
          <p14:tracePt t="39431" x="4343400" y="2400300"/>
          <p14:tracePt t="39455" x="4343400" y="2406650"/>
          <p14:tracePt t="39522" x="4343400" y="2400300"/>
          <p14:tracePt t="39627" x="4337050" y="2393950"/>
          <p14:tracePt t="39654" x="4343400" y="2393950"/>
          <p14:tracePt t="39706" x="4349750" y="2387600"/>
          <p14:tracePt t="39762" x="4343400" y="2381250"/>
          <p14:tracePt t="39799" x="4343400" y="2387600"/>
          <p14:tracePt t="39851" x="4343400" y="2393950"/>
          <p14:tracePt t="39887" x="4343400" y="2387600"/>
          <p14:tracePt t="39919" x="4349750" y="2381250"/>
          <p14:tracePt t="40030" x="4349750" y="2374900"/>
          <p14:tracePt t="40082" x="4356100" y="2374900"/>
          <p14:tracePt t="40243" x="4349750" y="2381250"/>
          <p14:tracePt t="40322" x="4356100" y="2374900"/>
          <p14:tracePt t="40363" x="4349750" y="2374900"/>
          <p14:tracePt t="40422" x="4356100" y="2381250"/>
          <p14:tracePt t="40495" x="4356100" y="2387600"/>
          <p14:tracePt t="40526" x="4356100" y="2381250"/>
          <p14:tracePt t="40562" x="4356100" y="2374900"/>
          <p14:tracePt t="40594" x="4356100" y="2368550"/>
          <p14:tracePt t="40727" x="4362450" y="2368550"/>
          <p14:tracePt t="40795" x="4356100" y="2362200"/>
          <p14:tracePt t="40819" x="4356100" y="2368550"/>
          <p14:tracePt t="40930" x="4356100" y="2374900"/>
          <p14:tracePt t="40939" x="4356100" y="2368550"/>
          <p14:tracePt t="41026" x="4356100" y="2362200"/>
          <p14:tracePt t="41050" x="4349750" y="2362200"/>
          <p14:tracePt t="41118" x="4349750" y="2355850"/>
          <p14:tracePt t="41402" x="4356100" y="2355850"/>
          <p14:tracePt t="41454" x="4362450" y="2355850"/>
          <p14:tracePt t="41538" x="4362450" y="2362200"/>
          <p14:tracePt t="41563" x="4362450" y="2355850"/>
          <p14:tracePt t="41582" x="4356100" y="2349500"/>
          <p14:tracePt t="41747" x="4356100" y="2355850"/>
          <p14:tracePt t="41778" x="4356100" y="2362200"/>
          <p14:tracePt t="41914" x="4356100" y="2368550"/>
          <p14:tracePt t="41926" x="4356100" y="2374900"/>
          <p14:tracePt t="41950" x="4356100" y="2368550"/>
          <p14:tracePt t="42054" x="4356100" y="2374900"/>
          <p14:tracePt t="42078" x="4356100" y="2368550"/>
          <p14:tracePt t="42123" x="4362450" y="2362200"/>
          <p14:tracePt t="42174" x="4362450" y="2355850"/>
          <p14:tracePt t="42207" x="4362450" y="2349500"/>
          <p14:tracePt t="42250" x="4362450" y="2343150"/>
          <p14:tracePt t="42274" x="4362450" y="2336800"/>
          <p14:tracePt t="42311" x="4362450" y="2330450"/>
          <p14:tracePt t="42354" x="4362450" y="2317750"/>
          <p14:tracePt t="42370" x="4362450" y="2311400"/>
          <p14:tracePt t="42378" x="4362450" y="2298700"/>
          <p14:tracePt t="42389" x="4362450" y="2292350"/>
          <p14:tracePt t="42389" x="4368800" y="2279650"/>
          <p14:tracePt t="42407" x="4381500" y="2324100"/>
          <p14:tracePt t="42602" x="4381500" y="2330450"/>
          <p14:tracePt t="42611" x="4381500" y="2343150"/>
          <p14:tracePt t="42623" x="4387850" y="2355850"/>
          <p14:tracePt t="42623" x="4387850" y="2368550"/>
          <p14:tracePt t="42641" x="4394200" y="2381250"/>
          <p14:tracePt t="42641" x="4400550" y="2419350"/>
          <p14:tracePt t="42657" x="4406900" y="2438400"/>
          <p14:tracePt t="42657" x="4406900" y="2451100"/>
          <p14:tracePt t="42674" x="4413250" y="2470150"/>
          <p14:tracePt t="42674" x="4413250" y="2482850"/>
          <p14:tracePt t="42691" x="4419600" y="2501900"/>
          <p14:tracePt t="42691" x="4425950" y="2514600"/>
          <p14:tracePt t="42708" x="4425950" y="2527300"/>
          <p14:tracePt t="42708" x="4432300" y="2546350"/>
          <p14:tracePt t="42724" x="4432300" y="2559050"/>
          <p14:tracePt t="42724" x="4438650" y="2565400"/>
          <p14:tracePt t="42741" x="4438650" y="2571750"/>
          <p14:tracePt t="42757" x="4438650" y="2578100"/>
          <p14:tracePt t="42773" x="4432300" y="2584450"/>
          <p14:tracePt t="42799" x="4432300" y="2578100"/>
          <p14:tracePt t="42831" x="4432300" y="2571750"/>
          <p14:tracePt t="42838" x="4438650" y="2559050"/>
          <p14:tracePt t="42851" x="4438650" y="2552700"/>
          <p14:tracePt t="42858" x="4438650" y="2540000"/>
          <p14:tracePt t="42875" x="4438650" y="2533650"/>
          <p14:tracePt t="42875" x="4438650" y="2527300"/>
          <p14:tracePt t="42892" x="4438650" y="2520950"/>
          <p14:tracePt t="42907" x="4438650" y="2514600"/>
          <p14:tracePt t="42907" x="4438650" y="2501900"/>
          <p14:tracePt t="42907" x="4438650" y="2495550"/>
          <p14:tracePt t="42927" x="4438650" y="2489200"/>
          <p14:tracePt t="42940" x="4438650" y="2482850"/>
          <p14:tracePt t="42940" x="4438650" y="2470150"/>
          <p14:tracePt t="42959" x="4438650" y="2457450"/>
          <p14:tracePt t="42959" x="4438650" y="2451100"/>
          <p14:tracePt t="42975" x="4432300" y="2438400"/>
          <p14:tracePt t="42975" x="4432300" y="2432050"/>
          <p14:tracePt t="42992" x="4432300" y="2425700"/>
          <p14:tracePt t="42992" x="4425950" y="2419350"/>
          <p14:tracePt t="43009" x="4425950" y="2413000"/>
          <p14:tracePt t="43009" x="4425950" y="2406650"/>
          <p14:tracePt t="43025" x="4419600" y="2400300"/>
          <p14:tracePt t="43041" x="4419600" y="2406650"/>
          <p14:tracePt t="43058" x="4419600" y="2419350"/>
          <p14:tracePt t="43058" x="4419600" y="2432050"/>
          <p14:tracePt t="43076" x="4419600" y="2438400"/>
          <p14:tracePt t="43076" x="4419600" y="2444750"/>
          <p14:tracePt t="43092" x="4419600" y="2457450"/>
          <p14:tracePt t="43092" x="4419600" y="2463800"/>
          <p14:tracePt t="43109" x="4425950" y="2470150"/>
          <p14:tracePt t="43109" x="4425950" y="2476500"/>
          <p14:tracePt t="43126" x="4425950" y="2482850"/>
          <p14:tracePt t="43126" x="4432300" y="2489200"/>
          <p14:tracePt t="43143" x="4432300" y="2482850"/>
          <p14:tracePt t="43166" x="4438650" y="2482850"/>
          <p14:tracePt t="43183" x="4438650" y="2476500"/>
          <p14:tracePt t="43191" x="4438650" y="2463800"/>
          <p14:tracePt t="43208" x="4438650" y="2457450"/>
          <p14:tracePt t="43225" x="4438650" y="2451100"/>
          <p14:tracePt t="43225" x="4438650" y="2444750"/>
          <p14:tracePt t="43243" x="4438650" y="2438400"/>
          <p14:tracePt t="43259" x="4432300" y="2425700"/>
          <p14:tracePt t="43279" x="4425950" y="2419350"/>
          <p14:tracePt t="43330" x="4419600" y="2413000"/>
          <p14:tracePt t="43346" x="4413250" y="2419350"/>
          <p14:tracePt t="43382" x="4419600" y="2425700"/>
          <p14:tracePt t="43399" x="4413250" y="2432050"/>
          <p14:tracePt t="43534" x="4413250" y="2438400"/>
          <p14:tracePt t="43578" x="4406900" y="2495550"/>
          <p14:tracePt t="43790" x="4406900" y="2501900"/>
          <p14:tracePt t="43806" x="4406900" y="2508250"/>
          <p14:tracePt t="43811" x="4406900" y="2520950"/>
          <p14:tracePt t="43811" x="4413250" y="2527300"/>
          <p14:tracePt t="43828" x="4413250" y="2540000"/>
          <p14:tracePt t="43828" x="4413250" y="2546350"/>
          <p14:tracePt t="43844" x="4413250" y="2552700"/>
          <p14:tracePt t="43844" x="4413250" y="2559050"/>
          <p14:tracePt t="43862" x="4413250" y="2565400"/>
          <p14:tracePt t="43862" x="4413250" y="2571750"/>
          <p14:tracePt t="43879" x="4419600" y="2578100"/>
          <p14:tracePt t="43879" x="4419600" y="2584450"/>
          <p14:tracePt t="43895" x="4419600" y="2590800"/>
          <p14:tracePt t="43895" x="4419600" y="2597150"/>
          <p14:tracePt t="43911" x="4419600" y="2603500"/>
          <p14:tracePt t="43911" x="4419600" y="2609850"/>
          <p14:tracePt t="43928" x="4413250" y="2616200"/>
          <p14:tracePt t="43928" x="4413250" y="2622550"/>
          <p14:tracePt t="43928" x="4413250" y="2628900"/>
          <p14:tracePt t="43948" x="4413250" y="2635250"/>
          <p14:tracePt t="43960" x="4406900" y="2641600"/>
          <p14:tracePt t="43960" x="4406900" y="2647950"/>
          <p14:tracePt t="43979" x="4400550" y="2654300"/>
          <p14:tracePt t="43994" x="4394200" y="2660650"/>
          <p14:tracePt t="44011" x="4394200" y="2667000"/>
          <p14:tracePt t="44028" x="4400550" y="2673350"/>
          <p14:tracePt t="44050" x="4400550" y="2679700"/>
          <p14:tracePt t="44075" x="4406900" y="2686050"/>
          <p14:tracePt t="44090" x="4406900" y="2692400"/>
          <p14:tracePt t="44099" x="4406900" y="2698750"/>
          <p14:tracePt t="44111" x="4406900" y="2705100"/>
          <p14:tracePt t="44111" x="4406900" y="2711450"/>
          <p14:tracePt t="44129" x="4406900" y="2717800"/>
          <p14:tracePt t="44129" x="4406900" y="2724150"/>
          <p14:tracePt t="44146" x="4400550" y="2730500"/>
          <p14:tracePt t="44146" x="4400550" y="2736850"/>
          <p14:tracePt t="44162" x="4400550" y="2743200"/>
          <p14:tracePt t="44162" x="4400550" y="2755900"/>
          <p14:tracePt t="44180" x="4400550" y="2768600"/>
          <p14:tracePt t="44180" x="4400550" y="2774950"/>
          <p14:tracePt t="44196" x="4394200" y="2787650"/>
          <p14:tracePt t="44211" x="4394200" y="2794000"/>
          <p14:tracePt t="44228" x="4394200" y="2800350"/>
          <p14:tracePt t="44254" x="4394200" y="2806700"/>
          <p14:tracePt t="44270" x="4400550" y="2813050"/>
          <p14:tracePt t="44298" x="4400550" y="2819400"/>
          <p14:tracePt t="44322" x="4400550" y="2832100"/>
          <p14:tracePt t="44338" x="4400550" y="2844800"/>
          <p14:tracePt t="44358" x="4394200" y="2851150"/>
          <p14:tracePt t="44374" x="4387850" y="2857500"/>
          <p14:tracePt t="44406" x="4387850" y="2870200"/>
          <p14:tracePt t="44418" x="4394200" y="2876550"/>
          <p14:tracePt t="44434" x="4394200" y="2889250"/>
          <p14:tracePt t="44445" x="4394200" y="2895600"/>
          <p14:tracePt t="44445" x="4400550" y="2908300"/>
          <p14:tracePt t="44463" x="4400550" y="2914650"/>
          <p14:tracePt t="44463" x="4406900" y="2933700"/>
          <p14:tracePt t="44480" x="4406900" y="2940050"/>
          <p14:tracePt t="44480" x="4413250" y="2946400"/>
          <p14:tracePt t="44497" x="4413250" y="2952750"/>
          <p14:tracePt t="44512" x="4419600" y="2959100"/>
          <p14:tracePt t="44512" x="4419600" y="2965450"/>
          <p14:tracePt t="44531" x="4419600" y="2971800"/>
          <p14:tracePt t="44554" x="4425950" y="2971800"/>
          <p14:tracePt t="44598" x="4425950" y="2978150"/>
          <p14:tracePt t="44615" x="4432300" y="2971800"/>
          <p14:tracePt t="44639" x="4438650" y="2971800"/>
          <p14:tracePt t="44666" x="4445000" y="2965450"/>
          <p14:tracePt t="44691" x="4445000" y="2959100"/>
          <p14:tracePt t="44711" x="4445000" y="2952750"/>
          <p14:tracePt t="44734" x="4445000" y="2946400"/>
          <p14:tracePt t="44751" x="4445000" y="2940050"/>
          <p14:tracePt t="44767" x="4445000" y="2933700"/>
          <p14:tracePt t="44778" x="4445000" y="2927350"/>
          <p14:tracePt t="44795" x="4438650" y="2927350"/>
          <p14:tracePt t="44830" x="4445000" y="2927350"/>
          <p14:tracePt t="44930" x="4451350" y="2927350"/>
          <p14:tracePt t="44967" x="4457700" y="2933700"/>
          <p14:tracePt t="45026" x="4451350" y="2933700"/>
          <p14:tracePt t="45078" x="4445000" y="2933700"/>
          <p14:tracePt t="45126" x="4438650" y="2933700"/>
          <p14:tracePt t="45178" x="4445000" y="2933700"/>
          <p14:tracePt t="45258" x="4451350" y="2933700"/>
          <p14:tracePt t="45306" x="4445000" y="2933700"/>
          <p14:tracePt t="45498" x="4438650" y="2940050"/>
          <p14:tracePt t="45566" x="4432300" y="2940050"/>
          <p14:tracePt t="45607" x="4432300" y="2933700"/>
          <p14:tracePt t="45694" x="4432300" y="2927350"/>
          <p14:tracePt t="45718" x="4432300" y="2921000"/>
          <p14:tracePt t="45730" x="4432300" y="2914650"/>
          <p14:tracePt t="45846" x="4438650" y="2908300"/>
          <p14:tracePt t="45898" x="4438650" y="2901950"/>
          <p14:tracePt t="45926" x="4438650" y="2895600"/>
          <p14:tracePt t="46038" x="4445000" y="2889250"/>
          <p14:tracePt t="46062" x="4451350" y="2882900"/>
          <p14:tracePt t="46107" x="4451350" y="2876550"/>
          <p14:tracePt t="46139" x="4457700" y="2876550"/>
          <p14:tracePt t="46174" x="4457700" y="2882900"/>
          <p14:tracePt t="46278" x="4451350" y="2882900"/>
          <p14:tracePt t="46318" x="4451350" y="2889250"/>
          <p14:tracePt t="46422" x="4445000" y="2895600"/>
          <p14:tracePt t="46490" x="4445000" y="2889250"/>
          <p14:tracePt t="46566" x="4451350" y="2882900"/>
          <p14:tracePt t="46618" x="4445000" y="2882900"/>
          <p14:tracePt t="46774" x="4451350" y="2876550"/>
          <p14:tracePt t="46866" x="4451350" y="2870200"/>
          <p14:tracePt t="46946" x="4457700" y="2876550"/>
          <p14:tracePt t="47006" x="4457700" y="2870200"/>
          <p14:tracePt t="47390" x="4464050" y="2863850"/>
          <p14:tracePt t="47458" x="4457700" y="2857500"/>
          <p14:tracePt t="47494" x="4457700" y="2851150"/>
          <p14:tracePt t="47530" x="4457700" y="2844800"/>
          <p14:tracePt t="47554" x="4457700" y="2838450"/>
          <p14:tracePt t="47591" x="4457700" y="2832100"/>
          <p14:tracePt t="47607" x="4457700" y="2819400"/>
          <p14:tracePt t="47622" x="4457700" y="2813050"/>
          <p14:tracePt t="47638" x="4457700" y="2806700"/>
          <p14:tracePt t="47647" x="4457700" y="2800350"/>
          <p14:tracePt t="47656" x="4457700" y="2794000"/>
          <p14:tracePt t="47656" x="4457700" y="2781300"/>
          <p14:tracePt t="47656" x="4457700" y="2774950"/>
          <p14:tracePt t="47676" x="4451350" y="2768600"/>
          <p14:tracePt t="47676" x="4451350" y="2762250"/>
          <p14:tracePt t="47691" x="4451350" y="2749550"/>
          <p14:tracePt t="47691" x="4445000" y="2743200"/>
          <p14:tracePt t="47707" x="4445000" y="2730500"/>
          <p14:tracePt t="47707" x="4445000" y="2717800"/>
          <p14:tracePt t="47724" x="4438650" y="2705100"/>
          <p14:tracePt t="47724" x="4432300" y="2686050"/>
          <p14:tracePt t="47741" x="4432300" y="2667000"/>
          <p14:tracePt t="47741" x="4425950" y="2647950"/>
          <p14:tracePt t="47759" x="4457700" y="2743200"/>
          <p14:tracePt t="47974" x="4457700" y="2749550"/>
          <p14:tracePt t="47982" x="4457700" y="2755900"/>
          <p14:tracePt t="47991" x="4464050" y="2768600"/>
          <p14:tracePt t="47991" x="4464050" y="2774950"/>
          <p14:tracePt t="48008" x="4470400" y="2787650"/>
          <p14:tracePt t="48008" x="4470400" y="2800350"/>
          <p14:tracePt t="48025" x="4476750" y="2813050"/>
          <p14:tracePt t="48025" x="4483100" y="2832100"/>
          <p14:tracePt t="48044" x="4483100" y="2844800"/>
          <p14:tracePt t="48044" x="4489450" y="2851150"/>
          <p14:tracePt t="48059" x="4489450" y="2857500"/>
          <p14:tracePt t="48059" x="4489450" y="2863850"/>
          <p14:tracePt t="48075" x="4495800" y="2870200"/>
          <p14:tracePt t="48091" x="4495800" y="2876550"/>
          <p14:tracePt t="48107" x="4495800" y="2882900"/>
          <p14:tracePt t="48134" x="4495800" y="2889250"/>
          <p14:tracePt t="48255" x="4489450" y="2882900"/>
          <p14:tracePt t="48330" x="4483100" y="2882900"/>
          <p14:tracePt t="48530" x="4489450" y="2889250"/>
          <p14:tracePt t="48563" x="4489450" y="2895600"/>
          <p14:tracePt t="48582" x="4489450" y="2901950"/>
          <p14:tracePt t="48598" x="4489450" y="2908300"/>
          <p14:tracePt t="48622" x="4489450" y="2914650"/>
          <p14:tracePt t="48634" x="4489450" y="2921000"/>
          <p14:tracePt t="48643" x="4489450" y="2927350"/>
          <p14:tracePt t="48643" x="4489450" y="2940050"/>
          <p14:tracePt t="48660" x="4495800" y="2946400"/>
          <p14:tracePt t="48660" x="4495800" y="2959100"/>
          <p14:tracePt t="48677" x="4502150" y="2971800"/>
          <p14:tracePt t="48677" x="4508500" y="2984500"/>
          <p14:tracePt t="48677" x="4508500" y="2997200"/>
          <p14:tracePt t="48696" x="4514850" y="3009900"/>
          <p14:tracePt t="48696" x="4514850" y="3016250"/>
          <p14:tracePt t="48712" x="4521200" y="3022600"/>
          <p14:tracePt t="48712" x="4521200" y="3028950"/>
          <p14:tracePt t="48727" x="4527550" y="3035300"/>
          <p14:tracePt t="48743" x="4527550" y="3028950"/>
          <p14:tracePt t="48806" x="4527550" y="3022600"/>
          <p14:tracePt t="48822" x="4527550" y="3016250"/>
          <p14:tracePt t="48838" x="4527550" y="3009900"/>
          <p14:tracePt t="48847" x="4527550" y="3003550"/>
          <p14:tracePt t="48863" x="4527550" y="2997200"/>
          <p14:tracePt t="48876" x="4527550" y="2990850"/>
          <p14:tracePt t="48893" x="4521200" y="2984500"/>
          <p14:tracePt t="48910" x="4514850" y="2978150"/>
          <p14:tracePt t="48926" x="4508500" y="2971800"/>
          <p14:tracePt t="48943" x="4502150" y="2959100"/>
          <p14:tracePt t="48943" x="4495800" y="2952750"/>
          <p14:tracePt t="48961" x="4489450" y="2946400"/>
          <p14:tracePt t="48977" x="4483100" y="2940050"/>
          <p14:tracePt t="48977" x="4476750" y="2927350"/>
          <p14:tracePt t="48995" x="4470400" y="2921000"/>
          <p14:tracePt t="48995" x="4470400" y="2914650"/>
          <p14:tracePt t="49011" x="4464050" y="2908300"/>
          <p14:tracePt t="49011" x="4464050" y="2901950"/>
          <p14:tracePt t="49028" x="4464050" y="2895600"/>
          <p14:tracePt t="49044" x="4457700" y="2889250"/>
          <p14:tracePt t="49060" x="4464050" y="2889250"/>
          <p14:tracePt t="49079" x="4470400" y="2882900"/>
          <p14:tracePt t="49110" x="4476750" y="2882900"/>
          <p14:tracePt t="49138" x="4483100" y="2882900"/>
          <p14:tracePt t="49162" x="4489450" y="2882900"/>
          <p14:tracePt t="49182" x="4495800" y="2882900"/>
          <p14:tracePt t="49215" x="4502150" y="2882900"/>
          <p14:tracePt t="49230" x="4508500" y="2876550"/>
          <p14:tracePt t="49242" x="4514850" y="2870200"/>
          <p14:tracePt t="49259" x="4527550" y="2870200"/>
          <p14:tracePt t="49274" x="4533900" y="2870200"/>
          <p14:tracePt t="49282" x="4533900" y="2863850"/>
          <p14:tracePt t="49282" x="4540250" y="2863850"/>
          <p14:tracePt t="49296" x="4546600" y="2863850"/>
          <p14:tracePt t="49296" x="4552950" y="2863850"/>
          <p14:tracePt t="49312" x="4559300" y="2863850"/>
          <p14:tracePt t="49312" x="4565650" y="2863850"/>
          <p14:tracePt t="49329" x="4572000" y="2863850"/>
          <p14:tracePt t="49344" x="4578350" y="2863850"/>
          <p14:tracePt t="49362" x="4578350" y="2870200"/>
          <p14:tracePt t="49506" x="4572000" y="2876550"/>
          <p14:tracePt t="49550" x="4572000" y="2870200"/>
          <p14:tracePt t="49646" x="4565650" y="2870200"/>
          <p14:tracePt t="49834" x="4572000" y="2870200"/>
          <p14:tracePt t="50015" x="4578350" y="2863850"/>
          <p14:tracePt t="50098" x="4578350" y="2857500"/>
          <p14:tracePt t="50442" x="4572000" y="2863850"/>
          <p14:tracePt t="50526" x="4572000" y="2857500"/>
          <p14:tracePt t="50562" x="4578350" y="2863850"/>
          <p14:tracePt t="50622" x="4578350" y="2857500"/>
          <p14:tracePt t="50674" x="4572000" y="2863850"/>
          <p14:tracePt t="50758" x="4565650" y="2857500"/>
          <p14:tracePt t="50782" x="4559300" y="2863850"/>
          <p14:tracePt t="50803" x="4552950" y="2863850"/>
          <p14:tracePt t="50835" x="4546600" y="2863850"/>
          <p14:tracePt t="50854" x="4552950" y="2857500"/>
          <p14:tracePt t="51082" x="4559300" y="2857500"/>
          <p14:tracePt t="51110" x="4552950" y="2857500"/>
          <p14:tracePt t="51146" x="4546600" y="2857500"/>
          <p14:tracePt t="51194" x="4552950" y="2851150"/>
          <p14:tracePt t="51231" x="4559300" y="2851150"/>
          <p14:tracePt t="51255" x="4565650" y="2851150"/>
          <p14:tracePt t="51282" x="4559300" y="2851150"/>
          <p14:tracePt t="51386" x="4559300" y="2857500"/>
          <p14:tracePt t="51446" x="4565650" y="2857500"/>
          <p14:tracePt t="51514" x="4559300" y="2857500"/>
          <p14:tracePt t="51547" x="4552950" y="2857500"/>
          <p14:tracePt t="51582" x="4546600" y="2851150"/>
          <p14:tracePt t="51694" x="4552950" y="2851150"/>
          <p14:tracePt t="51763" x="4559300" y="2851150"/>
          <p14:tracePt t="51806" x="4559300" y="2844800"/>
          <p14:tracePt t="51862" x="4565650" y="2844800"/>
          <p14:tracePt t="51926" x="4572000" y="2844800"/>
          <p14:tracePt t="51966" x="4572000" y="2851150"/>
          <p14:tracePt t="52226" x="4572000" y="2844800"/>
          <p14:tracePt t="52275" x="4565650" y="2838450"/>
          <p14:tracePt t="52694" x="4559300" y="2838450"/>
          <p14:tracePt t="52790" x="4552950" y="2832100"/>
          <p14:tracePt t="52886" x="4559300" y="2832100"/>
          <p14:tracePt t="52979" x="4559300" y="2825750"/>
          <p14:tracePt t="53030" x="4559300" y="2819400"/>
          <p14:tracePt t="53047" x="4565650" y="2813050"/>
          <p14:tracePt t="53066" x="4565650" y="2806700"/>
          <p14:tracePt t="53182" x="4572000" y="2800350"/>
          <p14:tracePt t="53294" x="4572000" y="2806700"/>
          <p14:tracePt t="53382" x="4572000" y="2800350"/>
          <p14:tracePt t="53502" x="4572000" y="2806700"/>
          <p14:tracePt t="53546" x="4565650" y="2806700"/>
          <p14:tracePt t="53630" x="4559300" y="2806700"/>
          <p14:tracePt t="53666" x="4552950" y="2806700"/>
          <p14:tracePt t="53707" x="4546600" y="2806700"/>
          <p14:tracePt t="53722" x="4540250" y="2800350"/>
          <p14:tracePt t="53742" x="4533900" y="2794000"/>
          <p14:tracePt t="53766" x="4527550" y="2787650"/>
          <p14:tracePt t="53782" x="4514850" y="2781300"/>
          <p14:tracePt t="53803" x="4514850" y="2774950"/>
          <p14:tracePt t="53811" x="4508500" y="2774950"/>
          <p14:tracePt t="53819" x="4495800" y="2774950"/>
          <p14:tracePt t="53834" x="4489450" y="2774950"/>
          <p14:tracePt t="53847" x="4483100" y="2774950"/>
          <p14:tracePt t="53863" x="4476750" y="2774950"/>
          <p14:tracePt t="53886" x="4476750" y="2781300"/>
          <p14:tracePt t="53914" x="4476750" y="2787650"/>
          <p14:tracePt t="53939" x="4476750" y="2794000"/>
          <p14:tracePt t="53954" x="4483100" y="2806700"/>
          <p14:tracePt t="53966" x="4483100" y="2813050"/>
          <p14:tracePt t="53982" x="4483100" y="2819400"/>
          <p14:tracePt t="53993" x="4483100" y="2825750"/>
          <p14:tracePt t="53993" x="4489450" y="2832100"/>
          <p14:tracePt t="54011" x="4489450" y="2838450"/>
          <p14:tracePt t="54011" x="4489450" y="2844800"/>
          <p14:tracePt t="54028" x="4495800" y="2844800"/>
          <p14:tracePt t="54028" x="4502150" y="2863850"/>
          <p14:tracePt t="54045" x="4502150" y="2870200"/>
          <p14:tracePt t="54045" x="4502150" y="2876550"/>
          <p14:tracePt t="54061" x="4508500" y="2882900"/>
          <p14:tracePt t="54061" x="4508500" y="2889250"/>
          <p14:tracePt t="54078" x="4508500" y="2895600"/>
          <p14:tracePt t="54078" x="4508500" y="2908300"/>
          <p14:tracePt t="54095" x="4508500" y="2921000"/>
          <p14:tracePt t="54110" x="4508500" y="2927350"/>
          <p14:tracePt t="54127" x="4508500" y="2940050"/>
          <p14:tracePt t="54143" x="4508500" y="2946400"/>
          <p14:tracePt t="54160" x="4502150" y="2952750"/>
          <p14:tracePt t="54179" x="4508500" y="2952750"/>
          <p14:tracePt t="54222" x="4508500" y="2946400"/>
          <p14:tracePt t="54291" x="4508500" y="2940050"/>
          <p14:tracePt t="54322" x="4508500" y="2933700"/>
          <p14:tracePt t="54334" x="4508500" y="2921000"/>
          <p14:tracePt t="54351" x="4508500" y="2914650"/>
          <p14:tracePt t="54366" x="4508500" y="2908300"/>
          <p14:tracePt t="54382" x="4508500" y="2901950"/>
          <p14:tracePt t="54395" x="4508500" y="2895600"/>
          <p14:tracePt t="54418" x="4508500" y="2889250"/>
          <p14:tracePt t="54435" x="4508500" y="2882900"/>
          <p14:tracePt t="54447" x="4508500" y="2876550"/>
          <p14:tracePt t="54463" x="4514850" y="2870200"/>
          <p14:tracePt t="54479" x="4521200" y="2863850"/>
          <p14:tracePt t="54507" x="4527550" y="2857500"/>
          <p14:tracePt t="54530" x="4527550" y="2851150"/>
          <p14:tracePt t="54574" x="4533900" y="2844800"/>
          <p14:tracePt t="54615" x="4540250" y="2851150"/>
          <p14:tracePt t="54643" x="4546600" y="2851150"/>
          <p14:tracePt t="54694" x="4546600" y="2844800"/>
          <p14:tracePt t="54747" x="4552950" y="2844800"/>
          <p14:tracePt t="54794" x="4559300" y="2851150"/>
          <p14:tracePt t="54806" x="4565650" y="2857500"/>
          <p14:tracePt t="54830" x="4572000" y="2857500"/>
          <p14:tracePt t="54862" x="4578350" y="2863850"/>
          <p14:tracePt t="54923" x="4584700" y="2870200"/>
          <p14:tracePt t="54966" x="4591050" y="2870200"/>
          <p14:tracePt t="54994" x="4597400" y="2870200"/>
          <p14:tracePt t="55046" x="4597400" y="2876550"/>
          <p14:tracePt t="55070" x="4603750" y="2876550"/>
          <p14:tracePt t="55130" x="4603750" y="2882900"/>
          <p14:tracePt t="55167" x="4603750" y="2889250"/>
          <p14:tracePt t="55206" x="4603750" y="2895600"/>
          <p14:tracePt t="55258" x="4610100" y="2908300"/>
          <p14:tracePt t="55274" x="4610100" y="2914650"/>
          <p14:tracePt t="55319" x="4616450" y="2921000"/>
          <p14:tracePt t="55355" x="4616450" y="2927350"/>
          <p14:tracePt t="55386" x="4622800" y="2933700"/>
          <p14:tracePt t="55407" x="4622800" y="2940050"/>
          <p14:tracePt t="55422" x="4622800" y="2946400"/>
          <p14:tracePt t="55446" x="4622800" y="2952750"/>
          <p14:tracePt t="55462" x="4622800" y="2959100"/>
          <p14:tracePt t="55490" x="4616450" y="2959100"/>
          <p14:tracePt t="55542" x="4616450" y="2965450"/>
          <p14:tracePt t="55574" x="4610100" y="2971800"/>
          <p14:tracePt t="55610" x="4616450" y="2978150"/>
          <p14:tracePt t="55706" x="4610100" y="2978150"/>
          <p14:tracePt t="55738" x="4603750" y="2984500"/>
          <p14:tracePt t="55850" x="4603750" y="2990850"/>
          <p14:tracePt t="55866" x="4597400" y="2984500"/>
          <p14:tracePt t="55886" x="4591050" y="2984500"/>
          <p14:tracePt t="55934" x="4584700" y="2984500"/>
          <p14:tracePt t="55962" x="4584700" y="2978150"/>
          <p14:tracePt t="55986" x="4584700" y="2971800"/>
          <p14:tracePt t="56114" x="4578350" y="2971800"/>
          <p14:tracePt t="56458" x="4572000" y="2965450"/>
          <p14:tracePt t="56474" x="4572000" y="2971800"/>
          <p14:tracePt t="56487" x="4565650" y="2971800"/>
          <p14:tracePt t="56510" x="4572000" y="2965450"/>
          <p14:tracePt t="56546" x="4572000" y="2959100"/>
          <p14:tracePt t="56639" x="4572000" y="2952750"/>
          <p14:tracePt t="56682" x="4578350" y="2952750"/>
          <p14:tracePt t="57588" x="4489450" y="2990850"/>
          <p14:tracePt t="57854" x="4483100" y="2997200"/>
          <p14:tracePt t="57870" x="4483100" y="3003550"/>
          <p14:tracePt t="57882" x="4483100" y="3016250"/>
          <p14:tracePt t="57898" x="4483100" y="3022600"/>
          <p14:tracePt t="57914" x="4483100" y="3028950"/>
          <p14:tracePt t="57930" x="4483100" y="3035300"/>
          <p14:tracePt t="57982" x="4489450" y="3028950"/>
          <p14:tracePt t="58071" x="4489450" y="3022600"/>
          <p14:tracePt t="58110" x="4483100" y="3022600"/>
          <p14:tracePt t="58130" x="4476750" y="3022600"/>
          <p14:tracePt t="58146" x="4470400" y="3016250"/>
          <p14:tracePt t="58162" x="4464050" y="3016250"/>
          <p14:tracePt t="58182" x="4470400" y="3016250"/>
          <p14:tracePt t="58283" x="4476750" y="3016250"/>
          <p14:tracePt t="58310" x="4483100" y="3009900"/>
          <p14:tracePt t="58431" x="4476750" y="3009900"/>
          <p14:tracePt t="58558" x="4483100" y="3003550"/>
          <p14:tracePt t="58642" x="4483100" y="2997200"/>
          <p14:tracePt t="59083" x="4489450" y="2990850"/>
          <p14:tracePt t="59142" x="4495800" y="2997200"/>
          <p14:tracePt t="59190" x="4502150" y="2990850"/>
          <p14:tracePt t="59254" x="4495800" y="2990850"/>
          <p14:tracePt t="59339" x="4502150" y="2990850"/>
          <p14:tracePt t="59490" x="4502150" y="2984500"/>
          <p14:tracePt t="59563" x="4508500" y="2978150"/>
          <p14:tracePt t="59647" x="4514850" y="2978150"/>
          <p14:tracePt t="59674" x="4514850" y="2984500"/>
          <p14:tracePt t="59722" x="4508500" y="2990850"/>
          <p14:tracePt t="59761" x="4502150" y="2990850"/>
          <p14:tracePt t="59790" x="4495800" y="2997200"/>
          <p14:tracePt t="59810" x="4495800" y="3003550"/>
          <p14:tracePt t="59826" x="4489450" y="3003550"/>
          <p14:tracePt t="59850" x="4489450" y="3016250"/>
          <p14:tracePt t="59870" x="4483100" y="3016250"/>
          <p14:tracePt t="59902" x="4476750" y="3022600"/>
          <p14:tracePt t="59922" x="4476750" y="3028950"/>
          <p14:tracePt t="59975" x="4476750" y="3022600"/>
          <p14:tracePt t="60074" x="4483100" y="3016250"/>
          <p14:tracePt t="60094" x="4483100" y="3009900"/>
          <p14:tracePt t="60111" x="4489450" y="3003550"/>
          <p14:tracePt t="60126" x="4489450" y="2997200"/>
          <p14:tracePt t="60142" x="4495800" y="2990850"/>
          <p14:tracePt t="60178" x="4502150" y="2990850"/>
          <p14:tracePt t="60202" x="4508500" y="2984500"/>
          <p14:tracePt t="60231" x="4502150" y="2990850"/>
          <p14:tracePt t="60306" x="4502150" y="2997200"/>
          <p14:tracePt t="60330" x="4495800" y="3003550"/>
          <p14:tracePt t="60342" x="4495800" y="3009900"/>
          <p14:tracePt t="60358" x="4489450" y="3016250"/>
          <p14:tracePt t="60390" x="4489450" y="3022600"/>
          <p14:tracePt t="60403" x="4483100" y="3028950"/>
          <p14:tracePt t="60418" x="4476750" y="3028950"/>
          <p14:tracePt t="60434" x="4476750" y="3041650"/>
          <p14:tracePt t="60451" x="4464050" y="3041650"/>
          <p14:tracePt t="60462" x="4464050" y="3048000"/>
          <p14:tracePt t="60479" x="4457700" y="3054350"/>
          <p14:tracePt t="60494" x="4451350" y="3060700"/>
          <p14:tracePt t="60514" x="4445000" y="3054350"/>
          <p14:tracePt t="60630" x="4451350" y="3048000"/>
          <p14:tracePt t="60667" x="4457700" y="3048000"/>
          <p14:tracePt t="60690" x="4464050" y="3041650"/>
          <p14:tracePt t="60710" x="4470400" y="3035300"/>
          <p14:tracePt t="60735" x="4470400" y="3028950"/>
          <p14:tracePt t="60755" x="4470400" y="3022600"/>
          <p14:tracePt t="60770" x="4476750" y="3016250"/>
          <p14:tracePt t="60786" x="4476750" y="3009900"/>
          <p14:tracePt t="60802" x="4483100" y="3003550"/>
          <p14:tracePt t="60822" x="4483100" y="2997200"/>
          <p14:tracePt t="60862" x="4483100" y="2990850"/>
          <p14:tracePt t="60882" x="4483100" y="2984500"/>
          <p14:tracePt t="60934" x="4489450" y="2978150"/>
          <p14:tracePt t="60951" x="4495800" y="2978150"/>
          <p14:tracePt t="60967" x="4495800" y="2984500"/>
          <p14:tracePt t="61086" x="4495800" y="2990850"/>
          <p14:tracePt t="61110" x="4495800" y="2997200"/>
          <p14:tracePt t="61115" x="4502150" y="3003550"/>
          <p14:tracePt t="61115" x="4502150" y="3009900"/>
          <p14:tracePt t="61134" x="4502150" y="3016250"/>
          <p14:tracePt t="61134" x="4508500" y="3022600"/>
          <p14:tracePt t="61151" x="4508500" y="3035300"/>
          <p14:tracePt t="61151" x="4508500" y="3041650"/>
          <p14:tracePt t="61168" x="4514850" y="3048000"/>
          <p14:tracePt t="61168" x="4514850" y="3067050"/>
          <p14:tracePt t="61184" x="4521200" y="3079750"/>
          <p14:tracePt t="61184" x="4521200" y="3092450"/>
          <p14:tracePt t="61202" x="4521200" y="3105150"/>
          <p14:tracePt t="61202" x="4527550" y="3117850"/>
          <p14:tracePt t="61218" x="4527550" y="3130550"/>
          <p14:tracePt t="61218" x="4533900" y="3155950"/>
          <p14:tracePt t="61235" x="4533900" y="3168650"/>
          <p14:tracePt t="61235" x="4533900" y="3175000"/>
          <p14:tracePt t="61251" x="4540250" y="3181350"/>
          <p14:tracePt t="61251" x="4540250" y="3187700"/>
          <p14:tracePt t="61270" x="4540250" y="3194050"/>
          <p14:tracePt t="61270" x="4540250" y="3200400"/>
          <p14:tracePt t="61285" x="4540250" y="3206750"/>
          <p14:tracePt t="61300" x="4540250" y="3213100"/>
          <p14:tracePt t="61318" x="4540250" y="3219450"/>
          <p14:tracePt t="61334" x="4533900" y="3225800"/>
          <p14:tracePt t="61350" x="4527550" y="3219450"/>
          <p14:tracePt t="61378" x="4521200" y="3213100"/>
          <p14:tracePt t="61403" x="4521200" y="3206750"/>
          <p14:tracePt t="61454" x="4521200" y="3200400"/>
          <p14:tracePt t="61523" x="4514850" y="3194050"/>
          <p14:tracePt t="61550" x="4521200" y="3187700"/>
          <p14:tracePt t="61594" x="4514850" y="3181350"/>
          <p14:tracePt t="61627" x="4514850" y="3175000"/>
          <p14:tracePt t="61634" x="4514850" y="3168650"/>
          <p14:tracePt t="61650" x="4514850" y="3155950"/>
          <p14:tracePt t="61670" x="4514850" y="3149600"/>
          <p14:tracePt t="61686" x="4508500" y="3149600"/>
          <p14:tracePt t="61711" x="4508500" y="3143250"/>
          <p14:tracePt t="61731" x="4502150" y="3136900"/>
          <p14:tracePt t="61746" x="4495800" y="3130550"/>
          <p14:tracePt t="61790" x="4495800" y="3124200"/>
          <p14:tracePt t="61822" x="4495800" y="3117850"/>
          <p14:tracePt t="61842" x="4495800" y="3111500"/>
          <p14:tracePt t="63595" x="4470400" y="3143250"/>
          <p14:tracePt t="64242" x="4470400" y="3149600"/>
          <p14:tracePt t="64254" x="4476750" y="3149600"/>
          <p14:tracePt t="64270" x="4483100" y="3155950"/>
          <p14:tracePt t="64286" x="4489450" y="3155950"/>
          <p14:tracePt t="64302" x="4495800" y="3155950"/>
          <p14:tracePt t="64323" x="4495800" y="3149600"/>
          <p14:tracePt t="64346" x="4502150" y="3149600"/>
          <p14:tracePt t="64370" x="4508500" y="3149600"/>
          <p14:tracePt t="64382" x="4521200" y="3143250"/>
          <p14:tracePt t="64406" x="4527550" y="3136900"/>
          <p14:tracePt t="64434" x="4533900" y="3136900"/>
          <p14:tracePt t="64450" x="4540250" y="3130550"/>
          <p14:tracePt t="64466" x="4546600" y="3130550"/>
          <p14:tracePt t="64482" x="4559300" y="3130550"/>
          <p14:tracePt t="64494" x="4565650" y="3162300"/>
          <p14:tracePt t="64526" x="4572000" y="3162300"/>
          <p14:tracePt t="64554" x="4578350" y="3155950"/>
          <p14:tracePt t="64570" x="4584700" y="3149600"/>
          <p14:tracePt t="64587" x="4584700" y="3111500"/>
          <p14:tracePt t="64602" x="4591050" y="3105150"/>
          <p14:tracePt t="64614" x="4597400" y="3098800"/>
          <p14:tracePt t="65787" x="4470400" y="2965450"/>
          <p14:tracePt t="65798" x="4470400" y="3003550"/>
          <p14:tracePt t="65814" x="4470400" y="3048000"/>
          <p14:tracePt t="65831" x="4464050" y="3092450"/>
          <p14:tracePt t="65878" x="4457700" y="3136900"/>
          <p14:tracePt t="65883" x="4451350" y="3187700"/>
          <p14:tracePt t="65883" x="4451350" y="3200400"/>
          <p14:tracePt t="65900" x="4445000" y="3213100"/>
          <p14:tracePt t="65900" x="4445000" y="3225800"/>
          <p14:tracePt t="65916" x="4438650" y="3244850"/>
          <p14:tracePt t="65916" x="4438650" y="3257550"/>
          <p14:tracePt t="65933" x="4438650" y="3270250"/>
          <p14:tracePt t="65933" x="4438650" y="3295650"/>
          <p14:tracePt t="65952" x="4432300" y="3314700"/>
          <p14:tracePt t="65952" x="4425950" y="3340100"/>
          <p14:tracePt t="65967" x="4419600" y="3365500"/>
          <p14:tracePt t="65967" x="4406900" y="3397250"/>
          <p14:tracePt t="65983" x="4387850" y="3429000"/>
          <p14:tracePt t="65983" x="4375150" y="3467100"/>
          <p14:tracePt t="66000" x="4356100" y="3505200"/>
          <p14:tracePt t="66000" x="4343400" y="3549650"/>
          <p14:tracePt t="66000" x="4324350" y="3587750"/>
          <p14:tracePt t="66019" x="4305300" y="3632200"/>
          <p14:tracePt t="66032" x="4292600" y="3676650"/>
          <p14:tracePt t="66032" x="4267200" y="3765550"/>
          <p14:tracePt t="66051" x="4254500" y="3810000"/>
          <p14:tracePt t="66051" x="4241800" y="3854450"/>
          <p14:tracePt t="66067" x="4229100" y="3905250"/>
          <p14:tracePt t="66067" x="4216400" y="3949700"/>
          <p14:tracePt t="66083" x="4197350" y="3994150"/>
          <p14:tracePt t="66083" x="4184650" y="4038600"/>
          <p14:tracePt t="66100" x="4165600" y="4083050"/>
          <p14:tracePt t="66100" x="4146550" y="4121150"/>
          <p14:tracePt t="66100" x="4133850" y="4152900"/>
          <p14:tracePt t="66119" x="4114800" y="4191000"/>
          <p14:tracePt t="66119" x="4095750" y="4222750"/>
          <p14:tracePt t="66134" x="4083050" y="4248150"/>
          <p14:tracePt t="66134" x="4064000" y="4273550"/>
          <p14:tracePt t="66151" x="4051300" y="4298950"/>
          <p14:tracePt t="66151" x="4038600" y="4324350"/>
          <p14:tracePt t="66167" x="4019550" y="4349750"/>
          <p14:tracePt t="66167" x="3987800" y="4387850"/>
          <p14:tracePt t="66184" x="3975100" y="4406900"/>
          <p14:tracePt t="66184" x="3956050" y="4425950"/>
          <p14:tracePt t="66201" x="3943350" y="4445000"/>
          <p14:tracePt t="66201" x="3924300" y="4457700"/>
          <p14:tracePt t="66217" x="3911600" y="4470400"/>
          <p14:tracePt t="66217" x="3898900" y="4483100"/>
          <p14:tracePt t="66234" x="3892550" y="4489450"/>
          <p14:tracePt t="66234" x="3873500" y="4508500"/>
          <p14:tracePt t="66251" x="3867150" y="4508500"/>
          <p14:tracePt t="66266" x="3860800" y="4521200"/>
          <p14:tracePt t="66283" x="3860800" y="4527550"/>
          <p14:tracePt t="66283" x="3860800" y="4533900"/>
          <p14:tracePt t="66283" x="3860800" y="4540250"/>
          <p14:tracePt t="66303" x="3867150" y="4546600"/>
          <p14:tracePt t="66316" x="3873500" y="4552950"/>
          <p14:tracePt t="66316" x="3892550" y="4578350"/>
          <p14:tracePt t="66335" x="3905250" y="4591050"/>
          <p14:tracePt t="66335" x="3917950" y="4603750"/>
          <p14:tracePt t="66352" x="3930650" y="4616450"/>
          <p14:tracePt t="66352" x="3943350" y="4629150"/>
          <p14:tracePt t="66368" x="3949700" y="4641850"/>
          <p14:tracePt t="66368" x="3962400" y="4660900"/>
          <p14:tracePt t="66384" x="3968750" y="4679950"/>
          <p14:tracePt t="66384" x="3981450" y="4692650"/>
          <p14:tracePt t="66384" x="3987800" y="4711700"/>
          <p14:tracePt t="66403" x="3994150" y="4730750"/>
          <p14:tracePt t="66417" x="4000500" y="4749800"/>
          <p14:tracePt t="66417" x="4013200" y="4787900"/>
          <p14:tracePt t="66435" x="4019550" y="4806950"/>
          <p14:tracePt t="66435" x="4019550" y="4819650"/>
          <p14:tracePt t="66451" x="4019550" y="4838700"/>
          <p14:tracePt t="66451" x="4013200" y="4851400"/>
          <p14:tracePt t="66468" x="4013200" y="4864100"/>
          <p14:tracePt t="66468" x="4000500" y="4889500"/>
          <p14:tracePt t="66485" x="3994150" y="4902200"/>
          <p14:tracePt t="66485" x="3987800" y="4914900"/>
          <p14:tracePt t="66501" x="3981450" y="4921250"/>
          <p14:tracePt t="66501" x="3975100" y="4933950"/>
          <p14:tracePt t="66518" x="3968750" y="4946650"/>
          <p14:tracePt t="66518" x="3962400" y="4953000"/>
          <p14:tracePt t="66535" x="3949700" y="4965700"/>
          <p14:tracePt t="66535" x="3930650" y="4978400"/>
          <p14:tracePt t="66552" x="3924300" y="4978400"/>
          <p14:tracePt t="66552" x="3911600" y="4984750"/>
          <p14:tracePt t="66569" x="3898900" y="4984750"/>
          <p14:tracePt t="66569" x="3892550" y="4984750"/>
          <p14:tracePt t="66585" x="3879850" y="4984750"/>
          <p14:tracePt t="66585" x="3860800" y="4978400"/>
          <p14:tracePt t="66604" x="3854450" y="4978400"/>
          <p14:tracePt t="66604" x="3841750" y="4972050"/>
          <p14:tracePt t="66619" x="3835400" y="4965700"/>
          <p14:tracePt t="66619" x="3829050" y="4965700"/>
          <p14:tracePt t="66635" x="3816350" y="4965700"/>
          <p14:tracePt t="66635" x="3810000" y="4959350"/>
          <p14:tracePt t="66652" x="3803650" y="4959350"/>
          <p14:tracePt t="66652" x="3797300" y="4959350"/>
          <p14:tracePt t="66652" x="3790950" y="4959350"/>
          <p14:tracePt t="66671" x="3784600" y="4959350"/>
          <p14:tracePt t="66684" x="3778250" y="4965700"/>
          <p14:tracePt t="66684" x="3771900" y="4965700"/>
          <p14:tracePt t="66703" x="3765550" y="4972050"/>
          <p14:tracePt t="66703" x="3765550" y="4978400"/>
          <p14:tracePt t="66719" x="3759200" y="4984750"/>
          <p14:tracePt t="66719" x="3759200" y="4997450"/>
          <p14:tracePt t="66735" x="3759200" y="5003800"/>
          <p14:tracePt t="66735" x="3752850" y="5010150"/>
          <p14:tracePt t="66752" x="3752850" y="5022850"/>
          <p14:tracePt t="66752" x="3752850" y="5035550"/>
          <p14:tracePt t="66752" x="3752850" y="5048250"/>
          <p14:tracePt t="66772" x="3746500" y="5060950"/>
          <p14:tracePt t="66772" x="3746500" y="5073650"/>
          <p14:tracePt t="66786" x="3746500" y="5092700"/>
          <p14:tracePt t="66786" x="3740150" y="5105400"/>
          <p14:tracePt t="66802" x="3740150" y="5118100"/>
          <p14:tracePt t="66802" x="3740150" y="5137150"/>
          <p14:tracePt t="66819" x="3733800" y="5149850"/>
          <p14:tracePt t="66819" x="3727450" y="5162550"/>
          <p14:tracePt t="66836" x="3727450" y="5181600"/>
          <p14:tracePt t="66836" x="3714750" y="5207000"/>
          <p14:tracePt t="66853" x="3708400" y="5219700"/>
          <p14:tracePt t="66853" x="3702050" y="5232400"/>
          <p14:tracePt t="66870" x="3695700" y="5251450"/>
          <p14:tracePt t="66870" x="3689350" y="5257800"/>
          <p14:tracePt t="66886" x="3683000" y="5270500"/>
          <p14:tracePt t="66886" x="3670300" y="5289550"/>
          <p14:tracePt t="66904" x="3670300" y="5295900"/>
          <p14:tracePt t="66904" x="3663950" y="5302250"/>
          <p14:tracePt t="66919" x="3663950" y="5308600"/>
          <p14:tracePt t="66935" x="3670300" y="5308600"/>
          <p14:tracePt t="67022" x="3676650" y="5308600"/>
          <p14:tracePt t="67054" x="3689350" y="5308600"/>
          <p14:tracePt t="67070" x="3695700" y="5314950"/>
          <p14:tracePt t="67082" x="3702050" y="5308600"/>
          <p14:tracePt t="67114" x="3708400" y="5314950"/>
          <p14:tracePt t="67131" x="3714750" y="5314950"/>
          <p14:tracePt t="67139" x="3721100" y="5314950"/>
          <p14:tracePt t="67139" x="3727450" y="5321300"/>
          <p14:tracePt t="67153" x="3733800" y="5327650"/>
          <p14:tracePt t="67153" x="3740150" y="5334000"/>
          <p14:tracePt t="67170" x="3752850" y="5340350"/>
          <p14:tracePt t="67170" x="3765550" y="5340350"/>
          <p14:tracePt t="67188" x="3778250" y="5346700"/>
          <p14:tracePt t="67188" x="3797300" y="5359400"/>
          <p14:tracePt t="67204" x="3810000" y="5359400"/>
          <p14:tracePt t="67204" x="3822700" y="5365750"/>
          <p14:tracePt t="67220" x="3829050" y="5365750"/>
          <p14:tracePt t="67220" x="3841750" y="5365750"/>
          <p14:tracePt t="67238" x="3848100" y="5365750"/>
          <p14:tracePt t="67238" x="3854450" y="5365750"/>
          <p14:tracePt t="67238" x="3860800" y="5365750"/>
          <p14:tracePt t="67258" x="3867150" y="5365750"/>
          <p14:tracePt t="67270" x="3879850" y="5365750"/>
          <p14:tracePt t="67287" x="3886200" y="5372100"/>
          <p14:tracePt t="67303" x="3892550" y="5372100"/>
          <p14:tracePt t="67319" x="3898900" y="5378450"/>
          <p14:tracePt t="67347" x="3905250" y="5378450"/>
          <p14:tracePt t="67363" x="3911600" y="5372100"/>
          <p14:tracePt t="67398" x="3917950" y="5365750"/>
          <p14:tracePt t="67430" x="3924300" y="5359400"/>
          <p14:tracePt t="67450" x="3924300" y="5353050"/>
          <p14:tracePt t="67482" x="3924300" y="5346700"/>
          <p14:tracePt t="67498" x="3924300" y="5340350"/>
          <p14:tracePt t="67510" x="3930650" y="5334000"/>
          <p14:tracePt t="67542" x="3930650" y="5327650"/>
          <p14:tracePt t="67594" x="3930650" y="5321300"/>
          <p14:tracePt t="67610" x="3930650" y="5314950"/>
          <p14:tracePt t="67623" x="3930650" y="5308600"/>
          <p14:tracePt t="67646" x="3937000" y="5308600"/>
          <p14:tracePt t="67662" x="3943350" y="5302250"/>
          <p14:tracePt t="67678" x="3949700" y="5295900"/>
          <p14:tracePt t="67690" x="3949700" y="5289550"/>
          <p14:tracePt t="67706" x="3956050" y="5289550"/>
          <p14:tracePt t="67722" x="3962400" y="5283200"/>
          <p14:tracePt t="67739" x="3968750" y="5283200"/>
          <p14:tracePt t="67750" x="3975100" y="5276850"/>
          <p14:tracePt t="67766" x="3981450" y="5276850"/>
          <p14:tracePt t="67782" x="3987800" y="5270500"/>
          <p14:tracePt t="67798" x="3994150" y="5270500"/>
          <p14:tracePt t="67826" x="4000500" y="5264150"/>
          <p14:tracePt t="67850" x="4000500" y="5257800"/>
          <p14:tracePt t="67878" x="4006850" y="5251450"/>
          <p14:tracePt t="67930" x="4006850" y="5245100"/>
          <p14:tracePt t="67998" x="4006850" y="5238750"/>
          <p14:tracePt t="68022" x="4013200" y="5238750"/>
          <p14:tracePt t="68066" x="4019550" y="5238750"/>
          <p14:tracePt t="68102" x="4025900" y="5238750"/>
          <p14:tracePt t="68134" x="4032250" y="5238750"/>
          <p14:tracePt t="68162" x="4038600" y="5245100"/>
          <p14:tracePt t="68230" x="4044950" y="5245100"/>
          <p14:tracePt t="68262" x="4051300" y="5238750"/>
          <p14:tracePt t="68290" x="4057650" y="5238750"/>
          <p14:tracePt t="68418" x="4064000" y="5232400"/>
          <p14:tracePt t="68502" x="4064000" y="5226050"/>
          <p14:tracePt t="68530" x="4057650" y="5226050"/>
          <p14:tracePt t="68667" x="4051300" y="5226050"/>
          <p14:tracePt t="68718" x="4051300" y="5219700"/>
          <p14:tracePt t="68974" x="4057650" y="5219700"/>
          <p14:tracePt t="69018" x="4057650" y="5213350"/>
          <p14:tracePt t="69070" x="4057650" y="5207000"/>
          <p14:tracePt t="69122" x="4064000" y="5213350"/>
          <p14:tracePt t="69302" x="4057650" y="5213350"/>
          <p14:tracePt t="69358" x="4051300" y="5219700"/>
          <p14:tracePt t="69402" x="4044950" y="5219700"/>
          <p14:tracePt t="69482" x="4044950" y="5213350"/>
          <p14:tracePt t="69634" x="4044950" y="5207000"/>
          <p14:tracePt t="69882" x="4044950" y="5200650"/>
          <p14:tracePt t="69963" x="4051300" y="5200650"/>
          <p14:tracePt t="70106" x="4057650" y="5200650"/>
          <p14:tracePt t="70166" x="4064000" y="5200650"/>
          <p14:tracePt t="70354" x="4064000" y="5194300"/>
          <p14:tracePt t="70406" x="4070350" y="5194300"/>
          <p14:tracePt t="70439" x="4076700" y="5194300"/>
          <p14:tracePt t="70466" x="4083050" y="5187950"/>
          <p14:tracePt t="70502" x="4089400" y="5187950"/>
          <p14:tracePt t="70630" x="4089400" y="5181600"/>
          <p14:tracePt t="70758" x="4095750" y="5181600"/>
          <p14:tracePt t="70930" x="4102100" y="5187950"/>
          <p14:tracePt t="71134" x="4108450" y="5187950"/>
          <p14:tracePt t="71162" x="4114800" y="5187950"/>
          <p14:tracePt t="71186" x="4121150" y="5187950"/>
          <p14:tracePt t="71246" x="4127500" y="5187950"/>
          <p14:tracePt t="71290" x="4133850" y="5187950"/>
          <p14:tracePt t="71330" x="4140200" y="5187950"/>
          <p14:tracePt t="71374" x="4146550" y="5181600"/>
          <p14:tracePt t="71391" x="4152900" y="5181600"/>
          <p14:tracePt t="71410" x="4159250" y="5181600"/>
          <p14:tracePt t="71434" x="4165600" y="5181600"/>
          <p14:tracePt t="71458" x="4171950" y="5181600"/>
          <p14:tracePt t="71470" x="4178300" y="5181600"/>
          <p14:tracePt t="71494" x="4184650" y="5181600"/>
          <p14:tracePt t="71546" x="4191000" y="5181600"/>
          <p14:tracePt t="71578" x="4197350" y="5181600"/>
          <p14:tracePt t="71606" x="4203700" y="5181600"/>
          <p14:tracePt t="71638" x="4203700" y="5175250"/>
          <p14:tracePt t="71666" x="4210050" y="5175250"/>
          <p14:tracePt t="71718" x="4216400" y="5175250"/>
          <p14:tracePt t="71786" x="4210050" y="5181600"/>
          <p14:tracePt t="71890" x="4203700" y="5181600"/>
          <p14:tracePt t="71930" x="4203700" y="5187950"/>
          <p14:tracePt t="72118" x="4197350" y="5181600"/>
          <p14:tracePt t="72214" x="4191000" y="5187950"/>
          <p14:tracePt t="72266" x="4184650" y="5187950"/>
          <p14:tracePt t="72326" x="4178300" y="5187950"/>
          <p14:tracePt t="72362" x="4171950" y="5194300"/>
          <p14:tracePt t="72410" x="4165600" y="5194300"/>
          <p14:tracePt t="72530" x="4159250" y="5194300"/>
          <p14:tracePt t="72774" x="4159250" y="5200650"/>
          <p14:tracePt t="72954" x="4159250" y="5207000"/>
          <p14:tracePt t="73014" x="4152900" y="5200650"/>
          <p14:tracePt t="73142" x="4159250" y="5200650"/>
          <p14:tracePt t="73318" x="4165600" y="5200650"/>
          <p14:tracePt t="73370" x="4171950" y="5200650"/>
          <p14:tracePt t="73414" x="4178300" y="5194300"/>
          <p14:tracePt t="73550" x="4184650" y="5194300"/>
          <p14:tracePt t="73610" x="4178300" y="5200650"/>
          <p14:tracePt t="73850" x="4184650" y="5200650"/>
          <p14:tracePt t="73982" x="4184650" y="5194300"/>
          <p14:tracePt t="74150" x="4191000" y="5187950"/>
          <p14:tracePt t="74486" x="4191000" y="5194300"/>
          <p14:tracePt t="74570" x="4197350" y="5194300"/>
          <p14:tracePt t="74642" x="4191000" y="5200650"/>
          <p14:tracePt t="74810" x="4197350" y="5207000"/>
          <p14:tracePt t="75370" x="4203700" y="5207000"/>
          <p14:tracePt t="75430" x="4203700" y="5213350"/>
          <p14:tracePt t="75611" x="4210050" y="5213350"/>
          <p14:tracePt t="75970" x="4216400" y="5213350"/>
          <p14:tracePt t="75994" x="4222750" y="5219700"/>
          <p14:tracePt t="76010" x="4229100" y="5226050"/>
          <p14:tracePt t="76022" x="4235450" y="5226050"/>
          <p14:tracePt t="76039" x="4248150" y="5232400"/>
          <p14:tracePt t="76054" x="4254500" y="5232400"/>
          <p14:tracePt t="76070" x="4260850" y="5232400"/>
          <p14:tracePt t="76083" x="4267200" y="5232400"/>
          <p14:tracePt t="76123" x="4273550" y="5232400"/>
          <p14:tracePt t="76150" x="4279900" y="5226050"/>
          <p14:tracePt t="76191" x="4286250" y="5219700"/>
          <p14:tracePt t="76494" x="4286250" y="5213350"/>
          <p14:tracePt t="76542" x="4292600" y="5213350"/>
          <p14:tracePt t="76578" x="4298950" y="5207000"/>
          <p14:tracePt t="76614" x="4305300" y="5213350"/>
          <p14:tracePt t="76662" x="4305300" y="5207000"/>
          <p14:tracePt t="76698" x="4311650" y="5207000"/>
          <p14:tracePt t="76750" x="4318000" y="5200650"/>
          <p14:tracePt t="76810" x="4324350" y="5200650"/>
          <p14:tracePt t="76854" x="4318000" y="5200650"/>
          <p14:tracePt t="77034" x="4318000" y="5194300"/>
          <p14:tracePt t="77162" x="4311650" y="5194300"/>
          <p14:tracePt t="77270" x="4311650" y="5200650"/>
          <p14:tracePt t="77366" x="4311650" y="5207000"/>
          <p14:tracePt t="77574" x="4305300" y="5207000"/>
          <p14:tracePt t="77642" x="4311650" y="5207000"/>
          <p14:tracePt t="77750" x="4318000" y="5207000"/>
          <p14:tracePt t="77802" x="4324350" y="5213350"/>
          <p14:tracePt t="77839" x="4330700" y="5219700"/>
          <p14:tracePt t="77870" x="4324350" y="5219700"/>
          <p14:tracePt t="77966" x="4324350" y="5226050"/>
          <p14:tracePt t="78034" x="4330700" y="5232400"/>
          <p14:tracePt t="78054" x="4337050" y="5245100"/>
          <p14:tracePt t="78070" x="4349750" y="5251450"/>
          <p14:tracePt t="78086" x="4356100" y="5264150"/>
          <p14:tracePt t="78094" x="4362450" y="5270500"/>
          <p14:tracePt t="78104" x="4368800" y="5276850"/>
          <p14:tracePt t="78104" x="4381500" y="5283200"/>
          <p14:tracePt t="78123" x="4394200" y="5289550"/>
          <p14:tracePt t="78123" x="4400550" y="5295900"/>
          <p14:tracePt t="78139" x="4406900" y="5302250"/>
          <p14:tracePt t="78155" x="4413250" y="5302250"/>
          <p14:tracePt t="78171" x="4419600" y="5302250"/>
          <p14:tracePt t="78190" x="4419600" y="5308600"/>
          <p14:tracePt t="78259" x="4419600" y="5314950"/>
          <p14:tracePt t="78386" x="4425950" y="5314950"/>
          <p14:tracePt t="78474" x="4425950" y="5321300"/>
          <p14:tracePt t="78506" x="4419600" y="5327650"/>
          <p14:tracePt t="78626" x="4419600" y="5334000"/>
          <p14:tracePt t="78654" x="4419600" y="5340350"/>
          <p14:tracePt t="78702" x="4425950" y="5346700"/>
          <p14:tracePt t="78738" x="4425950" y="5353050"/>
          <p14:tracePt t="78762" x="4432300" y="5359400"/>
          <p14:tracePt t="78806" x="4438650" y="5365750"/>
          <p14:tracePt t="78830" x="4438650" y="5372100"/>
          <p14:tracePt t="78850" x="4445000" y="5372100"/>
          <p14:tracePt t="78890" x="4451350" y="5378450"/>
          <p14:tracePt t="78942" x="4451350" y="5384800"/>
          <p14:tracePt t="78979" x="4457700" y="5391150"/>
          <p14:tracePt t="79022" x="4464050" y="5391150"/>
          <p14:tracePt t="79082" x="4470400" y="5391150"/>
          <p14:tracePt t="79158" x="4476750" y="5391150"/>
          <p14:tracePt t="79194" x="4483100" y="5391150"/>
          <p14:tracePt t="79234" x="4489450" y="5391150"/>
          <p14:tracePt t="79270" x="4489450" y="5384800"/>
          <p14:tracePt t="79382" x="4489450" y="5391150"/>
          <p14:tracePt t="79534" x="4489450" y="5397500"/>
          <p14:tracePt t="79594" x="4489450" y="5403850"/>
          <p14:tracePt t="79630" x="4489450" y="5397500"/>
          <p14:tracePt t="79730" x="4489450" y="5391150"/>
          <p14:tracePt t="79750" x="4495800" y="5384800"/>
          <p14:tracePt t="79774" x="4495800" y="5378450"/>
          <p14:tracePt t="79794" x="4502150" y="5372100"/>
          <p14:tracePt t="79818" x="4508500" y="5365750"/>
          <p14:tracePt t="79834" x="4514850" y="5359400"/>
          <p14:tracePt t="79854" x="4521200" y="5353050"/>
          <p14:tracePt t="79886" x="4527550" y="5346700"/>
          <p14:tracePt t="79902" x="4533900" y="5340350"/>
          <p14:tracePt t="79914" x="4540250" y="5334000"/>
          <p14:tracePt t="79922" x="4546600" y="5327650"/>
          <p14:tracePt t="79931" x="4552950" y="5321300"/>
          <p14:tracePt t="79944" x="4565650" y="5314950"/>
          <p14:tracePt t="79944" x="4572000" y="5308600"/>
          <p14:tracePt t="79964" x="4584700" y="5283200"/>
          <p14:tracePt t="79964" x="4591050" y="52705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ja-JP" altLang="en-US"/>
              <a:t>二項分布による検定（練習）</a:t>
            </a:r>
          </a:p>
        </p:txBody>
      </p:sp>
      <p:sp>
        <p:nvSpPr>
          <p:cNvPr id="553987" name="Text Box 3"/>
          <p:cNvSpPr txBox="1">
            <a:spLocks noChangeArrowheads="1"/>
          </p:cNvSpPr>
          <p:nvPr/>
        </p:nvSpPr>
        <p:spPr bwMode="auto">
          <a:xfrm>
            <a:off x="467544" y="1214422"/>
            <a:ext cx="8496944" cy="2677656"/>
          </a:xfrm>
          <a:prstGeom prst="rect">
            <a:avLst/>
          </a:prstGeom>
          <a:noFill/>
          <a:ln w="38100">
            <a:noFill/>
            <a:miter lim="800000"/>
            <a:headEnd/>
            <a:tailEnd/>
          </a:ln>
          <a:effectLst/>
        </p:spPr>
        <p:txBody>
          <a:bodyPr wrap="square">
            <a:spAutoFit/>
          </a:bodyPr>
          <a:lstStyle/>
          <a:p>
            <a:r>
              <a:rPr lang="ja-JP" altLang="en-US" dirty="0"/>
              <a:t>あるチョコレートには</a:t>
            </a:r>
            <a:r>
              <a:rPr lang="en-US" altLang="ja-JP" dirty="0"/>
              <a:t>0.2</a:t>
            </a:r>
            <a:r>
              <a:rPr lang="ja-JP" altLang="en-US" dirty="0"/>
              <a:t>の割合で当たりくじが入っているとメーカーは主張する．</a:t>
            </a:r>
            <a:r>
              <a:rPr lang="en-US" altLang="ja-JP" dirty="0"/>
              <a:t>10</a:t>
            </a:r>
            <a:r>
              <a:rPr lang="ja-JP" altLang="en-US" dirty="0"/>
              <a:t>個買ったところ，１つも当たりくじが入っていなかった</a:t>
            </a:r>
            <a:r>
              <a:rPr lang="ja-JP" altLang="en-US" dirty="0" smtClean="0"/>
              <a:t>．有意水準を</a:t>
            </a:r>
            <a:r>
              <a:rPr lang="en-US" altLang="ja-JP" dirty="0" smtClean="0"/>
              <a:t>5</a:t>
            </a:r>
            <a:r>
              <a:rPr lang="ja-JP" altLang="en-US" dirty="0" smtClean="0"/>
              <a:t>％としてメーカー</a:t>
            </a:r>
            <a:r>
              <a:rPr lang="ja-JP" altLang="en-US" dirty="0"/>
              <a:t>の主張の真偽を検定せよ</a:t>
            </a:r>
            <a:r>
              <a:rPr lang="ja-JP" altLang="en-US" dirty="0" smtClean="0"/>
              <a:t>．</a:t>
            </a:r>
            <a:endParaRPr lang="en-US" altLang="ja-JP" dirty="0" smtClean="0"/>
          </a:p>
          <a:p>
            <a:endParaRPr lang="en-US" altLang="ja-JP" dirty="0"/>
          </a:p>
          <a:p>
            <a:r>
              <a:rPr lang="ja-JP" altLang="en-US" dirty="0" smtClean="0"/>
              <a:t>＊ポイント</a:t>
            </a:r>
            <a:endParaRPr lang="en-US" altLang="ja-JP" dirty="0" smtClean="0"/>
          </a:p>
          <a:p>
            <a:r>
              <a:rPr lang="ja-JP" altLang="en-US" dirty="0"/>
              <a:t>両側</a:t>
            </a:r>
            <a:r>
              <a:rPr lang="ja-JP" altLang="en-US" dirty="0" smtClean="0"/>
              <a:t>確率</a:t>
            </a:r>
            <a:r>
              <a:rPr lang="ja-JP" altLang="en-US" dirty="0"/>
              <a:t>を</a:t>
            </a:r>
            <a:r>
              <a:rPr lang="ja-JP" altLang="en-US" dirty="0" smtClean="0"/>
              <a:t>計算</a:t>
            </a:r>
            <a:r>
              <a:rPr lang="ja-JP" altLang="en-US" dirty="0"/>
              <a:t>するので</a:t>
            </a:r>
            <a:r>
              <a:rPr lang="ja-JP" altLang="en-US" dirty="0" smtClean="0"/>
              <a:t>，</a:t>
            </a:r>
            <a:r>
              <a:rPr lang="en-US" altLang="ja-JP" dirty="0" smtClean="0"/>
              <a:t>10</a:t>
            </a:r>
            <a:r>
              <a:rPr lang="ja-JP" altLang="en-US" dirty="0" smtClean="0"/>
              <a:t>個買って，</a:t>
            </a:r>
            <a:r>
              <a:rPr lang="en-US" altLang="ja-JP" dirty="0" smtClean="0"/>
              <a:t>1</a:t>
            </a:r>
            <a:r>
              <a:rPr lang="ja-JP" altLang="en-US" dirty="0" err="1" smtClean="0"/>
              <a:t>つも</a:t>
            </a:r>
            <a:r>
              <a:rPr lang="ja-JP" altLang="en-US" dirty="0" smtClean="0"/>
              <a:t>当たらない確率と</a:t>
            </a:r>
            <a:r>
              <a:rPr lang="en-US" altLang="ja-JP" dirty="0" smtClean="0"/>
              <a:t>10</a:t>
            </a:r>
            <a:r>
              <a:rPr lang="ja-JP" altLang="en-US" dirty="0" smtClean="0"/>
              <a:t>個とも当たる確率の和が</a:t>
            </a:r>
            <a:r>
              <a:rPr lang="en-US" altLang="ja-JP" dirty="0" smtClean="0"/>
              <a:t>p</a:t>
            </a:r>
            <a:r>
              <a:rPr lang="ja-JP" altLang="en-US" dirty="0" smtClean="0"/>
              <a:t>値である</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017"/>
    </mc:Choice>
    <mc:Fallback>
      <p:transition spd="slow" advTm="35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51" x="4724400" y="2432050"/>
          <p14:tracePt t="2816" x="4718050" y="2438400"/>
          <p14:tracePt t="2830" x="4711700" y="2438400"/>
          <p14:tracePt t="2838" x="4705350" y="2444750"/>
          <p14:tracePt t="2848" x="4699000" y="2444750"/>
          <p14:tracePt t="2848" x="4692650" y="2451100"/>
          <p14:tracePt t="2867" x="4679950" y="2457450"/>
          <p14:tracePt t="2882" x="4679950" y="2470150"/>
          <p14:tracePt t="2882" x="4679950" y="2476500"/>
          <p14:tracePt t="2900" x="4679950" y="2482850"/>
          <p14:tracePt t="2900" x="4679950" y="2489200"/>
          <p14:tracePt t="2916" x="4686300" y="2501900"/>
          <p14:tracePt t="2931" x="4692650" y="2508250"/>
          <p14:tracePt t="2931" x="4692650" y="2520950"/>
          <p14:tracePt t="2953" x="4692650" y="2527300"/>
          <p14:tracePt t="2953" x="4686300" y="2540000"/>
          <p14:tracePt t="2966" x="4679950" y="2552700"/>
          <p14:tracePt t="2966" x="4673600" y="2565400"/>
          <p14:tracePt t="2982" x="4660900" y="2578100"/>
          <p14:tracePt t="2982" x="4648200" y="2584450"/>
          <p14:tracePt t="2999" x="4635500" y="2597150"/>
          <p14:tracePt t="2999" x="4629150" y="2597150"/>
          <p14:tracePt t="3015" x="4616450" y="2603500"/>
          <p14:tracePt t="3015" x="4603750" y="2603500"/>
          <p14:tracePt t="3015" x="4597400" y="2603500"/>
          <p14:tracePt t="3034" x="4591050" y="2597150"/>
          <p14:tracePt t="3034" x="4584700" y="2590800"/>
          <p14:tracePt t="3050" x="4578350" y="2584450"/>
          <p14:tracePt t="3050" x="4578350" y="2571750"/>
          <p14:tracePt t="3066" x="4572000" y="2565400"/>
          <p14:tracePt t="3066" x="4572000" y="2559050"/>
          <p14:tracePt t="3082" x="4565650" y="2552700"/>
          <p14:tracePt t="3082" x="4559300" y="2540000"/>
          <p14:tracePt t="3100" x="4552950" y="2540000"/>
          <p14:tracePt t="3100" x="4546600" y="2533650"/>
          <p14:tracePt t="3115" x="4540250" y="2533650"/>
          <p14:tracePt t="3115" x="4533900" y="2533650"/>
          <p14:tracePt t="3132" x="4527550" y="2527300"/>
          <p14:tracePt t="3132" x="4521200" y="2527300"/>
          <p14:tracePt t="3149" x="4514850" y="2527300"/>
          <p14:tracePt t="3149" x="4502150" y="2520950"/>
          <p14:tracePt t="3166" x="4495800" y="2520950"/>
          <p14:tracePt t="3166" x="4489450" y="2520950"/>
          <p14:tracePt t="3183" x="4483100" y="2520950"/>
          <p14:tracePt t="3183" x="4470400" y="2520950"/>
          <p14:tracePt t="3199" x="4464050" y="2520950"/>
          <p14:tracePt t="3199" x="4457700" y="2520950"/>
          <p14:tracePt t="3199" x="4451350" y="2514600"/>
          <p14:tracePt t="3218" x="4445000" y="2514600"/>
          <p14:tracePt t="3231" x="4438650" y="2514600"/>
          <p14:tracePt t="3231" x="4425950" y="2514600"/>
          <p14:tracePt t="3250" x="4419600" y="2514600"/>
          <p14:tracePt t="3250" x="4413250" y="2508250"/>
          <p14:tracePt t="3266" x="4406900" y="2508250"/>
          <p14:tracePt t="3266" x="4400550" y="2508250"/>
          <p14:tracePt t="3283" x="4394200" y="2508250"/>
          <p14:tracePt t="3283" x="4381500" y="2508250"/>
          <p14:tracePt t="3283" x="4375150" y="2501900"/>
          <p14:tracePt t="3302" x="4368800" y="2501900"/>
          <p14:tracePt t="3315" x="4356100" y="2501900"/>
          <p14:tracePt t="3315" x="4343400" y="2501900"/>
          <p14:tracePt t="3333" x="4337050" y="2508250"/>
          <p14:tracePt t="3333" x="4324350" y="2508250"/>
          <p14:tracePt t="3350" x="4318000" y="2508250"/>
          <p14:tracePt t="3350" x="4311650" y="2508250"/>
          <p14:tracePt t="3367" x="4298950" y="2508250"/>
          <p14:tracePt t="3367" x="4292600" y="2514600"/>
          <p14:tracePt t="3367" x="4279900" y="2514600"/>
          <p14:tracePt t="3386" x="4267200" y="2514600"/>
          <p14:tracePt t="3386" x="4254500" y="2520950"/>
          <p14:tracePt t="3400" x="4235450" y="2520950"/>
          <p14:tracePt t="3400" x="4222750" y="2527300"/>
          <p14:tracePt t="3416" x="4203700" y="2527300"/>
          <p14:tracePt t="3416" x="4178300" y="2533650"/>
          <p14:tracePt t="3433" x="4152900" y="2533650"/>
          <p14:tracePt t="3433" x="4127500" y="2540000"/>
          <p14:tracePt t="3450" x="4095750" y="2546350"/>
          <p14:tracePt t="3450" x="4025900" y="2559050"/>
          <p14:tracePt t="3467" x="3981450" y="2565400"/>
          <p14:tracePt t="3467" x="3937000" y="2571750"/>
          <p14:tracePt t="3483" x="3892550" y="2578100"/>
          <p14:tracePt t="3483" x="3841750" y="2584450"/>
          <p14:tracePt t="3500" x="3784600" y="2590800"/>
          <p14:tracePt t="3500" x="3670300" y="2597150"/>
          <p14:tracePt t="3518" x="3606800" y="2603500"/>
          <p14:tracePt t="3518" x="3543300" y="2603500"/>
          <p14:tracePt t="3535" x="3473450" y="2603500"/>
          <p14:tracePt t="3535" x="3403600" y="2603500"/>
          <p14:tracePt t="3550" x="3333750" y="2603500"/>
          <p14:tracePt t="3550" x="3263900" y="2603500"/>
          <p14:tracePt t="3567" x="3187700" y="2603500"/>
          <p14:tracePt t="3567" x="3105150" y="2597150"/>
          <p14:tracePt t="3567" x="3028950" y="2597150"/>
          <p14:tracePt t="3586" x="2946400" y="2597150"/>
          <p14:tracePt t="3599" x="2857500" y="2590800"/>
          <p14:tracePt t="3599" x="2686050" y="2584450"/>
          <p14:tracePt t="3618" x="2597150" y="2578100"/>
          <p14:tracePt t="3618" x="2508250" y="2571750"/>
          <p14:tracePt t="3634" x="2413000" y="2565400"/>
          <p14:tracePt t="3634" x="2324100" y="2559050"/>
          <p14:tracePt t="3651" x="2235200" y="2546350"/>
          <p14:tracePt t="3651" x="2146300" y="2540000"/>
          <p14:tracePt t="3651" x="2057400" y="2527300"/>
          <p14:tracePt t="3670" x="1974850" y="2514600"/>
          <p14:tracePt t="3683" x="1885950" y="2501900"/>
          <p14:tracePt t="3683" x="1720850" y="2470150"/>
          <p14:tracePt t="3701" x="1638300" y="2451100"/>
          <p14:tracePt t="3701" x="1562100" y="2425700"/>
          <p14:tracePt t="3717" x="1485900" y="2400300"/>
          <p14:tracePt t="3717" x="1416050" y="2368550"/>
          <p14:tracePt t="3734" x="1352550" y="2336800"/>
          <p14:tracePt t="3734" x="1289050" y="2305050"/>
          <p14:tracePt t="3751" x="1231900" y="2273300"/>
          <p14:tracePt t="3751" x="1136650" y="2197100"/>
          <p14:tracePt t="3768" x="1092200" y="2159000"/>
          <p14:tracePt t="3768" x="1060450" y="2114550"/>
          <p14:tracePt t="3785" x="1028700" y="2076450"/>
          <p14:tracePt t="3785" x="1003300" y="2032000"/>
          <p14:tracePt t="3801" x="984250" y="1987550"/>
          <p14:tracePt t="3801" x="965200" y="1898650"/>
          <p14:tracePt t="3818" x="965200" y="1854200"/>
          <p14:tracePt t="3818" x="971550" y="1809750"/>
          <p14:tracePt t="3835" x="984250" y="1765300"/>
          <p14:tracePt t="3835" x="996950" y="1727200"/>
          <p14:tracePt t="3851" x="1016000" y="1689100"/>
          <p14:tracePt t="3851" x="1047750" y="1651000"/>
          <p14:tracePt t="3870" x="1079500" y="1612900"/>
          <p14:tracePt t="3870" x="1162050" y="1543050"/>
          <p14:tracePt t="3886" x="1212850" y="1511300"/>
          <p14:tracePt t="3886" x="1263650" y="1479550"/>
          <p14:tracePt t="3902" x="1327150" y="1447800"/>
          <p14:tracePt t="3902" x="1390650" y="1422400"/>
          <p14:tracePt t="3919" x="1460500" y="1397000"/>
          <p14:tracePt t="3919" x="1536700" y="1371600"/>
          <p14:tracePt t="3935" x="1612900" y="1352550"/>
          <p14:tracePt t="3935" x="1695450" y="1333500"/>
          <p14:tracePt t="3952" x="1784350" y="1314450"/>
          <p14:tracePt t="3952" x="1873250" y="1295400"/>
          <p14:tracePt t="3952" x="1962150" y="1282700"/>
          <p14:tracePt t="3971" x="2057400" y="1263650"/>
          <p14:tracePt t="3971" x="2159000" y="1250950"/>
          <p14:tracePt t="3986" x="2260600" y="1238250"/>
          <p14:tracePt t="3986" x="2368550" y="1225550"/>
          <p14:tracePt t="4003" x="2476500" y="1212850"/>
          <p14:tracePt t="4003" x="2584450" y="1206500"/>
          <p14:tracePt t="4019" x="2698750" y="1193800"/>
          <p14:tracePt t="4019" x="2813050" y="1181100"/>
          <p14:tracePt t="4036" x="2933700" y="1174750"/>
          <p14:tracePt t="4036" x="3054350" y="1168400"/>
          <p14:tracePt t="4036" x="3175000" y="1162050"/>
          <p14:tracePt t="4054" x="3295650" y="1155700"/>
          <p14:tracePt t="4054" x="3422650" y="1149350"/>
          <p14:tracePt t="4069" x="3543300" y="1149350"/>
          <p14:tracePt t="4069" x="3670300" y="1149350"/>
          <p14:tracePt t="4085" x="3803650" y="1149350"/>
          <p14:tracePt t="4085" x="3930650" y="1149350"/>
          <p14:tracePt t="4102" x="4064000" y="1143000"/>
          <p14:tracePt t="4102" x="4330700" y="1143000"/>
          <p14:tracePt t="4119" x="4464050" y="1149350"/>
          <p14:tracePt t="4119" x="4603750" y="1149350"/>
          <p14:tracePt t="4136" x="4737100" y="1149350"/>
          <p14:tracePt t="4136" x="4876800" y="1149350"/>
          <p14:tracePt t="4152" x="5010150" y="1149350"/>
          <p14:tracePt t="4152" x="5143500" y="1149350"/>
          <p14:tracePt t="4169" x="5276850" y="1155700"/>
          <p14:tracePt t="4169" x="5543550" y="1162050"/>
          <p14:tracePt t="4186" x="5676900" y="1168400"/>
          <p14:tracePt t="4186" x="5803900" y="1174750"/>
          <p14:tracePt t="4204" x="5930900" y="1181100"/>
          <p14:tracePt t="4204" x="6057900" y="1193800"/>
          <p14:tracePt t="4220" x="6178550" y="1200150"/>
          <p14:tracePt t="4220" x="6305550" y="1212850"/>
          <p14:tracePt t="4220" x="6419850" y="1225550"/>
          <p14:tracePt t="4239" x="6540500" y="1238250"/>
          <p14:tracePt t="4252" x="6654800" y="1250950"/>
          <p14:tracePt t="4252" x="6870700" y="1282700"/>
          <p14:tracePt t="4271" x="6972300" y="1295400"/>
          <p14:tracePt t="4271" x="7067550" y="1314450"/>
          <p14:tracePt t="4287" x="7162800" y="1327150"/>
          <p14:tracePt t="4287" x="7251700" y="1346200"/>
          <p14:tracePt t="4304" x="7334250" y="1365250"/>
          <p14:tracePt t="4304" x="7416800" y="1384300"/>
          <p14:tracePt t="4304" x="7499350" y="1397000"/>
          <p14:tracePt t="4323" x="7575550" y="1416050"/>
          <p14:tracePt t="4336" x="7651750" y="1441450"/>
          <p14:tracePt t="4336" x="7797800" y="1479550"/>
          <p14:tracePt t="4354" x="7867650" y="1498600"/>
          <p14:tracePt t="4354" x="7931150" y="1524000"/>
          <p14:tracePt t="4371" x="7988300" y="1543050"/>
          <p14:tracePt t="4371" x="8045450" y="1568450"/>
          <p14:tracePt t="4387" x="8102600" y="1593850"/>
          <p14:tracePt t="4387" x="8147050" y="1612900"/>
          <p14:tracePt t="4404" x="8191500" y="1638300"/>
          <p14:tracePt t="4404" x="8261350" y="1695450"/>
          <p14:tracePt t="4421" x="8293100" y="1727200"/>
          <p14:tracePt t="4421" x="8312150" y="1758950"/>
          <p14:tracePt t="4438" x="8331200" y="1790700"/>
          <p14:tracePt t="4438" x="8343900" y="1828800"/>
          <p14:tracePt t="4454" x="8350250" y="1866900"/>
          <p14:tracePt t="4454" x="8356600" y="1905000"/>
          <p14:tracePt t="4471" x="8356600" y="1949450"/>
          <p14:tracePt t="4471" x="8350250" y="2032000"/>
          <p14:tracePt t="4488" x="8337550" y="2076450"/>
          <p14:tracePt t="4488" x="8324850" y="2114550"/>
          <p14:tracePt t="4504" x="8312150" y="2152650"/>
          <p14:tracePt t="4504" x="8286750" y="2190750"/>
          <p14:tracePt t="4521" x="8261350" y="2228850"/>
          <p14:tracePt t="4521" x="8185150" y="2298700"/>
          <p14:tracePt t="4539" x="8147050" y="2330450"/>
          <p14:tracePt t="4539" x="8096250" y="2362200"/>
          <p14:tracePt t="4555" x="8045450" y="2387600"/>
          <p14:tracePt t="4555" x="7988300" y="2419350"/>
          <p14:tracePt t="4572" x="7931150" y="2444750"/>
          <p14:tracePt t="4572" x="7867650" y="2463800"/>
          <p14:tracePt t="4588" x="7804150" y="2482850"/>
          <p14:tracePt t="4588" x="7727950" y="2501900"/>
          <p14:tracePt t="4588" x="7651750" y="2520950"/>
          <p14:tracePt t="4607" x="7575550" y="2540000"/>
          <p14:tracePt t="4620" x="7493000" y="2552700"/>
          <p14:tracePt t="4620" x="7308850" y="2584450"/>
          <p14:tracePt t="4639" x="7213600" y="2603500"/>
          <p14:tracePt t="4639" x="7112000" y="2616200"/>
          <p14:tracePt t="4655" x="7010400" y="2635250"/>
          <p14:tracePt t="4655" x="6902450" y="2647950"/>
          <p14:tracePt t="4672" x="6794500" y="2660650"/>
          <p14:tracePt t="4672" x="6680200" y="2679700"/>
          <p14:tracePt t="4672" x="6565900" y="2692400"/>
          <p14:tracePt t="4691" x="6451600" y="2705100"/>
          <p14:tracePt t="4704" x="6330950" y="2717800"/>
          <p14:tracePt t="4704" x="6102350" y="2743200"/>
          <p14:tracePt t="4722" x="5981700" y="2749550"/>
          <p14:tracePt t="4722" x="5867400" y="2762250"/>
          <p14:tracePt t="4739" x="5753100" y="2768600"/>
          <p14:tracePt t="4739" x="5645150" y="2781300"/>
          <p14:tracePt t="4755" x="5530850" y="2787650"/>
          <p14:tracePt t="4755" x="5422900" y="2794000"/>
          <p14:tracePt t="4772" x="5308600" y="2806700"/>
          <p14:tracePt t="4772" x="5092700" y="2825750"/>
          <p14:tracePt t="4788" x="4991100" y="2838450"/>
          <p14:tracePt t="4788" x="4883150" y="2851150"/>
          <p14:tracePt t="4806" x="4781550" y="2857500"/>
          <p14:tracePt t="4806" x="4679950" y="2870200"/>
          <p14:tracePt t="4822" x="4591050" y="2876550"/>
          <p14:tracePt t="4822" x="4413250" y="2882900"/>
          <p14:tracePt t="4839" x="4330700" y="2889250"/>
          <p14:tracePt t="4839" x="4254500" y="2889250"/>
          <p14:tracePt t="4856" x="4178300" y="2889250"/>
          <p14:tracePt t="4856" x="4102100" y="2889250"/>
          <p14:tracePt t="4874" x="4025900" y="2889250"/>
          <p14:tracePt t="4874" x="3956050" y="2889250"/>
          <p14:tracePt t="4889" x="3886200" y="2889250"/>
          <p14:tracePt t="4889" x="3759200" y="2889250"/>
          <p14:tracePt t="4907" x="3702050" y="2889250"/>
          <p14:tracePt t="4907" x="3651250" y="2889250"/>
          <p14:tracePt t="4923" x="3600450" y="2895600"/>
          <p14:tracePt t="4923" x="3556000" y="2895600"/>
          <p14:tracePt t="4940" x="3517900" y="2901950"/>
          <p14:tracePt t="4940" x="3479800" y="2914650"/>
          <p14:tracePt t="4956" x="3441700" y="2921000"/>
          <p14:tracePt t="4956" x="3403600" y="2933700"/>
          <p14:tracePt t="4956" x="3371850" y="2946400"/>
          <p14:tracePt t="4975" x="3340100" y="2959100"/>
          <p14:tracePt t="4988" x="3314700" y="2971800"/>
          <p14:tracePt t="4988" x="3263900" y="2997200"/>
          <p14:tracePt t="5007" x="3244850" y="3003550"/>
          <p14:tracePt t="5007" x="3232150" y="3009900"/>
          <p14:tracePt t="5023" x="3213100" y="3016250"/>
          <p14:tracePt t="5023" x="3206750" y="3022600"/>
          <p14:tracePt t="5040" x="3200400" y="3028950"/>
          <p14:tracePt t="5483" x="3009900" y="3213100"/>
          <p14:tracePt t="5500" x="2997200" y="3213100"/>
          <p14:tracePt t="5503" x="2984500" y="3213100"/>
          <p14:tracePt t="5510" x="2965450" y="3219450"/>
          <p14:tracePt t="5523" x="2940050" y="3225800"/>
          <p14:tracePt t="5523" x="2876550" y="3244850"/>
          <p14:tracePt t="5544" x="2838450" y="3257550"/>
          <p14:tracePt t="5544" x="2794000" y="3270250"/>
          <p14:tracePt t="5559" x="2743200" y="3282950"/>
          <p14:tracePt t="5559" x="2698750" y="3295650"/>
          <p14:tracePt t="5575" x="2647950" y="3314700"/>
          <p14:tracePt t="5575" x="2597150" y="3333750"/>
          <p14:tracePt t="5591" x="2546350" y="3346450"/>
          <p14:tracePt t="5591" x="2495550" y="3365500"/>
          <p14:tracePt t="5608" x="2438400" y="3378200"/>
          <p14:tracePt t="5608" x="2336800" y="3409950"/>
          <p14:tracePt t="5625" x="2279650" y="3422650"/>
          <p14:tracePt t="5625" x="2222500" y="3441700"/>
          <p14:tracePt t="5641" x="2165350" y="3454400"/>
          <p14:tracePt t="5641" x="2108200" y="3473450"/>
          <p14:tracePt t="5658" x="2057400" y="3486150"/>
          <p14:tracePt t="5658" x="2000250" y="3505200"/>
          <p14:tracePt t="5675" x="1943100" y="3524250"/>
          <p14:tracePt t="5675" x="1828800" y="3556000"/>
          <p14:tracePt t="5692" x="1778000" y="3568700"/>
          <p14:tracePt t="5692" x="1727200" y="3581400"/>
          <p14:tracePt t="5708" x="1676400" y="3594100"/>
          <p14:tracePt t="5708" x="1631950" y="3606800"/>
          <p14:tracePt t="5725" x="1587500" y="3613150"/>
          <p14:tracePt t="5725" x="1543050" y="3613150"/>
          <p14:tracePt t="5743" x="1466850" y="3613150"/>
          <p14:tracePt t="5743" x="1428750" y="3613150"/>
          <p14:tracePt t="5759" x="1397000" y="3606800"/>
          <p14:tracePt t="5759" x="1365250" y="3600450"/>
          <p14:tracePt t="5775" x="1333500" y="3594100"/>
          <p14:tracePt t="5775" x="1308100" y="3587750"/>
          <p14:tracePt t="5793" x="1282700" y="3581400"/>
          <p14:tracePt t="5793" x="1257300" y="3575050"/>
          <p14:tracePt t="5793" x="1238250" y="3568700"/>
          <p14:tracePt t="5811" x="1219200" y="3568700"/>
          <p14:tracePt t="5824" x="1206500" y="3562350"/>
          <p14:tracePt t="5824" x="1181100" y="3556000"/>
          <p14:tracePt t="5843" x="1168400" y="3549650"/>
          <p14:tracePt t="5843" x="1162050" y="3543300"/>
          <p14:tracePt t="5859" x="1155700" y="3536950"/>
          <p14:tracePt t="5859" x="1149350" y="3530600"/>
          <p14:tracePt t="5859" x="1143000" y="3524250"/>
          <p14:tracePt t="5879" x="1136650" y="3517900"/>
          <p14:tracePt t="5891" x="1130300" y="3517900"/>
          <p14:tracePt t="5891" x="1123950" y="3511550"/>
          <p14:tracePt t="5891" x="1123950" y="3505200"/>
          <p14:tracePt t="5911" x="1117600" y="3498850"/>
          <p14:tracePt t="5911" x="1111250" y="3498850"/>
          <p14:tracePt t="5926" x="1104900" y="3498850"/>
          <p14:tracePt t="5926" x="1098550" y="3498850"/>
          <p14:tracePt t="5943" x="1092200" y="3505200"/>
          <p14:tracePt t="5943" x="1085850" y="3505200"/>
          <p14:tracePt t="5959" x="1073150" y="3511550"/>
          <p14:tracePt t="5959" x="1066800" y="3511550"/>
          <p14:tracePt t="5976" x="1060450" y="3517900"/>
          <p14:tracePt t="5976" x="1041400" y="3530600"/>
          <p14:tracePt t="5993" x="1028700" y="3536950"/>
          <p14:tracePt t="5993" x="1022350" y="3549650"/>
          <p14:tracePt t="6009" x="1009650" y="3556000"/>
          <p14:tracePt t="6009" x="990600" y="3562350"/>
          <p14:tracePt t="6027" x="977900" y="3575050"/>
          <p14:tracePt t="6027" x="946150" y="3594100"/>
          <p14:tracePt t="6043" x="927100" y="3600450"/>
          <p14:tracePt t="6043" x="908050" y="3613150"/>
          <p14:tracePt t="6059" x="882650" y="3619500"/>
          <p14:tracePt t="6059" x="863600" y="3632200"/>
          <p14:tracePt t="6076" x="838200" y="3638550"/>
          <p14:tracePt t="6076" x="819150" y="3644900"/>
          <p14:tracePt t="6093" x="793750" y="3651250"/>
          <p14:tracePt t="6093" x="749300" y="3657600"/>
          <p14:tracePt t="6112" x="723900" y="3657600"/>
          <p14:tracePt t="6112" x="698500" y="3657600"/>
          <p14:tracePt t="6127" x="673100" y="3657600"/>
          <p14:tracePt t="6127" x="647700" y="3651250"/>
          <p14:tracePt t="6143" x="615950" y="3644900"/>
          <p14:tracePt t="6143" x="590550" y="3638550"/>
          <p14:tracePt t="6160" x="565150" y="3632200"/>
          <p14:tracePt t="6160" x="539750" y="3619500"/>
          <p14:tracePt t="6176" x="520700" y="3613150"/>
          <p14:tracePt t="6176" x="495300" y="3600450"/>
          <p14:tracePt t="6176" x="476250" y="3581400"/>
          <p14:tracePt t="6195" x="457200" y="3568700"/>
          <p14:tracePt t="6195" x="438150" y="3549650"/>
          <p14:tracePt t="6210" x="419100" y="3530600"/>
          <p14:tracePt t="6210" x="400050" y="3511550"/>
          <p14:tracePt t="6227" x="381000" y="3492500"/>
          <p14:tracePt t="6227" x="361950" y="3473450"/>
          <p14:tracePt t="6243" x="349250" y="3454400"/>
          <p14:tracePt t="6243" x="336550" y="3429000"/>
          <p14:tracePt t="6260" x="330200" y="3409950"/>
          <p14:tracePt t="6260" x="323850" y="3384550"/>
          <p14:tracePt t="6260" x="323850" y="3365500"/>
          <p14:tracePt t="6279" x="330200" y="3340100"/>
          <p14:tracePt t="6279" x="336550" y="3314700"/>
          <p14:tracePt t="6294" x="349250" y="3295650"/>
          <p14:tracePt t="6294" x="361950" y="3270250"/>
          <p14:tracePt t="6310" x="381000" y="3244850"/>
          <p14:tracePt t="6310" x="406400" y="3225800"/>
          <p14:tracePt t="6327" x="431800" y="3206750"/>
          <p14:tracePt t="6327" x="488950" y="3168650"/>
          <p14:tracePt t="6344" x="527050" y="3155950"/>
          <p14:tracePt t="6344" x="558800" y="3136900"/>
          <p14:tracePt t="6360" x="603250" y="3124200"/>
          <p14:tracePt t="6360" x="641350" y="3111500"/>
          <p14:tracePt t="6378" x="685800" y="3098800"/>
          <p14:tracePt t="6378" x="736600" y="3086100"/>
          <p14:tracePt t="6394" x="787400" y="3073400"/>
          <p14:tracePt t="6394" x="882650" y="3060700"/>
          <p14:tracePt t="6411" x="933450" y="3054350"/>
          <p14:tracePt t="6411" x="977900" y="3054350"/>
          <p14:tracePt t="6428" x="1028700" y="3054350"/>
          <p14:tracePt t="6428" x="1079500" y="3054350"/>
          <p14:tracePt t="6444" x="1130300" y="3054350"/>
          <p14:tracePt t="6444" x="1181100" y="3060700"/>
          <p14:tracePt t="6461" x="1225550" y="3067050"/>
          <p14:tracePt t="6461" x="1327150" y="3086100"/>
          <p14:tracePt t="6480" x="1384300" y="3098800"/>
          <p14:tracePt t="6480" x="1435100" y="3111500"/>
          <p14:tracePt t="6495" x="1479550" y="3124200"/>
          <p14:tracePt t="6495" x="1530350" y="3136900"/>
          <p14:tracePt t="6511" x="1574800" y="3149600"/>
          <p14:tracePt t="6511" x="1619250" y="3162300"/>
          <p14:tracePt t="6528" x="1657350" y="3181350"/>
          <p14:tracePt t="6528" x="1701800" y="3194050"/>
          <p14:tracePt t="6528" x="1733550" y="3213100"/>
          <p14:tracePt t="6547" x="1765300" y="3232150"/>
          <p14:tracePt t="6560" x="1797050" y="3244850"/>
          <p14:tracePt t="6560" x="1847850" y="3289300"/>
          <p14:tracePt t="6579" x="1866900" y="3308350"/>
          <p14:tracePt t="6579" x="1885950" y="3327400"/>
          <p14:tracePt t="6594" x="1898650" y="3346450"/>
          <p14:tracePt t="6594" x="1905000" y="3365500"/>
          <p14:tracePt t="6611" x="1905000" y="3384550"/>
          <p14:tracePt t="6611" x="1911350" y="3397250"/>
          <p14:tracePt t="6628" x="1905000" y="3416300"/>
          <p14:tracePt t="6628" x="1885950" y="3448050"/>
          <p14:tracePt t="6645" x="1873250" y="3460750"/>
          <p14:tracePt t="6645" x="1854200" y="3479800"/>
          <p14:tracePt t="6661" x="1835150" y="3492500"/>
          <p14:tracePt t="6661" x="1809750" y="3505200"/>
          <p14:tracePt t="6678" x="1784350" y="3517900"/>
          <p14:tracePt t="6678" x="1758950" y="3524250"/>
          <p14:tracePt t="6695" x="1727200" y="3536950"/>
          <p14:tracePt t="6695" x="1657350" y="3556000"/>
          <p14:tracePt t="6712" x="1619250" y="3562350"/>
          <p14:tracePt t="6712" x="1581150" y="3568700"/>
          <p14:tracePt t="6728" x="1543050" y="3568700"/>
          <p14:tracePt t="6728" x="1498600" y="3575050"/>
          <p14:tracePt t="6745" x="1454150" y="3575050"/>
          <p14:tracePt t="6745" x="1409700" y="3575050"/>
          <p14:tracePt t="6762" x="1327150" y="3575050"/>
          <p14:tracePt t="6762" x="1282700" y="3568700"/>
          <p14:tracePt t="6778" x="1238250" y="3568700"/>
          <p14:tracePt t="6778" x="1200150" y="3568700"/>
          <p14:tracePt t="6795" x="1162050" y="3562350"/>
          <p14:tracePt t="6795" x="1123950" y="3562350"/>
          <p14:tracePt t="6812" x="1085850" y="3556000"/>
          <p14:tracePt t="6812" x="1047750" y="3556000"/>
          <p14:tracePt t="6812" x="1016000" y="3556000"/>
          <p14:tracePt t="6831" x="984250" y="3549650"/>
          <p14:tracePt t="6844" x="952500" y="3549650"/>
          <p14:tracePt t="6844" x="895350" y="3543300"/>
          <p14:tracePt t="6862" x="876300" y="3536950"/>
          <p14:tracePt t="6862" x="850900" y="3536950"/>
          <p14:tracePt t="6879" x="838200" y="3530600"/>
          <p14:tracePt t="6879" x="825500" y="3524250"/>
          <p14:tracePt t="6896" x="812800" y="3524250"/>
          <p14:tracePt t="6896" x="806450" y="3524250"/>
          <p14:tracePt t="6913" x="812800" y="3530600"/>
          <p14:tracePt t="6942" x="825500" y="3530600"/>
          <p14:tracePt t="6950" x="831850" y="3530600"/>
          <p14:tracePt t="6961" x="844550" y="3530600"/>
          <p14:tracePt t="6961" x="857250" y="3530600"/>
          <p14:tracePt t="6979" x="876300" y="3530600"/>
          <p14:tracePt t="6979" x="889000" y="3530600"/>
          <p14:tracePt t="6979" x="908050" y="3530600"/>
          <p14:tracePt t="6998" x="927100" y="3530600"/>
          <p14:tracePt t="6998" x="952500" y="3530600"/>
          <p14:tracePt t="7012" x="971550" y="3530600"/>
          <p14:tracePt t="7012" x="996950" y="3530600"/>
          <p14:tracePt t="7030" x="1022350" y="3530600"/>
          <p14:tracePt t="7030" x="1047750" y="3536950"/>
          <p14:tracePt t="7046" x="1079500" y="3536950"/>
          <p14:tracePt t="7046" x="1149350" y="3536950"/>
          <p14:tracePt t="7063" x="1187450" y="3530600"/>
          <p14:tracePt t="7063" x="1225550" y="3530600"/>
          <p14:tracePt t="7079" x="1270000" y="3530600"/>
          <p14:tracePt t="7079" x="1320800" y="3524250"/>
          <p14:tracePt t="7096" x="1365250" y="3524250"/>
          <p14:tracePt t="7096" x="1422400" y="3517900"/>
          <p14:tracePt t="7113" x="1473200" y="3517900"/>
          <p14:tracePt t="7113" x="1587500" y="3511550"/>
          <p14:tracePt t="7132" x="1644650" y="3511550"/>
          <p14:tracePt t="7132" x="1701800" y="3511550"/>
          <p14:tracePt t="7146" x="1758950" y="3517900"/>
          <p14:tracePt t="7146" x="1816100" y="3517900"/>
          <p14:tracePt t="7163" x="1873250" y="3524250"/>
          <p14:tracePt t="7163" x="1936750" y="3524250"/>
          <p14:tracePt t="7180" x="1993900" y="3530600"/>
          <p14:tracePt t="7180" x="2044700" y="3530600"/>
          <p14:tracePt t="7196" x="2101850" y="3530600"/>
          <p14:tracePt t="7196" x="2152650" y="3530600"/>
          <p14:tracePt t="7196" x="2203450" y="3524250"/>
          <p14:tracePt t="7216" x="2260600" y="3524250"/>
          <p14:tracePt t="7216" x="2305050" y="3524250"/>
          <p14:tracePt t="7231" x="2355850" y="3524250"/>
          <p14:tracePt t="7231" x="2400300" y="3524250"/>
          <p14:tracePt t="7247" x="2444750" y="3524250"/>
          <p14:tracePt t="7247" x="2482850" y="3524250"/>
          <p14:tracePt t="7263" x="2527300" y="3524250"/>
          <p14:tracePt t="7263" x="2565400" y="3524250"/>
          <p14:tracePt t="7280" x="2603500" y="3524250"/>
          <p14:tracePt t="7280" x="2635250" y="3524250"/>
          <p14:tracePt t="7280" x="2673350" y="3530600"/>
          <p14:tracePt t="7300" x="2705100" y="3530600"/>
          <p14:tracePt t="7300" x="2736850" y="3530600"/>
          <p14:tracePt t="7313" x="2762250" y="3530600"/>
          <p14:tracePt t="7313" x="2794000" y="3530600"/>
          <p14:tracePt t="7330" x="2813050" y="3530600"/>
          <p14:tracePt t="7330" x="2832100" y="3530600"/>
          <p14:tracePt t="7347" x="2851150" y="3530600"/>
          <p14:tracePt t="7347" x="2882900" y="3536950"/>
          <p14:tracePt t="7364" x="2895600" y="3536950"/>
          <p14:tracePt t="7364" x="2908300" y="3543300"/>
          <p14:tracePt t="7381" x="2914650" y="3543300"/>
          <p14:tracePt t="7381" x="2921000" y="3549650"/>
          <p14:tracePt t="7397" x="2927350" y="3549650"/>
          <p14:tracePt t="7413" x="2933700" y="3556000"/>
          <p14:tracePt t="7430" x="2940050" y="3556000"/>
          <p14:tracePt t="7514" x="2946400" y="3556000"/>
          <p14:tracePt t="7522" x="2952750" y="3556000"/>
          <p14:tracePt t="7531" x="2965450" y="3556000"/>
          <p14:tracePt t="7531" x="2971800" y="3549650"/>
          <p14:tracePt t="7547" x="2978150" y="3549650"/>
          <p14:tracePt t="7547" x="2990850" y="3549650"/>
          <p14:tracePt t="7564" x="2997200" y="3549650"/>
          <p14:tracePt t="7564" x="3009900" y="3549650"/>
          <p14:tracePt t="7564" x="3022600" y="3543300"/>
          <p14:tracePt t="7583" x="3035300" y="3543300"/>
          <p14:tracePt t="7596" x="3048000" y="3543300"/>
          <p14:tracePt t="7596" x="3073400" y="3536950"/>
          <p14:tracePt t="7614" x="3092450" y="3536950"/>
          <p14:tracePt t="7614" x="3105150" y="3536950"/>
          <p14:tracePt t="7631" x="3124200" y="3530600"/>
          <p14:tracePt t="7631" x="3136900" y="3530600"/>
          <p14:tracePt t="7648" x="3155950" y="3530600"/>
          <p14:tracePt t="7648" x="3200400" y="3530600"/>
          <p14:tracePt t="7665" x="3219450" y="3536950"/>
          <p14:tracePt t="7665" x="3244850" y="3536950"/>
          <p14:tracePt t="7681" x="3270250" y="3536950"/>
          <p14:tracePt t="7681" x="3295650" y="3536950"/>
          <p14:tracePt t="7698" x="3314700" y="3536950"/>
          <p14:tracePt t="7698" x="3346450" y="3543300"/>
          <p14:tracePt t="7715" x="3371850" y="3543300"/>
          <p14:tracePt t="7715" x="3429000" y="3543300"/>
          <p14:tracePt t="7731" x="3454400" y="3543300"/>
          <p14:tracePt t="7731" x="3486150" y="3549650"/>
          <p14:tracePt t="7748" x="3517900" y="3549650"/>
          <p14:tracePt t="7748" x="3556000" y="3549650"/>
          <p14:tracePt t="7765" x="3587750" y="3549650"/>
          <p14:tracePt t="7765" x="3651250" y="3549650"/>
          <p14:tracePt t="7783" x="3683000" y="3549650"/>
          <p14:tracePt t="7783" x="3714750" y="3549650"/>
          <p14:tracePt t="7799" x="3746500" y="3543300"/>
          <p14:tracePt t="7799" x="3778250" y="3543300"/>
          <p14:tracePt t="7815" x="3803650" y="3543300"/>
          <p14:tracePt t="7815" x="3829050" y="3543300"/>
          <p14:tracePt t="7832" x="3848100" y="3549650"/>
          <p14:tracePt t="7832" x="3867150" y="3549650"/>
          <p14:tracePt t="7832" x="3886200" y="3549650"/>
          <p14:tracePt t="7851" x="3905250" y="3549650"/>
          <p14:tracePt t="7864" x="3917950" y="3549650"/>
          <p14:tracePt t="7864" x="3930650" y="3549650"/>
          <p14:tracePt t="7884" x="3937000" y="3556000"/>
          <p14:tracePt t="7899" x="3930650" y="3562350"/>
          <p14:tracePt t="7919" x="3924300" y="3568700"/>
          <p14:tracePt t="7934" x="3917950" y="3568700"/>
          <p14:tracePt t="7947" x="3917950" y="3575050"/>
          <p14:tracePt t="7947" x="3911600" y="3575050"/>
          <p14:tracePt t="7966" x="3898900" y="3581400"/>
          <p14:tracePt t="7981" x="3898900" y="3575050"/>
          <p14:tracePt t="8022" x="3898900" y="3568700"/>
          <p14:tracePt t="8054" x="3892550" y="3562350"/>
          <p14:tracePt t="8078" x="3886200" y="3562350"/>
          <p14:tracePt t="8090" x="3879850" y="3562350"/>
          <p14:tracePt t="8106" x="3873500" y="3568700"/>
          <p14:tracePt t="8130" x="3873500" y="3575050"/>
          <p14:tracePt t="8142" x="3873500" y="3581400"/>
          <p14:tracePt t="8158" x="3879850" y="3581400"/>
          <p14:tracePt t="8218" x="3886200" y="3575050"/>
          <p14:tracePt t="8250" x="3892550" y="3568700"/>
          <p14:tracePt t="8262" x="3898900" y="3568700"/>
          <p14:tracePt t="8278" x="3898900" y="3562350"/>
          <p14:tracePt t="8302" x="3898900" y="3556000"/>
          <p14:tracePt t="8354" x="3905250" y="3549650"/>
          <p14:tracePt t="8430" x="3911600" y="3549650"/>
          <p14:tracePt t="8451" x="3917950" y="3549650"/>
          <p14:tracePt t="8490" x="3924300" y="3556000"/>
          <p14:tracePt t="8518" x="3930650" y="3556000"/>
          <p14:tracePt t="8551" x="3937000" y="3556000"/>
          <p14:tracePt t="8562" x="3943350" y="3556000"/>
          <p14:tracePt t="8578" x="3949700" y="3556000"/>
          <p14:tracePt t="8587" x="3956050" y="3556000"/>
          <p14:tracePt t="8600" x="3962400" y="3556000"/>
          <p14:tracePt t="8600" x="3968750" y="3556000"/>
          <p14:tracePt t="8619" x="3987800" y="3556000"/>
          <p14:tracePt t="8619" x="3994150" y="3562350"/>
          <p14:tracePt t="8634" x="4000500" y="3562350"/>
          <p14:tracePt t="8634" x="4013200" y="3562350"/>
          <p14:tracePt t="8651" x="4019550" y="3562350"/>
          <p14:tracePt t="8651" x="4032250" y="3562350"/>
          <p14:tracePt t="8668" x="4044950" y="3562350"/>
          <p14:tracePt t="8668" x="4070350" y="3562350"/>
          <p14:tracePt t="8685" x="4083050" y="3562350"/>
          <p14:tracePt t="8685" x="4089400" y="3562350"/>
          <p14:tracePt t="8702" x="4102100" y="3568700"/>
          <p14:tracePt t="8702" x="4114800" y="3568700"/>
          <p14:tracePt t="8718" x="4127500" y="3575050"/>
          <p14:tracePt t="8718" x="4140200" y="3575050"/>
          <p14:tracePt t="8735" x="4146550" y="3581400"/>
          <p14:tracePt t="8735" x="4171950" y="3587750"/>
          <p14:tracePt t="8752" x="4178300" y="3594100"/>
          <p14:tracePt t="8752" x="4184650" y="3600450"/>
          <p14:tracePt t="8768" x="4191000" y="3600450"/>
          <p14:tracePt t="8768" x="4197350" y="3600450"/>
          <p14:tracePt t="8785" x="4203700" y="3600450"/>
          <p14:tracePt t="8785" x="4210050" y="3600450"/>
          <p14:tracePt t="8802" x="4216400" y="3600450"/>
          <p14:tracePt t="8817" x="4216400" y="3594100"/>
          <p14:tracePt t="8842" x="4210050" y="3594100"/>
          <p14:tracePt t="8858" x="4203700" y="3594100"/>
          <p14:tracePt t="8871" x="4197350" y="3587750"/>
          <p14:tracePt t="8887" x="4191000" y="3587750"/>
          <p14:tracePt t="8902" x="4178300" y="3581400"/>
          <p14:tracePt t="8918" x="4184650" y="3587750"/>
          <p14:tracePt t="8970" x="4191000" y="3587750"/>
          <p14:tracePt t="8978" x="4197350" y="3587750"/>
          <p14:tracePt t="8984" x="4203700" y="3587750"/>
          <p14:tracePt t="8984" x="4222750" y="3587750"/>
          <p14:tracePt t="9003" x="4235450" y="3587750"/>
          <p14:tracePt t="9003" x="4254500" y="3581400"/>
          <p14:tracePt t="9019" x="4279900" y="3581400"/>
          <p14:tracePt t="9019" x="4311650" y="3581400"/>
          <p14:tracePt t="9036" x="4343400" y="3575050"/>
          <p14:tracePt t="9036" x="4413250" y="3575050"/>
          <p14:tracePt t="9053" x="4457700" y="3568700"/>
          <p14:tracePt t="9053" x="4502150" y="3568700"/>
          <p14:tracePt t="9069" x="4546600" y="3568700"/>
          <p14:tracePt t="9069" x="4597400" y="3568700"/>
          <p14:tracePt t="9086" x="4641850" y="3562350"/>
          <p14:tracePt t="9086" x="4749800" y="3562350"/>
          <p14:tracePt t="9103" x="4800600" y="3556000"/>
          <p14:tracePt t="9103" x="4857750" y="3556000"/>
          <p14:tracePt t="9120" x="4908550" y="3549650"/>
          <p14:tracePt t="9120" x="4965700" y="3543300"/>
          <p14:tracePt t="9136" x="5016500" y="3543300"/>
          <p14:tracePt t="9136" x="5067300" y="3536950"/>
          <p14:tracePt t="9153" x="5118100" y="3530600"/>
          <p14:tracePt t="9153" x="5207000" y="3524250"/>
          <p14:tracePt t="9171" x="5251450" y="3517900"/>
          <p14:tracePt t="9171" x="5289550" y="3511550"/>
          <p14:tracePt t="9187" x="5321300" y="3505200"/>
          <p14:tracePt t="9187" x="5346700" y="3498850"/>
          <p14:tracePt t="9203" x="5372100" y="3498850"/>
          <p14:tracePt t="9203" x="5391150" y="3492500"/>
          <p14:tracePt t="9220" x="5410200" y="3492500"/>
          <p14:tracePt t="9220" x="5416550" y="3486150"/>
          <p14:tracePt t="9236" x="5422900" y="3486150"/>
          <p14:tracePt t="9252" x="5416550" y="3486150"/>
          <p14:tracePt t="9270" x="5410200" y="3486150"/>
          <p14:tracePt t="9270" x="5403850" y="3486150"/>
          <p14:tracePt t="9287" x="5397500" y="3492500"/>
          <p14:tracePt t="9287" x="5391150" y="3492500"/>
          <p14:tracePt t="9303" x="5384800" y="3492500"/>
          <p14:tracePt t="9303" x="5372100" y="3492500"/>
          <p14:tracePt t="9303" x="5365750" y="3492500"/>
          <p14:tracePt t="9323" x="5365750" y="3498850"/>
          <p14:tracePt t="9335" x="5353050" y="3498850"/>
          <p14:tracePt t="9352" x="5353050" y="3505200"/>
          <p14:tracePt t="9369" x="5353050" y="3511550"/>
          <p14:tracePt t="9385" x="5359400" y="3517900"/>
          <p14:tracePt t="9402" x="5365750" y="3524250"/>
          <p14:tracePt t="9419" x="5372100" y="3530600"/>
          <p14:tracePt t="9436" x="5378450" y="3536950"/>
          <p14:tracePt t="9452" x="5384800" y="3543300"/>
          <p14:tracePt t="9470" x="5384800" y="3549650"/>
          <p14:tracePt t="9486" x="5384800" y="3556000"/>
          <p14:tracePt t="9503" x="5378450" y="3562350"/>
          <p14:tracePt t="9578" x="5372100" y="3562350"/>
          <p14:tracePt t="9606" x="5372100" y="3568700"/>
          <p14:tracePt t="9650" x="5365750" y="3568700"/>
          <p14:tracePt t="9682" x="5359400" y="3575050"/>
          <p14:tracePt t="9702" x="5353050" y="3581400"/>
          <p14:tracePt t="9726" x="5346700" y="3581400"/>
          <p14:tracePt t="9786" x="5346700" y="3587750"/>
          <p14:tracePt t="9802" x="5340350" y="3594100"/>
          <p14:tracePt t="9818" x="5334000" y="3594100"/>
          <p14:tracePt t="9838" x="5327650" y="3600450"/>
          <p14:tracePt t="9870" x="5321300" y="3600450"/>
          <p14:tracePt t="9930" x="5327650" y="3594100"/>
          <p14:tracePt t="9941" x="5327650" y="3587750"/>
          <p14:tracePt t="9958" x="5334000" y="3581400"/>
          <p14:tracePt t="9974" x="5334000" y="3575050"/>
          <p14:tracePt t="9990" x="5340350" y="3568700"/>
          <p14:tracePt t="10010" x="5340350" y="3562350"/>
          <p14:tracePt t="10050" x="5346700" y="3556000"/>
          <p14:tracePt t="10078" x="5353050" y="3556000"/>
          <p14:tracePt t="10102" x="5359400" y="3556000"/>
          <p14:tracePt t="10162" x="5365750" y="3556000"/>
          <p14:tracePt t="10182" x="5372100" y="3562350"/>
          <p14:tracePt t="10198" x="5378450" y="3562350"/>
          <p14:tracePt t="10214" x="5384800" y="3562350"/>
          <p14:tracePt t="10230" x="5391150" y="3562350"/>
          <p14:tracePt t="10242" x="5397500" y="3562350"/>
          <p14:tracePt t="10258" x="5403850" y="3562350"/>
          <p14:tracePt t="10274" x="5410200" y="3562350"/>
          <p14:tracePt t="10282" x="5416550" y="3562350"/>
          <p14:tracePt t="10290" x="5422900" y="3562350"/>
          <p14:tracePt t="10290" x="5429250" y="3568700"/>
          <p14:tracePt t="10306" x="5435600" y="3568700"/>
          <p14:tracePt t="10306" x="5441950" y="3575050"/>
          <p14:tracePt t="10323" x="5448300" y="3575050"/>
          <p14:tracePt t="10323" x="5454650" y="3581400"/>
          <p14:tracePt t="10340" x="5461000" y="3587750"/>
          <p14:tracePt t="10340" x="5473700" y="3594100"/>
          <p14:tracePt t="10340" x="5486400" y="3600450"/>
          <p14:tracePt t="10359" x="5499100" y="3606800"/>
          <p14:tracePt t="10359" x="5518150" y="3606800"/>
          <p14:tracePt t="10375" x="5537200" y="3613150"/>
          <p14:tracePt t="10375" x="5556250" y="3619500"/>
          <p14:tracePt t="10390" x="5581650" y="3625850"/>
          <p14:tracePt t="10390" x="5600700" y="3632200"/>
          <p14:tracePt t="10407" x="5626100" y="3638550"/>
          <p14:tracePt t="10407" x="5670550" y="3651250"/>
          <p14:tracePt t="10423" x="5695950" y="3657600"/>
          <p14:tracePt t="10423" x="5715000" y="3663950"/>
          <p14:tracePt t="10441" x="5734050" y="3663950"/>
          <p14:tracePt t="10441" x="5759450" y="3670300"/>
          <p14:tracePt t="10457" x="5778500" y="3676650"/>
          <p14:tracePt t="10457" x="5797550" y="3676650"/>
          <p14:tracePt t="10474" x="5822950" y="3683000"/>
          <p14:tracePt t="10474" x="5867400" y="3683000"/>
          <p14:tracePt t="10491" x="5886450" y="3683000"/>
          <p14:tracePt t="10491" x="5911850" y="3683000"/>
          <p14:tracePt t="10507" x="5930900" y="3683000"/>
          <p14:tracePt t="10507" x="5956300" y="3676650"/>
          <p14:tracePt t="10524" x="5981700" y="3676650"/>
          <p14:tracePt t="10524" x="6007100" y="3676650"/>
          <p14:tracePt t="10524" x="6032500" y="3670300"/>
          <p14:tracePt t="10543" x="6057900" y="3670300"/>
          <p14:tracePt t="10556" x="6083300" y="3663950"/>
          <p14:tracePt t="10556" x="6146800" y="3657600"/>
          <p14:tracePt t="10574" x="6178550" y="3651250"/>
          <p14:tracePt t="10574" x="6216650" y="3644900"/>
          <p14:tracePt t="10591" x="6254750" y="3644900"/>
          <p14:tracePt t="10591" x="6292850" y="3638550"/>
          <p14:tracePt t="10608" x="6330950" y="3638550"/>
          <p14:tracePt t="10608" x="6369050" y="3638550"/>
          <p14:tracePt t="10624" x="6413500" y="3638550"/>
          <p14:tracePt t="10624" x="6457950" y="3638550"/>
          <p14:tracePt t="10624" x="6502400" y="3644900"/>
          <p14:tracePt t="10643" x="6546850" y="3644900"/>
          <p14:tracePt t="10656" x="6597650" y="3651250"/>
          <p14:tracePt t="10656" x="6692900" y="3657600"/>
          <p14:tracePt t="10674" x="6743700" y="3657600"/>
          <p14:tracePt t="10674" x="6788150" y="3657600"/>
          <p14:tracePt t="10691" x="6832600" y="3663950"/>
          <p14:tracePt t="10691" x="6883400" y="3663950"/>
          <p14:tracePt t="10708" x="6927850" y="3663950"/>
          <p14:tracePt t="10708" x="7016750" y="3657600"/>
          <p14:tracePt t="10724" x="7061200" y="3651250"/>
          <p14:tracePt t="10724" x="7105650" y="3651250"/>
          <p14:tracePt t="10742" x="7143750" y="3644900"/>
          <p14:tracePt t="10742" x="7188200" y="3638550"/>
          <p14:tracePt t="10758" x="7226300" y="3632200"/>
          <p14:tracePt t="10758" x="7264400" y="3632200"/>
          <p14:tracePt t="10775" x="7302500" y="3625850"/>
          <p14:tracePt t="10775" x="7378700" y="3619500"/>
          <p14:tracePt t="10792" x="7410450" y="3613150"/>
          <p14:tracePt t="10792" x="7448550" y="3606800"/>
          <p14:tracePt t="10808" x="7480300" y="3606800"/>
          <p14:tracePt t="10808" x="7518400" y="3606800"/>
          <p14:tracePt t="10825" x="7550150" y="3600450"/>
          <p14:tracePt t="10825" x="7613650" y="3600450"/>
          <p14:tracePt t="10844" x="7639050" y="3600450"/>
          <p14:tracePt t="10844" x="7670800" y="3600450"/>
          <p14:tracePt t="10859" x="7696200" y="3600450"/>
          <p14:tracePt t="10859" x="7721600" y="3600450"/>
          <p14:tracePt t="10876" x="7747000" y="3600450"/>
          <p14:tracePt t="10876" x="7772400" y="3594100"/>
          <p14:tracePt t="10892" x="7797800" y="3594100"/>
          <p14:tracePt t="10892" x="7816850" y="3594100"/>
          <p14:tracePt t="10892" x="7842250" y="3587750"/>
          <p14:tracePt t="10911" x="7861300" y="3587750"/>
          <p14:tracePt t="10924" x="7880350" y="3587750"/>
          <p14:tracePt t="10924" x="7912100" y="3581400"/>
          <p14:tracePt t="10943" x="7931150" y="3581400"/>
          <p14:tracePt t="10943" x="7943850" y="3581400"/>
          <p14:tracePt t="10959" x="7950200" y="3581400"/>
          <p14:tracePt t="10959" x="7962900" y="3581400"/>
          <p14:tracePt t="10975" x="7969250" y="3581400"/>
          <p14:tracePt t="10975" x="7975600" y="3575050"/>
          <p14:tracePt t="10992" x="7981950" y="3575050"/>
          <p14:tracePt t="11008" x="7975600" y="3575050"/>
          <p14:tracePt t="11053" x="7981950" y="3568700"/>
          <p14:tracePt t="11157" x="7988300" y="3568700"/>
          <p14:tracePt t="11173" x="7994650" y="3568700"/>
          <p14:tracePt t="11189" x="8007350" y="3581400"/>
          <p14:tracePt t="11201" x="8013700" y="3587750"/>
          <p14:tracePt t="11217" x="8020050" y="3594100"/>
          <p14:tracePt t="11226" x="8026400" y="3600450"/>
          <p14:tracePt t="11226" x="8039100" y="3606800"/>
          <p14:tracePt t="11242" x="8045450" y="3613150"/>
          <p14:tracePt t="11242" x="8051800" y="3619500"/>
          <p14:tracePt t="11258" x="8064500" y="3619500"/>
          <p14:tracePt t="11258" x="8070850" y="3625850"/>
          <p14:tracePt t="11275" x="8083550" y="3625850"/>
          <p14:tracePt t="11275" x="8096250" y="3625850"/>
          <p14:tracePt t="11275" x="8102600" y="3625850"/>
          <p14:tracePt t="11294" x="8108950" y="3625850"/>
          <p14:tracePt t="11307" x="8121650" y="3625850"/>
          <p14:tracePt t="11307" x="8134350" y="3625850"/>
          <p14:tracePt t="11325" x="8140700" y="3625850"/>
          <p14:tracePt t="11341" x="8153400" y="3619500"/>
          <p14:tracePt t="11358" x="8147050" y="3619500"/>
          <p14:tracePt t="11421" x="8140700" y="3619500"/>
          <p14:tracePt t="11450" x="8147050" y="3613150"/>
          <p14:tracePt t="11557" x="8147050" y="3606800"/>
          <p14:tracePt t="11617" x="8153400" y="3606800"/>
          <p14:tracePt t="11653" x="8159750" y="3600450"/>
          <p14:tracePt t="11677" x="8166100" y="3594100"/>
          <p14:tracePt t="11697" x="8166100" y="3587750"/>
          <p14:tracePt t="11765" x="8172450" y="3581400"/>
          <p14:tracePt t="11789" x="8172450" y="3575050"/>
          <p14:tracePt t="11809" x="8172450" y="3568700"/>
          <p14:tracePt t="11833" x="8172450" y="3562350"/>
          <p14:tracePt t="11909" x="8178800" y="3562350"/>
          <p14:tracePt t="12185" x="8185150" y="3568700"/>
          <p14:tracePt t="12201" x="8191500" y="3568700"/>
          <p14:tracePt t="12217" x="8197850" y="3568700"/>
          <p14:tracePt t="12229" x="8204200" y="3568700"/>
          <p14:tracePt t="12237" x="8210550" y="3568700"/>
          <p14:tracePt t="12245" x="8223250" y="3568700"/>
          <p14:tracePt t="12245" x="8235950" y="3575050"/>
          <p14:tracePt t="12262" x="8248650" y="3575050"/>
          <p14:tracePt t="12262" x="8267700" y="3575050"/>
          <p14:tracePt t="12279" x="8286750" y="3575050"/>
          <p14:tracePt t="12279" x="8305800" y="3581400"/>
          <p14:tracePt t="12279" x="8331200" y="3594100"/>
          <p14:tracePt t="12298" x="8356600" y="3600450"/>
          <p14:tracePt t="12311" x="8382000" y="3613150"/>
          <p14:tracePt t="12311" x="8439150" y="3632200"/>
          <p14:tracePt t="12330" x="8470900" y="3644900"/>
          <p14:tracePt t="12330" x="8502650" y="3657600"/>
          <p14:tracePt t="12345" x="8534400" y="3663950"/>
          <p14:tracePt t="12345" x="8566150" y="3663950"/>
          <p14:tracePt t="12362" x="8597900" y="3670300"/>
          <p14:tracePt t="12362" x="8629650" y="3670300"/>
          <p14:tracePt t="12379" x="8655050" y="3676650"/>
          <p14:tracePt t="12379" x="8686800" y="3676650"/>
          <p14:tracePt t="12379" x="8712200" y="3676650"/>
          <p14:tracePt t="12398" x="8737600" y="3676650"/>
          <p14:tracePt t="12398" x="8756650" y="3670300"/>
          <p14:tracePt t="12413" x="8775700" y="3670300"/>
          <p14:tracePt t="12413" x="8788400" y="3670300"/>
          <p14:tracePt t="12429" x="8801100" y="3670300"/>
          <p14:tracePt t="12429" x="8807450" y="3670300"/>
          <p14:tracePt t="12446" x="8801100" y="3670300"/>
          <p14:tracePt t="12446" x="8788400" y="3670300"/>
          <p14:tracePt t="12463" x="8769350" y="3670300"/>
          <p14:tracePt t="12463" x="8743950" y="3676650"/>
          <p14:tracePt t="12479" x="8712200" y="3676650"/>
          <p14:tracePt t="12479" x="8674100" y="3683000"/>
          <p14:tracePt t="12496" x="8623300" y="3689350"/>
          <p14:tracePt t="12496" x="8566150" y="3689350"/>
          <p14:tracePt t="12513" x="8502650" y="3695700"/>
          <p14:tracePt t="12513" x="8350250" y="3714750"/>
          <p14:tracePt t="12530" x="8261350" y="3721100"/>
          <p14:tracePt t="12530" x="8166100" y="3727450"/>
          <p14:tracePt t="12546" x="8058150" y="3740150"/>
          <p14:tracePt t="12546" x="7943850" y="3746500"/>
          <p14:tracePt t="12563" x="7823200" y="3752850"/>
          <p14:tracePt t="12563" x="7689850" y="3759200"/>
          <p14:tracePt t="12563" x="7543800" y="3765550"/>
          <p14:tracePt t="12582" x="7391400" y="3771900"/>
          <p14:tracePt t="12595" x="7232650" y="3778250"/>
          <p14:tracePt t="12595" x="6877050" y="3790950"/>
          <p14:tracePt t="12613" x="6692900" y="3797300"/>
          <p14:tracePt t="12613" x="6502400" y="3810000"/>
          <p14:tracePt t="12630" x="6305550" y="3822700"/>
          <p14:tracePt t="12630" x="6108700" y="3835400"/>
          <p14:tracePt t="12646" x="5905500" y="3854450"/>
          <p14:tracePt t="12646" x="5702300" y="3867150"/>
          <p14:tracePt t="12646" x="5505450" y="3886200"/>
          <p14:tracePt t="12666" x="5308600" y="3905250"/>
          <p14:tracePt t="12678" x="5111750" y="3917950"/>
          <p14:tracePt t="12678" x="4914900" y="3930650"/>
          <p14:tracePt t="12699" x="4527550" y="3949700"/>
          <p14:tracePt t="12699" x="4337050" y="3956050"/>
          <p14:tracePt t="12713" x="4146550" y="3968750"/>
          <p14:tracePt t="12713" x="3962400" y="3975100"/>
          <p14:tracePt t="12731" x="3771900" y="3981450"/>
          <p14:tracePt t="12731" x="3587750" y="3987800"/>
          <p14:tracePt t="12747" x="3409950" y="3994150"/>
          <p14:tracePt t="12747" x="3054350" y="4006850"/>
          <p14:tracePt t="12764" x="2889250" y="4006850"/>
          <p14:tracePt t="12764" x="2730500" y="4006850"/>
          <p14:tracePt t="12780" x="2578100" y="4000500"/>
          <p14:tracePt t="12780" x="2432050" y="4000500"/>
          <p14:tracePt t="12797" x="2286000" y="3994150"/>
          <p14:tracePt t="12797" x="2152650" y="3987800"/>
          <p14:tracePt t="12814" x="2032000" y="3981450"/>
          <p14:tracePt t="12814" x="1797050" y="3968750"/>
          <p14:tracePt t="12831" x="1682750" y="3962400"/>
          <p14:tracePt t="12831" x="1581150" y="3956050"/>
          <p14:tracePt t="12847" x="1479550" y="3949700"/>
          <p14:tracePt t="12847" x="1390650" y="3943350"/>
          <p14:tracePt t="12864" x="1308100" y="3930650"/>
          <p14:tracePt t="12864" x="1155700" y="3917950"/>
          <p14:tracePt t="12882" x="1092200" y="3911600"/>
          <p14:tracePt t="12882" x="1028700" y="3905250"/>
          <p14:tracePt t="12898" x="971550" y="3892550"/>
          <p14:tracePt t="12898" x="920750" y="3886200"/>
          <p14:tracePt t="12914" x="869950" y="3873500"/>
          <p14:tracePt t="12914" x="831850" y="3867150"/>
          <p14:tracePt t="12930" x="787400" y="3860800"/>
          <p14:tracePt t="12930" x="749300" y="3854450"/>
          <p14:tracePt t="12930" x="717550" y="3848100"/>
          <p14:tracePt t="12950" x="685800" y="3848100"/>
          <p14:tracePt t="12963" x="660400" y="3848100"/>
          <p14:tracePt t="12963" x="615950" y="3848100"/>
          <p14:tracePt t="12982" x="603250" y="3848100"/>
          <p14:tracePt t="12982" x="584200" y="3854450"/>
          <p14:tracePt t="12998" x="571500" y="3860800"/>
          <p14:tracePt t="12998" x="565150" y="3867150"/>
          <p14:tracePt t="13015" x="558800" y="3873500"/>
          <p14:tracePt t="13015" x="546100" y="3879850"/>
          <p14:tracePt t="13015" x="539750" y="3886200"/>
          <p14:tracePt t="13034" x="539750" y="3892550"/>
          <p14:tracePt t="13046" x="533400" y="3905250"/>
          <p14:tracePt t="13046" x="533400" y="3924300"/>
          <p14:tracePt t="13065" x="527050" y="3930650"/>
          <p14:tracePt t="13065" x="527050" y="3937000"/>
          <p14:tracePt t="13081" x="533400" y="3949700"/>
          <p14:tracePt t="13081" x="533400" y="3956050"/>
          <p14:tracePt t="13098" x="533400" y="3968750"/>
          <p14:tracePt t="13098" x="539750" y="3975100"/>
          <p14:tracePt t="13114" x="546100" y="3987800"/>
          <p14:tracePt t="13114" x="552450" y="4000500"/>
          <p14:tracePt t="13131" x="558800" y="4013200"/>
          <p14:tracePt t="13131" x="565150" y="4019550"/>
          <p14:tracePt t="13148" x="571500" y="4025900"/>
          <p14:tracePt t="13148" x="577850" y="4032250"/>
          <p14:tracePt t="13165" x="590550" y="4032250"/>
          <p14:tracePt t="13165" x="609600" y="4038600"/>
          <p14:tracePt t="13182" x="622300" y="4038600"/>
          <p14:tracePt t="13182" x="641350" y="4038600"/>
          <p14:tracePt t="13199" x="660400" y="4038600"/>
          <p14:tracePt t="13199" x="679450" y="4038600"/>
          <p14:tracePt t="13215" x="698500" y="4038600"/>
          <p14:tracePt t="13215" x="723900" y="4038600"/>
          <p14:tracePt t="13232" x="749300" y="4032250"/>
          <p14:tracePt t="13232" x="806450" y="4032250"/>
          <p14:tracePt t="13251" x="838200" y="4025900"/>
          <p14:tracePt t="13251" x="869950" y="4025900"/>
          <p14:tracePt t="13266" x="908050" y="4025900"/>
          <p14:tracePt t="13266" x="946150" y="4019550"/>
          <p14:tracePt t="13282" x="984250" y="4019550"/>
          <p14:tracePt t="13282" x="1028700" y="4013200"/>
          <p14:tracePt t="13299" x="1073150" y="4013200"/>
          <p14:tracePt t="13299" x="1117600" y="4013200"/>
          <p14:tracePt t="13299" x="1162050" y="4006850"/>
          <p14:tracePt t="13318" x="1206500" y="4006850"/>
          <p14:tracePt t="13330" x="1257300" y="4000500"/>
          <p14:tracePt t="13330" x="1352550" y="3994150"/>
          <p14:tracePt t="13350" x="1397000" y="3987800"/>
          <p14:tracePt t="13350" x="1447800" y="3987800"/>
          <p14:tracePt t="13366" x="1492250" y="3981450"/>
          <p14:tracePt t="13366" x="1536700" y="3975100"/>
          <p14:tracePt t="13382" x="1574800" y="3968750"/>
          <p14:tracePt t="13382" x="1619250" y="3968750"/>
          <p14:tracePt t="13399" x="1657350" y="3962400"/>
          <p14:tracePt t="13399" x="1695450" y="3956050"/>
          <p14:tracePt t="13399" x="1727200" y="3956050"/>
          <p14:tracePt t="13418" x="1758950" y="3949700"/>
          <p14:tracePt t="13418" x="1784350" y="3949700"/>
          <p14:tracePt t="13432" x="1816100" y="3943350"/>
          <p14:tracePt t="13432" x="1835150" y="3943350"/>
          <p14:tracePt t="13450" x="1860550" y="3943350"/>
          <p14:tracePt t="13450" x="1879600" y="3937000"/>
          <p14:tracePt t="13466" x="1898650" y="3937000"/>
          <p14:tracePt t="13466" x="1930400" y="3943350"/>
          <p14:tracePt t="13482" x="1943100" y="3943350"/>
          <p14:tracePt t="13482" x="1955800" y="3943350"/>
          <p14:tracePt t="13500" x="1968500" y="3943350"/>
          <p14:tracePt t="13500" x="1981200" y="3949700"/>
          <p14:tracePt t="13516" x="1993900" y="3949700"/>
          <p14:tracePt t="13516" x="2000250" y="3956050"/>
          <p14:tracePt t="13533" x="2012950" y="3956050"/>
          <p14:tracePt t="13533" x="2032000" y="3962400"/>
          <p14:tracePt t="13550" x="2044700" y="3968750"/>
          <p14:tracePt t="13550" x="2063750" y="3968750"/>
          <p14:tracePt t="13566" x="2076450" y="3968750"/>
          <p14:tracePt t="13566" x="2089150" y="3975100"/>
          <p14:tracePt t="13583" x="2108200" y="3975100"/>
          <p14:tracePt t="13583" x="2127250" y="3975100"/>
          <p14:tracePt t="13583" x="2139950" y="3975100"/>
          <p14:tracePt t="13602" x="2159000" y="3981450"/>
          <p14:tracePt t="13615" x="2184400" y="3981450"/>
          <p14:tracePt t="13615" x="2222500" y="3981450"/>
          <p14:tracePt t="13634" x="2241550" y="3981450"/>
          <p14:tracePt t="13634" x="2266950" y="3981450"/>
          <p14:tracePt t="13650" x="2286000" y="3981450"/>
          <p14:tracePt t="13650" x="2311400" y="3981450"/>
          <p14:tracePt t="13666" x="2330450" y="3975100"/>
          <p14:tracePt t="13666" x="2349500" y="3975100"/>
          <p14:tracePt t="13666" x="2374900" y="3975100"/>
          <p14:tracePt t="13686" x="2393950" y="3975100"/>
          <p14:tracePt t="13698" x="2413000" y="3975100"/>
          <p14:tracePt t="13698" x="2432050" y="3975100"/>
          <p14:tracePt t="13718" x="2470150" y="3968750"/>
          <p14:tracePt t="13718" x="2482850" y="3968750"/>
          <p14:tracePt t="13733" x="2495550" y="3968750"/>
          <p14:tracePt t="13733" x="2508250" y="3968750"/>
          <p14:tracePt t="13750" x="2514600" y="3975100"/>
          <p14:tracePt t="13750" x="2520950" y="3975100"/>
          <p14:tracePt t="13767" x="2527300" y="3975100"/>
          <p14:tracePt t="13767" x="2533650" y="3975100"/>
          <p14:tracePt t="13783" x="2546350" y="3975100"/>
          <p14:tracePt t="13799" x="2552700" y="3975100"/>
          <p14:tracePt t="13816" x="2552700" y="3968750"/>
          <p14:tracePt t="13832" x="2559050" y="3968750"/>
          <p14:tracePt t="13865" x="2565400" y="3975100"/>
          <p14:tracePt t="13881" x="2571750" y="3975100"/>
          <p14:tracePt t="13898" x="2584450" y="3975100"/>
          <p14:tracePt t="13902" x="2590800" y="3975100"/>
          <p14:tracePt t="13902" x="2603500" y="3975100"/>
          <p14:tracePt t="13917" x="2616200" y="3968750"/>
          <p14:tracePt t="13917" x="2635250" y="3968750"/>
          <p14:tracePt t="13934" x="2647950" y="3962400"/>
          <p14:tracePt t="13934" x="2673350" y="3962400"/>
          <p14:tracePt t="13951" x="2692400" y="3956050"/>
          <p14:tracePt t="13951" x="2711450" y="3949700"/>
          <p14:tracePt t="13951" x="2730500" y="3949700"/>
          <p14:tracePt t="13970" x="2755900" y="3943350"/>
          <p14:tracePt t="13983" x="2774950" y="3937000"/>
          <p14:tracePt t="13983" x="2813050" y="3924300"/>
          <p14:tracePt t="14002" x="2832100" y="3917950"/>
          <p14:tracePt t="14002" x="2851150" y="3911600"/>
          <p14:tracePt t="14018" x="2863850" y="3905250"/>
          <p14:tracePt t="14018" x="2882900" y="3898900"/>
          <p14:tracePt t="14035" x="2895600" y="3892550"/>
          <p14:tracePt t="14035" x="2908300" y="3886200"/>
          <p14:tracePt t="14051" x="2914650" y="3879850"/>
          <p14:tracePt t="14051" x="2921000" y="3879850"/>
          <p14:tracePt t="14051" x="2927350" y="3879850"/>
          <p14:tracePt t="14070" x="2921000" y="3879850"/>
          <p14:tracePt t="14105" x="2908300" y="3879850"/>
          <p14:tracePt t="14121" x="2901950" y="3886200"/>
          <p14:tracePt t="14137" x="2895600" y="3892550"/>
          <p14:tracePt t="14149" x="2889250" y="3892550"/>
          <p14:tracePt t="14165" x="2882900" y="3898900"/>
          <p14:tracePt t="14189" x="2889250" y="3898900"/>
          <p14:tracePt t="14225" x="2882900" y="3898900"/>
          <p14:tracePt t="14345" x="2882900" y="3892550"/>
          <p14:tracePt t="14397" x="2876550" y="3892550"/>
          <p14:tracePt t="14421" x="2870200" y="3892550"/>
          <p14:tracePt t="14441" x="2863850" y="3898900"/>
          <p14:tracePt t="14457" x="2857500" y="3898900"/>
          <p14:tracePt t="14473" x="2851150" y="3898900"/>
          <p14:tracePt t="14489" x="2844800" y="3905250"/>
          <p14:tracePt t="14501" x="2838450" y="3911600"/>
          <p14:tracePt t="14517" x="2832100" y="3917950"/>
          <p14:tracePt t="14533" x="2832100" y="3924300"/>
          <p14:tracePt t="14549" x="2825750" y="3930650"/>
          <p14:tracePt t="14561" x="2825750" y="3937000"/>
          <p14:tracePt t="14577" x="2832100" y="3943350"/>
          <p14:tracePt t="14601" x="2838450" y="3943350"/>
          <p14:tracePt t="14617" x="2851150" y="3949700"/>
          <p14:tracePt t="14629" x="2857500" y="3949700"/>
          <p14:tracePt t="14637" x="2870200" y="3956050"/>
          <p14:tracePt t="14637" x="2882900" y="3962400"/>
          <p14:tracePt t="14653" x="2895600" y="3968750"/>
          <p14:tracePt t="14653" x="2914650" y="3975100"/>
          <p14:tracePt t="14670" x="2933700" y="3981450"/>
          <p14:tracePt t="14670" x="2952750" y="3994150"/>
          <p14:tracePt t="14686" x="2971800" y="4000500"/>
          <p14:tracePt t="14686" x="2990850" y="4006850"/>
          <p14:tracePt t="14703" x="3009900" y="4013200"/>
          <p14:tracePt t="14703" x="3028950" y="4019550"/>
          <p14:tracePt t="14703" x="3048000" y="4025900"/>
          <p14:tracePt t="14722" x="3067050" y="4032250"/>
          <p14:tracePt t="14735" x="3079750" y="4038600"/>
          <p14:tracePt t="14735" x="3105150" y="4044950"/>
          <p14:tracePt t="14753" x="3117850" y="4044950"/>
          <p14:tracePt t="14753" x="3130550" y="4051300"/>
          <p14:tracePt t="14770" x="3143250" y="4051300"/>
          <p14:tracePt t="14770" x="3155950" y="4051300"/>
          <p14:tracePt t="14787" x="3162300" y="4057650"/>
          <p14:tracePt t="14787" x="3181350" y="4057650"/>
          <p14:tracePt t="14803" x="3187700" y="4057650"/>
          <p14:tracePt t="14819" x="3194050" y="4057650"/>
          <p14:tracePt t="14835" x="3194050" y="4064000"/>
          <p14:tracePt t="14921" x="3194050" y="4070350"/>
          <p14:tracePt t="14953" x="3206750" y="4064000"/>
          <p14:tracePt t="14977" x="3213100" y="4064000"/>
          <p14:tracePt t="14989" x="3219450" y="4064000"/>
          <p14:tracePt t="14997" x="3219450" y="4057650"/>
          <p14:tracePt t="15005" x="3225800" y="4057650"/>
          <p14:tracePt t="15005" x="3238500" y="4051300"/>
          <p14:tracePt t="15021" x="3244850" y="4051300"/>
          <p14:tracePt t="15021" x="3251200" y="4044950"/>
          <p14:tracePt t="15038" x="3263900" y="4038600"/>
          <p14:tracePt t="15038" x="3276600" y="4032250"/>
          <p14:tracePt t="15054" x="3282950" y="4025900"/>
          <p14:tracePt t="15054" x="3295650" y="4019550"/>
          <p14:tracePt t="15071" x="3302000" y="4013200"/>
          <p14:tracePt t="15071" x="3314700" y="4006850"/>
          <p14:tracePt t="15071" x="3327400" y="4000500"/>
          <p14:tracePt t="15090" x="3333750" y="3994150"/>
          <p14:tracePt t="15090" x="3340100" y="3987800"/>
          <p14:tracePt t="15104" x="3346450" y="3981450"/>
          <p14:tracePt t="15104" x="3359150" y="3975100"/>
          <p14:tracePt t="15121" x="3365500" y="3968750"/>
          <p14:tracePt t="15121" x="3378200" y="3956050"/>
          <p14:tracePt t="15138" x="3390900" y="3949700"/>
          <p14:tracePt t="15138" x="3409950" y="3943350"/>
          <p14:tracePt t="15155" x="3422650" y="3937000"/>
          <p14:tracePt t="15155" x="3460750" y="3924300"/>
          <p14:tracePt t="15171" x="3479800" y="3911600"/>
          <p14:tracePt t="15171" x="3498850" y="3905250"/>
          <p14:tracePt t="15188" x="3511550" y="3905250"/>
          <p14:tracePt t="15188" x="3530600" y="3898900"/>
          <p14:tracePt t="15205" x="3549650" y="3892550"/>
          <p14:tracePt t="15205" x="3581400" y="3892550"/>
          <p14:tracePt t="15222" x="3594100" y="3886200"/>
          <p14:tracePt t="15222" x="3606800" y="3886200"/>
          <p14:tracePt t="15239" x="3619500" y="3886200"/>
          <p14:tracePt t="15239" x="3625850" y="3886200"/>
          <p14:tracePt t="15255" x="3638550" y="3879850"/>
          <p14:tracePt t="15255" x="3644900" y="3879850"/>
          <p14:tracePt t="15272" x="3651250" y="3886200"/>
          <p14:tracePt t="15287" x="3644900" y="3886200"/>
          <p14:tracePt t="15329" x="3638550" y="3892550"/>
          <p14:tracePt t="15341" x="3632200" y="3898900"/>
          <p14:tracePt t="15357" x="3625850" y="3905250"/>
          <p14:tracePt t="15373" x="3619500" y="3911600"/>
          <p14:tracePt t="15390" x="3619500" y="3924300"/>
          <p14:tracePt t="15401" x="3613150" y="3930650"/>
          <p14:tracePt t="15417" x="3619500" y="3937000"/>
          <p14:tracePt t="15433" x="3619500" y="3943350"/>
          <p14:tracePt t="15441" x="3625850" y="3949700"/>
          <p14:tracePt t="15454" x="3625850" y="3956050"/>
          <p14:tracePt t="15454" x="3632200" y="3968750"/>
          <p14:tracePt t="15473" x="3638550" y="3968750"/>
          <p14:tracePt t="15473" x="3638550" y="3975100"/>
          <p14:tracePt t="15489" x="3644900" y="3981450"/>
          <p14:tracePt t="15489" x="3644900" y="3987800"/>
          <p14:tracePt t="15506" x="3651250" y="3994150"/>
          <p14:tracePt t="15506" x="3657600" y="4000500"/>
          <p14:tracePt t="15523" x="3663950" y="4006850"/>
          <p14:tracePt t="15538" x="3670300" y="4013200"/>
          <p14:tracePt t="15555" x="3670300" y="4019550"/>
          <p14:tracePt t="15571" x="3676650" y="4019550"/>
          <p14:tracePt t="15597" x="3683000" y="4019550"/>
          <p14:tracePt t="15681" x="3689350" y="4013200"/>
          <p14:tracePt t="15761" x="3695700" y="4013200"/>
          <p14:tracePt t="15785" x="3702050" y="4013200"/>
          <p14:tracePt t="15801" x="3708400" y="4006850"/>
          <p14:tracePt t="15817" x="3721100" y="4006850"/>
          <p14:tracePt t="15829" x="3721100" y="4000500"/>
          <p14:tracePt t="15839" x="3727450" y="3994150"/>
          <p14:tracePt t="15839" x="3733800" y="3994150"/>
          <p14:tracePt t="15857" x="3740150" y="3987800"/>
          <p14:tracePt t="15874" x="3746500" y="3981450"/>
          <p14:tracePt t="15874" x="3759200" y="3975100"/>
          <p14:tracePt t="15891" x="3765550" y="3968750"/>
          <p14:tracePt t="15913" x="3771900" y="3968750"/>
          <p14:tracePt t="15929" x="3778250" y="3962400"/>
          <p14:tracePt t="15949" x="3784600" y="3956050"/>
          <p14:tracePt t="15981" x="3790950" y="3949700"/>
          <p14:tracePt t="16069" x="3797300" y="3949700"/>
          <p14:tracePt t="16102" x="3803650" y="3943350"/>
          <p14:tracePt t="16130" x="3803650" y="3949700"/>
          <p14:tracePt t="16301" x="3803650" y="3956050"/>
          <p14:tracePt t="16356" x="3803650" y="3962400"/>
          <p14:tracePt t="16445" x="3797300" y="3968750"/>
          <p14:tracePt t="16481" x="3790950" y="3968750"/>
          <p14:tracePt t="16505" x="3784600" y="3975100"/>
          <p14:tracePt t="16529" x="3790950" y="3968750"/>
          <p14:tracePt t="16677" x="3797300" y="3968750"/>
          <p14:tracePt t="16701" x="3803650" y="3968750"/>
          <p14:tracePt t="16721" x="3810000" y="3962400"/>
          <p14:tracePt t="16745" x="3816350" y="3962400"/>
          <p14:tracePt t="16769" x="3816350" y="3956050"/>
          <p14:tracePt t="16797" x="3822700" y="3956050"/>
          <p14:tracePt t="16857" x="3816350" y="3956050"/>
          <p14:tracePt t="17028" x="3822700" y="3956050"/>
          <p14:tracePt t="17197" x="3829050" y="3949700"/>
          <p14:tracePt t="17257" x="3829050" y="3943350"/>
          <p14:tracePt t="17361" x="3822700" y="3943350"/>
          <p14:tracePt t="17405" x="3816350" y="3943350"/>
          <p14:tracePt t="17457" x="3816350" y="3949700"/>
          <p14:tracePt t="17508" x="3810000" y="3956050"/>
          <p14:tracePt t="17533" x="3803650" y="3962400"/>
          <p14:tracePt t="17557" x="3797300" y="3962400"/>
          <p14:tracePt t="17577" x="3803650" y="3962400"/>
          <p14:tracePt t="17661" x="3810000" y="3962400"/>
          <p14:tracePt t="17681" x="3816350" y="3962400"/>
          <p14:tracePt t="17705" x="3822700" y="3962400"/>
          <p14:tracePt t="17757" x="3829050" y="3956050"/>
          <p14:tracePt t="17797" x="3829050" y="3949700"/>
          <p14:tracePt t="17825" x="3835400" y="3949700"/>
          <p14:tracePt t="17857" x="3841750" y="3949700"/>
          <p14:tracePt t="17877" x="3848100" y="3949700"/>
          <p14:tracePt t="17893" x="3854450" y="3949700"/>
          <p14:tracePt t="17909" x="3860800" y="3949700"/>
          <p14:tracePt t="17918" x="3867150" y="3949700"/>
          <p14:tracePt t="17918" x="3873500" y="3949700"/>
          <p14:tracePt t="17930" x="3879850" y="3949700"/>
          <p14:tracePt t="17930" x="3886200" y="3949700"/>
          <p14:tracePt t="17947" x="3892550" y="3949700"/>
          <p14:tracePt t="17947" x="3905250" y="3949700"/>
          <p14:tracePt t="17964" x="3911600" y="3956050"/>
          <p14:tracePt t="17964" x="3930650" y="3956050"/>
          <p14:tracePt t="17982" x="3943350" y="3956050"/>
          <p14:tracePt t="17982" x="3956050" y="3956050"/>
          <p14:tracePt t="17998" x="3968750" y="3956050"/>
          <p14:tracePt t="17998" x="3981450" y="3956050"/>
          <p14:tracePt t="18014" x="4000500" y="3956050"/>
          <p14:tracePt t="18014" x="4013200" y="3956050"/>
          <p14:tracePt t="18031" x="4025900" y="3956050"/>
          <p14:tracePt t="18031" x="4044950" y="3962400"/>
          <p14:tracePt t="18047" x="4064000" y="3962400"/>
          <p14:tracePt t="18047" x="4083050" y="3962400"/>
          <p14:tracePt t="18047" x="4102100" y="3968750"/>
          <p14:tracePt t="18066" x="4121150" y="3968750"/>
          <p14:tracePt t="18079" x="4140200" y="3975100"/>
          <p14:tracePt t="18079" x="4184650" y="3981450"/>
          <p14:tracePt t="18098" x="4203700" y="3981450"/>
          <p14:tracePt t="18098" x="4216400" y="3981450"/>
          <p14:tracePt t="18114" x="4235450" y="3981450"/>
          <p14:tracePt t="18114" x="4248150" y="3981450"/>
          <p14:tracePt t="18131" x="4260850" y="3981450"/>
          <p14:tracePt t="18131" x="4273550" y="3981450"/>
          <p14:tracePt t="18131" x="4286250" y="3981450"/>
          <p14:tracePt t="18150" x="4298950" y="3981450"/>
          <p14:tracePt t="18150" x="4305300" y="3981450"/>
          <p14:tracePt t="18165" x="4311650" y="3981450"/>
          <p14:tracePt t="18165" x="4324350" y="3981450"/>
          <p14:tracePt t="18181" x="4330700" y="3981450"/>
          <p14:tracePt t="18181" x="4337050" y="3981450"/>
          <p14:tracePt t="18199" x="4343400" y="3981450"/>
          <p14:tracePt t="18199" x="4349750" y="3981450"/>
          <p14:tracePt t="18215" x="4356100" y="3981450"/>
          <p14:tracePt t="18215" x="4375150" y="3981450"/>
          <p14:tracePt t="18231" x="4375150" y="3987800"/>
          <p14:tracePt t="18231" x="4387850" y="3987800"/>
          <p14:tracePt t="18249" x="4394200" y="3987800"/>
          <p14:tracePt t="18249" x="4400550" y="3987800"/>
          <p14:tracePt t="18265" x="4406900" y="3994150"/>
          <p14:tracePt t="18265" x="4419600" y="4000500"/>
          <p14:tracePt t="18282" x="4425950" y="4000500"/>
          <p14:tracePt t="18282" x="4432300" y="4000500"/>
          <p14:tracePt t="18298" x="4432300" y="4006850"/>
          <p14:tracePt t="18298" x="4438650" y="4006850"/>
          <p14:tracePt t="18315" x="4445000" y="4006850"/>
          <p14:tracePt t="18330" x="4451350" y="4006850"/>
          <p14:tracePt t="18347" x="4457700" y="4013200"/>
          <p14:tracePt t="18381" x="4451350" y="4019550"/>
          <p14:tracePt t="18409" x="4445000" y="4019550"/>
          <p14:tracePt t="18433" x="4438650" y="4025900"/>
          <p14:tracePt t="18457" x="4432300" y="4025900"/>
          <p14:tracePt t="18469" x="4425950" y="4025900"/>
          <p14:tracePt t="18493" x="4419600" y="4025900"/>
          <p14:tracePt t="18517" x="4413250" y="4025900"/>
          <p14:tracePt t="18545" x="4419600" y="4025900"/>
          <p14:tracePt t="18650" x="4419600" y="4032250"/>
          <p14:tracePt t="18701" x="4413250" y="4032250"/>
          <p14:tracePt t="18750" x="4413250" y="4038600"/>
          <p14:tracePt t="18817" x="4419600" y="4038600"/>
          <p14:tracePt t="18889" x="4425950" y="4044950"/>
          <p14:tracePt t="18941" x="4419600" y="4044950"/>
          <p14:tracePt t="19117" x="4413250" y="4044950"/>
          <p14:tracePt t="19169" x="4413250" y="4051300"/>
          <p14:tracePt t="19249" x="4419600" y="4044950"/>
          <p14:tracePt t="19469" x="4419600" y="4051300"/>
          <p14:tracePt t="19909" x="4413250" y="4057650"/>
          <p14:tracePt t="19949" x="4413250" y="4064000"/>
          <p14:tracePt t="20053" x="4413250" y="4070350"/>
          <p14:tracePt t="20081" x="4413250" y="4076700"/>
          <p14:tracePt t="20113" x="4419600" y="4083050"/>
          <p14:tracePt t="20225" x="4413250" y="4076700"/>
          <p14:tracePt t="20337" x="4419600" y="4076700"/>
          <p14:tracePt t="20450" x="4425950" y="4070350"/>
          <p14:tracePt t="20601" x="4432300" y="4064000"/>
          <p14:tracePt t="20749" x="4438650" y="4057650"/>
          <p14:tracePt t="20801" x="4438650" y="4051300"/>
          <p14:tracePt t="20825" x="4438650" y="4044950"/>
          <p14:tracePt t="20853" x="4445000" y="4038600"/>
          <p14:tracePt t="20885" x="4451350" y="4038600"/>
          <p14:tracePt t="20909" x="4457700" y="4038600"/>
          <p14:tracePt t="20921" x="4464050" y="4038600"/>
          <p14:tracePt t="20953" x="4470400" y="4038600"/>
          <p14:tracePt t="20969" x="4476750" y="4038600"/>
          <p14:tracePt t="20989" x="4483100" y="4038600"/>
          <p14:tracePt t="21021" x="4489450" y="4032250"/>
          <p14:tracePt t="21273" x="4495800" y="4032250"/>
          <p14:tracePt t="21305" x="4502150" y="4032250"/>
          <p14:tracePt t="21333" x="4508500" y="4032250"/>
          <p14:tracePt t="21389" x="4514850" y="4032250"/>
          <p14:tracePt t="21589" x="4521200" y="4025900"/>
          <p14:tracePt t="21629" x="4527550" y="4025900"/>
          <p14:tracePt t="21681" x="4533900" y="4025900"/>
          <p14:tracePt t="21957" x="4540250" y="4019550"/>
          <p14:tracePt t="22189" x="4546600" y="4019550"/>
          <p14:tracePt t="22229" x="4546600" y="4013200"/>
          <p14:tracePt t="22265" x="4546600" y="4006850"/>
          <p14:tracePt t="22341" x="4552950" y="4000500"/>
          <p14:tracePt t="22385" x="4559300" y="4006850"/>
          <p14:tracePt t="22413" x="4552950" y="4013200"/>
          <p14:tracePt t="22573" x="4559300" y="4013200"/>
          <p14:tracePt t="22653" x="4559300" y="4019550"/>
          <p14:tracePt t="22701" x="4552950" y="4019550"/>
          <p14:tracePt t="22829" x="4546600" y="4025900"/>
          <p14:tracePt t="22901" x="4552950" y="4019550"/>
          <p14:tracePt t="23073" x="4559300" y="4019550"/>
          <p14:tracePt t="23113" x="4565650" y="4013200"/>
          <p14:tracePt t="23345" x="4572000" y="4013200"/>
          <p14:tracePt t="23397" x="4578350" y="4006850"/>
          <p14:tracePt t="23549" x="4584700" y="4006850"/>
          <p14:tracePt t="23569" x="4591050" y="4000500"/>
          <p14:tracePt t="23601" x="4591050" y="3994150"/>
          <p14:tracePt t="23653" x="4584700" y="3994150"/>
          <p14:tracePt t="23729" x="4578350" y="4000500"/>
          <p14:tracePt t="23833" x="4578350" y="4006850"/>
          <p14:tracePt t="23869" x="4572000" y="4013200"/>
          <p14:tracePt t="23921" x="4578350" y="4013200"/>
          <p14:tracePt t="24193" x="4584700" y="4013200"/>
          <p14:tracePt t="24245" x="4591050" y="4019550"/>
          <p14:tracePt t="24261" x="4597400" y="4019550"/>
          <p14:tracePt t="24273" x="4603750" y="4019550"/>
          <p14:tracePt t="24289" x="4610100" y="4019550"/>
          <p14:tracePt t="24305" x="4616450" y="4019550"/>
          <p14:tracePt t="24333" x="4622800" y="4013200"/>
          <p14:tracePt t="24357" x="4629150" y="4013200"/>
          <p14:tracePt t="24381" x="4635500" y="4006850"/>
          <p14:tracePt t="24409" x="4641850" y="4006850"/>
          <p14:tracePt t="24681" x="4641850" y="4013200"/>
          <p14:tracePt t="24813" x="4641850" y="4006850"/>
          <p14:tracePt t="24913" x="4648200" y="4000500"/>
          <p14:tracePt t="25317" x="4654550" y="4000500"/>
          <p14:tracePt t="25369" x="4654550" y="3994150"/>
          <p14:tracePt t="25413" x="4660900" y="3994150"/>
          <p14:tracePt t="25549" x="4667250" y="3994150"/>
          <p14:tracePt t="25589" x="4667250" y="4000500"/>
          <p14:tracePt t="25609" x="4679950" y="4000500"/>
          <p14:tracePt t="25633" x="4686300" y="4000500"/>
          <p14:tracePt t="25649" x="4686300" y="4006850"/>
          <p14:tracePt t="25661" x="4692650" y="4006850"/>
          <p14:tracePt t="25677" x="4699000" y="4006850"/>
          <p14:tracePt t="25693" x="4705350" y="4006850"/>
          <p14:tracePt t="25713" x="4711700" y="4006850"/>
          <p14:tracePt t="25745" x="4718050" y="4006850"/>
          <p14:tracePt t="25781" x="4718050" y="4000500"/>
          <p14:tracePt t="25813" x="4724400" y="3994150"/>
          <p14:tracePt t="25829" x="4730750" y="3994150"/>
          <p14:tracePt t="25841" x="4730750" y="3987800"/>
          <p14:tracePt t="25857" x="4737100" y="3981450"/>
          <p14:tracePt t="25873" x="4743450" y="3981450"/>
          <p14:tracePt t="25889" x="4749800" y="3981450"/>
          <p14:tracePt t="25901" x="4756150" y="3975100"/>
          <p14:tracePt t="25917" x="4762500" y="3975100"/>
          <p14:tracePt t="25926" x="4768850" y="3975100"/>
          <p14:tracePt t="25942" x="4775200" y="3975100"/>
          <p14:tracePt t="25942" x="4781550" y="3975100"/>
          <p14:tracePt t="25956" x="4787900" y="3975100"/>
          <p14:tracePt t="25956" x="4794250" y="3975100"/>
          <p14:tracePt t="25973" x="4800600" y="3975100"/>
          <p14:tracePt t="25988" x="4806950" y="3975100"/>
          <p14:tracePt t="26005" x="4813300" y="3981450"/>
          <p14:tracePt t="26022" x="4819650" y="3981450"/>
          <p14:tracePt t="26039" x="4826000" y="3987800"/>
          <p14:tracePt t="26055" x="4826000" y="3994150"/>
          <p14:tracePt t="26072" x="4826000" y="4000500"/>
          <p14:tracePt t="26089" x="4832350" y="4006850"/>
          <p14:tracePt t="26105" x="4838700" y="4006850"/>
          <p14:tracePt t="26122" x="4845050" y="4006850"/>
          <p14:tracePt t="26139" x="4851400" y="4006850"/>
          <p14:tracePt t="26156" x="4864100" y="4006850"/>
          <p14:tracePt t="26181" x="4870450" y="4006850"/>
          <p14:tracePt t="26193" x="4876800" y="4006850"/>
          <p14:tracePt t="26206" x="4883150" y="4006850"/>
          <p14:tracePt t="26222" x="4889500" y="4006850"/>
          <p14:tracePt t="26222" x="4902200" y="4006850"/>
          <p14:tracePt t="26241" x="4908550" y="4006850"/>
          <p14:tracePt t="26256" x="4921250" y="4006850"/>
          <p14:tracePt t="26273" x="4927600" y="4006850"/>
          <p14:tracePt t="26273" x="4933950" y="4006850"/>
          <p14:tracePt t="26291" x="4940300" y="4006850"/>
          <p14:tracePt t="26291" x="4946650" y="4006850"/>
          <p14:tracePt t="26291" x="4953000" y="4006850"/>
          <p14:tracePt t="26310" x="4959350" y="4006850"/>
          <p14:tracePt t="26310" x="4965700" y="4006850"/>
          <p14:tracePt t="26324" x="4978400" y="4006850"/>
          <p14:tracePt t="26324" x="4991100" y="4006850"/>
          <p14:tracePt t="26341" x="4997450" y="4006850"/>
          <p14:tracePt t="26341" x="5010150" y="4013200"/>
          <p14:tracePt t="26358" x="5022850" y="4013200"/>
          <p14:tracePt t="26358" x="5048250" y="4013200"/>
          <p14:tracePt t="26375" x="5060950" y="4019550"/>
          <p14:tracePt t="26375" x="5067300" y="4019550"/>
          <p14:tracePt t="26391" x="5080000" y="4019550"/>
          <p14:tracePt t="26391" x="5086350" y="4013200"/>
          <p14:tracePt t="26408" x="5099050" y="4013200"/>
          <p14:tracePt t="26408" x="5105400" y="4013200"/>
          <p14:tracePt t="26424" x="5118100" y="4006850"/>
          <p14:tracePt t="26424" x="5130800" y="4006850"/>
          <p14:tracePt t="26442" x="5137150" y="4000500"/>
          <p14:tracePt t="26442" x="5149850" y="4000500"/>
          <p14:tracePt t="26459" x="5156200" y="4000500"/>
          <p14:tracePt t="26459" x="5162550" y="3994150"/>
          <p14:tracePt t="26474" x="5168900" y="3994150"/>
          <p14:tracePt t="26474" x="5175250" y="3987800"/>
          <p14:tracePt t="26491" x="5181600" y="3987800"/>
          <p14:tracePt t="26491" x="5194300" y="3981450"/>
          <p14:tracePt t="26510" x="5200650" y="3981450"/>
          <p14:tracePt t="26510" x="5207000" y="3981450"/>
          <p14:tracePt t="26525" x="5213350" y="3981450"/>
          <p14:tracePt t="26525" x="5219700" y="3981450"/>
          <p14:tracePt t="26542" x="5226050" y="3987800"/>
          <p14:tracePt t="26557" x="5232400" y="3994150"/>
          <p14:tracePt t="26573" x="5238750" y="4006850"/>
          <p14:tracePt t="26590" x="5245100" y="4013200"/>
          <p14:tracePt t="26607" x="5245100" y="4019550"/>
          <p14:tracePt t="26624" x="5251450" y="4025900"/>
          <p14:tracePt t="26640" x="5257800" y="4032250"/>
          <p14:tracePt t="26661" x="5257800" y="4038600"/>
          <p14:tracePt t="26681" x="5264150" y="4038600"/>
          <p14:tracePt t="26705" x="5270500" y="4044950"/>
          <p14:tracePt t="26721" x="5276850" y="4051300"/>
          <p14:tracePt t="26733" x="5283200" y="4051300"/>
          <p14:tracePt t="26741" x="5289550" y="4057650"/>
          <p14:tracePt t="26741" x="5295900" y="4057650"/>
          <p14:tracePt t="26759" x="5302250" y="4064000"/>
          <p14:tracePt t="26759" x="5308600" y="4070350"/>
          <p14:tracePt t="26775" x="5314950" y="4076700"/>
          <p14:tracePt t="26775" x="5321300" y="4083050"/>
          <p14:tracePt t="26793" x="5340350" y="4095750"/>
          <p14:tracePt t="26793" x="5353050" y="4108450"/>
          <p14:tracePt t="26810" x="5359400" y="4114800"/>
          <p14:tracePt t="26810" x="5372100" y="4121150"/>
          <p14:tracePt t="26826" x="5384800" y="4133850"/>
          <p14:tracePt t="26826" x="5397500" y="4146550"/>
          <p14:tracePt t="26843" x="5403850" y="4152900"/>
          <p14:tracePt t="26843" x="5422900" y="4165600"/>
          <p14:tracePt t="26859" x="5435600" y="4178300"/>
          <p14:tracePt t="26859" x="5448300" y="4184650"/>
          <p14:tracePt t="26859" x="5461000" y="4197350"/>
          <p14:tracePt t="26879" x="5473700" y="4210050"/>
          <p14:tracePt t="26879" x="5486400" y="4216400"/>
          <p14:tracePt t="26894" x="5499100" y="4229100"/>
          <p14:tracePt t="26894" x="5511800" y="4241800"/>
          <p14:tracePt t="26910" x="5524500" y="4248150"/>
          <p14:tracePt t="26910" x="5530850" y="4260850"/>
          <p14:tracePt t="26926" x="5543550" y="4267200"/>
          <p14:tracePt t="26926" x="5556250" y="4279900"/>
          <p14:tracePt t="26943" x="5562600" y="4286250"/>
          <p14:tracePt t="26943" x="5568950" y="4298950"/>
          <p14:tracePt t="26943" x="5575300" y="4311650"/>
          <p14:tracePt t="26962" x="5581650" y="4318000"/>
          <p14:tracePt t="26962" x="5588000" y="4324350"/>
          <p14:tracePt t="26977" x="5594350" y="4337050"/>
          <p14:tracePt t="26977" x="5594350" y="4343400"/>
          <p14:tracePt t="26993" x="5594350" y="4349750"/>
          <p14:tracePt t="26993" x="5600700" y="4356100"/>
          <p14:tracePt t="27010" x="5594350" y="4362450"/>
          <p14:tracePt t="27010" x="5594350" y="4368800"/>
          <p14:tracePt t="27026" x="5588000" y="4375150"/>
          <p14:tracePt t="27042" x="5581650" y="4368800"/>
          <p14:tracePt t="27042" x="5575300" y="4362450"/>
          <p14:tracePt t="27060" x="5575300" y="4356100"/>
          <p14:tracePt t="27060" x="5568950" y="4349750"/>
          <p14:tracePt t="27077" x="5562600" y="4343400"/>
          <p14:tracePt t="27077" x="5556250" y="4318000"/>
          <p14:tracePt t="27094" x="5549900" y="4298950"/>
          <p14:tracePt t="27094" x="5537200" y="4286250"/>
          <p14:tracePt t="27110" x="5524500" y="42672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90.2|47.8"/>
</p:tagLst>
</file>

<file path=ppt/tags/tag2.xml><?xml version="1.0" encoding="utf-8"?>
<p:tagLst xmlns:a="http://schemas.openxmlformats.org/drawingml/2006/main" xmlns:r="http://schemas.openxmlformats.org/officeDocument/2006/relationships" xmlns:p="http://schemas.openxmlformats.org/presentationml/2006/main">
  <p:tag name="TIMING" val="|72.5|1.4|1.9|2.8|1|1.1"/>
</p:tagLst>
</file>

<file path=ppt/tags/tag3.xml><?xml version="1.0" encoding="utf-8"?>
<p:tagLst xmlns:a="http://schemas.openxmlformats.org/drawingml/2006/main" xmlns:r="http://schemas.openxmlformats.org/officeDocument/2006/relationships" xmlns:p="http://schemas.openxmlformats.org/presentationml/2006/main">
  <p:tag name="TIMING" val="|48.2|2.1|2.8|23.7"/>
</p:tagLst>
</file>

<file path=ppt/tags/tag4.xml><?xml version="1.0" encoding="utf-8"?>
<p:tagLst xmlns:a="http://schemas.openxmlformats.org/drawingml/2006/main" xmlns:r="http://schemas.openxmlformats.org/officeDocument/2006/relationships" xmlns:p="http://schemas.openxmlformats.org/presentationml/2006/main">
  <p:tag name="TIMING" val="|1.6|23.5|49.4"/>
</p:tagLst>
</file>

<file path=ppt/tags/tag5.xml><?xml version="1.0" encoding="utf-8"?>
<p:tagLst xmlns:a="http://schemas.openxmlformats.org/drawingml/2006/main" xmlns:r="http://schemas.openxmlformats.org/officeDocument/2006/relationships" xmlns:p="http://schemas.openxmlformats.org/presentationml/2006/main">
  <p:tag name="TIMING" val="|20.9|45.4|5.2"/>
</p:tagLst>
</file>

<file path=ppt/tags/tag6.xml><?xml version="1.0" encoding="utf-8"?>
<p:tagLst xmlns:a="http://schemas.openxmlformats.org/drawingml/2006/main" xmlns:r="http://schemas.openxmlformats.org/officeDocument/2006/relationships" xmlns:p="http://schemas.openxmlformats.org/presentationml/2006/main">
  <p:tag name="TIMING" val="|7.6|2.3|4.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16904</TotalTime>
  <Words>2218</Words>
  <Application>Microsoft Office PowerPoint</Application>
  <PresentationFormat>画面に合わせる (4:3)</PresentationFormat>
  <Paragraphs>79</Paragraphs>
  <Slides>9</Slides>
  <Notes>9</Notes>
  <HiddenSlides>0</HiddenSlides>
  <MMClips>9</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9</vt:i4>
      </vt:variant>
    </vt:vector>
  </HeadingPairs>
  <TitlesOfParts>
    <vt:vector size="17" baseType="lpstr">
      <vt:lpstr>ＭＳ Ｐゴシック</vt:lpstr>
      <vt:lpstr>ＭＳ Ｐ明朝</vt:lpstr>
      <vt:lpstr>Arial</vt:lpstr>
      <vt:lpstr>Calibri</vt:lpstr>
      <vt:lpstr>Times New Roman</vt:lpstr>
      <vt:lpstr>Office テーマ</vt:lpstr>
      <vt:lpstr>Equation</vt:lpstr>
      <vt:lpstr>数式</vt:lpstr>
      <vt:lpstr>二項分布を利用した統計的検定</vt:lpstr>
      <vt:lpstr>二項分布に従うとしたらどうなるか？</vt:lpstr>
      <vt:lpstr>二項分布での確率</vt:lpstr>
      <vt:lpstr>有意水準と検定結果</vt:lpstr>
      <vt:lpstr>検定結果</vt:lpstr>
      <vt:lpstr>帰無仮説を検定する</vt:lpstr>
      <vt:lpstr>有意水準を1％にしたら，検定結果は・・・</vt:lpstr>
      <vt:lpstr>帰無仮説が棄却できない場合</vt:lpstr>
      <vt:lpstr>二項分布による検定（練習）</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309</cp:revision>
  <dcterms:created xsi:type="dcterms:W3CDTF">2002-05-14T06:24:18Z</dcterms:created>
  <dcterms:modified xsi:type="dcterms:W3CDTF">2013-10-27T01:20:48Z</dcterms:modified>
</cp:coreProperties>
</file>